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ink/ink2944.xml" ContentType="application/inkml+xml"/>
  <Override PartName="/ppt/ink/ink2945.xml" ContentType="application/inkml+xml"/>
  <Override PartName="/ppt/ink/ink2946.xml" ContentType="application/inkml+xml"/>
  <Override PartName="/ppt/ink/ink2947.xml" ContentType="application/inkml+xml"/>
  <Override PartName="/ppt/ink/ink2948.xml" ContentType="application/inkml+xml"/>
  <Override PartName="/ppt/ink/ink2949.xml" ContentType="application/inkml+xml"/>
  <Override PartName="/ppt/ink/ink2950.xml" ContentType="application/inkml+xml"/>
  <Override PartName="/ppt/ink/ink2951.xml" ContentType="application/inkml+xml"/>
  <Override PartName="/ppt/ink/ink2952.xml" ContentType="application/inkml+xml"/>
  <Override PartName="/ppt/ink/ink2953.xml" ContentType="application/inkml+xml"/>
  <Override PartName="/ppt/ink/ink2954.xml" ContentType="application/inkml+xml"/>
  <Override PartName="/ppt/ink/ink2955.xml" ContentType="application/inkml+xml"/>
  <Override PartName="/ppt/ink/ink2956.xml" ContentType="application/inkml+xml"/>
  <Override PartName="/ppt/ink/ink2957.xml" ContentType="application/inkml+xml"/>
  <Override PartName="/ppt/ink/ink2958.xml" ContentType="application/inkml+xml"/>
  <Override PartName="/ppt/ink/ink2959.xml" ContentType="application/inkml+xml"/>
  <Override PartName="/ppt/ink/ink2960.xml" ContentType="application/inkml+xml"/>
  <Override PartName="/ppt/ink/ink2961.xml" ContentType="application/inkml+xml"/>
  <Override PartName="/ppt/ink/ink2962.xml" ContentType="application/inkml+xml"/>
  <Override PartName="/ppt/ink/ink2963.xml" ContentType="application/inkml+xml"/>
  <Override PartName="/ppt/ink/ink2964.xml" ContentType="application/inkml+xml"/>
  <Override PartName="/ppt/ink/ink2965.xml" ContentType="application/inkml+xml"/>
  <Override PartName="/ppt/ink/ink2966.xml" ContentType="application/inkml+xml"/>
  <Override PartName="/ppt/ink/ink2967.xml" ContentType="application/inkml+xml"/>
  <Override PartName="/ppt/ink/ink2968.xml" ContentType="application/inkml+xml"/>
  <Override PartName="/ppt/ink/ink2969.xml" ContentType="application/inkml+xml"/>
  <Override PartName="/ppt/ink/ink2970.xml" ContentType="application/inkml+xml"/>
  <Override PartName="/ppt/ink/ink2971.xml" ContentType="application/inkml+xml"/>
  <Override PartName="/ppt/ink/ink2972.xml" ContentType="application/inkml+xml"/>
  <Override PartName="/ppt/ink/ink2973.xml" ContentType="application/inkml+xml"/>
  <Override PartName="/ppt/ink/ink2974.xml" ContentType="application/inkml+xml"/>
  <Override PartName="/ppt/ink/ink2975.xml" ContentType="application/inkml+xml"/>
  <Override PartName="/ppt/ink/ink2976.xml" ContentType="application/inkml+xml"/>
  <Override PartName="/ppt/ink/ink2977.xml" ContentType="application/inkml+xml"/>
  <Override PartName="/ppt/ink/ink2978.xml" ContentType="application/inkml+xml"/>
  <Override PartName="/ppt/ink/ink2979.xml" ContentType="application/inkml+xml"/>
  <Override PartName="/ppt/ink/ink2980.xml" ContentType="application/inkml+xml"/>
  <Override PartName="/ppt/ink/ink2981.xml" ContentType="application/inkml+xml"/>
  <Override PartName="/ppt/ink/ink2982.xml" ContentType="application/inkml+xml"/>
  <Override PartName="/ppt/ink/ink2983.xml" ContentType="application/inkml+xml"/>
  <Override PartName="/ppt/ink/ink2984.xml" ContentType="application/inkml+xml"/>
  <Override PartName="/ppt/ink/ink2985.xml" ContentType="application/inkml+xml"/>
  <Override PartName="/ppt/ink/ink2986.xml" ContentType="application/inkml+xml"/>
  <Override PartName="/ppt/ink/ink2987.xml" ContentType="application/inkml+xml"/>
  <Override PartName="/ppt/ink/ink2988.xml" ContentType="application/inkml+xml"/>
  <Override PartName="/ppt/ink/ink2989.xml" ContentType="application/inkml+xml"/>
  <Override PartName="/ppt/ink/ink2990.xml" ContentType="application/inkml+xml"/>
  <Override PartName="/ppt/ink/ink2991.xml" ContentType="application/inkml+xml"/>
  <Override PartName="/ppt/ink/ink2992.xml" ContentType="application/inkml+xml"/>
  <Override PartName="/ppt/ink/ink2993.xml" ContentType="application/inkml+xml"/>
  <Override PartName="/ppt/ink/ink2994.xml" ContentType="application/inkml+xml"/>
  <Override PartName="/ppt/ink/ink2995.xml" ContentType="application/inkml+xml"/>
  <Override PartName="/ppt/ink/ink2996.xml" ContentType="application/inkml+xml"/>
  <Override PartName="/ppt/ink/ink2997.xml" ContentType="application/inkml+xml"/>
  <Override PartName="/ppt/ink/ink2998.xml" ContentType="application/inkml+xml"/>
  <Override PartName="/ppt/ink/ink2999.xml" ContentType="application/inkml+xml"/>
  <Override PartName="/ppt/ink/ink3000.xml" ContentType="application/inkml+xml"/>
  <Override PartName="/ppt/ink/ink3001.xml" ContentType="application/inkml+xml"/>
  <Override PartName="/ppt/ink/ink3002.xml" ContentType="application/inkml+xml"/>
  <Override PartName="/ppt/ink/ink3003.xml" ContentType="application/inkml+xml"/>
  <Override PartName="/ppt/ink/ink3004.xml" ContentType="application/inkml+xml"/>
  <Override PartName="/ppt/ink/ink3005.xml" ContentType="application/inkml+xml"/>
  <Override PartName="/ppt/ink/ink3006.xml" ContentType="application/inkml+xml"/>
  <Override PartName="/ppt/ink/ink3007.xml" ContentType="application/inkml+xml"/>
  <Override PartName="/ppt/ink/ink3008.xml" ContentType="application/inkml+xml"/>
  <Override PartName="/ppt/ink/ink3009.xml" ContentType="application/inkml+xml"/>
  <Override PartName="/ppt/ink/ink3010.xml" ContentType="application/inkml+xml"/>
  <Override PartName="/ppt/ink/ink3011.xml" ContentType="application/inkml+xml"/>
  <Override PartName="/ppt/ink/ink3012.xml" ContentType="application/inkml+xml"/>
  <Override PartName="/ppt/ink/ink3013.xml" ContentType="application/inkml+xml"/>
  <Override PartName="/ppt/ink/ink3014.xml" ContentType="application/inkml+xml"/>
  <Override PartName="/ppt/ink/ink3015.xml" ContentType="application/inkml+xml"/>
  <Override PartName="/ppt/ink/ink3016.xml" ContentType="application/inkml+xml"/>
  <Override PartName="/ppt/ink/ink3017.xml" ContentType="application/inkml+xml"/>
  <Override PartName="/ppt/ink/ink3018.xml" ContentType="application/inkml+xml"/>
  <Override PartName="/ppt/ink/ink3019.xml" ContentType="application/inkml+xml"/>
  <Override PartName="/ppt/ink/ink3020.xml" ContentType="application/inkml+xml"/>
  <Override PartName="/ppt/ink/ink3021.xml" ContentType="application/inkml+xml"/>
  <Override PartName="/ppt/ink/ink3022.xml" ContentType="application/inkml+xml"/>
  <Override PartName="/ppt/ink/ink3023.xml" ContentType="application/inkml+xml"/>
  <Override PartName="/ppt/ink/ink3024.xml" ContentType="application/inkml+xml"/>
  <Override PartName="/ppt/ink/ink3025.xml" ContentType="application/inkml+xml"/>
  <Override PartName="/ppt/ink/ink3026.xml" ContentType="application/inkml+xml"/>
  <Override PartName="/ppt/ink/ink3027.xml" ContentType="application/inkml+xml"/>
  <Override PartName="/ppt/ink/ink3028.xml" ContentType="application/inkml+xml"/>
  <Override PartName="/ppt/ink/ink3029.xml" ContentType="application/inkml+xml"/>
  <Override PartName="/ppt/ink/ink3030.xml" ContentType="application/inkml+xml"/>
  <Override PartName="/ppt/ink/ink3031.xml" ContentType="application/inkml+xml"/>
  <Override PartName="/ppt/ink/ink3032.xml" ContentType="application/inkml+xml"/>
  <Override PartName="/ppt/ink/ink3033.xml" ContentType="application/inkml+xml"/>
  <Override PartName="/ppt/ink/ink3034.xml" ContentType="application/inkml+xml"/>
  <Override PartName="/ppt/ink/ink3035.xml" ContentType="application/inkml+xml"/>
  <Override PartName="/ppt/ink/ink3036.xml" ContentType="application/inkml+xml"/>
  <Override PartName="/ppt/ink/ink3037.xml" ContentType="application/inkml+xml"/>
  <Override PartName="/ppt/ink/ink3038.xml" ContentType="application/inkml+xml"/>
  <Override PartName="/ppt/ink/ink3039.xml" ContentType="application/inkml+xml"/>
  <Override PartName="/ppt/ink/ink3040.xml" ContentType="application/inkml+xml"/>
  <Override PartName="/ppt/ink/ink3041.xml" ContentType="application/inkml+xml"/>
  <Override PartName="/ppt/ink/ink3042.xml" ContentType="application/inkml+xml"/>
  <Override PartName="/ppt/ink/ink3043.xml" ContentType="application/inkml+xml"/>
  <Override PartName="/ppt/ink/ink3044.xml" ContentType="application/inkml+xml"/>
  <Override PartName="/ppt/ink/ink3045.xml" ContentType="application/inkml+xml"/>
  <Override PartName="/ppt/ink/ink3046.xml" ContentType="application/inkml+xml"/>
  <Override PartName="/ppt/ink/ink3047.xml" ContentType="application/inkml+xml"/>
  <Override PartName="/ppt/ink/ink3048.xml" ContentType="application/inkml+xml"/>
  <Override PartName="/ppt/ink/ink3049.xml" ContentType="application/inkml+xml"/>
  <Override PartName="/ppt/ink/ink3050.xml" ContentType="application/inkml+xml"/>
  <Override PartName="/ppt/ink/ink3051.xml" ContentType="application/inkml+xml"/>
  <Override PartName="/ppt/ink/ink3052.xml" ContentType="application/inkml+xml"/>
  <Override PartName="/ppt/ink/ink3053.xml" ContentType="application/inkml+xml"/>
  <Override PartName="/ppt/ink/ink3054.xml" ContentType="application/inkml+xml"/>
  <Override PartName="/ppt/ink/ink3055.xml" ContentType="application/inkml+xml"/>
  <Override PartName="/ppt/ink/ink3056.xml" ContentType="application/inkml+xml"/>
  <Override PartName="/ppt/ink/ink3057.xml" ContentType="application/inkml+xml"/>
  <Override PartName="/ppt/ink/ink3058.xml" ContentType="application/inkml+xml"/>
  <Override PartName="/ppt/ink/ink3059.xml" ContentType="application/inkml+xml"/>
  <Override PartName="/ppt/ink/ink3060.xml" ContentType="application/inkml+xml"/>
  <Override PartName="/ppt/ink/ink3061.xml" ContentType="application/inkml+xml"/>
  <Override PartName="/ppt/ink/ink3062.xml" ContentType="application/inkml+xml"/>
  <Override PartName="/ppt/ink/ink3063.xml" ContentType="application/inkml+xml"/>
  <Override PartName="/ppt/ink/ink3064.xml" ContentType="application/inkml+xml"/>
  <Override PartName="/ppt/ink/ink3065.xml" ContentType="application/inkml+xml"/>
  <Override PartName="/ppt/ink/ink3066.xml" ContentType="application/inkml+xml"/>
  <Override PartName="/ppt/ink/ink3067.xml" ContentType="application/inkml+xml"/>
  <Override PartName="/ppt/ink/ink3068.xml" ContentType="application/inkml+xml"/>
  <Override PartName="/ppt/ink/ink3069.xml" ContentType="application/inkml+xml"/>
  <Override PartName="/ppt/ink/ink3070.xml" ContentType="application/inkml+xml"/>
  <Override PartName="/ppt/ink/ink3071.xml" ContentType="application/inkml+xml"/>
  <Override PartName="/ppt/ink/ink3072.xml" ContentType="application/inkml+xml"/>
  <Override PartName="/ppt/ink/ink3073.xml" ContentType="application/inkml+xml"/>
  <Override PartName="/ppt/ink/ink3074.xml" ContentType="application/inkml+xml"/>
  <Override PartName="/ppt/ink/ink3075.xml" ContentType="application/inkml+xml"/>
  <Override PartName="/ppt/ink/ink3076.xml" ContentType="application/inkml+xml"/>
  <Override PartName="/ppt/ink/ink3077.xml" ContentType="application/inkml+xml"/>
  <Override PartName="/ppt/ink/ink3078.xml" ContentType="application/inkml+xml"/>
  <Override PartName="/ppt/ink/ink3079.xml" ContentType="application/inkml+xml"/>
  <Override PartName="/ppt/ink/ink3080.xml" ContentType="application/inkml+xml"/>
  <Override PartName="/ppt/ink/ink3081.xml" ContentType="application/inkml+xml"/>
  <Override PartName="/ppt/ink/ink3082.xml" ContentType="application/inkml+xml"/>
  <Override PartName="/ppt/ink/ink3083.xml" ContentType="application/inkml+xml"/>
  <Override PartName="/ppt/ink/ink3084.xml" ContentType="application/inkml+xml"/>
  <Override PartName="/ppt/ink/ink3085.xml" ContentType="application/inkml+xml"/>
  <Override PartName="/ppt/ink/ink3086.xml" ContentType="application/inkml+xml"/>
  <Override PartName="/ppt/ink/ink3087.xml" ContentType="application/inkml+xml"/>
  <Override PartName="/ppt/ink/ink3088.xml" ContentType="application/inkml+xml"/>
  <Override PartName="/ppt/ink/ink3089.xml" ContentType="application/inkml+xml"/>
  <Override PartName="/ppt/ink/ink3090.xml" ContentType="application/inkml+xml"/>
  <Override PartName="/ppt/ink/ink3091.xml" ContentType="application/inkml+xml"/>
  <Override PartName="/ppt/ink/ink3092.xml" ContentType="application/inkml+xml"/>
  <Override PartName="/ppt/ink/ink3093.xml" ContentType="application/inkml+xml"/>
  <Override PartName="/ppt/ink/ink3094.xml" ContentType="application/inkml+xml"/>
  <Override PartName="/ppt/ink/ink3095.xml" ContentType="application/inkml+xml"/>
  <Override PartName="/ppt/ink/ink3096.xml" ContentType="application/inkml+xml"/>
  <Override PartName="/ppt/ink/ink3097.xml" ContentType="application/inkml+xml"/>
  <Override PartName="/ppt/ink/ink3098.xml" ContentType="application/inkml+xml"/>
  <Override PartName="/ppt/ink/ink3099.xml" ContentType="application/inkml+xml"/>
  <Override PartName="/ppt/ink/ink3100.xml" ContentType="application/inkml+xml"/>
  <Override PartName="/ppt/ink/ink3101.xml" ContentType="application/inkml+xml"/>
  <Override PartName="/ppt/ink/ink3102.xml" ContentType="application/inkml+xml"/>
  <Override PartName="/ppt/ink/ink3103.xml" ContentType="application/inkml+xml"/>
  <Override PartName="/ppt/ink/ink3104.xml" ContentType="application/inkml+xml"/>
  <Override PartName="/ppt/ink/ink3105.xml" ContentType="application/inkml+xml"/>
  <Override PartName="/ppt/ink/ink3106.xml" ContentType="application/inkml+xml"/>
  <Override PartName="/ppt/ink/ink3107.xml" ContentType="application/inkml+xml"/>
  <Override PartName="/ppt/ink/ink3108.xml" ContentType="application/inkml+xml"/>
  <Override PartName="/ppt/ink/ink3109.xml" ContentType="application/inkml+xml"/>
  <Override PartName="/ppt/ink/ink3110.xml" ContentType="application/inkml+xml"/>
  <Override PartName="/ppt/ink/ink3111.xml" ContentType="application/inkml+xml"/>
  <Override PartName="/ppt/ink/ink3112.xml" ContentType="application/inkml+xml"/>
  <Override PartName="/ppt/ink/ink3113.xml" ContentType="application/inkml+xml"/>
  <Override PartName="/ppt/ink/ink3114.xml" ContentType="application/inkml+xml"/>
  <Override PartName="/ppt/ink/ink3115.xml" ContentType="application/inkml+xml"/>
  <Override PartName="/ppt/ink/ink311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>
        <p:scale>
          <a:sx n="80" d="100"/>
          <a:sy n="80" d="100"/>
        </p:scale>
        <p:origin x="60" y="-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4:15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5 954 2912,'-1'0'88,"1"0"1,0 1 0,0-1-1,0 0 1,-1 0-1,1 0 1,0 0-1,0 0 1,0 1 0,-1-1-1,1 0 1,0 0-1,0 0 1,0 1-1,0-1 1,-1 0 0,1 0-1,0 1 1,0-1-1,0 0 1,0 0-1,0 1 1,0-1 0,0 0-1,0 0 1,0 1-1,0-1 1,0 0-1,0 0 1,0 1-1,0-1 1,0 0 0,0 1-1,0-1 1,0 0-1,0 0 1,0 1-1,1-1 1,-1 0 0,0 0-1,0 0 1,0 1-1,0-1 1,1 0-1,-1 0 1,0 0 0,0 1-1,0-1 1,1 0-1,-1 0 1,0 0-1,0 0 1,0 0-1,1 1 1,18 8 1702,-11-6-987,-1 0-570,-1-1-1,1 0 0,0 0 1,-1-1-1,1 0 0,0 0 1,0 0-1,0-1 1,0 0-1,0-1 0,10-1 1,4 0 272,-11 1-317,0 0 0,-1-1 0,1 0-1,0-1 1,-1 0 0,0 0 0,0-1 0,0 0 0,0-1 0,13-9 0,-11 6-90,-1 0 0,-1-1 0,0 0 1,0-1-1,-1 1 0,0-2 0,-1 1 0,8-14 1,53-136 400,-64 149-483,77-242 164,-60 182-74,34-124 207,-47 153-463,-8 42 143,0 0-1,0 0 1,0 0-1,0 0 1,0-1-1,0 1 1,0 0-1,1 0 1,-1 0-1,0 0 1,0 0-1,0-1 1,0 1-1,0 0 1,0 0-1,0 0 1,1 0-1,-1 0 1,0 0-1,0 0 1,0 0-1,0 0 1,0-1-1,1 1 1,-1 0-1,0 0 1,0 0-1,0 0 1,0 0-1,1 0 1,-1 0-1,0 0 1,0 0-1,0 0 1,0 0-1,1 0 1,-1 0-1,0 0 1,0 0-1,0 1 1,0-1-1,1 0 1,-1 0-1,0 0 1,0 0-1,0 0 1,0 0-1,0 0 1,1 0-1,-1 1 1,0-1-1,0 0 1,0 0-1,0 0 1,0 0-1,0 0 1,0 1-1,0-1 1,0 0-1,0 0 1,1 0-1,8 14-118,-6-10 93,54 92-133,-39-62 159,-3-8 0,-1 1 0,-1 0 0,-2 1 0,-1 1-1,8 32 1,-8-9 26,5 64 0,-13-87 86,-2-1 0,0 0 1,-2 0-1,-6 30 0,5-45-12,0-2 0,0 1-1,-9 19 1,9-26-58,0 1-1,0-1 1,0 0-1,0 0 1,-1 0-1,0-1 1,0 1-1,-1-1 1,-5 5-1,5-5 1,1-1 0,-1-1 0,1 1 0,-1 0 0,0-1 0,0 0 0,0 0 0,0-1 0,0 0 0,-1 1 0,1-2 0,0 1 0,-1 0 0,1-1 0,-9-1 0,3-1 10,0-1 0,0 0 0,1-1 0,-1 0 0,1 0 0,0-1 0,-19-13 0,15 11-94,14 7 40,0 0 0,-1-1-1,1 1 1,0 0-1,0 0 1,-1 0-1,1 0 1,0 0 0,0-1-1,-1 1 1,1 0-1,0 0 1,0 0-1,-1-1 1,1 1 0,0 0-1,0 0 1,0-1-1,0 1 1,-1 0 0,1 0-1,0-1 1,0 1-1,0 0 1,0-1-1,0 1 1,0 0 0,0 0-1,0-1 1,0 1-1,0 0 1,0-1-1,0 1 1,0 0 0,0-1-1,0 1 1,0-1 4,1 1-1,-1 0 1,0 0 0,1 0-1,-1-1 1,0 1 0,1 0 0,-1 0-1,0 0 1,1 0 0,-1 0 0,1 0-1,-1 0 1,0 0 0,1 0 0,-1 0-1,0 0 1,1 0 0,-1 0 0,1 0-1,-1 0 1,0 0 0,1 0 0,-1 1-1,0-1 1,1 0 0,3 1-5,1 0-1,-1-1 1,0 1 0,0-1 0,1 0-1,-1-1 1,0 1 0,5-2 0,-7 2 12,16-3 38,-1-1 0,1-1 1,-1-1-1,0 0 0,0-1 0,-1-1 1,0-1-1,0 0 0,18-15 1,13-14 59,60-60 1,-93 84-148,15-17 62,-19 20-27,0 0-1,1 1 1,0 0-1,1 1 1,13-9-1,-24 18 6,0-1 0,0 1 0,-1-1 1,1 1-1,0-1 0,0 1 0,0 0 0,1-1 0,-1 1 0,0 0 0,0 0 0,0 0 0,0 0 1,0 0-1,0 0 0,0 0 0,0 0 0,0 0 0,0 0 0,0 1 0,0-1 0,0 0 1,0 1-1,0-1 0,0 1 0,0-1 0,0 1 0,0-1 0,0 1 0,0 0 0,-1-1 1,1 1-1,0 0 0,0 0 0,-1 0 0,1 0 0,-1 0 0,1-1 0,0 1 0,-1 0 1,0 0-1,1 0 0,-1 0 0,1 2 0,2 7-33,-1-1 0,0 1 1,-1-1-1,1 12 0,0-8 2,3 45 37,-1 71 0,-11 60 15,4-139-41,-25 390 474,29-422-155,-1-14-134,0-1-1,0 0 1,0 1-1,0-1 1,-1 1 0,-1 6-1,-4-59 754,4-3-783,3-1-1,11-78 1,31-111-66,-20 118 5,16-63-184,-27 144 37,1 1 1,26-58-1,-34 91 23,-1 0-1,2 0 1,-1 0 0,1 0-1,0 1 1,1 0-1,11-11 1,-15 17 32,0 0 0,-1 0 0,1 0 0,0 0 0,0 0 0,0 1 1,0 0-1,0-1 0,0 1 0,0 0 0,1 0 0,-1 1 0,0-1 1,1 1-1,-1 0 0,0-1 0,1 2 0,-1-1 0,1 0 0,-1 1 0,0-1 1,0 1-1,1 0 0,-1 0 0,0 0 0,0 0 0,3 3 0,-2-2 28,0 1-1,-1-1 1,1 1-1,-1 0 1,0 0-1,0 1 1,0-1-1,0 0 1,0 1-1,-1 0 1,0 0-1,0 0 1,3 7 0,0 2 5,0 0 0,-2 1 0,3 15 0,-1-2-12,-2-1 0,-1 1 0,-2 49 1,-1-65 50,0 1 1,-1-1-1,0 0 1,-1 0-1,0 0 1,0 0-1,-1 0 0,-1-1 1,0 1-1,-1-1 1,-10 16-1,13-23-18,1 0 0,-1-1 0,0 1-1,0 0 1,0-1 0,0 0 0,-1 1 0,1-1-1,0-1 1,-1 1 0,0 0 0,1-1-1,-1 0 1,0 0 0,0 0 0,0 0 0,1 0-1,-1-1 1,0 0 0,0 0 0,0 0-1,0 0 1,0-1 0,0 1 0,0-1 0,0 0-1,1 0 1,-1 0 0,0-1 0,1 1-1,-1-1 1,1 0 0,-1 0 0,1 0 0,-5-5-1,2 2-47,1 0 0,0-1 1,0 1-1,1-1 0,0 0 0,0 0 0,0 0 0,1 0 0,0-1 0,-4-11 0,5 9-256,5 13 61,10 18-21,-10-16 214,2 3 14,0 0 1,1-1 0,1 0 0,-1 0 0,1 0-1,0-1 1,1 1 0,15 10 0,-15-14-15,0 1 0,0-2 0,0 1 0,0-1 0,1 0 0,0 0 0,-1-1 0,1-1 0,0 1 0,14-1 0,7 0 24,1-1-1,-1-1 1,43-9-1,-58 7 38,1-1 0,-1 0 1,0-1-1,0-1 0,0-1 0,-1 0 0,0-1 0,15-11 0,-8 3-36,-1-2 1,0 0-1,-1-1 0,-1-1 1,-1-1-1,21-33 0,-22 29 145,-1 0-1,15-35 0,-23 44-178,1-5 114,7-22 0,-13 37-71,-1 0 1,1 0 0,-2-1-1,1 1 1,-1-1 0,1 1-1,-2-1 1,0-6-1,1 11-19,0 1-1,0 0 0,-1 0 1,1 0-1,0-1 1,-1 1-1,1 0 0,-1 0 1,1 0-1,-1 0 0,0 0 1,1 0-1,-1 0 1,0 0-1,0 0 0,1 0 1,-1 0-1,0 0 1,0 0-1,0 1 0,0-1 1,0 0-1,0 1 0,0-1 1,-1 1-1,-1-1 1,1 0-17,0 1 0,0 0 0,0 0 0,0 1 0,0-1 1,0 0-1,0 1 0,0-1 0,1 1 0,-1-1 1,0 1-1,0 0 0,0 0 0,1 0 0,-1 0 0,-3 2 1,-1 2-23,0 0 1,-1 0 0,2 0 0,-1 1-1,1 0 1,0 0 0,0 0 0,-8 14-1,7-8 30,0 0 0,1 0 0,0 1-1,1-1 1,-4 22 0,1 9-15,2-1 0,2 1 1,2 0-1,7 76 0,-5-113 42,0 1 1,1-1-1,-1 0 0,1 0 1,0 1-1,1-1 0,0-1 1,0 1-1,0 0 0,1-1 1,7 10-1,-8-12 49,0 0 0,1-1 1,-1 1-1,0-1 0,6 3 0,-8-4-58,0-1 0,0 1 0,0-1 0,1 1 0,-1-1 0,0 1 0,0-1 0,1 0 0,-1 0 0,0 0 0,0 1 0,1-1 0,-1-1 0,0 1 0,0 0 0,0 0 0,1 0 0,-1-1 0,2 1 0,20-13-28,10-4 305,49-35 1,-42 19-229,-1-2 1,35-42-1,-41 42-68,2 1 1,1 2-1,75-51 0,-108 82-7,-1-1 0,1 1 0,0 0 0,-1 0 0,1 0 0,0 1 0,-1-1 1,1 1-1,0-1 0,0 1 0,0 0 0,0 0 0,-1 0 0,1 1 0,0-1 0,0 1 0,0-1 0,-1 1 0,1 0 0,0 0 0,2 1 0,6 4-12,-1-1 1,0 2 0,15 11-1,-18-13 11,6 8 21,-9-10 19,-1 0-1,0 0 0,1 0 1,-1 0-1,7 3 0,-9-5 336,3-14 150,-5 7-487,1-1 0,-1 1 0,0-1 0,0 0 0,-1 1 0,0-1 0,0 1 0,0 0 0,-1 0 0,0 0 0,0 0 0,-1 0 0,1 1 0,-1-1 0,-9-8 0,10 11-25,0 1 0,-1 0 1,1 0-1,-1 0 0,0 0 1,1 0-1,-1 1 0,0 0 1,0-1-1,0 1 1,0 1-1,0-1 0,0 1 1,0-1-1,0 1 0,0 0 1,0 1-1,-5 0 0,4 0-7,0 0-1,0 0 0,0 1 1,1 0-1,-1 0 0,0 0 1,1 0-1,0 1 1,-1 0-1,1 0 0,0 0 1,0 0-1,1 1 0,-7 6 1,3 0-53,1 0 1,0 0 0,0 1-1,1-1 1,-6 21 0,4-9 49,2 0 1,-4 27-1,7-36 20,2 1 1,-1-1-1,2 1 1,0 0-1,0-1 0,1 1 1,1-1-1,0 0 0,1 1 1,0-2-1,1 1 1,1 0-1,11 19 0,-9-20 16,-6-7 11,1 0 1,0 0-1,0-1 0,0 1 0,1-1 0,0 0 0,0 0 0,0 0 0,0 0 0,0 0 0,1-1 0,0 0 0,9 5 0,-8-5 0,0-1 0,0 1 0,0-1 0,0 0 0,1-1 0,-1 0 1,1 0-1,-1 0 0,0-1 0,1 0 0,-1 0 0,7-1 0,-3-2 0,0 0-1,-1-1 1,0 0-1,0-1 1,0 0-1,0 0 1,-1-1-1,0 0 1,0 0-1,0-1 1,12-14-1,4-8 110,37-58 0,-52 73-91,0 0-53,68-110-48,-75 120 54,4-6-32,0-1 1,0 1-1,1 1 0,15-18 0,-18 23 51,2-1-127,-7 15-37,-23 116-136,22-112 274,1 1 1,0-1-1,1 0 0,1 1 0,0-1 0,1 0 0,1 0 0,5 20 0,-5-29 17,0 1-1,0-1 0,1 0 1,-1 0-1,1-1 0,0 1 1,1-1-1,-1 0 0,1 0 1,-1 0-1,1 0 0,0-1 1,1 0-1,6 3 1,-5-2 9,1-1 1,-1 0-1,1-1 1,-1 0 0,1 0-1,-1-1 1,1 0-1,0 0 1,0 0 0,13-2-1,-16 0 5,1-1 0,0 0 0,-1 0 0,1 0-1,-1 0 1,0-1 0,0 0 0,0 0 0,0-1 0,0 1-1,-1-1 1,1 0 0,-1 0 0,6-8 0,2-3 12,-1-1 0,-1 0 0,10-18 0,-6 5 83,16-48 0,-11 25-68,45-141 32,-45 133-77,82-359-276,-147 639-722,26-132 804,-35 259-70,2-8 456,30-224-57,-32 125 341,51-226-370,0 0-1,-1-1 1,-1 1 0,0-1 0,0-1-1,-10 14 1,15-25-90,0 1 1,0-1-1,-1 0 1,1 0-1,0 1 0,0-1 1,-1 0-1,1 0 1,0-1-1,-1 1 0,-2 1 1,3-1-18,0-1 0,0 0 1,1 0-1,-1 0 1,0 0-1,1 0 0,-1 0 1,0-1-1,1 1 0,-1 0 1,0 0-1,1 0 1,-1-1-1,0 1 0,1 0 1,-1-1-1,0 1 0,1 0 1,-1-1-1,1 1 0,-1-1 1,1 1-1,-1-1 1,1 1-1,-1-1 0,1 0 1,0 1-1,-1-1 0,1 1 1,0-1-1,-1 0 1,1 1-1,0-1 0,0-1 1,-4-10 8,0 1 1,1-1-1,1 0 0,0 0 1,1-1-1,0 1 1,1 0-1,0 0 1,2-17-1,1 13-30,-1 0 1,2 0-1,0 0 0,1 1 0,1-1 0,12-24 1,-7 24-40,0 1 0,1 1 0,0-1 1,2 2-1,-1 0 0,18-12 1,4-6-1,-20 19 2,31-21-1,-7 7 173,-11 2-16,0-2 0,-2 0 1,32-42-1,-37 43-96,119-156-38,-133 171 13,106-120-28,-78 99-101,-32 25-53,-3 5 91,-2 3 66,-14 28 3,1 0-1,2 0 0,1 2 1,1-1-1,2 2 0,1-1 1,2 1-1,-4 40 0,9-65 61,1 1-1,-1-1 0,1 1 0,1-1 0,-1 1 1,1-1-1,1 1 0,0-1 0,0 0 1,1 1-1,0-1 0,5 10 0,-7-17-6,0 1 0,0 0 0,1 0 0,-1-1 0,1 1-1,-1-1 1,1 1 0,0-1 0,-1 0 0,1 0 0,0 0 0,0 0-1,0 0 1,0 0 0,0 0 0,0-1 0,0 1 0,0-1 0,0 1 0,0-1-1,1 0 1,-1 0 0,0 0 0,0 0 0,0 0 0,0 0 0,1-1-1,-1 1 1,0-1 0,3 0 0,4-2 17,-1-1 1,1 0-1,-1 0 0,0 0 1,15-11-1,-1-4 31,0-1 0,31-36 0,3-5-39,-30 37-40,1 0-1,1 2 1,1 1 0,1 1-1,59-29 1,-46 35-19,-33 11 43,1 0 0,13-6 0,-19 5 113,-9 4-67,-15 8-84,-2 3 80,15-8-71,-1 0-1,1 0 1,0 1-1,1 0 1,-7 6 0,-13 11-1,16-13 15,0-1 0,1 2 1,-12 12-1,18-17-6,-1 0 0,1 0 0,0 0-1,0 0 1,0 0 0,0 0 0,1 1 0,0-1-1,0 1 1,0-1 0,0 1 0,1-1 0,-1 6-1,2-5 23,-1 1-1,1-1 1,0 1-1,0-1 1,1 1-1,0-1 1,0 0-1,0 1 1,1-1-1,-1 0 1,1-1-1,0 1 1,1 0-1,-1-1 1,1 0-1,0 0 1,0 0-1,6 4 1,8 7 78,2-2 0,0 0 0,22 10-1,-25-14-61,4 2 42,0-1-1,0-1 1,1 0 0,41 9 0,-58-18-145,0 1 0,0-1-1,0 1 1,0-1 0,0-1 0,0 1-1,0-1 1,0 0 0,5-1 0,-8 1-270,0 1 1,-1-1 0,1 1 0,-1-1 0,1 1-1,0-1 1,-1 0 0,0 0 0,1 0 0,-1 0-1,1 0 1,-1 0 0,0-1 0,0 1 0,0 0-1,0-1 1,0 1 0,0 0 0,0-1-1,0 1 1,0-1 0,-1 0 0,1 1 0,-1-1-1,1 1 1,-1-1 0,1 0 0,-1-2 0,0-5-1921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4:34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20 2496,'3'-14'858,"-1"9"2049,3 33-1888,-5 0-634,-1 0 0,-1 0-1,-2-1 1,0 1 0,-14 41 0,-118 257 2106,-14-16-934,133-280-1309,14-24-157,-1-1 0,1 1 0,0 0 0,0 0 0,1 0-1,-1 0 1,2 1 0,-1-1 0,-1 8 0,3-13-57,0 0-1,0 0 1,1 0-1,-1-1 1,0 1-1,0 0 1,1 0-1,-1 0 1,0 0-1,1 0 1,-1 0-1,1-1 1,-1 1-1,1 0 1,-1 0-1,1-1 1,0 1-1,-1 0 1,1-1-1,0 1 0,0-1 1,-1 1-1,1-1 1,0 1-1,0-1 1,0 0-1,-1 1 1,1-1-1,0 0 1,0 1-1,0-1 1,0 0-1,0 0 1,1 0-1,5 1 114,0-1-1,-1 0 1,13-2-1,-16 1-112,77-12 368,86-27 1,-135 31-333,-9 5-40,27-3 0,11-2 651,-59 8-607,1 1 0,0 0 0,0-1-1,0 0 1,0 1 0,-1-1 0,1 0 0,2-1 0,-4 1-128,1 1 1,-1-1-1,1 1 1,-1-1-1,1 1 1,-1-1-1,0 0 1,1 1 0,-1-1-1,0 1 1,0-1-1,1 0 1,-1 1-1,0-1 1,0 0-1,0 1 1,0-1-1,0 0 1,0 1 0,0-1-1,0 0 1,0 0-1,0 1 1,0-1-1,0 0 1,-9-35-5616,3 15 2949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8:10.1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88 8640,'-8'-3'1380,"-8"-7"6557,52 2-2588,13-1-3916,56-8-7,100 4-823,-8 1-396,-141 5-1085,50-2-4334,-90 10-1231,-3 6 1985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42:00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640 2 4640,'-2'0'204,"1"-1"1,0 1-1,-1 0 1,1 0 0,-1 0-1,1 0 1,0 0-1,-1 0 1,1 0-1,-1 0 1,1 1-1,0-1 1,-1 0-1,1 1 1,0-1-1,-1 1 1,-1 1-1,0 0 296,0 1 0,0 0 0,0-1 0,-5 6 0,-6 7-57,6-7-32,-74 71 2292,-6 9-1179,-132 105 0,53-52-572,156-129-950,8-8-615,6-5-1101,11-8-2499,7-3 1205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42:02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25 3968,'5'-8'5290,"-21"8"-2895,8 1-2188,0 0 0,-1 1 0,1-1 0,0 2 0,1-1 0,-1 1 0,-10 6 0,1-2 62,-10 5 134,0 1 0,1 1-1,-29 21 1,43-26-340,1 0 1,0 0-1,0 1 1,1 0-1,1 1 0,-1 0 1,2 1-1,-14 23 1,19-29-36,0-1 1,1 1 0,0 0 0,0 0 0,1 0 0,0 0 0,0 0 0,0 0 0,0 0 0,1 0 0,1 12 0,0-14-2,0 0 0,0 0 0,0 0 0,1 0 0,-1 0 0,1-1-1,0 1 1,0-1 0,0 1 0,0-1 0,1 0 0,-1 1 0,1-1 0,0-1-1,0 1 1,0 0 0,0-1 0,1 1 0,5 2 0,3 1 23,1-1 0,-1 0 0,1-1 0,0 0 1,0-1-1,0 0 0,0-1 0,17 0 0,-6-2 96,0 0 0,0-2 0,43-8-1,-54 7-94,-1 0 0,1-2 0,-1 1 0,0-1 0,-1-1 0,1 0 0,-1-1 0,0 0 0,0-1 0,-1 0 0,0 0 0,11-14 0,-5 4-1,-1-1-1,-1-1 1,-1 0-1,-1-1 1,16-36-1,-24 47-6,-1 0 0,1 0-1,-1 0 1,-1 0 0,0-1-1,-1 1 1,1-20 0,-2 29-45,0-1-1,0 1 1,0-1 0,0 1 0,0 0 0,0-1-1,-1 1 1,1-1 0,-1 1 0,1-1 0,-1 1-1,1 0 1,-2-3 0,1 4-1,1 0 0,-1-1 1,1 1-1,-1-1 0,1 1 0,-1 0 0,1-1 1,-1 1-1,1 0 0,-1 0 0,1-1 0,-1 1 1,1 0-1,-1 0 0,0 0 0,1 0 0,-1 0 1,1 0-1,-1 0 0,0 0 0,1 0 0,-2 0 1,0 1-16,0-1 1,0 1 0,0 0 0,0 0 0,1 0 0,-1 0 0,0 0 0,0 0 0,1 1 0,-1-1 0,1 0 0,-1 1 0,1 0 0,-1-1 0,0 3 0,-3 5 10,0 0 1,1 1 0,0-1-1,1 1 1,0-1 0,0 1-1,1 0 1,-1 17 0,1-9 32,2 1 0,0-1 0,6 35 1,-4-41-6,1 1 0,0-1-1,0 0 1,2 0 0,-1-1 0,2 1 0,7 13 0,-10-21 7,0 0-1,0 0 1,0 0-1,0 0 1,0-1-1,1 1 1,0-1-1,-1 0 1,1 0-1,0 0 1,1-1 0,-1 1-1,0-1 1,1 0-1,-1 0 1,1-1-1,0 1 1,0-1-1,-1 0 1,1-1 0,8 1-1,-5-1 46,-1-1 1,1 0-1,-1-1 0,0 1 1,1-1-1,-1-1 0,0 0 0,0 0 1,0 0-1,-1-1 0,1 1 1,6-6-1,0-2-24,0 1 1,-1-2-1,0 0 1,13-16-1,-5-1 12,0 0 1,22-47-1,7-10-21,-2 10-157,-46 76 117,-1 0-1,0 0 1,0 0 0,0 0 0,0 0 0,0 0 0,0 0 0,0 0-1,0 0 1,0 0 0,0 0 0,0 0 0,0 0 0,0 0 0,0 0-1,0 0 1,0 0 0,0-1 0,0 1 0,0 0 0,1 0-1,-1 0 1,0 0 0,0 0 0,0 0 0,0 0 0,0 0 0,0 0-1,0 0 1,0 0 0,0 0 0,0 0 0,0 0 0,0 0 0,1 0-1,-1 0 1,0 1 0,0-1 0,0 0 0,0 0 0,0 0 0,0 0-1,0 0 1,0 0 0,0 0 0,0 0 0,0 0 0,0 0 0,0 0-1,0 0 1,0 0 0,0 0 0,0 0 0,0 0 0,0 0-1,0 0 1,0 1 0,0-1 0,1 0 0,-1 0 0,0 0 0,0 0-1,1 9-22,1 10-35,-4 64-59,-17 111-1,2-94 428,16-97-246,1 0 0,-1 0 0,0 0 0,0 0 1,0 1-1,0-2 0,0 1 0,-1 0 0,1 0 0,-1 0 1,0-1-1,0 1 0,0-1 0,0 1 0,-5 3 0,6-5-36,-1 0-1,0-1 0,1 1 1,-1 0-1,0 0 0,0-1 1,0 1-1,1-1 1,-1 0-1,0 0 0,0 1 1,0-1-1,0 0 0,0-1 1,0 1-1,0 0 0,0 0 1,1-1-1,-1 1 0,0-1 1,0 0-1,0 1 1,1-1-1,-1 0 0,0 0 1,-2-2-1,-4-3-4,0-1 0,0 1 0,1-1-1,0-1 1,-11-14 0,0 0 11,-6-8-2,21 25-277,8 4 101,10 8-1,4 4 100,1 0 0,0-2 0,0 0 0,1-1 0,31 7 0,-25-7 123,-15-5-46,0 0-1,0 0 1,0-1-1,16 0 1,-23-2-14,1 0-1,0 0 1,-1-1 0,1 1 0,-1-2 0,1 1 0,-1 0-1,0-1 1,1 0 0,-1 0 0,0-1 0,6-4 0,-1 0 9,-1-1 0,0 0 0,-1 0 0,0-1 0,0-1 0,-1 1 0,11-18 0,36-82-79,-46 90 80,83-157 121,-71 145-175,-19 29 17,0 1 1,-1 0-1,1 0 0,0 0 0,0 0 0,0 0 1,0 1-1,0-1 0,0 0 0,0 0 1,0 1-1,1-1 0,-1 1 0,0-1 0,0 1 1,1-1-1,-1 1 0,0 0 0,0-1 1,1 1-1,-1 0 0,0 0 0,1 0 0,1 0 1,-2 1 5,0 0 0,0-1 0,0 1 0,0 0 1,0 0-1,0 0 0,0 0 0,0 0 0,-1 0 1,1 1-1,0-1 0,-1 0 0,1 0 0,0 0 1,-1 1-1,0-1 0,1 2 0,7 27 43,-4 0-102,0 35 0,-2-20 79,1-19 14,-2 0-1,-1 0 0,-1 0 0,-2 0 0,-6 35 1,6-51 62,0-1 0,0 1 0,-1-1 0,0 1 0,-1-1 0,0 0 0,-7 10 0,10-16-57,0-1 0,0 1 1,-1-1-1,1 1 0,-1-1 0,1 0 0,-1 0 0,0 0 0,0 0 1,0-1-1,0 1 0,0-1 0,0 1 0,0-1 0,0 0 0,-1 0 1,1-1-1,0 1 0,0-1 0,-1 0 0,1 1 0,-1-1 0,1-1 0,-5 0 1,4 0-17,1 0 0,-1-1 1,0 1-1,0-1 1,0 0-1,1 0 0,-1-1 1,1 1-1,0-1 1,0 0-1,-1 1 1,2-2-1,-1 1 0,-3-4 1,4 5-26,0-1 1,0 0-1,0 0 0,1 0 1,-1 0-1,1 0 1,0 0-1,-1 0 1,1 0-1,1-1 1,-1 1-1,0 0 0,1-1 1,0 1-1,0 0 1,0-1-1,0-4 1,1 7-5,-1 1-1,0-1 1,1 0 0,-1 0 0,1 1 0,-1-1 0,1 0 0,0 1 0,-1-1 0,1 0 0,-1 1 0,1-1 0,0 1 0,0-1 0,-1 1 0,1-1 0,0 1 0,0 0 0,0-1 0,0 1 0,-1 0-1,1 0 1,0 0 0,0-1 0,0 1 0,0 0 0,1 0 0,27 2-60,-26-2 72,297 53 439,-289-50-1032,26 5-482,-21-1-7340,-30-16 1692,-7-2 2203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42:03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0 2720,'-9'0'1588,"6"0"-993,7 0 672,-2 13-701,1 14 229,-4 52 1,0-24-382,1-5 276,-3 0 0,-12 73-1,-33 179 1265,5-27-1038,37-215-658,4-41 21,-6 34 0,7-51-228,1-2-18,0 1 0,-1 0 1,1-1-1,0 1 0,0 0 0,0-1 0,0 1 0,0 0 1,0-1-1,0 1 0,0 0 0,0-1 0,0 1 0,0 0 0,0-1 1,0 1-1,1 0 0,-1-1 0,1 2 0,-1-1 757,3-16 825,26-201-580,15-109-544,-31 183-122,-12 83-3208,-1 32 1048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42:08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189 178 2144,'1'-1'213,"1"0"1,-1 0-1,1 0 0,-1-1 1,0 1-1,1-1 0,-1 1 1,0-1-1,0 1 0,0-1 1,0 1-1,0-1 0,0 0 1,-1 0-1,1 0 0,-1 1 1,1-1-1,-1 0 0,1 0 1,-1 0-1,0 0 0,0 0 1,0 0-1,0 0 0,0 1 1,-1-1-1,1 0 0,-1 0 1,1 0-1,-1 0 0,1 0 1,-3-2-1,2 1-107,0 0 0,-1 1 0,0-1 1,0 0-1,0 1 0,0 0 0,0-1 0,0 1 0,0 0 0,-1 0 1,1 0-1,-1 1 0,0-1 0,1 0 0,-1 1 0,0 0 0,0 0 1,0 0-1,0 0 0,-4-1 0,3 2-113,0 0 1,0 0-1,0 0 0,0 1 1,0-1-1,0 1 0,0 0 1,0 0-1,0 1 0,0-1 1,1 1-1,-1 0 0,1 0 1,-1 0-1,1 0 0,0 1 1,0-1-1,0 1 0,0 0 1,-5 6-1,4-4 0,-1 1 0,1 0 0,0 0-1,1 0 1,0 0 0,0 1 0,0-1 0,1 1 0,0 0-1,-2 12 1,3-16 70,1 0-1,1 0 1,-1 0 0,0-1-1,1 1 1,0 0-1,-1 0 1,1 0-1,2 3 1,-2-4-1,-1 0 0,1-1 0,0 1 0,0-1 0,-1 0 0,1 1 0,0-1 0,0 0 0,1 0 0,-1 1 0,0-1 0,0 0 0,1 0 0,-1 0 0,0 0 0,3 1 0,-1-2 20,-1 1-1,0-1 0,1 0 1,0 1-1,-1-1 0,1 0 1,-1 0-1,1-1 1,-1 1-1,1 0 0,-1-1 1,0 0-1,1 0 0,-1 1 1,1-1-1,2-2 1,-1 0-6,-1 1 0,1-1 0,-1 0 0,0 0 0,0 0 0,0 0 0,0-1 0,-1 1 0,3-5 0,0 1-8,-1-1 0,-1 1 0,0-1-1,0 0 1,0 0 0,-1 0-1,0-1 1,-1 1 0,1-14 0,-2 14-47,0 1 0,0 0 1,-1-1-1,0 1 0,0 0 1,-3-7-1,4 13-25,0 1-1,-1-1 1,1 1 0,0-1-1,-1 1 1,1-1 0,0 1-1,-1-1 1,1 1 0,0-1-1,-1 1 1,1 0 0,-1-1-1,1 1 1,-1 0 0,1-1-1,-1 1 1,1 0 0,-1-1-1,1 1 1,-1 0 0,0 0-1,1 0 1,-1 0 0,1 0 0,-1 0-1,0 0 1,1 0 0,-1 0-1,1 0 1,-1 0 0,1 0-1,-1 0 1,0 0 0,1 0-1,-1 0 1,1 1 0,-1-1-1,1 0 1,-1 0 0,1 1-1,-1-1 1,1 0 0,-2 2-1,-1 0-11,0 0-1,0 1 1,1-1 0,-1 1-1,-3 4 1,1 0 1,0 0 0,1 0 0,0 0 1,-3 11-1,5-14 23,1-1 0,-1 1 0,1 0 0,0 0-1,1 1 1,-1-1 0,1 0 0,0 0 0,0 8 0,0-11 20,0 0 0,1 0 0,-1 0 1,0 0-1,0 0 0,0 0 0,1 0 1,-1 0-1,1 0 0,-1 0 0,0-1 0,1 1 1,0 0-1,-1 0 0,1 0 0,-1-1 0,1 1 1,0 0-1,0-1 0,-1 1 0,1 0 1,0-1-1,0 1 0,0-1 0,0 1 0,0-1 1,-1 0-1,1 1 0,0-1 0,0 0 0,0 0 1,0 1-1,0-1 0,0 0 0,0 0 1,0 0-1,0 0 0,0 0 0,0-1 0,0 1 1,0 0-1,0 0 0,1-1 0,2 0 40,-1-1 0,1 1 0,-1-1 0,1 0 0,-1 0-1,0 0 1,0 0 0,0-1 0,5-5 0,-3 2 11,-1 0 1,1 0-1,-1 0 1,-1-1-1,1 0 0,-1 0 1,0 0-1,1-8 1,-2 10-77,-1 0 1,0-1 0,0 1-1,-1 0 1,0 0 0,0 0-1,0-1 1,0 1 0,-1 0-1,0 0 1,0 0 0,-3-10-1,4 15-6,-1 0 0,1-1 0,0 1 0,0 0 0,-1-1 0,1 1-1,0 0 1,-1-1 0,1 1 0,0 0 0,-1 0 0,1-1 0,-1 1 0,1 0-1,0 0 1,-1 0 0,1 0 0,-1-1 0,1 1 0,-1 0 0,1 0-1,0 0 1,-1 0 0,1 0 0,-1 0 0,1 0 0,-1 0 0,1 0-1,-1 0 1,1 1 0,0-1 0,-1 0 0,1 0 0,-1 0 0,1 0 0,0 1-1,-1-1 1,-17 11-70,12-6 59,1 1 0,-1-1-1,1 1 1,0 0-1,1 0 1,-1 0-1,1 1 1,-4 10 0,2-5 14,1 1 0,0-1 1,1 1-1,-3 14 0,7-26 21,0 0 0,0-1-1,0 1 1,0 0-1,-1-1 1,1 1-1,0 0 1,0-1 0,0 1-1,1 0 1,-1 0-1,0-1 1,0 1 0,0 0-1,0-1 1,1 1-1,-1-1 1,1 2-1,-1-2-8,0 0 0,0 0 0,1 0 0,-1 1 0,0-1 0,1 0 0,-1 0-1,0 0 1,1 0 0,-1 0 0,0 0 0,1 0 0,-1 0 0,0 0 0,1 0-1,-1 0 1,0 0 0,1 0 0,-1 0 0,0 0 0,1 0 0,-1 0 0,0 0-1,1 0 1,-1-1 0,2 0 29,1 0 0,-1 0-1,0-1 1,0 1 0,0-1 0,0 1 0,0-1-1,2-2 1,1-4 1,0 0-1,0 0 0,0-1 1,-1 1-1,0-1 1,-1 0-1,0 0 1,0 0-1,-1-1 0,0 1 1,-1-1-1,1-13 1,-2 21-30,-1-1 1,1 0 0,0 0 0,-1 1-1,0-1 1,1 1 0,-3-5-1,3 6-20,-1 0 0,1 0-1,-1 1 1,1-1 0,0 0-1,-1 1 1,1-1 0,-1 0-1,0 1 1,1-1-1,-1 0 1,1 1 0,-1-1-1,0 1 1,0-1 0,1 1-1,-1 0 1,0-1-1,0 1 1,1 0 0,-1-1-1,0 1 1,0 0 0,0 0-1,0 0 1,1 0 0,-1 0-1,0 0 1,-1 0-1,-2 1-7,1 0 0,0 0 0,0 1 0,-1-1 1,1 1-1,0 0 0,1 0 0,-1 0 0,0 0 0,0 1 0,1-1 0,0 1 0,-4 3 0,-3 6 53,-13 24 0,11-17-150,-10 27-1,17-38 123,1 0 0,1 0 0,0 0-1,0 1 1,1-1 0,-1 13 0,2-19 12,0 0 0,0-1 0,0 1 1,1 0-1,-1 0 0,1-1 0,-1 1 0,1 0 1,0-1-1,-1 1 0,1-1 0,0 1 0,0-1 0,0 1 1,0-1-1,2 2 0,-3-2-9,1-1 0,0 0 0,-1 1 0,1-1 0,0 1 0,-1-1 0,1 0 1,0 1-1,-1-1 0,1 0 0,0 0 0,0 0 0,-1 1 0,1-1 0,0 0 0,0 0 0,-1 0 0,1 0 0,0 0 0,0-1 0,-1 1 0,1 0 0,0 0 0,0 0 1,-1-1-1,1 1 0,0 0 0,-1-1 0,1 1 0,0 0 0,-1-1 0,1 1 0,-1-1 0,1 1 0,0-1 0,-1 0 0,0 1 0,1-1 0,0 0 0,2-3 27,-1 0-1,1 0 0,-1 0 0,0 0 0,0 0 0,-1-1 0,1 1 1,-1 0-1,0-1 0,0 1 0,0-1 0,-1 0 0,1 1 0,-1-1 1,-1-5-1,0-10-11,-2 1 0,-6-25 0,5 25-73,2 0-616,4 6 166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42:10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54 169 4160,'-1'0'178,"0"0"0,0 1 0,0-1-1,0 0 1,0 1 0,1-1 0,-1 1 0,0-1 0,0 1 0,0-1 0,0 1-1,0 0 1,1 0 0,-1-1 0,0 1 0,1 0 0,-1 0 0,1 0 0,-1-1-1,0 1 1,1 0 0,0 0 0,-1 0 0,1 0 0,0 0 0,-1 0 0,1 0-1,0 0 1,0 0 0,0 0 0,0 0 0,0 0 0,0 2 0,2 1 132,-2-3-228,1 1 0,-1-1 0,0 0 0,1 1 0,0-1 0,-1 0 0,1 0 0,0 1 0,0-1 0,-1 0 0,1 0 0,0 0 0,0 0 0,0 0 0,0 0 0,1-1 0,-1 1 0,0 0 0,0 0 0,0-1 0,1 1 0,-1-1 0,0 1 0,1-1 0,1 1 0,24 5 611,-1-1-1,0-2 1,42 1 0,82-11 1405,-146 7-2046,0 0-1,1-1 0,-1 1 0,0-1 0,0-1 0,0 1 0,1 0 0,-1-1 0,-1 0 0,1 0 0,0 0 0,0 0 0,-1-1 0,1 1 0,-1-1 0,0 0 0,0 0 0,0 0 0,5-8 0,-5 7-8,-1-1 0,0 0 0,0 0 0,0 0 0,-1-1 0,1 1-1,-1 0 1,0-1 0,-1 1 0,1 0 0,-1-1 0,0 1 0,-1-1-1,1 1 1,-3-10 0,1 8-30,-1-1-1,1 0 1,-2 1 0,1 0-1,-1-1 1,0 1 0,-8-10-1,9 15-10,1-1 0,-1 0-1,0 1 1,0 0-1,0-1 1,0 1 0,-1 0-1,1 1 1,0-1-1,-1 0 1,1 1-1,-1 0 1,0 0 0,1 0-1,-1 0 1,0 1-1,0-1 1,0 1 0,1 0-1,-1 0 1,0 1-1,0-1 1,0 1-1,-4 1 1,-8 2 10,0 1 1,1 0-1,-1 1 0,-14 9 1,-79 49-200,100-58 171,-6 4 2,1 0 0,0 2 0,-12 12-1,20-19 32,1 1 0,0-1 0,1 1 0,0 0-1,0 1 1,0-1 0,1 1 0,-1-1-1,2 1 1,-3 8 0,4-11 23,1 1 0,-1-1 0,1 1 0,0-1 0,1 1 0,-1-1 0,1 1-1,0-1 1,0 1 0,0-1 0,0 0 0,1 1 0,0-1 0,0 0 0,0 0 0,6 7 0,-1-2 106,0 0 1,0 0-1,1-1 1,1 1-1,14 10 0,-5-7 39,-1 0 1,2-2-1,0 0 0,0-1 0,1 0 0,25 6 0,-31-11-95,1-1-1,1 0 1,-1-1 0,0 0-1,0-2 1,1 1-1,-1-2 1,0 0 0,22-5-1,60-23 276,-28 7-4543,-24 12 1527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42:12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3328,'-4'0'788,"-1"1"0,1 0 0,-1-1 0,1 1 1,0 1-1,-1-1 0,1 1 0,-6 3 0,10-5-731,0 0 1,0 0-1,0 0 0,0 0 1,0 0-1,0 0 0,0 1 1,-1-1-1,1 0 0,0 0 1,0 0-1,1 0 0,-1 0 1,0 0-1,0 1 0,0-1 1,0 0-1,0 0 0,0 0 1,0 0-1,0 0 0,0 0 1,0 0-1,0 1 0,0-1 1,0 0-1,0 0 0,0 0 1,0 0-1,1 0 0,-1 0 1,0 0-1,0 0 0,0 0 1,0 0-1,0 0 0,0 0 1,0 0-1,1 1 0,-1-1 1,0 0-1,0 0 0,0 0 1,0 0-1,11 2 690,14-1-490,136-8 1364,-1-1-869,-124 10-414,55 9-1,-78-9-212,2 1 191,24 9 0,-20-6-95,-12-6 191,-14-4-5517,2 4 2071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42:13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556 88 2720,'0'3'8106,"-4"-9"-5594,1 0-2285,0 0 0,-1 0 0,0 1 0,0-1-1,0 1 1,0 0 0,-1 1 0,0-1 0,0 1 0,0 0-1,-1 0 1,1 0 0,-1 1 0,-9-5 0,8 6-219,0 0 1,1 1-1,-1-1 1,0 1-1,0 0 1,0 1 0,0 0-1,0 0 1,0 1-1,0-1 1,0 1-1,0 1 1,0 0-1,1 0 1,-1 0-1,1 0 1,-1 1-1,1 0 1,-10 7-1,-4 3 26,1 1-1,0 0 0,1 1 0,1 1 0,1 1 0,0 1 0,1 0 0,1 0 0,-14 25 0,5-5-58,-51 96 459,64-114-359,1 2 0,1 0 0,1 0 0,-6 36 0,12-53-39,0 1-1,1-1 1,0 1-1,0 0 1,0-1-1,1 1 1,-1-1-1,2 1 1,-1-1-1,0 0 1,1 1-1,0-1 1,4 7-1,-2-6 31,0 1 0,0-1 0,1 0 0,0-1 0,0 1 0,0-1 0,1 0 0,0-1 0,7 6 0,-1-3 69,0-1 0,0 0-1,0-1 1,1 0 0,-1 0 0,1-2 0,1 1 0,-1-2-1,0 0 1,23 1 0,-15-5 29,-1 0 0,0-2 0,0 0 0,22-7 0,-34 8-125,-4 2 3,1 0-1,-1-1 1,0 0 0,0 0 0,1 0 0,-2-1 0,1 1 0,0-1 0,0 0 0,-1 0-1,1 0 1,-1 0 0,0-1 0,0 0 0,2-3 0,-4 5-29,1-1-1,-1 1 1,0 0 0,-1 0-1,1-1 1,0 1 0,-1-1-1,1 1 1,-1-1 0,0 1-1,1-1 1,-1 1 0,-1-1-1,1 1 1,0 0 0,-1-1-1,1 1 1,-1-1 0,1 1 0,-1-1-1,0 1 1,0 0 0,0 0-1,-1 0 1,1-1 0,0 1-1,-1 0 1,0 0 0,-2-2-1,0 0-14,-1 0-1,0 0 1,-1 0-1,1 0 0,-1 1 1,1 0-1,-1 0 1,0 1-1,0-1 1,-12-2-1,7 3-35,1 0 0,-1 1 0,1 0 1,-1 0-1,1 1 0,-14 1 0,21 0 37,-1-1-16,0 1-1,0-1 1,0 1-1,1 0 1,-1 0 0,-6 3-1,20 1 82,0-2-49,0-1 0,1 0 0,0-1 0,-1 0 0,1-1 0,15-1 0,0 0 222,-20 1-195,19 1 115,1-2 1,0-1-1,44-8 1,27-10 674,-96 20-783,0 0 0,-1-1 1,1 1-1,-1 0 1,1 0-1,-1-1 0,1 1 1,-1 0-1,1-1 1,-1 1-1,1-1 0,-1 1 1,0-1-1,1 1 1,-1 0-1,0-1 0,1 0 1,-2-1-635,-4 4-3373,0 2 1462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42:14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14 4064,'1'-2'588,"7"-9"865,-5 10 110,-2 8 1926,-6 88-593,2-53-2144,2 43 0,2-36-333,-7 50 0,0 17 375,8-82 395,-1-38-1009,0 0-1,1 0 1,0-1 0,0 1 0,4-7-1,-1 1-73,14-27-19,1 1-1,2 1 1,50-60 0,-68 90-114,0 0 0,1 0 0,0 1 0,0-1 1,0 1-1,12-6 0,-16 9 24,0 1 0,0-1 0,0 1 0,1-1 0,-1 1 0,0 0 0,1-1 0,-1 1 0,0 0 0,1 0 0,-1 0 0,0 0 0,0 0 0,1 0 1,-1 0-1,0 1 0,1-1 0,-1 0 0,0 1 0,0-1 0,1 1 0,-1-1 0,0 1 0,0 0 0,0-1 0,0 1 0,0 0 0,0 0 0,0 0 0,0 0 0,0 0 0,0 0 0,0 0 0,-1 0 0,1 0 0,0 0 0,-1 1 0,1-1 0,-1 0 0,1 2 0,3 6 60,-1 1-1,0 0 0,-1-1 0,0 1 0,0 0 1,0 16-1,-4 59 617,1-71-535,0-1 0,-1 1 0,0-1 0,-1 0-1,-1 0 1,0 0 0,-6 13 0,8-22-77,0 0 1,0-1-1,-1 1 0,1 0 1,-1-1-1,0 0 1,0 0-1,0 0 0,0 0 1,0 0-1,-1 0 0,0-1 1,1 0-1,-1 1 1,0-1-1,0-1 0,0 1 1,0-1-1,0 1 0,0-1 1,-1 0-1,1-1 1,0 1-1,-1-1 0,-4 0 1,0 0 5,0-1 1,0 0 0,0-1 0,0 0 0,0-1 0,0 1-1,1-1 1,-15-8 0,16 8-80,1-1 0,0 0 1,0 0-1,0-1 0,0 1 0,0-1 0,1-1 0,0 1 0,0-1 0,-7-11 1,1-11-155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42:34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684 200 1728,'1'-1'101,"-1"0"1,1 1-1,-1-1 1,1 0-1,-1 1 1,1-1-1,0 0 1,-1 1-1,1-1 1,0 1-1,-1-1 1,1 0-1,0 1 1,0 0-1,0-1 1,-1 1-1,3-1 1,-2 1 105,1-1 1,-1 0 0,0 0 0,1 1-1,-1-1 1,0 0 0,1 0 0,-1 0 0,0 0-1,0-1 1,2-1 0,3-30 1504,-5 29-1563,0 0 1,-1 0 0,1 1-1,0-1 1,-1 0-1,0 0 1,0 0 0,0 0-1,-1 0 1,1 0-1,-1 0 1,0 0 0,0 0-1,0 1 1,0-1-1,-4-6 1,3 5-4,0 1 1,-1 0-1,1 0 0,-1 0 1,0 1-1,0-1 0,0 1 1,-1-1-1,1 1 0,-1 0 1,0 0-1,1 1 0,-10-5 1,7 4-127,0 0-27,1 1 0,0 0 0,-1 0 0,1 1 0,-1-1 0,0 1 0,0 1 0,-6-1 0,-3 1 23,1-1 54,0 1-1,1 1 0,-1 0 0,1 1 1,-26 6-1,30-5-71,-33 11 241,-54 26 1,83-34-185,0 2 0,1-1 0,0 1-1,0 1 1,1 0 0,0 1 0,0 0 0,-11 15 0,2 4 89,2 0 1,-24 50 0,13-22 71,-6 25-44,18-38-29,4-14-3,-17 60-1,27-80-124,1 0 0,1-1 0,-1 1 0,2 0 0,-1 0 0,2 0 0,-1 0 0,1 0 0,1 0 0,-1-1 0,5 11 0,5 13 178,1-1 1,2 0-1,2 0 1,0-2-1,2 0 1,26 31-1,-40-55-147,2 0 1,-1-1-1,1 0 0,-1 0 1,2 0-1,-1-1 0,0 0 1,1 0-1,0-1 0,-1 1 0,1-2 1,1 1-1,-1-1 0,0 0 1,1 0-1,-1-1 0,1 0 1,-1 0-1,1-1 0,-1 0 0,10-1 1,9-3 92,-1 0 0,0-2 0,42-15 0,-22 3 10,45-24-1,-78 35-106,0 0-1,-1-1 1,1 0-1,-1 0 1,-1-1 0,0-1-1,0 0 1,-1 0 0,15-21-1,-22 27-46,0 0-1,0 0 1,-1 1 0,0-1-1,1 0 1,-1 0 0,-1-1 0,1 1-1,0 0 1,-1 0 0,0-7-1,0 8 9,-1 0 0,1 0 0,-1 0 0,0 1 0,1-1 0,-1 0 0,0 0 0,-1 1 0,1-1 0,0 1 0,-1-1 0,1 1 0,-1 0 0,0-1 0,0 1 0,0 0-1,-4-3 1,-8-4-6,-1 0 0,0 1 0,0 0 0,-1 1 0,1 1 0,-30-7 0,26 8-76,-1 1 1,0 1-1,-33-1 0,9-1 309,43 5-273,15 0 182,85 5 485,-21-4-82,-17 1-138,87-9-1,-95 2-154,-36 4-225,-1 0-1,1-2 1,-1 1 0,26-9 0,-26 8 54,-14 3-89,-1 0 1,1 0-1,-1 0 1,1-1-1,-1 1 1,1 0-1,-1-1 1,1 1-1,-1-1 1,0 1-1,3-2 1,-12-10-3286,-2 8-133,0 4-3764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42:35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11 6304,'-14'-10'6458,"12"15"-6371,1 0 0,0 0 0,0 0-1,0 1 1,1-1 0,-1 0 0,2 1 0,-1-1-1,2 8 1,-2-5 85,29 181 1382,-5-45-777,-17-94-441,-2-25-27,1 45 0,-1 9 609,-5-78-577,2-2-223,1 0 0,-1 0 0,1 0 0,-1-1 0,0 1 0,0-1 0,0 0 0,0 1 0,0-1 0,0 0 0,3-4 0,-3 3-41,10-8-40,-1 0 0,2 1-1,-1 1 1,1 0 0,1 0 0,-1 1-1,20-8 1,1 3-98,0 2 1,37-9-1,-66 19 53,-1 1 0,1-1 0,-1 0 0,1 1 0,0 0 0,-1 0 0,1 1 0,-1-1 0,1 1-1,-1 0 1,1 0 0,-1 1 0,0-1 0,1 1 0,-1 0 0,0 0 0,0 0 0,0 1 0,-1-1 0,1 1-1,0 0 1,5 6 0,-7-6 47,1 0 0,-1 0-1,0 1 1,0-1 0,0 0-1,0 1 1,0 0 0,-1-1 0,1 1-1,-1 0 1,0 0 0,-1-1-1,1 1 1,-1 0 0,1 0-1,-1 0 1,0 0 0,0 0-1,-1 0 1,1 0 0,-1 0 0,0 0-1,0-1 1,0 1 0,-1 0-1,-1 3 1,0-3 28,1-1 1,0 1-1,-1-1 1,0 0-1,0 0 0,0 0 1,0 0-1,-1 0 1,1-1-1,-1 0 0,0 1 1,1-1-1,-1 0 0,0-1 1,-8 3-1,-2 0 52,-1 0-1,1-2 1,-18 2-1,-9-2-133,0-2 0,0-2 0,0-2 0,1-1-1,-56-15 1,55 11-2870,33 10-1499,7-1 4279,1 1 0,0-1 1,0 0-1,0 0 0,0 0 0,0 1 0,0-1 0,0 0 1,0 0-1,0 0 0,0 1 0,0-1 0,0 0 0,0 0 1,0 1-1,0-1 0,0 0 0,0 0 0,0 0 0,0 1 1,0-1-1,0 0 0,0 0 0,0 0 0,0 1 0,0-1 1,1 0-1,-1 0 0,0 0 0,0 0 0,0 1 0,0-1 1,0 0-1,1 0 0,-1 0 0,0 0 0,0 1 0,16 10-5985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9:01.0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41 200 6976,'-5'-103'2592,"1"71"-2016,-9-4-160,13 24-160,-5 4-224,5 3-576,0 1 288,0 13-352,5 6-2656,-10 1 1824,-8-19-1344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42:39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444 84 1248,'1'-2'569,"0"1"0,0-1 0,-1 1 0,1-1 0,-1 1 0,0-1 1,1 0-1,-1 1 0,0-1 0,0 1 0,0-3 0,-1-27 1659,1 15-1083,0 15-1078,0 0 0,0 1-1,0-1 1,0 0 0,0 1-1,0-1 1,-1 0 0,1 1-1,0-1 1,0 0 0,0 1-1,-1-1 1,1 0 0,0 1-1,-1-1 1,1 1 0,-1-1-1,1 1 1,-1-1 0,1 1-1,-1-1 1,1 1 0,-2-1-1,2 1 142,-6 14-125,2-4 80,-16 59 802,-28 89 153,40-136-859,-2 1-1,-1-1 1,0-1-1,-24 34 0,30-49-192,-1 0 0,1 0-1,-1-1 1,0 0 0,0 0-1,0 0 1,-1 0 0,0-1-1,0 0 1,0-1 0,0 1-1,0-2 1,-1 1 0,0-1-1,1 0 1,-1 0 0,-13 0-1,14-1 16,0-1-1,0 0 1,0-1 0,0 0-1,0 0 1,0 0 0,1-1-1,-1 0 1,0 0 0,1-1-1,-1 0 1,1 0 0,0-1-1,0 1 1,0-1 0,1 0-1,-1-1 1,1 0-1,-9-10 1,12 13-82,0 0-1,1 0 1,-1-1-1,1 1 1,-1-1-1,1 0 1,0 1-1,0-1 1,0 0 0,0 0-1,0 1 1,1-1-1,0 0 1,-1 0-1,1-4 1,0 5-5,1 1 1,-1 0-1,0-1 0,1 1 1,-1 0-1,1 0 1,-1 0-1,1 0 1,0-1-1,-1 1 0,1 0 1,0 0-1,0 0 1,0 0-1,0 0 0,0 1 1,0-1-1,0 0 1,0 0-1,0 1 1,0-1-1,0 0 0,0 1 1,1-1-1,-1 1 1,0 0-1,0-1 0,1 1 1,-1 0-1,0 0 1,1 0-1,-1 0 1,0 0-1,3 0 0,3 0 2,0 1 0,0 0-1,1 0 1,-1 1-1,0-1 1,11 6-1,39 21-92,-13-5 97,123 49 1056,-137-61-872,0-1-1,0-2 1,1-1-1,53 5 1,-64-11-377,12 2-3664,-29-2 2873,-1-1-1,0 1 1,1 0 0,-1 0 0,0 0-1,0 0 1,0 0 0,0 1 0,0-1-1,0 1 1,2 1 0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42:40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725 1 3904,'-1'0'149,"0"0"-1,1 0 1,-1 0-1,0-1 1,0 1 0,1 0-1,-1 0 1,0 0 0,0 0-1,1 0 1,-1 0 0,0 1-1,0-1 1,0 0 0,1 0-1,-1 1 1,0-1 0,1 0-1,-1 1 1,0-1-1,1 0 1,-1 1 0,0-1-1,1 1 1,-1-1 0,1 1-1,-1-1 1,0 2 0,-11 9 409,9-10-462,-34 27 1411,-67 64-1,-33 73 116,65-61-950,32-43-379,24-39-171,1 2 0,1 0 0,1 0 0,1 1 1,2 1-1,0-1 0,2 2 0,1-1 0,-6 40 0,8-9 140,1 0 0,8 94 0,-1-119-174,2 1 0,1-1 0,2-1 0,1 0 1,1 0-1,17 35 0,-7-24-42,97 210 500,-87-179-66,31 115 0,-59-179-418,0 1 1,0-1-1,-1 0 0,0 1 1,-1-1-1,0 1 1,0-1-1,-1 1 1,0-1-1,-1 0 0,0 1 1,0-1-1,-1 0 1,0 0-1,-1 0 1,-9 15-1,-69 91 462,58-83-440,-3 5 126,-2-1 0,-65 62-1,87-92-243,0-1 0,0 0 0,0 0-1,-1-1 1,0 1 0,0-2 0,0 1-1,-9 2 1,13-5-228,1-1 1,-1 1-1,0-1 0,1 1 1,-1-1-1,0 0 0,1-1 0,-1 1 1,-5-2-1,6 2-247,0-1 1,0-1-1,1 1 1,-1 0-1,0-1 1,0 1 0,1-1-1,-1 0 1,1 0-1,0 0 1,0 0-1,-4-4 1,2 0-490,0 1 1,0-1 0,-5-11-1,-6-27-3380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42:42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19 856 5056,'-4'-4'575,"3"3"-468,1 1-1,-1-1 1,1 0 0,-1 0 0,0 1-1,0-1 1,0 0 0,1 1-1,-1-1 1,0 1 0,0-1 0,0 1-1,0 0 1,0-1 0,-2 1 1839,15-2 1152,-11 2-3010,-1 1 1,1-1-1,0 0 0,0 0 1,0 0-1,0-1 1,0 1-1,0 0 0,0 0 1,0 0-1,0-1 1,0 1-1,0 0 0,-1-1 1,3 0-1,11-11 487,0 0-1,0-1 1,13-18-1,1 1 67,1-2-129,18-18-56,-40 44-394,-1 0-1,1 1 1,1 0 0,-1 0 0,13-6-1,-19 11-64,0-1-1,0 1 1,0 0-1,0-1 1,0 1-1,0 0 1,0 0-1,0 0 1,0 0-1,0 0 0,0 0 1,0 0-1,0 0 1,0 0-1,0 0 1,0 1-1,0-1 1,0 0-1,-1 1 1,1-1-1,0 0 1,0 1-1,0-1 0,0 1 1,0 0-1,-1-1 1,1 1-1,0 0 1,0-1-1,-1 1 1,1 0-1,-1 0 1,1 0-1,-1-1 1,1 1-1,0 2 0,2 3-25,-1 0 0,0 0 0,0 1-1,2 8 1,-4-15 29,30 199-101,-17 4 216,2 15 31,-4-119 161,29 125-1,-33-201-100,1-2 0,1 1-1,18 31 1,-3-6 11,-21-42-165,0 0 0,0-1-1,7 8 1,2 5 371,-11-16-130,0-1-232,1-1 0,-1 1 0,0 0 0,1-1 0,-1 1 0,0-1 0,0 0 0,1 1 0,-1-1 0,0 0 0,0 0 0,0 0 0,0 0 0,0 0 0,0 0 0,0 0 0,-1 0 0,2-2 0,12-22 39,-10 15-24,0 1 0,3-20 0,-4 15 0,33-218 96,-19 100-131,13-91 9,44-231-159,8 191-140,-73 240 248,10-31-9,0 3-28,-2-2 1,-2 0-1,8-57 1,-22 63-283,-2 27 154,1 20 161,0 0-1,0-1 0,0 1 0,1 0 0,-1-1 1,0 1-1,0 0 0,0 0 0,0-1 1,0 1-1,0 0 0,0-1 0,0 1 0,1 0 1,-1 0-1,0-1 0,0 1 0,0 0 1,1 0-1,-1-1 0,0 1 0,0 0 0,1 0 1,-1 0-1,0-1 0,0 1 0,1 0 0,-1 0 1,0 0-1,1 0 0,-1 0 0,0 0 1,0 0-1,1 0 0,-1 0 0,0 0 0,1 0 1,-1 0-1,0 0 0,1 0 0,-1 0 1,0 0-1,1 0 0,-1 0 0,0 0 0,0 0 1,1 0-1,-1 0 0,0 1 0,1-1 1,-1 0-1,0 0 0,0 0 0,1 1 0,-1-1 1,0 0-1,0 1 0,1-1 48,26 10-48,1-1 0,0-1 0,1-2 0,31 4-1,-30-5-69,147 11 191,1-13 100,-68-3-193,390-10-187,-96-6 188,-241 11-73,397 9 49,4 27-24,148 30 515,56-11 166,-446-69-464,-276 14-248,73-17 0,-100 15-282,-18 7 271,-1 0 0,0 0 0,0-1 1,1 1-1,-1 0 0,0 0 1,0 0-1,1 0 0,-1 0 1,0 0-1,0 0 0,0-1 0,1 1 1,-1 0-1,0 0 0,0 0 1,0 0-1,1-1 0,-1 1 0,0 0 1,0 0-1,0-1 0,0 1 1,0 0-1,1 0 0,-1-1 1,0 1-1,0 0 0,0 0 0,0-1 1,0 1-1,0 0 0,0 0 1,0-1-1,0 1 0,0 0 0,0-1 1,0 1-1,0 0 0,0 0 1,0-1-1,-1 1 0,1 0 1,0 0-1,0-1 0,0 1 0,0 0 1,0 0-1,-1 0 0,1-1 1,0 1-1,0 0 0,0 0 0,0 0 1,-1-1-1,1 1 0,0 0 1,0 0-1,-1 0 0,1 0 1,0 0-1,0 0 0,-1-1 0,-30-9-3708,-8-8-3649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42:43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19 208 2144,'-1'-5'192,"0"-1"0,1 1 0,0 0 0,-1-1 0,2 1 0,0-10 0,1 8 1493,-1 0 0,0 0 1,-1-13-1,0 19-1610,0 1-1,0 0 1,0 0-1,0 0 1,0 0-1,0 0 1,0-1-1,0 1 1,0 0-1,0 0 1,0 0-1,0 0 1,0-1-1,0 1 1,0 0-1,0 0 1,0 0-1,0 0 1,0 0-1,0-1 1,0 1-1,0 0 1,0 0-1,0 0 1,0 0-1,1 0 1,-1-1-1,0 1 1,0 0-1,0 0 1,0 0-1,0 0 1,0 0-1,0 0 1,1 0-1,-1-1 1,0 1-1,0 0 1,0 0-1,0 0 1,0 0-1,1 0 1,-1 0-1,0 0 1,0 0-1,1 0-23,-1 1 0,0-1 0,0 1-1,0-1 1,1 1 0,-1-1 0,0 1-1,0-1 1,0 0 0,0 1 0,0-1-1,0 1 1,0-1 0,0 1 0,0-1 0,0 1-1,0-1 1,0 1 0,0 0 0,-4 27 821,1 51 0,3-35-579,-1 6-174,-4 52 124,-4 40 475,6-65-12,2-24-307,2 1-1,17 102 0,-17-146-296,2 0 1,-1 0-1,1-1 0,0 1 0,1-1 1,0 0-1,10 14 0,-12-19-43,1 0-1,-1-1 1,1 1-1,0-1 1,0 0-1,1 0 1,-1 0 0,1 0-1,-1 0 1,1-1-1,0 0 1,0 0-1,0 0 1,0 0 0,0-1-1,1 1 1,-1-1-1,0 0 1,6 0-1,1-1 24,-1 0 0,1-1-1,-1 0 1,0-1 0,1 0-1,-1-1 1,0 0-1,0 0 1,-1-1 0,1-1-1,-1 1 1,9-7 0,11-9 3,-1 0 0,31-30 1,-18 13-33,-1-2 0,55-73 1,-79 89-44,-1-1 1,-1-1-1,-1 0 0,-1-1 1,13-43-1,26-139-81,-35 130-27,-8 41 87,-2-1 1,3-72-1,-10 103-15,1 0 0,-1 1 1,-1-1-1,-3-12 0,1 5-96,4 14 112,0-1 0,0 1-1,0 0 1,0-1 0,0 1 0,0 0-1,0-1 1,0 1 0,0 0 0,0 0-1,0-1 1,-1 1 0,1 0 0,0-1-1,0 1 1,0 0 0,-1 0-1,1-1 1,0 1 0,0 0 0,-1 0-1,1 0 1,0-1 0,0 1 0,-1 0-1,1 0 1,0 0 0,-1 0-1,1-1 1,0 1 0,-1 0 0,1 0-1,-1 0 1,0 0-138,1 1 0,-1-1 0,0 0 0,0 1 0,1-1 0,-1 1 0,0-1 0,1 1 0,-1-1 0,0 1 0,1-1 0,-1 1 0,0 0 0,-2 4-962,0-1 1,0 0 0,-4 10 0,-19 64-7286,13-30 4113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42:44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7 5984,'-4'-7'2026,"6"15"924,2 3-2171,-1 1 0,0 0 0,-1 0 0,0 0 0,1 17 0,-4 63 151,0-74-551,-2 55 436,-2 64 754,2-98-1165,2-33-326,0 1-1,1-1 1,0 1-1,0 0 1,1 10 0,-1-16-41,0 0 1,1 0 0,-1 0-1,0-1 1,0 1 0,1 0-1,-1 0 1,0 0 0,1-1-1,-1 1 1,1 0-1,-1 0 1,1-1 0,-1 1-1,2 1 1,-1-2-12,-1 0-1,1 0 1,-1 1-1,1-1 1,-1 0 0,1 0-1,-1 0 1,1 0-1,-1 0 1,1 0 0,-1 0-1,1 0 1,-1 0-1,1 0 1,-1 0 0,1 0-1,-1 0 1,1 0-1,0-1 1,2-1 78,1 1 1,-1-2-1,0 1 1,0 0-1,5-5 0,-4 3-58,7-4-50,1 0-1,0 1 1,0 0-1,1 0 1,-1 2-1,1-1 1,1 2-1,-1 0 1,1 0-1,-1 1 1,1 1-1,26-1 1,-33 3-6,0 0 1,0 1-1,1 0 1,-1 0-1,0 1 1,0 0-1,0 0 1,0 0-1,-1 1 1,1 0-1,-1 1 1,1-1-1,-1 1 1,0 0-1,-1 1 1,1-1 0,5 7-1,-10-10 26,1 1 0,-1-1 0,0 1 0,0-1 0,0 1 0,-1 0 0,1-1 0,0 1 0,-1 0 0,1-1 0,-1 1 0,1 0 0,-1 0 0,0 0 0,0 0 0,0-1 0,0 1 0,0 0 0,0 0 0,0 0 0,-1 0 0,1-1 0,-1 3 0,0-1 8,0-1 0,-1 0 0,1 1 0,-1-1 0,1 0 0,-1 0 0,0 0 0,1 0 0,-1 0 0,0 0 0,-1-1 0,1 1 0,0-1 0,0 1 0,-5 1 0,-16 6 172,0-1 1,-1 0-1,0-2 1,-1-1-1,-45 3 1,59-7-172,0-1 0,0 0 0,0-1 0,-1 0 0,1-1 0,-16-4 1,22 4-21,-1 0 0,1 0 1,0-1-1,0 1 0,0-1 1,1 0-1,-1 0 0,1-1 1,-1 1-1,1-1 0,0 0 1,1 0-1,-1-1 0,-4-6 1,3 2-713,0 1 1,0-1-1,-5-17 0,9 24 307,0 0 0,1 0 0,-1-1-1,1 1 1,-1 0 0,1-1 0,0 1-1,0 0 1,0-1 0,0 1 0,0 0-1,1-1 1,-1 1 0,1 0 0,-1-1-1,1 1 1,0 0 0,0 0 0,0 0-1,0 0 1,2-3 0,10-7-5397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42:44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32 4224,'-2'0'87,"0"-1"85,-1 0 1,1 0 0,-1 1 0,0 0 0,1-1 0,-1 1-1,0 0 1,1 0 0,-1 0 0,0 1 0,-11 8 10507,32-7-9029,224-25 1707,0 7-6401,-201 15 499,-4 1-3594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42:45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19 4480,'0'-18'9712,"-3"59"-8466,-1 0 0,-3 0 1,-14 51-1,6-25-589,-12 42 17,-4 24-36,-1 40 23,28-160-565,3-9-10,0 0 1,-1 0-1,2 0 0,-2 8 1,2-11-62,0 0 0,0 0 0,0-1 0,0 1 0,0 0 0,0-1-1,0 1 1,1 0 0,-1 0 0,0-1 0,0 1 0,1 0 0,-1-1 0,0 1 0,1 0 0,-1-1 0,1 1 0,-1-1 0,1 1 0,-1-1 0,1 1 0,-1-1 0,1 1 0,0-1 0,-1 1 0,1-1 0,0 0 0,-1 1 0,1-1-1,0 0 1,-1 0 0,1 1 0,1-1 0,11 1 67,0 0 0,0-1 0,1 0 0,-1-1 0,0-1 0,20-4 0,-10 2 150,40-8 36,-29 5-133,1 1 1,52-2-1,-24 8-225,-63 0 54,0 0-1,1 0 1,-1 0 0,1 0-1,-1 0 1,1 1 0,-1-1-1,0 0 1,1 0-1,-1-1 1,1 1 0,-1 0-1,1 0 1,-1 0-1,0 0 1,1 0 0,-1 0-1,1 0 1,-1-1-1,0 1 1,1 0 0,-1 0-1,0-1 1,1 1-1,-1 0 1,0 0 0,1-1-1,-1 1 1,0 0-1,0-1 1,1 1 0,-1 0-1,0-1 1,0 1 0,1-1-1,-1 1 1,0 0-1,0-1 1,0 1 0,0-1-1,0 1 1,0-1-1,0 1 1,0 0 0,0-1-1,0 1 1,0-1-1,0 1 1,0-1 0,0 1-1,0 0 1,0-1-1,-1 1 1,1-1 0,0 1-1,-12-18-4660,-28-14-8998,30 21 10784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42:46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26 105 6720,'0'-1'81,"-1"0"79,1-1 0,0 0 1,-1 0-1,1 0 0,-1 0 0,0 1 0,0-1 0,1 0 1,-1 1-1,0-1 0,0 0 0,-1 1 0,1-1 1,0 1-1,0 0 0,-1-1 0,1 1 0,-1 0 0,1 0 1,-1 0-1,-2-2 0,12-13 6837,0 12-6410,1 0 0,0 1 0,0 0-1,0 1 1,0 0 0,16-1 0,-4 0-183,202-17 66,-137 16-503,-32 3 94,16-2-4986,-67 3 4018,5-1-3727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42:46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8 227 8896,'0'0'114,"-1"0"0,1-1 1,-1 1-1,1-1 0,-1 1 1,1 0-1,-1-1 0,1 1 1,0-1-1,-1 1 0,1-1 1,0 1-1,-1-1 0,1 1 0,0-1 1,0 0-1,-1 1 0,1-1 1,0 1-1,0-1 0,0 0 1,0 1-1,0-1 0,0 1 1,0-1-1,0 0 0,0 1 1,0-1-1,0 0 0,1-1 32,1 0 0,-1 1 0,0-1 0,0 1 0,1-1-1,-1 1 1,4-2 0,1-2 180,9-7 1039,1 0-1,0 2 0,0 0 1,25-10-1,-39 19-1295,27-12 567,0 1 1,45-11-1,64-7-101,-96 21-387,-25 6-108,127-25 224,-112 24-369,0 1 0,47 1 0,-75 2-118,0 0 1,0 1-1,0-1 1,0 1-1,-1 0 1,1 0-1,0 0 1,-1 0 0,8 4-1,-10-4-111,1 0 0,-1 1 0,1-1-1,-1 1 1,0-1 0,1 1 0,-1-1 0,0 1 0,0 0-1,0-1 1,0 1 0,-1 0 0,1 0 0,0 0 0,-1 0-1,1 0 1,-1 0 0,0 0 0,1 0 0,-1 2 0,0-1-149,0 0 0,0 0-1,0 0 1,0-1 0,-1 1 0,-1 5 0,-11 17-5319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42:46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15 5152,'0'0'49,"0"0"-1,0-1 1,0 1 0,0 0-1,-1 0 1,1-1 0,0 1-1,0 0 1,0-1 0,0 1 0,0 0-1,0-1 1,0 1 0,0 0-1,1-1 1,-1 1 0,0 0-1,0-1 1,0 1 0,0 0-1,0 0 1,0-1 0,1 1 0,-1 0-1,0 0 1,0-1 0,0 1-1,1 0 1,-1 0 0,0-1-1,0 1 1,1 0 0,-1 0 0,0 0-1,0 0 1,1-1 0,-1 1-1,0 0 1,1 0 0,7-5 2739,-7 7-2467,0-1 0,0 0 0,-1 0 1,1 0-1,0 1 0,-1-1 0,0 0 1,1 1-1,-1-1 0,0 0 0,1 1 1,-1-1-1,0 1 0,0 1 0,-2 24 587,1-19-469,-22 198 2084,2-26-1457,16-135-736,-3 60 1036,9-104-1325,-1-1-1,1 0 1,-1 0-1,1 0 1,0 1-1,-1-1 1,1 0-1,-1 0 1,1 0-1,0 0 1,-1 0-1,1 0 1,0 0-1,-1 0 1,1 0 0,0 0-1,-1 0 1,1-1-1,0 1 1,16-7 27,0-1 1,-1 0-1,0-2 0,0 1 1,19-18-1,1 1-180,-32 24 112,0-1-1,0 1 1,0 1-1,1-1 1,-1 0-1,0 1 1,1 0-1,-1 0 1,1 0-1,-1 1 1,1 0-1,-1 0 1,1 0-1,-1 0 1,1 0-1,-1 1 1,1 0-1,4 1 1,2 2 28,-1-1 1,1 2 0,-1 0 0,0 0 0,0 0-1,9 8 1,-16-11-14,0 0-1,0 1 0,-1-1 1,1 0-1,-1 1 0,0 0 1,0-1-1,3 6 0,-4-7 5,-1 0-1,1 0 1,-1 0-1,0 0 1,1 0-1,-1 1 0,0-1 1,1 0-1,-1 0 1,0 0-1,0 0 1,0 1-1,0-1 0,0 0 1,0 0-1,-1 0 1,1 1-1,0-1 1,-1 0-1,1 0 1,0 0-1,-1 0 0,1 0 1,-1 0-1,0 0 1,1 0-1,-2 1 1,-2 2 59,0 0 0,-1-1 0,1 0 0,-1 0 0,1 0 0,-1-1 0,0 0 0,0 1 1,0-2-1,0 1 0,-6 1 0,-12 2 88,-26 2 1,46-7-163,-12 2-76,0-2-1,0 0 1,-1 0 0,1-2-1,0 0 1,-24-6-1,19 2-1286,0-1-1,-21-9 0,35 13 52,1 0 0,-1 0 0,-7-6 0,-7-13-2361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9:04.8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546 123 3136,'3'-19'2350,"-3"16"-1823,1 0 0,-1 0 0,1 0 0,-1 1 0,0-1 0,0 0 0,0 0 0,0 0 0,0 0 0,-1 1 0,0-1 0,1 0 0,-1 0 1,-1-2-1,1 5-503,1 0 1,0-1-1,0 1 1,0 0-1,0 0 1,0 0-1,0 0 1,0 0-1,-1-1 1,1 1-1,0 0 1,0 0-1,0 0 1,0 0-1,0-1 1,0 1-1,0 0 1,0 0-1,0 0 1,0-1-1,0 1 1,0 0-1,0 0 1,0 0-1,0 0 1,0-1-1,0 1 1,0 0-1,0 0 1,0 0-1,0 0 1,0-1-1,1 1 1,0-7 859,-10 42 12,-1 3-494,-7 38-84,-17 116 69,26-160-301,-1 1 0,-2-1 0,-26 54-1,35-82-70,-2 4 80,0 0 0,-1 0 0,0-1 0,0 1-1,0-1 1,-1 0 0,-9 8 0,10-11-3,1-1 1,-1 1-1,1-1 1,-1-1-1,0 1 1,0-1-1,0 1 1,-1-2 0,1 1-1,-11 2 1,13-4-49,-1 0 0,0 0 0,1 0 0,-1 0 0,0 0 0,1-1 0,-1 0 0,0 0 1,1 0-1,-1 0 0,1 0 0,-1-1 0,1 1 0,0-1 0,0 0 0,0 0 0,0 0 1,-5-5-1,-5-6-19,0-1 0,1-1 0,0 0 0,1-1 1,-16-32-1,8 10 83,-21-66 1,-5-43-93,15 36 197,29 109-210,1 0 0,-1 0 0,1 0 0,0-1 1,0 1-1,-1 0 0,1 0 0,1-1 0,-1 1 0,0 0 0,0 0 0,1-1 0,-1 1 1,1 0-1,0 0 0,0 0 0,0 0 0,0 0 0,0 0 0,0 0 0,0 0 0,1 0 0,-1 1 1,1-1-1,-1 0 0,1 1 0,0-1 0,0 1 0,-1 0 0,1 0 0,4-2 0,5-3 10,0 1-1,1 1 0,-1 0 0,21-3 0,40-8 218,1 4 1,1 3-1,0 4 1,86 4-1,103 30 111,-231-29 491,-32-1-868,0 0-1,0 0 0,0 0 1,0 0-1,0 0 0,1 0 1,-1 0-1,0 0 0,0 0 0,0 0 1,0 0-1,0-1 0,0 1 1,1 0-1,-1 0 0,0 0 1,0 0-1,0 0 0,0 0 1,0 0-1,0 0 0,0 0 1,0 0-1,0-1 0,0 1 1,1 0-1,-1 0 0,0 0 1,0 0-1,0 0 0,0 0 0,0-1 1,0 1-1,0 0 0,0 0 1,0 0-1,0 0 0,0 0 1,0 0-1,0-1 0,0 1 1,0 0-1,0 0 0,0 0 1,0 0-1,0 0 0,-1 0 1,1 0-1,0-1 0,0 1 0,0 0 1,0 0-1,0 0 0,0 0 1,0 0-1,0 0 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42:47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23 2976,'0'-1'117,"0"1"0,-1-1 0,1 1 1,0-1-1,0 1 0,-1-1 0,1 0 0,0 1 1,0-1-1,0 1 0,0-1 0,0 0 0,0 1 0,0-1 1,0 1-1,0-1 0,0 0 0,0 1 0,0-1 0,0 1 1,0-1-1,0 0 0,1 1 0,-1-1 0,0 1 1,1-1-1,-1 1 0,0-1 0,1 1 0,-1-1 0,0 1 1,1-1-1,-1 1 0,1 0 0,-1-1 0,1 1 0,-1 0 1,1-1-1,-1 1 0,1 0 0,-1 0 0,1-1 1,0 1-1,0 0 0,0 0 158,1 0 0,-1 0 0,0 0 0,1 0 0,-1 0 1,1 0-1,-1 0 0,0 1 0,1-1 0,-1 1 0,0-1 0,1 1 0,-1-1 0,0 1 1,0 0-1,0 0 0,1-1 0,-1 1 0,0 0 0,1 2 0,1 0-77,-1 0 0,0 1 0,0-1 0,0 1 0,0-1 0,0 1 0,-1 0 0,0 0 1,1-1-1,-1 1 0,-1 0 0,1 0 0,-1 0 0,1 0 0,-1 1 0,0-1 0,-1 0 0,0 6 0,-3 8 252,0-1 0,-13 34 0,9-28-336,5-17-154,1-1 9,0-1-1,1 1 1,-1 0 0,1 0-1,0 0 1,0 1 0,1-1 0,-1 0-1,1 0 1,1 10 0,-1-15-133,1 1-1,-1-1 1,0 1 0,0 0 0,1-1 0,-1 1-1,0-1 1,1 1 0,-1-1 0,1 0 0,-1 1 0,1-1-1,-1 1 1,1-1 0,-1 0 0,1 1 0,-1-1-1,1 0 1,-1 0 0,1 1 0,0-1 0,-1 0-1,1 0 1,-1 0 0,1 0 0,0 0 0,-1 0 0,1 0-1,-1 0 1,1 0 0,0 0 0,-1 0 0,1 0-1,0 0 1,0 0-36,19 0-6674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42:48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548 741 5472,'0'-2'347,"1"0"0,-1 0 0,-1 0 0,1 0 0,0 0 0,0 0 0,-1 0 0,1 0 0,-2-3 0,1 4-158,0 0 1,0 0 0,0 0-1,0 0 1,0 0-1,0 0 1,0 1 0,0-1-1,-1 0 1,1 1-1,0-1 1,0 1 0,-1-1-1,1 1 1,0 0-1,-2-1 1,-12-2 172,0 0-1,0 2 1,0-1 0,0 2-1,0 0 1,-1 1-1,1 0 1,-19 5 0,-6 4 234,-68 25 1,91-29-421,0 1 1,0 1-1,1 0 1,0 1-1,1 1 1,0 1-1,-25 22 1,33-26-124,1 0-1,-1 0 1,1 1 0,1 0 0,0 0-1,0 1 1,1-1 0,0 1 0,0 0 0,1 0-1,0 0 1,0 0 0,1 1 0,1-1 0,-1 1-1,1 14 1,1-19 32,0 1-1,1 0 1,-1-1-1,1 1 1,1-1-1,-1 0 1,1 1 0,0-1-1,0 0 1,4 7-1,-5-10-52,0-1-1,0 1 0,0 0 1,1-1-1,-1 1 1,1-1-1,-1 1 1,1-1-1,0 0 0,-1 0 1,1 0-1,0 0 1,0 0-1,0 0 1,0 0-1,0 0 1,0-1-1,0 1 0,0-1 1,0 0-1,0 0 1,0 1-1,0-1 1,0 0-1,0-1 0,0 1 1,0 0-1,1-1 1,-1 1-1,0-1 1,1 0-1,13-5 11,0-1 1,0 0-1,-1-1 0,0-1 1,13-10-1,69-59 23,-63 50-32,-16 13-21,0 0-1,-1-2 1,-1 1 0,-1-2-1,0 0 1,-2-1-1,0 0 1,-1-1 0,-1-1-1,12-30 1,28-121 1,-15-8-100,-28 140 49,3-27 104,-2 0 0,-2-92-1,-6 158-68,-1 1 1,0-1-1,0 1 0,0 0 0,0-1 0,0 1 0,0 0 0,0-1 0,0 1 0,0-1 0,0 1 0,0 0 0,0-1 1,0 1-1,0-1 0,0 1 0,-1 0 0,1-1 0,0 1 0,0 0 0,0-1 0,-1 1 0,1 0 0,0-1 0,0 1 1,-1 0-1,1-1 0,-1 1 0,-6 8-28,-6 23 144,13-30-111,-8 20 266,2 1-1,-8 42 1,1 49 187,10-72-315,-4 28 179,3 1 0,4 0 0,2 0 0,4 0 0,15 72 0,-20-135-247,1 1 0,1-1 0,4 10 0,-7-16-242,1 1 0,0-1 0,0 1 0,0-1 0,0 1 0,0-1 0,0 0 0,1 1 0,1 0 0,-3-2-55,1 1 1,-1-1 0,1 0-1,-1 0 1,0 1-1,1-1 1,-1 0 0,1 0-1,-1 0 1,1 0 0,0 0-1,-1 0 1,1 0-1,-1 0 1,1 0 0,-1 0-1,1 0 1,-1 0 0,1 0-1,-1 0 1,1 0-1,-1-1 1,1 1 0,-1 0-1,0 0 1,1-1 0,-1 1-1,1 0 1,0-1-1,3-2-2638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42:48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2 157 7712,'-1'-4'2577,"4"9"-1662,7 12-221,-5-10 75,1 0-1,-2 0 0,1 1 1,-1 0-1,4 10 0,-3-7 142,22 35 2754,-27-67-2242,0 11-1292,2-15 210,0 0 1,2 0-1,1 1 1,0-1-1,19-46 1,-23 67-256,1 0 0,0 0 0,0 0 0,0 0 0,0 0 0,0 1 0,1-1 0,0 1 0,0 0 1,4-5-1,-4 6-42,-1 1 1,1-1-1,-1 1 0,1-1 1,-1 1-1,1 0 1,0 0-1,0 0 1,0 0-1,0 0 1,-1 1-1,1-1 0,0 1 1,0 0-1,0 0 1,5 0-1,12 4 26,0 0 0,-1 1-1,22 9 1,26 6-477,-31-11-909,28 6-2914,-22-10-2397,-30-5 4827,0 0 1,14-3-1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44:12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2944,'0'0'0,"-5"0"-32,5 7 192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44:13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28 2496,'-5'-28'1120,"2"28"-992,-2 0-480,10 0 160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47:56.7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5 225 1472,'4'-3'400,"-4"3"-355,1 0 1,-1 0-1,0 0 0,0 0 1,1 0-1,-1 0 0,0 0 0,1-1 1,-1 1-1,0 0 0,0 0 1,1 0-1,-1-1 0,0 1 0,0 0 1,0 0-1,1-1 0,-1 1 1,0 0-1,0 0 0,0-1 0,0 1 1,1 0-1,-1-1 0,0 1 1,0 0-1,0-1 0,0 1 0,0 0 1,0-1-1,0 1 0,0 0 1,0 0-1,0-1 0,0 1 0,0 0 1,0-1-1,0 1 0,0 0 1,0-1-1,-1 1 0,1 0 0,0-1 1,0 1-1,0 0 0,0 0 1,-1-1-1,1 1 0,0 0 0,0 0 1,-1-1-1,1 1 0,0 0 1,0 0-1,-1 0 0,1 0 0,0-1 1,0 1-1,-1 0 0,1 0 1,0 0-40,0 0 1,-1 0 0,1 0-1,0 0 1,0 0 0,0 0 0,0 0-1,0 0 1,0 1 0,0-1-1,0 0 1,0 0 0,0 0 0,0 0-1,0 0 1,0 0 0,0 0 0,0 0-1,0 0 1,0 0 0,0 0-1,0 0 1,0 0 0,0 0 0,0 0-1,0 0 1,-1 0 0,1 0-1,0 0 1,0 0 0,0 0 0,0 0-1,0 0 1,0 0 0,0 0-1,0 0 1,0 0 0,0 0 0,0 0-1,0 0 1,0 0 0,0 0 0,-1 0-1,1 0 1,0 0 0,0 0-1,0 0 1,0 0 0,0 0 0,0 0-1,0 0 1,0 0 0,0 0-1,0 0 1,0 0 0,0-1 0,-1 3 180,-4-4 197,4-1 158,3 10 473,-1 5-818,0 1-1,4 15 1,-3-15 99,0-1 0,0 17 0,2 76 925,-4-95-1099,1 0-1,1 0 1,0 0-1,6 18 1,-7-26-125,2 6 125,-1-1 0,1 0 1,1 0-1,-1-1 1,1 1-1,8 9 0,-11-15-99,1 1 1,-1-1-1,0 0 0,1 0 0,0-1 0,-1 1 0,1 0 0,0 0 0,-1-1 1,1 1-1,0-1 0,0 1 0,2-1 0,11 4 352,-7-3-337,0 0 0,0-1 0,0 0 1,0 0-1,0-1 0,14-2 0,-12 1 52,-5 1-90,0 0-1,0 0 0,-1-1 1,1 0-1,-1 0 1,7-4-1,11-5 171,58-27 36,-52 24-64,43-16 0,-9 8-88,131-36 74,-112 38-128,-24 4 137,-40 11-167,0 0 0,24-3 1,-23 6 63,-1 1 0,1 0 1,0 2-1,0 0 1,-1 1-1,1 1 1,-1 0-1,0 1 0,0 1 1,28 12-1,-42-15 19,1 0-1,-1 0 0,1 0 0,-1 0 1,0 1-1,0-1 0,0 1 0,-1 0 1,1 0-1,0 0 0,-1 0 0,0 0 1,0 0-1,0 1 0,0-1 0,0 1 1,-1 0-1,0-1 0,1 1 1,-1 0-1,-1 0 0,1 0 0,0-1 1,-1 7-1,0-13-25,1 1 0,-1 0 0,1 0 0,0 0 0,-1 0 0,1 0 0,0 0 0,0 0 0,1 0 0,-1 1 0,0-1 0,0 0 0,1 0 0,-1 1 0,1-1 0,0 1 0,-1 0 0,3-2 0,4-3-15,0 1 0,17-8 0,68-25-96,-54 23 9,36-18 0,-55 22 135,1 2 0,41-14 1,-34 15-103,1 1 0,1 1 1,-1 1-1,1 2 0,58 1 0,-60 4 94,0 1-1,0 2 1,0 0-1,-1 2 1,32 12 0,62 32-52,-99-42 195,1-1 1,0-1 0,1-2-1,0 0 1,0-1 0,0-1 0,42-1-1,-9-4 286,0-3 0,62-14-1,-98 15-429,-1 0 0,1-2 0,-1-1 0,-1 0 0,1-1 0,-1-2 0,-1 0-1,0 0 1,0-2 0,-1 0 0,0-1 0,15-16 0,44-53 403,-65 69-1092,-1 0 0,-1-1 0,0 0 0,10-22 0,-16 21-3303,-1 10 1189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47:59.5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0 473 1568,'0'0'501,"0"3"-303,0 43 4244,21-58-1352,-12 7-2803,0 0 1,15-11-1,-1-8-2,0-1-1,22-33 1,36-63 60,-8 10-184,10-18 644,-75 114-1006,-13 25 141,-4 8 117,1 1 0,1-1 0,1 2 1,1-1-1,1 1 0,-5 37 0,7-30 80,2 0 1,2 36-1,-1-54-20,1 0 0,-1 0-1,1 0 1,1-1 0,0 1-1,0-1 1,0 1 0,1-1-1,1 0 1,8 12 0,-13-19-83,1 0 1,0 0-1,0 0 1,-1 0-1,1 0 1,0 0-1,0 0 0,0 0 1,0 0-1,0-1 1,0 1-1,0 0 1,0-1-1,1 1 1,-1-1-1,0 1 1,0-1-1,0 1 0,1-1 1,-1 0-1,0 0 1,0 0-1,1 0 1,-1 0-1,0 0 1,1 0-1,-1 0 0,0 0 1,0 0-1,1-1 1,-1 1-1,0-1 1,0 1-1,0-1 1,0 1-1,1-1 1,0-1-1,4-2 84,-1-1 0,0 1 0,-1-1-1,1-1 1,5-8 0,-6 9-118,12-20 49,-2 0 0,17-36 0,2-7-47,-18 42 25,23-40-70,-36 64 23,0-1 0,0 1 0,0-1 0,0 1 0,4-3 0,-6 4 17,1 1 0,-1 0-1,0 0 1,0 0 0,1 0 0,-1-1-1,0 1 1,0 0 0,0 0-1,1 0 1,-1 0 0,0 0 0,1 0-1,-1 0 1,0 0 0,0 0-1,1 0 1,-1 0 0,0 0 0,0 0-1,1 0 1,-1 0 0,0 0 0,0 0-1,1 0 1,-1 1 0,1-1-2,-1 1 0,0-1 1,1 1-1,-1-1 0,0 1 1,1 0-1,-1-1 0,0 1 1,0-1-1,0 1 0,0 0 1,0-1-1,1 1 0,-1 0 1,0-1-1,-1 2 0,0 16 36,-4 25 1,-1 2 81,3-17-79,1-16 9,1 1 1,1 0 0,1 23-1,0-20 210,0-13 7,1-7-16,3-9-89,10-17-80,2 1-1,0 0 1,2 1 0,39-44-1,-47 61-80,0 0 0,1 0 0,0 1 0,1 1-1,27-16 1,-37 23-19,0 1 0,0 0 0,0-1 0,0 1 0,1 0 0,-1 1 0,0-1 0,0 1-1,1-1 1,-1 1 0,5 0 0,-7 0 20,1 0-1,-1 1 1,0-1-1,1 0 1,-1 1 0,0-1-1,0 1 1,1 0-1,-1-1 1,0 1-1,0 0 1,0 0 0,0 0-1,0-1 1,0 1-1,0 0 1,0 1-1,0-1 1,0 0-1,0 0 1,-1 0 0,1 0-1,0 1 1,-1-1-1,1 0 1,-1 0-1,0 1 1,1 1-1,4 28-6,-1 0 0,0 44 0,-1-13 134,-1-27-449,6 89 1401,-6-45-6776,8-84 908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47:59.9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69 28 3552,'-32'-13'1632,"9"10"-1440,15-1 1760,3-1-1600,10 2-576,3 6 128,7-3-448,2 5 288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48:03.4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288 124 1824,'0'-17'4192,"-9"9"-1648,9 7-2466,-1 0 0,1 0 0,-1 0-1,1 1 1,-1-1 0,0 0-1,1 1 1,-1-1 0,0 0 0,0 1-1,1-1 1,-1 1 0,0-1-1,0 1 1,0 0 0,0-1 0,0 1-1,-1-1 1,-7 0 15,0 0 1,1 0-1,-1 1 0,0 0 1,0 0-1,1 1 0,-1 0 1,0 1-1,1-1 0,-1 2 1,1-1-1,0 1 0,-1 1 1,2 0-1,-1 0 0,0 0 1,1 1-1,0 0 0,0 0 1,0 1-1,0 0 0,1 0 1,0 1-1,1-1 0,-1 1 1,1 0-1,1 1 0,-1-1 1,-3 11-1,-1 3 13,2 2 0,0-1 0,1 1-1,-3 30 1,8-43-7,0 1-1,1 0 1,1 0-1,-1 0 1,2 0 0,0 0-1,0-1 1,0 1-1,2 0 1,-1-1-1,9 16 1,-11-23-47,0-1 1,1 1-1,0-1 1,0 0-1,0 1 1,0-1-1,0 0 1,0 0-1,0 0 1,1 0-1,-1 0 1,0-1-1,1 1 0,0-1 1,-1 0-1,1 0 1,0 0-1,0 0 1,0 0-1,0 0 1,0-1-1,0 1 1,0-1-1,0 0 1,0 0-1,-1 0 1,1 0-1,0-1 0,0 1 1,5-2-1,3-1 40,0-1 0,-1 0 0,1-1 0,-1 0 0,0 0 0,0-1 0,8-7 0,22-20-32,63-66-1,-92 87-92,72-88 44,-26 28 111,-39 56-211,-15 14 69,0-1 0,0 1 0,0 0 0,-1-1 0,1 0 0,2-4 0,1-1-9,-6 8 26,0 0 0,0 0 1,0 0-1,0 0 0,0 0 1,0 0-1,0 0 1,0 0-1,0 0 0,0 0 1,0 0-1,0-1 0,0 1 1,0 0-1,0 0 1,0 0-1,1 0 0,-1 0 1,0 0-1,0 0 0,0 0 1,0 0-1,0 0 0,0 0 1,0 0-1,0 0 1,0 0-1,0 0 0,0 0 1,0 0-1,0 0 0,0 0 1,1 0-1,-1 0 1,0 0-1,0 0 0,0 0 1,0 0-1,0 0 0,0 0 1,0 0-1,0 0 0,0 0 1,0 0-1,0 0 1,0 0-1,0 0 0,1 0 1,-1 0-1,0 0 0,0 0 1,0 0-1,0 0 1,0 0-1,0 0 0,0 0 1,0 0-1,0 0 0,0 1 1,0-1-1,0 0 1,0 0-1,0 0 0,0 0 1,0 0-1,0 0 0,0 0 1,0 0-1,0 0 0,0 1 19,1 0-9,-1-1 0,1 1-1,-1 0 1,1-1-1,-1 1 1,1 0 0,-1 0-1,0-1 1,1 1-1,-1 0 1,0 0-1,0 0 1,1-1 0,-1 1-1,0 0 1,0 0-1,0 0 1,0 0 0,0-1-1,-1 3 1,3 7-103,2-1 104,0 1 0,-1-1 0,5 20 0,3 9-19,-5-10 72,-5-23-52,0 0 0,0-1 0,0 1 0,0-1-1,1 1 1,2 4 0,8 17-4,-9-18 4,1 0 0,0 0 0,7 11-1,-9-17 12,-1-1 0,0 1 0,1 0 0,-1-1 0,1 0 0,-1 1 0,1-1 0,-1 0 0,1 0 0,0 0-1,0 0 1,0 0 0,0 0 0,0 0 0,-1-1 0,1 1 0,0-1 0,1 1 0,-1-1 0,2 0 0,3-1 1,-1 0 1,0 0-1,1-1 1,-1 0 0,0 0-1,0 0 1,0-1-1,0 0 1,-1 0-1,1-1 1,5-4-1,9-4 174,1-2-117,-1-1 0,28-28 1,-5 5 49,-12 12-14,52-57 1,-77 76-102,-3 4-4,0 1 1,0-2-1,-1 1 1,1 0-1,-1-1 1,0 1-1,1-1 0,-1 1 1,-1-1-1,1 0 1,-1 0-1,1 0 1,-1 0-1,1-6 1,-2 9-18,-1 0-1,1 0 1,0 1 0,0-1 0,0 0 0,0 0-1,-1 1 1,1-1 0,0 0 0,-1 1 0,1-1 0,-1 0-1,1 1 1,-1-1 0,1 1 0,-1-1 0,1 0-1,-1 1 1,1-1 0,-1 1 0,0 0 0,1-1 0,-1 1-1,0 0 1,1-1 0,-1 1 0,0 0 0,0 0-1,1-1 1,-1 1 0,0 0 0,-1 0 0,-1 0-13,0-1 0,0 1 0,0 0 0,1 1 0,-1-1 0,0 0 0,-3 1 0,-2 3-16,0-1 0,0 1 1,0 0-1,0 1 0,1-1 0,0 2 0,0-1 0,0 1 0,1 0 0,0 0 0,0 1 0,0 0 0,1 0 0,-6 9 0,9-11 59,0-1 1,1 1-1,-1 0 0,1-1 1,0 1-1,0 0 1,0 0-1,1 0 0,0-1 1,0 1-1,0 0 1,1 0-1,-1 0 0,1 0 1,0-1-1,0 1 1,4 9-1,-3-11-7,-1 0 0,1 0 0,-1 0 0,1 0 0,0 0 0,0 0 0,0 0 0,0 0 1,1-1-1,-1 1 0,1-1 0,-1 0 0,1 0 0,0 0 0,0 0 0,0 0 0,0-1 0,0 1 0,1-1 0,-1 0 0,0 0 0,1 0 0,-1 0 0,0-1 0,6 1 0,4-1 33,1-1-1,-1-1 0,0 0 0,0-1 1,0-1-1,0 0 0,19-8 0,6-7 45,37-25-1,-42 24-86,-13 8 4,0-2 0,29-27-1,-47 40 11,-1 0 0,0 0-1,1 0 1,-1-1 0,0 1-1,0 0 1,0 0 0,0-1-1,0 1 1,0-1 0,0-1-1,-19 8-119,11-1 105,0 0 0,0 0 1,1 1-1,-1 0 0,-10 11 0,5-6 35,0 2-29,1 1 0,-1 1-1,2 0 1,0 0 0,-15 30 0,13-19 8,1 1-1,-12 42 1,22-63-9,0-1 0,0 1 0,1-1-1,-1 1 1,1 8 0,0-12 12,0 1 0,0-1 1,1 1-1,-1-1 0,0 0 0,0 1 0,1-1 0,-1 0 0,1 1 0,-1-1 0,1 0 1,0 0-1,-1 0 0,1 1 0,0-1 0,0 0 0,0 0 0,0 0 0,0 0 1,0 0-1,0-1 0,0 1 0,2 1 0,-2-2-6,0 0 1,0 1-1,0-1 1,0 0-1,0 0 0,0 0 1,0 0-1,0 0 1,0 0-1,0 0 0,0 0 1,0 0-1,0 0 1,1-1-1,-1 1 1,0 0-1,-1-1 0,1 1 1,0-1-1,0 1 1,0-1-1,0 1 0,0-1 1,0 0-1,1-1 1,18-22 98,-17 19-112,18-28 117,-1-1 0,28-68 0,-38 80-92,21-51-80,-30 72 36,-1 0 0,0 1 0,0-1 0,0 0-1,1 0 1,-1 0 0,0 1 0,1-1 0,-1 0 0,1 1 0,-1-1 0,1 0-1,-1 1 1,1-1 0,-1 1 0,1-1 0,-1 0 0,2 0 0,2 15-220,-2-6 303,20 73-141,-22-79 82,1 1 0,0-1-1,0 0 1,0 0-1,1 0 1,-1 1-1,0-1 1,1-1-1,-1 1 1,1 0 0,0 0-1,0 0 1,-1-1-1,1 1 1,0-1-1,3 2 1,-3-3 7,-1 1 1,1-1-1,0 1 0,0-1 1,-1 0-1,1 1 0,0-1 1,0 0-1,0 0 0,0 0 1,-1-1-1,1 1 0,0 0 0,0-1 1,-1 1-1,1-1 0,0 0 1,0 1-1,-1-1 0,1 0 1,2-2-1,5-4 50,0 0 1,0 0-1,13-16 0,9-7-54,11-10 220,32-26-114,-37 31-234,-26 25 72,-1 0 0,13-9 0,-22 19 36,0-1 0,0 0 0,-1 1 0,1-1 1,0 0-1,0 1 0,0-1 0,0 1 0,0-1 0,0 1 0,0 0 0,0-1 0,0 1 0,1 0 0,-1 0 0,0 0 0,0 0 0,0 0 0,0 0 0,0 0 0,0 0 0,2 1 0,-2-1-2,0 1 0,0 0 0,-1-1 0,1 1 1,0 0-1,-1 0 0,1 0 0,-1 0 0,1-1 0,-1 1 0,1 0 0,-1 0 0,0 0 1,0 0-1,1 0 0,-1 0 0,0 0 0,0 0 0,0 2 0,0 4-10,0-1-1,0 1 0,-1 0 1,0 0-1,-3 11 1,-41 126 112,43-136-32,-1 0 0,0 0 0,-1 0 0,0-1 0,0 1 0,-7 9 0,10-17-37,0 1 0,0 0 0,1 0-1,-1 0 1,0-1 0,0 1 0,0 0 0,0-1 0,0 1 0,0-1 0,0 1 0,0-1 0,0 0 0,0 1 0,0-1 0,0 0 0,0 0 0,0 0 0,-2 1 0,-21-6 11,2 1-121,21 4 87,1-1-1,0 1 0,-1 0 0,1 0 0,0 0 0,-1 0 1,1 0-1,0 0 0,-1 0 0,1 0 0,0 0 1,-1 0-1,1 0 0,0 0 0,-1 0 0,1 0 0,0 0 1,-1 0-1,1 1 0,0-1 0,-1 0 0,1 0 1,0 0-1,-1 0 0,1 1 0,0-1 0,0 0 1,-1 1-1,10 4-158,19 3 99,-7-4 73,0-1-1,0 0 1,27-2-1,-38-1-7,-1 0 1,1-2-1,0 1 0,0-1 0,0 0 1,-1-1-1,1 0 0,-1-1 1,11-5-1,9-9 93,-1-1 0,41-36 0,-59 45-93,0-1 0,0 0 0,9-16 0,-5 8 172,-13 18-182,0-1 0,0 1 0,0-1 0,0 1 0,-1-1 1,1 0-1,0 1 0,-1-1 0,1 0 0,-1 0 0,0 1 0,0-1 1,0 0-1,0 0 0,0 0 0,0 1 0,0-1 0,0 0 0,-1 0 1,0-2-1,1 4 2,0 0 1,-1 0-1,1-1 1,-1 1-1,1 0 1,-1 0-1,1 0 1,-1 0-1,1-1 1,-1 1-1,1 0 1,-1 0 0,1 0-1,-1 0 1,1 0-1,-1 0 1,1 1-1,-1-1 1,1 0-1,-1 0 1,1 0-1,-1 0 1,1 0-1,-1 1 1,1-1-1,0 0 1,-1 1-1,-13 5-96,14-5 82,-4 2 19,0 0 0,0 1 0,0-1 0,0 1-1,1 0 1,0 1 0,-1-1 0,2 1-1,-1-1 1,0 1 0,1 0 0,0 0 0,0 0-1,0 0 1,1 0 0,0 0 0,0 0-1,0 1 1,0-1 0,1 0 0,0 1 0,1 7-1,0-2 50,1 0 0,0 1 1,1-1-1,0 0 0,1 0 0,0-1 0,1 1 0,0-1 0,10 15 0,-15-24-31,1-1 1,-1 1-1,1 0 1,-1-1-1,1 1 1,0-1-1,-1 1 1,1-1-1,0 1 1,0-1-1,-1 1 1,1-1-1,0 0 1,0 0-1,-1 1 1,1-1-1,0 0 1,0 0-1,0 0 1,0 0-1,-1 0 1,3 0-1,19-5 253,-13 3-183,-7 1-78,0 0 0,0 0 0,0 0 0,1 0 0,-2 0 1,1-1-1,3-1 0,4-3-59,6-5-23,-14 10 80,0 0 1,0 1 0,0-1-1,0 0 1,0 0 0,0 1-1,0-1 1,0 0-1,0 1 1,0 0 0,1-1-1,-1 1 1,0-1-1,0 1 1,1 0 0,1 0-1,1-1 3,0 1 0,1-1 0,-1 0 0,0-1 0,0 1 0,0-1 0,0 1-1,0-1 1,0 0 0,5-4 0,9-5 19,-9 6-13,0-1 1,-1 1-1,9-9 1,17-12 40,112-79 187,-132 96-268,-1-2-1,0 1 1,-1-2-1,18-21 1,-24 24-4,-6 9 27,0 0-1,0 0 1,0-1 0,0 1 0,0 0 0,1 0 0,-1-1 0,0 1-1,0 0 1,0 0 0,0 0 0,0-1 0,1 1 0,-1 0 0,0 0-1,0 0 1,0 0 0,1-1 0,-1 1 0,0 0 0,0 0 0,0 0-1,1 0 1,-1 0 0,0 0 0,0 0 0,1 0 0,-1 0-1,0 0 1,0 0 0,1 0 0,-1 0 0,0 0 0,1 0 0,5-3-226,0 2 125,-4 15 17,-4 19 103,-1-1-1,-1 0 1,-2 0 0,-1-1-1,-20 55 1,27-85-16,-10 20 168,9-20-159,0 0 0,1 0-1,-1 0 1,0 0-1,1 0 1,-1 0-1,0-1 1,0 1 0,0 0-1,0-1 1,0 1-1,0-1 1,0 1 0,0-1-1,0 1 1,0-1-1,0 0 1,-2 1 0,1-1 10,-1 0 0,0 0 0,1 0 0,-1 0 0,0 0 1,1-1-1,-1 0 0,0 1 0,1-1 0,-1 0 0,1 0 1,0 0-1,-1 0 0,1-1 0,0 1 0,0-1 0,-1 1 1,-1-4-1,0 2-1,0-1 1,1 0-1,0-1 0,0 1 1,0 0-1,0-1 0,-3-9 1,5 13-28,1 0 1,-1-1 0,1 1 0,-1 0 0,1 0 0,0 0-1,0-1 1,-1 1 0,1 0 0,0 0 0,0-1-1,0 1 1,0 0 0,1 0 0,-1-1 0,0 1 0,0 0-1,1 0 1,-1 0 0,1-1 0,-1 1 0,2-1 0,-1 0 5,0 1 0,0 0 0,1 0 1,-1 0-1,0 0 0,1 0 1,-1 0-1,1 0 0,-1 1 1,1-1-1,0 0 0,-1 1 1,1 0-1,2-1 0,3 0 0,0 0 0,0 1-1,0 0 1,1 0-1,-1 1 1,10 1-1,-4 2 20,0 0 0,0 0 0,-1 1-1,17 9 1,45 32-804,-43-27-1185,-16-10-492,4-2-3758,-1 0 2108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48:07.2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158 766 2240,'0'0'83,"0"0"1,0 0-1,-1 0 0,1 1 0,0-1 1,0 0-1,0 0 0,0 0 1,0 1-1,0-1 0,0 0 1,0 0-1,0 0 0,0 0 1,1 1-1,-1-1 0,0 0 0,0 0 1,0 0-1,0 0 0,0 1 1,0-1-1,0 0 0,0 0 1,0 0-1,1 0 0,-1 0 0,0 0 1,0 1-1,0-1 0,0 0 1,0 0-1,1 0 0,-1 0 1,0 0-1,0 0 0,0 0 1,0 0-1,1 0 0,-1 0 0,7-4 1703,7-12-257,72-157 1309,-64 124-2377,25-83 0,40-172 430,-85 297-867,4-19-384,-7 21 15,-1 6 80,-2 9 32,-120 464-53,53-219 466,67-238-161,-45 150 490,38-133-298,-3-1 1,-32 58-1,32-66-23,5-9 64,0 0-1,-1-1 0,0 0 1,-1-1-1,-17 17 0,27-30-154,1-1-61,-1 1-1,1-1 1,0 0-1,-1 1 1,1-1-1,0 0 0,-1 1 1,1-1-1,0 0 1,-1 1-1,1-1 1,-1 0-1,1 0 1,-1 1-1,1-1 1,-1 0-1,1 0 0,-1 0 1,1 0-1,0 0 1,-1 0-1,1 0 1,-1 0-1,1 0 1,-1 0-1,1 0 1,-1 0-1,0 0 1,1-1-4,0 0 1,0 0-1,0 1 1,0-1 0,0 0-1,1 0 1,-1 0 0,0 1-1,1-1 1,-1 0 0,0 1-1,1-1 1,-1 0 0,1 1-1,0-2 1,5-4 21,14-16 29,31-43-1,36-86 160,-13 20-94,-57 105-169,1 0-1,37-40 0,-28 41 10,1 1 0,0 2 0,41-24 0,-41 29-35,1 1 1,0 2-1,34-12 0,-50 22 43,-9 3-20,0 0-1,0-1 1,0 1 0,0-1 0,7-4 0,-22 14 19,0-2 1,-1 1-1,-18 6 0,-31 18 19,48-22-16,0 0 0,1 1 1,0 0-1,1 1 0,0 0 1,-15 22-1,13-15-14,1 2 1,1-1-1,-17 42 0,26-54 53,0 0 0,0 0 0,0 1-1,-1 10 1,3-15-9,0-1 0,-1 1 0,1-1-1,1 1 1,-1-1 0,0 1 0,0-1-1,1 0 1,0 1 0,-1-1 0,1 0-1,0 1 1,0-1 0,0 0 0,0 0-1,3 3 1,-4-4-10,1-1 1,0 1-1,-1-1 0,1 1 0,0-1 0,0 1 1,-1-1-1,1 1 0,0-1 0,0 0 0,0 1 1,0-1-1,-1 0 0,1 0 0,0 0 0,0 0 1,0 1-1,0-1 0,0 0 0,0-1 0,0 1 1,-1 0-1,1 0 0,0 0 0,0 0 0,0-1 1,0 1-1,0 0 0,1-2 0,1 0 48,1 0-1,-1 0 0,1-1 1,4-4-1,-6 6-5,35-36 352,58-73 0,-4 3-318,-75 90-94,-13 12-38,0 1 0,1 0 0,0 0 0,0 1 0,0-1 0,0 1 0,9-5 0,-13 8 27,0 0 0,1-1 0,-1 1 0,1 0 0,-1 0 0,1 1 0,-1-1 0,1 0 0,-1 0 0,1 0 0,-1 0 0,1 0 0,-1 0 0,1 1 1,-1-1-1,1 0 0,-1 0 0,0 1 0,1-1 0,-1 0 0,1 1 0,-1-1 0,0 0 0,1 1 0,-1-1 0,0 0 0,0 1 0,1-1 0,-1 1 0,0-1 0,0 1 0,0-1 1,1 1-1,-1-1 0,0 1 0,0 0 0,8 24-137,-7-18 141,8 25 28,-4-11 107,1 0 0,12 25 0,-18-45-106,0 0-1,1 0 1,-1-1-1,0 1 1,1 0 0,-1 0-1,1-1 1,-1 1-1,1 0 1,0 0-1,-1-1 1,1 1 0,0-1-1,-1 1 1,1-1-1,0 1 1,0-1-1,-1 1 1,1-1 0,2 1-1,-2-1 3,-1 0 0,1 0 0,0 0 0,0 0 0,0 0 0,-1-1 0,1 1 0,0 0 0,0 0 0,-1-1-1,1 1 1,0-1 0,-1 1 0,1-1 0,0 1 0,-1-1 0,1 1 0,0-2 0,3-2 93,0-1 1,0-1-1,-1 1 0,5-9 1,-6 10-98,26-50 142,-10 18-118,25-38 0,-19 38-540,-17 56 246,-7-11 235,1-1 0,-1 1 0,0 0 1,-3 14-1,0 3-13,0-6 28,0 1-1,-11 32 0,10-36 73,1-6-99,3-9 88,-1 1 0,1-1 0,-1 0 0,0 0 0,1 0 0,-1 0 0,0 1 0,-3 2 0,4-5-46,0 1 1,0-1-1,-1 0 0,1 1 1,-1-1-1,1 0 1,0 0-1,-1 0 1,1 1-1,-1-1 1,1 0-1,0 0 1,-1 0-1,1 0 1,-1 0-1,1 0 1,-1 0-1,1 0 0,-1 0 1,-13-6 107,13 6-125,1-1-1,0 1 0,0 0 0,0-1 0,0 1 0,0-1 0,0 1 1,0 0-1,0-1 0,0 1 0,0-1 0,0 1 0,0 0 1,0-1-1,0 1 0,0-1 0,0 1 0,0 0 0,0-1 0,0 1 1,1-1-1,-1 1 0,0 0 0,0-1 0,1 1 0,-1 0 1,0 0-1,0-1 0,1 1 0,-1 0 0,0-1 0,1 1 1,-1 0-1,0 0 0,1 0 0,0-1 0,18-13-68,-1 4 71,0-2 0,15-13 0,1 1 0,28-17 127,-32 23-90,-2-1 1,0-2 0,-1 0-1,32-34 1,-45 37-19,0 0 1,0-1-1,-2-1 0,-1 0 1,16-36-1,30-113-42,-32 88-17,-23 74 23,3-6-27,-1 0-1,-1 1 0,0-2 1,2-23-1,-5 36 39,0 0-1,0 0 0,0 1 0,0-1 1,0 0-1,0 0 0,0 1 0,0-1 1,-1 0-1,1 0 0,0 0 1,0 1-1,-1-1 0,1 0 0,-1 1 1,0-2-1,1 2 0,0 0-1,0 0 1,-1 0 0,1-1 0,0 1 0,0 0-1,-1 0 1,1 0 0,0 0 0,-1 0-1,1 0 1,0 0 0,-1 0 0,1 0 0,0 0-1,0 0 1,-1 0 0,1 0 0,0 1 0,-1-1-1,1 0 1,0 0 0,0 0 0,-1 0-1,1 0 1,0 1 0,0-1 0,-1 0 0,-1 2-13,0 0 0,0 0 0,0 0 1,1 0-1,-1 0 0,1 1 0,-1-1 1,-1 3-1,-2 10-68,-1-1-1,2 1 1,-6 29 0,-1 48 10,9-73 109,0 28-42,1 1 1,2 0-1,11 72 0,-10-108 34,-1-1 0,2 0 0,0 0 0,0 0 0,1 0 0,0 0 0,1-1 0,0 0 0,10 15 0,-14-24 11,1 1 0,-1-1-1,0 1 1,1-1 0,-1 1 0,1-1 0,0 0 0,-1 0 0,1 0 0,0 0 0,0 0 0,0 0 0,-1 0 0,1-1 0,0 1-1,0-1 1,0 1 0,0-1 0,0 0 0,0 0 0,1 0 0,-1 0 0,0 0 0,0 0 0,0 0 0,2-1 0,0-1-5,0 1 1,-1 0-1,1-1 0,-1 0 1,0 0-1,1 0 1,-1 0-1,0-1 1,0 1-1,0-1 0,-1 0 1,1 1-1,2-5 1,0 0-27,0 0 1,0 0 0,0-1 0,-1 0 0,0 0 0,-1 0-1,0 0 1,0-1 0,-1 1 0,0-1 0,0 0-1,-1 0 1,0-8 0,-3 4-113,2 13 105,0 0-1,0 0 1,0 0-1,0 0 1,0 0-1,-1 0 0,1 0 1,0 0-1,0 0 1,0 0-1,0 0 1,0 0-1,-1 0 1,1 1-1,0-1 1,0 0-1,0 0 0,0 0 1,0 0-1,0 0 1,-1 0-1,1 0 1,0 0-1,0 0 1,0 0-1,0 1 1,0-1-1,0 0 0,0 0 1,0 0-1,0 0 1,-1 0-1,1 0 1,0 1-1,0-1 1,0 0-1,0 0 0,0 0 1,-9 23-134,8-20 210,-2 5-67,2 0 1,-1-1-1,1 1 0,1 0 1,-1 0-1,1 0 0,1 0 1,-1 0-1,1 0 0,2 7 1,-2-14 3,-1 0 0,0-1 0,1 1 0,-1-1 0,1 1 1,-1 0-1,0-1 0,1 1 0,-1-1 0,1 1 0,0-1 0,-1 0 1,1 1-1,-1-1 0,1 0 0,0 1 0,-1-1 0,1 0 1,0 1-1,-1-1 0,1 0 0,0 0 0,-1 0 0,1 0 0,0 0 1,-1 0-1,1 0 0,0 0 0,0 0 0,-1 0 0,1 0 0,0 0 1,0-1-1,24-6 128,21-16 237,-35 16-354,0 1-1,0 0 1,18-5 0,-17 8-58,-1 0 0,1 1 0,0 1 0,0 0 0,0 0 0,0 1 0,-1 1 0,1 0 0,0 1 0,0 0 0,0 0-1,-1 2 1,0-1 0,19 9 0,-8-2-25,148 71 868,-143-69-123,-27-12-527,-11-14-12229,-12 2 9472,19 11 1614,-23-10-2382,-1 6 1146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9:04.8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 64 4064,'0'-2'228,"0"1"-1,1-1 1,-1 1 0,1-1 0,-1 0-1,1 1 1,-1-1 0,1 1-1,0 0 1,0-1 0,-1 1 0,1 0-1,0-1 1,0 1 0,0 0-1,1 0 1,-1 0 0,0 0 0,2-2-1,-8 33 2584,-18 34-1743,1-4-493,-7 41 174,-66 184 2133,105-341-546,74-237-2021,-28 153 220,-38 99-185,-5 1-248,-13 40-105,0-1 1,0 1-1,0 0 1,0 0-1,0 0 1,0-1-1,0 1 1,0 0 0,0 0-1,0 0 1,1-1-1,-1 1 1,0 0-1,0 0 1,0 0-1,0 0 1,0 0-1,0-1 1,1 1-1,-1 0 1,0 0 0,0 0-1,0 0 1,0 0-1,1 0 1,-1 0-1,0 0 1,0-1-1,0 1 1,1 0-1,-1 0 1,0 0 0,0 0-1,1 0 1,6 5-52,9 11 0,-13-12 40,6 8 95,1 2 0,-2-1 0,1 1 0,-2 1 0,8 18 0,-7-14 3,3 8 137,9 38-1,-10-30-143,31 128 317,-38-152-303,0-5 153,-1 1 0,-1-1 1,1 1-1,0 12 0,-10-34-6094,4 3 74,3 7 3659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48:07.6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35 195 4160,'-32'-7'1856,"29"-9"-1600,6 7 1536,7 6-1024,12-9 768,10 4-896,9-12 896,4 7-864,3-7-96,-3 5-384,0-5 0,1 8-96,-1-4 0,0 7-32,3-2 448,-3 8-288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48:10.0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131 616 1728,'0'0'116,"0"-1"0,-1 0 0,1 1 0,0-1 0,0 1 0,0-1 0,0 1 0,0-1 0,0 0 0,0 1 0,0-1 1,0 1-1,0-1 0,1 1 0,-1-1 0,0 0 0,0 1 0,0-1 0,1 1 0,-1-1 0,0 1 0,1-1 0,-1 1 0,0 0 0,1-1 0,-1 1 0,1-1 0,-1 1 0,1 0 0,-1-1 0,1 1 1,5-6 4606,-11 9-3513,-8 8-377,-24 26 140,-11 11-194,43-41-710,0-1 1,0 1 0,0 0-1,1 0 1,0 0 0,-3 9 0,6-13-13,0-1 0,1 1 0,-1-1 1,0 1-1,1 0 0,0-1 0,0 1 1,0 0-1,0-1 0,0 1 0,0 0 1,0-1-1,1 1 0,0-1 0,-1 1 1,1-1-1,2 6 0,-2-7 7,1 1-1,-1 0 1,0-1-1,0 1 0,1-1 1,-1 0-1,1 1 1,-1-1-1,1 0 1,0 0-1,0 0 1,-1 0-1,1 0 1,0 0-1,0 0 1,0-1-1,0 1 1,0-1-1,0 1 1,0-1-1,0 0 1,4 0-1,1 0 47,0-1 1,0 0-1,-1 0 0,1-1 0,0 0 0,0 0 1,-1-1-1,0 1 0,1-2 0,-1 1 0,0-1 1,6-4-1,8-8-80,35-34 0,-55 50-30,39-41 155,-32 33-270,-4 6-285,-3 13 72,0-1 266,1 0 0,-1 0 0,1 0 0,1 0 0,3 12 0,-5-20 88,1 0 0,-1-1-1,1 1 1,0 0 0,-1-1 0,1 1 0,0-1 0,0 1-1,0-1 1,0 1 0,0-1 0,1 0 0,-1 1-1,0-1 1,1 0 0,-1 0 0,0 0 0,1 0 0,0 0-1,-1 0 1,1 0 0,-1-1 0,1 1 0,0-1 0,0 1-1,-1-1 1,1 1 0,0-1 0,0 0 0,-1 0 0,1 0-1,0 0 1,0 0 0,0 0 0,-1-1 0,1 1-1,0-1 1,1 0 0,0 0 14,1-1 0,-1 1 0,0-1 0,0 0 0,0 0 0,0 0 0,-1 0 0,1-1 1,-1 1-1,1-1 0,-1 0 0,3-3 0,-1-1-11,1 0 0,-1 0 0,0 0 1,3-9-1,-1 1-43,-2 0 1,1-1 0,1-15-1,-1 3-300,-5 28 309,0-1 0,1 1 0,-1-1 0,0 1 0,0 0 0,0-1 0,0 1 0,0 0 0,1-1 0,-1 1 0,0 0 0,0 0 0,0-1 0,1 1 0,-1 0 0,0 0 0,0-1 0,1 1 0,-1 0 0,0 0 0,1 0 0,-1-1 0,0 1 0,1 0 0,-1 0 0,0 0 0,1 0 0,-1 0 0,0 0 0,1 0 0,-1 0 0,1 0 0,-1 0 0,0 0 0,1 0 0,-1 0 0,0 0 0,1 0 0,0 0 0,1 0 23,79-22 180,-38 13-115,-1-1 1,48-20-1,-82 27-98,6-3-61,-14 6 73,0 0 1,0 0-1,0 0 1,0 0-1,0 0 0,1 0 1,-1 0-1,0 0 1,0 0-1,0 0 0,0 0 1,1 0-1,-1 0 1,0 0-1,0 0 0,0 0 1,1 0-1,-1 0 1,0 0-1,0 0 0,0 0 1,0 0-1,1 0 1,-1 0-1,0 0 0,0 0 1,0 0-1,0 1 1,0-1-1,1 0 0,-1 0 1,0 0-1,0 0 1,0 0-1,0 0 0,0 1 1,0-1-1,0 0 1,0 0-1,0 0 0,1 0 1,-1 1-1,0-1 1,0 0-1,0 0 1,0 0-1,0 0 0,0 1 1,-2 14 97,0 0 1,-5 18-1,6-29-99,-1 7-43,0 1 0,0 0 0,1-1 1,1 14-1,-1-22 63,1 0 0,1 0 1,-1 0-1,0-1 1,1 1-1,-1 0 1,1 0-1,0-1 1,0 1-1,0 0 1,0-1-1,0 1 0,1-1 1,-1 1-1,1-1 1,0 0-1,-1 0 1,1 0-1,0 0 1,0 0-1,0 0 1,1 0-1,3 2 0,-3-3 42,0 0-1,0 0 0,0-1 0,1 1 0,-1-1 0,0 0 0,0 1 1,1-1-1,-1-1 0,6 0 0,-1 0 114,1-1 0,13-5 0,-14 3-126,1 0 0,-1-1 0,-1 0 0,1 0 1,-1 0-1,1-1 0,-2 0 0,1-1 0,7-8 0,-1-2 8,-1 1-1,21-37 0,-7-3-29,-2-1 1,18-64 0,-8 23-197,-13 49 190,-14 36-41,0-2-1,-2 1 1,7-23 0,-11 30-213,-3 10-24,-4 13 61,6-14 202,-17 91-43,-6 126 0,22-191 83,1 76 118,1-26-268,-1-47 238,0-29-103,0 0 1,0-1 0,0 1-1,0 0 1,0 0-1,1-1 1,-1 1 0,1 0-1,0 0 1,-1-1-1,1 1 1,0-1 0,0 1-1,0-1 1,2 4 0,-2-5-5,0 1 1,0-1 0,-1 1 0,1-1-1,0 1 1,0-1 0,0 0 0,0 1 0,0-1-1,0 0 1,0 0 0,0 0 0,0 0-1,0 0 1,0 0 0,0 0 0,0 0 0,0 0-1,0 0 1,0 0 0,0 0 0,0-1 0,0 1-1,-1-1 1,1 1 0,0 0 0,0-1-1,0 1 1,0-1 0,-1 0 0,1 1 0,1-2-1,16-14 60,-1 0 0,-1-1 0,-1-1-1,0 0 1,15-26 0,-30 43-89,104-172-82,3-3 96,-4 27-67,-90 131 52,-3 4-61,13-22-1,-21 31-132,-4 11-6,-2 8 66,-59 240 45,-5 77 544,62-308-324,4-19-60,1 0 0,0 0 1,0 0-1,0 0 0,0 0 1,0 1-1,1-1 1,0 0-1,0 0 0,0 1 1,1 4-1,-1-9-53,0 0-1,0 0 1,0 0 0,0 1 0,0-1-1,1 0 1,-1 0 0,0 0 0,0 0-1,0 0 1,0 0 0,0 1 0,0-1-1,0 0 1,0 0 0,0 0 0,1 0-1,-1 0 1,0 0 0,0 0 0,0 0-1,0 0 1,0 1 0,0-1 0,1 0-1,-1 0 1,0 0 0,0 0 0,0 0-1,0 0 1,0 0 0,1 0 0,-1 0-1,0 0 1,0 0 0,0 0 0,0 0-1,0 0 1,1 0 0,-1 0 0,0 0-1,0-1 1,8-5 213,8-14-157,-14 16-68,84-111-20,-85 112 18,1 0 1,0 1-1,1-1 1,-1 1 0,0-1-1,1 1 1,3-3-1,-5 4-9,0 1 0,0 0-1,-1-1 1,1 1 0,0 0 0,0 0-1,0-1 1,0 1 0,-1 0 0,1 0 0,0 0-1,0 0 1,0 0 0,0 0 0,-1 0-1,1 0 1,0 0 0,0 0 0,0 1-1,0-1 1,-1 0 0,1 1 0,0-1-1,0 0 1,-1 1 0,1-1 0,0 1-1,-1-1 1,1 1 0,0 0 0,-1-1-1,1 1 1,-1-1 0,2 2 0,3 6-71,0-1 1,0 1 0,5 14-1,4 5 162,1-1 30,-3-4 43,0-1 0,21 24 0,-30-40 60,-2-2-2811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48:10.4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21 107 4896,'-15'-4'1584,"14"4"-1525,1 0-1,0 0 1,0 0 0,-1 0 0,1 0-1,0 0 1,0 0 0,-1 0 0,1 0 0,0 1-1,0-1 1,0 0 0,-1 0 0,1 0 0,0 0-1,0 0 1,0 0 0,0 1 0,-1-1-1,1 0 1,0 0 0,0 0 0,0 0 0,0 1-1,0-1 1,0 0 0,-1 0 0,1 1-1,0-1 1,0 0 0,0 0 0,0 0 0,0 1-1,0-1 1,0 0 0,0 0 0,0 1-1,0-1 1,0 0 0,0 0 0,0 0 0,0 1-1,0-1 1,0 0 0,1 1 0,6-2 535,1 0 0,-1-1 0,1 1 0,-1-1 1,8-4-1,8-1-117,339-68 1177,-342 72-1825,13-3-517,49-1 0,-63 10-389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48:10.8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77 92 4736,'-61'-20'2144,"46"16"-1856,15-4 960,10 5-736,11-14-288,8 5-160,11-4-992,4 4 512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48:11.6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 14 3648,'0'-2'407,"1"1"0,0 0 0,-1-1 0,1 1 0,0 0 0,0 0 0,0 0 0,0-1-1,0 1 1,0 0 0,5 3 3519,-7 10-3118,-15 100 1014,9-48-1542,-6 134 869,4-27-27,8-157-849,2 24 0,0-11 1267,26-42-794,-11 6-602,0 1 0,0 1-1,1 0 1,31-8 0,-35 12-164,228-55 287,-225 54-329,-13 3 70,-1 0-1,1 0 1,0 0-1,0 1 1,-1-1-1,1 1 1,0 0-1,0 0 1,0 0 0,5 1-1,-2 0 151,-5-3-1272,-6-5-2906,0 4 2058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48:11.9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30 274 4064,'-18'-7'1307,"17"6"-1177,0 0 1,0 0-1,0 1 1,0-2-1,0 1 1,1 0-1,-1 0 1,0 0-1,1 0 1,-1 0-1,0-1 1,1 1-1,0 0 1,-1 0-1,1-1 1,0 1-1,-1 0 1,1-2-1,1-3 447,0 0-1,1 0 0,-1 0 0,1 0 0,0 0 0,1 1 0,4-8 0,-3 5-38,0 0-221,1 0-1,0 1 1,0 0 0,1 0 0,-1 0-1,2 0 1,-1 1 0,1 0 0,0 1-1,13-9 1,3 1-74,0 0 0,32-11 0,-20 12-243,1 2 0,-1 1 0,69-8 0,-83 15 80,39 3 1,-24 0-3164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48:12.3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9 152 6304,'-8'-3'1324,"8"-1"323,14-4 1416,-10 6-2687,31-13 856,1 1-1,41-10 0,-47 15-952,243-56 127,-262 62-700,0 1 1,1 1 0,-1 0 0,0 0-1,0 1 1,14 2 0,-3 4-827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48:12.8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72 15 5408,'9'-15'3018,"-9"21"430,-4 29-1962,-30 306 1521,31-286-2564,2-47-361,0-2 63,1 0-1,0-1 1,0 1-1,0 0 1,3 11-1,-3-17-115,0 1 0,0-1-1,0 0 1,1 1-1,-1-1 1,0 0-1,0 1 1,0-1-1,0 0 1,1 1-1,-1-1 1,0 0-1,0 0 1,1 1-1,-1-1 1,0 0-1,1 0 1,-1 1 0,0-1-1,0 0 1,1 0-1,-1 0 1,0 0-1,1 0 1,-1 0-1,1 1 1,-1-1-1,0 0 1,1 0-1,-1 0 1,0 0-1,1 0 1,-1 0-1,0 0 1,1 0 0,-1-1-1,0 1 1,1 0-1,-1 0 1,1 0-1,-1 0 1,0 0-1,0-1 1,1 1-1,0 0 1,15-12 526,-14 12-567,43-40 431,-33 27-456,1 1 0,1 1 1,0 0-1,19-10 0,-26 17-30,2 0 0,-1 0 0,0 0 0,1 1 0,0 1 0,12-3 0,-19 4 65,0 1 1,1 0 0,-1 0 0,1 0 0,-1 0 0,1 1 0,-1-1 0,1 1 0,-1-1 0,1 1 0,-1 0-1,0 0 1,0 0 0,1 0 0,-1 0 0,0 1 0,0-1 0,0 1 0,0-1 0,0 1 0,-1 0-1,1-1 1,0 1 0,-1 0 0,1 0 0,-1 0 0,0 1 0,2 3 0,-2-4 38,1 1 0,-1-1 0,0 1 1,-1 0-1,1-1 0,0 1 0,-1 0 1,1 0-1,-1-1 0,0 1 0,0 0 0,0 0 1,0 0-1,-1-1 0,1 1 0,-2 3 1,1-2 32,-1-1 1,0 1-1,0 0 1,0-1-1,0 1 1,0-1-1,-1 0 1,0 0-1,-5 6 1,-2-1 83,0 0 1,-1-1 0,0-1 0,0 0-1,0 0 1,-16 5 0,11-5 11,-1-1 0,-33 5 0,40-8-174,-1-1 0,1-1 0,-1 0 0,1 0 0,0-1 1,-14-2-1,20 1-578,0 1 1,1 0 0,-1-1-1,1 0 1,-1 0 0,1 0-1,0 0 1,0 0 0,0-1 0,0 1-1,-5-6 1,-1-2-2188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48:15.4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1054 2656,'-4'3'336,"4"-2"-271,-1-1 0,1 0-1,-1 1 1,1-1 0,-1 1 0,1-1 0,-1 1 0,1 0-1,0-1 1,-1 1 0,1-1 0,0 1 0,0 0 0,-1-1 0,1 1-1,0-1 1,0 1 0,0 0 0,9-1 2047,-1-4-1672,0 0 1,0-1 0,-1 0 0,0 0-1,0-1 1,0 0 0,-1 0-1,0 0 1,9-12 0,2-1 26,3-5 64,35-51 1,-37 48-368,31-52 288,54-122 1,-49 90-131,27-46 488,-71 141-724,-9 14-127,1-1-1,0 1 1,-1-1-1,1 0 0,-1 1 1,0-1-1,0 0 1,1-5-1,-11 15-576,4 1 569,0 0 0,0 0 1,1 1-1,0 0 0,0 0 1,-3 17-1,-1-1 16,-7 18 36,-19 58 387,-32 154 1,66-252-346,-2 7 66,0 1 1,1 0-1,1 15 1,0-24-49,0 0 0,0 0 0,0 0 0,0 0 1,1 0-1,-1 0 0,0 0 0,1 0 1,0 0-1,0 0 0,-1-1 0,1 1 0,0 0 1,0 0-1,1-1 0,-1 1 0,0-1 1,0 1-1,1-1 0,-1 0 0,1 1 0,-1-1 1,1 0-1,0 0 0,-1 0 0,4 1 1,0-1 74,-1 0 1,1 0 0,-1-1 0,1 1-1,0-1 1,-1-1 0,1 1 0,-1-1 0,1 1-1,0-1 1,7-3 0,2-1 17,-1-1 0,23-12 0,-21 9-84,-1 0 1,0 0-1,0-1 1,23-24-1,-3-8 85,-2-1-1,41-75 1,55-116 201,-96 167-292,37-108 0,-36 79-60,-59 201-508,8-32 450,-46 205 99,-17 59 454,78-327-358,1 1 0,0 0-1,-1 19 1,4-25 375,1-7-248,4-8-63,-5 8-103,25-41 0,27-59 0,-12 20-312,-40 82 197,-1-1 1,0 0 0,1 0-1,-1 0 1,1 1-1,-1-1 1,1 0 0,-1 1-1,1-1 1,-1 0 0,1 1-1,0-1 1,-1 0 0,1 1-1,0-1 1,-1 1-1,1 0 1,0-1 0,0 1-1,0 0 1,-1-1 0,1 1-1,0 0 1,2-1-1,-2 2 0,-1-1 0,1 1 0,0-1 0,0 1 0,-1-1 0,1 1 0,0-1 0,-1 1 0,1 0 0,0-1 0,-1 1 0,1 0 0,-1-1 0,1 1 0,-1 0 0,1 0 0,-1 0 0,1 1-1,1 6-2,1-1-1,-1 1 0,-1 0 0,1 9 0,0 27 149,-2-30-126,0-1 0,1 1 0,1-1 1,0 0-1,1 1 0,6 18 1,-8-30 17,-1-1 0,1 1 1,0 0-1,0-1 0,0 1 1,0-1-1,0 0 0,1 1 1,-1-1-1,0 0 0,1 0 0,-1 0 1,0 0-1,1 0 0,0 0 1,-1 0-1,4 1 0,-2-1 19,0 0 0,0-1-1,1 1 1,-1-1 0,1 1-1,-1-1 1,0 0 0,7-2 0,5-1 90,-1 0 0,0-1 0,21-10 0,-22 9-69,7-4-45,-1 0 0,0-2-1,-1 0 1,0-1 0,0-1-1,-1 0 1,24-25 0,-16 11 0,-1-2 0,-2 0 1,33-53-1,-48 70 52,-5 9-68,0 1-1,0-1 1,0 0-1,0-1 0,0 1 1,-1 0-1,0 0 1,0-1-1,1-3 0,-4 4-143,-2 8 42,-8 12-10,10-12 82,-84 105-64,69-90 98,-20 22-58,18-22 34,-27 38-1,44-54 32,0 0-1,0-1 1,0 1-1,0 0 1,0 0-1,1 0 0,0 0 1,-2 8-1,3-10 7,0-1 0,0 1 1,0 0-1,0-1 0,0 1 0,1-1 0,-1 1 0,0-1 0,1 0 0,-1 1 0,1-1 0,-1 1 0,1-1 0,0 0 0,0 1 0,0-1 0,0 0 0,-1 0 0,2 1 0,-1-1 1,0 0-1,0 0 0,0 0 0,0-1 0,1 1 0,-1 0 0,0 0 0,3 0 0,1 1 17,-1-1 1,1 0-1,-1 0 0,1 0 0,0-1 1,0 1-1,-1-1 0,1 0 1,0-1-1,0 1 0,-1-1 0,1 0 1,0 0-1,-1-1 0,1 1 1,-1-1-1,5-2 0,2-1 0,-1-1 0,0 0 1,-1 0-1,1-1 0,-1 0 0,8-9 0,-6 5-39,-1-1-1,0-1 1,-1 0 0,0 0-1,-1-1 1,9-20-1,27-90 16,-35 95-128,-7 22-133,0 8 55,0 13-61,-4 27 50,-7 180 576,9-219-371,0 0 39,-1 0 0,1 0 1,1 0-1,-1 0 0,0 0 1,0 0-1,1 0 1,0 2-1,-1-4-23,1 1 0,-1-1 1,1 0-1,-1 1 0,1-1 0,-1 0 0,1 0 1,-1 0-1,0 1 0,1-1 0,-1 0 0,1 0 0,-1 0 1,1 0-1,-1 0 0,1 0 0,-1 0 0,1 0 1,0 0-1,-1 0 0,1 0 0,-1 0 0,0 0 1,1-1-1,-1 1 0,1 0 0,-1 0 0,1 0 0,-1-1 1,1 1-1,-1 0 0,0-1 0,1 1 0,0-1 1,3-2 9,0-1 0,0 1 0,0-1 0,-1 0 0,0 0 0,1 0 0,-1-1 0,-1 1 0,1-1 0,3-9 0,4-4-71,32-61 55,-24 43-32,1 2 1,35-48-1,-53 80-10,1 0 0,0 0-1,-1 0 1,1 0 0,0 0 0,0 1-1,0-1 1,1 1 0,-1 0-1,0-1 1,5 0 0,-7 1 25,1 1 0,0 0 0,0 0 1,0 0-1,0 0 0,-1 0 0,1 0 0,0 0 1,0 0-1,0 1 0,0-1 0,-1 0 0,1 0 1,0 1-1,0-1 0,-1 0 0,1 1 0,0-1 1,0 1-1,-1-1 0,1 1 0,0-1 0,-1 1 1,1 0-1,-1-1 0,1 1 0,-1 0 0,1-1 1,-1 1-1,0 0 0,1 0 0,-1-1 0,0 1 0,1 0 1,-1 0-1,0 0 0,0 0 0,3 11-2,-1 0 0,-1-1-1,0 1 1,0 20 0,-1-31 0,-4 42-55,3-32 167,0 0 0,0 1 0,2 20 0,-1-32-94,0 1 1,0-1 0,0 0-1,0 0 1,0 0 0,0 0-1,0 0 1,0 0 0,0 1-1,0-1 1,0 0 0,0 0-1,0 0 1,0 0 0,0 0 0,0 0-1,0 1 1,1-1 0,-1 0-1,0 0 1,0 0 0,0 0-1,0 0 1,0 0 0,0 0-1,0 0 1,0 0 0,0 0-1,1 1 1,-1-1 0,0 0 0,0 0-1,0 0 1,0 0 0,0 0-1,0 0 1,1 0 0,-1 0-1,0 0 1,0 0 0,5-5 155,7-11-88,60-101-54,-64 103-89,17-24 0,-22 34 42,1 0-1,-1 0 1,1 0-1,0 1 1,0-1-1,0 1 0,1 0 1,-1 0-1,7-3 1,-9 5 8,1 1-1,-1-1 1,0 0 0,1 1 0,-1 0-1,1-1 1,-1 1 0,0 0 0,1 1-1,-1-1 1,1 0 0,-1 1 0,0-1-1,1 1 1,-1-1 0,0 1 0,0 0-1,1 0 1,-1 0 0,0 1 0,0-1-1,0 0 1,0 1 0,2 1 0,4 5 10,-1-1 0,0 1 0,12 18 0,-18-25 15,30 47 118,-17-25-136,34 42 0,-43-60 40,0 1 0,0-1 0,1 0 1,0 0-1,0 0 0,1-1 0,-1 0 0,1-1 1,0 1-1,0-1 0,11 3 0,-16-5-57,1 0 0,-1-1 0,0 0-1,1 1 1,-1-1 0,0 0 0,1 0 0,-1 0-1,0-1 1,1 1 0,-1-1 0,0 1-1,1-1 1,-1 0 0,0 0 0,0 0 0,0 0-1,0 0 1,0 0 0,0 0 0,0-1 0,0 1-1,0-1 1,0 1 0,-1-1 0,2-2 0,2-2-1057,-2 0 0,1 0 1,-1 0-1,0 0 0,0 0 1,-1-1-1,3-8 1,4-8-1881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48:15.7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9 277 4480,'-9'-25'2016,"18"13"-1728,6 1 1728,1 2-1152,34-19 864,5 5-1024,38-14 32,2 9-416,13-4 128,-14 9-224,19-5-480,-15 8 128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9:04.8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33 129 2912,'-4'-2'383,"-16"-10"190,20 12-446,-1 0 1,1 0 0,-1-1 0,1 1-1,-1 0 1,1-1 0,-1 1 0,1 0 0,-1-1-1,1 1 1,0 0 0,-1-1 0,1 1-1,0-1 1,-1 1 0,1-1 0,0 1-1,0-1 1,-1 1 0,1-1 0,0 1 0,0-1-1,0 1 1,0-1 0,0 1 0,-1-1-1,1 0 1,6-11 2657,-5 9-2489,0 1-1,0 0 1,0-1-1,0 1 1,0 0 0,1 0-1,-1 0 1,4-3-1,3-4 109,1 1 0,0 0 1,0 1-1,1 0 0,16-9 0,-22 14-393,1 0 1,-1 0-1,0 1 0,1-1 1,-1 1-1,1 0 0,-1 1 1,1-1-1,-1 1 0,1 0 1,0 0-1,-1 0 0,1 1 1,-1 0-1,1-1 0,-1 2 1,1-1-1,4 2 0,31 21-3995,-17-13 1526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48:22.1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0 359 2912,'2'1'439,"-1"0"1,1 0-1,0 0 0,-1 0 1,1-1-1,0 1 1,-1-1-1,1 1 0,0-1 1,0 0-1,0 1 1,0-1-1,0 0 0,-1 0 1,5-1-1,-3 0-89,0 0 0,0 0 0,0 0 0,0 0 0,0 0 0,0-1 1,0 1-1,4-4 0,-2 0-111,0 1 1,1-1-1,-2 0 0,1-1 1,0 1-1,-1-1 1,0 0-1,3-7 1,11-27 158,-2 0 1,-2-2 0,-2 0 0,14-79 0,-24 109-364,0 16-133,-3 20-127,-4 11 212,2 1-1,2 0 1,1 0 0,2 0-1,6 36 1,5 27 602,0 177 1,-13-273-568,0 0 0,-1 0 0,1 0 0,-1 0 0,0 0 0,0-1 0,0 1 0,0 0 0,0-1 0,-1 1 0,1 0 0,-1-1 0,0 0 1,0 1-1,1-1 0,-5 3 0,-3 3 47,0-1-1,-19 12 1,24-17-74,-8 6-68,5-3 13,0-1-1,-1 1 1,-11 4-1,-1-3 226,18-6 1,3 0-152,-1 0 0,0 0 1,0 0-1,0 0 0,0 0 0,0 0 1,0 1-1,0-1 0,0 0 0,0 0 1,0 0-1,0 0 0,0 0 1,1 0-1,-1 0 0,0 0 0,0 0 1,0 0-1,0 0 0,0 0 1,0 1-1,0-1 0,1 0 0,-1 0 1,0 0-1,0 0 0,0 0 0,0 0 1,0 0-1,0 0 0,1 0 1,-1 0-1,0 0 0,0 0 0,0 0 1,0-1-1,0 1 0,0 0 0,1 0 1,-1 0-1,0 0 0,0 0 1,0 0-1,0 0 0,0 0 0,0 0 1,0 0-1,0 0 0,1 0 0,-1-1 1,0 1-1,0 0 0,8-4 333,-7 3-256,35-17 875,70-24-1,-99 39-960,1 1 1,-1 0-1,0 0 0,1 1 1,0 0-1,-1 0 0,1 1 1,13 1-1,-13 1 32,-6-1-517,17-5-6661,-3 1 5291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48:22.5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216 32 3648,'0'-1'112,"1"-1"0,0 1 1,-1-1-1,1 1 0,0-1 1,0 1-1,0-1 0,0 1 1,0 0-1,0-1 0,1 1 0,-1 0 1,0 0-1,0 0 0,1 0 1,-1 0-1,1 0 0,2 0 0,9-7 2299,-31 25 2878,-28 47-3677,46-64-1603,-7 11 192,0 0 0,-10 24 0,16-33-160,0 1-1,0 0 1,0 0 0,0 0-1,0 0 1,1 0-1,-1 0 1,1 0-1,0 0 1,0 0 0,0 0-1,0 0 1,1 0-1,-1-1 1,1 1 0,0 0-1,0 0 1,0 0-1,2 3 1,2 1 62,0-1 1,0 0-1,1 0 0,0-1 1,0 0-1,0 0 0,14 7 1,0 2 114,-18-13-183,0 1 0,-1-1-1,1 1 1,0 0 0,0 0-1,-1 0 1,1 0 0,-1 0 0,0 0-1,0 0 1,1 0 0,-2 1-1,1-1 1,0 0 0,0 1 0,-1-1-1,1 0 1,-1 1 0,1-1-1,-1 1 1,0-1 0,0 1 0,0-1-1,-1 1 1,1-1 0,-1 1-1,0 1 1,0 1 37,-1 0 1,0 0-1,0 0 0,-1-1 1,1 1-1,-1-1 0,0 0 1,0 0-1,0 0 0,-1 0 1,-7 6-1,-12 9-3,-41 25-1,52-38-43,0 1-1,0-2 0,0 0 0,-1 0 1,-25 5-1,36-10-155,1 1 0,0-1 0,-1 0 0,1 1 0,-1-1 0,1 0 0,-1 0 0,1 0 0,-1 0 0,1 0 1,-1 0-1,1 0 0,-1-1 0,1 1 0,0-1 0,-1 1 0,1-1 0,-1 1 0,-1-2 0,3 2 76,0 0 1,0 0-1,0-1 0,-1 1 0,1 0 1,0 0-1,0 0 0,0 0 0,0-1 0,0 1 1,0 0-1,0 0 0,0 0 0,-1-1 1,1 1-1,0 0 0,0 0 0,0 0 0,0-1 1,0 1-1,0 0 0,0 0 0,0 0 1,0-1-1,0 1 0,0 0 0,0 0 0,1 0 1,-1-1-1,0 1 0,0 0 0,0 0 1,0 0-1,0 0 0,0-1 0,1 1 1,1-5-774,1 0 1,0 1-1,1-1 1,-1 1-1,6-5 1,-2 1 112,24-28-2507,5-2 1148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48:22.9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63 59 2912,'25'-39'1755,"-7"21"2750,-18 18-4388,1 0-1,-1 0 1,0-1-1,0 1 0,0 0 1,0 0-1,1 0 1,-1 0-1,0 0 1,0 0-1,1-1 1,-1 1-1,0 0 1,0 0-1,0 0 1,1 0-1,-1 0 1,0 0-1,0 0 1,1 0-1,-1 0 1,0 0-1,0 0 1,1 0-1,-1 0 1,0 0-1,1 1 1,-1-1 27,0 1 1,0-1-1,0 1 1,0 0-1,0-1 1,0 1-1,0 0 1,0-1-1,0 1 1,0 0-1,0-1 1,-1 1-1,1-1 1,0 1-1,0 0 1,-1 0-1,-12 28 1576,-32 49 0,37-63-1547,1 1 0,0-1-1,1 1 1,1 1 0,0-1-1,1 0 1,-3 30 0,3-4 125,4 83 1,2-94-149,10 56 1,-10-76-114,1 0 0,0-1 0,1 0 0,0 0 0,0 0 0,1 0 0,1-1 0,12 18 0,-17-26-199,0 1-1,0-1 1,1 1-1,-1-1 0,0 0 1,1 0-1,0 1 1,-1-1-1,1 0 1,-1 0-1,1-1 0,0 1 1,0 0-1,0-1 1,-1 1-1,1-1 1,0 1-1,2-1 0,-2 0-282,0 0-1,-1 0 1,1-1-1,0 1 1,-1-1-1,1 1 1,0-1-1,-1 1 1,1-1-1,-1 0 1,1 0-1,-1 0 0,0 0 1,1 0-1,-1 0 1,0 0-1,0-1 1,1 1-1,0-2 1,11-13-2867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48:23.2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51 108 6880,'-32'-15'3136,"19"19"-2720,8-4 2592,10 0-1728,0 0 959,-2 0-1311,7-4-192,8-1-416,14-6-32,8 2-160,18-6 0,0 2-64,5-2-192,-5 7 64,-8-4-2848,-5 7 1569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49:06.5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4 907 2656,'-4'6'3921,"11"-8"-2698,-4 0-1105,-1 1-1,1-1 1,-1 0 0,1 0-1,-1 0 1,3-4 0,7-14 299,-1 0 0,-1-1 0,12-33 0,13-70 36,1 0-46,5-8-39,-34 103-281,-2-1 0,4-47 0,-4-145-476,-11 236-6,2-2 453,1 1 0,1 0 0,-2 27 0,3-22 79,-6 27 1,-46 188 826,16 3-574,35-214-377,-6 53 255,-23 103 1,27-165-101,1-2 144,1-1 1,-1 1 0,0 16-1,4-30-121,0 0 0,-1 1 0,2-1 1,-1 0-1,0 0 0,0 1 0,1-1 0,0 1 0,2-4 0,25-31-249,-15 20 258,17-29-194,-1-1-1,30-68 0,-43 81 81,-11 23-67,50-89-28,-49 89-17,1 0 1,0 1-1,1 0 0,0 0 0,1 1 0,16-12 0,-21 17 32,1 1 0,-1 0 0,1 0 0,0 1 0,0-1 0,0 1 0,0 1 1,0-1-1,0 1 0,0 0 0,1 1 0,-1-1 0,0 1 0,10 1 0,-8 0-56,-1 0 0,16-2-1,-8 1 250,-15 0-45,0-1-141,0 1 0,0-1-1,0 1 1,0-1 0,0 0-1,0 1 1,-1-1-1,1 1 1,0-1 0,0 1-1,-1-1 1,1 1 0,0-1-1,-1 1 1,1-1-1,0 1 1,-1-1 0,1 1-1,-1 0 1,1-1 0,-1 1-1,1 0 1,-1-1-1,1 1 1,-1 0 0,1 0-1,-1-1 1,1 1 0,-1 0-1,1 0 1,-1 0-1,0 0 1,1 0 0,-1 0-1,0 0 1,-21 1-20,19 0 50,0 0-43,-1 0 0,0 0 0,1 1 0,-1-1 0,1 1-1,0 0 1,-1 0 0,1 0 0,0 0 0,0 1 0,0-1 0,1 1 0,-5 4 0,1 0 0,1 0 0,0 0 1,0 1-1,-5 11 0,0 4-6,1 0 0,2 1 0,0 0 0,2 0 0,0 1 0,2-1 0,-1 47 0,4-62 28,1 0-1,2 15 1,-3-22-15,1 1 0,-1-1 0,1 0 0,0 0 0,0 1 0,-1-1 0,1 0 0,1 0 0,-1 0 0,0 0 0,0 0 1,1 0-1,-1-1 0,4 4 0,-4-5 12,0 1 1,0-1 0,0 0-1,0 1 1,0-1-1,0 0 1,1 0 0,-1 0-1,0 0 1,0 0-1,0 0 1,0 0 0,0 0-1,1 0 1,-1-1-1,0 1 1,0 0 0,0-1-1,0 1 1,0-1-1,0 1 1,0-1-1,0 0 1,0 1 0,1-2-1,2-1 2,0-1 0,0 1 0,-1-1-1,6-7 1,2-6 94,-1-1 0,-1 0 0,13-38 1,-10 27-38,42-131 55,-53 156-164,1 1 1,-1-1-1,1 1 0,0 0 1,0 0-1,0 0 0,3-4 1,-4 23-184,-1-2 185,0 1 0,1-1-1,0 0 1,1 0 0,1 0-1,0-1 1,7 17 0,-9-27 47,1 0 0,0 0 0,0 0 0,0 0 0,0 0 1,1 0-1,-1 0 0,1-1 0,0 1 0,0-1 0,0 0 0,0 0 0,0 0 1,0 0-1,0-1 0,1 1 0,-1-1 0,1 0 0,-1 0 0,1 0 1,-1 0-1,1 0 0,0-1 0,-1 0 0,1 0 0,0 0 0,-1 0 0,1 0 1,6-2-1,3-3 58,0 0 1,0 0 0,0-1 0,-1-1-1,23-15 1,54-51-11,-31 23-59,-51 45 11,12-10 22,0-1 1,16-18-1,-35 34-41,0 0-1,0 0 1,0 0 0,0 0 0,0 0 0,-1 0 0,1 0 0,0 0-1,0 0 1,0 0 0,0 0 0,0 0 0,-1 0 0,1 0 0,0 0-1,0 0 1,0 0 0,0 0 0,0 0 0,-1 0 0,1 0-1,0-1 1,0 1 0,0 0 0,0 0 0,0 0 0,0 0 0,-1 0-1,1 0 1,0 0 0,0-1 0,0 1 0,0 0 0,0 0 0,0 0-1,0 0 1,0 0 0,0-1 0,0 1 0,0 0 0,0 0 0,0 0-1,0 0 1,0 0 0,0-1 0,0 1 0,0 0 0,0 0-1,0 0 1,0 0 0,0 0 0,0-1 0,0 1 0,0 0 0,0 0-1,0 0 1,0 0 0,0 0 0,0-1 0,0 1 0,1 0 0,-1 0-1,0 0 1,0 0 0,-9 9-5,-1 0-1,1 0 0,1 1 1,0 1-1,1-1 1,0 1-1,0 0 1,1 1-1,0 0 1,1 0-1,1 0 1,0 0-1,1 1 0,0 0 1,0-1-1,2 1 1,0 0-1,0 0 1,1 0-1,0 0 1,4 18-1,-3-28 25,-1 1 1,1-1-1,0 1 1,1-1-1,-1 0 0,1 1 1,-1-1-1,1 0 1,0 0-1,0 0 0,3 3 1,-4-5-12,0-1 1,0 1 0,0 0 0,0-1-1,-1 1 1,1-1 0,0 1 0,0-1-1,0 1 1,0-1 0,0 1 0,0-1-1,1 0 1,-1 0 0,0 0 0,2 0-1,-2 0-1,1 0-1,-1 0 0,1-1 1,-1 1-1,1-1 0,-1 0 1,1 1-1,-1-1 0,1 0 0,-1 0 1,0 0-1,0 0 0,1 0 1,1-2-1,9-12 64,-1 0 1,0-1-1,-1 0 0,13-28 1,1-1-60,0 5 102,55-71 0,-53 80-105,-2 0-1,0-2 1,-3 0-1,27-55 0,-32 51 24,19-58-1,-25 65-10,-7 21-56,0 1 0,0 0 0,-1-1 0,0 0 0,0-11 0,-2 20 36,0 0 0,0 0 0,0 0-1,0 0 1,0 0 0,0 0-1,0 0 1,0 0 0,0 0 0,0-1-1,0 1 1,0 0 0,0 0 0,0 0-1,0 0 1,0 0 0,0 0-1,0 0 1,0 0 0,0 0 0,0 0-1,0 0 1,0 0 0,0 0-1,0 0 1,0 0 0,0 0 0,0 0-1,0 0 1,0 0 0,0 0 0,0 0-1,0 0 1,0-1 0,0 1-1,0 0 1,0 0 0,0 0 0,-1 0-1,1 0 1,0 0 0,0 0-1,0 0 1,0 0 0,0 0 0,0 0-1,0 0 1,0 0 0,0 0 0,0 0-1,0 0 1,0 0 0,0 0-1,0 0 1,0 0 0,0 0 0,0 1-1,0-1 1,-1 0 0,1 0-1,0 0 1,0 0 0,0 0 0,0 0-1,0 0 1,0 0 0,0 0 0,0 0-1,-5 6-22,-6 10 24,-13 28-85,1 1 0,-28 85-1,44-110 44,1 0 0,0 0-1,-4 35 1,10-46 48,-1-1 0,2 1 0,-1-1 0,1 1 1,0-1-1,0 1 0,1-1 0,1 1 0,-1-1 0,1 0 0,8 14 0,-9-18 4,0-1 0,0 0 0,0 0 0,0-1 0,0 1 0,1 0-1,-1-1 1,1 1 0,0-1 0,0 0 0,-1 0 0,2 0 0,-1 0-1,0-1 1,0 1 0,6 1 0,-4-2 28,0 0 0,1 0 0,-1-1 0,0 0 0,0 0 0,0 0 0,0 0 0,1-1 0,-1 0 0,0 0 0,6-3 0,13-5 136,-1-1 0,44-27 0,-39 21-226,-17 9 72,-1 0 1,0 0-1,-1-1 0,0 0 1,15-17-1,-16 17-206,-9 8 75,-11 16-1,5-8 25,4-4 84,0 1-1,1-1 1,0 0-1,0 1 1,0-1-1,0 1 0,1-1 1,-1 1-1,1 0 1,1 0-1,-1 0 1,0 0-1,1-1 1,0 1-1,0 0 1,1 0-1,0 0 0,-1 0 1,1 0-1,1-1 1,-1 1-1,1 0 1,0-1-1,0 1 1,0-1-1,1 0 0,-1 0 1,1 0-1,6 7 1,-8-10 13,0 1 1,0-1 0,1 0-1,-1 1 1,1-1-1,-1 0 1,1 0 0,0 0-1,-1 0 1,1 0 0,0 0-1,0-1 1,0 1 0,-1 0-1,1-1 1,0 0-1,3 1 1,-3-1 2,-1 0 0,1-1 1,-1 1-1,1-1 0,0 1 0,-1-1 1,1 1-1,-1-1 0,1 0 0,-1 0 0,1 0 1,-1 1-1,0-1 0,1-1 0,-1 1 0,1-2 1,2-1 34,0-1 1,-1 0-1,0 0 1,0 0-1,-1 0 1,1 0-1,-1-1 1,0 1-1,-1-1 1,2-6-1,-3 8-48,1 0 1,-1 0-1,0 0 0,-1 0 0,0-5 1,1 7 6,0 0 1,0 1 0,-1-1 0,1 0-1,-1 0 1,0 0 0,0 1-1,1-1 1,-1 0 0,0 0 0,0 1-1,-1-1 1,1 1 0,-1-2-1,0 2-26,1 0 0,-1 0-1,1 0 1,-1 1-1,1-1 1,-1 0 0,1 1-1,-1-1 1,1 1 0,-1 0-1,0-1 1,1 1-1,-1 0 1,0 0 0,1 0-1,-4 0 1,-1 0 18,14-1-26,0-1 0,16-5 0,22-5 49,-44 11-33,1 1 1,-1-1-1,0 1 0,1 0 1,-1 0-1,1 0 0,-1 0 1,0 0-1,1 0 0,-1 1 1,1-1-1,2 2 0,-4-1 19,1 0 0,-1 0-1,1 0 1,-1 1 0,1-1-1,-1 1 1,0-1 0,1 1-1,-1-1 1,0 1 0,0 0-1,0-1 1,-1 1 0,1 0-1,0 2 1,12 42 358,-10-33-206,8 23-1,-10-32-125,1-1 0,0 0 1,0 1-1,0-1 0,0 0 0,0 0 0,0 0 1,1 0-1,0 0 0,4 4 0,-2-4 33,-1-1 0,1 1-1,-1-1 1,1 0 0,0 0 0,-1-1-1,1 1 1,0-1 0,0 0 0,0-1-1,0 1 1,1-1 0,-1 0-1,0 0 1,0 0 0,0-1 0,0 0-1,0 0 1,0 0 0,0 0 0,9-5-1,-2 1-341,1-1-1,18-12 1,19-17-5652,-41 25 1533,-3 5 1466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49:06.8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35 217 4064,'-35'-5'2080,"38"2"224,11 3-1312,14-9 864,4 6-1088,34-17 512,5 0-768,34-12 96,-2 4-352,-5-5-32,-6 13-128,-8-7-704,-12 11 352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49:45.0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 15 2144,'-1'-1'48,"1"1"-3,0 0 0,-1 0 0,1-1 0,0 1 0,-1 0 0,1 0 0,0-1 0,0 1 0,-1 0 0,1 0 0,0-1 0,0 1 0,0 0 0,-1 0 0,1-1 0,0 1 0,0 0 0,0-1 0,0 1 0,0 0 0,0-1 0,0 1 0,-1-1 0,1 1 0,0 0 0,0-1 0,1 1 0,-1-5 1522,-6 19 3267,4-9-4700,-1 1 0,1-1 0,-3 11 0,4-2 177,0 1 0,0-1 0,1 1 0,4 21 0,-1 20 614,-1-41-726,0 0 1,1 0-1,0-1 1,1 1-1,1-1 1,0 0-1,1 0 1,0 0-1,9 13 1,-9-18-130,0-1 1,0 0 0,1 0 0,0 0 0,1-1 0,-1 0 0,1-1 0,13 8 0,-15-10-10,-1 0-1,2-1 1,-1 0 0,0 0-1,1-1 1,-1 1 0,1-1-1,0-1 1,-1 1 0,1-1-1,0-1 1,0 1 0,12-2 0,-14 1-7,11-2 51,-1 0 1,0-1-1,1-1 0,25-10 1,-13 2-37,0-2 0,0-1 1,28-21-1,87-64 384,-142 99-458,49-38 275,-36 27-155,1 0-1,27-16 0,-16 13-61,-17 9-21,1 1-1,0-1 0,1 2 0,-1-1 0,18-4 0,-12 5-26,1 1 0,-1 0 0,1 1 0,0 1 0,0 0 0,0 1-1,0 1 1,-1 1 0,1 0 0,26 8 0,-35-8 13,1 1 1,0 0 0,0 1-1,-1-1 1,0 2 0,0-1-1,0 1 1,0 0 0,-1 1-1,0 0 1,0 0 0,0 1-1,-1-1 1,0 1 0,9 15-1,-11-16-32,7 14 26,-10-19 11,-1 0 1,1 0 0,-1-1-1,1 1 1,0 0 0,-1 0-1,1 0 1,0-1-1,0 1 1,0 0 0,0-1-1,-1 1 1,1-1 0,2 1-1,0-1 20,0-1-1,0 1 0,-1-1 0,1 0 0,0 0 0,-1-1 0,1 1 0,0 0 0,-1-1 1,1 0-1,-1 1 0,0-1 0,4-4 0,3-1-34,39-34-121,-1 1 76,-41 36 37,0 0 0,0 1 0,0-1 0,0 1 0,0 0 0,11-2 0,-12 3-20,-1 1 0,1 1-1,0-1 1,0 1-1,0 0 1,0 0-1,0 0 1,0 1-1,-1-1 1,7 3-1,0 0-59,1 2-1,16 8 0,15 5 202,74 22-97,161 77 0,-264-110-9,0 0 1,0-1-1,1 0 0,0-2 1,0 0-1,0 0 1,1-1-1,25 1 0,3-4 188,-1-2 0,83-14 0,82-36 319,-157 33-378,57-27 0,21-10-1058,-105 48-952,42-9 1,-20 11-108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49:46.5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41 177 2496,'-22'2'1978,"21"-2"-1775,0 0 1,0 0-1,0 1 0,0-1 1,0 0-1,0 1 0,0-1 1,0 1-1,0-1 0,0 1 1,0-1-1,0 1 0,-5 5 4867,17-17-3796,92-64 203,-8 4-1146,-89 67-304,2-1 0,-1 1 1,0 1-1,1-1 0,-1 1 0,1 1 0,14-4 1,-20 6-21,0-1 0,1 1 0,-1 0 0,0 0 0,0 0 0,1 0 1,-1 0-1,0 0 0,0 1 0,1-1 0,-1 1 0,0 0 0,0 0 1,0-1-1,0 1 0,0 0 0,0 1 0,0-1 0,0 0 0,0 1 1,-1-1-1,1 1 0,0-1 0,-1 1 0,0 0 0,1 0 0,-1-1 1,0 1-1,0 0 0,0 0 0,0 0 0,1 3 0,3 12 119,0 0 0,-2 0 0,0 0 1,1 19-1,-3-18 23,2 1 0,0 0 0,6 19 0,-7-33-56,0 0 1,0-1 0,1 1-1,-1-1 1,1 0-1,0 0 1,0 0-1,0 0 1,1 0 0,-1-1-1,1 0 1,0 1-1,0-1 1,0-1 0,0 1-1,0 0 1,1-1-1,-1 0 1,1 0 0,0 0-1,8 1 1,-5-1-5,-1-1 0,0 0 0,0-1 1,0 1-1,1-1 0,-1-1 0,0 0 0,0 0 1,1 0-1,-1 0 0,0-1 0,0-1 1,-1 1-1,9-5 0,21-9 188,-24 11-101,22-13 0,-33 18-299,-1 0 0,1-1 0,0 1 0,-1-1-1,1 1 1,-1-1 0,1 1 0,-1-1 0,1 1-1,-1-1 1,0 1 0,1-1 0,-1 0 0,0 1-1,1-1 1,-1 1 0,0-1 0,0 0 0,1 1-1,-1-1 1,0 0 0,0 0 0,1-3-772,3-7-1376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49:47.8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13 668 4992,'-3'3'545,"-7"2"3171,17-12-2068,12-7-1091,-1-1 0,0-1 0,0-1 1,25-32-1,-8 9 86,-24 28-464,-7 7-133,0 0 1,0 1-1,0-1 1,1 1-1,0 0 1,-1 1-1,2-1 1,5-3 0,-10 7-50,-1 0 0,1-1 1,-1 1-1,1 0 1,-1 0-1,1 0 1,-1 0-1,1 0 1,-1-1-1,1 1 0,-1 0 1,1 0-1,-1 0 1,1 0-1,-1 1 1,1-1-1,-1 0 1,1 0-1,-1 0 0,1 0 1,-1 0-1,1 1 1,-1-1-1,1 0 1,-1 0-1,1 1 1,0 0-1,0 0 2,0 0 0,-1 0-1,1 0 1,0 1 0,0-1-1,-1 0 1,1 1 0,-1-1 0,1 0-1,-1 3 1,2 6 1,-1 1 0,0 15-1,-1-14-30,28 296 651,-23-263-589,2 1 285,15 54 1,-2-16-54,20 117 147,-38-194-272,-1 0 0,1 0 0,0-1-1,5 11 1,-7-16-118,0-1-1,0 0 1,0 0-1,0 0 0,0 0 1,0 1-1,0-1 1,0 0-1,0 0 1,0 0-1,0 0 1,0 1-1,1-1 1,-1 0-1,0 0 1,0 0-1,0 0 1,0 1-1,0-1 0,0 0 1,1 0-1,-1 0 1,0 0-1,0 0 1,0 0-1,0 0 1,1 0-1,-1 1 1,0-1-1,0 0 1,0 0-1,0 0 1,1 0-1,-1 0 1,0 0-1,0 0 0,0 0 1,1 0-1,-1 0 1,0 0-1,0 0 1,0 0-1,0 0 1,1 0-1,-1-1 1,0 1-1,0 0 1,1-2 56,0 0 0,-1 1 0,1-1 1,-1 0-1,0 0 0,0 0 0,0 0 1,0-4-1,3-68 154,14-81 1,-6 71-10,9-138-39,19-157-289,-31 232-74,-3 84-54,-5 62 169,1-1-1,-1 1 1,0 0-1,1-1 1,-1 1 0,0-1-1,1 1 1,0-1-1,-1 1 1,2-2-1,1 4 67,-1-1 0,1 1 0,-1-1 0,1 0 0,-1 0 0,1 0 0,0 0 0,2-1 0,6 1 0,22-1-15,0-2-1,42-8 0,63-21-23,-42 9 35,42-10 229,201-36 200,-303 64-149,0-2 0,59-19-1,-87 24-59,-26 14-8833,10-8 6522,-6 7-1083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49:48.7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91 37 4064,'0'-1'303,"0"-1"0,0 0 0,0 0 0,0 0 0,0 1 0,0-1 0,0 0 0,0 0 0,1 1 0,-1-1 0,1 0 0,0 1 0,-1-1 0,1 0 0,0 1 0,0-1 0,0 1 0,0-1 0,0 1 0,0 0 0,2-2 0,-3 45 1596,-3 27-1018,-14 79 1,11-111-682,-1 5 230,-16 45 0,13-49-256,5-18-54,-5 16 194,1 0 0,-3 37-1,11-67-228,1 1 0,-1-1-1,1 1 1,0-1 0,1 1-1,0-1 1,1 8 0,-1-12 411,-1-3-458,1 0 1,-1 1-1,1 0 1,-1-1-1,1 1 1,0-1 0,-1 1-1,1 0 1,0-1-1,-1 1 1,1 0-1,0 0 1,-1-1-1,1 1 1,0 0-1,-1 0 1,1 0 0,0 0-1,0 0 1,-1 0-1,1 0 1,0 0-1,2 0 52,15-3 95,-1-1 1,1-1-1,31-13 1,-3 1-75,-29 12-45,0 0 0,0 2-1,1 0 1,-1 1 0,29-1 0,-46 3-55,1 0 0,-1 0 0,0 0 0,0 0 1,1 0-1,-1 0 0,0 0 0,0 0 0,1 0 0,-1 0 0,0 0 1,0 0-1,1-1 0,-1 1 0,0 0 0,0 0 0,0 0 1,1 0-1,-1-1 0,0 1 0,0 0 0,0 0 0,1 0 1,-1-1-1,0 1 0,0 0 0,2-13-8948,-2 11 7701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9:04.8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42 145 3392,'-2'0'181,"1"0"1,-1 0-1,1-1 0,0 1 1,-1-1-1,1 0 0,0 1 1,-1-1-1,1 0 0,-2-2 1,-10-4 5652,1-4-2789,13 11-2889,-1 0-137,0 0-1,0 1 1,0-1 0,0 0-1,0 0 1,0 0 0,0 0-1,1 0 1,-1 0 0,0 0-1,0 0 1,0 0-1,0 0 1,0 1 0,0-1-1,1 0 1,-1 0 0,0 0-1,0 0 1,0 0 0,0 0-1,0 0 1,1 0 0,-1 0-1,0 0 1,0 0 0,0 0-1,0 0 1,0 0-1,1 0 1,-1-1 0,0 1-1,0 0 1,0 0 0,0 0-1,0 0 1,0 0 0,1 0-1,-1 0 1,0 0 0,0 0-1,0 0 1,0-1 0,0 1-1,0 0 1,0 0-1,0 0 1,0 0 0,1 0-1,-1 0 1,0-1 0,0 1-1,0 0 1,0 0 0,0 0-1,0 0 1,0 0 0,0-1-1,0 1 1,0 0 0,0 0-1,0-1 41,0 0-1,0 1 0,0-1 1,1 1-1,-1-1 0,0 1 1,0-1-1,1 1 1,-1-1-1,0 1 0,1-1 1,-1 1-1,1-1 0,-1 1 1,1-1-1,-1 1 0,0 0 1,1-1-1,0 1 1,-1 0-1,1-1 0,-1 1 1,1 0-1,-1 0 0,1-1 1,0 1-1,-1 0 1,1 0-1,-1 0 0,2 0 1,27-2 494,-9 0 12,-12 2-496,0-1 0,0 1 0,14 1 0,4 0 34,6 1 86,53 9 0,-53-6 0,56 3 1,-36-11 47,0-1-1,79-18 0,-51 11-70,-50 8 68,-30 3-225,1 0-1,-1 0 0,0 0 0,0 0 1,0 0-1,0 0 0,0 0 0,0 0 1,0 0-1,0-1 0,0 1 0,0 0 1,0 0-1,0 0 0,0 0 0,0 0 1,0 0-1,0 0 0,0 0 0,0 0 1,1 0-1,-1-1 0,0 1 0,0 0 1,0 0-1,0 0 0,0 0 0,-1 0 1,1 0-1,0 0 0,0 0 0,0 0 1,0-1-1,0 1 0,0 0 0,0 0 1,0 0-1,0 0 0,0 0 0,0 0 1,0 0-1,0 0 0,0 0 0,0 0 1,0 0-1,0 0 0,0 0 0,-1-1 1,1 1-1,0 0 0,-7-6 151,-12-5-13,1 6-106,-92-27 106,79 24-69,23 5-54,-1 1 0,1 0 0,-1 0 0,-14 0 0,13-1 29,5-1-264,47 4 325,59 1-68,-83 0-54,0 1 1,-1 0-1,28 9 0,-42-10 5,0 0 0,0 0-1,0 0 1,0 1 0,0-1 0,0 1 0,4 4-1,-6-6 4,0 1 1,0 0-1,-1 0 0,1 0 0,0-1 0,-1 1 0,1 0 0,-1 0 1,1 0-1,-1 0 0,1 0 0,-1 0 0,0 0 0,1 0 0,-1 0 1,0 0-1,0 0 0,0 1 0,0-1 0,0 0 0,0 0 0,0 0 1,0 0-1,-1 0 0,1 0 0,0 0 0,0 0 0,-1 1 0,-4 7 77,0 0 0,0-1-1,-10 13 1,-3 4 149,6-5-138,1 0 0,1 0 0,0 1 0,2 0 0,0 0-1,-6 32 1,14-52-233,0 0-1,-1 0 1,1 0-1,0 1 1,0-1 0,0 0-1,0 0 1,0 1-1,0-1 1,1 0-1,-1 0 1,0 0-1,0 1 1,1-1-1,0 1 1,-1-1-69,1-1 0,-1 0 1,1 1-1,-1-1 0,0 0 0,1 1 1,-1-1-1,1 0 0,-1 0 0,1 0 1,-1 1-1,1-1 0,-1 0 0,0 0 1,1 0-1,-1 0 0,1 0 0,-1 0 1,1 0-1,-1 0 0,1 0 0,-1 0 1,1 0-1,-1 0 0,1-1 0,-1 1 1,1 0-1,-1 0 0,1 0 0,-1-1 1,0 1-1,1 0 0,-1 0 0,1-1 1,0 0-1,11-4-3390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49:49.1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 78 2912,'-1'-1'137,"0"-1"0,0 1 0,0 0 0,-1 0 0,1 0 0,0 1 0,-1-1-1,1 0 1,-3-1 0,2 2 559,0-1-1,0 0 1,0 0-1,1 0 1,-1 0-1,0 0 1,-2-3-1,4 4-583,0 0-1,0 0 1,-1-1 111,1 1-112,0 0 1,0 0-1,0 0 1,0 0-1,0 0 1,0-1-1,-1 1 1,1 0-1,0 0 1,0 0-1,0 0 1,0-1-1,0 1 1,0 0-1,0 0 1,0 0-1,0-1 1,0 1-1,0 0 1,0 0-1,0 0 1,0 0-1,0-1 1,0 1-1,0 0 1,0 0 0,1 0-1,-1 0 1,0-1-1,0 1 1,0 0-1,0 0 1,0 0-1,0 0 112,1-1-111,-1 1-1,0 0 1,0 0-1,0 0 1,1 0-1,13-5 2050,29-1-1851,-29 4 223,45-11 149,-40 8-567,30-4 0,-33 8-219,-12 1-119,1 0 0,0 0 0,-1-1 0,1 1 0,0-1 0,-1-1-1,1 1 1,4-2 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49:49.4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0 230 5728,'2'-2'803,"0"1"1,0-1-1,0 1 0,0 0 1,1-1-1,-1 1 0,0 0 1,4-1-1,17-10 601,48-30 825,94-42 1,-159 82-2200,48-21 261,67-19 1,-105 35-188,-12 4-626,-9 1-1220,3 2 1408,1 1 0,-1-1 0,1 0 0,0 1 0,-1-1 0,1 1 0,0-1 0,0 1 0,-1-1 0,1 1 0,0 0 0,0 0 0,-1 1 0,-2 0-910,-11 9-1470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49:50.5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28 2720,'1'-1'290,"0"0"1,0 0-1,0 0 1,0 0-1,0 0 1,0 0-1,0 0 0,0 0 1,0 0-1,1 1 1,-1-1-1,0 1 1,0-1-1,2 0 0,2-1 1348,6-4 945,-10 5-2403,0 0 0,0 1 0,-1-1 0,1 1 0,0-1 0,0 1 0,0-1 0,0 1 0,0 0 0,0-1 0,2 1 0,-2 0-137,-1 0 1,1 0-1,0 1 1,-1-1-1,1 0 0,-1 1 1,1-1-1,0 0 1,-1 1-1,1-1 1,-1 1-1,1-1 1,-1 1-1,1-1 1,-1 1-1,0-1 1,1 1-1,-1 0 1,0-1-1,1 1 1,-1 0-1,0-1 1,0 1-1,1 0 1,1 8 134,0 0 0,-1 0 0,0 0 0,0 0 1,-1 0-1,0 0 0,-2 9 0,1 9 114,-13 254 1244,9-233-1062,2-44 12,3-4-477,0 0 0,0 0-1,0 0 1,-1 0 0,1 0 0,0 0 0,0 0 0,0 0 0,0 0 0,0 0 0,0 0 0,0 0 0,0 0 0,0 0 0,0 0 0,0 0 0,0 0 0,-1-1 0,1 1 0,0 0 0,0 0 0,0 0-1,0 0 1,0 0 0,0 0 0,0 0 0,0 0 0,0 0 0,0-1 0,0 1 0,0 0 0,0 0 0,0 0 0,0 0 0,0 0 0,0 0 0,0 0 0,0 0 0,0-1 0,0 1 0,0 0-1,0 0 1,1 0 0,-1 0 0,0 0 0,0 0 0,0 0 0,0 0 0,0 0 0,0 0 0,0 0 0,0-1 0,0 1 0,0 0 0,0 0 0,0 0 0,1 0 0,-1 0 0,0 0 0,0 0 0,0 0-1,3-6 64,-1 1-1,0-1 0,0 0 0,-1 0 0,2-7 1,3-10-41,-1 7 9,2 1 1,0 0-1,1 0 0,1 0 1,0 1-1,1 1 0,0-1 0,19-17 1,-28 29-46,1 1 1,-1 0 0,1-1 0,-1 1-1,1 0 1,-1 0 0,1 0-1,0 0 1,0 1 0,-1-1 0,1 0-1,0 1 1,0-1 0,0 1-1,0 0 1,0-1 0,0 1-1,0 0 1,0 0 0,2 1 0,-3-1 5,1 1 0,0-1 1,-1 1-1,1 0 0,-1 0 1,0 0-1,1 0 1,-1 0-1,0 0 0,1 0 1,-1 0-1,0 0 0,0 1 1,0-1-1,0 0 0,0 1 1,0-1-1,-1 1 1,1-1-1,0 1 0,-1-1 1,2 4-1,-1 5 76,1 0 0,-1 0 0,-1 1 0,0-1 0,-1 0 0,0 0 0,0 0 0,-4 13 0,4-17-19,0 0-1,-1 0 1,0 0-1,0-1 0,0 1 1,-1-1-1,0 0 1,0 1-1,0-1 1,-1-1-1,0 1 0,0 0 1,0-1-1,0 0 1,-1 0-1,1 0 1,-1-1-1,0 1 0,0-1 1,-1 0-1,1-1 1,0 1-1,-1-1 0,0 0 1,0 0-1,1-1 1,-1 0-1,0 0 1,-12 0-1,9-1 38,0-1 0,1 0-1,-11-2 1,-5-5-822,23 7 274,-1 0 1,0 0-1,0-1 1,1 1-1,-1 0 0,1 0 1,-1-1-1,-1-2 1,0-2-4252,5 1 1451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3:09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624 197 2720,'1'-2'276,"-1"0"0,0 0 0,1-1-1,0 1 1,-1 0 0,1 0 0,0 0 0,0 0 0,2-2 0,2-7 1141,-4 9-1212,0 0 0,-1 1 1,0-1-1,1 0 0,-1 0 1,0 1-1,0-1 0,0 0 1,0 0-1,0 1 0,0-1 1,0 0-1,-1 0 0,1 1 1,-1-1-1,1 0 0,-2-2 1,-4-8 137,0 1 1,-1 0 0,-1 0-1,1 0 1,-16-15 0,7 8-113,13 15-235,0 0-1,-1 0 1,0 1 0,1-1 0,-1 1 0,0 0-1,0 0 1,-1 1 0,1-1 0,0 1-1,0 0 1,-1 0 0,1 0 0,-1 0-1,1 1 1,-7 0 0,-10 0-25,0 0-1,-24 5 1,30-2 7,0 0 0,1 0 0,-1 2 0,1 0 1,0 0-1,0 1 0,0 1 0,1 0 0,-22 17 0,21-12-5,-1 0 0,2 1-1,-1 1 1,2 0 0,0 1-1,0 0 1,-13 25 0,0 6 128,-34 87 0,51-109-62,0 0 1,2 0-1,1 0 0,1 1 0,-2 46 0,6-57 28,2 0 0,0 0 0,0 0 0,1 0 0,7 18-1,0-6 86,22 42-1,-26-57-114,1-1 0,0 0 0,0-1 0,0 0 0,1 0 1,1 0-1,0-1 0,0 0 0,0-1 0,1 0 0,0-1 0,0 0 0,13 5 0,-8-5 72,1 0 0,-1-1 0,1-1 0,0-1-1,0 0 1,0-1 0,1-1 0,31-1 0,-41-1-40,1 0 1,0 0-1,0 0 1,-1-1 0,1 0-1,-1-1 1,1 1 0,-1-1-1,0-1 1,0 0 0,0 0-1,-1 0 1,1 0 0,-1-1-1,0 0 1,9-11 0,17-23 769,41-67 1,-68 99-904,0-1-1,1 1 1,0 1-1,1-1 1,-1 1-1,1 0 1,0 0-1,1 1 1,-1 0-1,1 1 0,0-1 1,0 1-1,0 1 1,1 0-1,0 0 1,11-2-1,10-1 16,-1 1-1,1 2 0,48 1 1,138 7 555,-215-7-97,-5-3-105,-10-6-100,4 7-180,-1-1-1,0 1 0,0 1 0,0 0 0,-1 1 0,-12-1 1,-69-2-384,74 5 285,1 2 1,-1 0-1,1 1 0,-1 1 1,1 0-1,-28 12 0,39-14 30,1 1 0,0 1 0,-1-1-1,1 1 1,0 0 0,1 0-1,-1 1 1,1 0 0,0 0-1,-6 7 1,5-3-21,-1 0 0,2 0 0,-1 1 0,1 0 0,1 0 0,-5 12 0,4-3 21,0-1 0,2 1 1,0-1-1,1 1 1,0 0-1,2 0 1,3 30-1,-2-41 100,0 0 1,1 0-1,0 0 0,0 0 0,1 0 1,0 0-1,0 0 0,1-1 0,0 0 1,0 0-1,1 0 0,0 0 0,10 10 0,-14-15-34,1-1 0,-1 0 0,0 0-1,1 0 1,-1 0 0,0 0 0,1 0-1,-1 0 1,1-1 0,0 1 0,-1 0-1,1-1 1,-1 1 0,1-1 0,0 0-1,0 1 1,-1-1 0,1 0 0,0 0-1,-1 0 1,1 0 0,0-1 0,-1 1-1,1 0 1,0-1 0,2 0-1,0-1 45,-1 0 0,1-1-1,-1 1 1,0 0 0,0-1-1,0 0 1,0 0-1,0 0 1,-1 0 0,1 0-1,-1 0 1,3-6-1,2-6 117,11-29-1,-18 43-175,62-192 317,-51 155-282,16-52-904,-27 85 129,2 12 430,20 60 230,14 36-81,-29-86 174,1-1-1,1 1 1,0-2-1,12 16 0,-8-15 10,0 0-1,20 17 0,-28-28 5,1 0 1,1 0 0,-1-1-1,0 1 1,1-2 0,0 1-1,0-1 1,0 0 0,10 3-1,-15-6 26,1 1-1,-1-1 0,1 0 1,-1 0-1,1-1 1,-1 1-1,1 0 0,-1-1 1,1 1-1,-1-1 1,0 0-1,1 0 0,-1 0 1,0 0-1,0 0 0,1-1 1,-1 1-1,0-1 1,0 1-1,-1-1 0,1 0 1,0 1-1,0-1 1,-1 0-1,1 0 0,1-4 1,4-5 28,-1 0 1,0-1-1,7-20 1,-10 25-31,98-246 94,-96 240-150,-3 7-49,0 0-1,1 0 1,5-10 0,-4 9-45,1-1-383,-5 8 465,0 0 1,0 0-1,1 0 0,-1 0 0,0 0 0,0 0 0,0 0 0,0 0 0,1 0 1,-1 0-1,0 0 0,0 0 0,0 0 0,0 0 0,1 0 0,-1 0 0,0 0 1,0 0-1,0 0 0,0 0 0,1 0 0,-1 1 0,0-1 0,0 0 0,0 0 0,0 0 1,0 0-1,1 0 0,-1 0 0,0 1 0,0-1 0,0 0 0,0 0 0,0 0 1,0 0-1,0 0 0,0 1 0,0-1 0,0 0 0,0 0 0,0 0 0,1 0 1,-1 1-1,0-1 0,4 9-58,-1 1 0,0-1 0,0 1 0,-1-1 0,3 18 0,-1 54 73,-2-47-16,-3 68 81,-1-36 240,-1-44 73,3-22-363,0 0 0,0 1 0,0-1 1,0 0-1,0 1 0,0-1 0,0 0 0,0 1 0,0-1 0,-1 0 0,1 1 0,0-1 0,0 0 0,0 1 0,-1-1 0,1 0 0,0 0 1,0 1-1,-1-1 0,1 0 0,0 0 0,0 1 0,-1-1 0,1 0 0,0 0 0,-1 0 0,1 0 0,0 1 0,-1-1 0,1 0 0,0 0 1,-1 0-1,1 0 0,-1 0 0,1 0 0,0 0 0,-1 0 0,1 0 0,0 0 0,-1 0 0,1 0 0,0 0 0,-1 0 0,1-1 0,0 1 1,-1 0-1,1 0 0,0 0 0,-1 0 0,1-1 0,0 1 0,0 0 0,-1 0 0,1-1 0,0 1 0,0 0 0,-1-1 0,-4-5 63,-1 0-1,1 0 0,1-1 1,-1 0-1,1 0 1,-5-14-1,-14-20-75,22 39-18,-1-1-130,0 0-1,0 0 1,0 0 0,0 0 0,-5-3-1,8 14-356,10 17 329,-5-12 107,0-1 0,8 13 0,-11-21 62,-1 0 0,1-1 0,0 1 0,0-1 0,0 0 0,1 0 0,-1 0 0,1-1 0,-1 1 0,8 3 0,-6-4 33,0 0 1,1 0-1,-1-1 0,0 0 0,0 0 0,1 0 1,-1 0-1,0-1 0,1 0 0,-1 0 0,1 0 1,7-2-1,-5 0 28,0-1 1,0 1-1,0-2 0,0 1 1,0-1-1,-1 0 0,10-6 1,-1-3 78,0 0 1,-1-1 0,-1 0-1,0-2 1,23-31-1,-24 28-108,0-1-1,-1-1 0,-1 0 0,-1 0 0,-1-1 1,12-44-1,-21 65-60,0-1 1,1 0-1,-1 0 1,0 0-1,0 0 1,0 0-1,0 0 1,-1 0-1,1 1 1,0-1-1,-1 0 1,1 0-1,-1 0 0,0 1 1,1-1-1,-1 0 1,0 1-1,-2-3 1,2 3 7,0 0-1,0 0 1,0 1-1,0-1 1,0 0 0,0 1-1,0-1 1,0 1-1,0-1 1,-1 1 0,1-1-1,0 1 1,0 0 0,0 0-1,-1 0 1,1 0-1,0 0 1,-1 0 0,1 0-1,0 0 1,0 0 0,-1 0-1,1 1 1,0-1-1,0 0 1,0 1 0,-1-1-1,1 1 1,0 0 0,-2 1-1,-3 2-24,0 0 0,1 0-1,-1 1 1,1 0 0,0 0 0,0 0 0,0 1-1,1 0 1,0 0 0,0 0 0,1 0 0,-1 1-1,-3 11 1,4-10 63,0 1 0,0-1 1,1 1-1,0 0 0,1-1 0,0 1 0,0 0 0,1 0 0,0 0 1,3 18-1,-2-21 16,1 0 1,0 0-1,1 0 1,-1-1-1,1 1 1,0 0-1,0-1 1,1 0-1,-1 0 1,1 0-1,1 0 0,-1 0 1,1-1-1,-1 0 1,1 0-1,0 0 1,11 5-1,0-1 119,0-1-1,1 0 1,0-1-1,35 6 0,-40-9-56,1-2-1,-1 1 1,1-2 0,0 0-1,0 0 1,-1-1-1,17-4 1,28-9-1066,-1-5-4331,-33 13 2516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3:11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385 175 3552,'0'0'3445,"-9"-1"-202,-5-2-2192,8 3-684,1-2-1,0 1 0,-11-4 1,-16-12 636,0 0 0,-51-39-1,12 7-458,67 46-532,-23-12 105,25 14-122,0 0 0,0 0 1,0 1-1,0-1 1,0 1-1,0-1 1,0 1-1,0 0 0,0-1 1,0 1-1,0 0 1,-3 1-1,4-1-2,0 1 0,0 0 0,0-1 0,0 1-1,0 0 1,0-1 0,0 1 0,0 0 0,0 0 0,0 0 0,1 0-1,-1 0 1,0 0 0,0 0 0,1 0 0,-1 0 0,1 0 0,-1 1 0,1-1-1,-1 2 1,-7 31-62,7-25 59,-10 60 56,3 1 0,1 88 1,15-5 416,-8-152-417,0 0 0,0 0-1,0 0 1,0 0 0,1 0-1,-1 0 1,0 0-1,0 0 1,1 0 0,-1 0-1,1 0 1,-1 0 0,1 0-1,-1 0 1,1 0-1,-1 0 1,1 0 0,0 0-1,-1-1 1,1 1 0,0 0-1,0 0 1,0-1-1,0 1 1,0-1 0,0 1-1,0-1 1,0 1-1,0-1 1,0 1 0,0-1-1,0 0 1,0 1 0,0-1-1,0 0 1,0 0-1,0 0 1,2 0 0,6-1-12,0 1 0,-1-1 1,1-1-1,10-3 0,11 0-49,-10 4-92,0 2-1,-1 0 1,1 2-1,-1 0 1,31 9-1,-34-7 98,-1 1 0,0 0 0,0 1 0,0 1 0,-1 0 0,0 0 0,-1 2 0,22 19-1,-33-27 59,-1-1-1,1 1 1,-1-1-1,1 1 1,-1 0-1,0 0 1,0 0-1,0 0 0,0 0 1,0 0-1,-1 0 1,1 0-1,-1 0 1,1 0-1,-1 0 1,0 0-1,1 0 0,-1 0 1,0 1-1,-1-1 1,1 0-1,0 0 1,0 0-1,-1 0 1,0 0-1,1 0 0,-1 0 1,0 0-1,0 0 1,0 0-1,0 0 1,0 0-1,0 0 1,-1-1-1,1 1 0,-1 0 1,1-1-1,-1 0 1,1 1-1,-1-1 1,0 0-1,0 0 1,0 0-1,0 0 0,0 0 1,0 0-1,-2 1 1,-28 8 192,-1-1 0,0-1 0,0-2 0,-67 4 0,55-10-274,-15 1 207,53-1-593,0 1 1,0 0-1,0 0 0,0 1 1,-12 5-1,18-7 332,1 0 0,0 0 0,0 0 0,-1 0 0,1 0 0,0 0 0,0 1 0,0-1 0,-1 0 1,1 0-1,0 0 0,0 0 0,0 1 0,-1-1 0,1 0 0,0 0 0,0 0 0,0 1 0,0-1 0,0 0 0,-1 0 0,1 1 0,0-1 0,0 0 0,0 0 0,0 1 0,0-1 0,0 0 0,0 0 0,0 1 0,0-1 0,0 0 1,0 0-1,0 1 0,0-1 0,0 0 0,0 1 0,0-1 0,0 0 0,0 0 0,1 1 0,-1-1 0,0 0 0,0 0 0,0 0 0,0 1 0,1-1 0,-1 0 0,0 0 0,0 0 0,0 1 0,1-1 0,0 2-578,7 13-1632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3:11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6976,'0'0'3168,"5"3"-2752,-5 2 1184,0-1-960,-5 4 928,5 3-896,-5 6-64,5-2-384,-5-2-64,5 2-96,-3-3 447,3 1-287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3:27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44 2496,'1'-4'381,"0"0"-1,1-1 1,-1 1 0,1 0-1,0 0 1,1 1 0,2-6-1,-3 4 2434,-3 4-2442,3 4 1414,-2-3-1730,0 0 1,0 0-1,0 0 0,0 0 0,1 0 1,-1 0-1,0 0 0,0 0 0,0 1 1,0-1-1,0 0 0,1 0 0,-1 0 1,0 0-1,0 0 0,0 0 0,0 0 0,0 0 1,0 0-1,0 1 0,1-1 0,-1 0 1,0 0-1,0 0 0,0 0 0,0 0 1,0 1-1,0-1 0,0 0 0,0 0 1,0 0-1,0 0 0,0 0 0,0 1 1,0-1-1,0 0 0,0 0 0,-1 17 844,-5 25 0,3-21-390,-6 33 705,-19 59 1,-25 51 161,-22 86-492,37-56-448,38-166-448,0-28-58,11 3 117,4-4-29,-1 0 1,1-1-1,-1-1 0,16-4 1,58-22-73,9-3-39,-84 29 74,46-9 233,-51 11 77,5-1-1722,-12-2-1828,-1 4 3025,0 0 0,0-1 0,0 1 1,0 0-1,0-1 0,0 1 0,0 0 1,0 0-1,0-1 0,-9-6-6210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3:27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8224,'0'0'245,"1"1"0,-1-1 0,0 0 0,0 1 0,3 3 3678,-3-3-3678,10 2 1449,13-1-707,-22-2-736,25-2 434,0-2 1,0 0 0,44-13-1,-22 4-478,136-34 284,-172 43-880,8-3-2100,-12 8-2617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3:28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13 172 5216,'-5'-18'886,"-3"-15"1225,8 32-1979,0 1 1,0-1-1,0 0 1,1 0-1,-1 1 0,0-1 1,0 0-1,0 1 0,0-1 1,1 1-1,-1-1 0,0 0 1,1 1-1,-1-1 0,0 1 1,1-1-1,-1 1 1,1-1-1,-1 1 0,1-1 1,-1 1-1,1-1 0,-1 1 1,1 0-1,0-1 0,0 0 1,20-7 2235,-19 7-2219,51-15 2292,76-12 0,55 2-1775,-14 2-839,-163 23-929,1 1-1,-1-1 1,14 2-1,0 2-1398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3:28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4480,'0'0'108,"0"-1"-1,0 1 1,0-1 0,0 1 0,0-1 0,0 0-1,0 1 1,0-1 0,0 1 0,0-1 0,1 0-1,-1 1 1,0-1 0,0 1 0,1-1 0,-1 1-1,0-1 1,0 1 0,1-1 0,-1 1 0,1-1-1,-1 1 1,0 0 0,1-1 0,-1 1 0,1 0-1,-1-1 1,1 1 0,-1 0 0,1-1 0,-1 1-1,1 0 1,0 0 0,0-1 0,0 1 68,0 1 0,0-1 0,0 0 0,0 0 0,-1 0 1,1 0-1,0 1 0,0-1 0,0 0 0,0 1 0,-1-1 0,1 1 0,0-1 1,0 1-1,-1-1 0,1 1 0,0-1 0,-1 1 0,1 0 0,0-1 1,0 2-1,26 39 2820,134 194 1682,-110-162-4270,18 24-37,-23-32-163,-44-63-424,0 0 0,1 0 0,-1 0 1,0 0-1,1 0 0,-1 0 0,5 2 1,-5-4-213,-1 1 1,0-1 0,1 1-1,-1-1 1,1 0 0,-1 1-1,0-1 1,1 0 0,-1 0 0,3 0-1,9-1-1678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9:04.8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17 3552,'0'-1'304,"-1"0"0,1 0 0,-1 0 0,1 1 0,-1-1 0,1-1 0,-1 1 0,1 0 0,0 0 0,0 0 0,-1 0 0,1-3 3268,1 13-1934,-1-4-1353,-1 8 303,2 0-1,0 0 0,2 14 1,1-5 71,2 32-1,-2-5-194,4 91 755,1 14-187,-8-113-648,-1-26 256,0-14-443,-1-10-106,-4-6-1,1-1 1,1 1 0,0-1 0,-1-24-1,2 19-69,-1-6 13,-4-24 98,2 19-33,2 0 1,0-33-1,10-20 840,-7 81-905,1 0 0,-1 0 0,1 1 0,0-1 0,1 0 0,-1 1 0,1-1 0,-1 1 0,4-4 0,0-2-59,1 1 1,10-12 0,-13 17 19,0 0 0,1 0 1,-1 1-1,1-1 0,0 1 0,0 0 1,0-1-1,0 2 0,0-1 1,1 0-1,-1 1 0,0 0 1,1 0-1,-1 0 0,1 1 1,-1-1-1,8 1 0,-7 1-8,0-1-1,0 1 1,0 0 0,0 0-1,0 0 1,-1 0-1,1 1 1,0 0 0,-1 0-1,1 0 1,-1 1 0,0-1-1,0 1 1,0 0-1,7 7 1,-10-9 19,0 1 0,0-1 0,0 1 0,-1 0 0,1-1 0,0 1-1,-1 0 1,1-1 0,-1 1 0,1 0 0,-1 0 0,0 0 0,0-1 0,0 1 0,0 0 0,0 0 0,0 0 0,0-1 0,-1 1-1,1 0 1,-1 0 0,1-1 0,-1 1 0,0 0 0,1-1 0,-1 1 0,0 0 0,-2 1 0,-2 5 107,0-1 0,0 0 0,-14 13 0,-16 11-34,-3 2-75,34-29-7,1-1 0,0 1 0,0 0 0,0 0 0,0 0 0,1 1 0,-3 6 0,5-10 9,0 0 1,0 0-1,0 0 1,0 0-1,0 1 1,0-1-1,1 0 1,-1 0-1,0 0 1,1 0 0,-1 0-1,0 0 1,1 0-1,0 0 1,-1 0-1,1 0 1,0 0-1,-1 0 1,1-1-1,1 2 1,23 21 93,-18-16-119,26 18-129,-22-17 193,20 19 0,-20-16-74,-1 1 0,0 0 0,-1 0 0,-1 1 1,0 0-1,7 17 0,-13-25 67,1 0 0,-1 0 0,-1 1 0,1-1 0,-1 0 1,0 1-1,0 0 0,-1-1 0,1 1 0,-1-1 0,-1 1 0,1 0 0,-1-1 0,0 1 0,0-1 0,0 1 0,-1-1 0,0 0 1,-4 10-1,2-10 23,0 0 0,0 0 1,0-1-1,0 1 0,-1-1 1,1 0-1,-1 0 0,-1 0 1,1 0-1,0-1 0,-1 0 1,1-1-1,-1 1 0,0-1 1,0 0-1,-8 2 0,3-2-24,1 0 0,0-1 0,-1 0 0,1 0 1,-1-1-1,1-1 0,-1 0 0,1 0 0,-12-4 0,15 3-49,-47-14-2643,44 11 1039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3:28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769 3 5152,'0'-1'47,"0"1"1,0 0-1,0 0 1,0 0-1,0 0 1,0 0-1,0 0 0,0 0 1,0 0-1,0 0 1,0-1-1,0 1 1,0 0-1,0 0 1,0 0-1,0 0 0,0 0 1,0 0-1,0 0 1,0 0-1,0 0 1,0 0-1,0 0 1,-1-1-1,1 1 0,0 0 1,0 0-1,0 0 1,0 0-1,0 0 1,0 0-1,0 0 1,0 0-1,0 0 0,0 0 1,-1 0-1,1 0 1,0 0-1,0 0 1,0 0-1,0 0 1,0 0-1,0 0 0,0 0 1,0 0-1,0 0 1,-1 0-1,1 0 1,0 0-1,0 0 1,0 0-1,0 0 0,0 1 1,0-1-1,0 0 1,0 0-1,0 0 1,0 0-1,-1 0 1,-4 6 1142,-3 10 92,-2 5-305,0-1 1,-2 0-1,0 0 1,-1-2-1,-20 23 1,-132 110 2808,114-107-3581,2 1 0,3 3 0,1 2 0,3 2 0,2 1 0,-33 61 0,46-70-561,-40 63 1070,16-42-6565,46-60 1936,4 0 1302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3:29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92 4640,'-5'11'6316,"-6"11"-3756,-19 39-524,26-49-1882,0 1 0,0 0 1,2 0-1,-1 0 1,2 0-1,0 0 0,0 1 1,1-1-1,1 0 1,0 1-1,1-1 0,0 0 1,1 0-1,6 15 1,-6-19-97,1 0 0,0 0 1,1-1-1,0 0 0,0 0 1,0 0-1,1 0 0,0-1 1,1 0-1,0 0 0,0-1 1,0 0-1,1 0 0,0-1 1,0 0-1,0 0 0,1 0 1,-1-1-1,1-1 0,15 5 1,-16-6 30,1-1 1,0 1 0,0-1-1,0-1 1,0 0-1,0 0 1,0-1-1,0 0 1,0 0 0,-1-1-1,15-5 1,-11 3 19,-1-1 1,1-1-1,-1 0 1,0-1-1,0 0 1,-1 0-1,16-16 1,-13 10-6,0-1 1,-1-1-1,0 0 1,-1 0-1,-1-1 1,-1-1-1,0 0 1,-1 0-1,-1 0 1,0-1-1,5-25 1,-9 29-35,-1 1 0,0-1 1,-1 0-1,-1 0 0,0-1 0,-1 1 0,-5-26 0,5 34-101,-1 0-1,1 0 0,-1 1 0,0-1 0,-1 1 0,1 0 1,-1 0-1,0 0 0,-1 0 0,1 0 0,-1 1 1,0-1-1,0 1 0,0 0 0,-1 0 0,1 1 0,-1-1 1,0 1-1,0 0 0,0 0 0,-8-2 0,5 2-28,-1 1-1,0 0 1,1 0 0,-1 1-1,0 0 1,0 1-1,0 0 1,0 1-1,0-1 1,0 2-1,-12 2 1,-2 2-267,1 2 1,0 0-1,-23 12 0,3 3-2953,8 2 897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3:30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24 205 4224,'-2'0'148,"0"0"83,0 0 0,1 0 0,-1 0 0,0 0 0,0 0 0,1 0 0,-9-3 7465,25 3-4262,37-4-1912,-31 1-1257,349-45 1868,105-12-607,-13 14-668,101 13-1043,-433 27-2206,-83 5 551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3:47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1311 2496,'-12'2'1228,"8"0"-363,7-1 1042,-3-9 407,18 7-708,-9-1-1431,0-2 0,0 1 0,0-1 0,-1 0 0,0-1-1,1 0 1,9-8 0,0-3 216,29-30 0,-25 21-203,-1-2 0,30-48-1,26-66 115,20-30 401,-62 115-508,-2-1-1,-2-2 1,-3-1 0,-3-1-1,31-114 1,-54 168-188,3-23-14,-7 27-124,-3 6 45,-4 10-44,-10 22-263,-27 71 0,-2 44-106,29-84 375,4 1 0,2 1 1,3 0-1,-1 100 0,11-157 177,1 0-1,0-1 1,0 1-1,5 16 0,-6-24 17,1 0 0,0 0 0,1 0-1,-1 0 1,0 0 0,1 0 0,0 0-1,0 0 1,-1-1 0,2 1-1,-1-1 1,0 0 0,0 1 0,1-1-1,-1 0 1,1 0 0,0 0 0,5 2-1,-5-3-12,-1 0 0,0-1 0,1 0 1,-1 1-1,0-1 0,1 0 0,-1 0 0,1 0 0,-1 0 0,0-1 0,1 1 0,-1-1 0,0 1 0,1-1 1,-1 0-1,0 0 0,0 0 0,0 0 0,0 0 0,3-3 0,5-2 99,-2-1 0,1-1 0,7-8-1,-10 11-106,76-84 426,-34 36-366,96-114 25,-117 134-72,-2-1 0,-1 0 0,-2-2 0,-1-1 0,-2-1 0,17-47 0,43-164 163,-63 196-256,16-68 277,-32 118-244,1-1 0,-1 1 0,0 0 0,0-1 0,0 1 0,-1-7 0,1 10-7,0-1 0,0 0 1,-1 0-1,1 0 0,0 0 0,-1 0 0,1 1 0,0-1 1,-1 0-1,1 0 0,-1 1 0,0-2 0,0 1 0,1 1-1,0 0 0,-1 0 0,1 0 0,-1 0 1,1-1-1,0 1 0,-1 0 0,1 0 1,0 0-1,-1 0 0,1 0 0,-1 0 0,1 0 1,0 0-1,-1 0 0,1 0 0,-1 0 1,1 0-1,0 1 0,-1-1 0,1 0 1,0 0-1,-1 0 0,1 0 0,0 0 0,-1 1 1,1-1-1,-1 1 0,-9 12-148,5-8 156,0 0 0,1 0 0,0 1 0,0-1 0,0 1-1,1 0 1,0 0 0,0 0 0,0 0 0,1 1-1,0-1 1,-2 12 0,-29 140-21,6-18-136,0-33 353,-17 70-213,-12 40 6,43-164 255,-23 59 0,32-94 147,3-15 10,1-11 138,0-2-495,1 0-1,0 1 1,1-1 0,0 0 0,4-10 0,21-47-69,-13 34-56,-7 15 49,1 0 1,1 1-1,1 0 0,0 1 1,1 0-1,1 1 0,25-26 1,-35 39 13,17-13-201,-19 15 212,0-1 1,1 1-1,-1 0 0,0 0 0,1 0 0,-1-1 0,1 1 0,-1 0 0,0 0 0,1 0 0,-1 0 1,1 0-1,-1 0 0,0 0 0,1 0 0,-1 0 0,1 0 0,-1 0 0,0 0 0,1 0 1,-1 0-1,1 0 0,-1 0 0,0 0 0,1 1 0,-1-1 0,1 0 0,-1 0 0,0 0 0,1 1 1,-1-1-1,0 0 0,1 0 0,-1 1 0,0-1 0,0 0 0,1 1 0,-1-1 0,0 0 1,0 1-1,0-1 0,1 0 0,-1 1 0,0-1 0,0 1 0,0-1 0,0 1 0,7 27-2,-1 1-1,2 44 1,-5-38 13,10 41-1,-10-59 64,1 1-54,8 23 0,-10-36-16,0-1 1,0 0 0,0 0-1,0 0 1,0 0-1,1 0 1,0 0 0,0-1-1,0 1 1,6 4-1,-7-7 16,-1 0 0,1 0 0,0 0 0,0 0-1,-1-1 1,1 1 0,0-1 0,0 1 0,0-1-1,0 0 1,0 0 0,0 0 0,-1 0 0,1 0-1,0 0 1,0 0 0,0-1 0,0 1 0,0-1-1,-1 1 1,3-2 0,4-1 71,0-1 1,-1 0-1,9-6 1,22-17 41,-2-1 1,38-39-1,56-70 116,-107 112-180,-16 18-30,0-1 1,-1 0-1,0-1 1,-1 1-1,0-1 1,4-10-1,-8 18-35,-1 0 0,1-1 0,-1 1 0,1 0-1,-1-1 1,0 1 0,0-1 0,0 1 0,1-1-1,-1 1 1,-1 0 0,1-1 0,0 1 0,0-1 0,0 1-1,-1 0 1,1-1 0,-1 1 0,1-1 0,-1 1-1,0 0 1,1 0 0,-1-1 0,0 1 0,0 0-1,0 0 1,0 0 0,0 0 0,0 0 0,0 0-1,-1-1 1,-1 1-18,1-1 0,-1 1 0,0 0-1,1 0 1,-1 0 0,0 0 0,0 0 0,0 0-1,1 1 1,-1 0 0,0-1 0,0 1-1,0 0 1,-4 1 0,-5 1-8,1 0 0,0 1 0,1 1 1,-1 0-1,0 0 0,1 1 0,0 0 0,0 1 0,1 0 1,-1 0-1,1 1 0,1 1 0,-1-1 0,1 1 0,1 1 0,-1-1 1,-7 14-1,10-13 15,1-1 0,0 1 0,0 0 1,1 0-1,1 1 0,-1-1 0,1 1 0,-1 15 0,2-7-67,1 0-1,1 0 1,4 30-1,-2-37 92,0 1 0,0-1 0,1 0 0,0 0 0,1 0 0,0-1 0,1 1 0,0-1 0,0 0-1,16 17 1,-18-23 11,1 1 0,-1-1 0,1 0 0,0 0 0,0 0 0,0-1 0,0 1 0,0-1 0,1 0 0,0-1-1,-1 0 1,1 0 0,0 0 0,0 0 0,0-1 0,0 0 0,1 0 0,-1-1 0,0 0 0,0 0 0,0 0 0,9-2-1,-7 0 34,1 0 0,-1 0-1,0-1 1,0 0 0,0-1-1,-1 1 1,13-9 0,-3-2-19,-1 0 0,0-1 0,-1 0 0,-1-1 0,0-1 0,-1 0 0,-1-1 1,-1-1-1,-1 0 0,0 0 0,-1-1 0,8-28 0,10-23 215,-24 54-419,-3 16 162,0 0 0,0 0 0,0 0 0,0 0 0,0 0 0,0 0 0,0 0 0,1 0 0,-1 0 0,0 0 0,1 0 0,-1 0-1,1 0 1,-1 0 0,1 0 0,-1 0 0,1 0 0,1-1 0,2-1-235,-2 2 130,6 2 116,-6-1-10,0 1 0,0-1 0,0 0-1,0 1 1,0 0 0,0-1 0,0 1 0,0 0-1,0 0 1,-1 0 0,1 0 0,0 0-1,0 0 1,-1 1 0,1-1 0,-1 0-1,1 1 1,-1 0 0,0-1 0,1 1-1,-1 0 1,0-1 0,0 1 0,0 0-1,1 3 1,0 1-15,0 1 0,1 0 0,-2 0 0,1 0 0,0 14 0,0 74 244,-2-55-213,2-1 0,7 42-1,-8-75-2,0-1-1,0 1 1,1-1-1,0 1 1,0-1-1,1 0 1,-1 0-1,1 0 1,0 0-1,7 7 1,-8-10 14,0 0 0,0 0 1,0 0-1,1 0 0,-1-1 1,0 1-1,1-1 0,-1 0 1,1 0-1,-1 1 0,1-2 1,0 1-1,-1 0 0,1 0 1,0-1-1,0 0 1,-1 1-1,1-1 0,0 0 1,0 0-1,-1-1 0,1 1 1,3-1-1,3-2 27,0 0 0,-1-1 0,0 0-1,1 0 1,-1 0 0,-1-1 0,10-8 0,-1 2-8,4-4-21,0-1 0,-2 0 0,0-1 0,25-31 0,51-84-18,-53 71 19,-31 47-43,0 0 1,1 0 0,1 1-1,0 0 1,0 1 0,2 0-1,18-12 1,-32 24 14,0-1 0,1 1 0,-1 0 0,0 0 0,1 0 0,-1 0 0,0 0 0,0 0 0,1-1 0,-1 1 0,0 0 0,1 0 0,-1 0 0,0 0 0,1 0 0,-1 0 0,0 0 0,1 0 0,-1 0 0,0 1 0,1-1 0,-1 0 0,0 0 0,0 0 0,1 0 0,-1 0-1,0 0 1,0 1 0,1-1 0,-1 0 0,7 12-29,-1 17 55,-4 11 42,-2 1 0,-1-1 0,-3 1 0,-9 47-1,7-17 234,5-55-256,3-13 114,2-12 202,9-30-259,2 1 1,34-65 0,-42 90-118,0 1 0,2 0 1,-1 1-1,1 0 0,1 0 0,0 1 1,0 0-1,1 1 0,0 0 1,1 1-1,21-12 0,-28 18-13,-1 0-1,1 0 1,0 0-1,-1 1 1,7-2-1,-10 3 40,0 0-1,0 0 1,0 0-1,0 0 0,0 0 1,0 0-1,-1 0 1,1 0-1,0 0 0,0 0 1,0 1-1,0-1 1,0 0-1,0 0 0,-1 1 1,1-1-1,0 1 1,0-1-1,0 1 0,-1-1 1,1 1-1,0 0 1,-1-1-1,1 1 0,0 0 1,-1-1-1,1 1 1,-1 0-1,1 0 0,-1-1 1,0 1-1,1 0 0,-1 0 1,0 0-1,1 1 1,1 9-36,-1 1 1,0 0 0,0 0 0,-2 0 0,1 0 0,-1 0-1,-6 22 1,4-15 183,-2 36-1,9-28-92,-2-28-26,1 0 0,-1-1 0,0 1 0,0 0 0,0-1 0,0 1 1,0-1-1,0 0 0,-1 1 0,4-5 0,1 0 29,84-84 37,-56 54-144,1 2-1,67-50 1,-88 74 18,-7 5-21,0 0 0,0 0 0,9-3 0,-15 8 45,-1 1-1,1-1 1,-1 1 0,1-1-1,-1 1 1,1-1-1,-1 1 1,0-1-1,1 1 1,-1 0-1,0-1 1,0 1 0,1 0-1,-1-1 1,0 1-1,0 0 1,0-1-1,0 1 1,0 0-1,0 0 1,0-1 0,0 1-1,0 0 1,1 25-80,-4 31 36,0 16 51,5-34 5,-1-5-48,6 41 0,-6-69 59,0-3-8,-1 0 1,0 1-1,1-1 1,0 0-1,-1 0 1,1 0 0,0 0-1,1 0 1,-1 0-1,1 0 1,-1 0-1,1 0 1,0-1-1,0 1 1,0 0-1,0-1 1,3 3-1,-4-5 1,0 1-1,0-1 0,0 1 0,0-1 0,0 0 1,-1 0-1,1 1 0,0-1 0,0 0 0,0 0 1,0 0-1,0 0 0,0 0 0,0 0 0,0 0 1,0 0-1,0-1 0,0 1 0,0 0 0,-1 0 1,1-1-1,0 1 0,0-1 0,0 1 1,0-1-1,-1 1 0,1-1 0,0 1 0,0-1 1,-1 0-1,1 1 0,0-1 0,-1 0 0,1 0 1,0-1-1,4-5 43,0 0 0,-1 0 0,5-10 1,-9 17-55,40-89 158,-22 48-55,41-73 1,-44 92-146,0 0 0,32-34 0,-43 53 56,-4 3-15,0 0-1,1-1 1,-1 1 0,1-1 0,-1 1 0,0-1 0,1 1 0,-1-1-1,0 1 1,1-1 0,-1 1 0,0-1 0,0 1 0,0-1-1,0 1 1,1-1 0,-1 0 0,0 1 0,0-1 0,0 1-1,0-1 1,0 0 0,0 1 0,0-1 0,-1 0 0,-1 21-439,1-11 383,0-1 1,1 1-1,0 14 0,2-3 86,-1 31-1,-2-34-9,1-1 0,1 1 0,5 26 0,-2-25-14,7 27-140,-10-42 153,0 0 0,0-1 0,0 1 0,0-1 0,1 1 0,-1-1 0,1 1 0,0-1 0,0 0 0,0 0 1,0 0-1,0 0 0,2 2 0,-3-4-8,0 0 1,0 1 0,0-1-1,0 0 1,0 0-1,0 0 1,0 0 0,0 0-1,0 0 1,0 0 0,0 0-1,0 0 1,0 0-1,0-1 1,0 1 0,0 0-1,1-1 1,3-1 19,2 0-8,0 1-1,0-2 1,0 1 0,0-1 0,0 0 0,-1 0 0,6-5 0,40-32 206,-24 17-209,77-68-109,-76 66 76,-20 17-4,0 0 0,1 1 0,0 0 0,20-10 0,32-10 33,-56 24-22,0 2 0,-1-1 0,1 1 0,0-1 0,0 2 0,0-1 0,0 1 1,6 0-1,-11 0 182,-39 4-96,31-1-84,0-1 1,0 1 0,1 1-1,-1 0 1,1 0 0,0 0 0,0 0-1,0 1 1,0 0 0,1 0 0,0 1-1,0-1 1,1 1 0,-7 10-1,2 0-51,0 0 0,0 1 0,2 1 0,-10 31-1,14-38 56,0 0 0,0 0-1,1 0 1,1 1 0,0-1 0,1 1-1,0-1 1,1 0 0,0 1 0,0-1-1,2 0 1,-1 0 0,1 0 0,1 0-1,0 0 1,0-1 0,1 1 0,1-1-1,7 11 1,-11-18 27,0-1-1,1 1 1,-1 0 0,1-1-1,-1 0 1,1 0 0,0 0-1,0 0 1,0 0 0,0 0-1,0-1 1,0 0 0,0 1-1,0-1 1,1 0 0,-1-1-1,0 1 1,1 0 0,-1-1-1,1 0 1,-1 0 0,1 0-1,-1 0 1,0-1 0,1 1-1,-1-1 1,0 0 0,7-2-1,39-17 35,0-3 0,80-50 0,-88 48-52,-38 23-18,5-2-678,0-1-1,0 0 1,0 0-1,-1-1 1,0 0-1,12-13 1,-10 10-892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3:47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 4064,'-8'-6'7740,"8"17"-6430,0-8-1224,0 0 65,0 0 0,0 0 1,0 0-1,0 0 0,1 0 0,1 4 1,-1-5-97,-1-1 1,1 0 0,0 1 0,0-1 0,0 0 0,0 1 0,0-1 0,1 0 0,-1 0 0,0 0 0,1 0 0,-1 0 0,0 0 0,3 1 0,2 0 94,-1 0-1,1 0 0,-1 0 0,1-1 1,0 0-1,0 0 0,0-1 1,-1 1-1,1-1 0,6-1 0,-1 0 146,0 0-1,0-1 1,-1 0-1,17-7 1,-24 9-236,0-1 1,-1 0-1,1 0 0,-1 0 1,1 0-1,-1 0 1,1-1-1,-1 1 1,0-1-1,0 0 0,0 1 1,0-1-1,0 0 1,0 0-1,0 0 1,0-1-1,-1 1 0,1 0 1,-1-1-1,2-3 1,-3 5-55,0 1 0,0-1 0,0 1-1,0-1 1,0 1 0,0 0 0,0-1 0,0 1 0,0-1 0,0 1 0,0-1 0,-1 1 0,1-1 0,0 1 0,0 0 0,0-1-1,-1 1 1,1-1 0,0 1 0,0 0 0,-1-1 0,1 1 0,0 0 0,-1-1 0,1 1 0,0 0 0,-1 0 0,1-1 0,-1 1-1,1 0 1,0 0 0,-1 0 0,1-1 0,-1 1 0,1 0 0,-1 0 0,1 0 0,0 0 0,-1 0 0,1 0 0,-1 0 0,1 0-1,-1 0 1,1 0 0,-1 0 0,0 1 0,-25 2-71,6 4 51,2 0 0,-1 2 0,1 0 0,-23 15 0,36-20 38,6-2-49,3-2-235,9-2-1565,3 1 557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3:48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86 237 4480,'-57'-9'2544,"29"1"2474,72 4-2906,241-30 714,-1-15-2111,48-22-1605,-218 38-3681,-5 5 1201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3:52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1232 3712,'-4'6'582,"2"-4"-156,4-2 66,8 0 1373,-7 1-1541,1-1 0,-1 0-1,1 1 1,-1-2 0,0 1-1,1 0 1,-1-1 0,1 1 0,-1-1-1,0 0 1,0 0 0,6-3-1,5-3 406,20-13 0,-27 15-486,13-7 53,0-2 0,-1-1 0,0 0 0,-1-1 0,-1-1 0,0-1 0,22-32 0,73-132 717,-76 120-733,13-28 544,-39 73-708,-8 15-111,0-1-1,-1 1 0,1-1 0,-1 0 0,0 1 0,0-1 1,1-4-1,1 0-270,-1 14 32,-1 17 19,-1 2 201,2 98-142,0-99 159,1 0 1,12 46-1,-11-59 31,0 4 2,1 0 1,0-1-1,11 22 1,-13-33-9,-1 0 1,1 0 0,0 0 0,0 0 0,1 0-1,-1-1 1,1 1 0,-1-1 0,1 0-1,0 0 1,0 0 0,0-1 0,1 1 0,-1-1-1,10 3 1,-6-3 89,1 0-1,0 0 1,-1-1 0,1-1-1,0 1 1,0-2 0,-1 1-1,1-1 1,13-3 0,-1-1 135,-1-1 0,35-15 0,-35 12-166,-1-1 1,0-1-1,-1 0 1,0-2-1,0 0 1,-2-1-1,0-1 0,0 0 1,-1-1-1,-1-1 1,-1 0-1,0-1 0,-2 0 1,0-1-1,0 0 1,-2-1-1,8-24 0,-13 33-11,-1 1-1,-1-1 0,1-1 0,-2 1 0,1 0 1,-2-1-1,1 1 0,-2 0 0,-1-12 0,2 19-63,-1 1 0,-1-1-1,1 1 1,0 0-1,-1-1 1,0 1 0,0 0-1,0 0 1,0 0-1,0 0 1,-1 0 0,1 1-1,-1-1 1,0 1-1,-3-3 1,4 4-25,0-1 1,0 1-1,0-1 0,-1 1 1,1 0-1,-1 0 0,1 0 1,-1 0-1,1 1 1,-1-1-1,0 1 0,1-1 1,-1 1-1,0 0 0,1 0 1,-1 0-1,0 0 0,1 1 1,-1-1-1,-4 2 0,0 1-30,0 1-1,0 0 0,0 0 1,0 1-1,1 0 0,-1 0 1,1 0-1,1 1 0,-1 0 1,1 0-1,0 0 1,0 1-1,1-1 0,0 1 1,0 1-1,1-1 0,-4 10 1,0 3 35,1 0 0,1 1 1,0-1-1,2 1 0,-1 33 0,3-36 15,2-1 0,0 1 0,1 0 0,1-1-1,0 1 1,1-1 0,10 25 0,-9-30 15,0 0-1,1-1 1,0 1 0,1-1-1,1 0 1,0-1 0,0 1 0,0-2-1,2 1 1,17 14 0,-23-21 16,0 0 0,1 0 0,-1-1 1,1 1-1,0-1 0,0 0 0,0 0 1,0 0-1,0-1 0,0 0 0,0 0 1,0 0-1,0-1 0,1 1 0,-1-1 1,0 0-1,1-1 0,-1 0 0,0 1 1,0-2-1,0 1 0,0 0 0,0-1 1,0 0-1,0 0 0,0-1 0,-1 1 1,6-5-1,2-3 21,-1 0-1,-1 0 1,1-1 0,13-20-1,32-55-76,-35 52 63,12-15 5,3 2 0,73-77-1,-100 115-69,-1 1-1,2 0 1,-1 1 0,1 0-1,0 1 1,0 0-1,1 0 1,0 1-1,20-7 1,-25 10 15,-1 1 1,1 0-1,-1 0 1,1 0-1,-1 1 1,1 0-1,0 0 0,0 0 1,-1 1-1,1-1 1,-1 1-1,1 1 1,-1-1-1,1 1 1,-1 0-1,0 0 0,0 1 1,0-1-1,0 1 1,0 0-1,0 1 1,5 4-1,20 23 250,-28-30 219,-4-1-384,0-1 0,0 0 0,-1 0-1,1 0 1,0 0 0,0 0 0,-3-2-1,3 1-7,-4 0-91,0-1 1,0 1-1,0 0 1,0 0-1,0 0 1,0 1-1,-1 0 1,1 0-1,0 1 1,-1 0-1,1 0 1,0 0-1,-1 1 1,1 0 0,0 0-1,0 0 1,-1 1-1,1 0 1,0 0-1,-8 5 1,-4 3-63,1 1 1,0 0 0,1 1 0,-28 27-1,28-23 49,1 0-1,0 1 1,1 1 0,1 0-1,1 1 1,0 0-1,2 1 1,0 0-1,1 1 1,1 0-1,-8 32 1,15-45 33,-1-1 1,1 1-1,0-1 1,1 1-1,-1-1 0,2 1 1,-1-1-1,1 1 1,0-1-1,2 9 0,-1-12 15,-1-1-1,1 1 0,-1-1 1,1 0-1,0 1 0,0-1 1,1 0-1,-1 0 0,0 0 0,1 0 1,0-1-1,0 1 0,0-1 1,0 0-1,0 0 0,0 0 0,0 0 1,1 0-1,-1-1 0,1 1 1,4 0-1,-2 0 22,0-1 0,1 0 0,-1 0-1,0-1 1,1 0 0,-1 0 0,0-1 0,1 1 0,-1-1 0,10-3 0,-3 0 16,0-1 0,0 0 0,21-12 1,-20 8-16,0 0 1,-1-2 0,0 0 0,-1 0-1,0-1 1,-1 0 0,0-1 0,-1-1-1,-1 1 1,16-30 0,0-9 76,33-99 0,-31 62-462,-25 86 236,-1 4-56,-1 11-30,-6 42 131,2 0-1,2-1 0,10 98 1,-7-144 71,0 1 0,0-1 0,1 0 1,0 0-1,1 0 0,-1 0 0,1-1 1,0 1-1,7 8 0,-8-12 12,0-1 0,0 1 0,0-1 0,1 1 0,-1-1 0,1 0 0,0 0 0,-1-1 0,1 1 0,0 0 0,0-1 0,0 0 0,0 1 0,0-1 0,1 0 0,-1-1 0,0 1-1,0-1 1,1 1 0,-1-1 0,0 0 0,5-1 0,10-1 20,-1-2 0,0 0-1,0-1 1,-1-1-1,0-1 1,20-10 0,-28 14-38,158-87 113,-128 66-170,54-45 0,30-37 37,-88 75 73,-15 11-45,-2 3-6,-14 14-28,-4 7-34,-15 27 18,1 1 1,2 0-1,-10 37 0,20-59 43,-5 16-10,0 0 1,-5 39-1,12-58 7,1 0-1,-1 0 0,1 0 0,0 0 1,1 0-1,0 0 0,0 0 0,1 0 1,-1 0-1,1 0 0,1 0 0,-1-1 0,1 1 1,6 8-1,-8-13 12,0 0 1,0-1-1,1 1 0,-1-1 1,0 0-1,1 1 0,-1-1 1,1 0-1,0 0 0,-1 0 1,1 0-1,0 0 1,-1 0-1,1 0 0,0-1 1,0 1-1,3 0 0,-2-1 10,0 0 1,1 0-1,-1 0 0,0 0 0,0-1 0,0 1 0,1-1 1,-1 0-1,5-2 0,3-3 55,1 0 1,-2 0-1,1-1 0,11-10 1,35-32 60,67-75 0,-85 83-120,38-39 16,88-120-1,-142 166-19,-2 0-1,-1-2 1,-1 0-1,19-56 1,32-130-9,-27 83 94,-41 131-208,0-1 0,0 1 0,0-1 0,0-12 0,-3 19-95,-2 6 77,-3 10 14,6-12 109,-15 39-78,-14 69 0,2-5 60,5-36-25,-37 128-24,43-136 74,-9 81 0,23-120 10,-11 111-29,12-108 52,1 0 0,1 0 0,6 35 1,-6-55 12,1 1 0,-1-1-1,1 0 1,0 0 0,0 0 0,1 0 0,-1 0 0,7 8 0,-8-12-24,0 1-1,0-1 1,0 0 0,0 0-1,0 0 1,1 0-1,-1 0 1,0 0 0,1 0-1,-1-1 1,1 1 0,-1 0-1,1-1 1,-1 1-1,1-1 1,-1 1 0,1-1-1,-1 0 1,1 0-1,0 0 1,-1 0 0,1 0-1,-1 0 1,1 0 0,0 0-1,-1-1 1,1 1-1,-1 0 1,1-1 0,-1 0-1,1 1 1,-1-1-1,1 0 1,-1 0 0,2-1-1,8-7-4,-1 0 0,0-1-1,0 0 1,-1 0 0,12-19-1,-7 10-50,48-58 78,4 3-1,102-89 1,-139 139-207,-17 17-3,-10 10 57,-5 4-20,-23 47 57,2 2-1,3 0 0,2 2 1,-16 79-1,33-128 84,1 1 0,0-1 0,0 1 0,1-1 0,1 1 0,1 12 0,-2-19-3,1 0 1,0 0-1,-1 0 0,1 0 1,0-1-1,0 1 1,1 0-1,-1-1 1,1 1-1,-1-1 1,1 1-1,0-1 1,0 0-1,0 0 1,0 0-1,0 0 1,0 0-1,0 0 0,1 0 1,-1-1-1,1 1 1,0-1-1,-1 0 1,5 2-1,0-2 31,0 0-1,-1 0 1,1 0-1,0-1 1,0 0-1,0 0 1,0-1 0,7-1-1,54-15 148,-62 15-148,9-2 0,0-2 0,-1 0 0,1 0 1,-1-1-1,0-1 0,21-16 0,-27 18-31,0-1 0,0 0 0,-1-1-1,0 1 1,-1-2 0,0 1 0,0-1 0,0 1 0,-1-2 0,-1 1 0,5-11 0,-4 6-26,5-26 1,-9 35 23,0-1 0,-1 1 0,0 0 0,1 0-1,-2 0 1,1 0 0,0-1 0,-1 1 0,-1-5 0,2 10-10,-1-1 0,1 1 1,0 0-1,0-1 0,0 1 0,0 0 1,0-1-1,0 1 0,-1 0 1,1-1-1,0 1 0,0 0 0,-1-1 1,1 1-1,0 0 0,0 0 0,-1-1 1,1 1-1,0 0 0,-1 0 0,1-1 1,0 1-1,-1 0 0,1 0 0,0 0 1,-1 0-1,1 0 0,0 0 0,-1-1 1,0 2-9,0-1 1,0 0 0,1 0 0,-1 1 0,0-1-1,0 0 1,1 1 0,-1-1 0,0 1-1,1-1 1,-1 0 0,1 1 0,-2 1 0,0 0-21,-1 1 0,1 0 0,0 0 0,0 1 1,-3 3-1,-4 17-73,0-1-1,-8 39 1,16-54 97,-1 0 0,1 0 0,0 0-1,1 0 1,0 1 0,0-1 0,1 0 0,0 0 0,0 0 0,1 0 0,0 0 0,3 7 0,-3-11 32,0-1 0,0 0 0,0 0 0,0 0 0,0 0 0,1 0 0,-1 0 0,1 0 0,0-1 0,0 0 0,0 1 0,0-1 0,0 0 0,0-1 0,1 1 0,-1 0 0,0-1 0,1 0 0,0 0 0,-1 0 0,1 0 0,0-1 0,-1 1 0,1-1 0,0 0 0,0 0 0,-1 0 0,1 0 0,0-1 0,-1 0 0,1 0 0,0 0 0,-1 0 0,1 0 0,-1-1 0,0 1 0,1-1 0,2-2 0,3-1 9,-2-1-1,1 0 0,0 0 1,-1 0-1,11-14 0,-14 16-15,-1-1-1,0 0 1,0 0-1,-1 0 1,1 0-1,-1-1 1,0 1-1,0-1 1,-1 1-1,2-11 1,-1 0-27,-1-1 0,0 0 0,-2 1 0,1-1 0,-2 1 0,-1-1 0,0 1 0,0 0 0,-2 0 0,0 0 0,-11-21 0,16 36 2,-1 0 0,0 0 0,0-1 1,1 1-1,-1 0 0,0 0 0,0 1 1,0-1-1,0 0 0,0 0 0,0 0 1,0 1-1,-1-1 0,1 0 0,0 1 0,0-1 1,0 1-1,-1-1 0,1 1 0,0 0 1,-1 0-1,1 0 0,0-1 0,-1 1 1,1 0-1,0 0 0,-1 1 0,1-1 1,0 0-1,0 0 0,-1 1 0,1-1 1,0 1-1,0-1 0,-1 1 0,1-1 1,0 1-1,0 0 0,0 0 0,-2 1 1,3-2 9,-3 4-2,0-1 0,0 1 0,1-1 0,-1 1 0,1 0 0,0 0 0,0 0 0,0 0 0,1 1 0,-2 4 0,2-2 5,0-5-6,0 0 0,1-1 1,-1 1-1,1 0 0,0 0 1,0 0-1,-1 0 1,2 3-1,13-11 120,-10 4-112,0 1-1,-1-1 1,1 0-1,-1 1 0,6-6 1,11-8-19,0 0 0,1 2 0,1 0 0,0 1 1,0 2-1,1 0 0,1 1 0,0 1 0,46-8 0,-63 15-3,0 0 0,0 1 0,0 0 0,0 0 0,0 1-1,0 0 1,11 3 0,-15-4 7,0 2 0,1-1 0,-1 0 0,0 1-1,0-1 1,0 1 0,-1 0 0,1 0 0,0 0 0,-1 1-1,1-1 1,-1 0 0,0 1 0,1 0 0,-1-1 0,-1 1-1,3 4 1,1 4 10,0 0 1,-1 0-1,-1 1 0,0-1 0,0 1 1,0 15-1,0 71 34,-4-65 37,1-33-57,0 1 0,0 0 0,0 0 0,0 0 0,0 0 0,0 0 0,1-1 0,-1 1 0,0 0 0,0 0 0,1 0 0,-1-1 0,0 1 0,1 0 0,-1 0 0,1-1-1,-1 1 1,1 0 0,-1-1 0,2 2 0,-2-1-1,1-1 0,0 0 1,0 0-1,-1 0 0,1 1 0,0-1 0,0 0 0,-1 0 0,1 0 0,0 0 0,-1 0 0,1 0 0,0 0 0,0 0 0,-1-1 0,1 1 0,0 0 0,1-1 1,2-1 13,1 0 0,-1-1 0,0 0 0,1 1 0,5-7 0,7-8 6,-1-1 1,0-1-1,17-26 0,5-7-22,26-35-59,-63 85 23,0 0 0,1 1 0,-1-1 1,1 1-1,-1-1 0,1 1 0,0 0 0,0-1 1,0 1-1,-1 0 0,1 0 0,4-1 0,-6 2 17,1 0 0,0 0 0,-1 0 0,1 0 0,-1 0-1,1 0 1,0 0 0,-1 0 0,1 0 0,-1 0 0,1 1-1,-1-1 1,1 0 0,0 0 0,-1 1 0,1-1 0,-1 0-1,2 1 1,-1 0-1,-1 0 0,1 0 0,0 0 0,0 0 0,0 0 0,-1 1 0,1-1 0,-1 0 0,1 0-1,-1 0 1,1 3 0,9 31-176,-4-17 272,-1 1-1,5 35 1,-2 2 33,-3-32-3573,-4-19 1090,-1-1 800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3:52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8 6880,'-40'-8'3136,"40"11"-2720,0 2 480,5-1-576,4 1 224,4-2-320,5 5 64,6 1-160,-8-6 416,7 2-288,-4-5-832,-1 3 320,-10 1-3456,6 1 2048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3:53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94 7712,'-32'-12'3520,"51"19"-3072,-1-7 544,9 0-640,17-4 1536,6 4-1056,27-8 191,-1 0-607,27-7-32,-3 6-256,8-2 0,-15 2-64,-12-2 96,-13 6-96,-9-4-3487,-10 9 1887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3:55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35 4736,'0'-12'7418,"-19"31"-5610,15-17-1552,-13 9-203,12-9 3110,7-6-2946,-1 0-1,1 0 0,-1 0 1,1 0-1,0 0 1,1 0-1,4-5 1,1-3-248,-7 8-83,1 0-242,-1 13 346,-1-8 336,-1 8-1876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9:04.8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8 128 4640,'-7'-8'12979,"14"7"-7954,38-5-4918,63-15 405,-79 15-354,32-11 1,15-3-12,130-19 371,-152 33-278,-38 6-337,-5 1 204,-11-1-123,0 0-90,0 0-1,0-1 1,0 1-1,0 0 1,0 0-1,0 0 1,0 0-1,0-1 1,0 1 0,0 0-1,0 0 1,0 0-1,0-1 1,0 1-1,0 0 1,0 0-1,0 0 1,0 0-1,-1 0 1,1-1-1,0 1 1,0 0-1,0 0 1,0 0-1,0 0 1,0 0 0,-1 0-1,1 0 1,0 0-1,0-1 1,0 1-1,0 0 1,-1 0-1,1 0 1,0 0-1,0 0 1,0 0-1,0 0 1,-1 0-1,1 0 1,0 0-1,0 0 1,0 0 0,-1 0-1,1 0 1,0 0-1,0 0 1,0 0-1,0 1 1,-1-1-1,1 0 1,0 0-1,0 0 1,0 0-1,0 0 1,0 0-1,-1 1 1,-10 7-4758,3 2 2496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4:05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224 268 3552,'3'-14'2886,"-3"13"-2704,0 1-1,0-1 1,1 0-1,-1 1 1,0-1-1,0 0 1,0 0 0,0 1-1,0-1 1,0 0-1,0 0 1,0 1-1,0-1 1,0 0-1,0 1 1,0-1 0,-1 0-1,1-1 1,-1-5 1118,1 6-1080,0 0 0,1 0 0,-1 0 0,-1 0 0,1 0 1,0 0-1,0 0 0,0 0 0,0 0 0,-1 0 1,1 0-1,0 0 0,-1 0 0,0-2 0,0-2 241,1 0 1,-1 0-1,1 0 0,0 0 0,2-10 0,-1-2 452,-1-16 943,-1 31-1797,1 2-64,0 0 1,0 0 0,0 0 0,-1 0-1,1 0 1,0 0 0,0 0-1,0 0 1,0 0 0,0 0 0,0 0-1,-1 0 1,1 0 0,0 0-1,0 0 1,0 0 0,0 0 0,0 0-1,0 0 1,-1 0 0,1 0-1,0 0 1,0 0 0,0 0 0,0 0-1,0 0 1,0 0 0,0 0-1,-1 0 1,1 0 0,0 0 0,0 0-1,0 0 1,0 1 0,0-1-1,0 0 1,0 0 0,0 0-1,-3 8-84,1 13-9,1-16 53,-3 24 41,-2-1 1,-14 45-1,19-72 4,-28 88 273,-9 28 67,-46 246 444,78-299-394,5-53-244,0 5 211,1-16-343,0 0-1,0 1 1,0-1-1,-1 0 1,1 1-1,0-1 1,0 0 0,0 0-1,0 1 1,0-1-1,0 0 1,0 1-1,-1-1 1,1 0-1,0 0 1,0 1-1,0-1 1,-1 0-1,1 0 1,0 1-1,0-1 1,-1 0-1,1 0 1,0 0 0,-1 1-1,1-1 1,0 0-1,-1 0 1,0 0-3,1 0 1,-1 0 0,1 0 0,-1 0-1,1-1 1,-1 1 0,1 0 0,-1 0-1,1 0 1,0-1 0,-1 1 0,1 0-1,-1-1 1,1 1 0,-1 0-1,1-1 1,0 1 0,-1-1 0,1 1-1,0 0 1,0-1 0,-1 1 0,1-1-1,0 1 1,0-1 0,-1 0 0,-3-15 115,4 14-118,-1-7 85,1 0 0,1-17 0,0 6-56,-2-65 137,7-147 109,-2 199-305,1 0 0,2 0 1,1 1-1,2 0 0,1 1 1,1 0-1,30-53 0,-25 57-1,1 1-1,1 0 1,2 2 0,29-28-1,-45 46-9,1 1 0,1 0 0,-1 0 0,1 0 0,0 1 0,0 0 0,1 0 0,-1 1 0,13-5 1,-16 7 16,-1 1 0,1-1 0,-1 1 1,1-1-1,0 1 0,-1 0 0,1 0 1,-1 1-1,1-1 0,0 1 1,-1 0-1,1 0 0,-1 0 0,1 0 1,-1 1-1,0-1 0,0 1 0,0 0 1,0 0-1,0 0 0,0 0 0,0 0 1,0 1-1,2 3 0,0-1 16,-1 1-1,0 0 0,0 0 0,-1 0 0,0 1 1,0-1-1,0 1 0,-1 0 0,3 9 0,-3-6-13,0 0 0,-1-1 0,0 1-1,-1 0 1,0 0 0,-2 14 0,-1-10 39,0-1 0,0 0 0,-2 0 0,0 0 1,0 0-1,-1-1 0,-1 1 0,-14 20 0,8-17-22,1-1-1,-2 0 0,0 0 1,-1-2-1,-24 18 1,3-10 84,29-17-41,0 0-1,0 0 0,0 0 0,-7 7 1,14-10-38,0-1 1,0 1-1,1 0 1,-1-1 0,0 1-1,1 0 1,-1-1-1,0 1 1,1 0-1,-1-1 1,1 1 0,-1-1-1,0 1 1,1-1-1,0 1 1,-1-1 0,1 0-1,-1 1 1,1-1-1,0 1 1,18 13-54,-15-11 36,6 5-17,0 1 1,-1 0-1,0 0 1,0 1-1,-1 1 1,9 13-1,-4-2-17,0 1 0,10 28-1,-19-41 60,-1 1 0,0 0-1,0 0 1,-1 0-1,-1 0 1,0 0 0,0 0-1,-1 0 1,0 0-1,-4 21 1,2-24-1,1-1 1,-1 0-1,0 0 1,-1 0 0,0 0-1,0-1 1,0 1-1,-1-1 1,0 0-1,0 0 1,0 0-1,-1 0 1,0-1-1,0 1 1,-1-1-1,1-1 1,-11 8-1,2-4 28,0 0 1,0-1-1,-1-1 0,0 0 0,0-1 0,0-1 0,-1 0 0,0-1 0,0 0 0,-25 0 1,-35-3-120,112-2 153,1-1-1,-1-1 1,0-3-1,43-12 1,141-56 43,-188 63-155,66-28 90,130-72 0,-134 55-168,-94 57 110,0 0 1,0 0 0,0 0 0,0 0 0,0 0-1,0 0 1,0 0 0,0 1 0,0-1 0,0 0-1,0 0 1,0 0 0,1 0 0,-1 0-1,0 0 1,0 0 0,0 0 0,0 0 0,0 0-1,0 1 1,0-1 0,0 0 0,0 0 0,0 0-1,0 0 1,0 0 0,0 0 0,1 0 0,-1 0-1,0 0 1,0 0 0,0 0 0,0 0 0,0 0-1,0 0 1,0 0 0,0 0 0,0 0 0,1 0-1,-1 0 1,0 0 0,0 0 0,0 0-1,0 0 1,0 0 0,0 0 0,0 0 0,0 0-1,0 0 1,1 0 0,-1 0 0,-9 15-162,-15 19-49,-35 31 180,-8 9-106,65-71 141,-1 1 0,1-1 0,0 0 0,0 1 1,1-1-1,-1 1 0,1 0 0,-1-1 0,1 1 0,0 0 1,0 0-1,0 7 0,1-9 11,0 0-1,1 1 1,-1-1-1,1 0 1,-1 0 0,1 0-1,-1 1 1,1-1-1,0 0 1,0 0 0,0 0-1,0 0 1,1 0 0,-1-1-1,0 1 1,1 0-1,0 0 1,-1-1 0,1 1-1,0-1 1,-1 0-1,1 1 1,4 1 0,2 1 46,1 0-1,-1 0 1,1-1 0,0 0 0,0 0 0,0-1 0,0-1 0,0 1 0,1-1 0,-1-1 0,0 0 0,12-1 0,-14 0-40,0 0 0,0 0 1,-1-1-1,1 0 1,0-1-1,-1 1 1,1-1-1,-1 0 0,0-1 1,0 1-1,0-1 1,-1-1-1,1 1 1,-1-1-1,0 0 0,0 0 1,4-6-1,-6 7-12,-1 0-1,1-1 0,-1 1 0,0 0 1,0-1-1,0 1 0,-1-1 1,1 0-1,-1 0 0,-1 1 1,1-1-1,-1 0 0,1 0 1,-1 0-1,-1 0 0,1 0 0,-2-8 1,0 5-32,-1 0 1,1 0 0,-2 0 0,1 0-1,-1 0 1,0 1 0,-1-1-1,1 1 1,-8-8 0,9 12 10,1 1 1,-1-1-1,1 1 1,-1 0-1,0 0 0,0 0 1,0 0-1,0 0 1,0 1-1,0-1 0,0 1 1,-1 0-1,-5-2 1,-1 2-16,0 0 0,0 0 0,-14 2 0,2-1 172,23-2 6,8-5-45,13-7-35,144-81-96,-146 86 11,0 0 0,1 1-1,0 1 1,0 2 0,0 0-1,37-4 1,-54 9-12,1 0-1,-1 0 1,0 0-1,0 1 1,0-1 0,0 1-1,-1 0 1,7 2 0,-9-2 26,1 0 1,0 0-1,0-1 1,-1 1-1,1 1 1,-1-1-1,1 0 1,-1 0-1,0 1 1,1-1-1,-1 0 1,0 1-1,0-1 1,0 1-1,0 0 1,0-1-1,0 1 1,0 0-1,0 3 1,1 1 7,-1 1 1,-1 0 0,1-1-1,-1 1 1,0 0-1,0 0 1,-1-1-1,-2 9 1,-2 7 29,-10 23-1,10-29-38,-2 1 0,-11 20 1,11-24 163,1 0 0,1 0 0,-6 16 0,83-98 809,30-24-1115,-75 70 78,1 1 0,47-28 0,-69 46 9,-1 1-1,1 1 1,10-5 0,-15 7 55,0 0 0,0-1 0,0 1 0,0 0 0,0 0 1,0-1-1,0 1 0,0 0 0,0 0 0,1 0 0,-1 0 1,0 1-1,0-1 0,0 0 0,0 0 0,0 1 0,0-1 1,0 0-1,0 1 0,0-1 0,0 1 0,0-1 1,0 1-1,-1 0 0,1-1 0,0 1 0,0 0 0,1 1 1,0 2-15,0 0 1,0 0 0,0 0 0,-1 0-1,0 1 1,0-1 0,0 0 0,0 1-1,0-1 1,-1 1 0,0-1 0,0 1-1,-1 5 1,-1 10-63,-10 35 0,0-2 101,9-35 36,1-4 396,4-15-384,0 0-1,-1-1 0,0 1 0,1-1 0,-1 1 0,0-1 0,1 0 1,-1 1-1,1-4 0,46-74 79,-33 50-277,38-50 0,-51 76 98,1 0 0,-1 0 0,1 0 0,-1 0 0,1 1 0,0-1 1,0 1-1,0 0 0,1 0 0,-1 0 0,0 0 0,6-2 0,-8 4 24,-1 0 1,1 0-1,-1 0 1,1 0-1,-1 0 1,1 0-1,-1 0 1,1 0-1,-1 0 1,1 0-1,-1 0 1,1 1-1,-1-1 1,0 0-1,1 0 1,-1 0-1,1 1 1,-1-1-1,1 0 1,-1 0-1,0 1 1,1-1-1,-1 0 1,1 1-1,-1-1 1,0 0-1,1 1 1,-1-1-1,0 1 1,0-1-1,1 1 1,-1-1-1,0 1 1,3 16-39,-3-13 24,0 93-137,-2-39 213,-1-16-37,1-33-9,1-1-1,0 1 1,1-1-1,0 1 1,1 0 0,-1-1-1,4 13 1,-4-20 2,1 0-1,-1 0 1,1 1 0,-1-1-1,1 0 1,-1 0 0,1 0-1,0 0 1,0 0 0,-1 0-1,1 0 1,0 0 0,0 0 0,0 0-1,0 0 1,0-1 0,0 1-1,1 0 1,0 0 0,1 0 10,-1-1-1,0 1 1,0-1 0,0 0 0,1 0 0,-1 1-1,0-2 1,0 1 0,0 0 0,4-1 0,4-1 54,-1-1 1,1-1 0,17-9 0,-22 11-69,13-8 40,0 0 0,-1-2 0,18-15 0,-28 22-37,43-37 15,-2-2-1,-2-2 1,-2-2 0,-2-2 0,68-106 0,-90 123-52,-1-1 1,-2-1 0,-2-1-1,0 0 1,-3-1 0,-1-1-1,6-41 1,-16 66-342,-5 16 105,-7 23 48,4-4 168,-37 114-448,37-109 445,1 1 0,2 0 0,-2 29 0,4 13 186,3 0 0,18 134 0,-17-191-130,-1-7 42,0 0 0,0 1 0,0-1 0,1 0 0,0 0 0,0 0 0,0 0 0,5 9 0,-6-15-40,-1 0 0,0 1 1,1-1-1,-1 0 0,0 1 0,1-1 1,-1 0-1,0 1 0,1-1 0,-1 0 1,0 0-1,1 0 0,-1 1 0,1-1 0,-1 0 1,1 0-1,-1 0 0,0 0 0,1 0 1,-1 0-1,1 0 0,-1 0 0,1 0 1,-1 0-1,0 0 0,1 0 0,-1 0 1,1 0-1,-1 0 0,1 0 0,-1-1 1,0 1-1,1 0 0,-1 0 0,1 0 1,-1-1-1,0 1 0,1 0 0,-1-1 0,0 1 1,1 0-1,-1 0 0,0-1 0,0 1 1,1-1-1,9-18 188,-10 18-174,8-22 11,-1-1 0,-1 0 1,-1 0-1,1-26 0,2-5 78,5-57-192,-12 65-240,-1 47 312,0-1 0,0 1 1,0 0-1,0-1 0,1 1 0,-1 0 1,0 0-1,0 0 0,1-1 0,-1 1 1,0 0-1,0 0 0,1 0 0,-1-1 1,0 1-1,0 0 0,1 0 0,-1 0 1,0 0-1,1 0 0,-1 0 0,0 0 1,1 0-1,-1 0 0,0 0 0,1 0 1,-1 0-1,0 0 0,1 0 0,-1 0 1,0 0-1,0 0 0,1 0 0,-1 0 1,0 0-1,1 0 0,-1 1 1,0-1-1,0 0 0,1 0 0,-1 1 1,4-1-25,32 2-32,-2-1 117,370 21-5,-358-22-117,-46 0 68,0 0 0,0 0 0,0 0 0,0 0 1,1 0-1,-1 0 0,0 0 0,0 0 1,0 0-1,0 1 0,0-1 0,1 0 0,-1 0 1,0 0-1,0 0 0,0 0 0,0 1 1,0-1-1,0 0 0,0 0 0,0 0 0,0 1 1,0-1-1,1 0 0,-1 0 0,0 0 1,0 0-1,0 1 0,0-1 0,0 0 0,0 0 1,0 0-1,-1 1 0,1-1 0,0 0 1,0 0-1,0 0 0,0 0 0,0 1 1,0-1-1,0 0 0,0 0 0,0 0 0,0 0 1,-1 0-1,1 1 0,0-1 0,0 0 1,0 0-1,-8 14-14,-5 5-27,-68 90-305,15-39 498,-12 14-145,63-67 22,2 1-1,0 1 0,-10 19 1,22-37-13,0 0-1,1 0 1,0-1 0,-1 1 0,1 0 0,-1 0 0,1 0 0,0 0 0,0-1 0,-1 1 0,1 0 0,0 0 0,0 0 0,0 0 0,0 0 0,0 0 0,0 0 0,0 0 0,1-1 0,-1 1 0,0 0 0,0 0 0,1 0 0,-1 0 0,0 0 0,1-1 0,-1 1 0,1 0 0,-1 0 0,1-1 0,0 1 0,-1 0 0,1-1 0,-1 1 0,1 0-1,0-1 1,0 1 0,-1-1 0,1 1 0,0-1 0,0 0 0,0 1 0,0-1 0,-1 0 0,1 0 0,0 1 0,0-1 0,0 0 0,0 0 0,0 0 0,0 0 0,0 0 0,0 0 0,-1 0 0,1 0 0,2-1 0,4-1 31,1-1 1,0 0 0,-1-1-1,1 1 1,-1-1-1,10-7 1,-4 1-1,0-1 0,13-13 0,-10 6-20,-1-1-1,0 0 1,13-23 0,30-64 12,-38 67-99,-10 21-18,-7 14 31,0-1 0,0 0 0,0 0 0,-1-1-1,0 1 1,0 0 0,0-1 0,1-7 0,-9 36-624,1 24 580,2-30 81,1-1 1,0 1 0,2 0-1,1 24 1,-1-41 10,13 70 173,-12-63-149,1 0-1,0 0 1,1 0 0,0-1-1,0 1 1,0-1 0,8 11 0,-10-16-4,0 0 0,-1 0 0,2 1 0,-1-1 0,0 0 0,0 0 1,0 0-1,0 0 0,1-1 0,-1 1 0,0 0 0,1-1 1,-1 1-1,1 0 0,-1-1 0,1 0 0,-1 1 0,1-1 1,-1 0-1,1 0 0,-1 0 0,1 0 0,-1 0 0,1 0 0,-1 0 1,1 0-1,-1-1 0,1 1 0,1-1 0,2-1 7,-1-1 0,0 1 0,0-1 1,0 1-1,0-1 0,0-1 0,4-4 0,27-31 57,-2-1 0,29-46 0,-17 23-48,-34 48-65,-1 0 0,-1 0 0,0-1 1,10-27-1,-17 33-130,-3 10 154,1-1-1,0 1 0,0-1 0,0 1 1,0-1-1,0 1 0,0-1 0,0 1 1,0-1-1,0 1 0,0-1 0,0 1 0,1-1 1,-1 1-1,0-1 0,0 1 0,0 0 1,1-1-1,-1 1 0,0-1 0,0 1 0,1-1 1,-1 1-1,0 0 0,1-1 0,-1 1 1,1-1-1,-1 26-549,-1 31 536,0-18 7,1 0 1,7 44 0,-6-77 36,0 1 0,0 0 0,1-1 0,0 1-1,0-1 1,0 0 0,1 1 0,5 7 0,-6-10 10,0 0-1,1 0 1,0-1-1,-1 1 1,1-1-1,0 1 0,0-1 1,0 0-1,0-1 1,0 1-1,1 0 1,-1-1-1,1 0 1,5 2-1,0-2 5,0 0 0,0 0-1,-1-1 1,1 0 0,0 0 0,0-1-1,0 0 1,0-1 0,15-5 0,-3 0-16,0-2 1,35-18 0,52-45-27,1 0-101,42-6 131,-110 58 111,-21 9-262,-19 10-27,-2 2 3,-11 6-42,-5 6 149,0 1-1,1 0 1,0 2-1,-15 19 0,18-21 42,-11 14-38,1 1 0,-30 49 1,42-58 61,0 1 0,1 0 0,1 1 1,1 0-1,-5 25 0,12-43-13,1-1 0,-1 1 0,1-1 0,0 1-1,0-1 1,0 1 0,1 5 0,0-8-4,-1-1-1,0 1 1,0 0 0,0 0-1,0-1 1,1 1 0,-1 0-1,0 0 1,1-1 0,-1 1-1,1 0 1,-1-1 0,0 1-1,1 0 1,0-1 0,-1 1-1,1-1 1,-1 1 0,1-1-1,0 1 1,-1-1 0,1 0-1,0 1 1,-1-1 0,1 0-1,0 1 1,0-1 0,-1 0-1,1 0 1,0 0-1,0 1 1,0-1 0,-1 0-1,1 0 1,0 0 0,0-1-1,-1 1 1,2 0 0,4-2 32,0-1 0,0 0-1,-1 0 1,1-1 0,-1 1 0,0-1 0,0-1 0,0 1-1,5-7 1,-2 4-17,209-229 194,-178 190-202,0 2-50,-2-2 0,-2-1 0,42-76 0,-47 62-106,-2-1-1,31-106 1,-56 157 53,-1 1-1,0 0 0,-1-1 1,0-12-1,-1 22 67,1 0 0,-1 0-1,0 0 1,0 0 0,0 0 0,-1 0 0,1 0-1,0 0 1,0 0 0,-1 0 0,1 0-1,0 0 1,-1 0 0,1 0 0,-1-1-1,0 2 14,1 0-1,0 0 0,-1 0 1,1 0-1,0 0 0,0 0 1,-1 0-1,1 0 0,0 0 1,-1 0-1,1 0 0,0 0 0,-1 0 1,1 0-1,0 0 0,0 0 1,-1 0-1,1 0 0,0 0 1,0 1-1,-1-1 0,1 0 1,0 0-1,0 0 0,-1 1 0,1-1 1,0 0-1,0 0 0,-1 0 1,1 1-1,-4 3-49,1 0 0,0 1-1,-5 8 1,-121 194-20,114-186 63,0 2-1,2 0 1,-19 42-1,27-50 24,0 0 0,0 0 0,2 1 1,0-1-1,1 1 0,0 0 0,1 28 0,3-16 73,9 51 0,-9-70-52,0 0 0,0 0 1,1 0-1,1 0 1,0 0-1,0-1 1,0 0-1,1 0 0,10 14 1,-13-20-14,0-1-1,0 1 1,0 0 0,0-1 0,0 1 0,0-1-1,0 1 1,0-1 0,1 0 0,-1 0 0,0 0-1,1-1 1,-1 1 0,1 0 0,-1-1-1,1 1 1,3-1 0,-3 0 8,1-1-1,0 1 1,-1-1-1,1 0 1,-1 0-1,1 0 1,-1 0-1,1-1 1,-1 1-1,0-1 1,5-3 0,1-1-7,0-1 1,-1 0 0,0-1 0,0 0 0,8-11-1,28-47-4,-25 37-10,-5 1 13,-12 24-65,0 0-1,0 0 1,0 0-1,1 0 1,-1 0-1,6-6 1,-8 19-317,-8 42 241,2-1 1,1 72 0,4-112 181,1 0 1,1 1 0,0-1-1,1 0 1,-1 0 0,7 16-1,-8-25-44,0-1-1,0 0 1,0 1 0,1-1-1,-1 0 1,0 1 0,0-1-1,1 0 1,-1 0 0,0 1-1,1-1 1,-1 0-1,0 0 1,1 1 0,-1-1-1,0 0 1,1 0 0,-1 0-1,0 0 1,1 0 0,-1 1-1,0-1 1,1 0 0,-1 0-1,1 0 1,-1 0-1,0 0 1,1 0 0,-1 0-1,1 0 1,-1-1 0,0 1-1,1 0 1,-1 0 0,0 0-1,1 0 1,-1 0-1,1-1 1,-1 1 0,0 0-1,1 0 1,-1-1 0,20-14 94,-12 8-65,111-89 234,-34 25-436,-73 61 127,-1 1 3,1 0-1,0 0 1,0 1-1,1 0 1,23-9 0,-35 16 21,0 1 0,0 0 0,-1-1 1,1 1-1,0 0 0,0 0 0,0 0 1,0 0-1,0 0 0,0 0 1,0 0-1,0 0 0,0 0 0,-1 0 1,1 0-1,2 1 0,-3 0 3,1-1-1,-1 0 1,1 1 0,-1-1-1,1 1 1,-1-1-1,0 0 1,1 1-1,-1-1 1,0 1 0,1 0-1,-1-1 1,0 1-1,0-1 1,0 1 0,1-1-1,-1 1 1,0 0-1,0 0 1,0 3-15,0 0 1,0 0 0,-1 1-1,1-1 1,-3 7-1,-8 23 4,-1 0 0,-2-1 0,-1-1-1,-23 37 1,30-50 441,8-19-408,0 0 0,0 0 0,0 1 0,0-1 0,0 0 0,0 0 0,0 0-1,0 1 1,0-1 0,0 0 0,0 0 0,0 0 0,0 1 0,0-1 0,1 0 0,-1 0 0,0 0-1,0 1 1,0-1 0,0 0 0,0 0 0,0 0 0,1 0 0,-1 1 0,0-1 0,0 0-1,0 0 1,1 0 0,10-1 281,5-7-263,0 0 0,0-1-1,20-16 1,44-39 14,-5 3-160,-66 55 106,19-13-114,-26 18 105,0 0 1,0 0-1,0 1 1,0-1-1,0 0 0,0 1 1,0-1-1,0 1 0,0 0 1,1 0-1,-1 0 0,0 0 1,2 0-1,-3 1 8,-1-1 0,1 0 0,0 0-1,-1 1 1,1-1 0,0 0 0,-1 1 0,1-1 0,0 0-1,-1 1 1,1-1 0,-1 1 0,1-1 0,-1 1 0,1-1-1,-1 1 1,0 0 0,1-1 0,-1 1 0,0-1 0,1 1-1,-1 0 1,1 0 0,2 18-30,-3-17 32,3 104 49,-3-104-27,0 0-1,0 0 1,0 0-1,0 1 1,1-1 0,-1 0-1,1 0 1,-1 0-1,1 0 1,0 0-1,0 0 1,0 0 0,0 0-1,0 0 1,1-1-1,-1 1 1,0 0-1,1-1 1,-1 1 0,1-1-1,0 1 1,-1-1-1,1 0 1,0 0-1,0 0 1,0 0 0,0 0-1,0 0 1,0 0-1,0-1 1,0 1-1,0-1 1,0 1-1,1-1 1,-1 0 0,0 0-1,0 0 1,0 0-1,0 0 1,4-1-1,15-3 6,1-1 0,-1-1-1,26-11 1,59-31 159,-93 42-191,16-8 58,0-2 1,-1 0 0,50-41-1,-75 55-33,13-14-24,-16 15 5,0 1 0,1-1 1,-1 1-1,1-1 0,-1 1 0,0-1 1,0 1-1,1-1 0,-1 1 1,0-1-1,0 0 0,0 1 1,0-1-1,1 0 0,-1 1 0,0-1 1,0 1-1,0-1 0,0 0 1,-1 1-1,1-1 0,0 0 0,0 1 1,0-1-1,0 1 0,-1-1 1,1 0-1,0 1 0,-1-1 1,1 1-1,-1-1 0,0-1-13,0 1 1,-1 0-1,1 0 0,0 0 0,-1 1 0,1-1 1,-1 0-1,1 0 0,-1 1 0,0-1 0,1 1 1,-1-1-1,0 1 0,1 0 0,-1 0 0,0 0 1,1 0-1,-1 0 0,0 0 0,1 0 0,-1 0 1,0 1-1,1-1 0,-4 2 0,-4 1-39,1 0 0,-1 1 0,-10 7-1,17-10 48,-17 10-6,1 1 0,0 0 1,1 2-1,0 0 0,1 1 1,1 0-1,-19 25 0,29-33 72,1-1 0,0 1 0,-4 10 0,6-15-32,1 1-1,0 0 1,0-1 0,1 1-1,-1 0 1,0 0-1,1 0 1,0 0-1,-1 0 1,1 0-1,1 5 1,-1-7-9,1-1 0,-1 1 0,0-1 0,1 1 0,-1-1 0,0 1 1,1 0-1,-1-1 0,1 0 0,-1 1 0,0-1 0,1 1 0,-1-1 0,1 1 0,0-1 1,-1 0-1,1 0 0,-1 1 0,1-1 0,0 0 0,-1 0 0,1 1 0,-1-1 0,2 0 1,17-1 250,-5-4-234,-1-1-1,1 0 1,-1-1-1,-1 0 1,0-1-1,14-12 1,27-15 6,-1 10-240,-51 25 193,0-1 0,0 1 1,0-1-1,0 1 0,0 0 0,1-1 0,-1 1 0,0 0 0,0 0 0,0 0 0,0 0 0,0 0 0,0 0 0,1 0 0,-1 0 0,0 0 0,0 0 0,0 1 0,0-1 0,0 0 0,0 1 0,0-1 0,0 1 0,0-1 0,0 1 0,0 0 0,0-1 0,0 1 0,0 0 0,0 0 0,-1-1 0,1 1 0,0 0 0,-1 0 0,1 0 0,0 0 0,-1 0 0,1 0 0,-1 0 0,0 0 0,1 0 0,-1 2 0,2 3-23,-1 1 0,0-1 0,0 1 0,-1-1-1,0 1 1,0 8 0,-2 2-4,-1 1 0,-1 0 0,0-1-1,-1 0 1,-11 25 0,-47 81 145,28-57 2,-38 84-29,-59 110-194,132-260 113,-11 19 99,-1 0 0,0 0 0,-17 17 0,26-32-71,-1 0 1,0-1 0,0 1 0,0-1 0,0 0 0,0 0 0,0 0-1,-1 0 1,0-1 0,1 0 0,-1 0 0,0 0 0,0 0 0,0-1-1,0 0 1,0 0 0,0 0 0,-10-1 0,12 0-12,0 0 0,0-1 0,0 0 0,1 0 0,-1 0 0,0 0 0,0 0 0,1 0 0,-1 0 0,1-1 0,-1 0 0,1 1 0,0-1 0,0 0 0,0 0-1,0 0 1,0 0 0,-3-5 0,0 0-8,1 0-1,0-1 1,1 1-1,-1-1 1,-1-9-1,-1-3 2,1-1-1,1 0 1,1 0 0,0 0-1,2-30 1,2 14-26,2 1 1,10-45-1,-11 72 13,0-1 0,1 1 0,0-1 1,1 1-1,0 0 0,0 0 0,1 1 1,1-1-1,-1 1 0,1 0 0,0 1 0,12-11 1,-9 9-252,1 2 0,-1 0 0,2 0 0,-1 1 0,1 0 0,0 0 0,0 1 0,1 1 0,19-5 0,-5 2-2574,36-3 1,-52 9 897,0 1-1,0 0 1,18 2 0,-14 2-496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4:05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82 111 8128,'-45'-45'3680,"27"26"-3168,9 7-224,4 4-256,0-7-224,5 3 96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4:09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6 794 3552,'1'0'16006,"3"-2"-17906,1-3 2131,0 0 0,0 0-1,-1 0 1,1-1 0,-1 0-1,-1 1 1,1-2 0,5-11 0,0 0 1,67-124 670,-23 59-310,-49 69-669,-4 13-178,-3 10 16,-11 43 222,-10 79-1,9-42 26,-25 114 248,-30 165 560,69-364-803,-18 134 662,19-134-637,-2 8 186,2-11-211,0-1 1,0 0-1,0 0 1,0 0-1,0 0 1,0 0 0,0 0-1,0 1 1,-1-1-1,1 0 1,0 0-1,0 0 1,0 0-1,0 0 1,0 0 0,0 0-1,-1 0 1,1 0-1,0 0 1,0 0-1,0 0 1,0 0-1,-1 0 1,1 0 0,0 0-1,0 0 1,0 0-1,0 0 1,0 0-1,-1 0 1,1 0-1,0 0 1,0 0 0,0 0-1,0 0 1,0 0-1,-1 0 1,1 0-1,0 0 1,0 0 0,0 0-1,0 0 1,0-1-1,0 1 1,-1 0-1,1 0 1,0 0-1,0 0 1,0 0 0,0 0-1,0-1 1,0 1-1,0 0 1,0 0-1,0 0 1,0 0-1,0 0 1,0-1 0,-2-8 530,5-44-232,2 0 1,15-67 0,-11 71-270,31-129-83,-30 137 0,7-27 64,43-108 0,-46 142-49,2 0 0,2 0 0,22-30 0,-27 44-30,2 2 0,0 0 0,1 0 0,0 2 0,2 0 0,19-14 0,-33 27 10,-1 1 0,1 0 0,0 0 1,0 0-1,0 0 0,0 1 1,0-1-1,0 1 0,0 0 1,1 0-1,-1 1 0,0-1 0,0 1 1,1 0-1,-1 0 0,0 1 1,5 0-1,-5 0 29,-1 0 0,0 0 1,0 0-1,0 0 0,0 1 0,0 0 0,0-1 1,-1 1-1,1 0 0,0 0 0,-1 1 0,1-1 1,-1 1-1,0-1 0,0 1 0,0-1 0,0 1 1,-1 0-1,1 0 0,-1 0 0,1 0 0,0 5 1,2 6 2,0 1 1,-2 0 0,0-1 0,0 1 0,-1 0-1,-1 0 1,-1 0 0,0 0 0,-4 19 0,-1-8 67,-1 0 0,0-1 1,-3 1-1,-14 29 0,19-45 0,-1 0 0,0 0-1,0-1 1,-1 0 0,0 0 0,-1-1-1,0 1 1,0-2 0,-1 1 0,0-1-1,0-1 1,-17 10 0,19-13-23,0 0 0,0 0-1,0-1 1,0 0 0,0 0 0,0-1 0,0 0 0,0 0 0,-1 0 0,1-1 0,0 0 0,-1-1-1,1 0 1,0 0 0,0 0 0,-1-1 0,1 0 0,0 0 0,1-1 0,-1 0 0,-7-4 0,7 2-17,1 0 0,0 0 0,0-1 0,0 0 0,0 0 0,1 0 0,0-1 0,0 1 1,1-1-1,0 0 0,-7-15 0,4 8-34,6 12 0,0-1 0,0 1 0,-1 0 1,1-1-1,0 0 0,1 1 1,-1-1-1,0-3 0,1 5 15,0 1 0,0-1 0,1 0 0,-1 0 0,0 0 0,1 0 0,-1 0 0,0 0 0,1 0 0,-1 1 0,1-1 0,-1 0 0,1 0 0,0 1 0,-1-1 0,1 0 0,0 1 0,-1-1 0,1 1 0,0-1 0,0 0 0,0 1 0,-1 0 0,1-1 0,0 1 0,0 0 0,0-1 0,1 1 0,11-4-21,0 1 0,16-3 0,-10 3-1,3-1 14,192-39-3,1-18 266,-130 30-301,110-37 142,-148 56-130,121-39 162,-172 52-148,0-1 1,0 2 0,1-1 0,-1 0 0,-5 3 0,-15 9 2,0 1-1,1 1 1,1 1 0,0 1-1,1 1 1,1 1 0,1 0-1,0 2 1,2 0 0,-16 24-1,31-40 20,-62 92 153,53-77-28,0 1 0,-16 43 0,21-37 110,6-25-189,-1-1 0,1 1 0,0-1 0,0 1 0,0-1 1,0 0-1,1 1 0,-1-1 0,0 1 0,1-1 0,-1 0 0,1 1 0,-1-1 0,1 0 0,1 3 0,-2-4-27,1 1-1,-1-1 0,0 0 1,1 1-1,-1-1 0,0 0 1,1 0-1,-1 1 1,1-1-1,-1 0 0,1 0 1,-1 0-1,1 0 0,-1 0 1,0 1-1,1-1 0,-1 0 1,1 0-1,-1 0 1,1 0-1,-1 0 0,1 0 1,-1-1-1,1 1 0,-1 0 1,1 0-1,-1 0 1,1 0-1,-1-1 0,0 1 1,1 0-1,-1 0 0,1-1 1,-1 1-1,0 0 0,1-1 1,13-14 91,-11 12-43,26-31 70,-1-2 0,26-45 0,-17 19-203,-7 13 3,42-91 1,-71 139 33,-1-1-1,1 0 1,0 0 0,0 1-1,-1-1 1,1 0 0,-1 0-1,0 0 1,1 0 0,-1 0-1,0 0 1,0 0 0,0 0-1,0 0 1,-1-2 0,1 4 21,0 0 1,0-1 0,0 1-1,0 0 1,-1-1 0,1 1 0,0 0-1,0-1 1,0 1 0,0 0 0,-1-1-1,1 1 1,0 0 0,0 0 0,-1-1-1,1 1 1,0 0 0,-1 0-1,1 0 1,0-1 0,-1 1 0,1 0-1,0 0 1,-1 0 0,1 0 0,0 0-1,-1-1 1,1 1 0,0 0 0,-1 0-1,1 0 1,0 0 0,-1 0-1,1 0 1,-1 0 0,1 1 0,0-1-1,-1 0 1,1 0 0,0 0 0,-1 0-1,-16 10-128,10-4 110,1 0 0,-1 1 0,1 0 0,1 0 0,-1 1 0,1-1 0,1 1 1,-1 0-1,-3 10 0,-4 15 72,-10 34 1,18-52-15,-3 7 55,2 0 0,-5 41 0,9-55-46,1 0 0,0 0 0,0 0 0,0 0 1,1 0-1,1 0 0,-1-1 0,1 1 0,1 0 0,-1-1 1,6 11-1,-6-15-10,1 0-1,-1 0 1,1 0 0,-1 0-1,1 0 1,0-1 0,0 1-1,0-1 1,0 0 0,1 1 0,-1-2-1,1 1 1,-1 0 0,1-1-1,-1 0 1,1 1 0,0-1-1,0-1 1,0 1 0,-1-1-1,8 1 1,3-1 42,-1-1 0,0 0 0,0-1 0,25-6 0,-22 3-54,0-1 0,-1 0 0,1-2 0,-2 1-1,1-2 1,-1 0 0,0-1 0,-1 0 0,18-18-1,9-13-19,49-66 0,-76 90 33,0 0 34,15-29-1,-18 28-185,20-26 0,-29 42 104,1 1 1,0-1-1,0 1 0,0 0 1,0-1-1,0 1 0,0 0 0,1 1 1,-1-1-1,0 0 0,0 1 1,1-1-1,-1 1 0,0 0 0,1-1 1,-1 1-1,0 0 0,1 0 1,-1 1-1,3 0 0,0-1 1,0 1 0,0 0 0,0 0-1,-1 1 1,1-1 0,0 1 0,-1 0 0,1 1-1,4 2 1,-2 1-2,1 0-1,-1 0 1,-1 0 0,12 14-1,-15-15-1,0 0 0,0 0-1,0 0 1,-1 0 0,0 1 0,0-1 0,0 1-1,0-1 1,0 7 0,0 8-11,-1-1 1,-1 0-1,-4 35 1,2-32 30,0 1 1,3 27-1,-1-48 12,0 0 0,0 1 0,1-1 0,-1 0-1,1 1 1,0-1 0,-1 0 0,1 0 0,0 0 0,0 1 0,1-1 0,-1 0 0,0-1 0,1 1 0,-1 0 0,1 0-1,-1 0 1,1-1 0,0 1 0,0-1 0,0 1 0,0-1 0,0 0 0,0 0 0,0 0 0,0 0 0,0 0 0,1 0-1,-1-1 1,0 1 0,0-1 0,1 0 0,-1 1 0,3-1 0,6 0 35,1-1-1,-1 0 1,0 0 0,0-1-1,18-6 1,-11 3-5,0-2 0,-1 0 1,0-2-1,0 1 0,-1-2 0,0 0 1,0-1-1,21-20 0,6-11 4,51-64-1,-34 36-35,-26 32 48,152-184-25,-163 190-73,-2-1-1,-1 0 1,-1-2-1,-2 0 1,17-51-1,-31 75-22,9-28-80,-12 37 123,0 0 1,1 1-1,-1-1 0,0 0 0,0 1 0,0-1 1,0 0-1,0 1 0,0-1 0,0 0 1,-1 1-1,1-1 0,-1 0 0,1 1 1,-1-1-1,0 1 0,1-1 0,-2-1 1,2 3 13,-1-1 0,1 1 0,0 0 0,-1-1 0,1 1 0,0 0 1,-1 0-1,1-1 0,-1 1 0,1 0 0,0 0 0,-1 0 0,1 0 1,-1-1-1,1 1 0,0 0 0,-1 0 0,1 0 0,-1 0 0,1 0 0,-1 0 1,1 0-1,-1 0 0,1 0 0,0 0 0,-1 1 0,0-1 1,-5 2-35,0 0 1,0 1-1,0 0 1,0 0-1,0 0 1,1 1 0,-1 0-1,1 0 1,0 0-1,-4 6 1,-47 55-72,49-57 98,-23 33 11,0 2 1,3 1-1,-35 78 0,55-104 9,1 0 0,0 0 0,1 0 0,-3 36 0,2 74 247,6-110-245,1-1 0,1 1-1,4 23 1,-4-35 12,-1 0 1,1 0-1,0 0 0,1 0 0,-1 0 0,1-1 0,0 1 0,1-1 1,-1 0-1,1 0 0,0 0 0,8 7 0,-9-9 3,1-1 0,-1 0-1,1-1 1,-1 1 0,1 0 0,-1-1-1,1 0 1,0 0 0,0 0-1,0 0 1,0-1 0,-1 1 0,1-1-1,0 0 1,5-1 0,4 0 41,0-1-1,0 0 1,14-6 0,-3 1-4,0-2 1,-1-1-1,-1-1 1,1-1-1,25-19 1,-12 5-56,-2-2 0,37-36 0,-65 57-34,0 0-1,8-14 0,-5 8-89,-33 80-547,2 7 647,-15 90 1,35-157 69,2 0 1,-1 0-1,1 0 1,0 0 0,0 0-1,2 10 1,-2-16-39,1 1 1,-1-1-1,0 1 1,1-1 0,-1 1-1,1 0 1,-1-1-1,1 0 1,0 1-1,0-1 1,0 1-1,-1-1 1,2 0-1,-1 0 1,0 1-1,0-1 1,0 0 0,0 0-1,1 0 1,-1 0-1,0 0 1,1-1-1,-1 1 1,1 0-1,-1-1 1,1 1-1,-1-1 1,1 1 0,-1-1-1,1 0 1,3 1-1,5-2 25,0 0-1,0 0 1,0-1-1,0 0 0,-1-1 1,1 0-1,-1 0 1,16-9-1,5-4-103,33-26-1,-20 14 130,-16 11-28,-10 7-119,19-14-1,-36 24 83,0-1 0,1 1-1,-1 0 1,0 0-1,0 0 1,1-1 0,-1 1-1,0 0 1,0 0-1,0 0 1,1-1 0,-1 1-1,0 0 1,0 0-1,0-1 1,0 1 0,0 0-1,0-1 1,0 1-1,1 0 1,-1 0 0,0-1-1,0 1 1,0 0-1,0-1 1,0 1 0,0-2-179,18-8 352,-14 7-150,-1 1 1,1-2 0,-1 1-1,6-7 1,-6 7-28,1-1 1,-1 1-1,1 0 0,5-5 1,-2 4 29,2-1-172,-18 13-43,-98 99-261,92-89 464,0 1-1,1 0 1,1 1-1,-14 30 0,25-44 24,0 0-1,0 0 0,0 0 0,0 9 0,1-13-25,1 0 1,0 0 0,0 0 0,0 0-1,1 0 1,-1 0 0,0 0-1,1 2 1,0-3-5,-1-1-1,0 1 1,0-1-1,0 1 1,1-1-1,-1 1 1,0-1-1,1 0 1,-1 1-1,0-1 1,1 1-1,-1-1 1,1 0-1,-1 1 1,1-1-1,-1 0 1,1 0-1,-1 1 1,1-1-1,-1 0 1,1 0-1,-1 0 1,1 1-1,-1-1 1,1 0-1,-1 0 1,2 0-1,26-2 93,0-2 0,-1 0 0,1-2 0,40-14-1,-57 17-73,32-11-39,-2-2 0,57-30 0,-77 34 24,0-1-1,-1-1 1,-1 0 0,0-2-1,-1 0 1,27-32-1,120-141 105,-90 113-164,26-30 72,18-48-57,-100 126 1,-2-1 0,-1-1 0,22-57 0,-30 56-236,-8 30 258,1 0 0,-1 0 0,0 0-1,0 0 1,0 1 0,0-1 0,0 0 0,0 0 0,0 0 0,0 0 0,-1 0 0,1 0 0,0 0 0,0 1 0,-1-1 0,1 0 0,0 0 0,-1 0 0,1 0 0,-1 1 0,0-1 0,1 0 0,-1 1 0,1-1 0,-1 0 0,0 1 0,1-1 0,-1 1 0,-1-1 0,2 1 5,-1-1 1,1 1 0,-1 0-1,1 0 1,-1 0 0,1 0-1,-1 0 1,0 0 0,1 0-1,-1 0 1,1 0 0,-1 0-1,1 0 1,-1 0 0,1 1-1,-1-1 1,1 0 0,-1 0-1,1 0 1,-1 1 0,1-1-1,-1 1 1,-12 7-120,0 1 1,0 1-1,-14 15 1,-37 40-19,19-15 194,-55 77 1,85-104-44,1 0 0,0 1 0,2 1 1,1 0-1,1 0 0,-10 37 0,9-13 105,-8 74 1,17-105-65,1 0 1,1 0-1,1 0 0,1-1 1,0 1-1,1 0 1,10 30-1,-12-44-24,1 0 0,0-1 0,0 1 0,0-1 0,0 1 0,1-1 0,-1 0-1,1 0 1,0 0 0,0 0 0,0-1 0,0 1 0,1-1 0,-1 0 0,1 0 0,-1 0 0,1 0 0,0 0 0,-1-1-1,1 0 1,0 0 0,0 0 0,0 0 0,0-1 0,6 1 0,6 0-2,0-2 1,0 1-1,0-2 1,30-6-1,-28 4 3,0-1-1,-1-1 1,1-1-1,-1 0 1,-1-1-1,1-1 1,-2-1-1,1 0 1,-1-1-1,-1 0 1,0-2-1,0 1 1,-1-2-1,-1 1 1,0-2-1,-1 0 1,17-30-1,-26 42-39,-1 0 1,1 0-1,-1-1 0,1 1 0,-1 0 0,0 0 0,0 0 0,0-1 0,-1 1 0,1-5 0,-1 8 6,0-1 0,0 1 0,0-1 1,0 1-1,0 0 0,0-1 0,0 1 1,0-1-1,-1 1 0,1-1 0,0 1 1,0-1-1,0 1 0,-1-1 0,1 1 0,0 0 1,0-1-1,-1 1 0,1-1 0,-1 1 1,1 0-1,0-1 0,-1 1 0,1 0 0,0 0 1,-1-1-1,1 1 0,-1 0 0,1 0 1,-1 0-1,1-1 0,-1 1 0,1 0 1,-1 0-1,1 0 0,-1 0 0,1 0 0,-1 0 1,1 0-1,-1 0 0,1 0 0,-1 0 1,0 1-1,-2-1-30,-1 1 0,1 0 0,-1 0 0,1 0 0,-5 2 0,-8 6 21,0 0-1,1 1 1,0 0 0,-18 17-1,-51 54-16,70-66 80,0 0 1,1 1-1,-16 26 0,26-38-29,1 1-1,-1-1 0,1 1 1,0 0-1,0 0 0,0 0 1,1 0-1,0 0 0,0 1 1,0-1-1,1 0 0,-1 0 1,1 1-1,0-1 0,1 0 1,0 1-1,-1-1 1,4 8-1,-2-8 2,0-1 0,1 0 1,0 0-1,0 0 0,0 0 0,0 0 1,1-1-1,-1 0 0,1 1 0,0-1 1,0 0-1,0-1 0,1 1 0,-1-1 1,0 0-1,1 0 0,5 1 0,6 3 34,0-1 0,1-1-1,28 3 1,-29-5-2113,31-1-1,-42-2 1333,1 1 1,0-1-1,-1 0 0,1 0 1,-1-1-1,0 1 0,1-1 0,8-5 1,5-5-2890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4:09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12 9056,'-55'-12'4096,"47"15"-3232,11 6-832,7-1 64,8 4-64,4-4-1280,5 4 672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4:10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21 10400,'-10'-12'4704,"92"15"-4096,-29-3 1343,2 0-1183,53-3 192,3 3-576,28-3-192,-4 3-96,10-5-1920,-16 10 992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4:11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19 290 3136,'-2'3'350,"0"1"0,0 0 0,0-1 1,0 1-1,0 0 0,1 0 0,0 0 0,0 0 0,0 0 1,0 0-1,0 0 0,1 0 0,0 7 0,0-9-136,0 0-1,0 0 1,0 0-1,1-1 1,-1 1-1,0 0 1,1 0-1,-1 0 0,1-1 1,0 1-1,-1 0 1,1-1-1,0 1 1,0-1-1,0 1 1,0-1-1,1 1 0,-1-1 1,0 0-1,1 0 1,-1 1-1,0-1 1,1 0-1,0 0 1,-1 0-1,1-1 0,-1 1 1,1 0-1,0-1 1,0 1-1,-1-1 1,4 1-1,-2-1-28,0 0 0,0 0 0,0-1 0,1 1 0,-1-1 0,0 0 0,0 0 0,0 0 0,0 0 0,0-1 0,0 1 0,3-3 0,37-27 870,-30 21-659,95-80 991,-50 39-918,-33 31-209,0-1-1,-2-2 1,-1 0-1,0-2 1,17-27-1,-31 34-266,-4 9-345,-2 18 98,-2 17 225,1 0 0,1 0 1,1 0-1,13 50 0,-9-52 44,-4-11 33,1 1-1,6 14 0,-8-25 33,-1 1 0,1-1 0,0 0 0,0 0-1,0 0 1,0 0 0,1 0 0,-1-1 0,1 1-1,0-1 1,-1 1 0,1-1 0,4 2 0,-5-3-41,-1-1 1,0 1 0,1-1 0,-1 1-1,1-1 1,-1 0 0,1 0 0,-1 0-1,1 1 1,0-2 0,-1 1-1,1 0 1,-1 0 0,1 0 0,-1-1-1,1 1 1,-1-1 0,0 1 0,1-1-1,-1 1 1,1-1 0,-1 0 0,0 0-1,2-1 1,4-4 85,-1 1 0,0-1 0,8-10 0,-9 10-98,46-61 302,-16 20-248,1 0-60,51-60-42,-86 107 13,-1-1-1,0 1 0,1 0 1,-1-1-1,0 1 1,1 0-1,-1-1 0,1 1 1,-1 0-1,0-1 1,1 1-1,-1 0 0,1 0 1,-1-1-1,1 1 1,-1 0-1,1 0 0,-1 0 1,1 0-1,-1 0 1,1-1-1,0 1 0,-1 0 1,1 0-1,-1 1 1,1-1-1,-1 0 0,1 0 1,0 0-1,0 1 5,0 0 1,0-1-1,0 1 0,0 0 1,-1 0-1,1 0 0,0 0 0,0 0 1,-1 0-1,1 0 0,0 0 1,0 2-1,2 5-13,-1-1 0,0 1 1,2 9-1,-2 6 25,0 1-1,-2-1 1,-1 1-1,0 0 1,-6 23 0,6-37-6,-5 23 94,0 1 0,-2-1 0,-14 34 0,21-62-67,-1-1 0,1 0 0,-1 0 0,-1-1 0,1 1 0,0 0 0,-1-1 0,0 1 0,1-1 0,-7 6 0,7-8-8,1 0 0,-1-1 0,1 1 0,-1 0 0,1 0 0,-1-1 0,0 1 0,1-1 0,-1 1 0,1-1 0,-1 0 0,0 0 0,0 0 0,1 0 0,-1 0 0,0 0 0,1 0 0,-1 0 0,0-1 0,1 1 0,-1-1 1,1 1-1,-1-1 0,0 0 0,1 1 0,0-1 0,-1 0 0,1 0 0,-1 0 0,1 0 0,-2-2 0,-5-5 35,1 0 1,0-1-1,0 0 1,0-1-1,1 1 1,1-1-1,-9-20 1,-2-3-34,4 8-674,18 24 363,144 15 341,-117-13-106,6 2-476,97 3 325,-90-4-2971,2-2-3461,-46 0 5741,8 0-385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4:12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64 5728,'-26'-12'2592,"13"0"-2240,3 4 416,6 0-736,4 0-32,4-4-1280,9 9 704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4:15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362 704 2656,'42'-19'7013,"-42"19"-6953,0 0 0,0 0 0,0 0 0,0 0 0,0 0 0,0 0 0,0 0 0,0 0 0,0 0 0,1 0 0,0-1 839,-1 1-839,0 0 0,0 0 0,0 0 0,0 0 0,0-1 0,0 1 0,0 0 0,0 0 0,0 0 0,0 0 0,0 0 0,0 0 0,0 0 0,0 0 0,0 0 0,0 0 0,0-1 0,0 1 0,0 0 0,0 0 0,-1-1 839,1 1-839,0 0 0,0 0 0,-9-4 1588,-11 1-581,1 3-884,0 1 0,0 1-1,0 1 1,0 1 0,0 0-1,1 1 1,0 1 0,0 1-1,1 1 1,-27 15 0,32-16-141,1 1 1,0 0 0,1 1 0,-1 0-1,2 1 1,-1 0 0,1 0 0,1 1-1,0 0 1,0 1 0,1 0-1,1 0 1,0 0 0,1 1 0,-6 19-1,10-28 10,0 1 0,0-1 0,0 0-1,1 1 1,0-1 0,0 1-1,0-1 1,0 0 0,1 1 0,-1-1-1,3 6 1,-3-8-7,1 1 0,1-1 0,-1 0 0,0 1 1,0-1-1,1 0 0,-1 0 0,1 0 0,0 0 0,0 0 0,-1-1 0,1 1 0,0 0 1,1-1-1,-1 1 0,0-1 0,0 0 0,1 0 0,-1 0 0,4 1 0,2 0 58,0 0-1,1-1 0,-1 0 0,0-1 0,1 0 0,-1 0 0,0 0 1,1-1-1,-1-1 0,12-2 0,1-2 50,0-1-1,34-18 1,-2-3 98,-2-2 1,80-62-1,-66 39-44,76-81 0,-107 96-158,-2-1 0,50-78 0,-41 45 188,-3-1 0,49-135 1,-82 197-275,-1 0-1,0-1 1,-1 1 0,-1-1 0,2-14 0,-4 26 29,0-1 1,0 1 0,0-1 0,0 1 0,0-1 0,0 1-1,0 0 1,0-1 0,0 1 0,0-1 0,0 1-1,0-1 1,0 1 0,-1 0 0,1-1 0,0 1-1,0 0 1,0-1 0,-1 1 0,1-1 0,0 1 0,-1 0-1,1 0 1,0-1 0,0 1 0,-1 0 0,1-1-1,-1 1 1,1 0 0,0 0 0,-1 0 0,1 0 0,0-1-1,-1 1 1,1 0 0,-1 0 0,1 0 0,-1 0-1,1 0 1,0 0 0,-1 0 0,1 0 0,-1 0 0,1 0-1,-1 0 1,1 0 0,0 0 0,-1 0 0,1 1-1,-1-1 1,1 0 0,0 0 0,-1 0 0,0 1-1,-2 1-7,0-1-1,0 1 1,0 0-1,0 0 1,-3 3-1,-1 2-7,0 0 0,1 0 0,0 1 0,1-1 0,-10 18 0,-16 45-57,17-37 50,-29 70 129,5 1 1,4 3-1,5 1 0,-16 120 0,32-152 54,-5 44 512,16-101-408,3-10 581,36-95 81,-25 61-887,1 1 0,1 1 0,31-39 1,-37 53-100,0 0 0,1 0 1,0 0-1,0 2 1,1-1-1,0 1 0,0 0 1,1 1-1,0 0 1,21-7-1,-31 12 47,0 1 0,0 0 0,0-1 0,1 1 0,-1 0 0,0 0 0,0 0 0,1 0 0,-1 0 0,0 0 0,0 0 0,1 0 0,-1 0 0,0 1 0,0-1 0,0 1 0,0-1 0,1 1 0,1 0 0,-2 1-3,1-1 0,-1 0 1,1 1-1,-1-1 0,0 1 1,0-1-1,0 1 0,0 0 1,0 0-1,0-1 0,1 4 0,1 5-17,-1 1 0,0-1 0,2 21 0,-3-18 89,1 7 3,1-1 0,0 1 0,2-1 1,12 35-1,-15-49-19,0-1 0,0 1 0,0-1 1,1 0-1,0 0 0,0 0 0,0 0 0,0 0 1,0-1-1,1 1 0,0-1 0,0 0 0,0 0 1,0 0-1,0 0 0,0-1 0,1 0 0,-1 0 1,1 0-1,-1 0 0,1-1 0,0 0 0,0 0 1,9 1-1,-6-2-16,-1-1 1,1 0-1,0 0 1,-1 0-1,1-1 1,-1 0-1,1-1 0,-1 1 1,0-1-1,0-1 1,0 1-1,8-7 1,9-7 63,42-39 0,-40 32-97,40-29 74,82-50 0,-117 82 149,-28 19-214,16-12-26,-18 14 21,0-1 1,-1 1-1,1-1 0,-1 1 1,1-1-1,0 1 0,-1-1 1,1 1-1,-1-1 0,0 0 0,1 1 1,-1-1-1,1 0 0,-1 1 1,0-1-1,0 0 0,1 0 1,-1 1-1,0-1 0,0 0 1,0 0-1,0 1 0,0-2 1,0 2 1,0 0 1,-1-1-1,1 1 1,0 0 0,-1 0-1,1-1 1,-1 1 0,1 0-1,0 0 1,-1 0-1,1 0 1,0 0 0,-1 0-1,1 0 1,-1 0 0,1 0-1,0 0 1,-1 0-1,1 0 1,-1 0 0,1 0-1,0 0 1,-1 0 0,1 0-1,-1 0 1,1 0-1,0 1 1,-1-1 0,1 0-1,-1 1 1,-16 6-137,14-5 114,-6 3 13,1 1 0,0-1 0,0 1 0,0 1 0,1-1 0,0 1 0,0 1 0,-11 15 0,0 5-26,-19 37-1,36-62 43,-15 27-8,-22 62 0,33-74 80,0-1 0,1 1 0,0 1 0,2-1 0,-1 22 0,3-38-38,0 0 0,0 1 0,0-1 0,1 0 0,-1 0 0,1 0 0,-1 0 0,1 0 0,0 0 0,0 0 0,2 3 1,-3-4-12,0 0 1,1-1 0,0 1-1,-1-1 1,1 1 0,-1-1-1,1 0 1,-1 1 0,1-1 0,0 0-1,-1 1 1,1-1 0,0 0-1,0 0 1,-1 1 0,1-1-1,0 0 1,-1 0 0,1 0 0,0 0-1,0 0 1,-1 0 0,1 0-1,0 0 1,0 0 0,-1-1-1,1 1 1,0 0 0,-1 0 0,1-1-1,0 1 1,-1 0 0,1-1-1,0 1 1,-1-1 0,1 1-1,0-1 1,9-8 72,-1 0 0,-1 0 0,0-1 0,0 0-1,12-21 1,-11 18-62,44-72-184,-5-2-1,42-101 1,-94 201 42,0 0 1,1 1 0,0 0 0,1-1 0,1 1 0,0 0 0,1 0 0,0 0 0,3 20 0,-1-21 166,0 0 0,1 0 0,0-1 0,1 1-1,0-1 1,1 1 0,0-1 0,1-1 0,1 1 0,14 19 0,-19-28-28,0-1 0,1 1 0,-1-1 0,0 0 0,1 0 0,0 0 0,-1 0 0,1 0 0,0-1 0,0 0 1,0 1-1,0-1 0,1 0 0,-1 0 0,0 0 0,0-1 0,0 1 0,1-1 0,-1 0 0,0 0 0,1 0 0,-1 0 0,0-1 0,0 1 0,1-1 0,5-1 1,-2-2-6,1 1 0,0-1 1,-1 0-1,0 0 0,0-1 1,0 0-1,-1 0 1,0-1-1,10-11 0,114-154 301,-77 97-267,-42 53-238,-8 16-459,-2 23 323,-1 29 230,6 154-32,-5-193 148,1 0 0,0 1 0,0-1 0,1 0 0,0 0 0,0 0 0,7 11 0,-8-14-6,1-1 0,0 0-1,0 0 1,0 0 0,1 0-1,-1-1 1,1 1 0,0-1-1,0 0 1,0 0 0,0 0-1,1-1 1,-1 1 0,6 1-1,0-1 13,1-1 0,-1 0 1,1-1-1,-1 0 0,1 0 0,-1-1 0,1-1 0,-1 0 0,1 0 0,11-4 1,3-1-11,0-1 1,-1-2 0,24-11 0,-15 3 17,-2 0 0,0-3 0,53-42-1,70-86 170,-141 135-188,-1 0-1,0-1 1,-1-1-1,12-21 0,-22 35-34,-1 1 0,1-1 0,-1 1-1,0-1 1,1 0 0,-1 1 0,0-1-1,0 1 1,1-1 0,-1 1-1,0-1 1,0 0 0,0 1 0,0-1-1,0 0 1,0 1 0,0-1 0,0 0-1,0 1 1,0-1 0,0 1-1,0-1 1,0 0 0,0 1 0,-1-1-1,1 1 1,0-1 0,0 0-1,-1 1 1,1-1 0,0 1 0,-1-1-1,1 1 1,-1-1 0,1 1 0,-1-1-1,1 1 1,-1 0 0,1-1-1,-1 1 1,1 0 0,-1-1 0,0 1-1,-1-1-12,0 1-1,0 0 0,0 0 0,0-1 0,0 1 0,0 1 0,0-1 1,1 0-1,-1 0 0,0 1 0,0-1 0,0 1 0,0-1 0,-2 2 1,-2 1 0,0 1 1,0 0 0,1 0 0,-1 1 0,1-1 0,0 1 0,0 0 0,1 0 0,-1 1 0,1 0 0,0-1 0,0 1 0,1 1-1,-5 10 1,-1 9-8,0 0-1,-7 36 0,15-59 23,-7 32 71,-5 57 0,12-77-25,0-1 0,2 0 0,-1 1 0,2-1 0,0 0 0,7 26 0,-9-39-17,0 1 0,1-1 0,-1 0 0,1 1 0,-1-1 1,1 0-1,0 1 0,-1-1 0,1 0 0,0 0 1,0 0-1,0 0 0,0 0 0,0 0 0,0 0 0,0 0 1,2 1-1,-2-2-2,-1 0 1,1 0 0,0 0-1,0 0 1,-1 1 0,1-1 0,0 0-1,0-1 1,-1 1 0,1 0-1,0 0 1,0 0 0,-1 0-1,1-1 1,0 1 0,0 0-1,-1-1 1,1 1 0,0 0-1,-1-1 1,1 1 0,0-1-1,3-3 32,-1 1-1,0 0 1,0-1 0,-1 0-1,1 1 1,-1-1 0,0 0-1,3-6 1,11-37 32,-2-1 1,11-66-1,-8 34-43,-12 57-44,-1 9-129,-1 1 1,-1-1 0,2-20-1,-6 25-223,-3 19 71,-9 65 151,-9 123 0,11-77 195,-1 34-166,5-53 118,1-8 55,4-39 191,-2-1 0,-18 85 0,22-137-244,-4 11 159,-1-12-67,-3-8-22,4 1-57,1-1 0,0 1-1,0-1 1,0 0 0,-3-9-1,-13-43 9,7 20 24,-7-24-8,13 40-142,-11-27 0,12 39 12,2 1 0,-1-1 0,1-1 0,1 1 0,0 0 0,1-1 0,-2-22 0,4 31 60,1 0 0,-1 0 0,1 1 0,0-1 0,-1 0 0,1 0 0,1 1 0,-1-1 0,0 1 0,1-1-1,-1 1 1,1-1 0,0 1 0,-1 0 0,1 0 0,0 0 0,1 0 0,2-3 0,6-3-43,0 1 0,21-11 0,-17 10 159,18-12-105,58-48 0,-33 24-48,25-25 139,-25 21 2,-35 30-68,105-90 75,-107 89 3,0-2 1,-2-1-1,27-37 1,-43 54-94,0 0 1,0 0-1,0-1 1,0 1-1,-1 0 1,0-1-1,0 0 0,0 1 1,-1-1-1,2-9 1,-4 13-16,1 0 0,0 1 0,-1-1 1,1 0-1,-1 1 0,1-1 0,-1 0 0,0 1 1,0-1-1,1 0 0,-1 1 0,0 0 1,-1-1-1,1 1 0,0-1 0,0 1 0,0 0 1,-1 0-1,1 0 0,-1 0 0,1 0 0,-1 0 1,1 0-1,-1 0 0,0 1 0,-2-2 0,0 1-29,0 0 0,0 0 0,0 0-1,0 0 1,0 0 0,0 1 0,0 0 0,0 0-1,-1 0 1,-6 2 0,4-1 3,0 1 1,0 1-1,0-1 0,0 1 1,0 0-1,1 1 1,-1-1-1,1 1 0,-10 8 1,13-8 46,-1 0-1,1 0 1,-1 0 0,1 0 0,1 0 0,-1 1 0,0-1 0,1 1-1,0 0 1,0 0 0,1 0 0,-1 0 0,1 0 0,-1 7 0,2-3 24,0-1 1,0 1 0,1-1 0,0 0 0,0 1 0,1-1-1,0 0 1,0 0 0,1 0 0,0 0 0,1 0 0,-1-1-1,2 1 1,-1-1 0,1 0 0,0 0 0,0-1 0,1 0-1,0 0 1,0 0 0,0 0 0,1-1 0,0 0 0,0 0-1,0-1 1,1 0 0,-1-1 0,1 1 0,0-1 0,0-1-1,0 1 1,17 1 0,-19-3-3,1-1 1,-1-1-1,0 1 0,1-1 1,-1 0-1,13-4 0,-1-2 39,18-9 0,-20 8-57,57-26-38,241-106 27,-160 77 230,-118 43-260,-27 14-79,-9 6 104,0 0-1,0 0 1,0 0 0,0 0-1,0 0 1,0 0 0,0 0-1,0 0 1,0 0 0,0 0 0,0 0-1,0 0 1,0 0 0,0 0-1,0 0 1,-1-1 0,1 1-1,0 0 1,0 0 0,0 0-1,0 0 1,0 0 0,0 0-1,0 0 1,0 0 0,0 0-1,0 0 1,0 0 0,0 0-1,0 0 1,0 0 0,0 0-1,0 0 1,0 0 0,0 0-1,0 0 1,0 0 0,0 0-1,0 0 1,0 0 0,0 0-1,0 0 1,0-1 0,0 1-1,0 0 1,0 0 0,0 0-1,0 0 1,0 0 0,0 0-1,-9 1-152,-11 2 39,2 4 69,0 1 1,0 0-1,1 1 1,0 1-1,1 0 1,-22 19-1,24-17 58,0 0 1,1 0-1,0 2 0,1-1 0,1 2 0,0-1 0,1 2 1,1-1-1,0 1 0,1 1 0,1 0 0,0 0 0,2 0 1,-7 27-1,12-39 5,-1 0 1,0 1 0,1-1-1,0 0 1,0 1 0,1-1-1,-1 0 1,1 0 0,0 1-1,3 6 1,-3-10-1,0 0 0,0 0 1,0 0-1,0 0 0,0-1 0,0 1 0,0 0 1,1-1-1,-1 1 0,1-1 0,-1 1 1,1-1-1,0 0 0,0 0 0,-1 0 0,1 0 1,0 0-1,0 0 0,0 0 0,0-1 1,0 1-1,0-1 0,0 1 0,0-1 0,0 0 1,0 0-1,0 0 0,1 0 0,-1 0 1,2 0-1,3-2 23,-1 1-1,0 0 1,0-1 0,0 0 0,0-1 0,0 0 0,0 1-1,-1-2 1,6-3 0,3-3 14,-1 0-1,14-15 0,-2-2-45,-1 0 0,-1-2 0,23-39 0,52-103 183,-82 138-153,-2 0 0,-1-2 0,14-62 0,7-109-314,-34 204 265,3-33-243,-3 33 229,0 0-1,0 1 0,0-1 0,-1 0 0,1 1 0,0-1 0,-1 0 0,1 1 0,-1-1 1,1 0-1,-1 1 0,0-1 0,0 1 0,1-1 0,-1 1 0,0-1 0,-2 0 0,3 2 26,0-1-1,-1 1 0,1 0 0,0 0 0,-1 0 0,1 0 0,0 0 1,-1 0-1,1 0 0,0 0 0,-1-1 0,1 1 0,0 0 0,-1 1 0,1-1 1,0 0-1,-1 0 0,1 0 0,0 0 0,-1 0 0,1 0 0,0 0 0,-1 0 1,1 1-1,0-1 0,-1 0 0,1 0 0,0 0 0,0 1 0,-1-1 1,1 0-1,0 0 0,-1 1 0,-6 8-27,7-9 32,-10 20-76,1 0 0,1 0 0,-10 38-1,10-34 41,-1 6 85,1-1 0,1 2 0,2-1 0,-3 59 0,10-45-17,3-1 0,1 1 0,13 43 0,-14-65-10,2 9 158,1 0-1,21 52 0,-28-81-297,1 1 1,-1-1-1,1 1 0,-1-1 0,1 0 0,0 1 0,0-1 1,0 0-1,0 0 0,1-1 0,-1 1 0,0 0 1,6 2-1,-1-1-3111,1 0 1,-1-1 0,12 3-1,-16-5 2070,16 5-2974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4:16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10208,'-8'13'4640,"-5"2"-4032,3-6 2047,6-1-1567,-6-5 0,7 6-672,-7-9-320,10 3-32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4:51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2240,'3'9'8414,"3"0"-4068,3 5-3186,-8-9-986,1-1 1,-1 1 0,0-1 0,-1 1 0,1 0 0,-1-1 0,0 1 0,0 0 0,-1 5 0,-11 45 583,6-29-599,3-13-172,0 0 1,-1 1-1,-1-2 0,0 1 1,-1 0-1,0-1 0,-14 20 1,4-6-154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9:04.8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71 3328,'-21'3'2587,"-2"-1"7343,10-13-4928,14 11-4871,0 1 0,0-1 0,1 1-1,-1-1 1,0 1 0,0-1 0,0 0-1,0 0 1,0 1 0,0-1 0,1 0-1,-1 0 1,0 0 0,0 0 0,2-1-1,0 1-275,34 1 647,52-3 569,174-23-356,-194 15-692,-12 1-955,-20 7-3023,-31 2 3267,8-1-2793,-13 1 2947,0 0 0,-1-1 1,1 1-1,0-1 0,0 1 0,0-1 0,0 1 1,-1-1-1,1 0 0,0 1 0,0-1 0,-1 0 1,1 0-1,8-11-4778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4:53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6 915 2560,'-6'5'3175,"7"-5"-3019,0 0 1,-1 0 0,1 0 0,0-1 0,-1 1-1,1 0 1,0 0 0,-1 0 0,1-1-1,-1 1 1,1 0 0,0-1 0,-1 1-1,1-1 1,-1 1 0,1-1 0,25-24 1160,-2-1 1,27-38-1,-22 27-773,-5 6-353,-1-1 0,-1-1 0,-3-1 1,0-1-1,-2 0 0,15-49 0,2-19 692,29-150 0,-60 231-340,1-38 1,-4 58-539,0 1 0,0-1 0,0 0 0,0 0 0,0 1 0,-1-1 0,1 0 0,0 1 0,-1-1 0,0 0 0,1 1 0,-1-1 0,-2-2 0,3 4-9,0 0 0,0 0-1,-1-1 1,1 1 0,0 0 0,0 0 0,-1 0-1,1 0 1,0-1 0,-1 1 0,1 0-1,0 0 1,-1 0 0,1 0 0,0 0-1,0 0 1,-1 0 0,1 0 0,0 0-1,-1 0 1,1 0 0,0 0 0,-1 0-1,1 0 1,0 0 0,-1 0 0,1 1 0,-2 0-3,1-1 0,0 1 0,0 0 0,-1 0 0,1 0 1,0 0-1,0 0 0,0 1 0,-1 1 0,-13 21 101,2 1 1,0 0-1,2 1 0,-12 38 0,13-37-37,-31 85 217,-74 238 673,106-311-902,-3 10 101,-6 52 1,16-87-113,1 0 0,0 0 0,2 0 1,-1 0-1,2 0 0,0 0 0,0-1 0,8 24 1,-9-34-24,0-1 0,1 1 0,-1 0 0,1 0 0,-1-1 0,1 1 0,0-1 0,0 0 0,0 1 0,0-1 0,1 0-1,-1 0 1,1 0 0,-1 0 0,1-1 0,-1 1 0,1-1 0,0 0 0,0 0 0,0 0 0,0 0 0,0 0 0,0 0 0,0-1 0,0 1 0,0-1 0,0 0 0,0 0 0,0 0 0,0-1 0,0 1 0,0-1 0,6-1 0,0-1 18,-1-1-1,1-1 0,-1 0 1,1 0-1,-2 0 1,1-1-1,9-8 1,46-53 170,-40 38-105,-2 0-1,-1-1 1,-1 0 0,15-37 0,-27 52-21,-1-1 1,6-23-1,-11 32-81,0 1 0,0-1 1,0 1-1,-1-1 0,0 0 0,0 1 0,0-1 0,-3-11 0,2 17 9,1 0-1,-1 0 1,1-1-1,-1 1 0,0 0 1,0 0-1,1-1 1,-1 1-1,0 0 1,-2-2-1,-5-7-165,8 10 148,0 0 0,0 0 0,0-1 0,0 1 0,0 0 0,0 0 0,0-1 0,0 1 0,-1 0 0,1 0 0,0-1 0,0 1 0,0 0 0,0 0 0,0 0 0,0-1 0,-1 1 0,1 0 0,0 0 0,0 0 0,0-1 0,-1 1 0,1 0 0,0 0 0,0 0 0,0 0 0,-1 0 0,1 0 0,0 0 0,0-1 0,-1 1 0,1 0 0,0 0 0,-1 0 0,2 1 5,-1-1 0,0 1 0,1-1 0,-1 0 0,1 1 0,-1-1 0,1 0 0,-1 1 0,1-1 0,-1 0 0,1 1 0,-1-1 0,1 0 0,0 0 0,-1 0 0,1 0 0,-1 0 0,1 0-1,0 0 1,0 0 0,13 2 51,0-2-1,0 0 1,0 0-1,22-5 0,17 0-27,28-1 48,-39 3-64,76 2-1,-112 1 34,0 1 0,0 0 0,9 3 1,-14-4-22,0 0 1,0 0-1,0 1 1,0-1-1,-1 0 1,1 1 0,0-1-1,0 1 1,0-1-1,0 1 1,-1-1 0,1 1-1,0-1 1,-1 1-1,1 0 1,0-1-1,-1 1 1,1 0 0,-1 0-1,1-1 1,-1 1-1,1 0 1,-1 0 0,0 0-1,1 0 1,-1 0-1,0 0 1,0-1-1,1 1 1,-1 0 0,0 0-1,0 1 1,-2 6 93,-1 0 0,0 0 0,0-1 1,0 1-1,-1-1 0,0 0 0,-6 8 1,4-6-92,0 0 1,1 0 0,-7 19 0,8-18-24,1 1 0,1-1 0,0 1 1,-1 19-1,3-26 11,0 0 1,0-1 0,1 1-1,-1-1 1,1 1 0,0-1-1,0 1 1,2 3 0,-3-5 12,1-1 1,0 1 0,0-1-1,0 1 1,0-1 0,0 1-1,1-1 1,-1 0 0,0 0-1,1 0 1,-1 0-1,0 0 1,1 0 0,0 0-1,-1 0 1,1 0 0,2 0-1,-2 0 26,1-1 0,-1 1-1,1-1 1,-1 0 0,1 0-1,-1 0 1,1 0-1,-1-1 1,1 1 0,-1-1-1,1 1 1,-1-1 0,1 0-1,-1 0 1,0 0 0,5-2-1,2-3 8,0-1-1,13-11 0,-18 16-28,67-66 86,-45 41-95,56-44-1,-81 71-15,0-1 0,-1 1-1,1-1 1,0 1 0,-1-1 0,1 1-1,0 0 1,0-1 0,0 1-1,-1 0 1,1-1 0,0 1-1,0 0 1,0 0 0,0 0 0,-1 0-1,1 0 1,0 0 0,0 0-1,0 0 1,0 0 0,0 0 0,1 1-1,-2-1 0,1 1 1,0 0-1,-1-1 0,1 1 0,0 0 0,-1 0 0,1 0 1,-1-1-1,0 1 0,1 0 0,-1 0 0,1 0 0,-1 0 1,0 0-1,0 0 0,0 0 0,0 0 0,0 0 0,0 0 1,0 0-1,0 1 0,-8 90 254,5-71-292,1 0 1,0-1-1,2 1 1,3 35-1,-2-53 63,-1 0 0,1 0-1,0 0 1,-1-1 0,1 1 0,1 0 0,-1 0-1,0-1 1,1 1 0,-1-1 0,1 1 0,3 3-1,-4-5-3,0-1-1,0 1 1,0 0-1,-1-1 1,1 1-1,0-1 1,0 0-1,0 1 1,0-1-1,0 0 1,0 1-1,0-1 1,0 0-1,0 0 1,0 0-1,1 0 1,0 0-6,0-1 1,0 1-1,-1-1 1,1 1 0,-1-1-1,1 1 1,-1-1-1,1 0 1,-1 0-1,1 0 1,-1 0-1,3-2 1,12-13 146,23-29 0,-9 9-16,63-56 23,-60 62-125,-1-2 0,37-48-1,-42 41-37,-3-2 0,-1-1-1,22-56 1,74-236 375,-117 330-361,0-1-32,-1 0 1,1 0 0,-1-1 0,0 1 0,1-6-1,-2 11 20,0 0 0,0-1 0,0 1-1,0 0 1,0 0 0,0 0 0,0 0 0,0 0-1,0 0 1,0-1 0,0 1 0,0 0 0,0 0-1,0 0 1,0 0 0,0 0 0,-1 0 0,1 0-1,0-1 1,0 1 0,0 0 0,0 0 0,0 0-1,0 0 1,0 0 0,0 0 0,0 0 0,0 0-1,0 0 1,-1-1 0,1 1 0,0 0 0,0 0-1,0 0 1,0 0 0,0 0 0,0 0 0,0 0-1,-1 0 1,1 0 0,-5 3-40,-6 11 84,5-2 31,1 0 0,1 1 0,-6 22 0,-4 46-178,8-44 73,-4 28 44,-3 109-1,13-137 28,1 1-1,3-1 1,1 0-1,13 53 0,-6-49-14,43 136-718,-54-177 507,-1 1 1,0 0-1,1 0 0,-1 0 0,1 0 0,-1 0 0,1-1 1,-1 1-1,1 0 0,-1 0 0,1-1 0,1 2 0,-2-2 131,1 0 0,-1 0 0,0 0 0,0 0 0,0 0 0,1 1 0,-1-1 1,0 0-1,0 0 0,0-1 0,1 1 0,-1 0 0,0 0 0,0 0 0,1 0 0,-1 0 0,0 0 0,0 0 0,0 0 0,1 0 0,-1 0 0,0 0 0,0-1 0,0 1 0,0 0 0,1 0 0,-1 0 0,0 0 0,0-1 0,0 1 0,0 0 0,0 0 0,1 0 0,0-3-433,0 0-1,0 1 0,0-1 1,0 1-1,0-1 1,-1 0-1,1-4 1,0-18-2998,-1 1 1152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4:54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23 7552,'-10'0'762,"-14"-2"1086,22 2-1142,3-1 153,14 1 1430,189 7 2212,52 0-3157,-79-20-1101,-103 0-4609,-32 5 1748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4:57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250 586 3552,'-14'-13'2890,"12"12"-2656,-1 0 0,1 0 0,-1 0 0,1 0 0,-1 0 0,0 1 0,1-1 0,-1 1 0,0-1 0,1 1 0,-1 0 0,-5 1 0,5-1-54,-8 0 49,0 1 0,0 0-1,1 0 1,-1 1 0,0 1 0,1 0 0,0 0 0,-19 9 0,24-9-216,0 0 0,0 0 1,0 0-1,0 1 0,0 0 0,1 0 1,0 0-1,0 0 0,0 1 0,0 0 1,1 0-1,-1 0 0,1 0 0,1 0 1,-1 0-1,1 1 0,-4 10 0,4-5 18,0 0 0,1 0 1,0 0-1,1 1 0,0-1 0,0 0 0,1 0 0,1 0 0,0 0 0,0 0 0,1 0 0,1-1 1,6 16-1,-6-19 44,-1 0 1,1-1-1,0 1 1,1-1-1,-1 0 1,1 0-1,0-1 1,1 1-1,-1-1 1,1 0-1,0-1 1,1 1-1,-1-1 1,1 0-1,-1-1 1,1 0-1,0 0 1,1 0 0,-1-1-1,11 2 1,-11-3 80,1 0 0,-1-1 0,0 1 0,0-1 0,1-1 0,-1 0 0,0 0 0,0 0 0,0-1 0,0 0 0,8-3 0,-10 3-58,0-1 0,-1 0 0,1 0 0,0 0 0,-1 0 0,0-1 0,0 1 0,0-1 0,0 0 0,0 0 0,-1-1 0,0 1 0,0-1 0,0 0-1,3-7 1,-2 3 20,-1-1 0,-1 1-1,1-1 1,-2 0 0,1 1-1,-1-1 1,-1 0 0,0 0-1,0 0 1,-1 0 0,0 0-1,-1 1 1,0-1 0,0 0 0,-5-12-1,4 15-148,0-1 0,-1 1 0,1 0 0,-2 0 0,1 0 1,0 1-1,-1-1 0,-1 1 0,1 0 0,-1 0 0,0 1 0,0 0 0,0 0 0,-1 0 0,0 1 0,0 0 0,0 0 0,0 1 0,-12-4 0,11 5-147,0 0 0,1 0 0,-1 1 0,0 0-1,-1 1 1,1-1 0,-13 3 0,18-2 149,0 1 1,0 0-1,-1-1 0,1 1 1,0 1-1,0-1 1,0 0-1,0 1 0,1 0 1,-1-1-1,0 1 0,1 0 1,-1 0-1,1 1 1,-1-1-1,1 0 0,0 1 1,0 0-1,0-1 0,-2 7 1,3-8 33,1 0 1,-1 0-1,1 0 0,0 1 1,0-1-1,0 0 0,0 1 1,0-1-1,0 0 0,0 0 1,0 1-1,0-1 0,0 0 1,1 0-1,-1 1 0,1-1 1,-1 0-1,1 0 0,-1 0 1,1 0-1,-1 0 1,1 1-1,0-1 0,0 0 1,0-1-1,-1 1 0,1 0 1,0 0-1,0 0 0,0 0 1,1-1-1,-1 1 0,1 0 1,2 2 24,0-1 1,0 0-1,1 0 1,-1 0 0,1 0-1,-1-1 1,9 2-1,6-1 124,0-1-1,-1 0 0,34-5 0,52-14 283,-51 7-50,-29 6-109,0-1-1,0-1 0,-1-1 1,0-2-1,34-18 1,-51 25-161,0-1 0,-1 0 0,1-1 0,5-5 1,5-4 208,-8 5 374,-8 10-443,-3 15-528,-17 56 315,15-53-66,2 0 0,0 1 1,1-1-1,1 1 0,0-1 1,2 1-1,5 34 0,-6-51 38,1 0 0,0 0-1,0 0 1,0 0 0,0-1 0,0 1-1,1 0 1,2 3 0,-4-5-5,1-1 1,-1 1-1,0-1 1,1 1-1,-1-1 1,1 1 0,0-1-1,-1 1 1,1-1-1,-1 0 1,1 1-1,0-1 1,-1 0-1,1 0 1,-1 1 0,1-1-1,0 0 1,-1 0-1,1 0 1,0 0-1,0 0 1,-1 0-1,1 0 1,0 0 0,-1 0-1,1 0 1,0 0-1,-1 0 1,1 0-1,0-1 1,-1 1-1,1 0 1,0-1 0,-1 1-1,1 0 1,-1-1-1,1 1 1,0-1-1,10-9 113,-1 1 0,0-2 1,17-22-1,5-6-45,-4 9-82,0 0 9,1 1 0,43-34 0,-64 57 49,3-1-444,-11 7 379,1 1 0,-1-1 0,0 0-1,1 1 1,-1-1 0,0 0-1,0 1 1,1-1 0,-1 1 0,0-1-1,0 0 1,0 1 0,0-1-1,1 1 1,-1-1 0,0 1 0,0-1-1,0 1 1,0-1 0,0 1-1,0-1 1,0 1 0,0-1 0,0 1-1,0-1 1,-1 1 0,1 38-236,-1-13 199,1 0 0,1 0 1,1-1-1,8 33 0,-8-52 63,0 0-1,0 0 1,1-1-1,0 1 1,0-1-1,0 1 1,1-1-1,-1 0 1,7 6-1,-8-9 4,0 1 0,1-1 0,0 0 0,0 1 0,-1-1 0,1 0 0,0-1 0,1 1 0,-1-1 0,0 1 0,0-1 0,1 0 0,-1 0 1,1 0-1,-1 0 0,1-1 0,6 1 0,-5-2 8,0 0-1,1 0 1,-1-1 0,0 0 0,1 1 0,-1-2 0,0 1 0,0 0 0,-1-1 0,1 0 0,8-7 0,2-4 66,26-28 1,30-54 87,-46 59-120,4-3-27,-6 10-21,-3-1 0,19-36 0,1-20 63,50-155-1,-83 220-58,-1 0 0,-1 0 0,-1 0 0,1-32 0,-5 52-23,1 1 0,-1 0 0,-1 0 0,1 0 0,0 0 0,0-1-1,0 1 1,-1 0 0,1 0 0,0 0 0,-1 0 0,1 0 0,-1 0 0,0-2-1,0 3 3,1 0-1,-1-1 0,1 1 0,0 0 0,-1-1 0,1 1 1,-1 0-1,1 0 0,-1 0 0,1-1 0,-1 1 0,1 0 1,-1 0-1,1 0 0,-1 0 0,1 0 0,-1 0 0,1 0 1,-1 0-1,1 0 0,-1 0 0,0 0 0,-1 1-3,-1 0-1,1 0 0,0 0 1,0 0-1,-1 0 1,1 1-1,0-1 0,0 1 1,0-1-1,-3 5 1,0 0-4,0 1 1,0 0-1,1 1 1,0-1 0,0 1-1,-3 11 1,6-17 8,-20 59 36,-15 76-1,30-114-35,-5 27-30,2-1 0,-3 60 0,9-64 73,2 1-1,8 73 1,-5-106-6,0-1 1,1 1-1,0-1 1,1 1-1,0-1 1,1-1 0,0 1-1,1 0 1,1-1-1,-1 0 1,2-1-1,-1 0 1,2 0-1,10 11 1,-15-18-21,-1 0 0,1 0 0,-1-1 0,1 1 0,0-1 0,0 0 0,0 0 0,0 0 0,0 0 0,1-1 0,-1 0 0,0 0 0,1 0 0,-1 0 1,1-1-1,-1 1 0,7-2 0,6 0-164,-1-2 1,0 0 0,0-1 0,0 0-1,-1-1 1,24-12 0,-16 6-2564,35-26 0,-34 21 1045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4:57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74 9056,'-5'3'4096,"23"-6"-3552,-1-2 480,6 10-672,17-10 992,1 2-769,31-9 225,-4-1-480,17 1-32,-4 4-192,-5-4 0,-13 9-32,-9-2 32,-10 5-64,-7 5-3615,-5 2 1951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5:00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235 239 4064,'2'-7'702,"0"0"0,-1 0 0,0 0 1,0 0-1,-1-8 0,0 13-513,0 0 0,0 0 0,0 1 0,-1-1 0,1 0 0,-1 0 0,0 0 0,1 1 0,-1-1 0,0 0 0,0 1 0,0-1 0,0 1 0,0-1 0,0 1 0,-1-1 0,1 1 0,0 0 0,-1 0 0,1 0 0,-1-1 0,1 1 0,-1 1 0,-3-3 0,2 2-82,-1-1 0,0 1 0,0-1 0,1 1 0,-1 0 1,0 1-1,0-1 0,0 1 0,0-1 0,0 1 0,0 0 0,0 1 0,0-1 0,0 1 0,0 0 0,0 0 0,1 0 0,-1 0 0,0 1 0,1-1 0,-1 1 0,0 0 0,1 0 0,0 0 0,0 1 0,0-1 0,-4 5 1,-6 4-87,1 1 0,1 0 0,0 1 1,1 0-1,-13 22 0,19-28-30,0 0-1,1 1 1,-1-1-1,2 1 1,-1-1-1,1 1 1,0 0-1,1 0 1,0 0-1,0 0 1,1 0-1,0 0 1,2 13-1,-2-16 41,1-1-1,1 0 1,-1 0-1,0 0 1,1 0-1,0 0 1,0 0-1,0-1 1,1 1-1,-1-1 1,1 1-1,5 5 1,-6-7-7,1 0 0,-1 0 1,1-1-1,-1 1 1,1-1-1,-1 1 1,1-1-1,0 0 1,0 0-1,0 0 0,0 0 1,0 0-1,0-1 1,0 1-1,0-1 1,0 0-1,0 0 1,0 0-1,4-1 0,0-1 66,0 0 0,0 0 0,0-1 0,-1 0 0,1-1 0,-1 1-1,1-1 1,-1 0 0,-1-1 0,7-5 0,2-3 220,-2 0 1,23-28-1,-19 16 40,0 0-1,-2-1 0,0-1 1,-2 0-1,15-51 0,-26 72-450,-1 13 48,4 43-8,-5 93 0,-2-85 108,0 5 20,-17 86 0,-24 57 412,43-199-463,-16 65 547,-32 85 0,49-157-563,-3 6 80,1 1 0,-1-1 0,0 0 0,0 0 0,-1 0 0,1-1 0,-8 9 0,10-13-66,1-1 1,-1 1-1,0 0 1,0-1-1,1 1 1,-1-1 0,0 1-1,0-1 1,0 1-1,0-1 1,1 1-1,-1-1 1,0 0 0,0 0-1,0 0 1,0 1-1,0-1 1,0 0-1,0 0 1,0 0 0,0 0-1,0 0 1,0-1-1,0 1 1,0 0-1,0 0 1,0-1 0,0 1-1,1 0 1,-1-1-1,0 1 1,0-1-1,0 1 1,0-1 0,1 0-1,-1 1 1,0-1-1,1 0 1,-1 1-1,0-1 1,1 0 0,-1 0-1,0-1 1,-3-4 35,0 0 0,1 0-1,0 0 1,-4-12 0,-3-10-105,1-1 0,2 0 0,1-1 0,2 0 0,-2-52 0,6 73 32,1 1 1,0-1-1,0 1 1,1 0 0,0 0-1,1-1 1,0 1-1,0 1 1,0-1-1,1 0 1,1 1 0,-1 0-1,1 0 1,0 0-1,0 0 1,1 1-1,6-6 1,12-8-85,0 1-1,2 1 1,36-20 0,-50 30 102,81-45 19,53-33 36,-107 60-31,58-49 0,34-54 183,-123 119-229,-7 8 25,-1 3-12,-3 10-135,-8 36 34,7-31 107,0 0 0,-2 17 1,5-16-66,0 0 1,2 25 0,0-35 74,0 0 0,0 0 0,1 0 0,0-1 1,0 1-1,1-1 0,0 0 0,7 12 0,-9-16 11,0-1 1,0 0-1,0 1 0,0-1 0,0 0 0,0 0 0,0 0 1,0 1-1,1-1 0,-1-1 0,1 1 0,-1 0 0,0 0 1,1 0-1,-1-1 0,1 1 0,-1-1 0,1 1 0,0-1 0,-1 0 1,1 1-1,0-1 0,-1 0 0,1 0 0,-1 0 0,1 0 1,0 0-1,-1-1 0,1 1 0,-1-1 0,1 1 0,0-1 0,-1 1 1,1-1-1,-1 0 0,0 1 0,3-3 0,3-1 20,-2-1 0,1 1 0,0-1 0,-1 0-1,0-1 1,0 1 0,4-8 0,3-5 37,0 0 0,-2-2 0,11-24 0,-16 31-24,-1 1-1,0-1 0,-1-1 0,0 1 1,-1 0-1,1-22 0,-3 30-43,0-1 0,-1 0 0,0 1-1,0-1 1,0 0 0,-1 1 0,0 0-1,0-1 1,0 1 0,-1 0 0,1 0-1,-1 0 1,-7-8 0,8 10-24,-1 1-1,1-1 1,-1 1-1,1 0 1,-1 0 0,0 0-1,0 0 1,0 0 0,0 0-1,0 1 1,0 0 0,0-1-1,-1 1 1,1 0 0,0 1-1,-1-1 1,1 1-1,0-1 1,-1 1 0,1 0-1,-1 0 1,1 1 0,-7 0-1,7 0 12,1 0-1,0-1 0,0 1 0,0 0 1,0 0-1,0 1 0,0-1 0,0 0 1,0 0-1,0 1 0,1-1 1,-1 1-1,0 0 0,1 0 0,0-1 1,-1 1-1,1 0 0,0 0 1,0 0-1,0 0 0,0 0 0,0 1 1,0-1-1,1 0 0,-1 0 0,1 1 1,0-1-1,-1 3 0,1-3 3,0 1 0,0-1 0,1 0 0,-1 0-1,0 0 1,1 0 0,-1 0 0,1 0 0,0 0 0,-1 0 0,1 0-1,0 0 1,0 0 0,1 0 0,-1 0 0,0-1 0,0 1-1,1 0 1,-1-1 0,1 1 0,0-1 0,-1 0 0,1 1-1,0-1 1,0 0 0,0 0 0,0 0 0,0-1 0,0 1-1,4 1 1,0-1 17,-1-1-1,1 1 1,0-1 0,0 0-1,0 0 1,-1-1-1,1 0 1,8-2-1,45-16 122,-39 11-86,344-145 347,-305 118-465,-67 99-160,6-44 183,1 0 0,2 39 0,0-48 86,1 0-1,0 0 1,0-1-1,1 1 1,1-1-1,0 0 1,6 12-1,-9-21-36,9 14 226,-10-15-210,0 1 0,1-1 1,-1 0-1,0 1 0,1-1 1,-1 0-1,0 0 0,1 1 1,-1-1-1,1 0 0,-1 0 0,0 0 1,1 1-1,-1-1 0,1 0 1,-1 0-1,1 0 0,-1 0 1,1 0-1,-1 0 0,1 0 1,-1 0-1,1 0 0,-1 0 1,1 0-1,-1 0 0,0 0 0,1-1 1,-1 1-1,1 0 0,-1 0 1,1 0-1,-1-1 0,0 1 1,1 0-1,-1 0 0,1-1 1,12-13 152,-1 1 0,18-27 1,-19 25-167,0-1 1,1 2-1,17-16 1,-9 13-14,1 1 0,0 1 0,1 1 0,1 1 0,0 1 0,30-11 0,-52 23-2,0-1 0,0 1 0,0-1 0,0 1 0,0 0 0,0-1 0,1 1 0,-1 0 0,0 0 0,0 0 0,0 0 0,0 0 0,0 0 0,1 1 0,-1-1 0,1 0 0,-1 1 15,-1-1 0,1 0 0,-1 1 0,0-1 0,1 1 0,-1-1 0,1 1 1,-1-1-1,0 0 0,1 1 0,-1 0 0,0-1 0,1 1 0,-1-1 0,0 1 0,0-1 1,0 1-1,0-1 0,1 1 0,-1 0 0,0-1 0,0 1 0,-1 4 32,1 0-1,-1 0 1,1 0 0,-2 0-1,-1 7 1,1-7-38,-23 62 147,15-43-17,-8 28 0,17-37-16,1-15-103,0 0 0,0 0 0,0 0 1,0 1-1,0-1 0,0 0 0,0 0 1,0 1-1,0-1 0,0 0 0,0 0 1,0 0-1,0 1 0,0-1 0,0 0 0,1 0 1,-1 1-1,0-1 0,0 0 0,0 0 1,0 0-1,0 1 0,0-1 0,1 0 0,-1 0 1,0 0-1,0 0 0,0 1 0,0-1 1,1 0-1,-1 0 0,0 0 0,0 0 0,0 0 1,1 0-1,-1 0 0,0 0 0,0 0 1,0 1-1,1-1 0,-1 0 0,0 0 1,0 0-1,1 0 0,-1 0 0,0 0 0,0 0 1,0-1-1,1 1 0,-1 0 0,0 0 1,0 0-1,1 0 0,-1 0 0,0 0 0,0 0 1,1-1-1,5-4 22,1 0 1,-1-1 0,6-6-1,7-7-4,0 3-32,1 1 0,41-25 1,49-14-51,-83 43 19,45-12 0,-71 22 36,0 1 0,0 0-1,0 0 1,0-1 0,0 1 0,0 0 0,0 0 0,0 0 0,0 0 0,0 0-1,0 0 1,0 0 0,1 0 0,-1 1 0,0-1 0,0 0 0,0 1-1,0-1 1,-1 1 0,1-1 0,0 1 0,0-1 0,0 1 0,0-1-1,0 1 1,-1 0 0,1 0 0,0-1 0,0 1 0,-1 0 0,1 0-1,-1 0 1,1 0 0,-1 0 0,1 0 0,-1 0 0,0 0 0,1 0-1,-1 0 1,0 0 0,0 0 0,1 1 0,-1 6-31,1 0-1,-1 0 1,0 0-1,-2 13 1,1-13 65,-9 51 95,6-40-172,1 0 0,-1 28 0,4-38 65,1 0 1,-1 1 0,2-1 0,3 15 0,-4-22-5,0 1 0,0-1 0,0 0 0,0 1 0,0-1 0,1 0 0,-1 0 0,1 0 0,2 3 0,-3-4-9,0 0 0,0-1 0,0 1 0,0 0 1,0-1-1,0 1 0,0-1 0,0 0 0,0 1 0,0-1 0,0 0 0,0 1 0,1-1 0,-1 0 1,0 0-1,0 0 0,0 0 0,0 0 0,1 0 0,-1 0 0,2-1 0,9-4-14,-1 0 0,1 0 0,-1-1 0,0 0 0,0-1 0,12-11 0,-2 3 174,60-39-83,92-46 1,-165 96-84,25-12 85,-1-2 0,58-42 0,-89 59-96,1 0 1,-1 0-1,1-1 1,-1 1-1,0 0 1,1-1 0,-1 1-1,0-1 1,0 0-1,0 1 1,0-1-1,0 0 1,1-3 0,-2 5 6,0 0 0,0 0 1,0-1-1,0 1 0,0 0 1,0 0-1,0-1 0,0 1 1,-1 0-1,1 0 0,0 0 1,0-1-1,0 1 0,0 0 1,0 0-1,0 0 1,0-1-1,-1 1 0,1 0 1,0 0-1,0 0 0,0 0 1,0 0-1,-1-1 0,1 1 1,0 0-1,0 0 0,0 0 1,-1 0-1,1 0 0,0 0 1,0 0-1,0 0 1,-1 0-1,1 0 0,0 0 1,0 0-1,-1 0 0,1 0 1,0 0-1,0 0 0,0 0 1,-1 0-1,1 0 0,0 0 1,0 0-1,-1 0 0,1 0 1,-17 4-152,3 2 136,0 0 0,1 0 0,0 1 0,0 1 0,0 0 1,1 1-1,0 0 0,0 1 0,1 0 0,1 0 0,0 2 1,0-1-1,1 1 0,-8 13 0,12-15 9,-1 0 0,1-1-1,0 2 1,1-1 0,0 0 0,1 1-1,0 0 1,1 0 0,0 0 0,1 0-1,0 0 1,0 0 0,1 0-1,1 0 1,0 0 0,1 0 0,0 0-1,0 0 1,8 19 0,-8-24 41,1 0 1,0 0-1,1-1 0,-1 0 1,1 1-1,0-1 0,8 7 1,-11-11-11,0 0 1,0 0-1,1 0 1,-1 0-1,0 0 0,0 0 1,1 0-1,-1-1 1,1 1-1,-1 0 1,0-1-1,1 1 1,-1-1-1,1 0 0,-1 1 1,1-1-1,0 0 1,-1 0-1,1 0 1,-1 0-1,1 0 0,-1 0 1,1 0-1,-1-1 1,1 1-1,-1-1 1,1 1-1,-1-1 0,1 1 1,-1-1-1,0 0 1,1 0-1,-1 0 1,0 0-1,0 0 1,1 0-1,-1 0 0,1-1 1,6-8 8,0-1-1,-1 1 1,0-1 0,-1-1 0,9-19 0,20-69 33,-23 62 60,0 4-41,-4 16-110,-2-2 0,0 1 0,-2-1 0,4-22 0,-8 39-17,1-13-10,-1 15 38,0 1 0,0-1 0,0 1 0,0-1 0,0 1 1,0-1-1,1 0 0,-1 1 0,0-1 0,0 1 0,0-1 0,1 1 0,-1-1 0,0 1 0,0 0 1,1-1-1,-1 1 0,0-1 0,1 1 0,-1-1 0,1 1 0,0 0 2,-1 1 0,1-1 0,-1 1 0,0-1-1,1 1 1,-1 0 0,0-1 0,1 1 0,-1 0 0,0-1 0,0 1-1,1 0 1,-1 0 0,0-1 0,0 1 0,0 0 0,0 0 0,0-1-1,0 1 1,0 0 0,0 0 0,-1 0 0,1 2-34,-12 306-162,4-239 240,-3-1 0,-28 99 0,-18-3 23,42-129 44,-1 0 0,-32 48 0,40-72 12,-1 0 1,-17 20-1,21-27-45,-1-1 0,1 1-1,-1-1 1,0 0 0,0 0-1,0-1 1,-13 6 0,14-7-41,-1-1 1,1 1-1,-1-1 0,0 0 1,0 0-1,0-1 0,1 0 1,-1 0-1,0 0 0,0-1 1,0 1-1,1-1 0,-1-1 1,0 1-1,1-1 0,-1 0 1,1-1-1,-6-2 0,-1-4-29,0-1 0,0 0 0,1-1 0,0 0-1,1-1 1,1 0 0,-12-19 0,4 3-13,1-1 0,-16-44 0,29 66-14,1 1 0,0-1 0,0 0 0,1 0 0,0 0 0,0 0-1,1 0 1,-1 0 0,2-13 0,0 16 3,0 0-1,0-1 1,0 1 0,1 0-1,0 0 1,-1 0 0,1 0-1,1 0 1,-1 0 0,0 1-1,1-1 1,0 1 0,0-1-1,0 1 1,0 0 0,1 0-1,5-3 1,9-6 7,1 1 1,1 1-1,0 2 1,0-1-1,25-5 1,110-20-96,-34 16 214,-8 1-2902,-101 15 260,0-1 1,14-6-1,-36 5-5164,-7 4 4374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5:00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67 117 7712,'-50'-60'3520,"37"35"-3072,10 13-320,6 9-160,-3-9-480,10 7 288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5:04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38 858 4320,'-18'-7'1392,"17"7"-1359,1 0 0,-1 0 0,1 0 0,-1 0-1,1 0 1,-1 0 0,1 0 0,-1 0 0,1 0 0,-1 1 0,1-1 0,-1 0 0,1 0 0,0 0 0,-1 0 0,1 1-1,-1-1 1,1 0 0,0 0 0,-1 1 0,1-1 0,-1 0 0,1 1 0,0-1 0,-1 1 0,1-1 0,0 0 0,-1 2-1,1-2 93,-1 0 0,1 1 0,-1-1 0,1 1 0,-1-1 0,1 1 0,-1-1 0,1 1 0,0-1 0,-1 1 0,1-1 0,0 1 0,0 0 1,-1-1-1,1 1 0,0-1 0,0 1 0,0 0 0,0-1 0,0 2 0,0-2-65,0 0 1,0 1 0,0-1-1,1 0 1,-1 0 0,0 1 0,0-1-1,1 0 1,-1 0 0,0 0 0,0 1-1,1-1 1,-1 0 0,0 0 0,1 0-1,-1 0 1,0 0 0,0 1 0,1-1-1,-1 0 1,0 0 0,1 0 0,-1 0-1,0 0 1,1 0 0,-1 0 0,0 0-1,1 0 1,-1 0 0,0-1-1,1 1 1,-1 0 0,0 0 0,1 0-1,-1 0 1,0 0 0,1-1 0,18-6 557,-1-2 1,0 0 0,-1-1-1,0 0 1,18-15-1,7-4-191,132-78 885,-169 104-1226,3 0 61,-10 12-121,-2 5-40,-54 211 121,-91 251 954,133-423-853,10-32 146,-1 0 0,-14 28 0,21-48-332,0-1 0,0 0 0,0 1 0,0-1 0,0 1 0,0-1 0,-1 1-1,1-1 1,0 0 0,0 1 0,-1-1 0,1 0 0,0 1 0,0-1 0,-1 0 0,1 1 0,0-1 0,-1 0 0,1 0 0,-1 1 0,1-1 0,0 0 0,-1 0 0,1 0 0,-1 1 0,1-1 0,0 0 0,-2 0 0,2-1 8,0 1 0,-1-1 1,1 1-1,-1-1 0,1 1 0,0-1 1,-1 1-1,1-1 0,0 0 0,0 1 1,0-1-1,-1 1 0,1-1 0,0 0 1,0 1-1,0-2 0,-1-31 397,7-5-380,1 0-1,20-64 0,50-126-83,-57 178-4,3 0 0,1 1 0,3 1 0,2 2 0,59-72 0,-73 98-87,-6 7 86,1 1 1,12-13 0,-20 22 24,1 1-1,-1 0 1,0 0-1,0 1 1,1-1 0,0 0-1,-1 1 1,1-1-1,0 1 1,-1 0 0,1 0-1,0 0 1,0 0 0,0 1-1,0-1 1,0 1-1,4-1 1,-5 2 8,0-1 0,0 0 0,0 1 0,0-1 0,0 1 0,0 0 0,0 0 0,-1 0 0,1 0 0,0 0 0,0 0 0,-1 0 0,1 0 0,-1 1 0,3 1-1,-2 0 20,1 0-1,-1 0 0,0 1 1,0-1-1,-1 1 0,1-1 0,1 7 1,0 0 36,0 1 0,-1-1 0,-1 1 0,1 21 0,-3-8 76,-1-1-1,0 1 0,-2 0 1,-1 0-1,-1-1 1,-1 0-1,0 0 1,-17 31-1,21-48-76,1-1-1,-1 0 1,0 0 0,-1 0-1,1-1 1,-1 1-1,0-1 1,0 0-1,-1 0 1,1 0 0,-6 3-1,6-5-13,0 0 1,0 0-1,0-1 0,0 1 0,0-1 1,0 0-1,0 0 0,-1-1 0,1 1 1,0-1-1,-1 0 0,1 0 0,0 0 0,-1-1 1,-3 0-1,0 0-39,0-1 0,0 0 0,1 0 0,-1-1 0,1 0 0,-1 0 0,1 0 0,0-1 0,0 0 0,1-1 0,-1 1 0,1-1 0,-11-12 0,15 15-6,0 0 0,1 0 0,-1 0 1,1-1-1,-1 1 0,1 0 0,0-1 0,0 0 0,-1-3 1,2 6 7,0-1 0,0 0 0,0 1 1,0-1-1,0 0 0,0 1 1,0-1-1,0 0 0,0 1 1,0-1-1,1 0 0,-1 1 0,0-1 1,0 1-1,1-1 0,-1 1 1,0-1-1,1 0 0,1 0-13,-1 0 1,0 0-1,1 0 0,-1 0 0,0 0 1,1 0-1,-1 0 0,1 1 0,0-1 0,1 0 1,83-22-438,8-2 330,21-13 127,244-70 169,-284 92-273,47-11 158,-32 7 201,-79 17-114,-27 11-124,-28 19 59,-24 19-31,39-23-41,-42 44 0,63-58-30,0 0 0,1 0 0,-1 1 0,2 0 0,0 0 0,0 1 0,1-1 0,0 1 0,-4 15 0,8-23 35,0 0 0,1 0 0,-1 0 0,1 1 0,0-1 0,0 0 0,0 0 1,1 0-1,-1 1 0,2 3 0,-2-6 0,0 0 0,1 0 0,-1 0 0,1 0 0,0 0 0,-1 0 0,1 0 0,0 0 0,0 0 0,-1 0 0,1 0 0,0 0 0,0 0 0,0-1 0,0 1 0,0 0 0,0-1 0,0 1 0,0-1-1,0 1 1,0-1 0,1 0 0,-1 1 0,0-1 0,0 0 0,0 0 0,1 0 0,-1 0 0,1 0 0,4 0 21,0-1 0,-1 0 0,1 0-1,-1-1 1,1 0 0,-1 0-1,0 0 1,0-1 0,0 1 0,0-1-1,0 0 1,0-1 0,-1 1 0,7-8-1,5-4 83,-1-1 0,17-25 0,6-12-43,48-91-1,-85 143-81,0 0 0,0-1 1,0 1-1,-1 0 0,1 0 0,-1-1 0,1 1 1,-1 0-1,0-1 0,1 1 0,-1-1 0,0 1 1,0 0-1,0-1 0,0 1 0,0-1 1,0 1-1,-1-3 0,0 5-5,1-1 0,-1 0-1,0 0 1,0 1 0,1-1 0,-1 0 0,0 1 0,0-1 0,1 1-1,-1-1 1,0 1 0,1-1 0,-1 1 0,1-1 0,-1 1-1,1 0 1,-1-1 0,1 1 0,-1 1 0,-1 0-19,-2 3 18,0 1 0,0-1 0,1 1 0,0-1 0,0 1 0,-3 11 0,1-2-55,-5 28 0,9-33 70,0-1 0,1 0 0,0 0 0,0 0 0,1 1-1,3 15 1,-3-22 25,0 1 0,0-1 0,0 1 0,0-1 0,0 0-1,1 0 1,-1 1 0,1-1 0,0 0 0,0 0 0,0-1 0,0 1 0,1 0-1,-1-1 1,1 1 0,-1-1 0,1 0 0,0 0 0,0 0 0,4 2 0,-5-3-6,0-1 0,1 0 0,-1 1 1,0-1-1,0 0 0,0 0 0,1 0 1,-1-1-1,0 1 0,0 0 1,0-1-1,1 0 0,-1 1 0,0-1 1,0 0-1,0 0 0,0 0 0,2-2 1,6-4 37,-1 0 0,12-11 0,-9 8-24,15-13 25,0 2-1,2 0 1,35-18 0,112-51 121,-149 80-411,-36 30 54,5-9 171,1 0 1,0 0 0,0 0-1,2 0 1,-1 1 0,1-1-1,1 19 1,1-23 2,0 1 0,1 0 0,0 0-1,0-1 1,1 1 0,0-1 0,0 0 0,0 1 0,1-2 0,0 1-1,1 0 1,9 11 0,-11-15 18,0 0 0,0 0-1,0 0 1,0-1 0,1 1 0,-1-1-1,1 0 1,-1 0 0,1 0 0,0 0-1,0-1 1,0 1 0,0-1 0,0 0-1,0-1 1,0 1 0,0-1 0,0 1-1,1-1 1,-1 0 0,0-1 0,0 1-1,0-1 1,0 0 0,0 0 0,8-3-1,2-2 71,0-1-1,0-1 1,-1 0-1,0-1 1,16-14-1,55-58 186,-5 4-188,-48 51-113,-1-2 1,-1 0-1,38-51 0,-15 6 119,-3-2 0,-4-3 0,47-110 0,-89 182-76,0 2-35,-2 0-1,1 0 1,0 0 0,-1 0 0,0 0-1,0 0 1,0 0 0,0 0 0,0 0-1,-1 0 1,0-1 0,0-5 0,-1 9 17,1 1 1,0-1-1,0 1 1,0-1-1,-1 1 1,1 0-1,0-1 1,0 1-1,-1 0 1,1-1-1,0 1 1,-1-1-1,1 1 1,-1 0-1,1 0 1,0-1-1,-1 1 0,1 0 1,-1 0-1,1 0 1,-1-1-1,1 1 1,-1 0-1,1 0 1,-1 0-1,1 0 1,-1 0-1,1 0 1,0 0-1,-1 0 1,1 0-1,-1 0 1,1 0-1,-1 0 1,1 0-1,-1 0 1,1 1-1,-1-1 1,1 0-1,-1 0 1,1 0-1,-1 1 1,-19 10-174,13-5 148,-1 1-1,1-1 1,0 2 0,1-1 0,0 1 0,-9 15 0,8-14 14,-149 269-16,139-243 35,1 0 0,2 0 0,2 2 0,-9 40 0,17-55 5,0 0 1,2 1-1,1-1 1,0 1-1,2-1 1,0 0-1,2 1 0,6 26 1,-7-43 27,-1 1 0,1-1-1,1 0 1,-1 0 0,1-1 0,0 1 0,0-1 0,1 1 0,0-1-1,0 0 1,8 9 0,-9-12-6,0 0 0,0 0 0,0 0 0,0 0 0,0 0 0,0-1 0,1 0 0,-1 1 0,0-1 0,1-1 0,-1 1 0,1 0 0,-1-1 0,1 1 0,-1-1 0,1 0 0,-1 0 0,1-1 0,-1 1 1,1-1-1,-1 0 0,1 0 0,3-1 0,13-6 52,0-1 0,0-1 1,31-22-1,51-44 31,-97 72-115,42-33 21,78-84-1,-114 107-51,-12 15-56,-1 4 50,-11 13-8,10-14 22,0 0 1,0 0-1,0 0 1,1 0-1,-3 7 1,-6 21 0,1 0 1,-6 34-1,12-45 34,2-1 1,0 1-1,1-1 1,3 33-1,-2-49 18,0 0 0,1 0 1,0 0-1,0 0 0,3 7 0,-4-10-13,1 0-1,-1 0 1,1 0-1,-1-1 1,1 1-1,-1 0 0,1-1 1,0 1-1,-1 0 1,1-1-1,0 1 1,0-1-1,-1 1 1,1-1-1,0 1 1,0-1-1,0 1 1,0-1-1,-1 0 1,1 1-1,0-1 1,0 0-1,0 0 1,0 0-1,0 0 1,0 0-1,0 0 1,0 0-1,0 0 1,0 0-1,1-1 1,3-1 9,1-1 0,-1 0 0,0 0 0,0 0 0,0 0 0,-1-1 0,1 0 0,-1 0 0,6-7 0,-2 3-17,18-16 17,2 2 0,0 1 0,51-30 0,100-37 11,-33 36-94,-58 21 86,-50 16-1,-33 14-33,-8 3-87,-6 5 34,-63 57-19,61-54 70,1 2 0,0 0 0,1 0-1,-12 22 1,10-14-9,0 1-1,-7 25 0,16-39 31,0-1 0,0 0 0,1 1 1,0-1-1,0 1 0,0-1 0,1 1 0,0-1 0,0 1 0,1-1 0,0 1 0,3 9 1,-4-14-7,1 0 1,-1 0 0,1-1 0,0 1 0,0 0 0,0-1 0,0 1-1,0-1 1,0 1 0,0-1 0,0 0 0,0 1 0,1-1 0,-1 0-1,1 0 1,-1 0 0,1 0 0,-1 0 0,1 0 0,-1 0 0,1-1-1,0 1 1,-1-1 0,1 1 0,0-1 0,0 1 0,0-1 0,-1 0-1,1 0 1,0 0 0,0 0 0,0 0 0,-1 0 0,1-1 0,0 1-1,0-1 1,2 0 0,4-2 28,0 0-1,0 0 1,-1-1-1,1 0 1,-1 0-1,11-9 1,6-7 20,32-35 1,15-13-67,111-64 160,-152 112-123,-2 0-1,0-2 1,-1-2-1,-1 0 0,32-40 1,-22 15-46,50-87-1,13-64 114,-18 36-120,-80 161-8,1-1 0,-1 1 0,0-1 0,0 0 0,0 1 0,0-1 0,0-7 0,-1 11 35,0 0 0,0-1 0,0 1 0,0 0 0,0 0-1,0-1 1,0 1 0,-1 0 0,1 0 0,0 0 0,0-1 0,0 1-1,0 0 1,0 0 0,-1 0 0,1-1 0,0 1 0,0 0-1,0 0 1,-1 0 0,1 0 0,0 0 0,0 0 0,0-1 0,-1 1-1,1 0 1,0 0 0,0 0 0,-1 0 0,1 0 0,0 0 0,0 0-1,-1 0 1,1 0 0,0 0 0,0 0 0,0 0 0,-1 0 0,1 0-1,0 0 1,0 1 0,-1-1 0,1 0 0,0 0 0,0 0 0,0 0-1,-1 0 1,1 0 0,0 1 0,0-1 0,0 0 0,-1 0 0,1 1-1,-15 9-68,9-4 25,1-1 0,0 1 1,1 1-1,-1-1 0,-6 14 0,-122 269-323,63-125 221,56-135 145,2 1 0,1 0 0,-11 51 0,19-71 28,2 1-1,0 0 1,0-1-1,1 1 1,0 0-1,0-1 1,1 1-1,1-1 1,0 1-1,1-1 1,-1 0-1,2 1 1,0-1-1,8 15 1,-9-20 2,0 0 1,0-1-1,0 1 0,1-1 0,0 0 1,0 0-1,0 0 0,0 0 1,1-1-1,0 0 0,-1 0 1,1 0-1,0 0 0,0-1 1,1 0-1,-1 0 0,0 0 0,1 0 1,7 0-1,-4-1-1,-1-1-1,0 0 1,0 0-1,0-1 1,0 0-1,1 0 1,-1-1-1,-1 0 1,1-1-1,0 0 1,0 0-1,13-8 1,37-28 66,-32 21-61,-8 6 25,-1-1 1,-1 0-1,0-1 0,-1-1 1,16-19-1,-30 33-51,0-1 1,0 1-1,0-1 1,-1 1-1,1-1 1,0 1-1,-1-1 1,1 1-1,-1-1 1,1 1-1,-1-1 1,0 0-1,0-2 1,0 4-7,0-1-1,0 0 1,0 0 0,0 0-1,0 1 1,-1-1 0,1 0-1,0 0 1,-1 1 0,1-1-1,-1 0 1,1 1 0,-1-1 0,1 0-1,-1 1 1,1-1 0,-1 1-1,1-1 1,-2 0 0,-1 0-25,1 0 1,0 0-1,0 0 0,-1 0 1,1 1-1,-1-1 1,1 1-1,0 0 1,-1 0-1,1 0 1,-1 0-1,1 0 0,0 0 1,-1 0-1,1 1 1,-1 0-1,-1 0 1,-2 1 17,1 0 1,1 1 0,-1-1-1,0 1 1,1 0 0,-1 0-1,1 1 1,0-1 0,0 1 0,0 0-1,1 0 1,-1 0 0,1 1-1,0-1 1,0 1 0,0 0-1,1 0 1,0 0 0,0 0 0,0 0-1,1 0 1,-2 7 0,1-1 11,0-1 1,1 1 0,0 0-1,1 0 1,0 0 0,1 0-1,0 0 1,1-1 0,0 1-1,4 14 1,-3-18 19,0 1 1,0-1-1,0 0 0,1 0 0,0-1 1,0 1-1,1-1 0,0 0 1,0 0-1,1 0 0,7 6 1,-8-8-5,1 0 0,-1-1 1,1 0-1,-1 0 1,1-1-1,0 0 1,0 1-1,0-2 1,0 1-1,0-1 0,1 0 1,-1 0-1,0-1 1,10 0-1,-5-1-545,0 0 0,0-1 0,-1 0 0,19-6 0,-24 6-238,0 0 1,0 0-1,0-1 1,7-5 0,-9 6 26,-1 0 0,0 0 0,1 0 0,-1 0 1,0 0-1,-1-1 0,1 1 0,0-1 0,1-3 1,6-11-2958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5:04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35 7456,'-44'-23'3392,"22"20"-2944,12-2-32,10 10-320,-3-10 0,-2 2-544,10 3 256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5:05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0 328 7968,'27'-20'3616,"117"-4"-3136,-67 0 928,-11 12-864,60-23 352,6 2-544,20-10-128,-14 6-128,7 2 192,-14 7-160,12 3-2720,-12 13 1408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5:06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5 366 4160,'-1'0'123,"1"0"1,0 1-1,-1-1 1,1 0-1,0 0 0,0 0 1,0 1-1,-1-1 1,1 0-1,0 0 0,0 1 1,0-1-1,-1 0 1,1 0-1,0 1 1,0-1-1,0 0 0,0 1 1,0-1-1,0 0 1,0 1-1,0-1 0,-1 1 1,2-1-25,-1 0 1,0 0 0,0 0-1,0 1 1,0-1-1,1 0 1,-1 0 0,0 0-1,0 0 1,0 0-1,1 0 1,-1 0 0,0 0-1,0 1 1,0-1-1,1 0 1,-1 0 0,0 0-1,0 0 1,1 0-1,-1 0 1,0 0-1,0 0 1,0 0 0,1 0-1,-1-1 1,0 1-1,0 0 1,1 0 0,-1 0-1,0 0 1,0 0-1,0 0 1,0 0 0,1 0-1,-1-1 1,0 1-1,5-2 328,-1-1 0,1 0 0,-1 0 0,0 0 0,0-1 0,0 1 0,3-5 0,24-32 426,-18 23-455,17-21-11,34-33-1,-36 43-208,7-5 237,44-58 0,-77 89-442,-1 0 0,0 1 0,-1-1 0,1 0 0,0 0 0,0 0 1,0-3-1,-1 5 20,0-1 1,0 1 0,0 0-1,0 0 1,0 0 0,0 0-1,0-1 1,0 1 0,0 0-1,0 0 1,0 0 0,0 0-1,0-1 1,0 1 0,0 0 0,0 0-1,0 0 1,0 0 0,0-1-1,0 1 1,0 0 0,-1 0-1,1 0 1,0 0 0,0 0-1,0-1 1,0 1 0,0 0-1,0 0 1,-1 0 0,1 0-1,0 0 1,-10 4-290,3 3 270,0 0-1,0 0 1,1 1-1,0 0 1,0 0-1,1 0 1,0 0-1,0 1 1,1 0-1,0 0 1,-5 18-1,4-6 98,0 0 0,1 0 0,2 0 0,-1 34 0,3-43 44,0-1 0,1 1 0,1 0 0,0-1 0,1 1 0,5 13 0,-7-21-50,0 0 1,1-1-1,-1 1 0,1-1 0,0 0 0,0 0 0,0 1 0,1-1 0,-1-1 1,1 1-1,-1 0 0,1-1 0,0 1 0,0-1 0,0 0 0,1 0 1,-1 0-1,0 0 0,1 0 0,-1-1 0,1 0 0,0 0 0,4 1 0,-2-1 27,0-2 0,0 1 0,-1 0 0,1-1 0,0 0 0,-1-1 0,1 1 0,-1-1-1,1 0 1,-1 0 0,0-1 0,0 0 0,0 0 0,0 0 0,0 0 0,0-1 0,5-6 0,7-6 143,-1 0 1,-1-2 0,12-18 0,45-74 272,-46 69-429,1 0 1,43-47-1,-70 87-84,1 0-1,0 0 1,0 0 0,-1 1-1,1-1 1,0 0-1,0 1 1,0-1 0,0 0-1,0 1 1,0-1-1,0 1 1,0 0 0,0-1-1,0 1 1,1 0-1,0-1 1,-1 2 3,0-1 0,0 0 1,0 0-1,0 1 0,-1-1 1,1 0-1,0 1 0,0-1 0,0 1 1,-1-1-1,1 1 0,0-1 1,-1 1-1,1 0 0,0-1 0,-1 1 1,1 0-1,-1-1 0,1 1 1,-1 0-1,1 0 0,-1 0 0,1 1 1,1 3-27,-1 0 1,1 0 0,-1 0 0,0 1 0,0-1-1,0 0 1,-1 1 0,0-1 0,-1 9-1,-1 7 23,-6 23-1,2-15 108,-4 25 181,-24 71 0,32-118-216,-1 1 0,0-1 0,0 0 1,-1 0-1,0-1 0,-7 11 0,10-16-51,0 1-1,0-1 1,-1 1-1,1-1 0,0 0 1,-1 0-1,1 0 1,-1 0-1,0 0 1,1 0-1,-1 0 1,0 0-1,0 0 0,1-1 1,-1 1-1,0-1 1,0 1-1,0-1 1,0 0-1,0 0 1,1 0-1,-1 0 0,0 0 1,0 0-1,0-1 1,0 1-1,0 0 1,1-1-1,-1 1 0,-3-3 1,0 1-28,0-1 0,0 1-1,0-1 1,1-1 0,-1 1 0,1 0 0,0-1-1,0 0 1,0 0 0,1 0 0,-1-1 0,1 1-1,-4-9 1,6 12 5,1 1 0,0-1-1,0 1 1,0-1 0,-1 1-1,1-1 1,0 1 0,0-1-1,0 0 1,0 1-1,0-1 1,0 1 0,0-1-1,0 1 1,0-1 0,0 1-1,1-1 1,-1 0 0,0 1-1,0-1 1,0 1 0,1-1-1,-1 1 1,0-1 0,1 1-1,-1 0 1,0-1 0,1 1-1,-1-1 1,1 1 0,-1 0-1,0-1 1,1 1 0,-1 0-1,1-1 1,-1 1 0,1 0-1,25-10-137,-18 8 121,96-27 34,164-25 0,-248 51 18,66-14-1298,-67 13-449,0-2 1,25-11-1,-16 7-142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9:04.8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38 4224,'1'-3'458,"0"1"1,0-1-1,0 1 0,-1 0 1,1-1-1,-1 1 0,0-1 1,0 0-1,1 1 0,-2-5 1,1 2 2083,-1 157 5673,-12 215-6073,12-345-2034,1 0 1,3 29-1,-3-49-109,1 2 18,-1 0-1,1 0 1,-1 0 0,0 0-1,0 0 1,-1 0-1,1 0 1,-1 0 0,-1 5-1,1-5-384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5:06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29 6656,'-50'-15'3008,"29"7"-2624,16 3-416,5 10-64,0-10-256,8 5 224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5:08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1131 2144,'-44'0'1528,"26"0"2325,18 0-3709,-1 0-1,1 0 1,0-1-1,-1 1 1,1 0-1,0-1 1,-1 1-1,1 0 1,0-1 0,0 1-1,-1 0 1,1-1-1,0 1 1,0-1-1,-1 1 1,1 0-1,0-1 1,0 1-1,0-1 1,0 1-1,0-1 1,0 1 0,0-1-1,0 1 1,0 0-1,0-1 1,0 1-1,0-1 1,0 1-1,0-1 1,0 1-1,0-1 1,1 0 0,-1 1-76,5-23 975,1 0 0,18-42 1,-13 38-723,9-24 94,33-61 0,-41 91-342,0 1 0,2 0 1,0 1-1,1 1 0,28-27 0,58-36 690,-81 67-526,1 1 1,0 1-1,29-12 0,-49 23-231,4-1 45,-1 1 0,0-1 0,1 1 0,-1 0 0,9-1 0,-12 2-44,1 0 0,-1 0 0,0 0-1,0 0 1,0 0 0,0 1 0,0-1 0,1 0 0,-1 1 0,0-1-1,0 1 1,0-1 0,0 1 0,0-1 0,0 1 0,0 0-1,0 0 1,-1-1 0,1 1 0,0 0 0,0 0 0,-1 0 0,1 0-1,0 0 1,-1 0 0,1 0 0,-1 0 0,1 0 0,-1 1-1,1 2-1,0-1 1,0 1-1,-1-1 0,1 0 0,-1 1 0,0-1 0,0 1 0,0-1 0,-1 1 0,1-1 0,-1 0 0,0 1 0,0-1 0,0 0 0,-3 7 0,-4 4-33,1 0-1,-13 15 0,12-16 24,-21 30 207,3 1 1,-31 71 0,32-57 655,36-77-758,1 0 0,1 0 0,0 1 0,2 1 0,0 0 0,1 1 0,30-24 0,9 0-158,75-43-1,-113 74-82,0 1-1,20-7 1,-36 15 138,-1 0 4,0 0 1,0 0-1,1 0 0,-1 0 0,0 0 0,0 0 0,1 1 0,-1-1 0,0 0 0,0 0 0,1 0 0,-1 1 1,0-1-1,0 0 0,0 0 0,1 0 0,-1 1 0,0-1 0,0 0 0,0 0 0,0 1 0,0-1 1,1 0-1,-1 1 0,0-1 0,0 0 0,0 0 0,0 1 0,0-1 0,0 0 0,0 1 0,0-1 0,0 0 1,0 0-1,0 1 0,0-1 0,0 0 0,0 1 0,-1-1 0,1 0 0,-1 15 18,-25 53-40,25-62 28,-18 73 41,17-66-10,0 1 0,1 0 1,0 24-1,1-35-16,1-1 0,-1 0 0,0 0 0,1 0 0,-1 0 0,1 0 0,-1 0 0,1 0 0,0 0 0,0 0 0,0-1 0,0 1 0,2 2 0,-2-3-7,0 0 1,0 0-1,0 0 1,0-1-1,0 1 1,0 0-1,1-1 1,-1 1-1,0-1 1,0 1-1,0-1 1,1 1-1,-1-1 1,0 0-1,1 0 1,1 1-1,1-2 13,0 1 0,-1-1 1,1 0-1,0 0 0,-1 0 0,1 0 0,-1-1 0,1 1 1,-1-1-1,0 0 0,1 0 0,-1 0 0,3-3 0,88-83 410,-61 54-436,50-38 1,-59 54 39,-13 11-25,0-1 1,-1 0-1,11-12 1,-16 14-13,-9 5-5,-5 5-34,9-4 31,-7 4-21,0 1 0,0-1 1,0 1-1,1 1 0,0-1 1,0 1-1,1 0 0,-1 1 0,1-1 1,0 1-1,1 0 0,0 0 0,0 0 1,1 1-1,-1 0 0,-3 14 0,4-10 17,0 0 0,1 0-1,1 1 1,0-1-1,0 0 1,1 1-1,0-1 1,1 0 0,1 1-1,5 19 1,-6-29 30,0 0 0,0 0 1,0 0-1,1 0 1,-1 0-1,1 0 0,0 0 1,0 0-1,0-1 1,0 1-1,0-1 1,0 1-1,1-1 0,5 4 1,-6-5-10,0 0 1,1 0 0,-1 0 0,0 0-1,1 0 1,-1-1 0,1 1-1,-1-1 1,1 1 0,0-1 0,-1 0-1,1 0 1,-1 0 0,1-1-1,-1 1 1,1-1 0,-1 1 0,1-1-1,4-2 1,1 0 24,-1-1-1,1-1 1,-1 1-1,0-1 1,0-1 0,0 1-1,-1-1 1,0 0 0,0 0-1,8-12 1,0-3 1,-1 0-1,14-31 1,-24 46-31,0 0 0,-1 0 0,0 0-1,0-1 1,0 1 0,-1-1 0,0 0 0,0 1 0,0-14 0,-2 17-8,1 0 1,-1 0-1,1 0 1,-1 0 0,0 0-1,0 1 1,0-1-1,0 0 1,0 0-1,-1 1 1,1-1 0,-1 1-1,0 0 1,0-1-1,0 1 1,0 0-1,0 0 1,0 0 0,-1 0-1,1 0 1,-1 1-1,1-1 1,-1 1-1,-4-2 1,-3-1-37,1 1 1,-1 0 0,-1 1-1,1 0 1,0 0-1,0 1 1,-1 1-1,1 0 1,-1 0-1,1 1 1,0 0-1,-19 5 1,24-4-211,9 0 154,11-1 139,81-6 118,-63 2-161,5 0 53,-1-2 0,66-16 0,-84 15-33,0 0 0,-1-2 0,0 0 0,0-1-1,0 0 1,-1-2 0,15-12 0,-1-2 7,-1-1 0,31-34 0,144-210 885,-178 233-757,4-6-61,-29 39-93,1-1 0,-1 0-1,0 0 1,0 0-1,0 0 1,-1 0 0,2-9-1,-3 14-7,0-1 0,0 1 1,0-1-1,0 1 0,0-1 0,0 0 0,0 1 0,0-1 0,0 1 0,0-1 1,0 0-1,0 1 0,-1-1 0,1 1 0,0-1 0,0 1 0,-1-1 0,1 0 0,0 1 1,0-1-1,-1 1 0,1 0 0,-1-1 0,1 1 0,0-1 0,-1 1 0,1 0 1,-1-1-1,1 1 0,-1 0 0,1-1 0,-1 1 0,0 0 0,1 0 0,-1-1 0,1 1 1,-1 0-1,1 0 0,-1 0 0,0 0 0,1 0 0,-1 0 0,1 0 0,-2 0 1,-2 0 4,0 1 1,0 0 0,0 0-1,0 0 1,0 0 0,-4 2 0,-2 1-5,1 0 0,1 1 0,-1 0 1,1 0-1,-1 1 0,2 0 0,-1 1 0,1-1 1,0 1-1,0 1 0,0-1 0,1 1 1,-9 16-1,-1 6 0,0 1 0,2 0-1,1 1 1,-11 45 0,8-12-68,-9 90 0,22-126 120,2 0 0,1 0 0,1 0 0,2 0 0,1 0 0,10 40 0,-11-58 11,1 1 0,0-2-1,0 1 1,1 0 0,8 12-1,-11-20-19,0 0-1,0 1 1,1-1-1,-1 0 1,1-1-1,0 1 1,-1 0-1,1-1 1,0 1-1,1-1 1,-1 0-1,0 0 1,1 0-1,-1-1 1,1 1-1,-1-1 1,1 0-1,0 0 1,6 1-1,-1-2-129,1 0 0,-1-1 0,0 0 1,1-1-1,-1 0 0,0 0 0,0-1 0,0 0 0,9-5 0,-6 2-1200,0 0 0,-1-1 0,0 0 0,0-1 0,18-18-1,-22 19-644,0 0 0,0-1 0,8-13-1,-2 0-1244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5:08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8896,'31'2'4002,"15"8"-2097,1 1-37,185 22 1506,121-6-2449,-290-25-1760,86-8 1,-108 6-1958,-2 7-3920,-23-5 1331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5:09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 9056,'-8'0'3360,"-2"12"-2624,-12 16-192,9-8 192,-6 0-512,1 5 128,5-5-224,0-1-1888,8-4 928,13-15-6144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5:22.9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567 83 3136,'0'0'1029,"5"-7"294,-17 5 4940,-22-11-5398,21 8-361,-29-12 231,13 5-316,-42-10 0,62 20-395,0 1-1,0 0 1,0 0 0,-1 1 0,1 0 0,0 1-1,0 0 1,0 1 0,0-1 0,0 2 0,0-1-1,-16 8 1,-3 4 6,1 1-1,-37 26 0,38-22 38,18-14-53,1 0 1,0 1-1,1 0 1,-1 1-1,1-1 1,0 1-1,1 1 0,0-1 1,0 1-1,0 0 1,1 0-1,1 0 1,-1 0-1,1 1 1,0-1-1,1 1 0,0 0 1,1 0-1,-1 0 1,2 0-1,-1 0 1,1 0-1,2 13 1,0-8 21,1-1 0,0 1 0,1-1 0,0 0 0,1 0 0,8 15 1,-3-9 135,1-1 1,0 0 0,20 22-1,-24-31-87,0-1-1,1-1 0,0 0 0,0 0 0,1 0 0,0-1 0,0 0 0,0-1 0,15 7 1,-19-11-26,-1 1 0,1-1-1,0 0 1,-1 0 0,1 0 0,0 0 0,0-1 0,0 0 0,0 0 0,-1 0 0,1-1 0,0 0 0,0 1 0,-1-2 0,1 1 0,0 0 0,-1-1 0,1 0 0,-1 0 0,0-1 0,0 1 0,8-7 0,-7 5-10,0-1 1,0 0-1,0-1 1,-1 1-1,0-1 1,0 0-1,0 0 1,-1 0-1,5-11 1,-7 14-48,0-1 0,0 1 0,0 0 0,0 0 0,0-1 0,-1 1 0,1 0 0,-1 0 0,0-1 0,0 1 0,0-1 0,-1 1 0,1 0 0,-1 0 0,1-1 0,-1 1 0,0 0 0,-1 0-1,1 0 1,0 0 0,-4-5 0,5 7-7,-1 1 0,1-1 0,-1 1 0,1-1 0,-1 1 0,1 0 0,0-1 0,-1 1 0,1 0 0,-1-1 0,0 1 0,1 0 0,-1-1 0,1 1 0,-1 0 0,1 0-1,-1 0 1,0 0 0,1 0 0,-1 0 0,1 0 0,-1 0 0,0 0 0,1 0 0,-1 0 0,1 0 0,-1 0 0,0 0 0,1 0 0,-1 0 0,1 1 0,-1-1 0,1 0 0,-1 0 0,1 1-1,-1-1 1,1 1 0,-1-1 0,1 0 0,-1 1 0,1-1 0,0 1 0,-1-1 0,1 1 0,-1 0 0,-3 4-23,0 0 1,1 1-1,-5 9 0,4-7-13,-14 24-31,2 2-1,2-1 0,0 2 0,3 0 0,-14 69 0,24-96 93,0 0 1,0 0-1,1-1 0,0 1 0,0 0 1,1 0-1,0-1 0,0 1 1,1 0-1,3 9 0,-3-12 14,1 0 1,-1 0-1,1-1 0,0 0 0,0 1 1,0-1-1,1 0 0,-1 0 0,1-1 1,0 1-1,0-1 0,0 0 0,1 0 1,-1 0-1,1-1 0,5 3 0,-6-4 23,0 0 0,0 0-1,0 0 1,0-1 0,0 1-1,-1-1 1,1 0-1,0 0 1,0-1 0,0 1-1,0-1 1,0 0 0,0 0-1,4-2 1,10-3 151,27-15 0,-32 14-204,21-12 36,-1-1 0,-1-1 0,30-27 0,-33 22 15,30-32 0,-26 24-48,10-11-79,-16 16-41,35-29-1,-61 57 104,0 0 0,0 0-1,0 0 1,0 0-1,0 1 1,1-1-1,-1 0 1,0 1 0,1-1-1,-1 0 1,0 1-1,1 0 1,-1-1-1,1 1 1,-1 0 0,1 0-1,-1-1 1,0 1-1,1 0 1,-1 0-1,1 1 1,-1-1 0,3 1-1,-2 0-2,0 0 0,0 1 0,0-1-1,0 1 1,-1-1 0,1 1 0,-1 0 0,1-1-1,-1 1 1,1 0 0,-1 0 0,0 0 0,0 0 0,1 3-1,6 17 31,-1-1-1,-1 1 0,-1 1 1,4 39-1,-6-36 1,1-1 0,2 1 0,9 29 0,-10-41 50,1-1-1,11 19 1,-15-28-35,0 0-1,1-1 0,0 1 0,0-1 1,0 1-1,0-1 0,1 0 1,-1 0-1,1 0 0,0-1 0,6 4 1,-8-5 15,1 1 1,0-1-1,-1 0 0,1 1 1,0-1-1,0-1 1,0 1-1,0 0 1,0-1-1,0 1 1,0-1-1,0 0 0,0 0 1,0 0-1,0-1 1,0 1-1,0-1 1,4 0-1,-1-1-977,-1 0 1,1 0-1,-1-1 0,0 0 1,1 1-1,-1-2 0,6-4 1,-3 3-711,10-5-1021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5:23.3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830 0 4896,'-5'2'401,"0"1"1,1-1-1,0 1 1,0-1-1,0 1 1,0 1-1,-7 6 1,-22 30 1174,13-15-732,-248 276 4217,169-202-4121,49-52-696,-24 25 14,-113 107 364,172-165-434,8-7-454,1-1 1,-1-1-1,-8 6 0,8-7-730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5:27.1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341 981 3712,'0'0'219,"1"-1"0,-1 0 0,0 0-1,0 0 1,0 1 0,1-1 0,-1 0 0,0 1 0,1-1 0,-1 0-1,1 0 1,-1 1 0,1-1 0,2-3 3426,-14 2-1669,9 1-1932,1 1 1,-1-1-1,1 1 0,-1 0 1,1-1-1,-1 1 1,1 0-1,-1 0 0,1 0 1,-4 1-1,-1 1 70,0 0 1,0 1 0,0 0-1,0 0 1,1 1-1,-1-1 1,1 1-1,-10 9 1,1 0 129,-66 61 570,20-16-476,42-43-207,4-3-95,0 1 1,-14 15-1,25-24 1,0-1 1,0 1-1,1 0 0,-1 0 0,1 0 1,0 0-1,0 1 0,0-1 1,1 0-1,-1 1 0,1-1 1,0 1-1,0 8 0,1-10 7,0-1 1,0 1-1,1-1 0,-1 1 1,1-1-1,-1 0 0,1 1 0,0-1 1,0 0-1,0 0 0,0 1 1,1-1-1,-1 0 0,0 0 0,1 0 1,-1 0-1,1-1 0,0 1 1,0 0-1,0-1 0,0 1 0,0-1 1,0 0-1,0 0 0,0 1 1,0-1-1,1-1 0,2 2 0,0 0 21,0-1 0,0 0 0,0 0 0,0-1 0,0 1 0,0-1 0,0 0 0,0-1 0,0 1-1,0-1 1,1 0 0,7-2 0,-2-2 89,0 0 1,0-1-1,-1 0 1,19-14-1,34-36 343,-53 46-457,-1 0-1,1-1 1,-2 0-1,1-1 0,-2 0 1,12-22-1,-16 25-55,1 0 0,-1 0-1,-1 0 1,1-1 0,-1 1-1,-1 0 1,0-1-1,0 1 1,-1-1 0,-2-16-1,2 25-1,0 0 0,0-1 0,0 1 0,-1 0 0,1-1 0,0 1 0,-1 0-1,1-1 1,-1 1 0,1 0 0,-1 0 0,0 0 0,1-1 0,-1 1 0,0 0 0,-1-1-1,1 1 11,0 1 0,0 0 0,1 0 0,-1 0 0,0 0 0,0 0 0,1 0-1,-1 0 1,0 0 0,1 1 0,-1-1 0,0 0 0,1 0 0,-1 0-1,0 1 1,1-1 0,-1 0 0,0 1 0,1-1 0,-1 1 0,1-1 0,-1 1-1,0-1 1,1 1 0,0-1 0,-1 1 0,1-1 0,-1 1 0,1 0 0,-1 0-1,-6 8-6,1 0-1,0 1 0,0 0 1,1 0-1,1 0 0,-1 0 1,2 1-1,-5 18 0,6-20 8,0-1 1,1 1-1,0 0 0,1 0 0,0-1 0,0 1 1,1 0-1,0 0 0,1-1 0,0 1 1,5 14-1,-5-19 63,0 1 0,0-1 1,1 1-1,-1-1 0,1 0 0,0 0 1,1 0-1,-1-1 0,1 1 0,-1-1 0,1 1 1,0-1-1,0 0 0,1-1 0,-1 1 1,0-1-1,1 0 0,9 3 0,-6-3 58,0 0 0,1-1-1,-1 0 1,0-1-1,1 0 1,-1 0-1,1 0 1,-1-1 0,0-1-1,13-3 1,-1-1 89,35-18 0,-18 6-57,-21 11-106,-1 0 0,0-1 0,0-1 0,-1-1 0,-1 0 0,16-14 0,-7 2 5,-2 0 0,28-39 0,-46 59-40,20-25-140,-21 26 128,0 0 1,0 0-1,1 0 0,-1 0 1,0 0-1,0 1 0,0-1 1,1 0-1,-1 1 0,0-1 1,1 1-1,-1-1 0,1 1 1,-1-1-1,0 1 0,1 0 1,-1 0-1,1 0 0,-1 0 1,3 0-1,-3 0-2,-1 1 0,1-1 0,-1 0-1,0 0 1,1 1 0,-1-1 0,1 0 0,-1 1 0,1-1 0,-1 0 0,0 1-1,1-1 1,-1 1 0,0-1 0,1 1 0,-1-1 0,0 1 0,0-1-1,0 1 1,1-1 0,-1 1 0,0-1 0,0 1 0,2 15 69,-2-10-14,5 49 182,-2 63-1,-3-97-92,3-2 88,-3-19-205,0 1 1,0-1-1,0 1 1,0 0-1,0-1 1,0 1-1,0-1 1,0 1-1,0-1 1,0 1-1,1-1 1,-1 0 0,0 1-1,0-1 1,1 1-1,-1-1 1,0 1-1,1-1 1,-1 0-1,0 1 1,1-1-1,-1 0 1,1 1-1,-1-1 1,1 1-1,24-29 464,-15 16-412,31-42 109,7-9-213,-43 57 3,1 1-1,0-1 1,0 1-1,0 0 0,1 0 1,0 1-1,9-6 0,-14 9 24,1 0 0,-1 0 0,0 1 0,0-1 0,0 0-1,0 1 1,1 0 0,-1-1 0,0 1 0,0 0 0,1 0 0,-1 0-1,0 0 1,1 1 0,-1-1 0,0 0 0,0 1 0,0 0 0,0 0-1,1-1 1,-1 1 0,0 0 0,0 1 0,0-1 0,-1 0 0,1 0-1,0 1 1,0-1 0,-1 1 0,1 0 0,-1 0 0,1-1 0,-1 1-1,0 0 1,0 0 0,0 0 0,0 0 0,0 0 0,0 0 0,0 1-1,0 2 1,2 11-8,-1 1 0,-1 0-1,0-1 1,-2 20 0,0-3 386,1-32-150,10-11 330,36-29-496,65-49-111,-83 65 59,-22 17-49,1 1 1,-1-1-1,1 1 1,1 1-1,-1-1 1,1 1-1,9-4 1,-16 8 31,1 0 1,-1 0-1,1-1 0,-1 1 1,1 0-1,-1 1 1,1-1-1,-1 0 0,0 0 1,1 1-1,-1-1 0,1 0 1,-1 1-1,0 0 1,1-1-1,-1 1 0,0 0 1,0 0-1,1-1 0,-1 1 1,0 0-1,0 0 1,0 0-1,0 0 0,0 1 1,0-1-1,-1 0 0,1 0 1,1 3-1,2 5-39,1-1 0,-2 1 0,5 13-1,-6-15 31,33 109 207,-35-114-170,1 0 1,0 0 0,-1 0 0,1 0 0,0 0-1,1 0 1,-1 0 0,0 0 0,0 0 0,1 0-1,-1-1 1,1 1 0,0-1 0,2 3 0,-3-4 9,0 1 1,0 0 0,1-1 0,-1 0-1,0 1 1,0-1 0,1 0 0,-1 1 0,0-1-1,1 0 1,-1 0 0,1 0 0,-1 0-1,0-1 1,1 1 0,-1 0 0,0 0-1,1-1 1,-1 1 0,0-1 0,0 1 0,1-1-1,-1 0 1,0 1 0,1-2 0,5-3 37,0 0 0,-1 0 0,0 0 1,0-1-1,-1 0 0,6-8 0,28-43-108,-9 9-32,-25 42 60,0-2-33,1 1 1,10-11-1,-15 17 39,0 0 0,0 0 1,0 0-1,0 0 0,0 0 0,0 0 0,1 0 1,-1 1-1,0-1 0,0 0 0,1 1 1,-1-1-1,0 1 0,1-1 0,-1 1 0,1 0 1,-1 0-1,1 0 0,-1-1 0,0 1 0,1 1 1,-1-1-1,1 0 0,1 1 0,-2-1 5,0 1 0,0-1 0,0 1-1,0 0 1,0-1 0,-1 1-1,1 0 1,0 0 0,0 0 0,-1 0-1,1 0 1,-1 0 0,1 0 0,-1 0-1,1 0 1,-1 0 0,1 1 0,4 21-99,-4-20 78,1 20-4,-1-1-1,-1 0 1,-4 25-1,2 4-24,-10 200 11,-1 79 197,7-277 577,2-76-313,-2-30 0,8-1-389,11-55-1,-6 53-64,18-106 65,-18 132-13,1 0 1,2 0-1,17-36 0,-26 64-15,62-123-89,-50 102 45,2 1 0,0 0 1,24-25-1,-36 43-3,0 0 0,1 1 0,0 0 1,-1 0-1,1 0 0,0 0 0,1 1 0,-1 0 1,9-4-1,-10 5 33,-1 1 0,0-1 0,1 1 1,-1 0-1,0-1 0,1 1 0,-1 1 0,0-1 1,1 0-1,-1 0 0,0 1 0,1-1 1,-1 1-1,0 0 0,0 0 0,1 0 0,-1 0 1,0 0-1,0 0 0,0 1 0,0-1 0,2 3 1,2 2 12,0 1 1,-1 0 0,1 0 0,-1 1 0,-1-1-1,1 1 1,-1 0 0,-1 1 0,0-1 0,0 1-1,0-1 1,-1 1 0,0 0 0,-1 0-1,0 0 1,0 0 0,-1 0 0,-1 11 0,0-17 13,1-1 1,-1 1 0,1-1 0,-1 0-1,0 1 1,0-1 0,0 0-1,0 1 1,0-1 0,-1 0 0,1 0-1,-1 0 1,1 0 0,-1 0 0,-2 1-1,0 0 24,1-1-1,-1 0 1,0 1-1,0-1 1,0-1-1,0 1 1,-1-1-1,-4 2 1,-8 0 43,-1 0 0,0 0 0,0-2 0,0 0 1,1-1-1,-20-3 0,11 1-31,16 1-107,-1 0 0,1 0 0,-12-4 0,21 5 55,-1-1-1,1 1 1,0-1-1,-1 1 1,1-1-1,0 1 1,-1 0-1,1 0 0,-1 0 1,1 0-1,0 0 1,-1 0-1,1 0 1,-1 0-1,1 1 1,-2-1-1,46 2-351,-21 0 334,0-1-4,14 2 55,0-2 0,48-5 1,-72 2-10,0 0-1,0 0 1,0-1 0,0-1 0,0 0 0,-1-1 0,0 0-1,0-1 1,0 0 0,19-15 0,-15 8-6,0-1 0,0-1 0,-2-1 0,0 0 0,0-1 0,14-27 0,49-115 240,-48 94-136,65-130-14,-68 143-170,31-96-1,-1-122-63,-48 223 5,2-73 0,-9 120 109,0 0 1,0-1-1,0 1 1,0-1-1,0 1 1,0 0-1,0-1 1,0 1-1,0-1 1,0 1-1,0 0 0,0-1 1,0 1-1,0 0 1,0-1-1,0 1 1,-1-1-1,1 1 1,0 0-1,0-1 1,0 1-1,-1 0 0,1-1 1,0 1-1,-1 0 1,-5 6-158,-7 20 87,-22 80-37,23-68 124,-67 235-243,36-111 213,12 68 83,29-191-27,1 1 1,1-1 0,12 72-1,-10-102-3,-1-1-1,2 0 1,-1-1 0,1 1-1,0 0 1,1-1-1,-1 1 1,9 11 0,-9-15-8,0-1 0,1 1 0,-1-1 1,1 0-1,0 0 0,0 0 0,0 0 1,0 0-1,0-1 0,1 0 0,-1 0 1,1 0-1,-1 0 0,1-1 0,0 0 1,5 1-1,8 0 24,0 0 0,0-2 0,1 0 0,-1-1 0,0-1 0,33-7 0,-37 5-5,0 0 1,0 0-1,0-2 0,-1 0 0,0 0 0,0-1 1,-1-1-1,0 0 0,12-10 0,-17 11-8,0-1 0,0 0 0,-1 0 0,0 0 0,-1 0 1,0-1-1,0 0 0,-1 0 0,6-17 0,-5 11-10,-1-1 0,-1 0 0,0 0 0,-1 0 0,0-21 1,-2 33-30,0 1 0,0-1 0,-1 1 0,1-1 0,-1 1 0,1-1 0,-1 1 0,0 0 0,-1-1 0,1 1 0,0 0 0,-1 0 0,0 0 1,-3-5-1,5 8 7,-1-1 1,1 1-1,-1 0 1,1-1-1,-1 1 1,1 0-1,-1 0 1,0-1-1,1 1 1,-1 0-1,1 0 1,-1 0-1,0 0 1,1-1-1,-1 1 1,0 0-1,1 0 0,-1 0 1,1 1-1,-1-1 1,0 0-1,1 0 1,-1 0-1,0 1 1,-1-1-11,0 1 0,0 0 0,0 0-1,1 1 1,-1-1 0,0 0 0,-2 3 0,-20 26-94,23-29 114,-14 22-82,0 1 0,1 1 0,2 1 1,-10 27-1,17-40 59,1 0 1,0 0-1,1 1 1,1 0 0,0-1-1,1 1 1,1 0-1,0 0 1,0 0-1,4 17 1,-2-22 53,1 0 1,0-1-1,0 0 0,1 1 0,8 12 1,-10-16 12,1 0 0,1-1 1,-1 0-1,1 1 0,0-1 1,0 0-1,0-1 0,0 1 1,0-1-1,9 5 0,-11-7-13,1 0 0,0-1 0,-1 1-1,1-1 1,0 1 0,0-1 0,-1 0 0,1 0-1,0 0 1,0 0 0,-1-1 0,1 1 0,0-1-1,0 1 1,-1-1 0,1 0 0,-1 0-1,1 0 1,-1-1 0,1 1 0,-1-1 0,4-2-1,6-5 40,-1-1-1,0 0 1,10-12-1,-9 9-28,9-10-35,-2-1-1,0 0 1,29-51 0,32-87 60,-70 138-66,8-18-28,-12 26-30,0 1 1,14-23 0,-20 37 48,0 1-1,1-1 1,-1 1-1,0-1 0,0 1 1,1-1-1,-1 0 1,1 1-1,-1 0 1,0-1-1,1 1 0,-1-1 1,1 1-1,-1-1 1,1 1-1,-1 0 1,1-1-1,-1 1 0,1 0 1,-1 0-1,1-1 1,0 1-1,-1 0 1,1 0-1,-1 0 0,1 0 1,0 0-1,-1 0 1,2 0-1,-2 0 0,1 1-1,0 0 0,0-1 1,-1 1-1,1 0 1,-1-1-1,1 1 0,0 0 1,-1 0-1,1 0 0,-1-1 1,0 1-1,1 0 1,-1 0-1,0 0 0,1 1 1,1 7-45,0 0-1,1 17 1,1 42 48,-2 1-1,-14 111 1,11-171 41,0 0 0,-1 0 1,0-1-1,0 1 0,-1-1 0,0 1 0,-1-1 1,0 0-1,0 0 0,-7 8 0,8-12-10,0-1-1,0 0 1,0 0-1,-1 0 1,1 0 0,-1 0-1,1-1 1,-1 0-1,0 0 1,0 0 0,0 0-1,-1 0 1,1-1-1,0 0 1,0 0-1,-1 0 1,1 0 0,-1-1-1,1 0 1,-1 0-1,1 0 1,-7-1 0,1-1-25,-1-1 0,1 0-1,0 0 1,0-1 0,0-1 0,-17-9 0,3 1 3,20 11-31,7 1-39,11 3-74,-8-1 117,223 41 922,-20-4 21,-177-32-963,12 2 301,-16-6-3748,-22-2 1298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5:29.8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194 79 1568,'-1'-6'379,"1"-1"0,0 1-1,1-1 1,1-6 0,-2 11 122,1 0-271,-1-1 229,1-1 0,0 1 1,0-1-1,0 1 0,0 0 0,3-5 1,-3 2 1709,-1 5-1327,0 4 264,-1 4 217,-2 0-1089,0 1 0,0-1 1,1 0-1,-3 12 1,3-9-117,-5 20 271,-23 80 492,-47 181 1163,65-232-1923,-36 196 583,42-196 437,4-55-209,-1-7-205,1-8-178,6-74-173,20-109 1,-22 182-357,47-218-101,1-6-94,-48 211 169,-2 20-20,0 1 1,1-1-1,-1 1 1,1-1-1,0 1 1,0 0-1,0-1 1,0 1 0,5-8-1,-6 12 19,0-1 1,0 1-1,0 0 0,0-1 1,1 1-1,-1 0 0,0 0 0,0-1 1,0 1-1,1 0 0,-1 0 1,0 0-1,0-1 0,1 1 1,-1 0-1,0 0 0,1 0 0,-1 0 1,0-1-1,0 1 0,1 0 1,-1 0-1,0 0 0,1 0 1,-1 0-1,0 0 0,1 0 0,-1 0 1,0 0-1,1 0 0,-1 0 1,0 0-1,1 0 0,-1 0 1,0 0-1,1 1 0,-1-1 1,0 0-1,0 0 0,1 0 0,-1 0 1,0 1-1,0-1 0,1 0 1,-1 0-1,0 0 0,0 1 1,1-1-1,-1 0 0,0 0 0,0 1 1,0-1-1,0 0 0,1 1 1,-1-1-1,0 1 0,8 18 10,23 83 88,-19-70-80,24 47-1,6 19 342,3 46-88,-23-67-105,4-1 0,35 73 1,-49-127-63,24 32 0,-14-22 349,-9-16 167,-11-15-320,-28-48-10847,20 34 7989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5:30.2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43 6240,'-2'-2'359,"2"1"-269,0 1 0,0-1 0,0 1 0,-1 0 0,1-1-1,0 1 1,0 0 0,0-1 0,-1 1 0,1 0 0,0 0-1,0-1 1,-1 1 0,1 0 0,0 0 0,-1-1 0,1 1-1,0 0 1,-1 0 0,1 0 0,-1 0 0,1-1 0,0 1-1,-1 0 1,1 0 0,0 0 0,-1 0 0,1 0 0,-1 0 0,1 0-1,0 0 1,-1 0 0,1 0 0,-1 0 0,53-14 7106,9 2-4146,-34 9-3701,1 0 0,-1 2 0,1 0 0,54 8 0,-60-1-3514,1 4 1227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5:30.9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447 16 2912,'4'-6'-761,"0"-4"8682,-7 18-6457,-11 22-495,-1-1 0,-1 0 1,-39 50-1,-74 72 793,84-101-1226,27-30-379,1 1-1,1 0 1,1 1-1,1 1 1,1 0-1,1 1 1,2 1-1,-14 41 0,12-19 102,2 0 0,-4 60 1,12-78-42,2 0 1,0 1-1,2-1 1,1 0 0,7 30-1,-6-46-107,0 0-1,1 1 0,1-2 0,0 1 0,0-1 0,1 0 0,1 0 1,0 0-1,17 17 0,-11-15-11,0 0-1,1-1 1,1-1 0,0 0 0,1-1 0,22 10-1,-36-19-126,0-1-1,0 0 1,0 0 0,0 0-1,0 0 1,1 0-1,-1 0 1,0-1 0,1 0-1,3 0 1,9-4-3818,-11 3 1585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4:34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46 5312,'-9'-6'912,"9"4"576,13 5 1647,2 1-2254,4-3-328,0 0 1,1-1-1,-1-1 1,1-1-1,28-6 1,-1 0-393,-36 7-121,166-20 864,-158 19-972,6-2 610,-19 6-3799,-20 8-7842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9:04.8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45 148 3232,'-44'-13'14885,"74"18"-12928,27-1-1015,103-8 1,58-21-278,-112 12-266,336-41 583,-100 31-755,-222 16-145,-105 6-62,374-15 568,-84 17 268,-98 0-6309,-230 5-4675,-4 8 5627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5:48.6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33 2240,'0'0'82,"-1"0"0,1 0 1,0 0-1,-1 0 0,1 0 0,0 0 1,0-1-1,-1 1 0,1 0 0,0 0 0,0 0 1,-1 0-1,1 0 0,0 0 0,0-1 1,0 1-1,-1 0 0,1 0 0,0 0 0,0-1 1,0 1-1,-1 0 0,1 0 0,0 0 1,0-1-1,0 1 0,0 0 0,0 0 0,0-1 1,0 1-1,-1 0 0,1 0 0,0-1 1,0 1-1,0 0 0,0-1 0,0 1 0,0 0 1,0 0-1,0-1 0,1 1 0,-1 0 1,0 0-1,0-1 0,0 1 0,0 0 0,0 0 1,0-1-1,0 1 0,1 0 0,-1-1 1,0 1 183,0-1 1,1 0 0,-1 1-1,0-1 1,0 0 0,0 1 0,0-1-1,0 0 1,0 1 0,0-1-1,0 0 1,0 1 0,0-1 0,0 0-1,0 1 1,0-1 0,-1 1-1,1-1 1,0 0 0,0 1 0,-1-1-1,1 1 1,0-1 0,-1 0-1,1 1 1,-1-1 0,1 1 0,-1-1-1,1 1-216,0 0-1,1-1 642,-1 1-642,0 0 0,0 0 1,0 0-1,0 0 0,0 0 1,0 0-1,0 0 0,0 0 1,0 0-1,0 0 0,0 0 1,0 0-1,0-1 0,0 1 1,0 0-1,0 0 0,0 0 1,0 0-1,0 0 0,0 0 1,0 0-1,-1-1 642,1 1-642,0 0 0,0 0 1,0 0-1,0 0 0,0 0 1,0 0-1,0 0 0,0 0 1,0 0-1,0 0 0,0 0 1,-1 0-1,1 0 0,0 0 1,0 0-1,0 0 0,0 0 75,1 1 0,-1 0 0,0-1 0,0 1 0,1-1 0,-1 1 0,0 0 0,0-1 0,0 1 0,0 0-1,0-1 1,0 1 0,0 0 0,0-1 0,0 1 0,0 0 0,-1-1 0,1 1 0,0 0 0,-2 10 85,0-1-1,1 1 1,0 0 0,1-1 0,1 14 0,0 86 484,-1-22-357,26 124 234,-16-149-329,-6-28-100,0 49 1,-1-67-228,-1-30-7017,3-40-3841,-1 32 8288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5:49.0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11 150 5152,'-2'-3'335,"1"0"0,-1 0 0,1-1 0,0 1-1,0 0 1,0 0 0,1-1 0,-1 1 0,1-1 0,0 1 0,0-1 0,0 1 0,0-1 0,1 1 0,-1 0 0,1-1 0,0 1-1,0 0 1,0-1 0,0 1 0,1 0 0,-1 0 0,1 0 0,0 0 0,0 0 0,0 0 0,0 1 0,0-1 0,1 1 0,-1-1-1,1 1 1,0 0 0,-1 0 0,6-2 0,3-3 39,0 2 0,0-1-1,1 2 1,0 0 0,0 0 0,0 1-1,0 0 1,0 1 0,1 0-1,21 1 1,-21 1-254,1 1-1,0 0 1,0 1-1,0 1 1,-1 0-1,1 1 1,-1 0 0,0 1-1,18 9 1,-28-12-51,0 0 0,0 0 0,0 0 1,0 0-1,0 1 0,4 4 1,-6-6-23,0 0 1,0 1 0,-1-1-1,1 1 1,0-1 0,0 1-1,-1-1 1,1 1 0,-1-1 0,1 1-1,-1 0 1,0-1 0,0 1-1,0 0 1,0-1 0,0 4 0,-1 2 78,0-1 0,-1 0 1,0 0-1,0 1 0,0-1 1,-1 0-1,1-1 1,-8 12-1,-2-2 65,-20 23 0,15-18-142,8-10 13,-1 1 1,0-2 0,-1 1-1,0-1 1,-13 8 0,19-14-133,1 0 1,-1-1-1,0 0 1,0 0-1,0 0 1,0 0-1,0-1 1,-1 0-1,1 0 1,0 0-1,-1-1 1,1 1-1,0-1 1,-1-1-1,-9-1 1,14 2-287,0 0 0,-1 0 0,1-1 0,0 1 1,0 0-1,0 0 0,0 0 0,-1 0 0,1 0 1,0 1-1,0-1 0,0 0 0,-2 1 0,2 6-2044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5:49.9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6 1312,'10'-5'11621,"-6"27"-10000,-5-18-1349,1 0 0,-1 1 0,0-1 0,0 0 0,0 0 0,-1 0 0,-2 5 0,3-7-208,1-1 1,-1 0-1,0 0 1,1 0-1,-1 0 1,0 0-1,0 0 1,0 0-1,0 0 1,0 0-1,0-1 0,-1 2 1,1-2-33,1 0 0,-1 0 0,1 1 0,-1-1 0,0 0 0,1 0 0,-1 0 0,1 0 0,-1 0 0,1 0 0,-1 0 0,0 0 0,1 0 0,-1-1 0,1 1 0,-1 0 0,1 0 0,-1 0 0,1-1 0,-1 1 0,1 0 0,-1-1 0,1 1-1,-1 0 1,1-1 0,-1 1 0,1 0 0,-1-1 0,-1-2-23,1 0 0,-1 0 1,0 1-1,1-1 0,0 0 0,-1 0 0,1 0 0,0-1 0,1 1 0,-1 0 0,0 0 0,1-7 0,-1 14 10,0 0 0,0-1 1,0 0-1,0 1 0,0-1 1,-1 0-1,-3 6 0,5-9-1,0 0-1,-1 1 1,1-1-1,0 0 0,0 0 1,-1 0-1,1 1 1,0-1-1,-1 0 0,1 0 1,0 0-1,0 0 1,-1 0-1,1 0 0,0 0 1,-1 0-1,1 0 1,0 0-1,-1 0 0,1 0 1,0 0-1,-1 0 1,1 0-1,0 0 0,-1 0 1,1 0-1,0 0 1,-1 0-1,1 0 0,0 0 1,0-1-1,-1 1 1,1 0-1,0 0 0,0 0 1,-1-1-1,1 1 1,0 0-1,0 0 0,-1-1 1,1 1-1,0-1 1,-1 1-17,1 0 1,0-1 0,0 1 0,-1 0-1,1-1 1,0 1 0,0 0-1,0-1 1,0 1 0,-1-1 0,1 1-1,0 0 1,0-1 0,0 1 0,0-1-1,0 1 1,0-1 0,0 1-1,0 0 1,0-1 0,0 1 0,0-1-1,1 1 1,-1 0 0,0-1-1,0 1 1,0-1 0,0 1 0,1-1-1,1 0 10,-1 0-1,1 0 1,-1 1-1,1-1 1,0 0-1,-1 1 1,1-1-1,0 1 1,0 0-1,-1 0 1,1-1-1,0 1 1,0 0-1,-1 1 1,1-1-1,0 0 1,0 0-1,-1 1 1,1-1-1,0 1 1,0-1-1,1 2 1,2 0 218,0 0 0,0 1 0,0 0 0,-1 0 0,1 0 1,5 5-1,-7-5-135,1 1 1,-1-1 0,0 1-1,0-1 1,0 1-1,-1 0 1,1 0 0,-1 0-1,0 0 1,0 1 0,-1-1-1,1 0 1,-1 1-1,0-1 1,0 1 0,0 0-1,-1-1 1,1 1 0,-1 0-1,0-1 1,-1 1-1,1 0 1,-1-1 0,0 1-1,0 0 1,0-1 0,-1 0-1,0 1 1,0-1-1,0 0 1,0 0 0,0 0-1,-1 0 1,-3 4 0,0 0 23,0-1 1,0 0 0,-1-1 0,0 0 0,-11 9 0,14-12-265,0-1 1,-1 1 0,0-1 0,1 0 0,-1 0-1,0-1 1,0 0 0,0 1 0,0-2 0,0 1-1,-9 0 1,3-1-3746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5:50.8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 4640,'1'-8'3450,"3"18"1078,1 20-357,3 228 629,-8-186-3926,0-70-388,0-5-124,1-8-170,0 0 0,4-16 0,2-12-149,-4 16-63,2 0 0,7-24-1,-9 35-67,1 1 0,1 0 0,0 0 0,1 0 0,0 1 0,8-11 0,-13 19 86,0 0 0,1 1 1,-1-1-1,1 1 0,-1-1 0,1 1 1,0-1-1,0 1 0,-1 0 1,1 0-1,0 0 0,0 0 1,0 0-1,0 0 0,0 0 1,0 1-1,0-1 0,1 1 0,-1-1 1,0 1-1,0 0 0,0 0 1,1 0-1,-1 0 0,0 1 1,0-1-1,0 0 0,0 1 1,0 0-1,1-1 0,-1 1 0,0 0 1,0 0-1,-1 0 0,1 0 1,3 3-1,4 3 215,0 0 0,-1 1 0,0 0 0,0 0 0,11 17 1,-7-7-51,0 1 0,-1 1 0,-2 0 0,14 37 1,-11-28-39,-9-22 21,0 0 0,0 0 0,2 10 0,-1-9-873,1-9-2887,7-13-5970,-7 7 6672,11-9-1925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5:51.3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19 4736,'0'-1'188,"0"0"0,0 1-1,-1-1 1,1 0 0,0 1 0,0-1 0,0 0 0,0 1 0,0-1-1,0 0 1,0 1 0,0-1 0,0 0 0,0 0 0,0 1 0,1-1-1,-1 0 1,0 1 0,1-2 0,-1 2-35,1-1 1,-1 1-1,0 0 1,1-1-1,-1 1 0,1 0 1,-1 0-1,1 0 1,-1 0-1,1-1 0,-1 1 1,0 0-1,1 0 1,-1 0-1,1 0 0,-1 0 1,1 0-1,-1 0 1,1 0-1,-1 0 0,1 0 1,0 1-1,1-1 193,1 1 0,-1 0-1,1 0 1,-1 0 0,1 1 0,-1-1-1,0 0 1,0 1 0,0 0 0,1-1-1,1 3 1,8 12 821,0 0 0,-1 1-1,14 27 1,0 0-415,57 80 583,-16-28-574,-54-74-626,0 0 0,-1 1 0,-1 0 0,-1 0 0,-1 1 0,-2 0 0,0 1 0,3 28 0,-6-17-15,-1 1-1,-1 0 1,-2 0-1,-11 69 1,8-89-59,0 0-1,-1-1 1,0 0 0,-1 0 0,-1 0-1,-1-1 1,0 1 0,-1-2-1,-14 19 1,10-17-1888,0-1 0,-19 15-1,13-10-1260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5:54.1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16 147 2976,'-1'0'76,"1"0"-1,-1 0 1,1-1 0,-1 1 0,1 0-1,-1-1 1,1 1 0,0-1 0,-1 1-1,1-1 1,-1 1 0,1-1 0,0 1-1,-1-1 1,1 1 0,0-1 0,0 1-1,0-1 1,-1 1 0,1-1 0,0 1-1,0-1 1,0 0 0,0 1 0,0-1-1,0 1 1,0-1 0,0 0 0,0 1-1,0-1 1,0 1 0,1-1 0,-1 1 0,0-1-1,0 0 1,1 1 0,-1-1 0,0 1-1,0-1 1,1 1 0,-1-1 0,1 1-1,-1 0 1,0-1 0,1 1 0,-1-1-1,1 1 1,1-5 3686,-2 15-1336,5 67 463,-3-23-1736,39 387 3023,-34-388-4025,-2-20 347,1 47 0,-14-107 648,-1-17-938,-7-168-176,11 148-26,4 33-22,-9-48 0,0 14-127,-3-99 0,8 79 589,3 64-325,1 15-84,0 0-1,1-1 1,-1 1 0,1-1-1,2-8 1,0-12-192,5 27 152,1 1-1,-1 0 1,1 0-1,-1 1 1,12 4 0,39 19-49,-12-6 60,69 28 0,-97-39-27,-1 2 1,1 0-1,-1 1 0,17 15 1,-31-24 37,0 1 1,0 0-1,0 0 0,-1 0 1,0 0-1,1 0 0,-1 0 1,0 1-1,-1-1 0,1 0 1,0 1-1,-1 0 1,0-1-1,0 1 0,0 0 1,-1 0-1,1 0 0,-1-1 1,0 1-1,0 0 0,0 0 1,0 0-1,-1 0 0,1-1 1,-1 1-1,0 0 0,0 0 1,-1-1-1,1 1 0,-1-1 1,0 1-1,1-1 1,-2 0-1,-3 6 0,-3 1 36,0 0-1,-1-1 1,0 0 0,-13 8-1,-50 31 110,46-32-57,7-4 16,0-1 0,-39 16-1,52-24-107,7-3-6,-1 0 0,0 0 0,1 1-1,-1-1 1,1 0 0,-1 0 0,1 0 0,-1 0-1,1 1 1,-1-1 0,0 0 0,1 0-1,-1 0 1,1 0 0,-1 0 0,1-1-1,-1 1 1,0 0 0,1 0 0,-1 0-1,0-1 1,1 1-4,0 0 1,0 0-1,0 0 0,0 0 0,0 0 0,0 0 0,-1 0 0,1 0 1,0 0-1,0 0 0,0 0 0,0-1 0,0 1 0,0 0 1,0 0-1,0 0 0,0 0 0,0 0 0,0 0 0,0 0 1,0 0-1,0 0 0,0 0 0,0 0 0,0 0 0,0-1 1,0 1-1,0 0 0,0 0 0,0 0 0,0 0 0,0 0 0,1 0 1,-1 0-1,0 0 0,0 0 0,0 0 0,0 0 0,0 0 1,0 0-1,0 0 0,0-1 0,0 1 0,0 0 0,0 0 1,0 0-1,0 0 0,0 0 0,0 0 0,1 0 0,-1 0 1,0 0-1,0 0 0,0 0 0,0 0 0,0 0 0,0 0 0,0 0 1,0 0-1,10-5 65,10-2-140,17-2 32,-1 1-1,40-3 1,-56 9-28,0 1 0,0 1-1,0 1 1,0 1 0,30 6 0,-40-5 60,1 1 1,0 0 0,-1 0 0,0 1 0,0 1 0,-1-1 0,1 2 0,-1-1 0,0 1 0,-1 1-1,0-1 1,0 2 0,-1-1 0,0 1 0,0 0 0,-1 0 0,0 1 0,7 15 0,-8-15 36,-1 1 1,0 0-1,-1-1 1,0 1-1,0 1 1,-2-1-1,1 0 1,-1 0-1,-1 1 1,0-1-1,0 1 1,-2-1-1,1 0 0,-1 0 1,-1 1-1,0-1 1,0-1-1,-6 12 1,6-14-1,-1 0 0,-1 0 0,1-1 1,-1 1-1,-1-1 0,1 0 0,-1-1 0,-1 1 0,1-1 1,-1 0-1,0-1 0,-11 8 0,-11 0 44,0-1 0,-1-1-1,-39 9 1,48-16-64,0 0 0,-1-1 0,1-1 0,-37-1 0,-2-6-3015,49 4 1556,1-1 0,-1-1 1,1 1-1,0-2 1,0 1-1,-17-10 1,-11-8-3289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6:01.9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381 1 3808,'4'0'5408,"-34"15"-1478,4-3-3412,2 0-1,-40 26 1,50-28-443,1 1 1,1 0-1,-1 1 1,2 0-1,-19 24 1,14-11-39,1 0 1,2 1 0,0 0 0,1 1 0,2 1 0,-9 35 0,-26 175 677,45-235-693,-3 24 164,1 0 0,2 1-1,1-1 1,1 0 0,2 0 0,0 1 0,2-2-1,1 1 1,1-1 0,1 0 0,13 26-1,-14-35-59,1 0 0,1-1 0,0 0 0,1 0 0,1-1 0,0-1-1,1 0 1,1-1 0,20 16 0,9 5 222,-28-21-166,1-1 1,0-1-1,1 0 0,30 14 0,-47-25-489,1 0 0,-1 1 0,1-1 0,-1 0 0,1 0 0,-1 0 0,1 0 0,0 0 0,-1 0 0,1 0 0,-1 0 0,1 0 0,-1 0 0,1-1 0,-1 1 0,1 0 0,-1 0 0,1 0 0,-1-1 1,1 1-1,-1 0 0,0 0 0,1-1 0,-1 1 0,1-1 0,-1 1 0,1-1 0,4-3-2261,7-2-322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6:02.3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0 5056,'-9'0'1365,"6"0"-516,6 0 1059,-1 5-206,1 1-1355,0 1 0,0-1 0,0 1 0,-1-1 1,0 1-1,2 10 0,6 18 561,17 48 276,27 145-1,-41-161-958,13 73 644,-24-134-3306,2-3 603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6:02.7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12 237 6144,'-2'-3'214,"1"1"0,0 0 0,-1 0-1,1-1 1,1 1 0,-1-1 0,0 1 0,0-1 0,1 1 0,-1-1 0,1 1 0,0-1 0,0 0-1,0 1 1,0-1 0,0 1 0,1-1 0,-1 0 0,1 1 0,0-1 0,0 1 0,0-1 0,0 1-1,0 0 1,0-1 0,0 1 0,1 0 0,2-3 0,5-6 142,0 1 0,1 0 0,0 0 0,12-9 0,-22 19-355,17-13 256,0 1 0,1 0 1,0 1-1,1 1 0,0 1 1,35-12-1,-43 18-169,0 0 0,0 0 0,1 1 0,-1 1 0,1-1 1,-1 2-1,1 0 0,-1 0 0,1 1 0,-1 1 0,1 0 0,-1 0 0,21 8 0,-22-6 79,-1 1-1,0 0 1,-1 1-1,1 0 1,-1 0-1,0 1 1,-1 0 0,0 0-1,0 0 1,0 1-1,-1 0 1,9 15-1,-14-20-106,1-1-1,-1 1 1,0 0 0,1-1-1,-1 1 1,-1 0-1,1 0 1,0 0-1,-1 0 1,1 0-1,-1 0 1,0 0-1,0 0 1,0 0-1,0 0 1,-1 3-1,-1-2-7,1-1-1,0 1 1,-1-1-1,0 1 1,1-1-1,-1 0 1,-1 0-1,1 0 1,0 0-1,-1 0 0,-3 3 1,-6 4 63,-1-1 1,0 0-1,0-1 1,-27 12-1,36-18-98,-18 7 321,-45 13 0,41-15-1569,-24 11 0,48-17 715,1 0 0,-1 0 0,1 0 0,0 0 0,-1 0 0,1 0 0,0 0 0,0 1 0,0-1 0,0 0 0,-2 3 0,2 5-2241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6:03.2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0 5408,'0'4'310,"-1"-1"0,0 1 0,1 0 0,0-1 0,0 1 0,0-1 0,0 1 0,1 0 0,-1-1 0,1 1 0,0-1 0,1 4 0,4 7 1300,11 23 0,2 4 372,-15-31-1603,-1-1 0,-1 2 1,1-1-1,-2 0 0,1 0 1,-2 1-1,1-1 0,-1 0 1,-2 13-1,0-16-258,1 1 0,-1-1-1,0-1 1,0 1 0,-1 0 0,0-1 0,0 1-1,-1-1 1,0 0 0,0 0 0,0 0-1,-1 0 1,0-1 0,-5 6 0,4-7 5,1 0-1,0 0 1,-1 0 0,1-1 0,-1 0 0,-11 4 0,15-6-251,-1 0 1,0 0-1,1-1 0,-1 1 1,0-1-1,0 0 0,1 0 1,-5 0-1,6 0-220,-1-1 0,0 1 0,1 0-1,-1-1 1,1 1 0,-1-1 0,0 0 0,1 0-1,0 1 1,-1-1 0,1 0 0,-1 0 0,1 0-1,-2-3 1,-3-4-2193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9:04.8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61 2656,'2'-5'452,"-1"4"-330,-1 0 0,0 1-1,0-1 1,1 0 0,-1 1-1,0-1 1,1 0 0,-1 1-1,0-1 1,1 0 0,-1 1 0,1-1-1,-1 1 1,1-1 0,0 1-1,-1-1 1,1 1 0,-1 0-1,1-1 1,1 0 0,-1 0 291,1 0 1,0-1 0,-1 1-1,1-1 1,-1 0 0,1 1-1,-1-1 1,0 0 0,0 0-1,0 0 1,0 0 0,0 0-1,1-4 1,1-9 6546,-3 16-6837,1 1-1,-1-1 0,0 0 0,1 0 0,-1 0 1,1 0-1,-1 0 0,1 0 0,0 0 1,-1 0-1,2 1 0,6 13 438,1 32 166,2 54-1,-5-48-571,4 103 99,-2-31-63,-7-119-449,1 34 875,-2-38-945,0 1 0,0 0 0,0-1 0,-1 1 1,1 0-1,-1-1 0,0 1 0,1-1 0,-1 1 0,0-1 1,-2 3-1,-1-4-2460,-1-1 917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6:04.0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60 3136,'-8'-15'958,"5"9"-129,0 1-1,0-2 0,-3-9 1,-3 8 1547,9 8-2299,0 0 0,0 0-1,0 0 1,0-1 0,-1 1-1,1 0 1,0 0 0,0 0-1,0 0 1,0 0-1,-1-1 1,1 1 0,0 0-1,0 0 1,-1 0 0,1 0-1,0 0 1,0 0 0,0 0-1,-1 0 1,1 0 0,0 0-1,0 0 1,-1 0 0,1 0-1,0 0 1,0 0-1,-1 0 1,1 0 0,0 0-1,0 0 1,0 0 0,-1 0-1,1 0 1,0 1 0,3 47 1192,-1-17-668,2-1 1,1 0 0,17 54-1,-14-53-212,32 99 1185,-1-4-349,-34-106-1072,-1 1-1,0-1 0,-2 1 1,0 0-1,-1 0 0,-1-1 0,-2 1 1,-3 25-1,4-41-79,0 0-1,-1 0 1,1 0 0,-1 0-1,-4 6 1,5-10-52,1 0 0,-1 0 1,1 0-1,-1 0 0,0 0 0,1 0 0,-1 0 1,0-1-1,0 1 0,0 0 0,1 0 1,-1-1-1,0 1 0,0-1 0,0 1 0,0-1 1,0 1-1,0-1 0,0 0 0,0 1 0,-1-1 1,1 0-1,0 0 0,0 0 0,0 0 1,0 0-1,0 0 0,0 0 0,0 0 0,0 0 1,0-1-1,-3 0 0,-1-1 12,-1-1 0,1 0 1,0 0-1,0-1 0,0 0 0,0 0 0,0 0 1,1 0-1,0-1 0,0 1 0,0-1 1,-5-10-1,2 4-46,1-1 1,0 1 0,1-1-1,1-1 1,-4-12-1,8 21 8,-1-1 0,1 1 0,-1 0 0,1-1 0,1 1 0,-1-1 0,1 1 0,-1 0 0,1-1 0,1 1 0,-1 0 0,1 0 0,-1 0 0,1 0 0,0 0 0,3-5 0,6-6 54,0 0 0,20-20-1,-27 30-34,119-119 1043,-60 63-660,63-80 0,-108 119-604,-7 9-128,-1 1 1,-1-1 0,0 0-1,0-1 1,7-17-1,-15 22-2849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6:04.5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22 6400,'0'-1'84,"0"1"1,-1 0 0,1-1 0,-1 1-1,1 0 1,0-1 0,0 1-1,-1-1 1,1 1 0,0 0-1,-1-1 1,1 1 0,0-1-1,0 1 1,0-1 0,0 1-1,0-1 1,-1 1 0,1-1-1,0 1 1,0-1 0,0 1-1,0-1 1,0 1 0,1-1-1,-1 1 1,0-1 0,0 1-1,0-1 1,0 1 0,0-1-1,1 1 1,-1-1 0,0 1-1,0 0 1,1-1 0,-1 1-1,0-1 1,1 1 0,-1 0-1,0-1 1,1 1 0,-1 0-1,1-1 1,-1 1 0,0 0-1,1 0 1,-1-1 0,1 1 0,-1 0-1,1 0 1,-1 0 0,1 0-1,-1 0 1,1 0 0,-1 0-1,1-1 1,-1 1 0,1 1-1,-1-1 1,1 0 0,-1 0-1,1 0 1,0 0 0,28 3 1191,-23-3-950,0 0 0,0 0 1,11 3-1,-8 0-42,0 0 1,0 0-1,0 1 0,0 0 0,-1 1 1,1 0-1,-1 0 0,8 8 1,-5-3-43,0 0 1,-1 1-1,0 1 1,13 19-1,-4 0 111,-3 0 0,0 0 1,17 55-1,-19-44-174,-2 1 0,-3 0 1,-1 1-1,-2 0 0,-2 0 1,-1 0-1,-7 77 0,-1-73-18,-3 0 0,-1-1 0,-2 0-1,-3-1 1,-1-1 0,-41 84 0,33-84-119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6:07.2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306 8 1152,'3'0'1280,"0"0"0,0-1 0,0 1 0,0-1 0,-1 0 0,1 0 0,4-2 0,-9 3-1124,-1-1 1,1 1-1,0 0 1,-1 0-1,1 0 1,0 0-1,0 1 1,-1-1-1,-3 2 1,-32 8 1136,27-4-1239,0 1 0,0 0-1,1 1 1,-1 0 0,2 1 0,-1 0-1,1 0 1,1 1 0,0 0-1,0 0 1,1 1 0,-8 15 0,-3 9 116,2 1 1,-21 66 0,19-42 280,2 0 0,-14 117 1,27-145-293,2-1 0,1 0 1,1 0-1,2 0 1,1 0-1,2 0 1,15 51-1,-10-53 1,0-1 1,2 0-1,1-1 0,18 27 1,-19-36-98,0-1 1,2 0 0,-1-1 0,2 0 0,0-1-1,26 17 1,19 8 80,13 9 453,-66-43-149,1 0-1312,-9-6 670,0-1 0,1 1 0,-1-1 0,0 1 1,0-1-1,0 1 0,0-1 0,0 1 0,0-1 1,0 1-1,-1-1 0,1 1 0,0-1 0,0 1 0,0-1 1,0 1-1,-1-1 0,1 1 0,0 0 0,0-1 1,-1 1-1,1-1 0,-5-8-2307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6:09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361 14 4320,'0'-1'159,"1"0"1,-1 0 0,1 0-1,0 1 1,-1-1-1,1 0 1,0 0-1,-1 0 1,1 0-1,0 1 1,0-1-1,0 0 1,0 1 0,0-1-1,0 1 1,0-1-1,0 1 1,1-1-1,-1 1-9,0 0-1,0 0 0,0 0 0,-1 0 1,1 0-1,0 1 0,0-1 0,-1 0 1,1 0-1,0 1 0,-1-1 0,1 0 1,0 1-1,-1-1 0,1 1 1,0-1-1,-1 1 0,1-1 0,0 2 1,2 1 79,-1-1 0,0 1 0,-1 0 1,1 0-1,-1 1 0,1-1 0,-1 0 1,0 0-1,0 1 0,1 4 0,-1 9 12,0 0 0,0 0 0,-2 0 0,0 0 0,-1 0 0,-1 0 0,-1 0-1,0-1 1,-1 0 0,-1 1 0,0-2 0,-1 1 0,-13 20 0,6-14-45,0-1 0,-2-1 0,0-1 0,-1 0-1,-1-1 1,-1-1 0,0 0 0,-29 17 0,41-29-104,0-1 0,-1 0 1,1 0-1,-1-1 0,0 0 0,0 0 0,0-1 0,-14 2 1,18-3-62,0-1 1,0 0 0,0 0 0,0 0 0,0 0 0,1-1 0,-1 0 0,0 1-1,0-2 1,0 1 0,1 0 0,-1-1 0,1 1 0,-1-1 0,1 0-1,0 0 1,0 0 0,-1-1 0,2 1 0,-4-4 0,4 4-56,1 0 0,0 0 1,0 0-1,0 0 0,0 0 0,0 0 1,0 0-1,0 0 0,1 0 0,-1-1 1,1 1-1,0 0 0,-1 0 0,1-1 1,0 1-1,0 0 0,1-1 0,0-2 1,-1 2-7,1-1 0,0 1 0,-1 0 0,2 0 0,-1 0 0,0 0 0,1 0 0,-1 0 0,1 0 0,0 1 0,3-5 0,-3 5-19,1-1-1,0 0 1,0 1 0,1-1 0,-1 1-1,0 0 1,1 0 0,0 0-1,-1 1 1,1-1 0,0 1-1,0 0 1,-1 0 0,1 0-1,4 0 1,-2 1 45,0 0 0,0 1-1,-1 0 1,1 0 0,0 0-1,0 0 1,-1 1 0,1 0-1,9 5 1,49 23 531,-17-9 84,52 32 0,-75-39-409,-9-5 31,23 17-1,-21-15 392,-16-10-901,5 0-4107,6 6 1915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6:09.7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0 3488,'0'1'155,"0"0"0,1-1 0,-1 1 0,0 0 0,1-1 0,-1 1 1,1-1-1,-1 1 0,1 0 0,-1-1 0,1 1 0,-1-1 0,1 1 0,-1-1 0,1 0 0,0 1 0,1 0 1,10 10 2572,-3 8-1896,0 1 0,-1 0 0,-2 1 0,0-1 0,-1 1 0,-1 1 0,0-1 0,-2 0-1,-1 24 1,0-33-613,-2 0 0,0 0-1,0 0 1,-1 0 0,0-1-1,-1 1 1,-1 0 0,0-1-1,0 0 1,-1 0 0,0 0-1,-1-1 1,0 1 0,-8 8-1,11-16-198,1 0 0,-1-1 0,1 1 0,-1-1 0,0 0 0,0 0 0,0 0 0,0 0 0,-1 0 0,1-1 0,0 0 0,-1 1 0,1-1 0,-1-1 0,1 1 0,-1 0 0,-6 0 0,7-1-340,1-1 0,-1 1 0,0 0 0,0-1-1,0 1 1,0-1 0,0 0 0,0 0 0,1 0-1,-1-1 1,0 1 0,-4-4 0,-3-3-1605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6:12.7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 2656,'0'-6'8821,"1"7"-8096,29 22 1399,-14-12-1642,0 2 1,-1 0-1,21 23 1,52 79 418,-66-81-597,-1 2 0,-2 0 0,18 47-1,-28-62-190,12 28 353,22 78 1,-40-112-386,0 0-1,-1 0 1,0 1-1,-1-1 1,-1 1-1,0 0 0,-3 15 1,1-19-5,0-1 0,-1 0 0,0 1-1,-1-1 1,0 0 0,0-1 0,-1 1 0,-1-1 0,-13 19 0,16-25-34,0-1-1,0 1 1,-1-1 0,0 0 0,1 0-1,-1 0 1,0-1 0,-1 0 0,1 1 0,0-1-1,-1-1 1,1 1 0,-1-1 0,1 1 0,-1-1-1,0-1 1,1 1 0,-1-1 0,-6 0 0,4 0-4,-1-1 1,1 0 0,0 0-1,0 0 1,-1-1 0,1 0-1,0-1 1,1 0 0,-1 0-1,0 0 1,1-1 0,-7-4-1,5 1-31,-1 0 0,1 0 0,0 0-1,-9-13 1,14 17-2,1 0-1,0-1 1,-1 1-1,1-1 1,1 0 0,-1 0-1,1 1 1,-1-1-1,1 0 1,0 0-1,0 0 1,1-1-1,-1 1 1,1 0-1,0-6 1,1 1 15,1 1 0,0 0 0,0 0-1,1 0 1,0 0 0,0 1 0,1-1 0,0 1 0,0 0 0,9-12 0,5-2 225,40-37 0,-30 32-106,191-206 1034,-181 186-1149,-18 24-512,-1-1 0,21-34 0,-31 44-472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6:13.3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3 5632,'-3'-3'2737,"8"4"-1181,11 6-185,30 23 215,-1 1 1,-2 3 0,64 62-1,-97-85-1398,-1 1 0,0 0 1,-1 0-1,-1 1 0,0 0 0,11 26 0,0 7 305,21 85 0,-2 50 308,-26-104-455,-3-1-1,-3 1 1,-4 0-1,-12 116 1,-7-81-3,15-98-241,-1 0 0,-1 0 0,0 0 0,-1 0 0,-11 19 0,14-27-80,-1-1 1,0 0 0,-1 0-1,1-1 1,-1 1 0,0-1-1,0 0 1,0 0 0,-11 5-1,6-4-1000,0-1-1,-16 6 0,1-2-861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5:56.5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293 17 2656,'1'-1'415,"0"0"0,0 0 0,0-1 0,1 1-1,-1 0 1,1 0 0,-1 0 0,1 0 0,-1 1 0,1-1 0,-1 0 0,4 0 0,0-2 3044,-19 6-1251,10-2-2132,0 0 1,0 1-1,1-1 1,-1 1-1,0 0 0,1 1 1,-7 4-1,-21 21 159,24-21-84,-8 9-27,0 1 0,2 0-1,0 1 1,1 1-1,0 0 1,2 0 0,-10 27-1,-44 148 485,61-186-567,-12 47 221,2 0 0,3 1 1,-4 73-1,12-101-200,3 0-1,0-1 1,1 1 0,2 0 0,1-1 0,1 0-1,1 0 1,17 42 0,-15-53 0,0-1 1,1 1 0,1-1-1,0-1 1,1 0 0,0 0-1,18 14 1,-24-24-31,0 1 0,0-1 0,1-1-1,-1 1 1,14 4 0,-13-5 25,1 0 0,-1 1 0,0 0 0,0 0 0,8 7 0,9 9-1369,-11-9 464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5:58.8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302 18 3072,'-1'0'67,"1"-1"0,0 1 0,0-1 0,0 1-1,0-1 1,0 1 0,0 0 0,1-1 0,-1 1 0,0-1 0,0 1 0,0-1 0,0 1 0,0 0 0,1-1-1,-1 1 1,0-1 0,0 1 0,1 0 0,-1-1 0,0 1 0,1 0 0,-1-1 0,0 1 0,1 0 0,-1 0 0,0-1-1,1 1 1,-1 0 0,1 0 0,-1 0 0,0-1 0,1 1 0,-1 0 0,1 0 0,0 0 0,6-5 4860,-5 11-309,0-2-4532,0-1 1,-1 0 0,1 1-1,-1-1 1,1 1-1,-1 0 1,0-1-1,-1 1 1,1 0-1,-1 0 1,1 0-1,-1-1 1,-1 8 0,1 0 92,-2 0 0,1 0 0,-1 0-1,-4 11 1,-41 139 1252,38-128-1187,2-12-21,0 0 0,-1 0 0,0-1 0,-16 25 0,23-43-191,0 0 1,-1 0 0,1 0-1,0 0 1,-1 0-1,1-1 1,-1 1 0,1 0-1,-1-1 1,0 1 0,0-1-1,0 0 1,0 1-1,0-1 1,0 0 0,-4 1-1,4-1-9,0-1 0,0 0-1,0 1 1,-1-1 0,1 0-1,0 0 1,0-1 0,0 1 0,-1 0-1,1-1 1,0 1 0,0-1-1,0 0 1,0 1 0,0-1-1,0 0 1,0 0 0,-3-3-1,-1 0-35,0-1-1,0 0 0,1 0 1,-6-5-1,-14-16-105,17 19 102,1-1 0,0 1 0,-6-10 0,11 14 11,-24-37-144,24 37 113,0-1 1,0 0-1,1 0 1,-1 0-1,1 0 1,0 0-1,0 0 1,-1-8-1,2 10 17,0 1-1,0-1 1,1 1 0,-1 0 0,1-1-1,-1 1 1,1-1 0,-1 1-1,1 0 1,0 0 0,-1-1-1,1 1 1,0 0 0,0 0-1,0 0 1,0 0 0,0 0 0,0 0-1,1 0 1,-1 0 0,0 0-1,0 1 1,1-1 0,-1 0-1,0 1 1,1-1 0,-1 1-1,2-1 1,3 0-9,1-1-1,-1 1 1,1 0-1,12 0 1,-13 2 33,0 0 0,0 0 0,0 0 0,-1 1 0,1 0 0,0 0 0,-1 0 0,1 1 0,-1 0 0,0 0 0,0 0 0,0 0 0,0 1 0,-1 0 0,1 0 1,5 8-1,8 8 212,-2 1 0,19 31 0,-31-45-192,134 188 883,-126-179-791,-8-11-52,0 0 0,0 0 1,0 0-1,6 5 0,15 16 454,-24-25-193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5:59.3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33 3072,'0'-3'365,"0"1"0,0 0 0,1 0 0,-1-1 0,0 1 0,1 0 0,-1 0 0,1 0 0,0-1 0,1-2 0,-2 5-269,0-1 1,1 1-1,-1 0 0,0 0 0,1-1 1,-1 1-1,0 0 0,1-1 0,-1 1 1,0 0-1,1 0 0,-1 0 0,0 0 1,1-1-1,-1 1 0,1 0 0,-1 0 1,0 0-1,1 0 0,-1 0 0,1 0 1,-1 0-1,1 0 0,0 0 18,1 1 0,-1-1-1,0 0 1,1 1 0,-1 0 0,0-1-1,0 1 1,0 0 0,1-1 0,-1 1 0,1 1-1,0 1 39,0-1-1,0 1 0,0 0 0,0 0 0,-1 0 0,1 1 1,-1-1-1,0 0 0,0 0 0,0 1 0,1 3 0,1 5 222,0-3 129,-1 0 0,0 0 0,0 1-1,-1-1 1,0 0 0,-1 0 0,0 1 0,-2 12 0,-1-6-95,0-1-1,-1 0 1,-11 29 0,14-41-358,0-1 1,-1 1 0,1 0-1,-1-1 1,1 1-1,-1 0 1,0-1 0,0 0-1,0 1 1,0-1 0,0 0-1,-4 3 1,2-3-28,0 0 1,0-1-1,0 1 1,0-1 0,0 0-1,0 0 1,0-1-1,-8 1 1,-24 0-3233,25-1-188,0 0 817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9:04.8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7392,'3'12'6949,"7"25"-4464,-3 10-20,1 81 0,-5-43-1640,0-35-687,15 190 481,-17-185-880,-2-49-290,1-5 510,0-1 0,0 0 0,0 0 0,0 0 0,0 0 0,0 0 0,0 0 0,0 0 0,0 0 0,-1 0 0,1 0 0,0 0 0,0 0 0,0 0 1,0 0-1,0 0 0,0 0 0,0 0 0,0 0 0,0 0 0,0 0 0,0 0 0,0 0 0,-1 0 0,1 0 0,0 0 0,0 0 0,0 0 0,0 0 0,0 0 0,0 0 0,0 0 0,0 0 1,0 0-1,0 0 0,0 0 0,0 0 0,-1 0 0,1 0 0,0 0 0,0 0 0,0 0 0,0 0 0,0 0 0,0 0 0,0-1 0,0 1 0,0 0 0,0 0 0,0 0 0,0 0 0,0 0 1,0 0-1,0 0 0,0 0 0,0 0 0,0 0 0,0 0 0,0 0 0,0-1 0,0 1 0,0 0 0,-1-4-1730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6:00.2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5408,'1'-1'2904,"6"3"-221,-6-1-2573,0-1 1,0 1-1,0-1 1,0 1-1,0 0 0,0-1 1,0 1-1,0 0 1,-1 0-1,1-1 1,0 1-1,-1 0 0,1 0 1,0 0-1,-1 0 1,1 0-1,-1 0 1,1 2-1,2 21 726,-1 0 0,-1 0 1,-2 27-1,0-4-325,1-33-384,0 37 751,9 78-1,-8-105-439,12-70 479,-10 35-895,31-138 100,-28 125-139,1 1-1,2 0 1,18-37 0,-25 57 19,0-1 1,1 1 0,-1-1-1,1 1 1,0 0 0,0 0-1,0 0 1,0 0 0,0 1-1,1-1 1,-1 1 0,1 0-1,0 0 1,-1 0 0,1 1-1,0-1 1,8-1 0,-9 3 23,1-1 1,-1 1 0,1 0-1,-1 0 1,1 1 0,-1-1-1,1 1 1,-1-1 0,1 1-1,-1 0 1,0 0 0,1 1-1,-1-1 1,0 1 0,0 0-1,0-1 1,0 1 0,0 1-1,0-1 1,-1 0 0,4 4-1,4 6 48,-1 0-1,0 1 1,-1 0-1,0 0 1,-1 1-1,0 0 1,-1 0-1,6 25 1,-5-11 136,-1 0 0,-2 1 0,0 0 0,-2 33 0,-2-57 150,0-1-813,0-1 0,0 1 0,0-1 0,1 1 0,0 5-1,-1-9 340,1 0 0,-1 1 0,0-1-1,0 0 1,0 1 0,0-1 0,0 0 0,1 0-1,-1 1 1,0-1 0,0 0 0,0 0-1,1 1 1,-1-1 0,0 0 0,0 0-1,1 0 1,-1 1 0,0-1 0,1 0-1,-1 0 1,0 0 0,0 0 0,1 0 0,-1 0-1,1 0 1,0 0-125,0 0 1,0 0-1,-1 0 0,1-1 1,0 1-1,0 0 0,0-1 0,0 1 1,-1-1-1,1 1 0,0-1 1,0 1-1,-1-1 0,2 0 1,11-18-5346,0-2 1776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6:00.6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31 6304,'0'-14'2032,"0"13"-1965,1 1 0,-1-1 1,0 1-1,0-1 0,0 1 0,0-1 1,1 1-1,-1-1 0,0 1 1,1-1-1,-1 1 0,0-1 0,1 1 1,-1-1-1,0 1 0,1-1 1,-1 1-1,1 0 0,-1-1 0,1 1 1,-1 0-1,1-1 0,-1 1 1,1 0-1,0 0 0,13-4 819,-14 4-881,5 0 144,-1-1 1,0 1 0,1 0 0,-1 0 0,1 1-1,-1-1 1,0 1 0,1 0 0,-1 0 0,0 0-1,7 4 1,-5-2 70,0 0-1,-1 1 0,1 0 0,-1 0 1,0 0-1,0 1 0,5 6 1,15 22 840,-2 0 1,37 71 0,-29-48-270,-18-33-555,48 92 1053,-54-97-1064,0-1 0,-1 1 0,-1 0 0,6 37 0,-8-21-88,-1 0-1,-3 0 1,-6 52-1,-29 101 358,11-105-1693,3-30-4199,8-22 2124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6:15.2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1131 1984,'1'0'322,"0"0"1,0 0-1,0 0 0,0 0 1,0 0-1,0 0 0,0 0 1,0 0-1,0 0 1,0 0-1,0-1 0,0 1 1,0 0-1,-1-1 0,1 1 1,0-1-1,1 0 0,3-2 14,-1 0-1,0 0 0,0-1 0,-1 0 0,1 0 0,-1 0 0,1 0 0,-1 0 0,-1-1 0,1 1 1,3-9-1,3-6 124,-1 0 1,7-22 0,-2 1-106,7-18 146,14-36 312,-7 27-592,-4 0 1,25-115-1,25-141 431,-51 225-75,-12 48-507,-10 47-88,3-8-246,-1 17 10,1 6 240,60 235-197,-38-165 323,36 80 0,-26-82 126,104 256 273,-136-326-490,13 34 445,22 46-1,-25-70 484,-12-23-980,-3-8-1167,-8-29-3323,1 13 2501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6:15.5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4 6048,'-4'-3'3104,"8"3"-1952,5 0-704,5 0 544,-1 0-576,5 0-96,4 0-192,6 0 128,4 0-160,-2 0 544,1 0-384,1 0-1504,-1 0 672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6:16.5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45 3072,'-1'-2'183,"1"0"0,0 0 0,-1 1 1,1-1-1,0 0 0,0 0 0,0 0 0,1 0 1,-1 0-1,0 0 0,1 0 0,-1 0 0,1 0 1,0 0-1,0 1 0,-1-1 0,1 0 0,0 0 1,3-2-1,-3-1 3400,-5 12-1577,1 2-1897,1 0-1,1 1 1,0-1 0,0 1-1,2 15 1,7 52 261,-2-29-107,24 188 1037,-15-120-578,-12-82-582,-2-19 178,1 0-1,6 27 1,-8-54-192,1-54-6881,-1 37 4563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6:17.1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26 208 4640,'-15'-28'1504,"14"27"-1436,0 0 0,0-1 0,0 1 0,1 0 0,-1-1 1,0 1-1,1-1 0,0 1 0,-1-1 0,1 1 0,0-1 0,-1-1 0,1-3 241,-1 3 80,0 0 0,1 0-1,0 0 1,0 0-1,0 0 1,0 0-1,1-5 1,0-4 241,-1 8-550,1 0 0,-1 0 0,1 0 0,0 0 0,0 1 0,1-1 0,-1 0 0,1 0 0,0 1 0,0-1 0,0 1 0,0 0 0,1-1 0,-1 1 0,1 0 0,0 0 0,0 1 0,0-1 0,0 1 0,6-4 0,0 0 9,0 1 1,0 1-1,0 0 0,0 0 1,1 0-1,0 1 0,10-1 1,-10 2-38,0 1 1,0 0 0,0 0 0,0 1-1,0 1 1,0 0 0,0 0 0,0 1-1,0 0 1,0 1 0,0 0 0,13 6 0,-18-6 4,0-1 0,0 1 1,-1 0-1,1 1 1,0-1-1,-1 1 0,0 0 1,0 0-1,0 1 1,-1-1-1,1 1 1,-1-1-1,0 1 0,0 0 1,-1 0-1,0 1 1,1-1-1,-2 0 0,1 1 1,-1 0-1,0-1 1,0 1-1,0 6 1,-1 0 14,0-1 0,-1 1 0,-1 0 0,0-1 0,-1 1 1,0-1-1,-1 0 0,0 0 0,0 0 0,-12 19 0,0-3 98,-2 0-1,-38 42 0,-7 3-105,62-71-65,0 0 1,0 1-1,0-1 1,0 0-1,0 1 0,1-1 1,-1 0-1,0 1 1,0 2-1,1-4 1,0 1 0,0-1 0,0 1 0,0-1 0,0 1 0,0-1 0,0 1 0,0-1 0,0 0 0,0 1 0,0-1 0,1 1 0,-1-1 0,0 1 0,0-1 0,0 0 0,1 1 0,-1-1 0,0 0 0,0 1 0,1-1 0,-1 0 0,0 1 0,1-1 0,-1 0 0,0 0 0,1 1 0,-1-1 0,1 0 0,-1 0 0,0 0 0,1 1 0,-1-1 0,1 0 0,-1 0 0,1 0 0,-1 0 0,1 0 1,0 0-2,34 5-9,-15-2-52,37 10 1,-30-5 31,-5-3 0,-1 2 0,0 1-1,0 0 1,27 16 0,-39-18 132,0 0 0,0 1 0,0 0-1,-1 1 1,0 0 0,0 0 0,-1 0 0,7 10 0,-12-13-17,1-1 0,-1 1 0,1 0 0,-1 0 0,-1 0 0,1 0 1,-1 0-1,1 0 0,-2 0 0,1 0 0,0 0 0,-1 1 0,0-1 0,0 0 0,-1 0 0,0 1 0,0-1 0,0 0 0,-2 5 0,0-3 33,0 0-1,0 0 1,0 0-1,-1-1 1,-1 1-1,1-1 0,-9 9 1,3-4 95,-2-1 0,-20 16 0,15-15-60,0 1 0,-1-2 0,-1-1 1,1 0-1,-2-1 0,-24 7 0,35-13-284,0 1 0,1-2 0,-1 1-1,-1-1 1,1-1 0,0 1 0,0-1 0,0-1 0,0 0 0,0 0 0,0-1-1,0 0 1,0-1 0,1 0 0,-1 0 0,-10-6 0,4-2-1443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6:18.6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1041 2912,'4'-2'1561,"-3"1"-1205,1 0 0,-1 0 0,1-1 0,-1 1 0,0 0 0,1-1 0,-1 1 0,0-1 0,0 1 0,0-1 0,0 0 0,0 1 0,0-1 0,0-2 0,5-15 437,-2 1 0,0-2 0,2-25 0,-2 10-264,31-150 757,-18 103-966,47-380 1183,-59 422-1173,3-48-414,-3 68-167,26 25 752,-29-1-410,1 0-78,0 1-1,-1-1 1,1 0-1,-1 1 1,0-1-1,2 9 1,8 35 65,-4-16-73,9 27 28,3-1 0,2-1 1,41 77-1,-16-56 391,-5-9 124,48 107 0,-65-116-361,23 56 218,-43-103-101,1 0 0,12 18 0,-16-27-171,1-2 163,-3-7-50,-3-14-262,2 11-424,-6-42-7421,6 35 5493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6:18.9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32 6880,'-13'-15'3136,"8"15"-2720,2 0 1024,6 0-864,2-5-96,5 5-288,3-3 192,4 3-192,6-3-32,4 3-96,4-5 32,6 10-64,-2-5 768,1 0-448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6:20.4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27 144 4064,'0'-32'4586,"1"40"-1782,1-3-2505,-2 0 0,1 1 0,-1-1 0,0 9 0,-5 85 1480,7 122-1,2-170-1573,2 0 1,2-1-1,19 63 0,-25-107-44,0 0 0,1 0-1,5 10 1,-8-16-171,0 1 0,0-1 0,0 0 0,1 1-1,-1-1 1,0 0 0,0 1 0,1-1 0,-1 0 0,0 0 0,0 1-1,1-1 1,-1 0 0,0 0 0,1 1 0,-1-1 0,0 0 0,1 0 0,-1 0-1,0 0 1,1 1 0,-1-1 0,0 0 0,1 0 0,-1 0 0,0 0-1,1 0 1,0 0 0,0-1-154,-1 0 0,1 0 0,-1 1-1,1-1 1,-1 0 0,1 0 0,-1 0 0,1 0-1,-1 0 1,0 0 0,1 0 0,-1 0 0,0 0-1,0 0 1,0 0 0,0-2 0,2-13-2576,-1-1 1,0 1-1,-3-25 1,1 31 2381,-1 1 0,0-1 1,-1 1-1,-5-15 1,-5-7 1919,-35-89 4216,41 99-4871,1-1 1,1 0-1,-4-43 1,8 48-692,1 0 0,1 0 0,0 0 1,1 0-1,0 0 0,2 0 0,0 1 0,7-17 0,-7 23-168,0 0 0,1 1 0,0-1-1,1 1 1,0 0 0,1 1-1,0 0 1,0 0 0,1 0 0,0 1-1,0 0 1,0 0 0,1 1-1,9-5 1,-7 6-31,-1 0-1,1 0 1,0 1-1,-1 1 1,2 0-1,-1 0 1,0 1 0,13-1-1,-16 3 46,0 0 0,0 0 0,0 0-1,1 1 1,-1 1 0,0-1 0,0 1 0,0 0-1,0 1 1,-1 0 0,14 7 0,-17-7-21,0-1 0,-1 1 1,0-1-1,1 1 0,-1 0 0,0 0 0,0 1 1,-1-1-1,1 1 0,-1-1 0,1 1 1,2 7-1,-3-5-2,0 0-1,0 0 1,-1 0 0,0 1 0,0-1-1,0 0 1,-1 1 0,0 5-1,-2 4 47,0 0 0,-1 0-1,-1-1 1,0 1 0,-1-1-1,-8 16 1,3-11-15,0 0 1,-2-1-1,0-1 0,-2 0 0,0 0 0,0-2 1,-2 0-1,0 0 0,-1-2 0,0 0 1,-20 12-1,33-23-85,-19 13-85,23-16 98,-1 1 1,1-1-1,-1 1 0,0-1 0,1 1 0,-1-1 0,1 1 0,-1-1 0,1 1 0,-1-1 1,1 1-1,0-1 0,-1 1 0,1 0 0,0-1 0,-1 1 0,1 0 0,0 0 1,0-1-1,-1 1 0,1 0 0,0-1 0,0 1 0,0 0 0,0 0 0,0 1 0,2-1 5,-1-1 0,1 1-1,-1 0 1,1 0 0,0-1-1,-1 1 1,1-1-1,0 1 1,-1-1 0,3 1-1,5 0 28,54 18-21,-24-9-158,47 20 0,-74-25 215,-1 1 0,0 0 0,0 0 0,-1 1-1,0 0 1,0 1 0,-1 0 0,13 13 0,-20-18 7,-1-1 1,1 1-1,0-1 0,-1 1 0,1 0 1,-1 0-1,0 0 0,0-1 0,0 1 1,0 0-1,-1 0 0,1 1 0,-1-1 1,0 0-1,0 0 0,0 0 1,0 0-1,-1 4 0,-1-3 12,0 0-1,0 0 1,0 0 0,0 0 0,-1 0-1,0-1 1,0 0 0,0 1-1,0-1 1,0 0 0,-1 0-1,1-1 1,-7 4 0,-3 2 140,0-1 0,-28 10 0,6-5-137,0-1 0,-1-2 0,0-1 0,0-2 0,-49 2 0,72-9-661,0 0-1,0-1 1,-17-4 0,-2 0-5907,27 5 3302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6:21.8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1183 3392,'1'-1'281,"0"0"0,0 1 1,0-1-1,0 0 0,0 1 0,0-1 1,0 1-1,0-1 0,0 1 1,0 0-1,0-1 0,0 1 0,1 0 1,-1 0-1,0-1 0,2 1 0,1 0 21,-1-1 0,0 1-1,1-1 1,-1 0-1,0 0 1,0-1 0,7-2-1,-6-1-77,0 1-1,-1-1 1,1 0-1,-1 0 1,0 0-1,0 0 0,0-1 1,2-9-1,0 4 76,16-43 519,26-106 1,-17 48-190,37-127 214,36-214 703,-101 445-1493,14-65 140,-14 75-123,1 7-50,2 13-14,14 110 24,-8-42 144,41 149 0,-2-70 20,50 157 727,-76-264-642,8 30 375,-32-92-679,6 16 545,-6-15-556,1-1 0,-1 0 0,0 0 0,0 0-1,0 0 1,1 1 0,-1-1 0,0 0 0,0 0 0,1 0-1,-1 0 1,0 0 0,0 0 0,1 1 0,-1-1-1,0 0 1,0 0 0,1 0 0,-1 0 0,0 0 0,0 0-1,1 0 1,-1 0 0,0 0 0,1 0 0,-1-1-1,0 1 1,0 0 0,1 0 0,-1 0 0,0 0-1,0 0 1,1 0 0,-1-1 0,0 1 0,0 0 0,0 0-1,1 0 1,-1 0 0,0-1 0,0 1 0,0 0-1,0 0 1,1-1 0,-1 1 0,0 0 0,0 0-1,0-1 1,0 1 0,0 0 0,0-1 0,2-2-865,0 0 0,-1-1 1,0 1-1,0 0 0,0-1 0,0 1 1,0-1-1,0-6 0,1-6-1509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9:04.8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11 237 5408,'-1'0'84,"1"0"1,0 0-1,-1 0 0,1 0 1,-1 0-1,1 0 0,-1 0 1,1 0-1,0 0 1,-1 0-1,1 0 0,-1-1 1,1 1-1,0 0 0,-1 0 1,1-1-1,0 1 1,-1 0-1,1 0 0,0-1 1,-1 1-1,1 0 0,0-1 1,-1 1-1,1 0 1,0-1-1,9-6 2841,-1 2-2240,144-74 4119,-77 43-3438,-12 1 257,-43 23-1058,0 1 0,0 0 0,1 2 0,1 0 0,27-7 0,-45 15-503,1 1 0,-1-1 0,1 1 0,-1 0 0,1 1 0,0-1 0,-1 1 0,1-1-1,-1 2 1,0-1 0,5 2 0,6 3 338,25 16 0,0-1-23,-18-11 1,1-1-1,0-1 1,0-1-1,1-1 1,45 5-1,-56-10-615,-1-1-1,1 1 0,-1-2 0,1 0 1,-1-1-1,0 0 0,0 0 0,0-1 1,0-1-1,0 0 0,-1-1 0,1 0 1,14-9-1,-8 1-1644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6:22.1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26 6560,'-18'-17'2976,"23"21"-1440,4-4-1088,0-4 384,5 4-480,4-3-64,4 3-160,9-5 128,1 10-160,-1-5 384,6 7-256,3-2-1888,0 3 928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6:23.4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0 233 3328,'4'-23'1061,"2"7"-94,-6 16-931,0 0-1,0 0 1,0 0-1,0 0 0,0 0 1,0 0-1,0 0 1,0 0-1,0-1 1,0 1-1,0 0 0,0 0 1,0 0-1,0 0 1,0 0-1,0 0 1,0 0-1,0 0 0,0 0 1,0 0-1,0-1 1,0 1-1,0 0 0,0 0 1,0 0-1,1 0 1,-1 0-1,0 0 1,0 0-1,0 0 0,0 0 1,0 0-1,0 0 1,0 0-1,0 0 1,0 0-1,0 0 0,0 0 1,1 0-1,-1 0 1,0 0-1,0 0 1,0 0-1,0 0 0,0 0 1,0 0-1,0 0 1,0 0-1,0 0 0,0 0 1,1 0-1,-1 0 1,0 0-1,0 0 1,0 0-1,0 0 0,0 0 1,0 0-1,0 0 1,0 0-1,0 0 1,0 0-1,0 0 0,0 0 1,0 0-1,1 1 1,-1-1-1,9 5 1789,-6-3-1692,-1 1-1,0-1 1,1 1-1,-1 0 1,0 0-1,-1 0 1,1 0-1,0 0 1,-1 1-1,0-1 1,0 0-1,0 1 1,1 5-1,0-1 119,3 15 250,0 0 0,1 27 1,0 3 104,15 109 1258,22 129-323,-38-267-1154,-2 0-1,1 34 1,-4-56 62,0-4-133,-14-49 287,-51-154-314,54 151-304,-7-83 0,12 86 32,-5-88-112,10 114 89,1 1 1,1 0-1,8-40 1,-6 52 0,0 0 0,1 0 1,1 1-1,0-1 0,0 1 1,1 0-1,0 0 0,1 1 1,1 0-1,-1 0 0,2 1 1,-1 0-1,1 0 0,0 1 1,19-13-1,-25 20 8,-1-1 0,1 1 1,0 0-1,0 0 0,0 0 0,0 0 0,0 0 0,0 1 0,0-1 1,0 1-1,1 0 0,-1 0 0,0 0 0,0 0 0,3 1 0,-1 1 6,0-1-1,0 1 0,0 0 0,0 0 0,-1 0 0,1 0 0,-1 1 0,8 5 1,-6-3 27,0 0 0,0 1 1,-1 0-1,0 0 0,1 0 1,-2 1-1,1-1 0,-1 1 1,0 0-1,-1 1 0,5 11 1,-7-12-7,1-1 1,-2 1 0,1 0-1,-1-1 1,0 1 0,0-1-1,-3 13 1,-13 44 189,14-55-206,-6 18 57,-2-1-1,-1-1 1,-14 25-1,-46 67 340,67-110-397,-4 7-11,2-6 11,2 0 1,-1 0-1,1 1 1,0 0-1,1-1 1,0 1-1,-4 12 1,7-19-23,0 0 0,0 0-1,0 1 1,0-1 0,1 0 0,-1 0-1,0 1 1,0-1 0,1 0 0,-1 0-1,1 0 1,-1 0 0,1 1 0,-1-1-1,1 0 1,0 0 0,-1 0 0,1 0-1,0 0 1,0-1 0,0 1 0,0 0-1,0 0 1,0 0 0,0-1 0,0 1-1,0-1 1,1 2 0,6 1 17,0 0 1,-1 0-1,12 2 1,-3 0 62,51 19-78,55 23-230,-81-31 170,48 23 58,-79-34 29,-1 1-1,0 0 1,0 0 0,0 1 0,-1 0 0,13 14 0,-17-16 2,-1-1 1,0 1 0,0 0-1,0 0 1,-1 1-1,0-1 1,0 0 0,0 1-1,-1 0 1,1-1-1,-1 1 1,-1 0 0,1-1-1,-1 1 1,-1 10-1,0-1 70,-1 1 0,-1-1 0,-1 1 0,-8 21 0,3-11 3,-2 0 0,0-1 1,-2 0-1,-19 28 1,21-39-12,1 0 1,-2-1 0,0 0-1,0-1 1,-1 0 0,-1-1-1,-26 17 1,36-25-221,-1 0-1,1 0 1,-1-1 0,0 0 0,0 1-1,0-2 1,0 1 0,0-1 0,0 1-1,0-1 1,0-1 0,-1 1 0,1-1-1,0 0 1,-1 0 0,1 0 0,0-1-1,-9-2 1,-28-14-3708,1-3 1136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7:23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33 828 3648,'-2'2'428,"-1"0"1,1 1 0,-1-1-1,0 0 1,0 0-1,1 0 1,-5 1 0,0 1 2451,16-6 1418,-5 1-4092,1 0 0,-1-1 0,0 0 0,7-3 0,-5 0-98,-1 0 0,1 0 1,-1 0-1,0-1 0,0 0 0,-1 0 1,5-9-1,24-49 181,-26 48-260,65-156 155,-9 18-160,33-24 217,-36 69-258,-23 35-133,-36 73 162,-1 0-1,1 0 0,0 0 0,0 0 0,-1 0 0,1 0 0,0 0 0,0 0 0,0 0 0,0 0 0,0 1 0,0-1 0,0 0 0,0 1 0,1-1 0,-1 1 0,0-1 0,0 1 0,0-1 0,1 1 0,-1 0 0,0 0 0,1-1 0,-1 1 0,0 0 0,0 0 0,1 0 0,-1 1 0,0-1 0,0 0 0,1 0 0,-1 1 0,0-1 0,0 1 0,1-1 0,-1 1 0,0-1 0,0 1 0,0 0 0,0-1 0,1 2 0,3 2 164,1 1 0,-1 0-1,-1-1 1,1 2-1,-1-1 1,5 7 0,5 11 93,-1 1 0,0 0 0,-2 1 0,10 31 0,-10-17-73,-1 1 0,5 47 0,5 143 244,-19-180-235,-2 1 0,-13 81 0,13-123-117,-1 0 1,0 0 0,-1-1-1,1 1 1,-9 14 0,10-21-64,0 1 0,-1-1 1,1 0-1,-1 0 0,1 0 0,-1 0 1,0-1-1,0 1 0,0 0 1,0-1-1,0 1 0,0-1 0,0 0 1,0 0-1,-1 0 0,1 0 0,0 0 1,-1 0-1,1 0 0,-1-1 1,1 0-1,-1 1 0,1-1 0,-1 0 1,-4 0-1,-11-3 28,0 0-1,1 0 1,-1-2-1,1 0 1,-31-14-1,4-1-184,6 3 60,2-1 0,-41-26 0,17 0-204,60 43 256,0 1 0,0 0 0,0 0 0,0 0 0,-1-1 0,1 1 0,0 0 0,0 0 0,-1 0 0,1 0 0,0 0-1,0-1 1,-1 1 0,1 0 0,0 0 0,0 0 0,-1 0 0,1 0 0,0 0 0,0 0 0,-1 0 0,1 0 0,0 0 0,0 0 0,-1 0 0,1 0 0,0 0 0,-1 1 0,2 6-477,12 11 289,-8-14 218,0 1 0,1-2 0,0 1 0,0-1 0,0 1 0,0-2 0,0 1 0,1-1 0,12 3 0,5 0 284,32 3 1,73 0 539,-110-8-732,0-1 0,0-1 1,0 0-1,31-9 0,-31 4-55,0-1 0,0 0 0,-1-1 1,0-2-1,24-17 0,-33 21-13,-1-1 0,1 1 1,-1-2-1,-1 1 0,1-1 0,-2 0 1,1-1-1,7-15 0,2-8 81,15-46 0,-5 11-182,-34 93 44,1 0 0,2 0 1,-6 51-1,2-9 44,8-60-21,-9 75 251,10-75-197,-1 1 1,1-1-1,1 1 1,0-1-1,0 1 1,0-1-1,1 0 1,4 13 0,-5-19-39,-1 0 0,1 1 0,-1-1 0,1 0 0,0 0 1,0 0-1,-1 0 0,1 0 0,0 0 0,0 0 0,0 0 1,0 0-1,0 0 0,0 0 0,0 0 0,1-1 1,-1 1-1,0 0 0,0-1 0,1 1 0,-1-1 0,0 0 1,0 1-1,1-1 0,-1 0 0,1 0 0,-1 0 0,0 0 1,1 0-1,-1 0 0,0 0 0,1 0 0,-1 0 0,0-1 1,1 1-1,-1 0 0,0-1 0,2 0 0,3-2 20,-1 0 0,1-1 1,0 0-1,-1 0 0,0 0 0,6-6 0,1-2-2,-1-1 0,-1 0-1,0 0 1,10-18 0,28-62 110,-29 52-258,-16 36 76,0-1 1,0 2-1,6-9 0,-7 12-43,-1 6 36,-2 9-4,1-12 36,-3 23-19,1-9-5,0 1 0,1-1 0,1 1 0,1-1 0,0 1 1,4 21-1,-4-36 45,-1 1 0,1-1 0,0 0 0,0 0 0,0 1 0,0-1 0,1 0 0,-1 0 0,0 0 0,1 0 0,0 0 0,-1-1 0,1 1 0,0 0 0,0-1 0,0 1 0,0-1 0,0 0 0,0 0 0,0 0 0,3 2 0,0-2 12,-1 0 0,0 0-1,1 0 1,-1-1 0,1 0-1,0 0 1,-1 0 0,1 0-1,8-2 1,-4 0 6,-1 0 1,0-1-1,1 0 1,-1-1-1,0 1 1,-1-2-1,1 1 1,-1-1-1,1 0 1,-1-1-1,-1 1 1,1-1-1,-1-1 1,7-9-1,6-9-35,-2-1-1,24-48 1,-36 65-26,1-4 15,2-6-52,-8 19 73,0 0 0,0 0 0,0 0 1,0 0-1,0 0 0,0 0 0,0 0 1,0 0-1,0 0 0,0 0 0,0 0 1,0 0-1,0 0 0,0 0 0,0 0 0,0 1 1,0-1-1,0 0 0,0 0 0,0 0 1,0 0-1,0 0 0,0 0 0,0 0 1,0 0-1,0 0 0,0 0 0,0 0 1,1 0-1,-1 0 0,0 0 0,0 0 0,0 0 1,0 0-1,0 0 0,0 0 0,0 0 1,0 0-1,0 0 0,0 1 0,0-1 1,0 0-1,0 0 0,0 0 0,0 0 1,0 0-1,0 0 0,0 0 0,0 0 0,1 0 1,-1 0-1,0 0 0,0 0 0,0 0 1,0 0-1,0 0 0,0-1 0,0 1 1,0 0-1,-2 16 90,-64 255 195,8-49-132,49-176-152,-56 249 403,45-232-164,18-57-175,2-6-55,0 1-1,0-1 0,0 0 0,0 0 0,0 1 0,0-1 0,0 0 0,0 1 0,0-1 0,0 0 0,0 1 0,0-1 1,0 0-1,0 0 0,-1 1 0,1-1 0,0 0 0,0 0 0,0 1 0,-1-1 0,1 0 0,0 0 0,0 0 0,0 1 0,-1-1 1,1 0-1,0 0 0,-1 0 0,1 0 0,0 1 0,0-1 0,-1 0 0,1 0 0,0 0 0,-1 0 0,1 0 0,-1 0 1,1 0 4,-1-1 0,1 1 0,0-1 1,-1 0-1,1 1 0,-1-1 1,1 1-1,0-1 0,0 0 1,-1 1-1,1-1 0,0 0 1,0 1-1,0-1 0,0 0 1,0 1-1,-1-1 0,2-1 1,0-22-50,2 0 1,1 0 0,1 0 0,13-36 0,-11 37 23,11-42 38,23-73 74,39-50-85,-12-11-192,13-28 214,-78 220-46,3-11-78,11-21 1,-15 36 70,0-1 1,0 0 0,0 1-1,1-1 1,-1 1-1,1 0 1,0 0-1,0 0 1,0 0-1,1 0 1,4-3 0,-7 6 11,0-1 0,0 1 0,0-1 1,0 1-1,1 0 0,-1 0 0,0-1 1,0 1-1,0 0 0,0 0 0,0 0 1,0 0-1,1 0 0,-1 0 0,0 1 1,0-1-1,0 0 0,0 0 0,0 1 1,0-1-1,0 1 0,0-1 0,0 1 1,0-1-1,0 1 0,0 0 0,0 0 1,0-1-1,0 1 0,-1 0 0,1 0 1,0 0-1,-1 0 0,1 0 0,0 0 1,0 1-1,2 4-3,0 0-1,0 0 1,-1 0 0,4 13-1,-1 3 32,0 1 0,-2-1-1,0 1 1,-2 0 0,0 0 0,-2 0-1,0 0 1,-2 0 0,0 0-1,-8 26 1,7-40 6,1 0 1,-1 0-1,-9 13 0,3-5 127,9-15-124,0 1-1,-1-1 1,1 0 0,-1 0 0,1 0-1,-1 0 1,0 0 0,0 0 0,0 0-1,-3 2 1,4-4-33,0 1 1,0-1-1,-1 1 1,1-1-1,0 0 0,-1 1 1,1-1-1,-1 0 0,1 0 1,0 0-1,-1 0 0,1 0 1,-1 0-1,1-1 1,0 1-1,-1 0 0,1-1 1,0 1-1,-1-1 0,-1 0 1,-6-3 87,7 4-102,1-1 0,0 1 1,0 0-1,1-1 0,-1 1 1,0-1-1,0 1 0,0-1 1,0 0-1,0 1 0,0-1 1,1 0-1,-1 1 0,0-1 1,0 0-1,1 0 0,-1 0 1,1 0-1,-1 0 0,1 0 1,-1 1-1,0-3 0,1 3 8,0-1 0,-1 1-1,1-1 1,0 1 0,0 0 0,0-1-1,-1 1 1,1-1 0,0 1 0,0-1-1,0 1 1,0-1 0,0 1-1,0-1 1,0 1 0,0 0 0,0-1-1,0 1 1,0-1 0,0 1 0,0-1-1,0 1 1,0-1 0,0 1 0,0-1-1,1 1 1,-1-1 0,0 1-1,0 0 1,1-1 0,-1 1 0,0-1-1,0 1 1,1 0 0,-1-1 0,1 1-1,-1 0 1,0-1 0,1 1 0,-1 0-1,1 0 1,-1 0 0,0-1-1,1 1 1,-1 0 0,1 0 0,-1 0-1,1 0 1,0 0 0,6-4-57,-3 2 54,0 0 0,-1 0 0,1 0-1,0 1 1,0-1 0,0 1 0,0 0 0,0 0 0,1 1 0,-1-1 0,0 1 0,0 0 0,0 0 0,1 0-1,-1 1 1,0 0 0,0-1 0,0 1 0,0 1 0,0-1 0,0 1 0,0-1 0,0 1 0,-1 0 0,1 0-1,-1 1 1,1-1 0,3 5 0,-2-3 8,0 2 0,-1-1-1,1 0 1,-1 1 0,0 0-1,-1 0 1,1 0 0,-1 1 0,-1-1-1,1 1 1,-1-1 0,0 1-1,0 0 1,-1 0 0,0 0-1,0 0 1,-1 12 0,-2 52 77,-15 91 1,-24 66 146,38-216-193,2-5 18,0 1-1,-1-1 1,0 0 0,0 0 0,0 0 0,-7 10 0,9-16-46,0-1 0,0 0 1,0 0-1,0 0 0,-1 0 1,1 0-1,0 0 0,0 0 0,0 0 1,0 0-1,-1 0 0,1 0 1,0 1-1,0-1 0,0 0 1,0 0-1,-1 0 0,1 0 0,0 0 1,0 0-1,0 0 0,-1-1 1,1 1-1,0 0 0,0 0 0,0 0 1,0 0-1,-1 0 0,1 0 1,0 0-1,0 0 0,0 0 0,0 0 1,0-1-1,-1 1 0,1 0 1,0 0-1,0 0 0,0 0 1,0 0-1,0-1 0,0 1 0,0 0 1,0 0-1,-1 0 0,1 0 1,0-1-1,0 1 0,0 0 0,0 0 1,-5-16 20,4-15-48,1 0 1,1 0-1,2 0 1,9-44-1,-7 49 25,2 0 0,0 1 0,1-1 0,2 2 0,21-41 0,90-153-188,107-118-79,-227 336 263,4-7-29,1 0-1,0 0 1,10-8 0,-15 14 29,0 0 0,0 1 1,1-1-1,-1 0 0,0 0 0,1 1 0,-1-1 0,0 1 1,1-1-1,-1 1 0,1 0 0,1-1 0,-2 1 3,0 0-1,-1 1 1,1-1-1,0 0 1,0 0-1,-1 0 1,1 1-1,0-1 1,-1 0-1,1 1 1,0-1-1,-1 1 0,1-1 1,0 0-1,-1 1 1,1 0-1,-1-1 1,1 1-1,-1-1 1,1 1-1,-1 0 1,1-1-1,-1 1 1,1 1-1,0 1 5,0 1-1,0 0 1,0 0-1,0-1 1,0 1-1,-1 0 1,0 0-1,1 0 1,-2 0-1,1 0 1,-1 4-1,0 4 14,1-9-16,-11 115 61,8-103-48,0-1 0,-1 0-1,0 0 1,-2 0 0,1-1 0,-10 16 0,7-14 19,-2-1-1,0 0 1,0 0 0,-1-1-1,-1 0 1,0-1-1,-24 18 1,10-17 74,25-13-99,0 1-1,0-1 0,0 0 1,0 1-1,0-1 1,-1 0-1,1 0 1,0 0-1,0 0 1,0 0-1,0 0 1,0 0-1,-1 0 0,1 0 1,0-1-1,0 1 1,0 0-1,0-1 1,-2 0-1,3 1-8,0-1-1,0 1 1,-1 0-1,1 0 1,0-1 0,0 1-1,0 0 1,0 0-1,0-1 1,0 1 0,0 0-1,0 0 1,0-1-1,0 1 1,0 0 0,0 0-1,0-1 1,0 1-1,0 0 1,0 0-1,0-1 1,0 1 0,0 0-1,0 0 1,1-1-1,-1 1 1,0 0 0,0 0-1,0-1 1,0 1-1,0 0 1,1 0-1,-1 0 1,0-1 0,7-6-110,-6 7 101,9-7-52,0 1 0,0-1 0,0 2 1,1 0-1,16-6 0,-3 1 118,64-31 36,36-15-424,-120 54 340,0 1-1,1 0 1,-1 0 0,1 0 0,-1 1 0,1-1 0,-1 1-1,1 0 1,-1 0 0,1 1 0,6 1 0,-9-2-6,-1 1 1,1-1 0,0 1-1,0 0 1,-1 0 0,1-1-1,0 1 1,-1 0 0,1 1-1,-1-1 1,1 0-1,-1 0 1,0 1 0,1-1-1,-1 0 1,0 1 0,0-1-1,0 1 1,0 0 0,0-1-1,0 1 1,-1 0 0,1 0-1,-1-1 1,1 1 0,-1 0-1,1 0 1,-1 0 0,0 0-1,0 2 1,-1 10-17,0 1 0,-6 22-1,4-23 5,0 0-1,0 24 0,6-16-72,-3-21 86,0 0 0,0-1 0,0 1 0,1-1 0,-1 1 0,0 0 0,1-1 0,-1 1 0,1-1 1,-1 1-1,1-1 0,-1 1 0,1-1 0,-1 1 0,1-1 0,-1 1 0,1-1 0,0 0 0,-1 1 0,1-1 0,0 0 0,-1 0 0,1 1 0,0-1 0,-1 0 0,1 0 0,0 0 0,1 0 1,4 0 30,1-1 0,-1 0 1,1 0-1,-1 0 0,0-1 1,1 0-1,-1-1 1,0 1-1,0-1 0,-1 0 1,1 0-1,0-1 1,-1 0-1,0 0 0,0 0 1,0 0-1,6-9 0,-7 9-16,-1 1-1,0-1 0,-1 0 1,1-1-1,-1 1 0,0 0 1,0-1-1,0 0 0,0 1 1,-1-1-1,0 0 0,0 0 1,0 1-1,0-1 0,-1 0 1,0 0-1,0 0 0,0 0 1,-1 0-1,0 0 0,0 0 1,0 0-1,-2-6 0,1 7-17,0 0 0,0 1 1,-1-1-1,1 1 0,-1-1 0,1 1 0,-1 0 0,0 0 1,0 0-1,-1 1 0,1-1 0,0 1 0,-1-1 0,0 1 1,1 0-1,-8-2 0,6 2-20,0 1 1,1 0-1,-1-1 0,0 2 1,0-1-1,0 1 1,0-1-1,0 1 0,0 1 1,0-1-1,1 1 0,-1 0 1,-9 2-1,9-1-23,0 0-1,0 0 1,0 1-1,1-1 1,-6 4 0,9-5 28,0 0 0,0 0 0,-1 1 1,1-1-1,0 0 0,0 0 1,0 1-1,0-1 0,1 0 1,-1 1-1,0-1 0,0 1 0,1-1 1,-1 1-1,1-1 0,0 1 1,-1 0-1,1-1 0,0 4 1,0-5 12,0 1 1,0 0 0,0-1 0,0 1-1,1 0 1,-1-1 0,0 1 0,0-1 0,1 1-1,-1-1 1,0 1 0,1 0 0,-1-1-1,1 1 1,-1-1 0,0 0 0,1 1 0,-1-1-1,1 1 1,0-1 0,-1 0 0,1 1 0,-1-1-1,1 0 1,-1 0 0,1 1 0,0-1-1,0 0 1,21 4-85,-18-4 74,11 1 29,-1 0-1,0-1 0,1-1 1,-1 0-1,0-1 1,0 0-1,0-1 0,0-1 1,0 0-1,-1-1 1,0 0-1,23-14 1,-16 7 28,0-2 1,-1 0 0,0-1-1,-1-1 1,-1-1 0,25-30-1,9-37-10,-20 32-27,-5 8-3,-15 23-16,2 1 1,22-29-1,-35 48 3,1 0 0,0 1-1,-1-1 1,1 0 0,0 1-1,-1-1 1,1 0 0,0 1-1,0-1 1,0 1 0,0-1-1,-1 1 1,1-1 0,0 1-1,0 0 1,2-1 0,-3 1 8,1 0 1,-1 0-1,1 0 1,-1 1 0,0-1-1,1 0 1,-1 0 0,0 0-1,1 1 1,-1-1-1,1 0 1,-1 0 0,0 1-1,0-1 1,1 0-1,-1 1 1,0-1 0,1 0-1,-1 1 1,0-1-1,0 1 1,0-1 0,1 0-1,-1 1 1,0 0-1,1 5 28,1 0 0,-2 0 0,1 0-1,0 8 1,-1-5-46,4 68 63,-12 136 1,6-191 35,-1 0 0,-7 24 1,8-39-49,0 0 0,0-1 0,-1 1 0,0-1 0,0 0 0,0 1 0,-1-2 1,0 1-1,0 0 0,-10 9 0,11-13-17,-1 1 0,1-1 1,-1 0-1,1 0 0,-1-1 1,0 1-1,0-1 0,1 0 1,-1 0-1,0 0 0,0 0 1,0-1-1,0 1 0,0-1 1,0 0-1,-7-1 0,-7-1 1,1-1 0,-26-8-1,22 5-130,111 17-494,-66-7 641,-1-1 0,1-2 0,0 0 1,0-1-1,46-7 0,-37 1 14,0-2 1,-1 0 0,52-22-1,-70 23-6,-1 0-1,1 0 0,-2-1 1,1-1-1,-1 0 0,0 0 1,-1-1-1,0-1 0,-1 0 1,0-1-1,0 0 0,-2 0 1,1-1-1,-2 0 0,8-16 1,-12 24-25,-1-1 1,0 1 0,0 0-1,-1-1 1,0 1-1,0-1 1,0 1 0,0-8-1,-1 11-17,0 1-1,0 0 0,0 0 1,0-1-1,0 1 1,0 0-1,0 0 1,0-1-1,-1 1 1,1 0-1,0 0 0,-1 0 1,1 0-1,-1 0 1,1-1-1,-1 1 1,0 0-1,1 0 0,-1 0 1,0 0-1,0 1 1,0-1-1,0 0 1,0 0-1,0 0 1,0 1-1,0-1 0,0 0 1,0 1-1,0-1 1,0 1-1,0 0 1,0-1-1,-3 0 0,1 1-19,-1 0 0,1 0 0,-1 1 0,1-1-1,-1 1 1,1 0 0,-1 0 0,1 0 0,0 0-1,-6 3 1,-7 4-6,2 1-1,-1 1 1,2 0 0,-1 1-1,1 0 1,-14 17 0,3-1 16,-38 56 0,56-73 42,0 0-1,1 0 1,-9 20 0,13-27-6,0-1-1,0 1 1,0-1 0,1 1-1,-1-1 1,1 1-1,0-1 1,0 1 0,0 0-1,0-1 1,0 1 0,0-1-1,1 1 1,-1-1 0,1 1-1,0-1 1,0 1 0,0-1-1,0 0 1,0 1 0,0-1-1,1 0 1,2 4-1,0-2 8,1-1 1,-1 0-1,0 0 0,1 0 0,0 0 0,-1-1 0,1 0 0,0 0 0,0 0 0,0-1 0,8 2 0,8 1 74,31 1 1,-51-5-102,31 2 51,0-2 0,-1-1 0,40-7 0,-47 4-1816,1-2 0,33-12 0,-21 4-4181,0 4 1803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7:24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65 2144,'4'-5'636,"-1"0"0,1 0 0,0 1 0,0-1 0,0 1 0,1 0 0,4-3 0,2-2 960,-10 7-1244,1 1 1,0-1 0,-1 1-1,1-1 1,0 1-1,0 0 1,0 0 0,0 0-1,0 0 1,0 0 0,0 0-1,0 1 1,0-1-1,4 0 1,-5 1-247,-1 0 1,1 0-1,-1 1 1,0-1-1,1 0 0,-1 0 1,0 0-1,0 1 1,1-1-1,-1 0 1,0 0-1,1 1 0,-1-1 1,0 0-1,0 1 1,0-1-1,1 0 1,-1 1-1,0-1 0,0 0 1,0 1-1,0-1 1,0 0-1,0 1 1,1-1-1,-1 1 0,0-1 1,0 0-1,0 1 1,0 14 1098,0-13-990,-4 71 1238,-3 0 0,-21 97-1,13-92-935,-51 217 603,39-178-448,26-115-470,1-2-188,0 0 0,0 0 1,0 0-1,0 0 0,0 0 0,0 0 0,0 0 1,0 0-1,0 0 0,0 0 0,0 0 1,0 0-1,0 0 0,0 0 0,0 0 1,0 0-1,0 0 0,0 0 0,1 0 1,-1 0-1,0 0 0,0 1 0,0-1 0,0 0 1,0 0-1,0 0 0,0 0 0,0 0 1,0 0-1,0 0 0,0 0 0,0 0 1,0 0-1,0 0 0,0 0 0,0 0 1,0 0-1,0 0 0,7-4 45,12-5-82,0 2 1,1 0 0,24-6 0,64-7 129,1 0 8,-77 11-66,67-12-39,-67 14-19,-18 4 120,-1 1 0,27-2 1,-21 9 25,-12-1-166,-7-4 23,0 0-1,0 0 1,0 0-1,0 0 0,0 0 1,0 0-1,0 0 0,0 0 1,0 0-1,0 0 1,-1 0-1,1 0 0,0 0 1,0 0-1,0 0 0,0 0 1,0 0-1,0 0 1,0 0-1,0 0 0,0 0 1,0 0-1,0 0 0,0 0 1,0 0-1,0 1 1,0-1-1,0 0 0,0 0 1,0 0-1,0 0 0,0 0 1,0 0-1,0 0 1,0 0-1,0 0 0,0 0 1,0 0-1,0 0 0,0 0 1,0 0-1,0 0 1,0 0-1,0 0 0,0 0 1,0 0-1,0 0 0,0 0 1,0 0-1,1 0 1,-9 3-3919,8-3 3566,-1 1 0,0-1 0,1 0 0,-1 0 0,0 1 0,0-1 0,1 0 0,-1 0 0,0 0 0,1 0 0,-1 1 0,0-1 0,0 0 1,1 0-1,-1-1 0,0 1 0,0 0 0,1 0 0,-2 0 0,-8-4-3934,3 3 1509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7:25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23 180 6560,'-2'-1'193,"1"1"0,0 0 0,0-1 0,0 1 0,0-1 0,-1 1 0,1-1 0,0 0 0,0 1 0,0-1 0,0 0 0,0 0 0,1 0 0,-1 0 0,0 0 0,0 0 0,1 0 0,-2-1 1,1-1-92,0 3 98,1 0-1,0-1 1,0 1-1,0 0 1,0-1-1,0 1 1,0 0-1,-1 0 1,1-1-1,0 1 0,0 0 1,0-1-1,0 1 1,0 0-1,0-1 1,0 1-1,0 0 1,1 0-1,-1-1 1,0 1-1,0 0 1,0-1-1,0 1 0,0 0 1,0 0-1,1-1 1,-1 1-1,0-1 1,10-7 2841,20-5-645,-29 12-2290,52-18 1080,1 2-1,97-18 1,-18 18-830,-63 10 51,-30 8-359,-39-1-167,-1 0 1,0 0-1,1 0 0,-1 0 1,0 0-1,1 0 0,-1 0 1,1 0-1,-1 0 0,0 0 1,1 0-1,-1 0 0,0 0 1,1 0-1,-1-1 0,0 1 1,1 0-1,-1 0 0,0 0 1,1 0-1,-1-1 1,0 1-1,0 0 0,1 0 1,-1-1-1,0 1 0,0 0 1,1-1-1,-1 1 0,0 0 1,0-1-1,0 1 0,0-1 1,-2-11-9514,0 2 5106,1 1 1204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7:25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28 151 7456,'-23'-6'2421,"19"5"-1477,14-3 2192,95-24 2982,54-3-3569,-37 9-1670,-61 9-562,17-4-83,142-12-1,-181 29-345,-6 3 32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7:26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5 3072,'5'-4'7029,"-18"4"-1021,-8 6-4392,14-4-659,-10 3-616,1 1-1,0 0 0,0 1 1,0 1-1,1 1 1,0 0-1,1 0 1,0 2-1,0 0 0,1 0 1,-15 18-1,22-22-330,0 1 0,0 1 0,1-1 0,0 1 0,0 0 0,1 0 0,-5 16 0,8-21 7,0 0-1,0 0 0,1 0 0,-1 1 0,1-1 0,0 0 0,0 0 0,0 1 0,1 4 0,0-7 8,0 1-1,0-1 0,-1 0 0,1 1 0,1-1 0,-1 0 0,0 0 1,0 0-1,1 0 0,0 0 0,-1 0 0,1 0 0,0 0 0,0-1 1,0 1-1,3 2 0,-3-3 18,0 0 0,0 0 0,0 0 0,0 0 1,0-1-1,1 1 0,-1 0 0,0-1 0,0 0 0,1 1 0,-1-1 0,0 0 1,0 0-1,1 0 0,2-1 0,0 0 12,-1-1 0,0 1 0,0-1-1,0 1 1,0-1 0,0-1 0,5-3 0,1-1 8,-1-1 0,0 0 0,-1 0 0,14-19 1,-9 9-43,-1-1 0,16-39 0,-8 19 142,-2-5 6,-9 19-126,-10 37 218,-1 0 1,2 0-1,0 0 0,2 16 0,9 89 577,-8-101-733,1 0 1,0 0-1,0 0 0,2 0 1,7 15-1,-10-26-109,0 0 0,0 0 0,1 0-1,-1 0 1,1-1 0,5 5 0,-8-7-188,1-1 0,1 1 1,-1 0-1,0-1 0,0 0 0,1 1 1,-1-1-1,0 0 0,1 0 1,-1 0-1,1 0 0,0-1 0,-1 1 1,6 0-1,14-6-5219,5 1 1552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7:28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567 0 2240,'-4'5'8843,"3"3"-4662,-1-4-4592,-3 4 963,-2 0-1,1-1 1,-1 0 0,0 0 0,0-1-1,-15 10 1,-20 18 359,-152 168 1297,91-82-1517,-38 47-246,141-167-447,-16 25 151,16-25-138,0 1 1,-1-1-1,1 0 1,0 1-1,0-1 1,0 1-1,-1-1 0,1 0 1,0 1-1,0-1 1,0 1-1,0-1 1,0 1-1,0-1 1,0 1-1,0-1 1,0 0-1,0 1 1,0-1-1,0 1 0,0-1 1,1 1-1,-1-1 1,0 0-1,0 1 1,0-1-1,1 1 1,-1-1-1,0 0 1,0 1-1,1-1 0,-1 0 1,0 1-1,1-1 1,-1 0-1,0 1 1,1-1-1,-1 0 1,0 0-1,1 0 1,-1 1-1,1-1 1,-1 0-1,1 0 0,-1 0 1,0 0-1,1 0 1,-1 0-1,1 0 1,-1 0-1,1 0 1,-1 0-1,1 0 1,-1 0-1,0 0 0,1 0 1,37 0 378,55 8 1,-73-5-334,0 2 0,0 0 0,-1 1 0,28 12 1,-23-8 18,-1 2 0,0 1 0,41 31 0,-63-43-165,0 0 1,0 0-1,0-1 1,-1 1 0,1 0-1,0-1 1,0 1-1,0-1 1,0 1-1,0-1 1,0 0 0,0 1-1,0-1 1,0 0-1,0 0 1,2 1 0,-1-2-777,-1 1 0,0-1 1,1 0-1,-1 1 0,0-1 1,0 0-1,1 0 0,-1 1 1,0-1-1,1-2 0,2 0-899,9-6-2118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7:28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732 26 2656,'10'-5'664,"20"-15"4677,-36 33 413,6-10-5446,-1 0 1,-1 0 0,1 1 0,0-1 0,-1 0 0,1 0 0,-1 0 0,0-1 0,0 1 0,-3 3 0,-6 3 265,0 0 1,-1-1-1,0 0 1,-15 7-1,-55 21 279,4-1-248,43-15-305,0 1-1,-56 46 1,-53 63 412,-24 19 371,134-125-673,28-17-305,7-4-86,2-2-9,4 0 75,-1 0 0,0 0 0,1-1 0,12-1 0,4 0 18,3 1-54,0 2 1,1 0-1,-1 2 1,-1 1-1,1 1 1,28 11-1,3 3 34,54 23 212,-88-33-161,-1 0-1,38 27 1,-59-36-102,0-1-1,0 1 1,0 0 0,-1 0-1,1 0 1,0 0 0,0 0-1,0 0 1,-1 0 0,2 2-1,-4-1-257,-6-6-1288,1-2-2603,6 2 1151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7:29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329 171 4992,'0'-1'137,"-1"0"1,1 1-1,-1-1 1,1 0-1,-1 0 1,1 1-1,-1-1 1,0 0-1,1 1 1,-1-1-1,0 1 1,0-1-1,1 1 1,-1-1-1,0 1 1,0-1-1,0 1 1,0 0-1,0-1 1,-1 1-1,0 0 348,1 0-1,-1 0 1,0 1 0,0-1-1,0 1 1,1-1-1,-1 1 1,0 0-1,-1 0 1,-1 2-19,-1-1 1,1 1-1,0 0 1,0 0-1,-4 4 1,-10 8 579,-27 15 1151,25-17-1557,1 0 0,-27 24 0,34-25-502,0 1 0,1 1 1,1 0-1,1 1 0,0 0 0,0 0 0,1 0 0,1 1 0,1 1 0,1-1 0,0 1 0,1 0 0,0 0 0,2 0 0,-2 30 0,4-32-65,1-1-1,0 0 0,1 0 1,0 0-1,1 0 1,1 0-1,0 0 0,11 21 1,-10-24 24,1-1 0,0 0 0,1 0 0,0-1 1,1 0-1,-1 0 0,2-1 0,-1 0 0,1 0 1,1-1-1,13 9 0,-16-12-41,1 0 0,0-1 0,0 0 0,1 0 0,-1 0 0,1-1-1,-1-1 1,1 1 0,0-1 0,15-1 0,-5-1 36,0 0-1,0-2 1,33-9-1,-18 2-29,-1-3 1,0 0-1,-1-2 0,0-2 1,-1 0-1,-2-3 0,55-44 0,-18 4 20,116-137 0,-168 180 12,21-32 0,-30 40-63,0 0 1,-1 0 0,0 0 0,-1-1 0,0 1-1,2-13 1,-3 10-38,-1 1-1,0 0 1,-1 0 0,0 0-1,-1-1 1,0 1 0,-1 0-1,0 0 1,0 0 0,-2 1-1,-5-16 1,5 18-6,1 1 0,-1 0 1,0 0-1,-1 0 0,0 0 0,0 1 1,0 0-1,-1 0 0,0 0 0,0 1 1,-1 0-1,1 0 0,-1 1 0,0-1 0,0 1 1,-1 1-1,-9-4 0,-5 1-21,0 2 0,0 0 0,-1 1-1,0 2 1,1 0 0,-1 1 0,0 2 0,-25 4 0,20-1-16,1 2 0,0 2 1,0 0-1,1 1 0,0 2 1,1 1-1,-42 28 0,52-31-153,1 2-1,-15 13 1,25-21-255,0 0 0,1 0 1,-1 1-1,1-1 0,0 1 0,0 0 1,0-1-1,1 1 0,0 1 0,-4 9 0,6-14 214,0 0-1,0 1 0,0-1 0,-1 1 0,1-1 1,1 0-1,-1 1 0,0-1 0,0 1 0,0-1 1,1 0-1,-1 1 0,1-1 0,-1 0 0,1 1 0,-1-1 1,1 0-1,0 0 0,0 0 0,-1 1 0,1-1 1,0 0-1,0 0 0,0 0 0,0 0 0,2 1 1,2 0-688,0 1 1,-1 0 0,1-1-1,0 0 1,10 2-1,16 4-1335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9:04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94 4480,'2'-7'636,"0"-1"0,0 1 0,1-15 0,5-27 8404,-7 70-5649,5 2-2998,-1 0-1,-1 0 1,-1 1-1,0 40 0,-1-21 84,6 460 1236,-9-361-1062,1-142-644,0 0-1,0 0 1,0 0 0,0 0-1,0 0 1,0 1-1,0-1 1,0 0-1,0 0 1,0 0 0,0 0-1,0 0 1,0 0-1,0 1 1,0-1-1,0 0 1,0 0-1,0 0 1,0 0 0,0 0-1,0 1 1,0-1-1,0 0 1,0 0-1,0 0 1,0 0 0,0 0-1,0 0 1,1 1-1,-1-1 1,0 0-1,0 0 1,0 0 0,0 0-1,0 0 1,0 0-1,0 0 1,0 0-1,1 0 1,-1 0 0,0 1-1,0-1 1,0 0-1,0 0 1,0 0-1,1 0 1,-1 0 0,0 0-1,0 0 1,0 0-1,0 0 1,0 0-1,1 0 1,-1 0 0,0 0-1,0 0 1,0 0-1,0-1 1,0 1-1,0 0 1,1 0-1,-1 0 1,0 0 0,0 0-1,6-6-20,4-8-17,-1-1 1,-1 0 0,0-1-1,10-30 1,-9 22-73,55-121-635,-52 123 701,1 1 0,1 0 0,0 1 1,26-27-1,-24 30 81,-10 10-89,-1 0 0,1 1-1,1 0 1,-1 0 0,1 1-1,0-1 1,1 2 0,13-8-1,-19 11 55,-1 1 0,1-1 0,0 1-1,-1 0 1,1-1 0,-1 1 0,1 0-1,0 0 1,-1 0 0,1 1 0,0-1-1,-1 0 1,1 1 0,0-1 0,-1 1-1,1-1 1,-1 1 0,1 0 0,-1-1-1,1 1 1,-1 0 0,0 0-1,1 0 1,-1 0 0,0 0 0,0 1-1,0-1 1,0 0 0,0 0 0,0 1-1,0-1 1,0 1 0,1 1 0,1 5 86,1-1 1,-1 1 0,-1 0 0,1 0 0,1 13-1,2 37 328,-2 1-1,-6 100 0,2-144-465,0-1-35,-1-1 0,0 0 0,-1 1 1,0-1-1,-5 13 0,4-17-1033,3-7 637,-1 0-1,1 0 0,-1-1 1,1 1-1,-1 0 0,0 0 1,0-1-1,1 1 1,-1-1-1,-1 1 0,1-1 1,0 1-1,-2 1 0,3-3 248,-1 0-1,1 0 1,-1 0-1,1 0 1,-1 0-1,0 0 1,1 0-1,-1 0 1,1 0-1,-1 0 1,0-1-1,1 1 1,-1 0-1,1 0 1,-1 0-1,1-1 1,-1 1-1,1 0 1,-1-1-1,1 1 1,-1 0-1,1-1 1,-1 1-1,1-1 1,0 1-1,-1-1 1,1 1-1,0-1 1,-1 1-1,1-1 1,0 1-1,-1-2 1,-1-1-1341,-12-12-2329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7:29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13 5216,'-15'-13'1696,"36"32"4222,32 34 1,14 32-1740,52 100-3899,-86-131 1167,1 0-1112,49 86 925,-73-113-1932,-6-23 213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7:47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62 2080,'2'-8'591,"-1"6"-418,-1 1 0,1-1 0,0 0 0,-1 0 1,1 0-1,0 1 0,0-1 0,0 0 0,0 1 1,2-3-1,0 2 219,-1 1-1,0-1 1,0 0 0,-1 0 0,1 0 0,0 0-1,-1 0 1,1-1 0,-1 1 0,1 0-1,-1-1 1,1-4 0,-21 59-29,4 7 512,-10 92 1,14-70-393,-57 230 979,47-217-513,20-93-966,1 1 0,-1 0 0,1-1 0,-1 1 0,0-1 0,1 1 0,-1-1 0,0 1 0,0-1 0,0 0 0,0 1 0,-1-1 0,1 0 0,0 0 0,-2 2 0,26-23-12724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7:48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30 4480,'-31'3'2437,"38"0"-461,9-1-1104,88-10 1368,-34 1-1376,244-15 725,-227 22-1278,-39 1-227,-44-1-57,0 0-1,1 0 1,-1 1 0,0 0-1,0-1 1,0 2 0,1-1-1,-1 0 1,0 1 0,4 2-1,0 2 70,-12 4-4842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7:49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0 3072,'0'0'976,"1"3"-587,2 8-182,-1-2 243,1 0 0,-1 0 0,-1 1 0,1-1-1,-2 1 1,1-1 0,-1 1 0,-2 15 0,-60 217 3143,17-75-2525,-9 34-90,16-62 594,36-129-1044,2-10-517,0 0 0,0 0 0,0 0 0,0 1 0,0-1 0,1 0 0,-1 0 0,0 0 0,0 0 0,0 0 0,0 0 0,0 0 0,0 0 0,0 0 0,0 0 0,0 0 0,0 0 0,0 0 0,0 0 0,0 0 0,0 0 0,1 0 0,-1 0 0,0 0 0,0 0 0,0 0 0,0 0 0,0 0 0,0 0 0,0 0 0,0 0 0,0 0 0,0 0 0,0 0 0,1 0 0,-1 0 0,0 0 0,0 0 0,0 0 0,0 0 0,0 0 0,0 0 0,0 0 0,0 0 0,0 0 0,0 0 0,0 0 0,0 0 0,0 0 0,0-1 0,0 1 0,0 0 0,1 0 0,12-16 816,-6 7-905,23-28 55,-2 2-97,2 2 0,42-38-1,-69 69 94,0 0-1,0-1 0,0 1 1,0 0-1,1 1 0,-1-1 0,0 0 1,1 1-1,0 0 0,-1 0 1,1 0-1,0 0 0,-1 1 1,6-1-1,-6 1 20,-1 0 0,0 1 0,1-1 0,-1 1 0,0 0 0,0-1 0,0 1 1,0 0-1,1 0 0,-1 0 0,0 1 0,-1-1 0,1 0 0,0 1 0,0-1 0,-1 1 0,1 0 0,0-1 1,-1 1-1,0 0 0,1 0 0,-1 0 0,0 0 0,1 3 0,3 7 53,0 1-1,-1 0 0,0 0 1,-2 0-1,1 0 1,-1 0-1,-1 1 1,0-1-1,-1 1 1,-1-1-1,0 0 0,-1 1 1,0-1-1,-5 18 1,4-24 40,1 1-1,0-1 1,1 0 0,0 1-1,0 0 1,1-1 0,0 1 0,1 11-1,0-5 56,-1-13-129,0-1 1,0 1 0,0-1 0,0 1 0,0 0 0,0-1 0,0 1 0,0-1 0,0 1 0,0-1 0,0 1 0,0 0 0,0-1-1,0 1 1,1-1 0,-1 1 0,0-1 0,0 1 0,1-1 0,-1 1 0,0-1 0,1 1 0,-1-1 0,0 1 0,1-1 0,-1 0 0,1 1-1,-1-1 1,1 1 0,-1-1 0,1 0 0,-1 0 0,1 1 0,-1-1 0,1 0 0,0 0 0,-1 0 0,1 0 0,-1 1 0,1-1-1,1 0 1,4 0-7,1 1-1,-1-1 0,1-1 1,0 1-1,-1-1 0,13-3 1,37-15 85,-27 9 3,-8 3-27,-1-1 0,26-14 1,-39 18-36,0 0 1,-1 0 0,1-1 0,-1 0 0,0 0 0,-1-1 0,1 0-1,-1 0 1,0 0 0,4-8 0,-5 7-11,0-1-1,0 1 1,-1-1 0,3-11-1,-5 16-26,0-1-1,0 0 0,-1 1 1,0-1-1,1 0 0,-1 1 0,-1-1 1,1 0-1,-1 1 0,1-1 1,-1 0-1,-2-5 0,3 9 0,0-1 1,-1 0-1,1 0 0,0 1 0,-1-1 1,1 0-1,-1 1 0,1-1 1,0 0-1,-1 1 0,1-1 0,-1 1 1,0-1-1,1 1 0,-1-1 0,0 1 1,1-1-1,-1 1 0,0-1 1,1 1-1,-1 0 0,0 0 0,1-1 1,-1 1-1,0 0 0,0 0 0,0 0 1,1 0-1,-1 0 0,0 0 1,0 0-1,0 0 0,1 0 0,-1 0 1,0 0-1,0 0 0,1 1 0,-1-1 1,0 0-1,0 0 0,1 1 1,-1-1-1,-1 2 0,-3 1-37,0 0 0,1 1 0,-1-1 0,-6 8 0,10-10 37,-9 10-35,0-1 0,1 2 0,0-1 0,1 1 0,0 1 0,1 0-1,-8 18 1,11-22 63,2-1 0,-1 1-1,1-1 1,0 1 0,1 0-1,0 0 1,1-1-1,-1 1 1,2 0 0,-1 0-1,1 0 1,1 0 0,3 14-1,-4-20 8,1 1 0,-1-1 0,1 0-1,0 0 1,0 0 0,4 6-1,-5-8-9,0 0-1,0 0 0,0 0 0,0 0 0,0 0 0,0 0 1,0 0-1,0 0 0,1-1 0,-1 1 0,0 0 0,1-1 1,-1 1-1,0-1 0,1 1 0,-1-1 0,1 0 1,-1 1-1,1-1 0,1 0 0,1-1 22,0 0-1,-1 0 1,1 0 0,0-1-1,-1 1 1,0-1 0,1 0-1,-1 0 1,3-3 0,31-26 311,-17 14-234,4-4-144,1 2 0,1 0 0,55-28 0,-62 37 25,-15 8-7,0-1 1,1 1-1,-1 0 0,1 0 1,0 0-1,0 1 1,-1 0-1,1 0 1,0 0-1,0 0 0,0 1 1,6 0-1,-10-1 9,-1 2-1,1-1 0,0 0 0,0 0 0,0 0 0,0 0 0,0 1 1,0-1-1,-1 0 0,1 1 0,0-1 0,0 0 0,0 1 0,-1-1 0,1 1 1,0-1-1,0 1 0,-1 0 0,1-1 0,-1 1 0,1 0 0,0 0 1,-1-1-1,1 1 0,-1 0 0,0 0 0,1 0 0,-1-1 0,0 1 1,1 0-1,-1 0 0,0 0 0,0 0 0,0 0 0,0 0 0,0 1 1,0 3 31,-1 0 0,0 0 0,0 0 1,-1 0-1,-2 7 0,-2 5-47,6-15 24,-3 9 126,1 1 0,-2 14 0,38-46 715,0-4-907,-23 15 48,1 1 0,0 0 0,0 1 0,14-6 0,-22 12-21,0-1 1,0 1 0,1 0 0,-1 0-1,0 0 1,1 1 0,-1-1-1,0 1 1,1 0 0,-1 0-1,1 1 1,-1-1 0,0 1 0,0 0-1,1 0 1,-1 1 0,6 2-1,-6-2 31,0 1-1,-1-1 0,0 1 1,0 0-1,1 0 0,-2 0 0,1 0 1,0 1-1,-1-1 0,1 1 1,-1-1-1,0 1 0,0 0 0,2 6 1,1 6 38,0 0 0,4 21 0,16 121 414,-23-145-342,4 9 330,-5-21-506,-1 0-1,0 0 1,0-1-1,1 1 0,-1 0 1,1 0-1,-1 0 1,1 0-1,-1-1 0,1 1 1,-1 0-1,1 0 1,0-1-1,-1 1 1,1-1-1,0 1 0,-1 0 1,1-1-1,1 1 1,-1-1-134,0 0-1,0-1 1,-1 1 0,1 0 0,0 0 0,0-1 0,-1 1-1,1-1 1,0 1 0,0-1 0,-1 1 0,1-1 0,-1 1-1,1-1 1,0 0 0,-1 1 0,1-1 0,-1 0 0,1 1 0,-1-1-1,0 0 1,1 0 0,-1 1 0,0-1 0,0 0 0,1-1-1,1-2-830,6-16-2253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7:50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69 2496,'0'-9'574,"0"7"-379,-1 0-1,1-1 0,0 1 1,0 0-1,0 0 1,1 0-1,-1 0 0,0 0 1,1 0-1,-1-1 1,1 1-1,0 0 0,1-3 1,5-6 1389,-6 9-1432,-1 1 0,1-1 0,0 1 0,0 0 0,0-1 0,0 1 0,0 0 0,0 0 0,2-2 0,-3 3-148,0 0 0,0 0 0,0 0 0,0 0 0,1 0 0,-1 0 0,0 0 0,0 0 0,0 0 0,0 0 0,0 1 0,1-1 0,-1 0 0,0 0 0,0 0 0,0 0 0,0 0 0,0 0 0,0 0 0,0 1 0,0-1 0,1 0 0,-1 0 0,0 0 0,0 0 0,0 0 0,0 0 0,0 1 0,0-1 0,0 0 0,0 0 0,0 0 0,0 0 0,0 1 0,0-1 0,0 0 0,0 0 0,0 0 0,0 0 0,-1 10 276,0-1 0,-4 18 0,0-8 0,-9 60 1186,-45 139 1,39-164-981,-97 304 1183,105-310-1355,-8 75 1,19-111-220,0-8-3,0 0 0,1-1 0,0 1 0,0 0 0,0 0 0,0 0 0,0-1 0,1 1 0,0 0-1,0 0 1,0-1 0,2 6 0,-3-9-63,0 0-1,0 1 1,1-1-1,-1 0 1,0 1-1,1-1 1,-1 0-1,0 1 1,1-1-1,-1 0 1,0 1-1,1-1 1,-1 0-1,1 0 1,-1 0-1,0 1 1,1-1-1,-1 0 1,1 0 0,-1 0-1,1 0 1,-1 0-1,1 0 1,-1 0-1,0 0 1,1 0-1,-1 0 1,1 0-1,0 0 1,17-6 275,-14 4-269,69-24 158,1 2 1,1 4-1,94-12 0,-112 26-257,-38 5 228,-1-1 0,1 0 0,18-6 0,-37 8-156,1 0 1,-1-1-1,1 1 0,-1 0 0,1 0 0,-1 0 0,1-1 0,-1 1 0,1 0 0,-1 0 0,1-1 0,-1 1 1,0-1-1,1 1 0,-1 0 0,1-1 0,-1 1 0,0-1 0,0 1 0,1-1 0,-1 1 0,0 0 0,0-1 0,1 1 1,-1-1-1,0-1 0,0 1-246,0 0 1,0 0-1,0 0 1,-1-1-1,1 1 0,0 0 1,-1 0-1,1 0 1,0 0-1,-1 0 1,-1-2-1,-1-3-1774,-1 1-1,-1-1 1,-6-6-1,-3-1-648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7:50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94 4224,'-5'-1'279,"1"0"86,1-1 0,-1 1 0,1 0 0,-1-1 0,-3-3 0,7 5-163,1-1 0,0 0 0,0 1 0,-1-1 0,1 1 0,0-1 0,0 1 0,0 0 0,0-1 0,0 1 0,-1 0 0,1 0 0,0-1 0,0 1 0,0 0 0,2 0 0,2-1 369,30-9 1008,-1 1-401,41-7 1,-15 8-528,215-22 650,-198 30-1178,-77 0-127,1 0 0,0 0-1,-1 0 1,1 0 0,0 0 0,-1 1 0,1-1 0,-1 0 0,1 0 0,0 0-1,-1 1 1,1-1 0,0 0 0,-1 0 0,1 1 0,-1-1 0,1 1 0,-1-1-1,1 1 1,0 0 0,-1-1-128,0 1 0,0-1 1,1 0-1,-1 1 0,0-1 0,0 0 0,0 1 0,0-1 0,0 0 0,0 1 1,0-1-1,0 0 0,0 1 0,0-1 0,0 1 0,0-1 0,-1 0 0,1 1 1,0-1-1,0 0 0,0 1 0,0-1 0,0 0 0,-1 1 0,1-1 0,0 0 0,0 0 1,-1 1-1,1-1 0,0 0 0,0 0 0,-1 1 0,1-1 0,-4 3-1766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7:51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4 189 6656,'-3'-13'2144,"3"13"-2116,0 0 0,0 0-1,0-1 1,0 1 0,0 0 0,0-1 0,0 1 0,0 0 0,0 0 0,0-1 0,0 1 0,0 0 0,0 0-1,1-1 1,-1 1 0,0 0 0,0 0 0,0-1 0,0 1 0,1 0 0,-1 0 0,0 0 0,0-1 0,0 1-1,1 0 1,-1 0 0,0 0 0,0 0 0,1-1 0,5-5 219,-1 1 0,2-1 0,-1 1 0,1 0 0,-1 1 0,1-1 0,1 1-1,-1 1 1,9-4 0,79-24 752,2 4 0,191-28 1,-276 53-1184,-3 1 388,0 0-1,0 0 1,14 1-1,-20 0-407,-1 1 0,1-1 0,-1 1 0,1-1 0,0 1 0,-1 0 0,1 0 0,-1 0 0,0 0 0,1 1 0,-1-1 0,0 1 0,0-1 0,0 1 0,0 0 0,3 3 0,8 13-1790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7:51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2 4064,'1'-1'2505,"2"6"-163,2 9-1115,-2 14-511,-2 1 0,0-1-1,-6 41 1,-19 82 843,-18 26 110,42-177-1633,-1 0 0,1 1 0,0-1 0,0 0 1,0 1-1,0-1 0,0 1 0,0-1 0,0 0 0,0 1 0,0-1 0,0 0 1,0 1-1,0-1 0,0 1 0,0-1 0,0 0 0,0 1 0,0-1 1,1 0-1,-1 1 0,0-1 0,0 0 0,0 1 0,1-1 0,-1 0 1,0 1-1,0-1 0,1 0 0,-1 0 0,0 1 0,1-1 0,0 0 14,0 1 0,0-1-1,0 0 1,0 0 0,0 0-1,0 0 1,0-1-1,0 1 1,0 0 0,0 0-1,0-1 1,1 0 0,30-16 330,42-24-313,-23 13-155,-38 21 75,-4 1-50,1 1-1,18-8 0,-25 12 45,-1 0-1,1 0 0,-1 0 0,1 1 1,0 0-1,-1-1 0,1 1 0,0 0 0,-1 0 1,1 0-1,0 1 0,-1-1 0,1 1 0,-1-1 1,1 1-1,0 0 0,2 1 0,-1 0 49,-1 0-1,1 1 1,-1 0-1,0-1 1,1 1 0,-1 0-1,0 1 1,-1-1-1,1 0 1,-1 1 0,1 0-1,-1-1 1,0 1-1,0 0 1,-1 0-1,1 0 1,-1 0 0,0 0-1,0 1 1,0-1-1,0 0 1,-1 1-1,0-1 1,0 0 0,0 0-1,0 1 1,-1-1-1,0 0 1,0 1 0,0-1-1,0 0 1,-1 0-1,1 0 1,-1 0-1,0 0 1,0-1 0,-1 1-1,-2 4 1,1-4 48,0 0 1,0-1-1,0 1 1,0-1-1,-1 0 1,1 0 0,-1 0-1,0 0 1,0-1-1,0 0 1,0 0-1,-11 2 1,2 1 17,-1-2 1,0 0-1,0-1 1,0-1-1,0 0 1,-26-2-1,30 0-138,1 0 0,0-1-1,-1 0 1,1 0 0,0-2-1,1 1 1,-1-1 0,0 0-1,1-1 1,-12-8 0,20 13-207,0-1 0,0 0 0,0 0 0,0 0 0,0 0 0,0 0 0,0 0 0,1 0 0,-1 0 0,0 0 0,0 0 0,1 0 0,-1-1 0,1 1 1,-1 0-1,1 0 0,0-1 0,-1 1 0,1 0 0,0-1 0,0 1 0,0 0 0,0-1 0,0 1 0,0 0 0,0-1 0,0 1 0,1 0 0,-1 0 0,0-1 0,1 1 0,-1 0 0,1 0 0,-1-1 1,1 1-1,0 0 0,0 0 0,-1 0 0,1 0 0,0 0 0,0 0 0,0 0 0,0 0 0,1 0 0,16-9-2827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7:52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67 3712,'-27'-42'2181,"22"33"-795,5 8-1206,0 0-1,-1 0 1,1 0-1,-1 0 1,1 1 0,-1-1-1,1 0 1,-1 0 0,0 1-1,1-1 1,-3-1-1,0-3 969,5 5-589,-1 3-436,0-1-1,0 0 1,0 1 0,0-1-1,1 0 1,-1 0 0,1 0-1,0 0 1,0 0 0,-1 0-1,5 2 1,1 3 176,-2-2-202,0-1 0,-1 0 0,2-1 0,-1 0 0,0 1 0,1-1 0,-1-1 0,9 3 0,52 14 331,-43-14-225,109 25 371,48 12-124,-148-33-409,-1 2 0,0 2 1,46 25-1,-61-28 99,-2 0 1,17 15-1,-30-24-106,1 0 0,-1 0 0,0 0 0,0 1 0,0-1 1,0 0-1,0 0 0,0 1 0,-1-1 0,1 0 0,0 1 0,-1-1 0,1 1 0,-1-1 0,1 1 0,-1-1 0,0 1 0,1-1 0,-1 1 0,0 3 0,-1-3 18,1 1 0,-1 0 0,0-1 0,0 1 1,0-1-1,0 1 0,0-1 0,-1 0 0,1 1 0,-1-1 0,-2 3 0,-3 3 11,0-1 0,-1-1 0,0 1 0,0-1 0,0 0 0,-12 5 0,-93 41 216,-12 5-46,70-25-172,-87 65 0,-42 56 425,175-146-449,6-4-29,-1 0 1,0 0 0,1 0-1,0 1 1,0 0-1,0-1 1,0 1 0,0 0-1,-2 5 1,5-9-20,0 0 1,0 0-1,0 1 1,0-1-1,0 0 0,0 0 1,0 0-1,0 0 0,0 0 1,0 1-1,0-1 0,0 0 1,0 0-1,0 0 0,0 0 1,0 0-1,0 0 0,0 1 1,0-1-1,0 0 1,0 0-1,0 0 0,0 0 1,0 0-1,0 0 0,0 0 1,1 1-1,-1-1 0,0 0 1,0 0-1,0 0 0,0 0 1,0 0-1,0 0 0,0 0 1,0 0-1,1 0 1,-1 0-1,0 0 0,0 0 1,0 1-1,0-1 0,0 0 1,0 0-1,1 0 0,-1 0 1,0 0-1,0 0 0,0 0 1,0 0-1,0 0 0,0 0 1,1-1-1,-1 1 1,0 0-1,0 0 0,0 0 1,0 0-1,0 0 0,0 0 1,1 0-1,-1 0 0,0 0 1,11-5-1659,-8 4 1150,60-26-5454,-19 9 3445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7:53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19 3712,'-18'-19'2170,"26"23"3018,21 7-3848,4 2-988,169 54 1308,-83-32-1138,-78-21-463,-1 1 0,61 33 1,-85-38-18,0 0 0,0 0 1,-1 2-1,-1 0 1,0 1-1,0 0 1,-1 1-1,14 19 1,-25-30-16,0 0 0,0 0 1,-1 0-1,1 0 1,-1 0-1,0 1 1,0-1-1,0 0 0,0 1 1,0-1-1,-1 1 1,0-1-1,1 0 0,-1 1 1,0-1-1,-1 1 1,1-1-1,-2 6 1,-1 1 59,-1 0 1,0 0 0,-1-1-1,-9 16 1,12-23-82,-5 9 50,-1-2 0,0 1 0,-1-1 0,0 0 0,-18 13 0,-1 2 29,-404 395 374,398-381-835,-44 61 0,77-98 45,0 1 1,0-1-1,1 0 0,-1 0 1,0 1-1,0-1 0,1 0 1,-1 1-1,1-1 0,-1 1 1,1-1-1,0 1 0,0-1 1,-1 1-1,1-1 0,0 1 1,1 2-1,3 9-2634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9:04.8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504 7 5568,'-1'0'168,"1"-1"0,0 1 0,-1-1 0,1 1 0,-1-1 0,1 1 0,0 0 0,-1-1 0,1 1 0,-1 0 0,1-1 0,-1 1 0,0 0 0,1 0 0,-1-1 0,1 1 0,-1 0 0,1 0 0,-1 0 0,0 0 1,1 0-1,-1-1 0,1 1 0,-1 1 0,0-1 0,1 0 0,-1 0 0,-1 0 0,-18 9 2309,8-4-1534,-103 27 2999,-52 17-1964,147-41-1953,-16 5-403,-59 32 0,82-40-2566,4-2 790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7:54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9 4896,'-1'-2'325,"-2"-2"1033,6 2-465,-2 2-285,-3 55 1156,-12 77 0,-20 53 83,8-50-796,8-35-562,-15 94 295,26-133-116,-1 72-1,8-131-562,0 1-1,0-1 1,0 0 0,1 1-1,-1-1 1,1 0 0,-1 1-1,1-1 1,0 0 0,2 4-1,-3-6-63,1 1-1,-1 0 0,1-1 0,-1 1 1,1-1-1,-1 1 0,1-1 1,0 1-1,-1-1 0,1 1 0,0-1 1,0 0-1,-1 1 0,1-1 0,0 0 1,0 0-1,-1 1 0,1-1 0,0 0 1,0 0-1,0 0 0,-1 0 0,1 0 1,0 0-1,0 0 0,0 0 1,-1-1-1,1 1 0,0 0 0,0 0 1,-1-1-1,2 1 0,49-21 95,25-9-46,-12 9-10,1 4-1,0 3 1,124-12 0,-169 24-120,-12 2 20,-1-1 1,1 1-1,0 0 0,9 2 1,6-1 250,-14-2-306,-8 1-510,-10-7-3067,3 1 1733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7:54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23 132 5056,'-18'-13'1642,"18"13"-1574,-1 0 0,1 0 0,0 0 0,0-1 0,-1 1 0,1 0 0,0 0 0,0 0-1,0 0 1,-1-1 0,1 1 0,0 0 0,0 0 0,0-1 0,0 1 0,0 0-1,-1 0 1,1-1 0,0 1 0,0 0 0,0 0 0,0-1 0,0 1 0,0 0-1,0 0 1,0-1 0,0 1 0,0 0 0,0-1 0,0 1 0,0 0 0,0 0 0,0-1-1,0 1 1,0 0 0,0 0 0,1-1 0,-1 1 0,0 0 0,0 0 0,0-1-1,0 1 1,1 0 0,-1 0 0,0 0 0,0-1 0,0 1 0,1 0 0,-1 0 0,12-7 1828,-12 7-1832,23-8 724,1 0 0,0 2 0,0 1 0,28-3 0,-9 2-371,170-18 426,-51 9-715,-153 14-205,2 0-515,-20-4-5054,-7-1 398,-2-2 1670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7:55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21 267 6240,'-18'-30'2005,"17"29"-1942,1 1 0,0-1 0,0 1 0,-1-1 0,1 0 0,0 1 0,0-1 0,0 0 0,0 1-1,0-1 1,0 0 0,0 1 0,0-1 0,0 1 0,0-1 0,0 0 0,0 1 0,0-1 0,1 0 0,-1 1 0,0-1 0,0 1 0,1-1 0,-1 0-1,0 1 1,1-1 0,-1 1 0,1-1 0,-1 1 0,0-1 0,1 1 0,-1 0 0,1-1 0,0 0 0,0 1 251,11-10 324,0 1 0,1 0 0,0 1 0,0 1 0,21-9 0,78-24 205,-104 37-756,135-36 494,168-24 0,-291 59-627,-7 1-129,1 1 1,0 0 0,18 1-1,-29 1-263,1 0 0,-1 1 0,1-1 0,-1 1 0,1 0 0,-1 0 0,0 0 0,1 0 0,-1 0 0,0 1 0,0 0-1,0-1 1,0 1 0,0 0 0,0 1 0,-1-1 0,6 6 0,10 14-2815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7:55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50 4064,'-1'-2'324,"0"0"1,1 0-1,-1 0 1,1 0-1,-1-1 1,1 1-1,0 0 0,0-4 1,0 3 339,0 3-580,1-1 1,-1 0 0,0 0 0,0 0-1,0 0 1,-1 0 0,1 0-1,0 0 1,0 0 0,0 1 0,-1-1-1,1 0 1,0 0 0,-1 0-1,1 0 1,-1 1 0,1-1 0,-1 0-1,1 0 1,-1 1 0,0-1-1,1 0 1,-1 1 0,0-1 0,1 1-1,-1-1 1,0 1 0,0-1-1,0 1 1,1 0 0,-1-1 0,0 1-1,0 0 1,0-1 0,0 1-1,0 0 1,-1 0 0,-2 0-48,1 0 1,-1 1 0,1-1-1,-1 1 1,1 0-1,-1 0 1,-5 2 0,-13 8 268,0 1 0,1 1 0,1 1 0,-29 25 0,31-25-103,3-2-57,-1 0 89,0 1 1,0 0-1,2 1 0,0 1 0,-24 31 0,36-43-166,1 0 0,-1-1 0,1 1-1,0 0 1,0 0 0,0 0 0,-1 6-1,2-8-28,0 0-1,0 0 0,0 0 1,0 0-1,0 0 0,0 0 1,0 0-1,1 0 0,-1 0 1,0 0-1,0 0 0,1 0 1,-1 0-1,1 0 0,-1-1 1,1 1-1,-1 0 0,1 0 1,-1 0-1,1-1 0,0 1 1,-1 0-1,1 0 0,0-1 1,0 1-1,0-1 0,-1 1 1,3 0-1,3 1 108,-1 0 0,1-1 0,0 0 0,0 0 0,0 0 0,0-1 0,0 0 0,-1 0 0,7-1 0,1 0-6,-1-1 1,0 0 0,15-6 0,-20 5-98,0 0-1,0 0 1,0-1-1,0 0 1,-1 0 0,0-1-1,1 0 1,8-10-1,2-4-70,19-27-1,-22 26-21,-14 20 48,0 0-1,1 0 1,-1 0-1,0-1 1,0 1-1,0 0 1,0 0-1,0 0 0,0 0 1,0 0-1,1 0 1,-1 0-1,0 0 1,0 0-1,0 0 1,0 0-1,0 0 1,0 0-1,1 0 1,-1 0-1,0 0 1,0 0-1,0 0 1,0 0-1,0 0 1,0 0-1,1 0 1,-1 0-1,0 0 1,0 1-1,0-1 1,0 0-1,0 0 1,0 0-1,0 0 1,0 0-1,0 0 1,1 0-1,-1 0 1,0 0-1,0 1 1,0-1-1,0 0 1,0 0-1,0 0 1,0 0-1,0 0 1,0 0-1,0 1 1,0-1-1,0 0 0,0 0 1,0 0-1,0 0 1,0 0-1,0 0 1,0 1-1,0-1 1,0 0-1,3 13-43,-2-9 53,4 17 280,-1-2-84,1-1 0,0 0-1,13 27 1,-16-41-142,1 1 0,-1 0 0,1-1 0,0 0 0,0 0 0,1 0 0,-1 0 0,1 0 0,0-1 0,0 0 0,0 1 0,0-1 0,1-1 0,-1 1 0,1-1 0,0 0 0,9 4 0,-11-6-378,-1 1 1,0-1-1,0 1 1,1-1-1,-1 0 0,0 0 1,1 0-1,-1 0 1,0-1-1,1 1 1,2-1-1,8-4-2062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7:59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475 484 1568,'37'-40'3840,"-37"39"-3713,0 1 0,1-1 1,-1 0-1,1 1 0,-1-1 1,0 0-1,0 1 0,1-1 0,-1 0 1,0 0-1,0 1 0,0-1 0,0 0 1,0 0-1,0 0 0,0 1 1,0-1-1,0 0 0,0 0 0,0 1 1,-1-1-1,1 0 0,0 0 1,0 1-1,-1-1 0,1 0 0,0 1 1,-1-1-1,1 0 0,-1 1 0,1-1 1,-2 0-1,0-2-55,2 3-51,-1-1 0,1 1 0,-1 0 0,1 0 0,-1-1 0,0 1 0,1 0 0,-1 0 0,0 0 0,1 0 0,-1 0 0,1 0 0,-1 0 0,0 0 0,1 0 0,-1 0 0,1 0 0,-1 1 0,0-1 0,1 0 0,-1 0 0,0 1 0,-4 0 50,-13 3 32,0 1 0,0 0 1,0 1-1,1 1 0,-26 14 0,-2 0-50,7-4 55,-99 47 224,121-54-318,0 0 0,0 0 0,1 1-1,0 1 1,-24 26 0,37-35 4,0-1 0,0 1 1,0-1-1,1 1 0,-1 0 0,1 0 0,0 0 0,-1 0 1,1 0-1,1 0 0,-2 4 0,2-6 14,0 0-1,0 0 1,0 0-1,0 0 0,0 0 1,0 0-1,0 0 1,0 0-1,1 0 1,-1 0-1,0 0 0,1 0 1,-1-1-1,0 1 1,1 0-1,-1 0 1,1 0-1,0-1 0,-1 1 1,1 0-1,0 0 1,-1-1-1,1 1 1,0-1-1,0 1 1,-1 0-1,1-1 0,0 0 1,0 1-1,0-1 1,0 1-1,0-1 1,0 0-1,0 0 0,-1 1 1,3-1-1,5 0 95,-1 1 0,0-1 0,0-1 0,1 1 0,-1-1 0,0 0 0,9-3 0,51-19 264,-50 16-316,13-4 84,-1-1 0,38-21 0,-57 27-106,-2 0 0,1 0 0,-1 0 0,0-1 0,0-1 0,0 1 0,-1-1 0,-1-1 0,1 1 0,9-18 0,-13 19-7,1 1 41,-1 0 0,1-1 0,-2 1 1,1-1-1,-1 0 0,0 0 0,0 0 1,1-11-1,-4 17-150,0 6-38,-4 14-116,3-10 149,0 0 82,0 1 1,0 0-1,1 0 1,1 0-1,-1-1 1,2 1-1,-1 0 1,1 0-1,1 0 1,0 0-1,0-1 1,6 17 0,-5-19 70,-1-2-22,0 0 0,0 0 1,0 0-1,0 0 1,4 4-1,-5-8-44,0 0-1,0 0 1,-1 0 0,1 0-1,0-1 1,0 1 0,0 0-1,0-1 1,0 1 0,0 0-1,0-1 1,0 0 0,0 1-1,0-1 1,0 1 0,1-1-1,-1 0 1,0 0 0,0 0-1,0 0 1,0 0 0,0 0-1,1 0 1,-1 0 0,0 0-1,0 0 1,0-1-1,2 1 1,9-6 86,0 1 0,-1-1 0,0-1 0,0 0 0,0 0 0,-1-1 0,16-15 0,18-15 99,-6 9-83,23-17 26,-59 45-159,0-1 0,0 1 0,1 0-1,-1-1 1,1 1 0,-1 1-1,1-1 1,-1 0 0,1 0 0,-1 1-1,5-1 1,-6 1 15,0 0 0,0 1 0,1-1 0,-1 0-1,0 0 1,0 1 0,0-1 0,0 1 0,0-1 0,0 1 0,0-1 0,0 1 0,-1-1-1,1 1 1,0 0 0,0 0 0,0-1 0,-1 1 0,1 0 0,0 0 0,-1 0-1,1 0 1,-1 0 0,1 0 0,-1 0 0,1 0 0,0 2 0,0 1 57,0 1 0,0-1 0,-1 1 0,0 0 0,1 0 0,-1-1 0,-1 1 0,1 0 0,-1-1 0,0 1 0,-2 7 0,0-2 37,0-1 0,-1 1 1,-10 17-1,19-28 77,1 1 1,-1-1-1,1 0 0,-1 0 1,6-2-1,68-27 31,-56 20-309,1 0 1,0 2 0,34-6 0,-57 13 95,0 1-1,0 0 1,0 0 0,0-1 0,0 1 0,0 0 0,0 0-1,0 1 1,1-1 0,-1 0 0,0 0 0,0 0 0,0 1 0,0-1-1,0 0 1,0 1 0,0-1 0,0 1 0,0-1 0,0 1-1,-1 0 1,1-1 0,0 1 0,0 0 0,0 0 0,-1-1 0,1 1-1,0 0 1,-1 0 0,1 0 0,-1 0 0,1 0 0,-1 0-1,1 0 1,-1 0 0,1 1 0,0 4 31,-1 0 1,1 1-1,-1-1 0,0 0 1,-1 8-1,0 2 7,1-12-25,1 0 1,-1 0-1,1 0 1,0 0-1,0 0 0,0 0 1,0 0-1,1 0 1,-1-1-1,1 1 1,4 5-1,-5-7 21,0 0 0,0-1 0,1 1 0,-1-1 1,0 0-1,1 1 0,-1-1 0,1 0 0,-1 0 0,1 0 0,0 0 0,-1 0 0,1 0 0,0-1 0,0 1 0,-1 0 1,1-1-1,0 0 0,0 1 0,0-1 0,0 0 0,0 0 0,0 0 0,0 0 0,-1 0 0,3-1 0,8-3 50,0 0-1,0-1 0,0-1 1,-1 1-1,0-2 0,15-12 1,0 2 39,-11 8-103,-2-1-1,22-19 1,-26 18 33,-16 13-149,-23 19-122,21-13 210,1 1 0,0 0 0,0 0 1,1 1-1,1 0 0,0 0 0,0 0 0,1 1 0,-7 18 0,3-1 26,1 0-1,-7 52 0,14-75 10,0 0-1,0 0 1,1 0 0,0 0-1,0 1 1,0-1 0,0 0-1,1 0 1,0 0-1,0 1 1,0-1 0,4 8-1,-5-13-11,0 1 0,0-1 0,0 1 0,1-1 0,-1 1 0,0-1-1,0 1 1,1-1 0,-1 1 0,0-1 0,1 0 0,-1 1 0,0-1-1,1 0 1,-1 1 0,1-1 0,-1 0 0,1 1 0,-1-1 0,1 0-1,-1 0 1,0 0 0,1 1 0,-1-1 0,1 0 0,0 0 0,-1 0-1,1 0 1,-1 0 0,1 0 0,-1 0 0,1 0 0,-1 0 0,1 0-1,-1 0 1,1-1 0,1 0 16,0 0 1,0 0-1,-1 0 1,1 0-1,-1-1 0,1 1 1,-1 0-1,1-1 1,-1 0-1,0 1 0,2-4 1,135-209 761,-121 186-780,0-1 0,-2-1 0,-1 0 0,-2-1 1,13-44-1,24-160 56,-48 229-61,14-101-9,-14 89-98,0 0 0,-1 0 0,-4-32 0,4 49 89,0-1-1,0 1 0,-1 0 0,1 0 0,0-1 1,-1 1-1,1 0 0,-1 0 0,1 0 0,-1 0 1,0 0-1,1 0 0,-1-1 0,0 1 0,0 1 1,-1-3-1,2 3 10,-1 0 0,1 0 1,0 0-1,-1 0 0,1 0 0,0 0 1,-1 0-1,1 0 0,0 0 1,-1 0-1,1 0 0,0 0 0,-1 0 1,1 0-1,0 0 0,-1 0 1,1 0-1,0 0 0,-1 0 0,1 1 1,0-1-1,-1 0 0,1 0 1,0 0-1,0 0 0,-1 1 0,-10 15-175,3 4 84,1 1-1,-8 38 0,-5 49 45,12-46 130,1 0-1,4 105 1,7-104 173,18 104 0,-16-138-88,2 0-1,0-1 0,2 1 0,1-2 0,27 48 0,-35-68-314,1 0 1,1 0-1,-1-1 0,1 1 0,0-1 1,0-1-1,1 1 0,0-1 1,0 0-1,0 0 0,1 0 0,7 4 1,26 4-1226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8:00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20 3328,'0'-1'89,"0"0"1,-1 0-1,1 1 0,0-1 1,-1 0-1,1 0 1,0 0-1,0 0 0,0 0 1,0 1-1,0-1 1,0 0-1,0 0 0,0 0 1,0 0-1,0 0 1,0 1-1,0-1 0,1 0 1,0-1-1,-1 7 3412,0 27-2303,-12 114 279,-2 21 352,3-81-1174,-16 156 498,22-161-871,-2 69 295,10-109 463,-3-41-1017,0 0 1,0 0-1,1 0 0,-1 1 1,0-1-1,0 0 0,0 0 1,0 0-1,0 0 0,0 0 1,0 0-1,0 0 0,0 0 1,0 1-1,0-1 1,1 0-1,-1 0 0,0 0 1,0 0-1,0 0 0,0 0 1,0 0-1,0 0 0,1 0 1,-1 0-1,0 0 1,0 0-1,0 0 0,0 0 1,0 0-1,0 0 0,1 0 1,-1 0-1,0 0 0,0 0 1,0 0-1,0 0 0,0 0 1,0 0-1,1 0 1,-1 0-1,0 0 0,0 0 1,0 0-1,0-1 0,12-4 278,8-10-231,-9 6-18,-1-1-1,2 1 1,-1 1-1,1 0 1,13-6-1,0 1-3,1 2-1,0 1 0,0 1 0,1 1 0,32-6 1,138-8 287,-119 22 166,-78 0-501,0 0-1,1-1 0,-1 1 0,0-1 0,0 1 0,1 0 0,-1-1 1,0 1-1,0-1 0,1 1 0,-1-1 0,0 1 0,0-1 0,0 1 1,0-1-1,0 1 0,0-1 0,0 1 0,0-1 0,0 1 0,0-1 1,0 1-1,0-1 0,0 1 0,0-1 0,-1 0 0,-3-19-1885,-4 2-1106,0 1 902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8:00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57 4736,'-2'0'352,"1"-1"0,-1 1 0,1 0 0,-1 0-1,0-1 1,1 1 0,-1 0 0,-2 2 2121,4-2-2416,14 0 1392,201-19 3136,-153 11-4194,166-11 398,-213 18-504,-19-2-2458,-24-3-3144,5 6 3131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8:01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13 278 4992,'-11'-20'1589,"11"20"-1570,0 0 0,0 0 0,0 0 0,-1-1 0,1 1 1,0 0-1,0 0 0,0-1 0,0 1 0,0 0 0,0-1 0,0 1 0,0 0 0,0 0 0,0-1 0,0 1 0,0 0 0,0 0 0,0-1 1,0 1-1,0 0 0,0-1 0,0 1 0,0 0 0,0 0 0,0-1 0,0 1 0,0 0 0,1 0 0,-1-1 0,0 1 0,0 0 0,6-9 519,0 0 0,0 0 0,1 1 0,0 0 0,1 0 0,10-8 0,-1 3 59,1 1 0,0 0 1,34-16-1,61-19 496,-62 30-931,0 2 0,1 3 1,1 1-1,58-3 0,-92 13-52,0 1 0,-1 0-1,1 1 1,20 4 0,-6 2 8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8:01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11 5888,'-1'0'89,"1"0"0,0 0 0,0-1 0,0 1 0,-1 0 0,1-1 0,0 1 0,0 0 0,0-1 0,0 1 0,0 0 0,-1-1 0,1 1 0,0 0 0,0-1 0,0 1 0,0-1 0,0 1 0,0 0 0,0-1 0,0 1 0,0 0 0,1-1 0,-1 1 1,0 0-1,0-1 0,0 1 0,0 0 0,0-1 0,1 1 0,-1-1 0,1 1-66,-1 0 0,0 0 0,1 0 1,-1 0-1,0 0 0,0 0 0,1 0 1,-1 0-1,0 0 0,1 0 0,-1 0 0,0 1 1,1-1-1,-1 0 0,0 0 0,1 0 1,-1 0-1,0 0 0,0 1 0,1-1 1,-1 0-1,0 0 0,0 1 0,1-1 0,-1 0 1,0 0-1,0 1 0,0-1 0,1 0 1,-1 0-1,0 1 0,0-1 0,0 0 1,0 1-1,0-1 0,2 5 162,0 0-1,0 0 1,-1 0-1,0 0 1,0 0-1,0 0 1,-1 0-1,0 8 1,1 0 143,0 37 784,-8 88-1,-19 51 153,13-104-697,5-41-323,4-22 197,1 0 0,-1 24 0,4-46-409,0 1-1,0-1 1,0 0-1,0 0 1,1 0-1,-1 0 1,0 1-1,0-1 0,0 0 1,0 0-1,1 0 1,-1 0-1,0 0 1,0 0-1,0 0 1,0 1-1,1-1 0,-1 0 1,0 0-1,0 0 1,1 0-1,-1 0 1,0 0-1,0 0 1,0 0-1,1 0 0,-1 0 1,0 0-1,0 0 1,0 0-1,1 0 1,-1 0-1,0-1 1,0 1-1,0 0 0,1 0 1,-1 0-1,0 0 1,0 0-1,0 0 1,0 0-1,1-1 1,-1 1-1,0 0 0,0 0 1,0 0-1,0-1 1,22-18 115,0 0 1,2 1-1,33-19 1,-47 31-195,0 1 0,1 0 0,-1 1 0,1 0 0,0 1 0,0 0 0,0 1 0,0 0 0,0 0 0,1 2 0,-1-1-1,14 2 1,-18 0 6,-1-1 46,0 1 1,1 0-1,-1 0 1,7 3 0,-11-3 4,-1-1 1,0 1-1,1-1 1,-1 1-1,0 0 1,1 0 0,-1 0-1,0 0 1,0 0-1,0 0 1,0 0-1,0 0 1,0 0 0,0 0-1,0 0 1,0 1-1,-1-1 1,1 0 0,0 1-1,-1-1 1,1 1-1,-1-1 1,1 2-1,-1 1 45,0 0 0,0 0 0,0-1 0,-1 1-1,1 0 1,-1 0 0,0-1 0,0 1 0,0 0-1,-1-1 1,1 1 0,-1-1 0,0 0 0,0 0-1,0 1 1,0-1 0,0 0 0,-1-1 0,1 1-1,-1 0 1,0-1 0,-6 5 0,-1 0 74,0 0 1,-1-1-1,0 0 1,-1 0-1,-16 5 1,16-7-72,0-1 0,-1-1 0,1 0 0,-1 0 0,1-1 0,-1-1 0,0 0 0,0-1 0,1 0 0,-1-1 0,1 0 0,-1-1 0,1-1 0,0 0 0,0 0 0,-14-9 0,11 6-247,-17-11-739,16 4-3618,14 9 2226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8:03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426 449 3488,'2'-7'1960,"0"-4"218,-2 11-2154,-1-1 0,1 1 0,0-1 0,-1 1 0,1 0 0,-1-1 0,1 1 0,-1 0 0,1-1 0,-1 1 0,1 0 0,-1 0 0,1-1 0,-1 1 0,0 0 0,1 0 0,-1 0 0,1 0 0,-1 0 0,0 0 0,1 0 0,-1 0 0,1 0 0,-1 0 0,0 0 0,-7 1 86,0 0 0,1 0-1,-1 1 1,1 0-1,-10 4 1,-5 1 112,-18 4 0,6-1-66,0 1 0,-57 26 0,82-32-129,0 0 1,1 0 0,-1 1-1,1 0 1,0 0 0,1 1-1,-1 0 1,1 0-1,1 1 1,0 0 0,0 0-1,0 1 1,1-1 0,-7 17-1,6-11 27,1 0 0,1 1 0,-5 29 0,8-40 1,1 0 1,-1 0 0,1 0 0,0 0-1,0 0 1,1 0 0,-1 0 0,1 0 0,0 0-1,0-1 1,0 1 0,1 0 0,-1 0-1,1-1 1,0 1 0,0 0 0,0-1 0,0 0-1,1 0 1,3 4 0,-4-5-14,-1-1-1,1 0 1,0 1-1,0-1 1,1 0 0,-1 0-1,0 0 1,0 0-1,0 0 1,1-1 0,-1 1-1,0-1 1,1 1-1,2-1 1,1 0 44,1 0 0,0-1 0,8-2 0,-13 3-67,8-2 108,0-1 1,0-1 0,0 1 0,-1-2 0,0 1 0,1-1 0,-1-1 0,12-9-1,7-8 139,27-28 0,-25 22-252,-8 8 53,-1-1 0,-1-1 1,22-32-1,-31 39-33,-2 0 0,0-1 0,0 0 0,-2-1 0,0 1-1,6-30 1,-5 9-58,4-71 0,-10 69 6,0 11 50,-2-34 0,-1 55-30,0-1 1,0 0 0,-1 1-1,0-1 1,0 1 0,-1 0-1,0 0 1,-6-10 0,5 10-23,-7-9-40,10 16 59,0 1-1,0-1 1,1 1-1,-1-1 1,0 1-1,0-1 1,0 1-1,0 0 1,1-1-1,-1 1 1,0 0-1,0 0 1,0 0-1,0 0 1,0 0-1,0 0 1,0 0-1,0 0 1,0 0 0,1 0-1,-3 1 1,2-1 3,-1 1 1,1-1 0,-1 1 0,1-1-1,0 1 1,-1 0 0,1-1-1,0 1 1,-1 0 0,1 0 0,0 0-1,0 0 1,0 0 0,0 0 0,0 0-1,0 1 1,0-1 0,0 0 0,1 0-1,-1 1 1,0-1 0,0 3 0,-5 8-24,6-12-13,-1 2-159,3 3 324,-2-4-136,6 12-11,-5-9-2,1 1 1,-1 0-1,0 0 1,-1 0-1,1 0 1,-1 0-1,0 0 1,0-1-1,-1 9 0,0 6 13,1-15 21,-1 0 0,1-1 0,-1 1 1,0 0-1,0 0 0,0-1 0,-3 6 1,3-6-2,-1 1 1,1-1 0,0 1 0,0-1-1,0 1 1,1-1 0,-1 6 0,0 2-29,0 0 1,-4 19-1,5-18-220,1-3 269,-1-9-22,-1 1 1,1 0-1,0 0 1,0-1-1,-1 1 1,1 0-1,0-1 1,-1 1-1,1 0 0,0-1 1,-1 1-1,1 0 1,-1-1-1,1 1 1,-1-1-1,0 1 1,1-1-1,-2 1 1,0 1 54,4-1-45,-7 16 168,-1 23-1641,3-13-2291,2-11 1948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9:04.8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28 4736,'0'-2'147,"0"0"141,-1 0 1,1-1-1,-1 1 0,0 0 0,0 0 0,1 0 1,-7-8 7215,6 13-6165,-1 6-862,0 0 0,0 1 0,1-1 1,1 10-1,-3 13 336,-6 38 172,-7 71 30,14-115-1363,0 1-1,-9 36 1,5-53-1899,6-9 1992,0-1-1,-1 0 0,1 1 0,-1-1 0,1 0 0,-1 0 0,1 1 0,-1-1 0,1 0 0,-1 0 0,1 0 0,-1 1 0,1-1 0,-1 0 0,1 0 0,-1 0 0,1 0 0,-1 0 0,1 0 0,-1 0 1,1 0-1,-1 0 0,1-1 0,-1 1 0,0 0 0,1 0 0,-1 0 0,1 0 0,0-1 0,-1 1 0,0-1 0,-5-2-2357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8:05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95 2144,'-1'-9'695,"1"5"-443,-1 1 0,1-1 0,0 1 0,1-1 0,-1 1 0,1-6 0,0 4 36,-1 1 0,0-1-1,0 0 1,0 1 0,-1-1 0,0 0 0,-1-5 0,2 9-238,-1 1-1,1-1 0,0 0 0,-1 0 0,1 0 0,-1 1 0,1-1 0,-1 0 1,1 1-1,-1-1 0,1 0 0,-1 1 0,0-1 0,1 1 0,-1-1 0,-1 0 1,1 1-31,1 0 0,-1 0 0,1 0 0,-1-1 0,1 1 1,-1 0-1,1 0 0,-1 0 0,1 1 0,-1-1 0,1 0 1,-1 0-1,1 0 0,-1 0 0,1 0 0,-1 1 0,1-1 1,0 0-1,-1 0 0,0 1 0,0 0 8,-1 0-1,1 1 1,0-1 0,-1 0-1,1 1 1,0-1 0,0 1-1,0 0 1,0-1-1,0 1 1,1 0 0,-2 2-1,-7 35 444,2 0-1,-3 39 0,-11 56 865,7-53-508,-13 124 482,24-161-1040,2 0 0,8 72 0,9-7 278,-12-90-278,1 0-1,0 1 1,13 26-1,-17-45-219,0 1-1,-1-1 0,1 0 1,0 1-1,0-1 1,0 0-1,0 0 1,0 0-1,0 0 1,1 0-1,-1 0 0,0 0 1,0 0-1,4 1 1,-5-1-40,1-1 0,0 0 0,-1 0-1,1 0 1,0 1 0,0-1 0,-1 0 0,1 0 0,0 0 0,-1 0 0,1-1 0,0 1 0,0 0 0,-1 0 0,1 0 0,0-1 0,-1 1-1,1 0 1,0 0 0,-1-1 0,1 1 0,0-1 0,-1 1 0,1-1 0,-1 1 0,1-1 0,-1 1 0,1-1 0,-1 1 0,1-1 0,0 0-1,16-35-3706,-11 23 1468,3-5 18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8:06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84 4064,'-1'0'103,"0"0"1,0 0-1,0 0 0,0 0 1,0 0-1,0 1 0,0-1 1,-1 0-1,1 0 1,0 1-1,0-1 0,0 1 1,0-1-1,1 1 0,-1-1 1,0 1-1,0-1 1,0 1-1,0 0 0,0 0 1,1-1-1,-1 1 0,0 0 1,1 0-1,-1 0 0,1 0 1,-1 0-1,1 0 1,-1 0-1,1 0 0,-1 0 1,1 0-1,0 1 0,-5 18 705,-3 10-28,1 0 1,1 1 0,-2 53 0,8-70-577,0-1-1,1 0 1,5 24 0,-5-33-118,0-1-1,0 0 1,1 1 0,-1-1-1,1 0 1,0 0 0,0 0 0,3 5-1,-4-7-24,1 0-1,-1 1 1,1-1 0,-1 0-1,0 0 1,1 0-1,0 0 1,-1 0 0,1-1-1,0 1 1,-1 0 0,1-1-1,0 1 1,0-1-1,-1 0 1,1 1 0,3-1-1,-2 0-16,-1 0 0,0-1 0,0 1 1,1 0-1,-1-1 0,0 0 0,0 1 0,0-1 0,0 0 0,0 0 0,0 0 0,0 0 0,0-1 0,0 1 0,0 0 0,-1-1 0,1 0 1,-1 1-1,1-1 0,1-2 0,1-2 32,0 0 0,-1 0 0,0-1 1,4-11-1,-4 9-47,0 0 1,0 0-1,-1 0 0,-1-1 1,0 1-1,0-1 0,-1 1 1,-1-16-1,0 17-27,0 1 0,-1 0 0,1 1 0,-2-1 0,1 0 0,-1 0 0,0 1 0,0 0 0,-1 0 0,0 0 0,-8-11 0,8 14-12,1 1 1,0-1-1,-1 1 1,1-1-1,-1 1 1,0 0-1,0 0 1,0 1 0,0-1-1,0 1 1,0 0-1,0 0 1,0 0-1,-1 1 1,1-1-1,0 1 1,-8 0-1,11 1-2,0-1 0,0 1 0,0-1 0,1 0 1,-1 1-1,0-1 0,1 1 0,-1 0 0,0-1 0,1 1 0,-1 0 0,0-1 0,1 1 0,-1 0 0,1-1 0,0 1 0,-1 0 0,1 0 1,-1 0-1,1 0 0,0-1 0,0 1 0,0 0 0,-1 0 0,1 0 0,0 0 0,0 0 0,0 0 0,0 0 0,0-1 0,1 1 0,-1 0 0,0 0 1,0 0-1,1 1 0,0 1 20,0 0 0,-1 0 0,2 0 1,-1-1-1,0 1 0,0 0 0,1-1 1,0 1-1,-1-1 0,1 0 0,3 3 1,-2-2 12,1-1 0,-1 0 1,1 0-1,0 0 1,0 0-1,0-1 1,0 1-1,0-1 1,1 0-1,-1 0 1,5 0-1,2 0 12,1 0 0,-1-1 0,13-2 0,9-1 198,1-2 1,-1-1-1,0-2 1,62-23-1,-62 16-27,-1 0 0,-1-3 0,53-38 0,-81 54-152,1-1-1,-2 0 1,1 0 0,0 0-1,-1-1 1,1 1 0,-1-1-1,0 1 1,3-8 0,-5 10-49,1 0 0,-1 0 0,0 0 0,0 0 0,1 1 0,-1-1 0,0 0 0,0 0 0,0 0 0,0 0 0,0 0 0,0 0 0,-1 0 0,1 0 0,0 0 0,0 0 0,-1 0 0,1 1 0,-1-3 0,0 3-12,0-1 1,0 0-1,0 0 0,0 1 1,0-1-1,0 0 1,0 1-1,0-1 1,0 1-1,0-1 1,0 1-1,0 0 0,-1-1 1,1 1-1,0 0 1,0 0-1,0 0 1,-1 0-1,-1 0 0,0 1-21,-1-1 0,1 1 0,-1-1-1,1 1 1,-1 0 0,1 1 0,0-1-1,0 1 1,-1-1 0,1 1 0,-5 4-1,-1 1-56,1 0 0,-12 13 0,16-15 87,0 1-1,0-1 0,0 1 0,1 0 1,0 0-1,0 1 0,0-1 0,1 1 1,0-1-1,0 1 0,1 0 0,0 0 1,0-1-1,1 1 0,-1 0 0,2 8 0,0-6 15,0-1 0,0 1 0,1-1-1,0 0 1,0 0 0,1 0-1,0 0 1,0-1 0,1 1 0,0-1-1,0 0 1,11 13 0,-11-15 27,1 0 1,0-1 0,0 1-1,1-1 1,-1 0 0,11 5-1,-13-8-12,-1 0-1,1 1 0,-1-1 1,1-1-1,0 1 1,-1 0-1,1-1 0,0 1 1,0-1-1,-1 0 0,1 0 1,0 0-1,0 0 0,-1-1 1,1 1-1,0-1 0,-1 1 1,1-1-1,2-1 0,2-2 15,-1 0-1,0 0 0,0 0 1,0-1-1,0 0 0,-1 0 1,0 0-1,5-8 0,5-7 3,12-25-1,11-13 158,-19 32-121,-8 11-120,-1 1 0,2 0 0,0 1 0,0 0 0,2 1 0,24-19 0,-38 31 38,1-1 0,-1 1-1,0 0 1,1 0 0,-1-1-1,1 1 1,-1 0 0,0 0-1,1-1 1,-1 1 0,1 0-1,-1 0 1,0 0 0,1 0-1,-1 0 1,1 0 0,-1 0-1,1 0 1,-1 0 0,1 0-1,-1 0 1,1 0 0,-1 0-1,0 0 1,1 0 0,-1 0-1,1 0 1,-1 0 0,1 1-1,-1-1 1,0 0 0,1 0-1,-1 1 1,1-1 0,-1 0-1,0 0 1,1 1 0,-1-1-1,0 0 1,0 1 0,1-1-1,-1 1 1,0-1 0,0 0-1,1 1 1,-1-1 0,0 1-1,0-1 1,0 0 0,0 1-1,0-1 1,0 1 0,0 0-1,1 4 0,0 0 0,-1 1-1,-1 9 1,1-8 30,-1 20 2,-2-1 0,0 1 0,-2-1 0,-1 0 0,-1 0 0,-1-1 0,-21 47 0,27-68 19,0 0-1,0 0 1,-1 0-1,1-1 1,-1 1-1,-5 4 1,8-7-39,-1 0 0,0-1 0,1 1 1,-1-1-1,0 1 0,0-1 1,0 1-1,0-1 0,0 1 0,0-1 1,1 0-1,-1 1 0,0-1 1,0 0-1,0 0 0,0 0 0,0 0 1,0 0-1,0 0 0,0 0 1,0 0-1,0 0 0,0-1 0,0 1 1,0 0-1,0 0 0,0-1 1,0 1-1,0-1 0,1 1 0,-1-1 1,0 1-1,0-1 0,0 1 1,1-1-1,-2-1 0,-4-5 34,0 1 0,1-1 0,0-1 0,0 1 0,0-1 0,-6-16 0,-9-15-16,20 39-38,0 0 0,0-1 0,0 1 0,0 0 0,0 0-1,0 0 1,-1 0 0,1-1 0,0 1 0,0 0 0,0 0 0,0 0 0,0 0 0,0 0-1,0 0 1,0-1 0,0 1 0,0 0 0,-1 0 0,1 0 0,0 0 0,0 0 0,0 0 0,0 0-1,0 0 1,0 0 0,-1 0 0,1-1 0,0 1 0,0 0 0,0 0 0,0 0 0,0 0-1,-1 0 1,1 0 0,0 0 0,0 0 0,0 0 0,0 0 0,-1 0 0,0 8-144,4 12 71,-1-15 90,0 0 0,0 0 0,0 0 0,1 0 0,0 0 0,0-1 0,0 1 0,0-1 0,1 0 0,-1 0-1,1 0 1,0 0 0,1 0 0,-1-1 0,1 0 0,-1 0 0,1 0 0,0-1 0,0 1 0,10 2 0,-7-3-1,0 0 1,1-1 0,-1 0 0,1 0 0,0-1 0,-1 0 0,1 0 0,-1-1 0,1 0-1,-1-1 1,1 0 0,13-5 0,-4 0 34,0-1-1,-1-1 1,0-1 0,0 0-1,15-13 1,70-67 172,-73 62-285,2 1-1,52-36 1,-83 62 69,0 1-1,1 0 1,-1 0 0,0 0 0,1 0-1,-1 0 1,0 0 0,1-1-1,-1 1 1,0 0 0,0 0 0,1 0-1,-1 0 1,0 0 0,1 0-1,-1 0 1,0 0 0,1 0 0,-1 0-1,0 1 1,1-1 0,-1 0-1,0 0 1,0 0 0,1 0 0,-1 0-1,0 1 1,1-1 0,-1 0-1,0 0 1,0 0 0,0 1 0,1-1-1,-1 0 1,0 0 0,0 1-1,0-1 1,1 0 0,-1 0 0,0 1-1,0-1 1,0 0 0,0 1-1,0-1 1,0 0 0,0 1 0,0-1-1,0 1 1,4 18 61,-4-16-51,0 16 38,0-1 1,-1 0-1,-5 25 0,0 14-114,0-3 752,6-53-676,0-1 0,0 0 0,0 0 0,0 0 0,0 0 0,0 0 0,0 0 0,0 0 0,0 0 0,0 0 0,1 0 1,-1 0-1,0 0 0,0 0 0,0 1 0,0-1 0,0 0 0,0 0 0,0 0 0,0 0 0,0 0 0,0 0 0,0 0 0,1 0 0,-1 0 0,0 0 1,0 0-1,0 0 0,0 0 0,0 0 0,0 0 0,0 0 0,0 0 0,0 0 0,0 0 0,1 0 0,-1 0 0,0 0 0,0 0 0,0 0 0,0 0 1,0 0-1,0 0 0,0-1 0,0 1 0,0 0 0,0 0 0,0 0 0,0 0 0,0 0 0,1 0 0,-1 0 0,0 0 0,0 0 0,0 0 1,0 0-1,0 0 0,0-1 0,5-3 45,1-7 26,0 0-1,0 0 1,-1 0 0,4-15 0,-3 10-83,11-22 0,-9 24-3,0 1 1,1 0-1,0 1 1,19-20-1,-23 26 26,-2 3-47,0 0 0,0 0 0,1 0 0,-1 0 0,6-3 0,-8 5 23,-1 1 1,1 0 0,-1-1 0,1 1 0,0 0 0,-1 0 0,1 0 0,0 0 0,-1-1 0,1 1 0,0 0 0,-1 0 0,1 0 0,0 0 0,-1 1 0,1-1 0,0 0 0,-1 0 0,1 0 0,0 0 0,-1 1 0,1-1 0,0 0 0,-1 1-1,1-1 1,-1 0 0,1 1 0,-1-1 0,1 1 0,-1-1 0,1 1 0,-1-1 0,1 1 0,-1-1 0,0 1 0,1-1 0,-1 1 0,0 0 0,1-1 0,-1 1 0,0 0 0,0-1 0,0 2 0,4 8 77,-2 0 1,1 0-1,-2 1 0,1-1 1,-1 0-1,-1 22 1,0-18 113,0-1 1,1 1-1,5 24 1,-6-38-269,0 1 1,0-1-1,0 1 1,0-1-1,0 1 1,0-1-1,0 1 1,0-1-1,0 0 1,0 1-1,1-1 1,-1 1-1,0-1 1,0 0-1,1 1 1,-1-1-1,0 1 1,1-1-1,-1 0 1,0 1-1,1-1 1,-1 0-1,0 0 1,1 1-1,-1-1 1,0 0-1,1 0 1,-1 0-1,1 1 1,-1-1-1,1 0 1,-1 0-1,1 0 1,-1 0-1,0 0 1,1 0-1,-1 0 1,1 0-1,-1 0 1,1 0-1,-1 0 1,1 0-1,-1 0 1,1 0-1,-1-1 1,0 1-1,1 0 1,-1 0-1,1 0 1,0-1-1,1-1-535,1 0-1,-1 0 1,1 0-1,-1 0 0,0-1 1,3-2-1,11-15-1600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8:07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5632,'8'-40'2560,"-8"24"-2208,0 12 1344,5 4-992,-5-3-480,3 3-192,-3 7-384,0 6 224,0 2 544,10 1-224,-7-4 640,12 0-448,2-12-2464,1 5 1120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8:07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15 4384,'20'-13'1994,"-20"12"-1961,0 1-1,0 0 1,1 0-1,-1 0 0,0 0 1,1 0-1,-1 0 1,0-1-1,0 1 0,1 0 1,-1 0-1,0 0 0,1 0 1,-1 0-1,0 0 1,1 0-1,-1 0 0,0 0 1,1 1-1,-1-1 1,0 0-1,0 0 0,1 0 1,-1 0-1,0 0 0,0 0 1,1 1-1,-1-1 1,0 0-1,0 0 0,1 1 1,-1-1-1,0 0 0,0 0 1,0 0-1,1 1 1,-1-1-1,0 0 0,0 1 1,0-1-1,0 0 1,0 0-1,0 1 0,1-1 1,-1 0-1,0 1 0,0-1 1,0 0-1,0 1 1,0-1-1,0 0 0,-1 1 1,3 20 1075,-2-20-1026,-2 26 684,-1 0 0,-1 0 0,-9 31 0,1-5 106,-17 82 560,7-39-490,-15 163 1,31-162-1535,8-73-58</inkml:trace>
  <inkml:trace contextRef="#ctx0" brushRef="#br0" timeOffset="1">14 598 6464,'-13'-19'2944,"26"2"-2560,-5 9 1632,2 4-1184,-1-7 576,4 2-832,10-7-96,-1 7-320,14-2-32,1 3-64,8 1 96,0 7-96,-1 0-1728,1 3 928,-13 1-5504,-6 9 3456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8:11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430 586 3328,'0'0'1061,"3"-6"-245,-3 5-696,0 1 0,0-1 0,0 1-1,-1-1 1,1 1 0,0-1 0,-1 1 0,1-1-1,0 1 1,-1-1 0,1 1 0,-1 0 0,1-1 0,-1 1-1,1 0 1,-1-1 0,1 1 0,-1 0 0,1 0-1,-1-1 1,1 1 0,-1 0 0,1 0 0,-2 0-1,-12-3 790,-2 4-487,1 1 0,-30 7 0,13-2-291,2-2-26,0 2 0,0 1 0,-33 15 0,51-18-44,1 0 0,-1 1 1,1 0-1,1 1 0,-1 0 0,1 0 1,1 2-1,-1-1 0,2 1 0,-13 14 1,18-18-23,1-1 0,-1 0 1,1 0-1,0 1 1,0 0-1,0-1 0,1 1 1,-1 0-1,0 9 0,2-12-3,0 0 0,0 0 0,0-1 0,0 1-1,0 0 1,0 0 0,1 0 0,-1-1 0,1 1 0,-1 0-1,1 0 1,0-1 0,-1 1 0,1 0 0,0-1-1,0 1 1,0-1 0,1 0 0,-1 1 0,0-1-1,0 0 1,1 1 0,-1-1 0,1 0 0,-1 0 0,1 0-1,-1 0 1,1-1 0,0 1 0,2 0 0,0 1 32,1-1 0,0 0 0,0-1 0,0 1 0,1-1 1,-1 0-1,0 0 0,0-1 0,0 1 0,0-1 0,0 0 0,4-2 1,10-3 154,30-15 0,-43 18-195,30-14 143,54-33 1,-75 40-116,0-2-1,0 1 1,-1-2 0,0 0-1,19-24 1,-19 16-15,-1 1 0,-1-2 0,0 0 1,-2 0-1,8-25 0,29-122 32,-37 126 76,-3 0 1,4-82-1,-11 114-108,-1-27 96,1 36-140,-1 0-1,1 0 1,0 0 0,-1 1 0,1-1 0,-1 0 0,0 0-1,1 0 1,-1 0 0,0 1 0,0-1 0,0 0-1,-3-2 1,4 4-1,0 0-1,-1-1 1,1 1-1,0 0 0,-1 0 1,1 0-1,0 0 1,-1-1-1,1 1 1,0 0-1,-1 0 1,1 0-1,0 0 1,-1 0-1,1 0 1,0 0-1,-1 0 0,1 0 1,-1 0-1,1 0 1,0 0-1,-1 0 1,1 1-1,0-1 1,-1 0-1,1 0 1,0 0-1,-1 0 0,1 1 1,0-1-1,0 0 1,-1 0-1,1 1 1,-1-1-1,-9 13-96,8-10 89,-6 9-15,0 2 0,1-1 1,0 1-1,1 0 0,-5 19 0,-16 77-94,5 19 135,19-104 0,2-1 0,0 1-1,4 30 1,-2-45 63,1 0 1,0 0-1,0 0 1,1-1-1,0 1 1,0-1-1,1 0 1,0 0-1,1 0 1,0-1-1,1 1 1,0-1-1,0-1 1,10 11-1,-12-15-20,0 0-1,0-1 1,0 0-1,0 0 0,0 0 1,0 0-1,0-1 1,1 1-1,-1-1 0,1 0 1,-1-1-1,1 1 0,-1-1 1,1 0-1,-1 0 1,1 0-1,-1 0 0,8-2 1,7-3 81,-1 0 1,1-1 0,17-8-1,-24 9-121,1 1 29,1-1 1,-2-1-1,1-1 0,-1 1 0,1-2 0,-2 0 1,1 0-1,14-16 0,-23 21-41,0 0 0,0-1-1,-1 0 1,1 1 0,-1-1 0,0 0-1,2-5 1,-4 7-5,1 0 0,-1 1 0,1-1 0,-1 0 0,1 0 0,-1 1 0,0-1 0,0 0 0,0 0 0,0 1 0,0-1 0,-1 0 0,1 0 0,-1 1 0,1-1 0,-1 0 0,1 1 0,-1-1-1,-1-2 1,2 4-6,-1-1 0,1 1 1,-1-1-1,0 1 0,1-1 0,-1 1 0,0-1 0,1 1 0,-1 0 0,0-1 0,1 1 0,-1 0 0,0-1 0,0 1 0,1 0 0,-1 0 0,0 0 0,0 0 0,1 0 0,-1 0 0,0 0 0,0 0 0,1 0 0,-1 0 0,0 0 0,-1 1 0,-2-1-35,0 1-2,-1 0 0,1 1-1,0-1 1,0 0 0,-1 1 0,1 0 0,0 0 0,0 1 0,1-1 0,-7 5-1,-4 5-89,-14 16 0,28-28 132,-11 11 9,1 0 0,0 1-1,1 0 1,-10 19 0,15-24 9,1 0 0,0 0-1,1 0 1,-1 0 0,1 0 0,1 0 0,-1 1 0,1-1 0,1 0 0,-1 15-1,1-20 8,1 0-1,-1 0 0,0 0 0,1 0 0,-1 0 0,1 0 0,-1 0 1,1 0-1,0 0 0,0-1 0,0 1 0,0 0 0,0 0 0,0-1 1,0 1-1,1-1 0,-1 1 0,1-1 0,-1 1 0,1-1 0,-1 0 1,1 0-1,0 0 0,0 0 0,-1 0 0,4 1 0,0 0 30,1-1 1,-1 0-1,1 0 0,0-1 0,-1 1 1,1-1-1,0 0 0,6-1 0,23-5 70,0-1-1,-1-1 1,37-15-1,-13 4-100,-54 18-29,1 0 0,-1 0 0,0 0 0,0 1-1,0-1 1,1 1 0,-1 0 0,5 0 0,-8 1-5,1-1 1,-1 0-1,1 1 0,0-1 1,-1 1-1,1 0 1,-1-1-1,1 1 1,-1 0-1,0 0 0,1 0 1,-1 0-1,0 0 1,0 0-1,1 0 1,-1 1-1,0-1 1,0 0-1,0 1 0,-1-1 1,1 1-1,1 2 1,0 0-1,-1 1 1,0-1 0,0 1 0,0-1-1,-1 1 1,1 0 0,-1-1-1,0 1 1,-2 9 0,1-1 12,-15 167-104,11-146 159,-2-1 1,-1 0-1,-17 41 0,16-51 86,5-11-72,0 0 0,-1 0-1,-1 0 1,0-1-1,-1 0 1,-11 16 0,6-17 311,12-10-374,-1 0 1,1 0-1,0 0 0,0 0 1,0 0-1,0 0 0,0 0 0,-1 0 1,1 0-1,0 0 0,0 0 0,0 0 1,0 0-1,0 0 0,-1 0 1,1 0-1,0 0 0,0 0 0,0 0 1,0 0-1,0 0 0,-1 0 0,1-1 1,0 1-1,0 0 0,0 0 1,0 0-1,0 0 0,0 0 0,0 0 1,0 0-1,-1 0 0,1-1 0,0 1 1,-1-11 209,11-39 56,-6 32-237,58-207 130,20 10-233,-60 169 6,2 0-1,40-57 1,-62 99 50,5-5-53,-1 0 0,15-14-1,-19 21 48,-1 1-1,0 0 0,0-1 1,1 1-1,-1 0 0,1 0 1,-1 0-1,1 0 0,0 0 1,-1 1-1,1-1 0,0 0 1,-1 1-1,1-1 0,0 1 1,0 0-1,-1-1 0,1 1 1,0 0-1,0 0 0,0 0 1,-1 0-1,1 1 0,4 0 1,-5 0 10,0-1 0,1 1 1,-1 0-1,0 0 0,1 0 1,-1 0-1,0 0 0,0 1 1,0-1-1,0 0 0,0 0 1,0 1-1,-1-1 0,1 1 0,0-1 1,-1 0-1,2 4 0,-1-1-18,0 1 0,0-1 0,-1 1 0,1 8 0,-2 5 66,-1-1 0,0 1 0,-1-1-1,-1 0 1,-8 21 0,1-6 210,-30 55 0,40-85-230,0 0 1,0 0-1,0-1 0,-1 1 1,1 0-1,-1 0 1,1-1-1,-1 1 0,1-1 1,-1 1-1,0-1 0,0 0 1,0 1-1,0-1 1,0 0-1,-4 1 0,4-2-5,0 1 0,0-1-1,1 0 1,-1 0 0,0 0 0,0 0-1,0 0 1,0-1 0,1 1 0,-1-1-1,0 1 1,0-1 0,1 0-1,-1 1 1,0-1 0,1 0 0,-1 0-1,0 0 1,1 0 0,0 0 0,-3-2-1,2 1-12,0 0 0,0 0 0,0 0 0,1 0 0,-1-1-1,0 1 1,1 0 0,0-1 0,-1 1 0,1-1 0,0 1-1,-1-4 1,2 5-8,0 0-1,0 0 1,0 0-1,0 0 1,0 0-1,0 0 1,1 0 0,-1 0-1,0 0 1,0 0-1,1 0 1,-1 0-1,1 1 1,-1-1-1,1 0 1,-1 0-1,1 0 1,-1 0-1,1 1 1,0-1-1,-1 0 1,1 0-1,0 1 1,0-1 0,0 1-1,-1-1 1,1 1-1,0-1 1,0 1-1,0-1 1,0 1-1,0 0 1,0 0-1,0-1 1,1 1-1,96-21-339,-4 1 365,-39 5 37,-1-2 0,80-39 0,-121 49-17,1 0-1,-1-2 1,0 0 0,16-13 0,-25 18-42,-1 1 0,1-1 0,-1 0-1,1 0 1,-1 0 0,0 0 0,-1-1 0,1 1-1,-1-1 1,0 1 0,0-1 0,-1 0 0,1 0-1,-1 0 1,0 0 0,0 0 0,0-6 0,-1 11-3,0-1 1,0 0 0,0 0-1,0 1 1,0-1 0,0 0 0,0 0-1,0 1 1,0-1 0,0 0-1,-1 1 1,1-1 0,0 0-1,0 1 1,-1-1 0,1 0-1,0 1 1,-1-1 0,1 0-1,-1 1 1,1-1 0,-1 1 0,1-1-1,-1 1 1,1-1 0,-1 1-1,0 0 1,1-1 0,-1 1-1,0 0 1,1-1 0,-1 1-1,0 0 1,1 0 0,-1-1 0,0 1-1,1 0 1,-1 0 0,0 0-1,0 0 1,1 0 0,-1 0-1,0 0 1,1 0 0,-1 0-1,-1 1 1,-2 0-29,1 0 0,-1 0 0,1 1-1,0-1 1,-1 1 0,1 0 0,0 0 0,-4 3-1,-11 10 17,-37 32-17,48-40 9,1 0 0,0 1-1,0-1 1,0 1 0,-6 12 0,11-18 29,1-1-1,-1 1 1,0-1 0,0 1 0,1 0 0,-1-1 0,1 1 0,-1 0 0,1 0 0,0-1 0,-1 1-1,1 0 1,0 0 0,0 0 0,0-1 0,1 1 0,-1 0 0,0 0 0,1-1 0,-1 1 0,1 0-1,0-1 1,-1 1 0,1 0 0,0-1 0,0 1 0,0-1 0,0 1 0,0-1 0,0 0-1,1 1 1,-1-1 0,0 0 0,3 2 0,0-1 28,-1 0 0,1-1 1,-1 1-1,1-1 0,0 0 0,0 0 0,-1 0 0,1 0 0,0-1 1,0 1-1,0-1 0,0 0 0,0 0 0,7-2 0,16-5 123,47-18-1,-46 14-148,4-3-55,43-25 0,-43 22 88,-31 16-59,0 0 0,0 1 0,0-1 0,0 1 0,0 0 0,0-1-1,0 1 1,0 0 0,0 0 0,0-1 0,0 1 0,0 0 0,0 0-1,0 0 1,1 1 0,-1-1 12,-1 0-1,1 0 1,-1 1 0,1-1-1,-1 0 1,1 0 0,-1 1-1,1-1 1,-1 0 0,1 1-1,-1-1 1,0 1 0,1-1-1,-1 1 1,0-1 0,1 1-1,-1-1 1,0 1 0,0-1-1,1 1 1,-1 2 12,1 0 1,-1 0-1,1 0 1,-1-1-1,0 1 0,0 0 1,0 0-1,-1 0 1,0 3-1,0-1 41,0 1 0,-1-1-1,0 0 1,0 1 0,0-1 0,-1 0 0,0 0-1,0 0 1,-7 8 0,8-9 323,9-7-107,10-11-165,-5-2-79,12-12-8,-23 26-34,0 1 0,0 0 1,1 0-1,-1 0 1,1 0-1,-1 0 0,1 0 1,-1 0-1,1 0 1,0 0-1,-1 1 1,1-1-1,0 1 0,0-1 1,2 1-1,-3 0 15,-1 0 0,1 1 1,0-1-1,0 1 0,0-1 0,-1 0 0,1 1 0,0 0 0,-1-1 0,1 1 0,0-1 0,-1 1 0,1 0 0,-1 0 0,1-1 0,-1 1 1,1 0-1,-1 0 0,1-1 0,-1 1 0,0 0 0,0 0 0,1 0 0,-1 0 0,0 0 0,0-1 0,0 3 0,3 27 16,-3-28 15,0 0 0,0 0 0,0 0 0,0 0 0,0 0 0,1 0 0,-1 0 0,1 0 0,0 0 0,1 3 0,-1-4-14,-1 0 0,1 0 1,0-1-1,0 1 0,-1 0 0,1-1 0,0 1 1,0 0-1,0-1 0,0 1 0,0-1 0,0 0 1,-1 1-1,1-1 0,0 0 0,0 1 0,0-1 1,0 0-1,1 0 0,-1 0 0,0 0 0,0 0 1,0 0-1,1-1 0,14-1 100,0-2 0,20-6 0,-16 4-49,154-50 60,-136 41-129,-2-2 0,54-31 0,-84 45-20,-3 1 30,0 0 1,0 1-1,0-1 0,-1 0 1,1 0-1,-1-1 1,1 1-1,-1 0 1,0-1-1,4-4 1,-12 12-49,-1 0 0,1-1 0,-9 5 0,8-5 21,-83 42-186,6-3 231,70-35-3,2 1 0,-1 0-1,1 1 1,-14 14 0,24-22-3,-1 1-1,1-1 1,0 1 0,1 0 0,-1 0 0,0 0 0,1 0 0,0 0 0,-1 0 0,1 1-1,1-1 1,-2 6 0,2-8-6,0 0 0,0 0 0,0 0 0,0 0 0,0 0 1,0 0-1,0 0 0,1 0 0,-1 0 0,0 0 0,1 0 0,-1-1 0,0 1 0,1 0 0,-1 0 0,1 0 0,0-1 0,-1 1 0,2 1 0,-1-1-2,1 0 0,-1-1-1,1 1 1,-1 0 0,0-1-1,1 1 1,0-1 0,-1 1-1,1-1 1,-1 0 0,1 0-1,-1 0 1,1 0 0,0 0-1,-1 0 1,3 0 0,8-2 33,0-1 0,0 1 0,1-2 1,-2 0-1,1 0 0,14-8 0,-9 3 47,0-1 1,-1-1-1,21-17 0,-27 19-73,0-2 0,0 0 0,0 0 0,-2 0 0,1-1 1,-2-1-1,8-13 0,0-8-27,17-52 1,55-249-134,-85 327 124,0-2-12,4-21 92,-5 30-73,-1 0 0,0 0 0,0 0 0,0 0 0,0 0 0,0 0 0,0 0 0,0 0 0,0 0 0,-1 0 0,1 0 0,0 0 0,0 0 0,-1 0 0,1 0 0,-1 0 0,1 0 0,-1 0 0,1 0 0,-1 0 0,1 1 0,-2-2 0,2 2 13,0 0 0,0 0-1,-1 0 1,1 0 0,0 0 0,0 0 0,0 0 0,-1 0-1,1 0 1,0 0 0,0 0 0,0 0 0,-1 0-1,1 0 1,0 0 0,0 0 0,0 0 0,-1 0 0,1 0-1,0 0 1,0 0 0,0 0 0,0 0 0,-1 0-1,1 0 1,0 0 0,0 1 0,0-1 0,0 0 0,-1 0-1,1 0 1,0 0 0,0 0 0,0 1 0,0-1-1,0 0 1,0 0 0,0 0 0,-1 0 0,1 1 0,0-1-1,0 0 1,0 1 0,-5 6-49,1 1 0,-1 1 0,1-1 1,1 1-1,0 0 0,-3 9 0,-13 62 19,2 0 1,-8 124-1,24-185 133,1 0-1,1 0 1,0 0-1,8 36 1,-7-45-167,1 0 0,0 0 0,1 0-1,0-1 1,1 1 0,0-1 0,0-1 0,1 1 0,0-1 0,11 13 0,-15-19-300,0 0 0,0 0 0,1 0-1,-1 0 1,0-1 0,1 1-1,-1-1 1,1 0 0,-1 0 0,1 1-1,-1-2 1,1 1 0,4 1 0,14 3-2270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8:14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5 819 2816,'-5'6'6122,"19"-21"-3562,17-15-1915,-9 9-570,8-12 176,-2-1 0,-1-2-1,-2-1 1,22-43 0,-32 55-15,-8 15-105,-2-1 0,6-10 0,-9 20-122,0 7 13,1 8 16,-2 23-2,-2-1 0,-1 1-1,-8 43 1,8-68 40,3 21 964,-1-33-1012,0 1 1,1-1-1,-1 0 1,0 0 0,0 0-1,0 0 1,1 0-1,-1 0 1,0 0-1,0 0 1,0 0-1,1 0 1,-1 0-1,0 0 1,0 0 0,0 0-1,1 0 1,-1 0-1,0 0 1,0 0-1,0 0 1,1 0-1,-1 0 1,0-1-1,0 1 1,0 0 0,1 0-1,-1 0 1,0 0-1,0 0 1,0 0-1,0-1 1,0 1-1,1 0 1,15-11 330,22-17-300,-34 25-20,62-50-27,-25 19-69,73-46 0,-110 77 65,1 1 0,-1 0 0,0 0-1,1 0 1,7-2 0,-11 4-13,0 0 1,0 0 0,-1 0 0,1 0-1,0 0 1,0 0 0,0 0 0,-1 0-1,1 0 1,0 0 0,0 0 0,-1 0-1,1 1 1,0-1 0,0 0 0,-1 0-1,1 1 1,0-1 0,0 1 0,-1-1-1,1 1 1,-1-1 0,1 1 0,0-1 0,-1 1-1,1-1 1,-1 1 0,1 0 0,-1-1-1,0 1 1,1 0 0,-1 0 0,0-1-1,1 1 1,-1 0 0,0 0 0,0-1-1,0 1 1,1 0 0,-1 1 0,0 4-3,1-1 1,-1 1-1,0-1 1,0 1-1,-1-1 1,0 1-1,0-1 1,0 0-1,0 1 1,-1-1-1,0 0 1,-3 7 0,-4 3 146,0 0 1,-17 21-1,0-1 306,26-35-426,0 0 0,-1 1 0,1-1-1,0 0 1,-1 1 0,1-1-1,0 1 1,-1-1 0,1 0-1,0 1 1,0-1 0,-1 1 0,1-1-1,0 1 1,0-1 0,0 1-1,0-1 1,0 1 0,0-1-1,0 1 1,0-1 0,0 1 0,0-1-1,0 1 1,0-1 0,0 1-1,0-1 1,0 1 0,1 0-1,-1-1 11,1 0 0,0 0 0,0 0 0,-1 0 0,1 0 0,0 0 0,0 0 0,0 0 0,-1 0 0,1 0 0,0 0 0,0 0 0,0-1-1,-1 1 1,2-1 0,33-16 212,47-43-224,-33 23 236,22-15-584,-71 52 323,1-1-1,0 1 1,0-1 0,-1 1 0,1-1 0,0 1 0,0-1 0,0 1 0,0 0-1,-1 0 1,1-1 0,0 1 0,0 0 0,0 0 0,0 0 0,0 0-1,0 0 1,0 0 0,0 0 0,0 0 0,0 0 0,-1 1 0,1-1-1,0 0 1,1 1 0,-1 0-1,0 0 1,0 0-1,0 0 0,-1 0 0,1 0 0,0 0 1,-1 0-1,1 0 0,-1 0 0,1 0 0,-1 0 1,0 1-1,1-1 0,-1 0 0,0 0 1,0 0-1,0 1 0,0-1 0,0 2 0,-1 12 47,-3 22 1,-2 5 79,0-10 43,4-21-104,0-1 0,-1 13 0,3-21-29,0 0 0,0 0 0,0 0 0,0 0 1,0 1-1,1-1 0,-1 0 0,1 0 0,-1 0 0,1 0 1,0 0-1,0 0 0,0-1 0,0 1 0,0 0 1,1 2-1,-1-3-1,0-1 0,0 1 1,0 0-1,0-1 0,0 1 1,0 0-1,0-1 0,0 1 1,0-1-1,1 0 0,-1 1 1,0-1-1,0 0 0,0 0 1,0 0-1,1 0 0,-1 0 1,0 0-1,0 0 0,0 0 1,1 0-1,-1 0 1,0-1-1,0 1 0,0-1 1,0 1-1,2-1 0,4-3 38,-1 1-1,0-1 0,9-6 0,-10 6 17,9-8-42,0 0 1,-1-1-1,-1 0 1,0-1-1,19-31 1,17-19-66,-47 62 11,0 1 0,0 0-1,1-1 1,-1 1-1,1 0 1,-1 0 0,1 0-1,-1 0 1,3-1-1,-3 15-294,-5 7 242,0 0 0,-8 23 0,6-23 79,1 0 0,-3 22 0,8-39 11,0 0 0,-1 1-1,1-1 1,1 0 0,-1 0 0,0 0 0,1 0 0,0 0 0,-1 0 0,3 4 0,-3-6 0,1 0 0,0 0 0,-1 0 0,1 0 0,-1-1 0,1 1 0,0 0 0,-1 0 0,1-1 1,0 1-1,0-1 0,0 1 0,-1-1 0,1 1 0,0-1 0,0 1 0,0-1 0,0 0 0,0 1 0,0-1 0,0 0 0,0 0 0,0 0 1,0 0-1,0 0 0,0 0 0,0 0 0,0 0 0,0 0 0,0 0 0,0 0 0,0-1 0,-1 1 0,1 0 0,2-2 0,20-8 153,-1-1 0,33-22 0,-48 28-170,28-17-121,55-48 0,-88 68 117,0 0-1,-1 1 0,2-1 0,-1 1 1,0 0-1,4-2 0,-6 2-4,0 1 0,1 0 0,-1 0 0,0 0 0,1 0 0,-1 0 0,0 0 0,0 0 0,1 0 0,-1 0 0,0 0 0,1 0 0,-1 0 0,0 0 0,0 0 0,1 0 0,-1 1 0,0-1 0,1 0 0,-1 0 0,0 0 0,0 0 0,0 0 0,1 1 0,2 10-128,-4-3 85,0 1-1,-1-1 1,0 0 0,-3 12-1,1-10 77,2 0 1,-1 0-1,0 12 0,3-20-23,-1 1 1,1 0-1,0-1 1,1 1-1,-1 0 1,0-1-1,1 1 1,0-1-1,-1 1 1,1-1-1,0 1 1,0-1-1,1 1 1,-1-1-1,0 0 1,4 4-1,-4-5 26,1 1-1,0-1 1,0 1 0,0-1 0,0 0-1,0 0 1,0 0 0,1 0 0,-1-1-1,0 1 1,0-1 0,1 1 0,-1-1-1,0 0 1,1 1 0,-1-1 0,0-1-1,1 1 1,-1 0 0,4-1 0,7-2 22,-1 0 0,18-6 0,-26 8-65,21-7 45,0-1 1,0-2-1,0 0 1,-2-1-1,28-19 1,40-34 92,-78 54-204,-10 8 63,0-1 0,1 1 0,0 0-1,-1 0 1,1 1 0,0-1 0,1 1-1,-1 0 1,7-2 0,-13 5-2,1 0 1,0 0-1,0 0 1,-1 1-1,1-1 0,0 0 1,0 1-1,0-1 0,-1 4 1,1-4 5,-8 13 9,-2 0 1,0 0-1,0-1 0,-19 15 0,-6 7-17,34-32 18,0-1-1,-1 1 1,1 0-1,0 0 1,0 0-1,1 0 0,-1 0 1,1 0-1,-1 1 1,1-1-1,-1 4 1,2-6 5,0 0 0,0-1 1,0 1-1,0 0 1,0 0-1,0 0 1,0-1-1,0 1 0,0 0 1,0 0-1,1 0 1,-1-1-1,0 1 0,0 0 1,1-1-1,-1 1 1,1 0-1,-1 0 0,0-1 1,1 1-1,0-1 1,-1 1-1,1-1 1,-1 1-1,1-1 0,0 1 1,-1-1-1,1 1 1,0-1-1,-1 1 0,1-1 1,0 0-1,0 0 1,-1 1-1,2-1 0,1 1 10,0 0 0,1-1 0,-1 1 0,0-1 0,0 0-1,0 0 1,6 0 0,5-4-6,0 1-1,0-2 1,17-8 0,-1 1 20,4-1 60,-1-1-1,-1-2 1,42-27 0,-53 29-60,-1-2 0,0 0 0,-1-1 0,-1-1 0,25-32 0,18-37-30,-4-3 0,58-121 0,-43 67-85,-67 133-19,-5 11 96,0 0-1,-1 0 1,1 0-1,0 0 0,0 0 1,0 0-1,0 0 0,0 0 1,0 0-1,0 0 1,0 0-1,0 0 0,0 0 1,0 0-1,0 0 1,0 0-1,0 0 0,0 0 1,0 0-1,0 0 0,0 0 1,0 0-1,0 0 1,0 0-1,0 0 0,0 0 1,0 0-1,0 0 0,-1 0 1,1 0-1,0 0 1,0 0-1,0 0 0,0 0 1,0 0-1,0 0 0,0 0 1,0 0-1,0 0 1,0 0-1,0 0 0,0 0 1,0 0-1,0 0 0,0 0 1,0 0-1,0 0 1,0 0-1,-13 21-377,-7 26 271,3 0 0,-21 87 0,7-20 6,-71 171 573,101-285-449,-8 31 207,9-30-207,0 0 0,0 0 0,-1 0 0,1 0 1,0 0-1,1 0 0,-1 0 0,0 0 0,0 0 1,0-1-1,0 1 0,1 2 0,0-3-3,-1 0 0,0 1 0,0-1 0,1 0 0,-1 1 0,0-1 0,1 0 0,-1 0 0,1 0 0,-1 1 0,0-1 0,1 0 0,-1 0 0,0 0 0,1 0 0,-1 0 0,1 0 0,-1 0 0,0 0 0,1 0 0,-1 0 0,1 0 0,-1 0 0,1 0 0,-1 0 0,0 0 0,1 0 0,-1 0 0,0 0 0,1-1 0,4-1 6,-1-1 1,0 0-1,0 0 1,0 0 0,0-1-1,0 1 1,0-1-1,-1 0 1,0 0-1,0 0 1,3-5 0,8-10 3,-10 15-47,0-1 0,0 1 0,0 0 0,1 0 0,-1 0 0,7-3 0,-10 6 12,-1 1-1,1 0 0,0-1 1,0 1-1,-1 0 1,1-1-1,0 1 0,0 0 1,0 0-1,0 0 1,-1 0-1,1 0 1,0 0-1,0 0 0,0 0 1,0 0-1,0 0 1,-1 1-1,3-1 1,-2 1 0,0 0 1,0 0 0,0 0 0,0 0 0,0 0 0,0 0 0,0 0 0,-1 0 0,1 0 0,0 1 0,-1-1 0,1 0 0,-1 0 0,1 1 0,-1-1 0,1 2 0,1 9 2,-1 0-1,0-1 0,-1 1 1,0 0-1,-3 17 0,-1-1-499,1-13 885,2-1 0,-1 20 0,2-29-666,1 0-1,-1 0 1,1-1-1,2 7 1,-2-8-321,0 0 0,0 0 0,0-1 0,1 1 0,-1 0 0,1-1 0,3 5 0,-4-6 267,0 0 0,1 0 0,-1 0 1,0-1-1,0 1 0,1 0 0,-1-1 1,0 1-1,1 0 0,-1-1 0,0 0 0,1 1 1,-1-1-1,1 0 0,-1 0 0,1 0 0,-1 0 1,1 0-1,1 0 0,32-8-3833,-20 4 2906,24-4-1267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8:15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12 3072,'6'0'713,"-6"-2"-215,-1-4 1976,1 6-2338,1 1 1,-1 0-1,1-1 0,-1 1 0,1 0 1,-1-1-1,0 1 0,1 0 0,-1 0 1,0 0-1,0-1 0,0 1 1,0 0-1,1 0 0,-1 0 0,0 0 1,-1-1-1,1 1 0,0 1 0,-2 3 135,0-1 0,-1 0-1,1 0 1,-1 0 0,0 0-1,0 0 1,-7 6 0,-3 3 326,10-9-418,0 0 0,0 0 0,0 1 0,0-1 0,1 1 0,0 0 0,0-1 0,0 1 0,1 0 0,-2 6 0,3-9-117,-1 0 1,1 0-1,0 0 1,0 1-1,0-1 1,0 0-1,0 0 0,1 0 1,-1 0-1,1 0 1,-1 0-1,1 0 1,0 0-1,0 0 1,0-1-1,0 1 0,0 0 1,0 0-1,0-1 1,1 1-1,-1 0 1,0-1-1,1 0 0,0 1 1,-1-1-1,1 0 1,2 2-1,-2-2-14,0 0 0,0 0-1,0 0 1,0 0 0,1 0-1,-1 0 1,0-1 0,1 1 0,-1-1-1,0 1 1,1-1 0,-1 0-1,1 0 1,-1 0 0,0 0-1,1-1 1,-1 1 0,0-1 0,1 1-1,-1-1 1,0 0 0,1 0-1,-1 0 1,0 0 0,0 0-1,0 0 1,0-1 0,0 1 0,0-1-1,-1 1 1,1-1 0,0 0-1,-1 0 1,1 1 0,-1-1-1,1 0 1,-1 0 0,0-1 0,0 1-1,0 0 1,0 0 0,-1-1-1,1 1 1,-1 0 0,1-1-1,-1 1 1,0 0 0,1-1 0,-1 1-1,-1-1 1,1 1 0,0 0-1,-1-3 1,0 1-57,0 1 1,0-1-1,0 1 0,0-1 0,-1 1 1,1 0-1,-1 0 0,0 0 0,0 0 0,0 0 1,-5-5-1,0-1-25,6 8 27,0 1-1,1-1 0,-1 0 1,0 0-1,0 0 1,0 1-1,0-1 0,0 0 1,0 1-1,0-1 0,-1 0 1,-13-9 98,17 10-95,-1 0-1,1 0 1,-1-1-1,0 1 1,1 0-1,-1-1 1,1 1-1,-1-1 1,0 0-1,3-1 1,-4 2 0,17-7 79,0 0 1,1 1-1,-1 1 0,1 0 0,36-3 1,-13 4 372,63 4 1,-94 0-426,0 0 0,-1 1-1,1 0 1,-1 1 0,1 0-1,-1 1 1,0 0 0,0 0-1,0 1 1,0 0 0,14 9-1,-22-12-4,0 0 0,1 0 0,-1 0-1,0 0 1,0 0 0,0 0 0,0 0-1,0 0 1,0 1 0,0-1 0,0 0-1,-1 1 1,1-1 0,-1 1-1,1-1 1,-1 1 0,1-1 0,-1 1-1,0-1 1,1 1 0,-1-1 0,0 1-1,0-1 1,0 1 0,0-1 0,-1 1-1,1-1 1,0 1 0,-1-1 0,1 1-1,-1-1 1,1 1 0,-1-1-1,0 1 1,-1 1 0,-3 4 90,-1 1 0,0-1 0,0-1 1,0 1-1,-8 5 0,-1 1 2,5-3-28,-12 12-6,16-15 164,9-7 290,48-27-418,1 2 0,58-18 0,-103 41-151,-1 0 0,1 0 1,-1 0-1,1 1 0,-1 0 1,14 0-1,-18 1 39,-1 1 1,1-1-1,0 0 0,-1 0 0,1 1 1,-1-1-1,1 1 0,0 0 1,-1-1-1,1 1 0,-1 0 0,1 0 1,-1 0-1,0 0 0,1 0 1,-1 0-1,0 0 0,0 0 1,0 1-1,0-1 0,0 0 0,0 1 1,0-1-1,0 1 0,0-1 1,-1 1-1,1-1 0,-1 1 0,1 0 1,-1-1-1,1 4 0,0 3 7,-1-1 0,1 1-1,-3 16 1,1 4 222,1-25-291,0 0 0,1 0-1,-1 0 1,1 0 0,-1 0 0,1 0-1,2 4 1,-2-5-461,-1-1 1,1 0 0,0 1-1,0-1 1,0 0-1,0 0 1,0 1-1,0-1 1,0 0-1,0 0 1,2 1 0,4 1-1958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8:16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40 4064,'1'-1'171,"-1"-1"1,0 1 0,0-1-1,1 1 1,-1-1-1,1 1 1,-1-1 0,1 1-1,0-1 1,0 1-1,-1 0 1,1-1 0,0 1-1,0 0 1,0 0-1,0 0 1,1 0 0,-1 0-1,0 0 1,0 0-1,3-1 1,8-9 4847,-13 41-2996,-11 55-1,2-21-1491,4-16-259,-33 213 736,-41 81 320,67-293-1188,8-32-27,1 0 0,1 0 0,-3 30 0,6-47-98,0 0 1,0 1-1,0-1 1,1 0-1,-1 0 0,0 0 1,1 1-1,-1-1 1,0 0-1,0 0 0,1 0 1,-1 0-1,0 0 0,1 0 1,-1 0-1,0 0 1,1 0-1,-1 0 0,0 0 1,1 0-1,-1 0 1,0 0-1,0 0 0,1 0 1,-1 0-1,0 0 0,1 0 1,0-1 28,4 0 1,0-1-1,0 0 1,0-1 0,0 0 0,0 1 0,0-1 0,0-1-1,-1 1 1,8-8 0,8-6-120,3 0 92,132-93 185,-113 90-320,-39 19-40,3-4-3077,-6 5 2843,0-1-1,1 1 0,-1-1 0,0 0 0,0 1 1,0-1-1,0 1 0,0-1 0,0 1 0,-1-1 0,1 1 1,0-1-1,0 0 0,0 1 0,0-1 0,-1 1 0,1-1 1,-1 0-8,1 0-152,0 0-1,-1 0 1,1 0-1,-1 0 1,1 0-1,-1 1 1,0-1-1,1 0 1,-1 0-1,0 0 1,-1 0 0,-7-3-1939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8:17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29 134 5408,'-21'-15'1728,"21"15"-1660,0 0 1,-1 0 0,1 0-1,-1 0 1,1 0 0,0 0-1,-1-1 1,1 1-1,0 0 1,-1 0 0,1-1-1,0 1 1,0 0 0,-1 0-1,1-1 1,0 1-1,-1 0 1,1-1 0,0 1-1,0 0 1,0-1-1,0 1 1,-1 0 0,1-1-1,0 1 1,0-1 0,0 1-1,0 0 1,0-1-1,0 0 1,11 0 3889,8-1-2955,-1 0 0,1-1 0,-1-1 0,20-7 1,19-3 60,95-14-467,-89 15-666,-62 13-39,-1 0 0,0 0 1,1 0-1,-1 0 0,0 0 1,1 0-1,-1 0 0,0 0 1,1 0-1,-1 0 0,0-1 1,1 1-1,-1 0 0,0 0 1,1 0-1,-1 0 0,0-1 1,0 1-1,1 0 0,-1 0 1,0 0-1,0-1 0,1 1 1,-1 0-1,0-1 0,0 1 1,0 0-1,1 0 0,-1-1 1,0 1-1,0 0 0,0-1 1,0 1-1,0 0 0,0-1 1,0 1-1,0 0 0,0-1 1,0 1-1,0 0 0,0-1 1,0 1-1,0-1 0,0 1 1,0 0-1,0-1 0,0 1 1,0 0-1,0 0 0,0-1 1,-1 1-1,1 0 0,0-1 1,0 1-1,-1-1 0,0 0-344,0 0 0,-1-1 0,1 1 0,-1 0 1,1 0-1,-1 0 0,1 0 0,-1 0 0,-1-1 0,-15-3-1500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8:17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3 148 7040,'0'-1'98,"-1"0"0,1 0 1,0 0-1,-1 0 0,1 0 0,0 0 1,0-1-1,0 1 0,0 0 0,0 0 1,0 0-1,0 0 0,0 0 0,1 0 1,-1 0-1,0 0 0,0 0 1,1 0-1,-1 0 0,1 0 0,-1 0 1,1 0-1,0 0 0,-1 0 0,1 0 1,0 0-1,-1 1 0,1-1 0,0 0 1,0 0-1,0 1 0,0-1 0,0 1 1,0-1-1,0 1 0,0-1 1,0 1-1,0-1 0,1 1 0,126-58 6734,-109 51-6465,0 0 1,1 1-1,20-3 0,63-7 78,-55 10-295,-26 3-761,33 2 0,-43 1-754,-11 8-2980,-1 4-1133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9:04.8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251 4 5216,'0'-3'5351,"-1"16"-3209,-4 4-997,-1-1 0,-1 0-1,-16 30 1,-33 42 881,38-62-1650,-45 54 186,31-41-180,14-21-71,15-16-181,1 0 0,-1 0-1,1 1 1,-1-1 0,1 1 0,0 0 0,-2 3-1,4-5-57,1-1 0,0 1 0,0-1 0,0 0-1,0 1 1,-1-1 0,1 0 0,0 0-1,0 1 1,0-1 0,0 0 0,1 0 0,5-1 129,0 1 1,-1-1-1,1-1 1,12-3 0,3-1-26,28-5-357,100-7 1,-123 17-1280,32 4 1,-17 3-227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8:18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408 7 2560,'-1'-1'189,"1"0"-28,0 1 0,0 0 0,-1 0 0,1-1 0,0 1 0,0 0 0,0 0 0,0-1 0,0 1 0,-1 0 0,1 0 0,0 0 0,0-1 0,-1 1 0,1 0 0,0 0 0,0 0 0,0 0 0,-1-1 0,1 1 0,0 0 0,-1 0 0,1 0 0,0 0-1,0 0 1,-1 0 0,1 0 0,0 0 0,0 0 0,-1 0 0,1 0 0,0 0 0,-1 0 0,1 0 0,-1 0 0,-7 1 319,-5 0 261,1 1 0,0 0 0,-1 1 0,-18 6 0,-4 2 34,15-6-284,-216 46 1817,222-52-2600,11-2-479,8-2-1616,1 2 1355,-1 1 1,1 0-1,0 0 0,0 0 1,0 1-1,0 0 0,0 0 1,12-1-1,13 2-1192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8:18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9 3136,'14'-9'14079,"-18"10"-13865,0-1-1,1 1 0,-1-1 0,0 1 0,0 0 0,1 1 0,-1-1 0,1 1 1,-7 3-1,-29 22 216,28-18-302,-4 3-49,0 1 0,1 1 0,1 1-1,1 0 1,0 0 0,0 1 0,2 1 0,0 0-1,1 0 1,1 1 0,-6 19 0,12-30-56,0-1 0,0 1 0,1 0-1,0 0 1,0 0 0,1 14 0,0-19 0,0 0 0,0 1 0,1-1 0,-1 0 0,1 0 1,-1 1-1,1-1 0,0 0 0,0 0 0,0 0 0,0 0 0,0 0 0,1 0 0,-1 0 0,1 0 0,-1 0 0,1-1 0,-1 1 0,1 0 0,0-1 0,0 0 0,0 1 0,4 1 0,-3-2 14,0 1 0,1-1 0,-1 0-1,1-1 1,-1 1 0,0 0-1,1-1 1,-1 0 0,1 0 0,-1 0-1,1 0 1,-1-1 0,7-1 0,-5 1-5,0-1 1,0 0 0,-1 0 0,1-1 0,-1 1 0,0-1 0,1 0 0,4-5-1,3-4-8,-2 0 0,0 0 0,0-1 0,14-25 0,62-134 365,-82 164-360,3-6 54,-5 12 10,-1-1-1,1 1 1,-1-1-1,0 1 1,0-1-1,0 0 1,0 1 0,0-5-1,7 15 624,-1 4-564,-1 1 0,-1-1-1,0 1 1,0 1 0,4 24 0,5 15-112,-10-40 8,1-1 0,0 1 0,1-1 0,11 17 0,-15-26-250,0 0-1,0 0 1,1 0 0,-1 0 0,1-1 0,0 1 0,0-1-1,0 0 1,0 1 0,0-2 0,0 1 0,0 0-1,1-1 1,-1 1 0,1-1 0,-1 0 0,1 0 0,0 0-1,-1-1 1,8 1 0,-4-1-816,-1 0 1,0-1-1,1 1 0,-1-2 1,0 1-1,0 0 1,1-1-1,8-5 0,21-18-3055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8:22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11 992,'11'-10'13683,"-22"25"-13297,0-5-219,0 0 0,1 0 1,0 1-1,1 0 0,0 1 0,1 0 0,-10 19 1,9-12-89,1 0 0,1 0 0,1 1 0,-7 36 0,10-40-25,0 1 1,2-1-1,0 26 0,1-38-19,0-1 0,0 1-1,0 0 1,1 0 0,0-1 0,0 1-1,0 0 1,0-1 0,0 1 0,1-1-1,0 1 1,-1-1 0,1 0 0,1 0-1,-1 0 1,0 0 0,1 0-1,-1 0 1,1 0 0,0-1 0,5 4-1,2-1 115,0 0-1,1-1 0,-1 0 0,1 0 0,21 3 0,-24-6-362,1 0 0,0-1 0,10 0 0,-13-1-739,1 0 0,-1 0 1,0-1-1,11-3 1,-15 5 469,0-1 0,0 0 0,0 0 1,0 0-1,0 0 0,-1 0 0,1 0 0,-1 0 0,1-1 1,-1 1-1,1-1 0,-1 1 0,1-1 0,1-3 0,10-11-2631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8:22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97 6976,'-32'-33'3168,"14"6"-2752,9 14 832,9 7-768,-5-3-352,5 4-96,0 2-704,10 6 384,4 6 672,4 2-192,-1 9-3904,1 5 2016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8:23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6048,'0'6'7072,"0"-1"-6944,0-1 448,-3-4 576,-7-4-3008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8:27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29 3136,'0'0'1029,"8"20"1867,-8-2-1019,0-14 2006,5-23-2348,-4 17-1468,0 0 0,0 0 0,0 0 0,-1 0-1,1 0 1,-1-1 0,1 1 0,-1 0 0,0 0 0,0 0 0,0 0 0,0-1 0,0 1 0,-1-3 0,-4-5 193,1 5-145,4 5-113,0-1 0,0 1 0,0 0 0,-1 0 0,1 0 0,0 0 0,0 0 0,0 0 1,0 0-1,0 0 0,0 0 0,0 0 0,0 0 0,0 0 0,0 0 0,0 0 0,0 0 0,0 0 0,-1 0 0,1 0 0,0 0 1,0 0-1,0 0 0,0 0 0,0 0 0,0 0 0,0 0 0,0 0 0,0 0 0,0 0 0,0 0 0,0 0 0,-1 0 0,1 0 1,0 0-1,0 0 0,0 0 0,0 0 0,0 0 0,0 1 0,0-1 0,0 0 0,0 0 0,0 0 0,0 0 0,0 0 0,0 0 1,0 0-1,0 0 0,0 0 0,0 0 0,0 0 0,-31 59 14,21-46 603,2-8-1669,2-6-2855,10 4 1628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8:28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82 200 5312,'-12'-1'2564,"8"1"-1463,6 1-254,-1-1-747,0 1 1,1 0-1,-1 0 1,0-1-1,0 1 1,1 0-1,-1 0 1,0 1-1,2 1 1,2 2 296,-1-2-264,0-1 1,0 0-1,0 0 0,0-1 0,0 1 0,0-1 0,1 0 1,-1 0-1,0 0 0,1 0 0,-1-1 0,1 0 0,-1 0 1,1 0-1,-1-1 0,0 1 0,1-1 0,-1 0 0,0 0 0,1-1 1,6-2-1,-3 0-42,-1 0 0,0 0 0,0 0 0,0-1 0,0 0 0,-1 0 0,0 0 0,0-1 0,0 0 0,-1-1 0,5-6 0,-5 6-15,-1 0 0,0 0 0,0 0 0,-1-1 0,0 1 0,0-1 0,-1 0 1,2-9-1,-4 15-82,0-1-1,1 1 1,-1-1 0,0 0 0,-1 1 0,1-1 0,0 0-1,-1 1 1,1-1 0,-1 1 0,0-1 0,0 1 0,0-1 0,0 1-1,0 0 1,-1 0 0,1-1 0,-1 1 0,0 0 0,1 0-1,-1 0 1,0 0 0,0 1 0,0-1 0,0 1 0,0-1-1,-1 1 1,-3-2 0,1 0-15,0 1 1,-1 0-1,1 0 0,-1 1 0,0 0 1,1 0-1,-1 0 0,0 1 0,0 0 1,1 0-1,-1 0 0,0 1 0,1-1 0,-1 1 1,0 1-1,1-1 0,-1 1 0,1 0 1,0 0-1,-1 1 0,1 0 0,0 0 1,-5 4-1,-1 1 24,1 0 0,0 1 1,0 0-1,1 1 0,0 0 0,1 0 0,0 1 1,-12 22-1,15-21 54,-1 0 0,2-1 0,0 2-1,0-1 1,1 0 0,0 1 0,1-1 0,1 1 0,-1 15 0,3-20 6,-1 0 1,1 0-1,0 0 1,0-1-1,1 1 1,0-1-1,1 1 1,-1-1-1,1 0 0,1 0 1,0 0-1,0 0 1,0 0-1,0-1 1,1 0-1,7 7 1,0-2 49,1-1 1,0 0 0,0-1-1,21 10 1,-3-4 143,34 12 0,-41-19-198,48 10-1,-5-8-7140,-40-7 4256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8:28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6 7040,'-10'-5'3200,"6"21"-2752,-1-8 1408,5 4-1088,-8 5 416,8-2-704,-5 1-96,10-1-224,-5 2 128,3-1-192,2-7 320,0 2-225,-1-19-1598,1 8 767,3-3-3968,7-2 2560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8:30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1078 2816,'-1'5'3550,"2"-5"-3300,-1 1 0,0-1 0,1 0 0,-1 1 0,0-1 0,1 0 0,-1 0 0,1 0 0,-1 1 0,0-1 0,1 0 0,-1 0 0,1 0 1,-1 0-1,1 0 0,-1 0 0,0 0 0,1 0 0,-1 0 0,1 0 0,-1 0 0,1 0 0,5-3-112,0 1 1,0-1-1,-1-1 1,1 1-1,-1-1 0,0 0 1,0 0-1,0 0 1,-1-1-1,6-6 0,-6 6-92,40-46 348,54-86 0,-78 108-302,27-37 229,40-62 249,-80 113-650,-8 12-92,-5 10 24,-2 4 144,1 0 1,0 0 0,1 1 0,0 0-1,-5 16 1,-18 70 221,10-28-171,15-57-34,0-1-1,1 1 1,0 0 0,-1 21-1,4-30 43,0 0 0,0 1 0,1-1 0,0 0-1,-1 0 1,1 1 0,0-1 0,1 0 0,-1 0 0,1 0 0,0 0-1,0-1 1,0 1 0,0 0 0,1-1 0,0 0 0,5 7-1,-6-9-7,1 1-1,-1 0 0,1-1 0,-1 1 0,1-1 0,0 0 1,-1 0-1,1 0 0,0 0 0,0-1 0,0 1 0,0-1 0,-1 1 1,1-1-1,0 0 0,0 0 0,0 0 0,5-2 0,-3 1-13,1 0-1,0 0 0,0-1 1,-1 0-1,1 0 0,-1-1 1,0 0-1,7-4 0,0-2 23,-1 0 0,0-1 0,-1-1 0,0 0-1,14-20 1,37-68 22,-34 53-24,113-167 247,-87 134-397,-37 55 114,-1-2 0,-2 1 0,0-2 0,11-34 0,19-76 34,-37 112-137,-1-1 0,-1 1 0,2-43 0,-6 66 60,0 0-1,0 0 1,-1 0 0,1 0 0,0 0-1,-1 0 1,1 0 0,-1 0 0,0 0-1,1 1 1,-3-4 0,3 4 22,-1 1-1,1 0 1,0-1-1,-1 1 1,1 0 0,0-1-1,-1 1 1,1 0 0,-1 0-1,1 0 1,0-1 0,-1 1-1,1 0 1,-1 0 0,1 0-1,-1 0 1,1 0-1,-1 0 1,1 0 0,-1 0-1,1 0 1,-1 0 0,1 0-1,-1 0 1,1 0 0,0 0-1,-1 0 1,1 0 0,-1 1-1,1-1 1,-1 0-1,1 0 1,0 0 0,-1 1-1,1-1 1,-1 0 0,1 1-1,0-1 1,-1 0 0,1 1-1,0-1 1,0 0-1,-1 1 1,0 0 15,-8 7 41,9-8-47,-1 1 0,1-1 1,0 0-1,0 0 0,0 0 0,0 0 1,0 0-1,-1 0 0,1 0 0,0 0 1,0 1-1,0-1 0,0 0 0,-1 0 1,1 0-1,0 0 0,0 0 0,0 0 1,-1 0-1,1 0 0,0 0 0,0 0 1,0 0-1,0 0 0,-1 0 0,1-1 1,0 1-1,0 0 0,0 0 0,0 0 1,-1 0-1,1 0 0,0 0 0,0 0 1,0 0-1,0 0 0,0-1 0,-1 1 1,1 0-1,0 0 0,0 0 0,0 0 1,0-1-1,0 1 0,0 0 0,0 0 1,0 0-1,0 0 0,-1-1 0,0-3-11,0-1 47,0 0 0,-1 1-1,0-1 1,-4-7 0,6 12-45,0-1 1,0 1-1,0 0 0,0 0 1,0 0-1,0 0 0,-1 0 1,1 0-1,0-1 1,0 1-1,0 0 0,0 0 1,0 0-1,-1 0 1,1 0-1,0 0 0,0 0 1,0 0-1,0 0 0,0 0 1,-1 0-1,1 0 1,0 0-1,0 0 0,0 0 1,0 0-1,-1 0 1,1 0-1,0 0 0,0 0 1,0 0-1,0 0 0,-1 0 1,1 0-1,0 0 1,0 0-1,0 0 0,-7 7-41,-3 14-18,-18 50-27,3 1-1,4 1 0,2 0 1,-13 120-1,29-147 199,1 1-1,3-1 0,2 1 1,2-1-1,2 0 1,13 47-1,-16-80-34,0 0 0,1 0 0,0 0 0,1-1 0,14 23-1,-18-33-66,0 0 0,-1 0-1,1 0 1,0 0-1,0 0 1,0 0 0,0-1-1,1 1 1,-1-1-1,0 1 1,1-1-1,-1 0 1,1 0 0,-1 0-1,1 0 1,0 0-1,-1-1 1,1 1 0,0-1-1,-1 0 1,1 0-1,4 0 1,-5 0-255,0-1-1,1 1 1,-1-1 0,0 0 0,0 1-1,0-1 1,0 0 0,0 0-1,0 0 1,-1-1 0,1 1 0,0 0-1,0-1 1,-1 1 0,1-1-1,-1 1 1,0-1 0,3-4 0,6-18-2994,3-1 1094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8:30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5888,'0'0'2688,"13"3"-2336,-5-3 704,2 8-640,17-3 416,4-1-512,19-4 128,-2 0-288,7 0 128,-2 0-160,-3 0 416,-5 0-288,-8 0 384,-11 0-384,-8-4-3232,-4-1 1632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9:04.8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18 3712,'5'-18'8732,"-6"37"-7662,-3 21 184,2 0 1,3 47-1,0-23-612,7 873 3470,-8-857-3938,9 139 26,-8-192-1271,-1-19-2642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8:31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9 5056,'-74'-8'2304,"30"24"-2016,30-12 64,9 4-256,5-5 32,5 2-64,19 4 160,7-3-128,9 3-1792,0 7 928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8:32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0 445 1472,'1'0'149,"-1"-1"0,1 1 1,-1 0-1,1 0 0,-1-1 0,1 1 1,-1 0-1,1 0 0,-1 0 0,1-1 1,-1 1-1,1 0 0,-1 0 0,1 0 1,-1 0-1,1 0 0,0 0 0,-1 0 1,1 0-1,-1 0 0,1 0 0,-1 0 1,1 1-1,-1-1 0,1 0 0,-1 0 1,1 0-1,-1 1 0,1-1 0,-1 0 1,1 1-1,-1-1 0,0 0 0,1 1 1,-1-1-1,1 1 0,-1-1 0,0 0 1,1 1-1,-1-1 0,0 1 0,0-1 1,1 1-1,-1-1 0,0 1 0,0-1 1,0 1-1,0-1 0,0 1 0,0 0 1,0-1-1,0 1 0,0-1 0,0 1 1,0-1-1,0 1 0,0-1 0,0 1 1,0-1-1,0 1 0,-1-1 0,1 1 0,0-1 1,-1 2-1,18-24 527,0-1-1,16-33 1,3-3-399,61-91 608,-91 141-795,10-19 266,-15 27-365,0 0 0,-1 0 0,1 0 0,-1 0 0,0 0 0,1 0 0,-1 0 0,0-1 0,0 1 0,1 0 0,-1 0 1,0 0-1,0 0 0,0-1 0,-1 1 0,1 0 0,0 0 0,0 0 0,-1-2 0,1 3-3,-1 0 1,1 0-1,0 0 1,0-1-1,0 1 1,-1 0-1,1 0 0,0 0 1,0 0-1,0 0 1,-1 0-1,1 0 1,0 0-1,0 0 0,-1 0 1,1 0-1,0 0 1,0 0-1,-1 0 1,1 0-1,0 0 0,0 1 1,0-1-1,-1 0 1,1 0-1,0 0 1,0 0-1,0 0 1,-1 0-1,1 1 0,0-1 1,0 0-1,0 0 1,0 0-1,-1 0 1,1 1-1,0-1 0,0 0 1,0 0-1,0 1 1,-8 8-107,4 0 129,0-1 0,0 1 0,1 0-1,0 0 1,0 0 0,-2 14 0,2-3 97,1 0 0,0 21 0,2-26 24,1-1 0,0 1 0,1-1 0,0 1 0,6 15 0,-6-25-28,0 1 1,0-1-1,0 0 0,1 0 1,-1 0-1,1 0 0,0 0 1,1-1-1,-1 1 0,1-1 0,0 0 1,0 0-1,1 0 0,-1-1 1,1 0-1,4 4 0,-6-6-51,0 0 0,0 0 0,-1 0 0,1 0 0,0 0 1,0-1-1,0 1 0,0-1 0,0 0 0,0 0 0,0 0 0,0 0 0,0 0 0,0-1 0,0 1 0,0-1 0,-1 0 0,1 0 0,0 0 0,4-3 0,0 0 20,1 0-1,-2-1 1,1-1-1,0 1 1,-1-1-1,6-6 0,10-15 9,-2 0-1,0-2 1,17-33-1,33-48 100,-9 23 27,-24 33-233,-36 53-189,-2 2 132,-4 7 40,-16 39 125,10-24-112,-12 35-1,13-26 2,-22 86 26,26-87 30,-1 2 189,-16 50 0,13-64 187,10-19-399,0 0 1,0 1 0,0-1 0,0 0 0,0 0 0,0 1 0,0-1 0,-1 0 0,1 0 0,0 1 0,0-1-1,0 0 1,0 0 0,-1 1 0,1-1 0,0 0 0,0 0 0,-1 0 0,1 0 0,0 1 0,0-1-1,-1 0 1,1 0 0,0 0 0,0 0 0,-1 0 0,1 0 0,0 0 0,-1 0 0,1 0 0,0 0-1,0 0 1,-1 0 0,1 0 0,0 0 0,-1 0 0,1 0 0,0 0 0,0 0 0,-1 0 0,1 0-1,0 0 1,-1-1 0,1 1 0,0 0 0,0 0 0,-1 0 0,1 0 0,0-1 0,0 1 0,0 0 0,-1 0-1,1-1 1,0 1 0,0-1 0,-1 0-9,1 0 0,0-1 0,-1 1 1,1-1-1,0 1 0,0-1 0,0 1 0,0-1 0,0 0 0,0 1 0,0-1 0,1 1 1,-1 0-1,1-1 0,-1 1 0,1-1 0,0-1 0,15-26-49,-13 25 66,0 1 0,1-1 0,-1 1-1,1-1 1,-1 1 0,1 0 0,0 0 0,6-3-1,38-16 88,-27 13-91,22-7 73,47-13 1,34-14-3922,-93 31 2106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8:32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32 5632,'-49'-25'2560,"27"22"-2208,17 0 0,5 6-256,8-3-256,11 0 96,12 0 352,6 0-128,13-3-4992,-2 3 2624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8:33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8 119 3904,'-2'-1'204,"2"1"-173,-1 0-1,1 0 1,0 0-1,0 0 1,0 0-1,0 0 1,-1 0 0,1 0-1,0 0 1,0 0-1,0 0 1,0 0-1,-1 0 1,1 0-1,0 0 1,0 0-1,0 0 1,0-1-1,-1 1 1,1 0-1,0 0 1,0 0 0,0 0-1,0 0 1,0 0-1,-1 0 1,1-1-1,0 1 1,0 0-1,0 0 1,0 0-1,0 0 1,0-1-1,0 1 1,0 0-1,0 0 1,0 0 0,0 0-1,0-1 1,0 1-1,0 0 1,0 0-1,0 0 1,0 0-1,0-1 1,0 1-1,0 0 1,0 0-1,0 0 1,0-1-1,0 1 1,0 0-1,0 0 1,0 0 0,0 0-1,0 0 1,0-1-1,1 1 1,-1 0-1,0 0 1,0 0-1,0 0 1,37-10 6347,-26 8-5878,0-2 1,0 0-1,0 0 0,0-1 0,-1 0 0,0 0 0,11-9 0,32-16 315,-36 21-652,-13 7-107,0 0 0,0-1 0,1 1 0,-1 1 0,1-1 0,-1 1 0,1 0 0,8-2 0,-12 3-47,-1 1 1,1-1 0,0 0-1,0 0 1,0 1 0,0-1-1,0 0 1,0 1-1,0-1 1,0 1 0,-1-1-1,1 1 1,0-1 0,0 1-1,-1 0 1,1-1-1,0 1 1,-1 0 0,1 0-1,-1-1 1,1 1 0,-1 0-1,1 0 1,-1 0 0,1 1-1,7 28 208,-6-20-162,-1-7-36,0 3 84,1-1 0,0 1-1,0-1 1,5 9 0,-6-13-49,0 0 0,0 1 1,-1-1-1,1 0 0,1 0 1,-1 0-1,0 0 0,0 0 0,0 0 1,0 0-1,1-1 0,-1 1 1,0 0-1,1-1 0,-1 1 1,1-1-1,-1 1 0,1-1 0,-1 0 1,1 0-1,-1 1 0,3-1 1,9-2 238,1 1 0,0-2 0,-1 0 0,14-5 0,-15 5-217,170-54 436,-123 33-347,-59 24-247,0-1-1,1 1 0,-1 0 0,0 0 1,1-1-1,-1 1 0,0 0 0,0 0 1,1-1-1,-1 1 0,0 0 0,0-1 1,0 1-1,1-1 0,-1 1 0,0 0 1,0-1-1,0 1 0,0 0 1,0-1-1,0 1 0,0-1 0,0 1 1,0 0-1,0-1 0,0 1 0,0 0 1,0-1-1,0 1 0,0-1 0,0 1 1,0 0-1,-1-1 0,1 0 0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8:34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10 149 2144,'-10'0'9632,"21"0"-8203,4-5-827,0 0 0,0-1 1,-1 0-1,0-1 0,20-13 0,62-52 877,-76 57-1067,-19 14-404,1-1 0,0 1 0,0-1 0,0 1 1,0 0-1,0 0 0,0 0 0,5-1 0,-7 2-2,1 0 1,0 0-1,0 0 0,-1 0 0,1 0 1,0 0-1,0 0 0,-1 0 0,1 1 0,0-1 1,-1 0-1,1 1 0,0-1 0,-1 0 1,1 1-1,0-1 0,-1 1 0,1-1 1,-1 1-1,1-1 0,-1 1 0,1-1 1,-1 1-1,1 0 0,-1-1 0,0 1 1,1 0-1,-1-1 0,0 1 0,1 1 0,3 8 64,0 1-1,2 14 1,2 4 111,-5-19-69,1-1 0,-1 0 0,2-1 0,-1 1 0,8 10 0,-11-17-63,1 0-1,0 1 1,-1-2 0,1 1-1,0 0 1,0 0 0,0 0-1,0-1 1,1 1-1,-1-1 1,0 0 0,1 0-1,-1 0 1,0 0-1,1 0 1,0 0 0,-1-1-1,1 1 1,-1-1 0,1 1-1,0-1 1,-1 0-1,1 0 1,2-1 0,0 0-50,-1 0 1,1 0-1,-1 0 1,0-1-1,1 1 1,-1-1-1,0 0 1,0-1-1,5-3 1,16-15-2764,-16 13 754,5-2-160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8:36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299 510 5728,'-4'-9'759,"4"9"-639,0-1 1,0 1-1,0-1 0,0 1 1,-1-1-1,1 1 1,0-1-1,0 1 1,-1-1-1,1 1 1,0-1-1,0 1 1,-1-1-1,1 1 1,-1-1-1,1 1 1,0 0-1,-1-1 1,1 1-1,-1 0 0,1-1 1,-1 1-1,1 0 1,-1-1-1,1 1 1,-1 0-1,1 0 1,-1 0-1,1 0 1,-1 0-1,0 0 1,1-1-1,-1 1 1,1 0-1,-1 1 1,1-1-1,-1 0 0,0 0 1,1 0-1,-1 0 1,0 0-1,-5 2 92,0 1 1,0-1-1,0 1 0,0 0 0,0 0 0,1 1 0,-7 5 0,-10 6 214,1-3-161,1 0-1,1 2 1,0 0-1,0 1 1,-25 28 0,37-35-198,1 0 0,0 0 1,1 1-1,-1 0 1,2 0-1,-1 0 1,1 0-1,1 1 0,-1 0 1,2-1-1,-1 1 1,1 0-1,1 1 1,0-1-1,1 16 1,0-20-20,0 1 1,1-1 0,0 0 0,1 1 0,-1-1 0,1 0 0,1 0 0,-1 0 0,1 0 0,0-1 0,0 1 0,0-1 0,1 1 0,0-1 0,0-1 0,0 1-1,1 0 1,0-1 0,0 0 0,0 0 0,0 0 0,0-1 0,1 0 0,0 0 0,-1 0 0,1-1 0,0 1 0,1-1 0,-1-1 0,0 1 0,0-1 0,1-1 0,8 1-1,-5-2 10,1 0 0,-1-1 0,0-1 0,0 0 0,0 0 0,0-1 0,-1 0-1,1-1 1,-1 0 0,9-6 0,14-12 49,38-33 0,-61 48-88,42-34 18,69-43 0,-117 83-40,14-9 39,29-23 1,-46 34-40,0 0 0,0 0 0,0 0 0,1 0 0,-1 0 0,0 0 0,0 0 0,0 0 0,1 0 0,-1-1 0,0 1 0,0 0 0,0 0-1,0 0 1,1 0 0,-1-1 0,0 1 0,0 0 0,0 0 0,0 0 0,0 0 0,0-1 0,0 1 0,0 0 0,0 0 0,1-1 0,-1 1 0,0 0 0,0 0 0,0 0 0,0-1 0,0 1 0,0 0 0,0 0 0,0 0 0,-1-1 0,1 1 0,0 0 0,0 0 0,0-1 0,0 1 0,0 0 0,0 0 0,0 0 0,0 0 0,-1-1 0,1 1 0,0 0 0,0 0 0,0 0 0,0 0 0,0-1 0,-1 1 0,1 0 0,0 0 0,0 0 0,0 0 0,-1 0 0,-11-1-134,5 4 121,0 0-1,0 0 0,0 1 1,1 0-1,-1 0 1,1 0-1,0 1 1,1 0-1,-1 0 0,1 1 1,0-1-1,-7 11 1,6-8 29,1 0 1,0 0-1,0 1 1,1 0-1,0-1 1,1 2-1,0-1 1,0 0 0,-1 17-1,3-16 7,0 1-1,1-1 1,1 0-1,-1 1 1,2-1-1,0 0 1,0 0-1,1 1 1,0-2-1,5 13 1,-6-17 3,1 0 0,0 0 1,0 0-1,0-1 0,1 1 1,-1-1-1,1 0 0,0 0 0,0 0 1,1 0-1,-1-1 0,1 0 1,0 0-1,-1 0 0,1 0 1,1-1-1,-1 0 0,0 0 0,1 0 1,6 1-1,-7-2 19,-1-1-1,1 1 1,-1-1-1,1 0 1,-1 0-1,0-1 1,1 1-1,-1-1 1,0 0-1,1 0 1,-1-1-1,0 1 1,7-4-1,-5 1-18,-1 1-1,1-1 1,-1 0-1,0-1 1,0 1-1,-1-1 0,1 0 1,5-9-1,-4 6-8,0-2 0,-1 1 0,0-1 0,-1 1-1,0-1 1,-1 0 0,0-1 0,0 1 0,-1-1 0,-1 1 0,1-14-1,-2 16-23,-1 0-1,0 0 0,0 0 1,-1 0-1,0 0 0,0 1 1,-1-1-1,0 1 0,0 0 1,-1-1-1,0 1 0,0 1 1,-1-1-1,1 1 0,-2 0 1,1 0-1,-1 0 0,1 1 1,-2-1-1,1 2 0,0-1 1,-1 1-1,0 0 0,0 0 1,0 0-1,-1 1 0,1 1 1,-1-1-1,-9-1 0,-3-1-62,14 3 46,0 0-1,0 1 1,1-1 0,-1 1-1,0 1 1,0-1-1,0 1 1,-8 1-1,171-21 103,25 9-22,-170 11-66,0 0-1,0 0 1,20 4-1,-29-4 24,-1 0-1,1 1 1,0 0 0,-1 0-1,1-1 1,-1 1-1,1 1 1,-1-1-1,0 0 1,1 1-1,-1-1 1,0 1-1,0 0 1,0-1-1,0 1 1,0 0 0,-1 0-1,1 0 1,-1 1-1,1-1 1,-1 0-1,2 4 1,-3-4 5,0 0 0,0 0 0,0 0 1,0 0-1,0 0 0,0 0 0,-1 0 0,1 0 1,-1 0-1,1 0 0,-1 0 0,0 0 0,0 0 1,0 0-1,0 0 0,-1 2 0,-6 11 52,-1 6 20,6-15-22,0 0-1,1 0 1,0 1-1,0-1 1,0 1-1,-1 12 1,7-23 665,21-31-483,-20 27-237,0 0 1,0 1-1,1-1 1,12-11-1,-8 11-22,0 0-1,1 1 1,0 0-1,0 0 1,15-5-1,-24 12-5,-1-1 1,1 1-1,0 0 0,0-1 0,0 1 0,0 0 0,0 0 0,0 0 0,0 0 0,0 1 0,0-1 0,0 1 1,0-1-1,0 1 0,0-1 0,-1 1 0,1 0 0,0 0 0,0 0 0,-1 0 0,1 0 0,-1 1 1,1-1-1,-1 0 0,1 1 0,-1-1 0,0 1 0,0-1 0,2 4 0,3 4 23,-1 0 0,0 1 0,8 19 0,-10-21-7,0 0 0,1 0 1,0 0-1,0-1 0,10 13 0,-11-17 38,0 0-1,0 0 1,0 0 0,0-1-1,0 1 1,0-1 0,1 0 0,-1 0-1,1 0 1,-1-1 0,1 1-1,0-1 1,0 0 0,0 0-1,4 1 1,1-2 21,-1 1 0,1-1-1,-1-1 1,0 0 0,1 0 0,-1-1 0,0 0-1,0 0 1,14-6 0,6-5 62,35-22 0,-42 24-82,76-51 93,-82 51-107,-1 0 0,0-2 0,-1 1 0,13-18 0,19-23-306,-45 69 6,-3 8 263,-2 0-1,-7 25 1,-2 6 14,4-5-2,-13 50 228,23-97-192,-1 0-1,0 0 0,0 0 1,-1-1-1,1 1 0,-1-1 1,1 1-1,-3 2 0,4-5-24,0 1-1,-1-1 1,1 0 0,-1 1 0,1-1-1,-1 1 1,1-1 0,0 0-1,-1 0 1,1 1 0,-1-1-1,0 0 1,1 0 0,-1 0-1,1 1 1,-1-1 0,1 0-1,-1 0 1,1 0 0,-1 0-1,0 0 1,1 0 0,-1 0-1,1 0 1,-1-1 0,1 1-1,-1 0 1,1 0 0,-1 0-1,1 0 1,-1-1 0,1 1-1,-1 0 1,1-1 0,-1 1-1,1 0 1,-1-1 0,1 1-1,0 0 1,-1-1 0,1 1-1,-1-1 1,1 1 0,0-1-1,-1 0 1,-4-7 33,0-1 0,0 0 0,1 0 0,-6-18 0,0-1 36,6 18-95,0 1 1,-1-1-1,0 1 1,0 0-1,-1 0 0,0 0 1,-1 1-1,-10-10 1,17 17 13,0 1 0,-1-1 0,1 1-1,-1 0 1,1-1 0,-1 1 0,1 0 0,-1-1 0,1 1 0,-1 0 0,1 0 0,-1-1 0,0 1 0,1 0 0,-1 0 0,0 0 0,1 0-2,-1 0 1,1 0-1,0 0 0,0 0 1,-1 0-1,1 0 1,0 1-1,0-1 0,0 0 1,0 0-1,-1 0 0,1 0 1,0 1-1,0-1 0,0 0 1,0 0-1,0 0 0,-1 1 1,1-1-1,0 0 1,0 0-1,0 0 0,0 1 1,0-1-1,0 0 0,0 0 1,0 1-1,0 0-14,0 1 0,0-1 0,0 1 0,0-1 0,0 0 0,0 1-1,1-1 1,-1 1 0,0-1 0,1 0 0,1 3 0,4 4 12,0 0 1,0-1-1,1 1 1,0-1-1,0-1 1,1 1-1,0-1 0,0-1 1,1 1-1,-1-1 1,1-1-1,14 6 1,-19-9 16,0 0 0,1-1 1,-1 1-1,0-1 0,0 0 0,1 0 1,-1 0-1,0 0 0,1-1 1,-1 1-1,0-1 0,0-1 0,0 1 1,7-3-1,3-3 47,0-1 1,22-16-1,-3 1-5,22-9-82,76-51 133,-112 69-71,-1-1 1,0 0-1,-1-2 1,24-30-1,-2-10-7,-2-2 1,-3-2-1,26-65 0,-1-13-51,-58 136 6,1 0-9,-1 0 0,1 0 0,-1 0 0,0 0 0,0-1 0,0 1-1,0 0 1,0-1 0,-1 1 0,0 0 0,0-1 0,1 1 0,-2-1 0,1 1-1,-1-6 1,1 9 26,0-1 0,-1 1-1,1 0 1,0-1 0,0 1 0,0 0-1,0-1 1,0 1 0,-1 0 0,1 0-1,0-1 1,0 1 0,-1 0 0,1 0-1,0-1 1,0 1 0,-1 0 0,1 0-1,0 0 1,-1-1 0,1 1-1,0 0 1,-1 0 0,1 0 0,0 0-1,-1 0 1,1 0 0,0 0 0,-1 0-1,1 0 1,0 0 0,-1 0 0,1 0-1,0 0 1,-1 0 0,1 0 0,0 0-1,-1 0 1,1 0 0,0 0-1,-1 0 1,1 0 0,0 1 0,-1-1-1,1 0 1,0 0 0,0 0 0,-1 1-1,1-1 1,0 1 0,-15 15-33,7-2-46,0 0 0,0 0 1,-9 26-1,-13 51 75,17-46-1,-5 13 42,-12 66 0,27-105 4,0 0 0,2 1 1,0-1-1,1 1 0,1-1 0,1 1 0,6 30 1,0-18 116,16 38 1,-21-61-86,1 0 1,1 0-1,0 0 0,0 0 0,0-1 1,1 0-1,1 0 0,11 11 1,-16-17-100,0 0-1,0-1 1,0 1 0,1-1 0,-1 1 0,0-1 0,1 0 0,-1 1 0,1-1 0,0-1 0,-1 1 0,1 0 0,0-1-1,-1 1 1,1-1 0,0 0 0,0 0 0,-1 0 0,1 0 0,0 0 0,5-2 0,-5 1-372,0-1-1,1 1 1,-1-1 0,0 0 0,0 0-1,0 0 1,0 0 0,-1 0 0,1-1-1,-1 1 1,1-1 0,-1 0 0,0 0-1,0 0 1,0 0 0,2-4 0,-2 5-110,-1-1 1,1 0 0,-1 0-1,0 0 1,0 0 0,0 0-1,0 0 1,0 0 0,0 0 0,-1 0-1,0 0 1,1 0 0,-1 0-1,0 0 1,-1-1 0,1 1 0,0 0-1,-1 0 1,0 0 0,0 0-1,-2-5 1,-11-9-2407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8:37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43 160 6304,'-30'-17'2032,"18"14"-933,16 1 762,12-4-1046,0 0 0,1 1 0,-1 1 0,26-4-1,72-1-1,-63 5-410,538-60-1283,-547 59-375,17-3-4876,-55 8 5393,1-1 0,-1 0-1,0 0 1,7-4 0,4-6-2227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8:42.4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178 21 3328,'2'-9'8468,"8"-3"-6995,-9 14-1475,0-1 1,0 1-1,-1 0 1,1-1-1,-1 1 1,1 0-1,-1 0 1,0-1-1,1 1 1,-1 0-1,0 0 1,0-1-1,-1 3 1,-7 31 391,-20 52 0,12-42-258,-33 121 606,0 3 113,46-160-808,-9 25 264,2 0 1,-6 38-1,15-64-216,0-7-67,1 0 0,0 0 0,-1 1 0,1-1 0,0 0 0,0 0 0,0 0 0,0 1 0,0-1 0,0 0 0,0 0 0,1 1 0,0 1 0,-1-2 274,9-2-1162,-3-5-1450,6 0 629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8:42.8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15 234 3808,'-2'-5'510,"-8"-20"688,9 23-1031,1 1 1,-1-1 0,1 1-1,0-1 1,-1 1 0,1-1 0,0 1-1,0-1 1,0 1 0,0-1-1,0 1 1,1-3 0,0 2 20,-1 1 0,1-1 0,0 0 0,0 1 0,0-1 0,-1 1 0,2-1 0,-1 1 0,0-1 0,0 1 0,0 0 0,1 0 0,-1-1 0,1 1 0,-1 0 0,1 0 0,-1 0 0,1 1 0,-1-1 0,1 0 0,0 1 0,0-1 0,3 0 0,126-43 3150,89-6-1778,-22 7-1141,-183 38-320,0 2 0,0 0 0,0 1 0,1 1 0,-1 0 0,16 1 0,-29 0-73,-1 0 0,0 1 0,0-1 0,0 0 0,1 1 0,-1-1 0,0 0 0,0 1 1,0 0-1,0-1 0,1 1 0,-1 0 0,0-1 0,1 3 0,7 12-3396,1 4-5459,-1-8 5747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8:44.1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 2 3328,'-7'-2'1087,"9"7"-259,-1-3 313,-2 0-868,1 1 1,-1-1 0,1 0-1,0 1 1,0-1-1,0 0 1,1 5 0,0-1 70,-4 24 612,0 1 1,-2-1-1,-10 37 1,2-10-255,-11 76 232,-14 60-247,29-148-489,6-29 102,0 0-1,-1 0 1,-1-1 0,-8 21-1,10-31 80,5-7-12,6-10 7,1-10-335,-6 14-26,0 1 0,0-1 0,1 1 0,0 0 0,7-10 0,-4 8-19,0-1-63,1 1 1,-1 0 0,2 0 0,-1 1 0,16-12-1,-23 19 58,1 1 0,-1-1 0,1 0 0,-1 1 0,1-1 0,-1 1 0,1-1 0,-1 1 0,1 0 0,-1-1 0,1 1 0,-1 0 0,1 0-1,0 0 1,-1 0 0,1 1 0,-1-1 0,1 0 0,-1 1 0,1-1 0,-1 1 0,1-1 0,-1 1 0,1 0 0,-1-1 0,0 1-1,1 0 1,-1 0 0,0 0 0,0 0 0,1 0 0,-1 1 0,0-1 0,1 2 0,1 1 9,0 0-1,0 1 1,0-1 0,-1 1-1,0 0 1,0 0 0,0 0-1,0 0 1,0 6 0,2 18 435,-1 59 0,-3-71-185,0-14-216,0 1-1,0-1 0,0 1 0,1-1 1,-1 1-1,2 3 0,-2-6-10,1 0-1,-1 0 0,1-1 1,-1 1-1,0 0 1,1-1-1,0 1 1,-1 0-1,1-1 0,-1 1 1,1 0-1,0-1 1,-1 1-1,1-1 0,0 0 1,0 1-1,-1-1 1,1 1-1,0-1 0,0 0 1,0 0-1,-1 1 1,1-1-1,0 0 0,0 0 1,0 0-1,0 0 1,0 0-1,26 2 51,-19-1-86,-1 0 0,1-1 0,10 0 0,-18 0 15,44-4 192,0-2 1,45-11 0,-77 14-172,-1-1 0,1 0 0,-1 0 0,0-1 1,0-1-1,0 0 0,0 0 0,-1-1 0,-1 0 0,1-1 1,-1 0-1,12-15 0,-17 19-18,-1 0 1,-1-1-1,1 1 1,0-1-1,-1 0 0,0 0 1,-1 0-1,3-9 1,-3 12-5,-1-1-1,1 1 1,-1 0 0,0 0 0,0 0 0,0 0 0,0-1 0,-1 1 0,1 0 0,0 0 0,-1 0-1,1 0 1,-1-1 0,0 1 0,0 0 0,0 0 0,0 1 0,0-1 0,0 0 0,-1 0 0,1 0-1,-2-1 1,2 3-5,0-1-1,0 1 1,0 0-1,0-1 0,0 1 1,0 0-1,1 0 0,-1 0 1,0 0-1,0 0 0,0 0 1,0 0-1,0 0 1,0 0-1,0 0 0,0 0 1,0 1-1,0-1 0,0 0 1,1 1-1,-1-1 1,0 1-1,0-1 0,0 1 1,1-1-1,-2 2 0,-23 18-111,21-17 101,-22 21-177,1 1 0,-28 37 0,49-57 187,0 1 0,1-1 0,0 0 0,0 1 0,0 0 0,0 0 0,1 0 0,-3 12 0,4-16 27,1 0 0,0 1 0,0-1 0,0 1 0,0-1 1,0 0-1,0 1 0,1-1 0,-1 0 0,1 1 0,-1-1 0,1 0 1,0 0-1,0 0 0,0 1 0,0-1 0,1 0 0,-1 0 0,0 0 0,1-1 1,-1 1-1,1 0 0,0-1 0,0 1 0,-1-1 0,5 3 0,-1-1 15,-1-1-1,0 0 1,1 0-1,0-1 1,-1 1-1,1-1 1,0 0-1,0 0 1,0-1-1,-1 1 1,1-1-1,0 0 1,0 0-1,0-1 1,0 0-1,0 1 1,-1-2-1,1 1 1,5-2-1,9-5 9,1-1 0,-2-1 0,23-14-1,-1 0-103,-28 17 61,14-7 0,52-21 0,-71 33 8,0 0 0,0 0-1,0 1 1,14-1-1,-19 1 1,1 1-1,-1 0 0,0 1 0,0-1 1,0 0-1,1 0 0,-1 1 1,0 0-1,0-1 0,0 1 0,0 0 1,0 0-1,0 0 0,0 0 0,0 0 1,0 1-1,-1-1 0,4 4 0,-4-5 8,0 1-1,-1 0 0,1 0 0,-1 1 1,1-1-1,-1 0 0,0 0 0,1 0 0,-1 0 1,0 0-1,0 0 0,0 0 0,0 1 1,0-1-1,0 0 0,0 0 0,0 0 0,0 0 1,0 1-1,-1 0 0,-11 25-79,3-7 178,3-8 69,0-1 228,7-10-395,-1-1 0,0 0-1,0 0 1,0 0 0,0 0 0,0 0-1,0 1 1,0-1 0,1 0 0,-1 0 0,0 0-1,0 0 1,0 0 0,0 0 0,0 0 0,1 0-1,-1 0 1,0 0 0,0 1 0,0-1-1,0 0 1,1 0 0,-1 0 0,0 0 0,0 0-1,0 0 1,0 0 0,1 0 0,-1 0-1,0 0 1,0-1 0,0 1 0,0 0 0,0 0-1,1 0 1,-1 0 0,0 0 0,0 0-1,0 0 1,0 0 0,1 0 0,8-4 45,-8 3-5,42-17-120,0 3-1,1 1 1,53-10 0,-90 23 14,0 0 0,0 0 1,0 1-1,0-1 0,0 1 1,0 1-1,0 0 0,12 2 1,-14-1 35,-1-1 1,0 1-1,0 0 1,1 0 0,-1 0-1,-1 0 1,1 1-1,0 0 1,-1 0 0,1 0-1,-1 0 1,0 0-1,0 1 1,3 4 0,8 14 242,14 32 0,-11-20-50,-16-32-134,0 0 0,0 0-1,0 0 1,0 0-1,1-1 1,-1 1 0,0 0-1,1-1 1,-1 1-1,1-1 1,0 1 0,-1-1-1,1 0 1,0 0-1,0 0 1,0 0 0,3 1-1,-2-1-303,0-1 1,1 0-1,-1 1 0,0-2 0,1 1 0,-1 0 0,0-1 1,1 1-1,5-3 0,8 0-5100,5 3 1510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9:04.8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3136,'-1'-5'13809,"11"6"-10828,14 7-3420,-11-2 501,0 0-1,0 2 1,-1-1-1,0 2 0,0-1 1,-1 2-1,0 0 1,-1 0-1,0 1 0,0 0 1,11 17-1,-3 0 127,-2-1-1,-1 2 1,-1 0-1,11 34 1,-17-43 8,-2 1-1,0 0 1,-2 0-1,0 0 1,-1 1-1,-1 0 1,-1-1-1,-4 43 1,-36 155 655,25-148-705,8-44-137,-1 1 0,-1-1 0,-2-1 0,0 1 0,-17 28 0,25-51-107,0-1 0,0 0 1,0 0-1,-1 0 1,1 0-1,-1 0 1,-5 4-1,7-6-112,0-1 1,0 1-1,0 0 0,0-1 1,0 1-1,0-1 0,-1 1 0,1-1 1,0 0-1,0 0 0,0 1 1,0-1-1,-1 0 0,1 0 1,0 0-1,0 0 0,0 0 0,0 0 1,-1-1-1,1 1 0,0 0 1,0 0-1,0-1 0,0 1 1,0-1-1,-2 0 0,2 0 12,1 1 0,-1-1 0,1 1 0,-1-1 0,1 1 0,-1-1 0,1 0 0,-1 1 1,1-1-1,0 1 0,-1-1 0,1 0 0,0 1 0,0-1 0,-1 0 0,1 0 0,0 1 0,0-1 0,0 0 0,0 0 0,0 1 0,0-1 0,0 0 0,0 1 0,0-1 0,0 0 0,0 0 0,1-1 0,-1-1-733,5-14-1831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0:33.5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448 407 1152,'10'12'10901,"-10"-15"-10782,-1-1 0,0 1 0,0-1 0,0 1 0,0 0 0,-1-1 0,1 1 0,-1 0 0,0 0 0,0 0 0,0 0 0,0 0 0,0 1 0,-1-1 0,1 1 0,-1-1 0,0 1 0,-5-4 0,2 2 9,-1-1 0,0 1 0,0 1 0,0-1 0,0 1 0,-1 0 0,-12-2 0,15 4-96,-1 1 1,0 0-1,1 0 0,-1 0 0,1 1 0,-1 0 0,0 0 1,1 0-1,0 1 0,-1 0 0,-6 3 0,-8 5 223,-28 18 0,32-19-31,-4 4-161,1 0 1,1 2-1,0 0 0,0 1 0,2 1 1,-15 18-1,23-25 1,1 0 0,1 0 0,0 1 0,0 0 0,1 0 0,-7 22 0,11-29-50,1-1 0,-1 1 0,1 0 1,0 0-1,0 0 0,0 0 0,1 4 1,0 9-33,0-9 71,0 1 0,0-1 1,1 0-1,0 0 0,1 0 1,0-1-1,0 1 0,0-1 1,1 1-1,0-1 0,1 0 1,0-1-1,0 1 0,0-1 1,1 0-1,0 0 0,8 6 1,0 0-7,2-1 0,-1 0 1,24 11-1,-31-18 18,1 0 0,0-1 0,0 0 0,0 0 0,1-1-1,-1 0 1,0-1 0,14 1 0,-13-2-45,0 0 0,0-1 0,0 0-1,-1 0 1,1-1 0,0-1 0,-1 0 0,0 0-1,1 0 1,-1-2 0,-1 1 0,1-1 0,12-8-1,-8 3 104,0 0 0,19-21 1,-27 25-63,0 0 0,0 0 0,0-1 0,-1 0 0,0 0 1,0 0-1,4-12 0,-7 18-33,-1-1 1,0 1-1,1-1 0,-1 0 0,0 1 1,0-1-1,0 0 0,0 1 0,-1-1 0,1 1 1,0-1-1,-1 0 0,1 1 0,-1-1 1,1 1-1,-1-1 0,-1-1 0,2 2-45,-1 0 0,1 1 0,-1-1 0,1 1-1,-1-1 1,1 1 0,-1-1 0,1 1 0,-1 0 0,0-1-1,1 1 1,-1-1 0,1 1 0,-1 0 0,0 0-1,1-1 1,-1 1 0,0 0 0,1 0 0,-1 0 0,0 0-1,0 0 1,1 0 0,-1 0 0,0 0 0,1 0-1,-1 0 1,0 0 0,1 0 0,-1 1 0,0-1 0,1 0-1,-1 0 1,0 1 0,1-1 0,-1 0 0,1 1-1,-1-1 1,0 1 0,1-1 0,-1 2 0,-3 0 25,1 1 0,0 0-1,0 0 1,1 0 0,-1 0 0,1 0 0,-1 1 0,1-1 0,0 1 0,0 0 0,1-1 0,-1 1 0,1 0 0,0 0 0,0 0-1,0 0 1,0 0 0,1 0 0,-1 0 0,1 1 0,0-1 0,1 0 0,-1 0 0,1 0 0,-1 0 0,1 0 0,0 0 0,1 0 0,-1 0-1,1 0 1,0-1 0,0 1 0,0 0 0,3 2 0,-3-3 5,0 0 0,0 0-1,0-1 1,1 1 0,-1-1 0,1 0 0,0 0-1,0 0 1,0 0 0,0 0 0,0-1 0,0 1-1,0-1 1,1 0 0,-1 0 0,0 0 0,1 0-1,-1-1 1,1 1 0,-1-1 0,0 0 0,1 0-1,-1 0 1,1 0 0,-1-1 0,1 1 0,-1-1-1,1 0 1,5-3 0,-7 4 11,0-1 0,0 0 1,1 0-1,-1 0 0,-1-1 0,1 1 0,0 0 1,0-1-1,0 1 0,-1-1 0,1 0 0,-1 1 1,1-1-1,-1 0 0,0 0 0,1 0 0,-1 0 1,0 0-1,-1 0 0,1 0 0,0 0 0,0-1 1,-1 1-1,1 0 0,-1 0 0,0-1 0,0 1 0,0 0 1,0-1-1,0 1 0,0 0 0,-1 0 0,1-1 1,-1 1-1,1 0 0,-1 0 0,0 0 0,0-1 1,0 1-1,-2-2 0,-4-8-15,-1 1 1,-1 1-1,0-1 0,0 1 1,-1 1-1,0 0 0,-22-15 1,29 22-69,1 0 1,-1 1 0,0-1 0,0 1-1,-5-2 1,7 2 18,0 1 0,-1 0 0,1 0 0,0-1-1,0 1 1,0 0 0,0 0 0,0 0 0,-1 0 0,1 0 0,0 1-1,0-1 1,0 0 0,0 0 0,0 1 0,0-1 0,-2 2 0,2-2-99,1 1 43,1 0 96,-1 0 0,0 0 0,1 0 0,-1 1 0,1-2 0,-1 1 0,1 0 0,0 0 0,-1 0 0,1 0 0,0 0 0,0 0 0,0-1 0,0 1 0,-1 0 0,1-1 0,0 1 0,2 0 0,19 9 155,-11-8-77,0 0-1,0-1 1,0 0 0,0-1 0,0-1 0,0 0-1,21-4 1,-6 2-28,160-33 96,-95 16-47,-74 18-85,-14 2-7,0 0-1,0-1 0,0 1 1,0-1-1,1 1 0,-1-1 0,0 0 1,-1 0-1,1-1 0,0 1 0,0-1 1,3-1-1,-6 2 15,0 13-223,-2-8 201,1 0 0,-1 0 0,0 0 0,0 0 0,0 0 0,-5 6 0,-6 13 13,-2 7 66,9-20-33,0 1 0,1 0 0,1 1 1,-4 13-1,7-24-48,1-1 1,0 1-1,0 0 1,0-1-1,-1 1 0,1 0 1,0 0-1,0 0 1,0-1-1,0 1 1,0 0-1,0 0 0,0-1 1,1 1-1,-1 0 1,0 0-1,0-1 0,0 1 1,1 0-1,-1-1 1,0 1-1,1 0 0,-1-1 1,1 1-1,-1 0 1,1-1-1,-1 1 0,1-1 1,-1 1-1,2 0 1,-1-1 26,1 1 1,-1-1 0,1 0 0,-1 0 0,0 0-1,1 0 1,-1 0 0,1 0 0,-1 0 0,1 0-1,-1-1 1,0 1 0,1 0 0,-1-1 0,0 1 0,2-2-1,11-5 46,-2 0 0,1-2 0,-1 1 0,0-1 0,15-16 0,12-8-84,-24 22-11,-5 4 22,-1-1 1,12-10 0,-21 17-1,0 1 1,0 0 0,0 0-1,0 0 1,0 0 0,0 0-1,0 0 1,0 0 0,1 0-1,-1-1 1,0 1 0,0 0-1,0 0 1,0 0 0,0 0 0,0 0-1,0 0 1,1 0 0,-1 0-1,0 0 1,0 0 0,0 0-1,0 0 1,0 0 0,1 0-1,-1 0 1,0 0 0,0 0-1,0 0 1,0 0 0,0 0-1,1 0 1,-1 0 0,0 0-1,0 0 1,0 0 0,0 0-1,0 0 1,0 1 0,0-1 0,1 0-1,-1 0 1,0 0 0,0 0-1,0 0 1,0 0 0,0 0-1,0 0 1,0 1 0,0-1-1,0 0 1,0 0 0,1 0-1,1 13-87,-3 13 55,0-22 35,0 0 1,0 0-1,1 0 0,-1 0 1,1 0-1,0 0 0,0 0 1,0 0-1,0 0 0,1 0 1,0 0-1,0 0 0,0 0 1,0 0-1,3 5 0,-4-8 4,1 0 0,0 0 0,0 0-1,0 0 1,0 0 0,0 0-1,0 0 1,0 0 0,0 0 0,0-1-1,0 1 1,1 0 0,-1-1 0,0 1-1,0-1 1,1 1 0,-1-1-1,0 0 1,1 1 0,-1-1 0,1 0-1,-1 0 1,0 0 0,1 0 0,-1 0-1,1 0 1,-1-1 0,0 1-1,1 0 1,-1-1 0,0 1 0,2-2-1,5-1 51,-1-1-1,0 0 1,0-1-1,10-7 1,-7 4-23,63-41 150,-40 28-238,40-33 0,-63 45 65,0 1 1,-1-2-1,-1 1 1,1-1-1,-2-1 1,1 0 0,-2 0-1,7-12 1,-2-4-66,-1-1 0,-2 0 1,7-36-1,8-88 17,-20 129 56,-1 0 0,-1 0 0,-1-1 0,0 1 0,-2 0 0,-5-26 0,6 47-38,1 1 1,0 0-1,0 0 1,-1 0-1,1 0 1,0 0-1,-1 0 1,1-1-1,-1 1 1,1 0-1,-1 0 1,0 0-1,0 1 1,1-1-1,-1 0 1,0 0-1,0 0 1,0 0-1,0 1 1,0-1-1,0 0 1,0 1-1,0-1 1,0 1-1,0-1 0,0 1 1,0 0-1,0-1 1,0 1-1,-1 0 1,1 0-1,0 0 1,0 0-1,0 0 1,0 0-1,-1 0 1,0 0-1,-2 1-6,1 0 0,-1 1-1,1-1 1,0 1 0,0-1-1,0 1 1,0 0 0,0 0 0,0 0-1,0 0 1,-3 5 0,-1 1 23,0 1 1,1 0-1,0 1 1,0 0-1,1 0 1,0 0-1,1 0 1,-3 11-1,-18 87 8,-12 104 56,34-188-16,1 0-1,0 0 1,4 40 0,-1-60-45,-1 1 1,1 0-1,0 0 1,0-1 0,1 1-1,-1-1 1,1 1-1,0-1 1,0 0 0,1 0-1,-1 0 1,1 0-1,0 0 1,0 0 0,0-1-1,1 1 1,-1-1-1,7 5 1,-4-5 49,0 1-1,0-1 1,1 0-1,-1-1 1,1 1-1,0-1 1,0-1-1,0 1 1,0-1 0,0 0-1,13-1 1,2 0 8,0-1 0,-1-2 1,1 0-1,-1-1 1,1-2-1,26-9 0,-33 7 3,0 0 0,-1 0-1,19-16 1,-23 17-54,6-3-5,-15 5 0,-2 6-24,0 1-1,0-1 0,1 1 1,-1-1-1,0 1 1,1 0-1,-1-1 0,0 1 1,1 2-1,-2 0-17,-1 6 34,1-1-1,0 1 1,0-1-1,1 1 0,0 0 1,1 0-1,0-1 1,0 1-1,1 0 1,2 10-1,-1-9 7,-2-9 15,0 0 1,0 0-1,1-1 0,-1 1 0,1 0 0,-1 0 0,1 0 0,0 0 0,0-1 1,1 4-1,0-4 5,-1 1 1,1-1 0,0 1-1,0-1 1,-1 1 0,1-1-1,0 0 1,0 0-1,0 0 1,0 0 0,1 0-1,-1-1 1,3 2 0,-4-2-5,0 0 0,-1 0-1,1 0 1,0 0 0,0 1 0,0-1 0,0 0 0,0-1 0,-1 1 0,1 0 0,0 0 0,0 0 0,0 0 0,0-1 0,-1 1 0,1 0 0,0-1 0,0 1 0,-1-1 0,1 1 0,1-1 0,-1-1 23,1 1 0,-1-1 1,0 1-1,0-1 1,0 0-1,0 1 1,0-1-1,0 0 1,1-2-1,-1 0 7,0-1 0,0 1 0,0 0 0,-1-1 0,1 1 0,-1 0 0,0-1 0,-1-5 0,0 4-65,0 0 0,-1 0 0,0 1 1,0-1-1,-1 1 0,1-1 0,-1 1 0,-1 0 0,1 0 0,-6-5 1,2 2-26,0 0 0,-1 1 0,0 0 0,-18-10 0,26 17 43,-1-1-1,1 1 0,0 0 1,0 0-1,-1 0 0,1 0 1,0 0-1,-1-1 0,1 1 1,0 0-1,0 0 0,-1-1 1,1 1-1,0 0 0,0 0 1,-1-1-1,1 1 0,0 0 1,0-1-1,0 1 0,0 0 1,0 0-1,0-1 0,-1 1 1,1 0-1,0-1 0,0 1 1,0 0-1,0-1 0,0 1 1,0 0-1,0-1 0,0 1 1,0 0-1,0-1 0,1 1 1,-1 0-1,0-1 0,0 1 1,0 0-1,0-1 0,0 1 1,1 0-1,-1-1 0,0 1 1,0 0-1,0 0 0,1-1 1,-1 1-1,0 0 1,0 0-1,1 0 0,-1-1 1,0 1-1,1 0 0,-1 0 1,0 0-1,1 0 0,-1 0 1,0-1-1,1 1 0,-1 0 1,0 0-1,1 0 0,-1 0 1,1 0-1,-1 0-1,11-4 10,0 1 0,0 0 1,20-2-1,-22 4-8,1 1 1,-1 0-1,0 1 0,1 0 1,-1 1-1,0 0 0,11 4 1,-17-6 17,-1 1-1,0 0 1,1 0 0,-1 0 0,0 1 0,0-1 0,0 0 0,0 1 0,0 0 0,0-1 0,-1 1-1,1 0 1,0 0 0,-1 0 0,1 0 0,-1 0 0,0 0 0,2 4 0,-1 0 91,0-1 1,-1 1 0,0-1-1,0 1 1,0 0-1,-1 0 1,0 5 0,1-12-107,0 0 1,0 0-1,0 0 1,0 0-1,0 0 0,1 0 1,-1 0-1,0 0 1,0 0-1,1 0 1,-1 1-1,0-1 1,1 0-1,-1 1 1,2-1-1,4-2 25,16-9 34,35-13 1,-47 21-36,0 1-1,0 0 1,0 0 0,1 1-1,21 0 1,-29 2 15,1 1 1,-1-1-1,1 1 1,7 3-1,-12-4-41,1 1 0,-1-1 0,1 0 0,-1 1 0,0-1 0,1 1 0,-1-1 0,1 1 0,-1-1 0,0 1 0,0-1 0,1 1 0,-1-1 0,0 1 0,0 0-1,0-1 1,0 1 0,0-1 0,1 1 0,-1 0 0,0-1 0,0 1 0,-1 0 0,0 14 248,1-14-219,-1 4 19,-1 0-1,1 0 1,-1 0-1,0 0 1,-1 0 0,1 0-1,-1-1 1,0 1-1,-6 5 1,3 0 53,1-4-142,5-5 121,14-16-33,3 4-59,1 0-1,-1 1 1,2 1 0,-1 1 0,37-11 0,-53 19 3,-1-1 1,1 1-1,0 0 1,0-1-1,0 1 1,-1 0-1,1 0 1,0 0 0,0 0-1,0 1 1,0-1-1,-1 0 1,1 1-1,0 0 1,0-1 0,1 2-1,-2-2 5,0 1 1,0 0-1,0-1 1,-1 1-1,1 0 0,0 0 1,0-1-1,-1 1 0,1 0 1,0 0-1,-1 0 0,1 0 1,-1 0-1,1 0 0,-1 0 1,1 0-1,-1 0 0,0 0 1,0 0-1,1 0 0,-1 0 1,0 0-1,0 0 0,0 1 1,0-1-1,0 0 1,0 0-1,-1 2 0,-1 9 56,1 0 0,0 16 0,1-27-53,-1 0 1,1-1-1,0 1 1,0-1-1,0 1 1,0 0-1,0-1 1,1 1-1,-1-1 1,0 1-1,0 0 1,0-1 0,0 1-1,1-1 1,-1 1-1,0-1 1,1 1-1,-1-1 1,0 1-1,1-1 1,-1 1-1,0-1 1,1 1-1,-1-1 1,1 0 0,-1 1-1,1-1 1,-1 0-1,1 1 1,-1-1-1,1 0 1,-1 0-1,1 1 1,0-1-1,-1 0 1,1 0 0,-1 0-1,1 0 1,0 0-1,-1 0 1,1 0-1,-1 0 1,1 0-1,0 0 1,-1 0-1,1 0 1,-1 0-1,2-1 1,2 1 75,2-1-43,0 0 1,-1 1-1,0-2 1,1 1-1,-1-1 1,0 0-1,0 0 1,0 0-1,0-1 1,0 0-1,0 0 1,-1 0-1,1 0 1,-1-1-1,0 1 1,0-1-1,0 0 1,4-6-1,2-4-32,0 0 1,-1-1-1,0 0 0,10-27 0,-7 12 26,-2 0-1,8-46 1,5-65 357,-20 124-299,4-72-282,-5 50 32,-1 29-33,-1 9 59,-1 2-33,-12 167-104,4-32 260,4 37-57,5-141 162,0-28-39,0-1 1,1 0-1,-1 1 0,1-1 0,-1 1 0,1-1 0,0 0 1,1 1-1,-1-1 0,1 0 0,-1 0 0,3 3 1,-3-5 42,2-7 124,7-67-113,-7 60-149,-3 10 29,1 0-1,0 0 0,-1 0 0,1 0 1,1 0-1,1-4 0,-2 6 1,0 0 1,0 0-1,0 0 0,0 0 1,0 0-1,0 0 0,0 0 0,0 0 1,0 1-1,0-1 0,0 1 1,1-1-1,-1 1 0,0-1 0,1 1 1,-1-1-1,0 1 0,1 0 1,1 0-1,10 0 26,0 0 1,0 1-1,0 1 1,0 0 0,16 5-1,11 1 305,0-1-132,33 5-98,-52-10-63,-1 1 0,1 1 0,21 7 0,2 6-3194,-43-16 2850,0 0 0,1-1 1,-1 1-1,0 0 0,0 0 0,0 0 1,0 0-1,0 0 0,0 0 0,0 0 1,0 1-1,0-1 0,-1 0 0,1 0 1,0 1-1,-1-1 0,2 3 0,-1 0-505,-1 0 0,1 0 0,-1 0 0,1 0 0,-1 8 0,-7 28-5986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8:58.5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78 185 1984,'0'-2'178,"0"1"0,0-1 1,0 0-1,0 0 0,-1 0 0,1 1 0,0-1 1,-1 0-1,1 1 0,-1-1 0,0 0 1,-1-1-1,-1-5 1526,-8-6 851,5 32-1915,3-5-509,1 0 0,0 0 0,1 0 1,1 23-1,0 4 13,-12 252 906,12-175-163,1-56 157,-1-59-255,-4-7-287,2 1-413,0 0 0,1 0 0,-1 0 1,1 0-1,0 0 0,1 0 0,-2-8 1,1-35 177,1 20-315,-15-354-427,14 274 275,1 63 310,1 37-131,1 1 1,-1-1 0,1 1-1,0 0 1,0 0 0,1 0 0,0 0-1,0 0 1,1 1 0,-1 0 0,1-1-1,0 1 1,0 0 0,8-6 0,-10 10 17,0-1 1,0 1 0,0-1 0,1 1 0,-1 0 0,1 0-1,-1 0 1,1 0 0,-1 1 0,1-1 0,-1 1 0,4-1 0,34 1-67,-19 1 22,-7-1 47,0 1 0,0 1 0,0 0 0,-1 1 0,1 1 0,-1 0 0,1 0 0,-1 1 0,-1 1 0,1 0 0,-1 1 0,0 1 0,0-1 0,19 19 0,-27-22 44,-1 1 0,1-1 0,-1 1 0,0-1 0,0 1 0,-1 0 0,1 0 0,-1 1 0,0-1 0,-1 0 0,1 1 0,-1-1 0,0 1 0,-1-1 0,1 1 0,-1-1 0,0 1 0,0 0 1,-1-1-1,1 1 0,-3 6 0,1-6 25,1 0 1,-1 0 0,-1-1-1,1 1 1,-1-1 0,0 1-1,0-1 1,-1 0 0,1 0-1,-1-1 1,0 1 0,0-1-1,-1 0 1,0 0 0,1 0-1,-1-1 1,0 1 0,-1-1-1,-7 3 1,-3 1 116,0-2 0,0 0 0,-27 4 1,32-8-133,0 0 0,1-1 0,-1 0 1,0 0-1,1-1 0,-1 0 1,-11-4-1,14 3-14,-1 0 0,1-1 1,-10-5-1,15 6-13,1 1 0,-1-1 0,0 0 0,1 0 0,-1 0 0,1 0 0,0 0 0,-1-1 0,1 1 0,0-1 0,-3-5 0,3 3 7,1 4-308,0-1 0,0 1 0,1 0 1,-1-1-1,0 1 0,1 0 0,0-1 1,-1 1-1,1-3 0,3-5-1416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8:59.4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29 2976,'-1'0'93,"1"-1"0,-1 1 0,1-1 0,-1 0 0,1 1 0,0-1 0,0 1 0,-1-1 0,1 0 0,0 1 0,0-1 0,0 0 0,-1 1 0,1-1 0,0 0 0,0 0 0,0 1 0,0-1 0,0 0 0,0 1 0,1-1 0,-1 0 0,0 0 0,1-1 235,0 1 0,0 0 0,0 0 0,-1 0 0,1 0 0,1 0 0,-1 0 0,0 0 0,0 0 0,2-1 0,-3 4-213,1-1-1,0 1 1,-1-1 0,0 1 0,1-1-1,-1 1 1,0-1 0,0 1 0,0-1 0,0 1-1,0 1 1,1 26 374,4 76 802,4 0-91,-5-75-1040,-4-21-188,3 8 782,1-15-124,2-7 51,-2-1-559,0 0 0,0-1-1,-1 1 1,3-9 0,11-19-245,-14 29 105,1 0 1,0 0 0,0 1 0,1-1 0,-1 1 0,1 0 0,10-7 0,-12 9-21,0 1 0,1-1-1,0 0 1,-1 1 0,1 0 0,0 0-1,0 0 1,-1 0 0,1 1 0,0-1-1,0 1 1,0 0 0,6 1 0,-7-1 24,0 0 1,-1 1 0,1-1-1,0 1 1,0 0 0,-1 0-1,1 0 1,-1 0 0,1 0-1,-1 0 1,1 1 0,3 3-1,-3-2 37,0 0 0,-1 0 0,0 1 0,1-1-1,-1 1 1,0 0 0,-1 0 0,2 4 0,1 1 65,-1 1 0,0 0-1,-1-1 1,0 2 0,0-1 0,-1 0 0,-1 12 0,0-17-16,0-1-1,0 1 0,-1 0 1,0-1-1,0 1 0,0-1 1,0 1-1,-1-1 0,0 0 0,0 0 1,0 1-1,0-1 0,-1 0 1,1-1-1,-1 1 0,0 0 1,0-1-1,-5 4 0,5-5-30,0 0-1,0-1 1,0 1-1,0-1 1,0 0-1,0 0 1,0 0-1,0 0 1,-1-1-1,1 1 1,0-1-1,0 0 1,-1 0-1,1 0 1,-6-1-1,-6-2 61,0 0-1,-16-6 1,20 6-43,-6-2 24,0-1 1,0-1-1,1-1 1,0 0-1,0-1 0,1 0 1,0-1-1,-25-24 0,37 32-255,1-1-1,0 1 1,0-1 0,0 0-1,0 0 1,-1-3-1,0 0-569,3 6 607,-1-1-1,1 1 0,0-1 1,-1 1-1,1-1 0,0 1 1,-1-1-1,1 1 1,0-1-1,0 0 0,0 1 1,0-1-1,-1 1 0,1-1 1,0 0-1,0 1 1,0-1-1,0 0 0,0 1 1,1-1-1,-1 0 0,0 1 1,0-1-1,0 1 1,0-1-1,1 0 0,-1 1 1,0-1-1,1 1 0,-1-1 1,0 1-1,1-1 1,0 0-1,11-7-1820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9:00.7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91 3072,'-11'-11'976,"4"4"1197,3 6-869,3 1-1246,1-1 0,-1 1 0,1 0 0,-1 0 0,1-1 1,-1 1-1,1-1 0,-1 1 0,1 0 0,-1-1 0,1 1 0,0-1 0,-1 1 0,1-1 0,-1 1 0,1-1 0,0 1 0,0-1 1,-1 1-1,1-1 0,0 1 0,0-1 0,0 0 0,0 1 0,0-1 0,-1 1 0,1-1 0,0 0 0,0 1 0,0-1 0,1 1 1,-1-1-1,0 0 0,0 1 0,0-1 0,0 1 0,1-1 0,-1 0 0,0 1 0,0-1 0,1 1 0,-1-1 0,0 1 0,1-1 1,-1 1-1,1 0 0,-1-1 0,1 1 0,-1-1 0,1 1 0,-1 0 0,2-1 0,3-3-53,0 1 0,1 0 0,0 0 1,6-2-1,-5 2 288,4-2-137,1 0-1,-1 1 0,14-3 1,-19 6-128,-1 0 1,1 0-1,-1 0 1,1 1-1,-1 0 1,1 0-1,0 1 1,-1-1-1,9 3 1,-13-2-8,0-1 0,0 1 0,0 0 0,1-1 0,-1 1 0,0 0 0,0 0 0,0 0 0,0 0 0,0 0 0,-1 0 0,1 0 0,0 0 0,0 0 0,-1 1 0,1-1 0,0 0 0,-1 0 0,1 1 0,-1-1 0,0 0 0,1 1 0,-1-1 0,0 0 0,0 1-1,0-1 1,0 1 0,0 1 0,-1 4 63,1-1-1,-1 0 1,0 0-1,0 0 1,-3 8-1,-1-3 2,1 0 0,-1-1 0,-1 1 0,0-1 0,-1 0-1,-13 16 1,6-11 110,-1 0 0,-33 25 0,33-26 80,15-14-261,0 0 0,0 1 0,-1-1-1,1 0 1,0 1 0,0-1 0,0 0 0,0 1 0,0-1 0,0 1 0,0-1-1,0 0 1,0 1 0,0-1 0,0 0 0,0 1 0,0-1 0,0 1 0,0-1-1,0 0 1,0 1 0,0-1 0,0 0 0,1 1 0,-1-1 0,0 0-1,0 1 1,0-1 0,1 0 0,-1 0 0,0 1 0,0-1 0,1 0 0,-1 0-1,0 1 1,1-1 0,-1 0 0,0 0 0,1 0 0,-1 1 0,0-1-1,1 0 1,-1 0 0,0 0 0,1 0 0,-1 0 0,0 0 0,1 0 0,6 2 96,1-1-1,-1 0 1,0 0 0,1-1 0,-1 0 0,1 0 0,-1-1 0,0 0 0,13-3 0,20-2 140,-38 6-258,43-1-294,-15 7-3740,-4 6 1317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9:01.9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63 2816,'-21'0'1579,"21"0"-1525,0 0 1,0 0 0,-1 1 0,1-1 0,0 0-1,0 0 1,0 0 0,0 0 0,0 0 0,0 0-1,0 1 1,0-1 0,-1 0 0,1 0 0,0 0-1,0 0 1,0 1 0,0-1 0,0 0 0,0 0-1,0 0 1,0 0 0,0 1 0,0-1 0,0 0-1,0 0 1,0 0 0,0 0 0,0 1 0,0-1-1,0 0 1,1 0 0,-1 0 0,0 0 0,0 0-1,0 1 1,0-1 0,0 0 0,0 0 0,0 0-1,0 0 1,0 0 0,1 0 0,-1 0 0,0 1-1,0-1 1,0 0 0,0 0 0,0 0 0,1 0-1,0 1 19,0 0-1,-1 0 1,1 0-1,0 0 0,0-1 1,0 1-1,0 0 1,0-1-1,1 1 1,-1 0-1,1 0 0,13 2 247,-1 0 0,1-1 0,-1-1-1,22 0 1,-1 0-35,325-18 1684,-285 11-1728,162-15 202,411-22 486,-581 41-810,75 0 163,-122 4-116,1 0-1,0 1 1,-1 1-1,35 11 1,-44-12-35,-10-3-101,1 0-1,-1 1 1,1-1 0,0 0 0,-1 1 0,1 0-1,-1-1 1,0 1 0,1 0 0,-1-1 0,1 1-1,-1 0 1,2 2 0,2 5 94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9:04.8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6 163 2560,'-6'-5'6137,"12"5"-2642,-4 1-3378,4 3-19,-3-3-60,-1 0 0,0 0-1,0 1 1,0-1-1,0 1 1,0 0 0,0-1-1,0 1 1,0 0-1,2 4 1,4 7 131,64 101 339,-63-99-416,1 0-1,15 17 1,11 15 236,46 67 696,-79-108-927,-2-5-19,-1-1 0,0 1 0,0-1 0,1 1 0,-1-1 0,0 1 0,1-1 0,-1 1 0,0-1 0,1 1 0,-1-1 0,1 0 0,-1 1 0,1-1 0,-1 0 0,2 1 0,-2-1-51,1 0 0,0-1 1,0 1-1,-1 0 0,1-1 1,0 1-1,-1 0 0,1-1 1,-1 1-1,1-1 0,0 1 1,-1-1-1,1 1 0,-1-1 0,1 0 1,-1 1-1,1-2 0,35-57 864,-21 33-792,-1-2-1,-1 1 0,14-47 1,-11 29-61,1 1-2,-2 0 0,-2-1 0,9-60 0,-22 94 36,0 8-38,-1 0-1,1 0 0,1 0 1,-1 0-1,1-5 0,0 7-40,-1 1 1,0 0-1,0 0 0,0 0 0,0 0 0,0-1 1,1 1-1,-1 0 0,0 0 0,0 0 1,0-1-1,0 1 0,0 0 0,0 0 0,0-1 1,0 1-1,0 0 0,0 0 0,0 0 0,0-1 1,0 1-1,0 0 0,0 0 0,0-1 1,0 1-1,0 0 0,0 0 0,0 0 0,-1-1 1,1 1-1,0 0 0,0 0 0,-6 7-3230,2 4 1392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9:05.7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15 2816,'-8'-10'1451,"4"6"-149,7 7 809,-2-1-2008,0 0 0,0 0 0,0 0 0,-1 0 0,0 1-1,1-1 1,-1 0 0,0 1 0,0-1 0,0 0 0,0 1 0,0-1 0,-1 0 0,1 0 0,-2 3 0,1 5 239,-9 76 1032,4-48-805,0 48 0,2 38 583,6-70 1115,-1-58-2145,0 0 1,1 0-1,-1 0 1,1 0 0,-1 0-1,1 0 1,1 1 0,2-5-1,9-17-4,-1-4-75,19-37-156,-21 45 55,-4 7 0,1 1 0,11-16 0,-17 26 49,1 0 0,-1 0 0,1 0 0,0 0 0,0 1 0,0-1 0,0 1 0,0 0 0,0 0 0,1 0 0,-1 0 0,1 1 0,-1 0 0,5-2 0,-6 3 11,0 0 0,-1-1 1,1 1-1,0 0 0,-1 0 1,1 0-1,0 1 1,0-1-1,-1 0 0,1 1 1,0-1-1,-1 1 1,1-1-1,-1 1 0,1 0 1,0 0-1,-1 0 1,0 0-1,1 0 0,-1 0 1,0 0-1,1 0 1,-1 0-1,0 1 0,0-1 1,0 1-1,0-1 1,0 0-1,0 1 0,-1 0 1,1-1-1,1 4 0,0 2 10,0 0 0,0 0-1,0 0 1,-1 1-1,0-1 1,-1 12-1,0-6 24,-1 0 0,0 1 0,-5 20 0,4-27 47,0 0-1,-1 0 0,0 0 0,0 0 0,0 0 0,-1-1 0,1 0 0,-7 8 0,2-5 77,1 0 1,-2 0-1,1-1 1,-1 0-1,-12 8 1,16-14-126,1 0 0,0 0 0,0 0 0,-1 0 0,1-1 1,-1 1-1,0-1 0,1 0 0,-1 0 0,0-1 0,0 0 1,1 0-1,-1 0 0,0 0 0,0-1 0,-7-1 0,7 1 10,0-1 0,0 0 0,0 0 0,0 0 0,1 0 0,-1-1 0,0 0 0,1 0-1,0 0 1,0 0 0,-6-7 0,7 7-438,1 0 0,-1-1 0,1 1 0,0-1 0,-3-6-1,4 9-29,1-1 0,-1 1 0,1-1 0,0 1 0,0-1 0,0 0 0,0 1-1,0-1 1,0 1 0,0-1 0,0 1 0,1-1 0,0-1 0,6-9-2247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9:06.5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8 191 3968,'-7'-17'1285,"7"17"-1254,0-1 0,0 1-1,0-1 1,0 1 0,0-1 0,0 1-1,0-1 1,0 1 0,0-1-1,0 1 1,0-1 0,1 1 0,-1 0-1,0-1 1,0 1 0,0-1 0,1 1-1,-1 0 1,0-1 0,1 1-1,-1 0 1,0-1 0,1 1 0,-1 0-1,0-1 1,1 1 0,0-1 120,0-1 306,5-8 2177,-6 10-2610,1 0 0,-1 0 0,0 1 0,0-1 0,1 0 0,-1 0 0,0 0 0,1 1 0,-1-1-1,0 0 1,0 0 0,0 1 0,1-1 0,-1 0 0,0 0 0,0 1 0,0-1 0,0 0 0,1 1 0,-1-1-1,0 0 1,0 1 0,0-1 0,0 0 0,0 1 0,0-1 0,0 0 0,0 1 0,0-1 0,0 0 0,0 0 0,0 1-1,0 0 1,25 114 1880,-8-44-1321,7 42 717,-6-16-660,-5-27 101,0 14-255,-8-40 329,-3-65-372,0 0 0,2 0 0,0 0-1,14-38 1,38-86 15,15-4-276,51-113-294,-117 249 113,-1 4-85,0 1 0,9-16 0,-13 24 19,1 0 0,-1 0 1,0 0-1,0 0 0,0 0 0,0 0 0,1 0 0,-1 0 0,0 0 0,0 0 1,0 0-1,0 0 0,1 0 0,-1 0 0,0 0 0,0 0 0,0 0 1,0 0-1,1 0 0,-1 0 0,0 1 0,0-1 0,0 0 0,0 0 1,0 0-1,0 0 0,1 0 0,-1 1 0,0-1 0,0 0 0,0 0 0,0 0 1,0 0-1,0 1 0,0-1 0,0 0 0,1 12-3097,-1 6 954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9:07.2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216 38 3136,'0'0'104,"0"-1"1,0 1-1,-1 0 1,1-1 0,0 1-1,0 0 1,0-1-1,0 1 1,0 0-1,-1-1 1,1 1-1,0 0 1,0-1-1,0 1 1,0-1-1,0 1 1,0 0-1,0-1 1,0 1-1,1 0 1,-1-1-1,0 1 1,0-1-1,0 1 1,0 0-1,0-1 1,1 1-1,-1 0 1,0-1 0,0 1-1,0 0 1,1 0-1,0-1 1,-1 0 64,0 1 0,1 0 0,-1-1 0,0 1 0,0-1 1,1 1-1,-1-1 0,0 1 0,0 0 0,1-1 0,-1 1 0,0-1 1,0 1-1,0-1 0,0 0 0,0 1 0,0-1 0,0 1 1,0-1-1,0 1 0,0-1 0,0 1 0,0-1 0,0 1 1,-1-1-1,1 0-94,-1 0 0,0 0 1,1 0-1,-1 0 0,0 0 0,0 1 1,0-1-1,1 0 0,-1 1 1,0-1-1,0 0 0,0 1 1,0-1-1,0 1 0,-1 0 0,1-1 1,0 1-1,0 0 0,0 0 1,0-1-1,0 1 0,0 0 1,0 0-1,-1 0 0,1 0 0,0 1 1,0-1-1,-1 0 0,-4 1-60,1 0-1,0 0 1,-1 1-1,-7 3 1,0 2 13,1 0 0,1 1 0,-1 0 0,1 1 1,0 0-1,1 1 0,0 0 0,1 1 0,0 0 0,1 0 1,0 1-1,0 0 0,-9 21 0,16-28-17,0-1 0,-1 0 0,1 1 0,1 0 0,-1-1-1,1 1 1,0-1 0,0 1 0,0-1 0,1 6 0,-1-8 21,0-1 0,0 1 0,1-1 1,-1 1-1,1-1 0,-1 1 1,1-1-1,-1 1 0,1-1 0,0 0 1,0 1-1,0-1 0,0 0 0,0 0 1,0 1-1,0-1 0,0 0 0,0 0 1,0 0-1,0 0 0,1 0 0,-1-1 1,1 1-1,-1 0 0,0-1 0,1 1 1,-1-1-1,1 1 0,-1-1 0,1 0 1,-1 1-1,4-1 0,-1-1 54,0 1 0,1-1 0,-1 0 1,0 0-1,1 0 0,-1-1 0,0 0 0,0 0 0,0 0 0,0 0 0,-1 0 0,1-1 0,-1 0 0,1 0 0,-1 0 1,5-5-1,3-5 87,0-1 1,16-26-1,-15 18-162,0 0-1,15-41 1,-27 60-17,1 1 0,0-1 1,1 0-1,-1 1 0,0-1 0,1 1 0,-1 0 0,1 0 0,3-4 0,-4 6 2,-1 0-1,0 0 1,1 1-1,-1-1 1,0 0-1,1 0 0,-1 1 1,0-1-1,1 0 1,-1 1-1,0-1 1,0 1-1,0-1 0,1 0 1,-1 1-1,0-1 1,0 0-1,0 1 1,0-1-1,0 1 0,7 34 109,-4-16-27,1-1 1,10 31-1,-6-29-31,-3-5 74,10 21-1,-13-33-50,0 0-1,0 1 1,0-1 0,0 0 0,1 0-1,-1 0 1,1 0 0,0-1 0,-1 1-1,1-1 1,5 3 0,-6-4-118,-1-1 0,1 1 0,-1-1 0,1 1-1,-1-1 1,1 0 0,-1 0 0,1 0 0,-1 0 0,1 0 0,-1 0 0,1-1 0,-1 1 0,1 0 0,-1-1 0,1 1 0,-1-1 0,1 1 0,1-2-1,6-2-1133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9:08.9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1 250 2656,'0'0'4145,"0"0"-4089,0 0 0,0 0 1,0 0-1,0 0 0,0 0 0,0 0 0,4-10 2206,1-2-2028,1 0 1,1 1-1,0-1 1,1 1-1,12-14 1,-15 18-128,10-11 27,1 0 1,0 1-1,1 1 0,1 0 0,0 2 0,35-22 0,-50 34-124,1 0 1,0 0-1,0 0 1,0 1-1,0 0 0,0-1 1,0 1-1,0 1 0,5-2 1,-7 2 3,0 1 0,0-1 0,1 0-1,-1 0 1,0 1 0,0-1 0,0 1 0,0 0 0,0 0 0,0 0 0,0 0 0,0 0 0,0 0-1,0 0 1,-1 0 0,1 1 0,0-1 0,2 4 0,-1-1 59,1 0 0,-1 1 1,-1-1-1,1 1 0,0 0 0,-1-1 0,3 10 1,6 38 170,-8-37-50,7 24 0,-9-34-88,1 0-1,0-1 0,0 1 1,1-1-1,-1 0 0,1 0 1,0 0-1,0 0 1,5 4-1,-6-6-11,0-1 1,0 1-1,1-1 0,-1 1 1,0-1-1,1 0 0,-1 0 1,1 0-1,-1 0 0,1-1 1,0 1-1,-1-1 0,1 1 1,0-1-1,0 0 0,-1 0 1,1 0-1,0-1 0,-1 1 1,1 0-1,0-1 0,-1 0 1,1 0-1,3-1 0,-1 0-19,0-1 0,0 1 0,0-1 0,0 0 0,0-1 0,-1 1 0,1-1 0,-1 0 0,0 0 0,0 0 0,3-5 0,8-12 179,0-1-1,-2 0 0,16-37 1,-17 28-30,-10 28-651,-3 5-1003,-10 15-3208,-3 7-1539,5-5 3100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4:35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5 217 5888,'-4'-14'1898,"4"14"-1879,0 0 1,-1 0-1,1 0 0,0 0 0,0 0 0,0-1 0,0 1 0,0 0 0,0 0 0,0 0 0,0 0 0,0 0 0,0 0 0,0-1 0,0 1 0,0 0 1,0 0-1,0 0 0,0 0 0,0 0 0,0-1 0,0 1 0,0 0 0,0 0 0,1 0 0,-1 0 0,0 0 0,0 0 0,0-1 0,0 1 0,0 0 1,0 0-1,0 0 0,0 0 0,0 0 0,1 0 0,-1 0 0,0 0 0,0 0 0,10-8 804,1 0-1,0 1 1,24-11 0,36-15-99,2 3 0,2 3 0,139-32 0,-196 56-660,0 0 0,1 2 0,0 0 0,21 1 0,-30 1-406,0 1-1,1 0 1,13 5 0,-15-4-648,-1 0-1,0 1 1,-1 0 0,13 8 0,13 15-2082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9:04.8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30 101 2240,'-17'-15'2805,"19"17"-1977,-1-5 1037,-1 3-1722,0-1 0,0 1 0,0-1 0,0 1 0,0 0 0,0-1 0,0 1 0,0 0 0,0-1 0,0 1 0,0 0 0,0-1 0,0 1 1,0 0-1,-1-1 0,1 1 0,0 0 0,0-1 0,0 1 0,-1 0 0,1-1 0,0 1 0,0 0 0,-1 0 0,1 0 0,0-1 0,-1 1 0,1 0 0,0 0 0,0 0 0,-1-1 0,0 1 0,1 0 59,-1-1-1,0 1 0,0-1 0,1 1 0,-1-1 1,1 0-1,-1 1 0,0-1 0,1 0 0,-1 1 1,1-1-1,-1 0 0,1 0 0,0 0 1,-1 1-1,1-1 0,0 0 0,0 0 0,-1 0 1,1 0-1,0 0 0,0 1 0,0-1 1,0 0-1,0 0 0,0 0 0,0 0 0,1 0 1,-1 0-1,0 1 0,0-1 0,1 0 1,-1 0-1,0 0 0,1 0 0,0 0 0,0 0-80,-1 0 0,1 0-1,-1 1 1,1-1 0,0 0-1,-1 1 1,1-1 0,0 1-1,-1-1 1,1 1-1,0-1 1,0 1 0,0 0-1,-1-1 1,1 1 0,2-1-1,19-3 739,-5 0-339,10-3-232,1 0 0,1 2 0,31-3 0,-7 8-731,-46 0-1456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9:09.4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83 2496,'-15'4'784,"15"-4"-759,-1 0-1,0 0 1,1 1 0,-1-1-1,1 0 1,-1 0 0,1 1-1,-1-1 1,1 0 0,-1 1-1,1-1 1,-1 1 0,1-1 0,0 1-1,-1-1 1,1 0 0,0 1-1,-1-1 1,1 1 0,0 0-1,-1 0 1,0 1 184,-7 8 4405,18-20-2868,5-4-997,-2 3-456,1 1 0,0 1-1,0 1 1,1 0 0,0 0 0,0 2 0,1 0-1,0 1 1,18-4 0,-27 7-224,1 1 1,-1 1 0,0-1-1,1 1 1,-1 0-1,0 1 1,0 0-1,14 3 1,-11-1 99,1 1 0,-1 0 0,0 1 1,18 11-1,-18-9 145,1-1 0,0 0-1,0-1 1,20 7 0,-23-10-131,1-1-1,-1 1 1,1-1-1,-1-1 1,1 0-1,-1 0 1,12-1-1,43-11 511,-59 11-794,0 1 0,0-1 0,0 1 0,0 0 1,5 1-1,4 2-9053,-4 2 5666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9:11.4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387 540 4736,'-4'-25'1628,"3"15"-839,-1 0 0,-4-16-1,5 24-647,0 0 0,-1 0 0,1-1 0,0 1 0,-1 0 0,1 0 0,-1 0 0,0 1 0,0-1 0,0 0 0,0 1 0,0-1 0,0 1 0,0 0 0,-5-3-1,3 2-35,-1 0-1,-1 0 0,1 1 0,0 0 0,-9-2 0,8 3-60,0 0-1,1 1 0,-1-1 0,1 1 0,-1 0 1,1 0-1,-1 1 0,1 0 0,0 0 0,-1 0 1,-8 6-1,2-1 67,0 1 1,1 1-1,-14 12 0,-4 8 104,2 1-1,-46 66 0,68-88-186,0 0 1,1 0-1,-1 0 0,2 0 0,-1 1 1,1 0-1,1 0 0,-1 0 0,-1 15 1,4-21 10,0 0 1,-1-1-1,1 1 1,0 0-1,1 0 1,-1 0-1,1 0 1,-1-1-1,1 1 1,0 0 0,0-1-1,0 1 1,0 0-1,0-1 1,1 1-1,-1-1 1,1 0-1,-1 1 1,1-1-1,0 0 1,0 0 0,0 0-1,0 0 1,1-1-1,-1 1 1,0 0-1,1-1 1,-1 0-1,1 1 1,-1-1-1,1 0 1,0-1-1,-1 1 1,5 0 0,-1 1 64,1-1 0,0-1 0,0 0 0,0 0 0,0 0 0,0 0 0,10-3 0,49-17 370,-44 13-357,22-7-35,-1-1 1,-1-3-1,46-26 0,-69 33-125,0 1-1,20-9 1,-42 25-59,-1-1 1,0 1 0,0-1-1,-7 5 1,4-3 104,-1 0 1,1 0-1,1 0 0,-1 1 1,-8 14-1,14-20 1,0 0 1,-1 1-1,1-1 0,1 1 0,-1-1 0,0 1 1,0 0-1,1-1 0,0 1 0,-1-1 1,1 5-1,1-5 4,-1-1 1,0 1-1,1 0 0,-1 0 0,1 0 1,0-1-1,0 1 0,-1 0 1,1-1-1,0 1 0,0-1 1,1 1-1,-1-1 0,0 1 1,0-1-1,1 0 0,-1 0 1,2 2-1,3 0 66,-1 1 1,1-1-1,-1 0 1,1-1-1,0 1 1,0-1-1,0 0 1,0 0-1,1-1 1,-1 0-1,11 1 1,-13-2-45,1 0 0,0-1 0,0 1 1,-1-1-1,1 0 0,0 0 0,-1 0 0,1 0 1,-1-1-1,1 0 0,-1 0 0,0 0 0,1-1 1,-1 1-1,7-7 0,-9 7-12,0 1 1,0-1-1,0 0 0,0-1 0,-1 1 0,1 0 1,0 0-1,-1-1 0,0 1 0,1-1 0,-1 1 1,1-6-1,-2 5 1,1 0 0,-1 0 0,-1 0 0,1 0 0,0 0 0,-1 0 0,1 0 0,-1 0 0,0 1 1,0-1-1,0 0 0,-3-4 0,1 1-44,-1 0 0,1 1 1,-1 0-1,0-1 0,-1 1 1,1 1-1,-1-1 0,-9-6 1,11 8 1,-1 0 0,0 1 0,0-1 0,0 1 0,-1 0 1,1 0-1,-1 0 0,1 1 0,-1-1 0,1 1 0,-10-1 0,14 2 13,-1 0 0,1 0-1,0 0 1,0 0 0,-1 0-1,1 0 1,0 0-1,-1 0 1,1 0 0,0 0-1,0 0 1,-1 0 0,1 0-1,0 0 1,-1 0-1,1 0 1,0 0 0,0 0-1,-1 1 1,1-1-1,0 0 1,0 0 0,-1 0-1,1 0 1,0 1 0,0-1-1,0 0 1,-1 1-1,7 4-129,15 6 159,-13-8 18,0 0-1,1-1 1,-1 1 0,1-2-1,0 1 1,0-1-1,-1-1 1,1 1 0,0-2-1,10 0 1,-7-1 31,0-1-1,-1 0 1,1 0 0,-1-2-1,0 1 1,20-12 0,-12 5 49,-1 0 0,-1-1 1,0-1-1,29-28 0,-45 40-118,0 0 0,0 0 0,-1 0 0,1 0 0,0 1 0,0-1 0,0 0 0,0 1 0,0-1 0,0 0 0,0 1 0,0 0 0,0-1 0,0 1 0,0 0 0,0-1 0,0 1 0,1 0 0,1 0 0,-3 0 2,1 0 0,0 1 0,-1-1 1,1 0-1,-1 1 0,1-1 0,-1 0 1,1 1-1,-1-1 0,1 1 1,-1-1-1,1 1 0,-1 0 0,0-1 1,1 1-1,-1-1 0,0 1 0,1 0 1,-1-1-1,0 1 0,0 0 0,1-1 1,-1 1-1,0 0 0,0-1 1,0 1-1,0 0 0,0-1 0,0 1 1,0 0-1,-1 0 0,0 10 26,0 1 0,-2-1 1,1 0-1,-1 1 0,-1-1 0,-9 19 0,0 2-12,5-16 40,7-14 20,0 0 0,0 0-1,0 0 1,0 1-1,0-1 1,0 0-1,1 0 1,-1 1-1,0 2 1,1-5-68,0 0 1,0 0 0,0 0 0,0 0-1,0 0 1,0-1 0,0 1-1,0 0 1,0 0 0,1 0 0,-1 0-1,0 0 1,0 0 0,0 0 0,0 0-1,0 0 1,0 0 0,0 0-1,0 0 1,0 0 0,0 0 0,0 0-1,0 0 1,0 0 0,0 0-1,0 0 1,0 0 0,0 0 0,0 0-1,0 0 1,0 0 0,0 0-1,0 0 1,1 0 0,-1 0 0,0 0-1,0 0 1,0 0 0,0 0-1,0 0 1,0 0 0,0 0 0,0 0-1,0 0 1,0 0 0,0 0-1,0 0 1,0 0 0,0 0 0,0 0-1,0 0 1,0 0 0,1 0-1,-1 0 1,0 0 0,0 0 0,0 0-1,0 0 1,0 0 0,0 0-1,0 0 1,0 0 0,0 0 0,0 0-1,6-8 169,6-13-82,-2 4-92,0 1 0,18-22 1,-22 31-59,1-1 1,0 1 0,1 0 0,-1 1 0,1 0 0,13-8-1,-20 14 44,-1-1 0,1 1 1,0 0-1,-1 0 0,1-1 0,0 1 0,0 0 0,-1 0 0,1 0 0,0-1 0,0 1 0,-1 0 0,1 0 0,0 0 0,0 0 0,0 1 0,-1-1 0,1 0 0,0 0 0,-1 0 0,1 1 0,0-1 0,0 0 0,0 1 0,1 0-2,-1 0-1,0 1 0,0-1 1,0 0-1,0 0 0,0 1 1,0-1-1,0 1 0,0-1 1,1 3-1,0 2 20,-1-1-1,1 0 1,-1 1-1,0-1 1,1 12 0,-2-9-10,0 0 0,1 0 0,2 11 0,-2-17 24,-1 1 0,1-1 0,0 0 0,-1 1-1,1-1 1,0 0 0,1 0 0,-1 0 0,0 0-1,1 0 1,-1 0 0,1 0 0,-1 0-1,1-1 1,3 3 0,-4-3 7,0-1-1,0 0 1,0 1 0,1-1-1,-1 0 1,0 0-1,0 0 1,0 0 0,1 0-1,-1 0 1,0 0 0,0 0-1,1 0 1,-1 0-1,2-2 1,19-6 162,-6-1-143,0 0 0,0-1 0,-1-1 0,0-1 0,0 0 0,17-20 0,-15 14-8,-1-1-1,-2-1 1,0 0-1,18-35 1,28-48-575,-60 104 534,0-1 1,0 0-1,0 0 1,0 1-1,0-1 0,0 0 1,0 0-1,0 0 1,0 1-1,0-1 0,0 0 1,1 0-1,-1 0 0,0 0 1,0 1-1,0-1 1,0 0-1,0 0 0,1 0 1,-1 0-1,0 1 1,0-1-1,0 0 0,1 0 1,-1 0-1,0 0 1,0 0-1,0 0 0,1 0 1,-1 0-1,0 0 0,0 0 1,0 0-1,1 0 1,-1 0-1,0 0 0,0 0 1,1 0-1,-1 0 1,0 0-1,0 0 0,0 0 1,1 0-1,-1 0 0,0 0 1,0 0-1,0 0 1,1-1-1,-1 1 0,0 0 1,0 0-1,0 0 1,0 0-1,1 0 0,-1-1 1,0 1-1,0 0 0,0 0 1,0 0-1,0-1 1,0 1-1,1 0 0,-1 0 1,0 0-1,0-1 1,0 1-1,0 0 0,0 0 1,0-1-1,4 18-125,6 117 92,-10-109 70,0-1 0,-2 0 0,-7 38 0,8-59 13,1 0 1,-1 1-1,0-1 0,0 0 0,-1 0 0,1 0 0,-1 0 0,1 0 0,-1 0 0,0-1 0,0 1 0,0 0 0,0-1 0,-4 3 0,5-4-16,-1 0 0,0 0-1,0 0 1,1-1 0,-1 1-1,0 0 1,0-1 0,0 0-1,0 1 1,0-1-1,0 0 1,0 0 0,0 0-1,0 0 1,0 0 0,0 0-1,0-1 1,0 1 0,0-1-1,1 1 1,-1-1-1,0 0 1,0 0 0,-2-1-1,-1-1-2,-28-15 55,31 16-81,0 0 1,-1 1-1,1-1 1,0 0-1,1 0 1,-1-1-1,0 1 1,1 0-1,-1-1 1,-1-3-1,3 6-8,0 0-1,-1-1 0,1 1 0,0 0 1,0 0-1,0-1 0,0 1 0,0 0 1,0 0-1,0-1 0,0 1 0,0 0 1,0 0-1,0-1 0,0 1 0,0 0 1,0 0-1,0-1 0,0 1 1,0 0-1,0 0 0,0-1 0,0 1 1,0 0-1,0 0 0,0 0 0,0-1 1,1 1-1,-1 0 0,0 0 0,0-1 1,0 1-1,1 0 0,8-1-205,14 7 16,-20-5 193,1 1 8,13 3 22,1 1 1,0-2 0,24 3-1,-36-6-5,-1-1-1,1 0 1,0 0-1,-1-1 0,1 0 1,0 0-1,-1 0 1,1 0-1,-1-1 0,0 0 1,0 0-1,1 0 1,-1-1-1,-1 0 0,9-5 1,-4-1 27,1 1 0,-1-2 0,0 1 0,13-21 1,26-50 1,-37 61-30,91-163 13,-51 99-32,-27 47 44,19-41-1,-38 66-38,0 0 0,-1-1 0,0 1 0,-1-1 1,0 0-1,-1 0 0,0-1 0,0-13 0,-2 25-11,0 1-1,0-1 1,0 1-1,0-1 1,0 1 0,0 0-1,0-1 1,0 1 0,0-1-1,0 1 1,0-1-1,0 1 1,0 0 0,0-1-1,0 1 1,-1-1 0,1 1-1,0 0 1,0-1-1,-1 1 1,1-1 0,0 1-1,-1 0 1,1 0-1,0-1 1,-1 1 0,1 0-1,0-1 1,-1 1 0,0 0-5,0 0 1,0 0 0,1 0 0,-1 0 0,0 0 0,0 0 0,0 1 0,1-1 0,-1 0 0,0 1 0,0-1 0,1 0 0,-1 1 0,-1 0 0,-23 22-133,24-23 143,-6 9-27,0 0 0,0 0 1,1 0-1,0 1 0,-9 20 1,6-7-25,-10 37 0,13-34 71,1 1-1,2-1 0,0 0 0,2 1 1,1 0-1,5 42 0,0-36 79,1-1 0,1 0 0,2-1 0,26 60-1,-30-79 43,1 0 0,1-1 0,0 0-1,0 0 1,1-1 0,0 0-1,1 0 1,0-1 0,20 16 0,-26-24-333,-1 1 0,1-1 0,-1 0 0,1 0 0,-1 0 0,1 0 0,0 0 0,0-1 0,2 1 1,-3-1-289,0 0 0,0 0 1,0 0-1,0 0 1,0 0-1,0 0 1,0-1-1,0 1 1,0 0-1,0-1 1,0 0-1,3-1 1,5-2-1781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9:11.8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 8736,'0'0'3936,"14"-5"-3424,-1 2 992,5 6-928,24-6 192,6 3-448,15-5 63,5 10-223,-1-5 416,-4 8-320,-8-4-1312,-11 4 545,-12 4-6081,-5 8 3648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9:14.5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18 4576,'2'-14'2294,"0"10"-977,-2 11-128,-5 13 283,-16 55 741,34-90-1085,15-24 0,-9 15-1050,-9 18 2,-9 7-74,-1-1 0,0 0-1,0 0 1,1 0 0,-1 0-1,0 0 1,0 1 0,1-1-1,-1 0 1,0 0 0,0 1-1,1-1 1,-1 0 0,0 0 0,0 1-1,0-1 1,0 0 0,1 0-1,-1 1 1,0-1 0,0 0-1,0 1 1,0-1 0,0 0-1,0 1 1,0-1 0,0 0-1,0 1 1,0-1 0,0 0-1,0 0 1,0 1 0,0-1 0,0 1-1,-4 37 71,2-32-31,1 0 0,0 0 0,1 0 0,0 0 0,-1 1 0,2-1 0,-1 0 0,1 0 0,0 0 0,3 9 0,-4-13-24,1-1 1,0 1-1,0-1 1,0 1-1,0-1 1,0 0 0,0 1-1,1-1 1,-1 0-1,0 0 1,1 0-1,-1 0 1,0 0-1,1 0 1,-1 0-1,1 0 1,0-1-1,-1 1 1,1 0-1,0-1 1,-1 1 0,1-1-1,0 0 1,0 0-1,-1 0 1,3 0-1,27 5 176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9:15.1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1 3392,'-5'32'4576,"5"-18"-3673,-2 1 1,-5 23-1,-1 5-152,-17 266 2209,24-277-2727,0 79 334,2-84-276,-1 0 1,-6 31 0,7-26 973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9:15.5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18 188 4992,'-15'0'1589,"15"0"-1571,0 0-1,0 0 1,0 1-1,0-1 1,0 0-1,0 0 1,0 0-1,1 0 1,-1 0-1,0 0 1,0 0 0,0 0-1,0 0 1,0 0-1,0 1 1,0-1-1,0 0 1,0 0-1,0 0 1,0 0-1,0 0 1,0 0-1,0 0 1,0 0-1,0 1 1,0-1 0,0 0-1,0 0 1,0 0-1,0 0 1,0 0-1,0 0 1,0 0-1,-1 0 1,1 0-1,0 0 1,0 1-1,0-1 1,0 0 0,0 0-1,0 0 1,0 0-1,0 0 1,0 0-1,0 0 1,0 0-1,0 0 1,-1 0-1,1 0 1,0 0-1,0 0 1,0 0-1,0 0 1,0 0 0,0 0-1,0 0 1,0 0-1,-1 0 1,1 0-1,0 0 1,0 0-1,0 0 1,0 0-1,0 0 1,0 0-1,0 0 1,0 0-1,4 4 1522,-2-4-1327,0 1 0,-1-1 0,1 1 0,0-1 0,0 0 0,0 0 0,0 0 0,0 0 0,0 0 0,0 0 0,0-1 0,2 0 0,17-1 434,411-65 3766,-128 14-3443,151-2 434,-325 39-1504,-120 14-2102,-5 5 561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9:16.5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1 136 4224,'0'0'1365,"1"-12"630,-1 12-1920,0 0 0,0 0 0,0 0 1,1 0-1,-1 0 0,0 0 0,0-1 0,1 1 1,-1 0-1,0 0 0,0 0 0,1 0 0,-1 0 1,0 0-1,0 0 0,1 0 0,-1 0 0,0 0 1,0 0-1,1 0 0,-1 0 0,0 0 0,0 1 1,0-1-1,1 0 0,-1 0 0,0 0 0,0 0 1,1 0-1,9 12 517,-6-6-354,0 1 1,-1-1-1,0 1 1,3 9-1,1 2 31,13 34 552,-2 0 1,15 83-1,13 52 262,-25-99-497,-21-88-556,0 1-1,0-1 1,0 1-1,1 0 1,-1-1-1,0 1 1,0-1-1,0 1 1,0-1-1,0 1 1,1-1-1,-1 1 1,0-1-1,0 1 0,1-1 1,-1 1-1,0-1 1,1 1-1,-1-1 1,1 0-1,-1 1 1,0-1-1,1 0 1,-1 1-1,1-1 1,-1 0-1,2 1 1,-1-2 33,0 0 0,0 0 0,0 0 0,-1 0 0,1 0 0,0 0 0,0 0 0,-1 0 0,1 0 0,0-1 1,-1 1-1,1 0 0,-1 0 0,1-1 0,-1 0 0,37-112 792,-21 59-560,39-87 0,110-138 126,-148 254-517,0-5 123,-15 26-43,0 0 0,1 0 0,-1 0 0,1 0 0,1 0 0,-1 0 0,1 1 0,-1 0 0,8-7 0,-10 9 181,-1 13-5620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9:17.4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276 62 2144,'2'0'305,"-1"0"0,0-1 0,0 1 0,0 0 0,1-1 0,-1 1 0,0-1-1,0 1 1,0-1 0,0 0 0,0 0 0,0 1 0,0-1 0,0 0 0,0 0 0,0 0 0,0 0 0,-1 0 0,2-2 0,-1 1 60,1 0 1,-1 0-1,0 0 1,0 0-1,0 0 1,-1-1-1,1 1 1,0 0-1,-1-1 1,0 1-1,1-3 1,-1 4-328,0 1 0,0-1 0,0 0 0,-1 0 0,1 1 0,0-1 0,0 0 0,-1 1 0,1-1 0,0 0 0,-1 0 0,1 1 0,0-1 1,-1 1-1,1-1 0,-1 0 0,1 1 0,-1-1 0,1 1 0,-1-1 0,0 1 0,1 0 0,-1-1 0,0 1 0,1-1 0,-1 1 0,0 0 0,1 0 0,-1-1 0,0 1 0,0 0 0,1 0 0,-1 0 0,0 0 0,0 0 0,1 0 0,-1 0 1,0 0-1,0 0 0,0 1 0,-5-1-4,1 1 1,0 0 0,0 0 0,-8 3-1,-4 4 68,-1 1 0,2 0 0,-1 1 0,1 0 0,1 2 0,0 0 0,-18 19 0,18-15-93,0 1-1,2 0 1,0 1-1,-20 37 1,30-49 23,1-1 0,0 1 0,0 0 0,0-1 0,-1 10 0,2-14-3,1 1-1,0-1 0,0 1 1,0-1-1,0 1 0,0-1 1,0 1-1,1-1 0,-1 0 1,0 1-1,2 2 0,-2-3 3,1-1 0,-1 1-1,1 0 1,-1-1 0,1 1 0,-1-1-1,1 1 1,-1-1 0,1 1 0,0-1 0,-1 0-1,1 1 1,0-1 0,-1 1 0,1-1-1,0 0 1,0 0 0,-1 0 0,1 1-1,0-1 1,0 0 0,-1 0 0,1 0-1,1 0 1,6-1 97,0 0 0,0 0 0,0 0 0,0-1 0,-1 0 0,1-1-1,10-4 1,4-4 107,23-15 0,-37 21-215,1 0 0,-1-1-1,1 0 1,-2-1-1,1 0 1,-1 0-1,0 0 1,0-1-1,-1 0 1,0-1 0,-1 1-1,0-1 1,0 0-1,0-1 1,-2 1-1,1-1 1,3-15-1,-5 21-660,-3 15 693,0 18 292,3-18-226,0-1 1,1 1-1,1-1 0,-1 0 0,2 0 1,-1 0-1,1-1 0,1 0 0,-1 0 0,2 0 1,-1-1-1,1 1 0,12 9 0,-12-11-11,1-1-1,-1 0 1,1 0-1,1-1 1,-1 0 0,16 7-1,-18-10-201,0 0 1,0 0-1,0-1 1,0 0-1,1 0 0,-1 0 1,0-1-1,1 0 0,-1 0 1,12-2-1,5-2-1084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9:18.5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0 3072,'0'0'976,"-9"22"2394,8-17-3197,-1 5 83,0 1-1,1-1 1,-1 22 0,2-30-176,0 0 1,0 0-1,1 0 1,-1 0-1,0 0 1,1 0 0,-1 1-1,1-1 1,0 0-1,0-1 1,0 1-1,0 0 1,0 0 0,0 0-1,0 0 1,1-1-1,-1 1 1,0-1-1,1 1 1,0-1 0,-1 1-1,1-1 1,0 0-1,0 0 1,-1 0-1,4 1 1,-4-1-28,1-1 1,-1 0-1,0 0 1,0 0-1,0 1 1,1-1-1,-1-1 1,0 1-1,0 0 1,1 0-1,-1 0 1,0 0 0,0-1-1,0 1 1,0-1-1,1 1 1,-1-1-1,0 1 1,0-1-1,0 0 1,0 1-1,0-1 1,0 0-1,0 0 1,-1 0-1,1 0 1,0 0-1,1-1 0,2-4 126,-1 0 0,1 0 0,4-11 0,-6 13-115,-1 1-41,0 0-1,0 0 1,0 0 0,0 0 0,0 0 0,0 0 0,-1 0 0,0 0 0,1-5 0,-2 6-5,1 1 0,0-1 0,-1 0 0,1 0 1,-1 0-1,0 0 0,0 1 0,1-1 1,-1 0-1,0 1 0,0-1 0,-1 0 0,1 1 1,0 0-1,0-1 0,-3-1 0,4 3-120,-1-1 0,1 1 0,-1 0 0,1-1 0,-1 1 0,1 0 0,0-1 0,-1 1 0,0 0 0,1 0 0,-1 0 0,1-1 0,-1 1 0,1 0 0,-1 0 0,1 0 0,-1 0 0,1 0 0,-1 0 0,1 0 0,-1 0 0,0 0 0,-1 3-1322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9:47.8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195 88 2656,'0'-4'8240,"-18"17"-6518,18-13-1706,0 0 0,0 0 0,-1 1 0,1-1 1,0 0-1,0 0 0,0 1 0,0-1 0,-1 0 0,1 1 0,0-1 0,0 0 0,0 0 0,0 1 0,0-1 0,0 0 0,0 1 0,0-1 0,0 0 0,0 1 0,0-1 0,0 0 0,0 0 0,0 1 0,0-1 0,0 0 1,1 1-1,7 13 580,-6-12-484,-1 0-67,0-1 0,0 0 0,1 0 0,-1 0 0,0-1 1,1 1-1,-1 0 0,1 0 0,-1-1 0,1 1 1,-1-1-1,1 1 0,-1-1 0,1 0 0,0 1 1,-1-1-1,1 0 0,-1 0 0,1 0 0,0 0 0,-1-1 1,1 1-1,-1 0 0,1-1 0,0 1 0,-1-1 1,1 1-1,-1-1 0,0 0 0,1 1 0,-1-1 0,1 0 1,-1 0-1,0 0 0,2-2 0,-2 2-35,-1 1 1,0-1-1,1 1 0,-1-1 0,0 1 1,1-1-1,-1 1 0,0-1 0,0 1 1,1-1-1,-1 1 0,0-1 1,0 0-1,0 1 0,0-1 0,0 1 1,0-1-1,0 0 0,0 1 0,0-1 1,0 1-1,0-1 0,0 1 0,0-1 1,-1 0-1,1 1 0,0-1 0,0 1 1,-1-1-1,1 1 0,0-1 0,-1 1 1,1-1-1,0 1 0,-1 0 0,1-1 1,-1 1-1,1-1 0,-1 1 0,1 0 1,-1 0-1,1-1 0,-1 1 0,1 0 1,-1 0-1,1-1 0,-1 1 0,1 0 1,-1 0-1,0 0 0,1 0 0,-1 0 1,1 0-1,-2 0 0,0 0 9,-1-1-1,0 1 0,1 0 1,-1 1-1,0-1 0,1 0 1,-1 1-1,0-1 0,1 1 1,-1 0-1,-4 2 0,2 0 64,0 0 0,0 1-1,1-1 1,-1 1 0,1 0 0,0 0 0,0 0-1,-4 7 1,5-7 56,0 0 0,1 1 0,-1 0 0,-2 7 0,5-11-112,0-1 0,0 1-1,0-1 1,-1 1-1,1 0 1,0-1 0,0 1-1,0-1 1,0 1-1,0-1 1,0 1 0,0 0-1,1-1 1,-1 1-1,0-1 1,0 1 0,0-1-1,0 1 1,1-1-1,-1 1 1,1 0 0,0 0 0,-1-1 0,1 0 1,0 1-1,0-1 1,0 0-1,-1 1 0,1-1 1,0 0-1,0 0 1,0 0-1,0 0 1,-1 0-1,1 0 0,0 0 1,0 0-1,0 0 1,0-1-1,-1 1 0,1 0 1,1-1-1,3 0 44,-1-1 0,0 1-1,0-1 1,0 0 0,-1 0 0,1 0-1,0-1 1,-1 1 0,1-1 0,-1 0 0,0 0-1,3-4 1,-1 1-42,-1 0 0,0 0 1,-1 0-1,1-1 0,-1 1 0,3-11 0,-5 15-42,-1 0 1,0 0-1,0 0 1,1 0-1,-1 0 1,0 0-1,-1 0 0,0-4 1,1 6 6,0-1 0,0 1 0,0 0 0,0-1 0,0 1 0,0-1 0,0 1 0,0-1 0,0 1 0,-1-1 0,1 1 0,0 0 0,0-1 0,0 1 0,-1-1 0,1 1 0,0 0 0,-1-1 0,1 1 0,0 0 0,-1 0 0,1-1 0,0 1 0,-1 0 0,1 0 0,-1-1 0,1 1 0,0 0 0,-1 0 0,1 0 0,-1 0 0,1 0 0,-1-1 0,1 1 0,-1 0 0,1 0 0,0 0 0,-2 0 0,-1 2 11,-1-1-1,1 0 0,0 1 1,0-1-1,0 1 1,0 0-1,0 0 0,0 0 1,0 0-1,1 1 0,-4 3 1,2-1 172,0 1 0,0-1 1,1 1-1,0 0 1,-3 7-1,6-13-147,-1 1 0,1-1-1,0 1 1,-1-1 0,1 1 0,0-1-1,0 1 1,-1-1 0,1 1 0,0-1-1,0 1 1,0-1 0,0 1 0,0 0-1,0-1 1,0 1 0,0-1 0,0 1 0,0-1-1,0 1 1,0 0 0,0-1 0,0 1-1,1-1 1,-1 1 0,1-1 4,-1 0 0,1 0 0,0 0 0,-1 0 0,1 0 0,0 0 1,-1 0-1,1 0 0,-1 0 0,1-1 0,0 1 0,-1 0 0,1 0 0,-1-1 0,1 1 0,-1 0 1,2-2-1,2-1 62,0 0 0,0 0 0,0-1 0,6-7 0,-8 7-68,0 0 0,0 0 0,-1 0 0,1 0 0,-1 0 0,0 0 0,0-1 0,-1 1 0,1-9 0,-1 11-30,0 0-1,0-1 1,0 1-1,0 0 1,-1-1-1,1 1 1,0 0-1,-1 0 1,0-1-1,0 1 1,1 0-1,-1 0 1,-1 0-1,1 0 1,0 0-1,0 0 1,-1 0-1,1 1 1,-1-1-1,-2-2 1,3 4-1,0-1 0,0 1 0,-1-1 0,1 1 0,0 0 0,-1 0 0,1 0 0,0-1 0,-1 1 0,1 0 0,0 1 0,-1-1 0,1 0 0,0 0 0,0 0 0,-1 1 0,1-1 0,0 1 0,0-1 0,-1 1-1,1-1 1,0 1 0,0 0 0,0 0 0,0-1 0,0 1 0,-1 1 0,-4 4-4,0 0 0,0-1-1,-4 8 1,8-11-22,-1 3 54,-1-1 0,1 0 1,0 1-1,0 0 0,1-1 0,-1 1 0,1 0 1,0 1-1,1-1 0,-1 0 0,1 0 0,-1 8 1,2 28 428,0-41-442,0 0-1,0 0 1,0 0-1,0 0 1,0 1-1,0-1 1,0 0-1,0 0 1,0 0 0,1 0-1,-1 0 1,0 0-1,0 0 1,0 0-1,0 0 1,0 0 0,0 0-1,0 0 1,1 0-1,-1 0 1,0 1-1,0-1 1,0 0 0,0 0-1,0 0 1,0 0-1,1 0 1,-1 0-1,0-1 1,0 1-1,0 0 1,0 0 0,0 0-1,0 0 1,1 0-1,-1 0 1,0 0-1,0 0 1,0 0 0,0 0-1,0 0 1,0 0-1,0 0 1,0 0-1,0-1 1,1 1-1,-1 0 1,0 0 0,0 0-1,12-9 237,-8 6-185,1-1 1,-1 0-1,6-8 0,-6 6-48,-1 0 0,1 0-1,-1 0 1,-1-1 0,1 1 0,-1-1 0,0 1-1,-1-1 1,1 0 0,-1 1 0,-1-1 0,1 0-1,-1 0 1,0 0 0,-1 0 0,-1-7 0,2 13-23,0 1 1,0-1 0,0 1 0,0-1 0,0 1-1,0-1 1,0 1 0,-1-1 0,1 1 0,0-1-1,0 1 1,-1-1 0,1 1 0,0-1 0,-1 1-1,1 0 1,0-1 0,-1 1 0,1-1 0,-1 1-1,1 0 1,0-1 0,-1 1 0,1 0 0,-1 0-1,1-1 1,-1 1 0,1 0 0,-1 0 0,1 0-1,-1 0 1,0 0 0,1-1 0,-1 1-1,1 0 1,-1 0 0,1 0 0,-1 1 0,1-1-1,-1 0 1,1 0 0,-1 0 0,1 0 0,-1 0-1,1 1 1,-1-1 0,1 0 0,-1 0 0,1 1-1,-1-1 1,1 0 0,-1 1 0,1-1 0,-1 1-1,-2 1-27,1 0 0,0 0-1,0 1 1,0-1-1,0 0 1,0 1 0,0-1-1,-1 5 1,2-6 51,0 1 0,0 0 0,1 0 1,-1 0-1,1 0 0,-1 0 0,1 0 0,0-1 0,0 1 1,0 0-1,0 0 0,0 0 0,0 0 0,1 0 0,-1 0 0,1 0 1,-1 0-1,1 0 0,0-1 0,-1 1 0,1 0 0,0 0 1,0-1-1,1 1 0,-1-1 0,0 1 0,0-1 0,1 1 1,-1-1-1,1 0 0,-1 1 0,1-1 0,-1 0 0,1 0 0,0 0 1,0-1-1,-1 1 0,1 0 0,0-1 0,0 1 0,0-1 1,0 1-1,0-1 0,0 0 0,0 0 0,-1 0 0,1 0 1,0 0-1,0 0 0,0-1 0,0 1 0,0-1 0,0 1 0,0-1 1,0 1-1,1-2 0,-1 0-9,0 1 0,0 0 0,-1-1 0,1 1 0,0-1 0,-1 0 0,0 1 0,1-1 0,-1 0 0,0 0 0,0 0 0,0 0 0,0 0 1,0 0-1,0 0 0,-1 0 0,1-3 0,0 3-4,-1 1 1,0 0-1,0-1 1,1 1 0,-1 0-1,0-1 1,0 1-1,0 0 1,0-1 0,-1 1-1,1 0 1,0-1-1,-1 1 1,1 0 0,0 0-1,-1-1 1,0 1-1,1 0 1,-1 0 0,0 0-1,1 0 1,-1 0-1,0 0 1,0 0 0,0 0-1,0 0 1,0 0-1,0 0 1,-2-1 0,2 2-10,0 0 0,0-1-1,0 1 1,-1 0 0,1 0 0,0 0 0,0 0 0,0 0 0,0 0 0,0 0 0,0 1 0,-1-1 0,1 0 0,0 0 0,0 1 0,0-1 0,0 1 0,0-1 0,0 1 0,0 0 0,0-1 0,0 1 0,0 0 0,-22 22-278,18-17 232,0-1 62,1 0-1,0 1 1,1-1-1,0 1 1,-1-1 0,2 1-1,-1 0 1,1 0-1,0 0 1,0 1 0,0-1-1,0 9 1,2-15-6,0 0 0,0 0 1,0 0-1,0 0 0,0 0 0,0 1 1,0-1-1,0 0 0,1 0 1,-1 0-1,0 0 0,0 0 0,0 0 1,0 0-1,0 0 0,0 0 0,0 1 1,1-1-1,-1 0 0,0 0 0,0 0 1,0 0-1,0 0 0,0 0 0,1 0 1,-1 0-1,0 0 0,0 0 0,0 0 1,0 0-1,0 0 0,1 0 0,-1 0 1,0 0-1,0 0 0,0 0 0,0-1 1,0 1-1,0 0 0,1 0 0,10-4 209,-8 3-165,0-1-1,0 1 1,-1-1 0,1 0-1,-1 0 1,4-2 0,-2-3-33,1 0 1,-1 0-1,0 0 0,-1 0 1,0 0-1,3-10 1,-5 13-9,0-1 0,0 0 1,0 0-1,0 0 0,-1 0 1,1 0-1,-1 0 0,-1-1 1,1 1-1,-3-9 1,3 14-11,0-1 0,0 1 1,0-1-1,0 1 0,0 0 1,0-1-1,0 1 0,-1 0 1,1-1-1,0 1 0,0 0 1,0 0-1,0-1 0,-1 1 1,1 0-1,0-1 0,0 1 1,-1 0-1,1 0 1,0 0-1,-1-1 0,1 1 1,0 0-1,0 0 0,-1 0 1,1 0-1,0-1 0,-1 1 1,1 0-1,0 0 0,-1 0 1,1 0-1,-1 0 0,1 0 1,0 0-1,-1 0 0,1 0 1,0 0-1,-1 0 0,1 0 1,0 0-1,-1 1 1,1-1-1,0 0 0,-1 0 1,1 0-1,0 0 0,-1 1 1,1-1-1,0 0 0,0 0 1,-1 1-1,1-1 0,0 0 1,0 0-1,-1 1 0,1-1 1,0 0-1,0 1 0,0-1 1,-17 23-115,14-18 101,-2 2 4,0 1 0,1-1-1,0 2 1,0-1 0,1 0-1,0 1 1,0-1 0,1 1-1,0 0 1,0 0 0,0 12-1,2-19 19,0-1-1,0 1 1,0-1 0,1 1-1,-1 0 1,0-1-1,0 1 1,1-1-1,-1 1 1,1-1 0,0 1-1,-1-1 1,1 1-1,0-1 1,0 0 0,0 1-1,0-1 1,0 0-1,0 0 1,0 0-1,1 1 1,-1-1 0,0 0-1,1-1 1,-1 1-1,0 0 1,1 0-1,-1-1 1,1 1 0,-1-1-1,1 1 1,-1-1-1,1 1 1,0-1 0,-1 0-1,1 0 1,2 0-1,0 0 26,0 0 0,0-1 0,0 1 0,0-1 0,0 0 0,0 0 0,0 0 0,-1 0 0,1-1 0,0 0 0,-1 0 0,1 0 0,-1 0 0,5-4 0,-7 5-19,1 0 0,-1 0 0,0-1 0,0 1 0,1-1 0,-1 1 1,0-1-1,0 1 0,0-1 0,-1 0 0,1 1 0,0-1 0,-1 0 0,1 0 0,-1 1 0,1-1 0,-1 0 0,0 0 0,0 0 0,0 0 0,0 0 0,0 1 0,0-1 0,-1 0 0,1 0 0,0 0 0,-1 0 0,0 1 0,1-1 0,-1 0 0,0 1 0,0-1 1,0 0-1,0 1 0,0-1 0,0 1 0,0 0 0,-1-1 0,1 1 0,0 0 0,-1 0 0,-2-2 0,0 1-20,1 0 1,0 1 0,-1-1-1,1 1 1,-1 0-1,1 0 1,-1 0-1,1 1 1,-1-1 0,0 1-1,1 0 1,-1 0-1,0 0 1,1 0-1,-1 1 1,0 0 0,1-1-1,-1 1 1,1 1-1,-1-1 1,1 0-1,-5 3 1,-6 5 5,0-1 0,1 1 0,-22 20 1,20-16-150,10-12-66,4-1 70,1 0-1,0 0 0,0-1 0,0 1 0,0 0 0,0 0 0,-1-1 0,1 1 1,0 0-1,0 0 0,0-1 0,0 1 0,0 0 0,0 0 0,0-1 0,0 1 1,0 0-1,0-1 0,0 1 0,0 0 0,0 0 0,0-1 0,1 1 0,-1 0 1,0 0-1,0-1 0,0 1 0,0 0 0,0 0 0,1-1 0,-1 1 0,8-6-2555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9:04.8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335 0 3808,'-7'5'6538,"-25"37"-3690,2 8-328,-39 96 0,36-74-1416,-7 11-239,-21 45 211,50-99-930,0 0 0,-9 46 0,12-40-123,3 0 1,1 0 0,1 0-1,2 0 1,2 1-1,8 64 1,-7-90-284,1 0 0,0 0 0,0 0 0,1 0 0,0-1 0,0 1 0,8 10 0,-9-15-361,1 0-1,0-1 1,-1 1 0,2-1 0,-1 0-1,0 0 1,1 0 0,0-1-1,0 0 1,0 1 0,0-2-1,1 1 1,10 3 0,23 6-2227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29:49.0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248 235 1888,'0'-3'434,"0"1"1,1-1-1,-1 1 1,1-1-1,0 1 1,2-5-1,-3 6-204,1-1-1,0 1 1,0-1-1,-1 1 1,1-1-1,-1 1 1,0-1-1,1 1 1,-1-1-1,0 0 1,0 1-1,0-1 1,0 0-1,0 1 1,0-1-1,0 1 1,-1-1-1,1 0 1,-1 1-1,1-1 1,-1 1-1,1-1 1,-2-1-1,0 0-84,0 1 0,-1 0 1,1-1-1,-1 1 0,1 0 0,-1 0 0,0 1 1,1-1-1,-1 1 0,0-1 0,0 1 0,0 0 1,0 0-1,-1 0 0,1 0 0,0 1 0,0-1 1,-1 1-1,1 0 0,0 0 0,0 0 0,-1 0 1,1 0-1,-5 2 0,1-1 6,1 1 0,-1 0-1,1 0 1,-1 0 0,1 1 0,0 0 0,0 0 0,0 0-1,0 1 1,1 0 0,-8 6 0,8-5-28,1 0 1,0-1 0,0 2-1,0-1 1,0 0-1,1 1 1,0 0-1,0 0 1,0 0-1,1 0 1,-3 12-1,5-16-88,-1-1 0,1 1 0,0-1 0,0 1 0,0-1 0,0 1-1,0 0 1,0-1 0,1 1 0,-1-1 0,1 1 0,-1-1-1,1 1 1,-1-1 0,1 1 0,0-1 0,0 1 0,-1-1 0,1 0-1,0 0 1,0 1 0,0-1 0,1 0 0,-1 0 0,0 0-1,0 0 1,1 0 0,-1 0 0,0-1 0,1 1 0,-1 0-1,1-1 1,-1 1 0,1-1 0,2 1 0,2 0 68,-1 0 1,1 0 0,0 0-1,0-1 1,1 0-1,-1-1 1,0 1 0,6-2-1,-9 1-69,0 0 0,1 0 0,-1 0 0,0 0 0,1-1 0,-1 0 0,0 1 0,0-1 0,0 0 0,-1 0 0,1-1 0,0 1 0,-1-1 0,0 1 0,1-1 0,-1 0 0,0 1 0,0-1 1,0-1-1,-1 1 0,1 0 0,-1 0 0,0 0 0,0-1 0,0 1 0,0-1 0,0 1 0,-1-7 0,1 1-36,-1 1 0,-1-1 0,1 0 0,-2 0 0,1 1 0,-1-1 0,0 0 0,-1 1 0,0 0 0,0 0 0,-1 0 0,0 0 0,-1 0 0,1 1 0,-2-1 0,1 1 0,-1 1 0,-6-7 0,10 11-2,0 0 0,-1 1 0,1-1 0,-1 1 0,1-1 0,-1 1 0,0 0 0,1 0 0,-1 0 0,0 0 0,0 1 0,0-1 0,0 1 0,1-1 0,-1 1 0,0 0 0,0 0 0,0 1 0,0-1 0,0 1 0,0-1 0,1 1 0,-1 0 0,0 0 0,0 0 0,1 0 0,-1 0 0,1 1 0,-1-1 0,1 1 0,-1 0 0,1 0 0,0 0 0,0 0 0,-3 4 0,0 1 65,1 0 0,-1 0 0,2 1 0,-1 0 0,1-1-1,0 1 1,1 1 0,-1-1 0,2 0 0,-1 0 0,1 1-1,0 10 1,1-15-12,0 1 1,1-1-1,-1 1 0,1 0 0,0-1 0,0 0 0,1 1 0,-1-1 0,1 0 1,4 8-1,-4-10-9,-1 1 1,1-1 0,1 1-1,-1-1 1,0 0 0,0 0 0,1 0-1,-1 0 1,1-1 0,0 1-1,0 0 1,-1-1 0,1 0-1,0 0 1,0 0 0,0 0 0,3 0-1,2 0 3,0-1 1,0 0-1,0 0 0,0-1 0,-1 0 0,1 0 0,0-1 0,-1 0 0,1 0 0,-1-1 1,7-3-1,-5 2-16,0 0 1,0-1 0,0 0-1,-1 0 1,0-1-1,0 0 1,-1 0 0,1-1-1,-1 0 1,-1-1 0,1 1-1,-1-1 1,-1 0 0,0-1-1,0 1 1,0-1-1,-1 0 1,0 0 0,-1-1-1,0 1 1,2-13 0,-4 18-20,-1-1 0,0 1 0,1 0 0,-1 0-1,-1-1 1,1 1 0,-1 0 0,1 0 0,-1 0 0,0 0 0,-1 0 0,1 0 0,-3-4 0,3 5-13,-1 1-1,1 0 1,-1-1-1,0 1 0,0 0 1,1 0-1,-1 0 1,-1 1-1,1-1 1,0 0-1,0 1 1,-1 0-1,1-1 0,-1 1 1,1 0-1,-1 0 1,1 0-1,-1 1 1,0-1-1,1 1 1,-6-1-1,2 1-17,0 0 0,0 0 0,1 0 0,-1 1 0,0 0 1,0 0-1,0 1 0,0-1 0,-10 6 0,7-2 11,1-1 0,0 2 1,0-1-1,0 1 0,-11 11 0,4-1-4,1 1-1,0 0 0,2 1 0,-20 35 0,26-41 20,0 0-1,1 1 1,-6 18 0,10-26 36,0 0 0,0 0 0,0 1 0,0-1 0,1 0 0,0 0 0,0 1 1,1-1-1,-1 0 0,1 0 0,2 8 0,-2-12-22,-1 0 0,0-1 0,1 1 0,0 0 0,-1 0 0,1-1 0,-1 1 0,1 0 0,0-1 0,-1 1 0,1-1 0,0 1 0,0-1 0,-1 1 0,1-1 0,0 1 0,0-1 0,0 0 0,0 1 0,-1-1 0,1 0 0,0 0 0,0 0 0,0 0 0,0 0 0,0 0 0,0 0 0,0 0 0,0 0 0,0 0 0,-1 0 0,3-1 0,2 0 41,0-1 1,1 1-1,9-6 1,-9 4-23,-1-1 1,1 0-1,0 0 0,-1 0 1,0-1-1,0 1 1,0-1-1,0-1 1,-1 1-1,0-1 1,0 1-1,-1-1 1,1 0-1,-1-1 0,0 1 1,-1 0-1,3-12 1,-2 10-30,-2-1 1,1 1 0,-1-1-1,0 0 1,-1 1-1,0-1 1,-1 0 0,1 1-1,-2-1 1,1 0-1,-1 1 1,0-1 0,-6-11-1,7 18-57,0 0-1,0 0 0,0 0 1,0 0-1,0 0 0,-1 0 1,1 1-1,-1-1 0,1 0 1,-1 1-1,1-1 0,-1 1 1,0 0-1,0 0 0,-2-2 1,3 3-147,0 0 1,1 0 0,-1 0-1,0 0 1,1-1 0,-1 1 0,0 0-1,0 0 1,1 1 0,-1-1-1,0 0 1,0 0 0,1 0 0,-1 0-1,0 1 1,1-1 0,-1 0-1,0 1 1,1-1 0,-1 0-1,0 1 1,1-1 0,-1 1 0,1-1-1,-1 1 1,1-1 0,-1 1-1,1-1 1,-1 1 0,1 0 0,0-1-1,-1 1 1,1 0 0,0-1-1,-1 2 1,-5 21-3702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0:37.2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51 155 4896,'-6'-6'653,"3"2"-436,0 1 0,0-1-1,0 0 1,0 0 0,-2-6 0,4 8 256,0-1 0,0 1 0,0-1 0,1 0 0,-1 1 0,1-1 0,-1-5 0,-4-38 9479,24 26-8581,-1-7-795,-18 26-400,0 3-102,-5 37 209,0-5-283,-4 75 79,-17 165 797,23-255-914,1 0 1,1 0 0,3 32-1,-2-49 44,0 0 0,0 0 0,1-1 0,-1 1 0,1 0 0,-1 0 0,1-1-1,0 1 1,-1 0 0,1-1 0,0 1 0,0-1 0,0 1 0,0-1 0,1 0 0,-1 1 0,0-1-1,0 0 1,1 0 0,1 2 0,-1-2 14,0-1 0,0 1 0,0 0 0,1-1 0,-1 1 0,0-1-1,0 0 1,0 0 0,1 0 0,-1 0 0,0 0 0,0 0 0,0 0 0,3-2 0,3 0 26,0-1 1,0 0-1,-1 0 1,1-1-1,-1 0 1,0 0-1,11-9 1,-8 5-43,-1-2 1,0 1-1,0-1 0,-1 0 1,0 0-1,-1-1 0,-1-1 1,1 1-1,-2-1 1,7-16-1,-11 24-13,0 0 1,0-1-1,-1 1 0,1-1 1,-1 1-1,-1-6 0,1 2-159,1 8 162,-1 0 1,1 0-1,-1 0 1,0 0 0,1 0-1,-1 0 1,1 0-1,-1 0 1,0 0 0,1 0-1,-1 0 1,1 0-1,-1 0 1,1 0 0,-1 0-1,0 0 1,1 0-1,-1 0 1,1 1 0,-1-1-10,29 23-134,56 17 314,-79-37-142,0 0 1,0-1-1,1 0 1,-1-1-1,0 1 1,1-1-1,-1 0 1,12-1-1,-7 0 1,1-1 0,-1-1 0,0 0 0,14-5 0,9-4 154,37-17 1,-71 28-178,0 0 1,0 0-1,1 0 0,-1 0 1,0 0-1,1 0 0,-1 0 1,0-1-1,1 1 0,-1 0 1,0 0-1,0 0 0,1 0 1,-1-1-1,0 1 0,0 0 1,1 0-1,-1 0 0,0-1 1,0 1-1,0 0 0,1 0 1,-1-1-1,0 1 0,0 0 1,0-1-1,0 1 0,0 0 1,0 0-1,0-1 0,0 1 1,0 0-1,1-1 0,-1 0 1,-1 1-6,1 0 0,-1 0 0,1 0 0,-1-1 0,0 1 0,1 0 1,-1 0-1,1 0 0,-1 0 0,1 0 0,-1 0 0,1 0 0,-1 0 0,1 0 0,-1 0 0,1 0 1,-1 1-1,1-1 0,-1 0 0,0 0 0,1 0 0,-1 1 0,-7 2 9,1 1-1,-1 1 1,1-1 0,0 1-1,0 0 1,0 1-1,1-1 1,0 1 0,0 1-1,-8 11 1,6-7 1,0 1-1,1 0 1,1 1 0,0-1 0,-8 26 0,13-34 25,0 0 1,1 0-1,-1 1 1,1-1-1,1 6 1,-1 1 61,9-13 78,-4 0-118,0-1-1,0 0 1,-1-1 0,0 1-1,0-1 1,0 0 0,6-6 0,7-8 90,0 1-90,25-32-1,7-9 25,-49 58-85,0 0 1,1-1 0,-1 1 0,0 0 0,1 0 0,-1-1 0,0 1-1,1 0 1,-1 0 0,0-1 0,1 1 0,-1 0 0,0 0 0,1 0-1,-1 0 1,1 0 0,-1 0 0,0-1 0,1 1 0,-1 0 0,1 0-1,-1 0 1,0 0 0,1 0 0,-1 0 0,1 1 0,-1-1-1,0 0 1,1 0 0,-1 0 0,1 0 0,-1 0 0,0 1 0,1-1-1,-1 0 1,0 0 0,1 0 0,-1 1 0,0-1 0,1 0 0,-1 1-1,0-1 1,0 0 0,1 1 0,-1-1 0,0 0 0,0 1 0,7 5 110,20 19-166,-20-18 9,0 0 1,1 0-1,10 7 0,-10-10 104,0 1 0,-1-1 0,2-1 0,-1 0 0,0 0 0,1 0 0,-1-1 0,1-1 0,0 1 0,-1-1 0,1-1 0,11 0 0,-14 0-14,1-1 1,-1 0-1,1 0 1,-1-1-1,0 0 1,0 0-1,0 0 1,0-1-1,0 0 1,-1 0-1,1 0 1,-1-1-1,0 0 1,0 0-1,0 0 1,0-1-1,6-7 1,20-39 176,-30 49-216,-1 0 0,1 1 0,0-1 1,-1 0-1,1 0 0,-1 0 0,1 0 0,-1 0 0,0 0 0,0-2 0,0 2-13,0 0-1,0 0 0,0 0 1,1 0-1,-1 0 1,1 0-1,-1 0 0,2-3 1,0-3-71,-2 8 87,0-1 1,0 1 0,0 0 0,0 0 0,0-1 0,0 1 0,0 0 0,0-1 0,0 1-1,1 0 1,-1 0 0,0-1 0,0 1 0,0 0 0,0-1 0,0 1 0,0 0 0,1 0 0,-1 0-1,0-1 1,0 1 0,0 0 0,1 0 0,-1 0 0,0-1 0,1 1-140,16 0 22,-6 0-128,-10-1 244,-1 1 0,1 0 0,-1 0 0,1 0 0,0 0 0,-1 0 0,1 0 0,-1 0 0,1 0 0,-1 0 0,1 1 1,0-1-1,-1 0 0,1 0 0,-1 0 0,1 1 0,-1-1 0,1 0 0,-1 0 0,1 1 0,-1-1 0,1 0 1,-1 1-1,0-1 0,1 1 0,0 0 0,2 3 26,1-1-23,0 1 1,0-1-1,-1 1 1,0 0-1,0 0 1,0 0-1,0 0 1,0 1-1,-1-1 1,0 1-1,0-1 1,0 1-1,-1 0 1,1 0-1,-1 0 1,0 0-1,-1 0 1,1 8 0,-1-2-85,-1 1 0,-2 16 0,2-26 88,1 0 0,0-1-1,0 1 1,0 0 0,0 0 0,0 0-1,0 0 1,0 0 0,1 0 0,-1 0 0,1-1-1,0 3 1,0 0-23,0 0 0,0 0 1,0 0-1,0 0 0,-1 0 0,0 4 1,0-7 22,1-1 0,-1 0 0,0 1 0,0-1 0,1 0 0,-1 1 0,0-1 0,1 0 0,-1 1 0,0-1 0,1 0 0,-1 1 0,0-1 0,1 0 0,-1 0 0,0 0 0,1 1 0,-1-1 0,1 0 0,-1 0 0,1 0 0,-1 0 0,0 0 0,1 0 0,-1 0 0,2 0 0,11 0 237,-10-2-209,0-1 1,-1 1-1,1 0 1,0-1-1,-1 0 0,4-3 1,8-9 55,-6 7-78,0 0 1,-1-1 0,0 0-1,0 0 1,9-16 0,7-11-15,-20 31-4,-1 0 1,0 0-1,0 0 0,0 0 0,0 0 1,-1 0-1,0 0 0,0-1 0,0 1 0,-1 0 1,0-10-1,0 14 70,0-3-123,0 0-10,0 4-11,11 0 16,-7 3-28,-1-2 89,0 1 0,0-1-1,-1 1 1,1 0-1,-1 0 1,1 0 0,-1 1-1,1-1 1,-1 1 0,0-1-1,0 1 1,-1-1 0,3 5-1,-2-2-40,0 0-1,0 0 1,-1 1-1,0-1 1,1 6-1,6 23-2,-1-13 52,-6-15 60,1 0 0,0-1 1,4 10-1,-5-14-76,0 1-1,0 0 1,0 0-1,1-1 1,-1 1-1,0 0 1,1-1-1,-1 1 1,1-1-1,0 0 1,-1 1-1,1-1 1,0 0-1,0 0 1,0 0-1,0-1 1,2 2-1,2-1 45,-1 0-1,0-1 1,0 0 0,0 0-1,0 0 1,7-1 0,-3-1 24,1 0 0,-1-1 1,18-7-1,-2 1-9,-5 2-29,-1-1 0,1 0 0,-2-1 0,1-1 0,-1-1 0,29-24 0,-27 14-143,-19 20 110,1-1 1,-1 1-1,0-1 0,0 0 1,0 1-1,0-1 0,0 0 1,0 0-1,-1 0 0,1 1 1,0-5-1,-1 6 22,0-1-1,0 0 1,0 1 0,1-1-1,-1 1 1,0-1-1,0 1 1,0-1 0,1 1-1,-1-1 1,0 1-1,1-1 1,-1 1 0,0-1-1,1 1 1,0-1 0,-1 0-6,1 1 0,-1-1 0,1 1 1,-1-1-1,0 1 0,1-1 1,-1 1-1,0-1 0,1 1 0,-1-1 1,0 1-1,0-1 0,1 0 1,-1 1-1,0-1 0,0 1 1,0-2-1,-1-5-177,0 11-51,-2 11 136,3 9-33,-1-10 92,1 0 0,1 0 0,3 21 0,-4-31 41,1-1 0,0 1 0,0-1 0,1 1 0,-1-1 0,1 1 0,0-1 0,-1 0-1,2 0 1,-1 0 0,0 0 0,0 0 0,1 0 0,0-1 0,-1 1 0,1-1 0,0 0 0,4 2 0,-1 0-20,0-1 0,0 0 0,0-1 0,0 0 0,1 0 1,6 2-1,-9-4 18,0 1 1,0-1-1,0 0 0,0 0 1,0-1-1,0 1 1,-1-1-1,1 1 0,0-1 1,0-1-1,6-2 1,74-42-62,-66 36-1,-12 6 57,0 0-1,0 0 1,0-1-1,-1 1 1,0-1 0,0-1-1,0 1 1,6-10 0,-10 13-2,0 1 1,0 0 0,0-1-1,0 1 1,-1-1 0,1 1-1,0-1 1,-1 0 0,1 1-1,-1-1 1,0 1 0,0-1-1,0 0 1,1 1 0,-1-1 0,-1 0-1,1 1 1,0-1 0,0 1-1,-1-1 1,1 0 0,-1 1-1,1-1 1,-1 1 0,0-1-1,1 1 1,-1-1 0,0 1-1,0 0 1,0-1 0,0 1-1,0 0 1,0 0 0,-1 0-1,1 0 1,0 0 0,-1 0-1,1 0 1,0 0 0,-1 0 0,1 0-1,-3 0 1,2 0-29,-1 0 1,1 0-1,-1 0 1,0 0-1,1 0 1,-1 0-1,0 1 1,0 0-1,0-1 1,0 1-1,1 0 0,-1 0 1,0 0-1,0 1 1,0-1-1,1 1 1,-6 1-1,6-1 14,0 0-1,0 0 1,0 1 0,0-1-1,1 0 1,-1 1-1,0-1 1,1 1-1,-1-1 1,1 1-1,0 0 1,-1 0 0,1 0-1,0 0 1,0-1-1,0 1 1,0 1-1,1-1 1,-1 0 0,1 0-1,-1 0 1,1 0-1,-1 3 1,1-1 33,0 0 0,-1 0-1,1 0 1,1 0 0,-1 0 0,1 0 0,-1 0 0,1 0-1,0 0 1,1-1 0,-1 1 0,1 0 0,-1-1-1,1 1 1,0-1 0,0 1 0,1-1 0,-1 0 0,6 5-1,-4-4-1,0-1-1,0 0 0,0-1 0,1 1 1,-1-1-1,1 1 0,0-2 0,0 1 0,-1 0 1,1-1-1,0 0 0,0 0 0,0 0 0,0-1 1,6 0-1,6 0 52,0-1 0,-1-1 0,1-1 0,18-6 1,62-23 167,-61 18-19,55-13 0,-85 26-199,1 0 0,-1 0 0,0 1 0,0 0 0,0 0 1,0 0-1,0 1 0,0-1 0,0 2 0,0-1 1,0 1-1,0 0 0,0 0 0,5 3 0,15 6 112,-1 0 84,39 12-1,-44-18-323,15 4-420,0-2 0,39 4 1,-64-10-911,0-1 1,0 2 0,0 0 0,0 0 0,15 6-1,-25-8 1323,0 0 0,0 0-1,0 0 1,1 0-1,-1 0 1,0 0 0,0 0-1,0 0 1,0 1-1,1-1 1,-1 0 0,0 0-1,0 0 1,0 0-1,0 0 1,0 1 0,0-1-1,1 0 1,-1 0-1,0 0 1,0 1 0,0-1-1,0 0 1,0 0-1,0 0 1,0 1-1,0-1 1,0 0 0,0 0-1,0 0 1,0 1-1,0-1 1,0 0 0,0 0-1,0 0 1,0 1-1,0-1 1,0 0 0,0 0-1,0 0 1,0 1-1,-1-1 1,1 0 0,0 0-1,0 0 1,0 0-1,0 1 1,0-1-1,-1 0 1,1 0 0,0 0-1,0 0 1,0 0-1,0 0 1,-1 0 0,1 1-1,0-1 1,0 0-1,0 0 1,-1 0 0,-12 6-3823,-9-5 1032,-4-1 486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0:37.6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69 7712,'-36'-35'2880,"36"30"-2240,5-3-192,0 5-1216,0-6 320,-2 6-1088,7-2 864,7 10-3904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0:43.6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92 830 3072,'10'-2'9231,"1"-4"-3763,11-14-2324,-9 5-3346,13-20 0,-5 3 569,29-61 0,7-40 108,-29 66-249,67-169 387,-87 214-503,-1 0 0,-1-1-1,-1 0 1,-1 0 0,-1 0 0,0-31-1,-12 77-141,-37 112-44,7-24 206,21-56-63,-108 302 436,98-297-380,-46 71 0,66-118-98,1-3 36,1 0 0,-10 10 0,14-18-51,2-1-1,-1 0-1,0 0 1,1 0-1,-1 0 1,0 0 0,0 0-1,0 0 1,0-1-1,0 1 1,0 0-1,0-1 1,0 1-1,0-1 1,0 1-1,0-1 1,0 1-1,-1-1 1,1 0-1,-2 1 1,2-1 66,1 0-70,0-1 0,0 1 0,0 0 0,0 0 0,0 0 0,0 0 0,0-1 0,0 1 0,-1 0 0,1 0 0,0 0 0,0 0 0,0 0 0,0 0 0,0-1 0,-1 1 0,1 0 0,0 0 0,0 0 0,0 0 0,0 0 1,-1 0-1,1 0 0,0 0 0,0 0 0,0 0 0,-1 0 0,1 0 0,0 0 0,0 0 0,0 0 0,-1 0 0,1 0-5,0 0 0,-1 0-1,1 0 1,0 0 0,-1 0 0,1 0 0,0 0 0,0 0-1,-1 0 1,1 0 0,0 0 0,-1 0 0,1 0 0,0-1-1,0 1 1,-1 0 0,1 0 0,0 0 0,0 0 0,-1 0-1,1-1 1,0 1 0,0 0 0,0 0 0,-1-1 0,1 1-1,0 0 1,0 0 0,0-1 0,0 1 0,0 0 0,-1 0-1,1-1 1,0 1 0,0 0 0,0 0 0,0-1 0,0 1-3,0 0 1,0-1 0,0 1-1,0 0 1,0 0 0,0 0-1,0 0 1,0 0 0,0-1-1,0 1 1,-1 0-1,1 0 1,0 0 0,0 0-1,0 0 1,0 0 0,0 0-1,0 0 1,0-1 0,-1 1-1,1 0 1,0 0 0,0 0-1,0 0 1,0 0 0,0 0-1,0 0 1,-1 0 0,1 0-1,0 0 1,0 0 0,0 0-1,0 0 1,0 0 0,-1 0-1,1 0 1,0 0 0,0 0-1,0 0 1,0 0 0,-1 0-1,-9 4-109,-6 4-19,1 7 213,23-24 73,-1 2-66,1-1-53,0 1 0,1-1 0,0 1 0,0 1 0,1 0 1,-1 0-1,12-4 0,77-26-370,-27 11 309,-33 9 18,-9 6-9,0-2 1,-1-1-1,-1-2 1,28-19-1,-21 12 14,-20 13 22,-1 0 0,20-18 1,-12 10-227,-17 14 244,0 0 0,0 0-1,-1 0 1,1 0 0,-1-1 0,4-4-1,-2-17-106,-5 24 65,0 0-1,1 0 1,-1 0 0,0 0 0,0 0-1,0 0 1,1 0 0,-1 0-1,0 0 1,-1 0 0,1 0 0,0 0-1,0 1 1,0-1 0,0 0 0,-1 0-1,1 0 1,-1 0 0,1 0-1,-1-1 1,0 1-4,1 1 0,0 0 1,0 0-1,0 0 0,0 0 0,-1 0 0,1 0 0,0-1 0,0 1 0,-1 0 1,1 0-1,0 0 0,0 0 0,0 0 0,-1 0 0,1 0 0,0 0 1,0 0-1,-1 0 0,1 0 0,0 0 0,0 0 0,-1 0 0,1 0 1,0 0-1,0 1 0,0-1 0,-1 0 0,1 0 0,-9 11-199,-10 33 151,-24 80 0,43-122 61,-2 7-31,0-1 0,0 1 0,1-1 0,0 1 0,1 0 0,0-1-1,1 1 1,1 11 0,-2-19 45,1 1-1,-1-1 0,0 0 0,1 0 1,-1 1-1,1-1 0,-1 0 1,1 0-1,0 0 0,0 1 1,-1-1-1,1 0 0,0 0 1,0 0-1,0 0 0,2 1 0,-2-2 2,0 1-1,-1-1 0,1 0 1,0 0-1,0 1 0,0-1 1,-1 0-1,1 0 0,0 0 1,0 0-1,0 0 0,0 0 1,-1 0-1,1 0 0,0-1 0,0 1 1,0 0-1,-1 0 0,1-1 1,0 1-1,0 0 0,-1-1 1,1 1-1,0-1 0,0 1 1,-1-1-1,1 1 0,-1-1 1,2 0-1,5-7 33,0 0-1,0-1 1,-1 1 0,0-1 0,0 0-1,-1-1 1,7-19 0,-5 11-53,-1 0 0,-1 0 0,4-33 1,-8 43-8,3-12-139,-5 36 30,1 1-1,2 22 1,-1-33 139,0 0 1,1-1-1,0 1 1,0 0-1,0-1 0,0 1 1,1-1-1,0 0 1,0 0-1,0 0 0,1 0 1,0 0-1,0-1 1,5 5-1,-7-7-19,0-1 0,0 0 0,0 0 0,1 0 0,-1 0 0,0 0 0,1 0 0,-1-1 1,1 1-1,-1-1 0,1 1 0,-1-1 0,1 0 0,-1 0 0,6-1 0,5-1 74,23-5 0,-28 5-29,48-13-38,0-3 1,0-2 0,-2-3-1,63-36 1,-98 50 51,-16 8-86,1-1 0,0 0 1,-1 0-1,1 0 0,-1 0 0,0 0 1,4-3-1,-7 4 109,-1 2-92,0 0-1,0 0 1,0 0-1,0 0 1,0 0-1,0 0 1,0 0 0,0 0-1,0 1 1,0 1-1,-1-1 10,-65 86-183,65-86 183,0 0 0,0 1 0,0-1 0,1 1 0,-1-1 0,1 1 1,0 0-1,-1 0 0,1-1 0,0 1 0,1 0 0,-1 0 0,0 0 0,1 0 0,0 0 0,0 0 1,0 1-1,0 3 0,1-4-2,0 0-1,0 0 1,0 0 0,1 0 0,-1 0 0,1 0 0,0-1 0,-1 1-1,1 0 1,0-1 0,1 0 0,-1 1 0,0-1 0,1 0 0,-1 0-1,6 3 1,-5-4 16,-1 1-1,1-1 0,0 1 1,0-1-1,0 0 0,0 0 1,1 0-1,-1-1 0,0 1 1,0-1-1,1 1 0,-1-1 1,4-1-1,-1 1 0,0-1 0,-1-1 1,1 1-1,-1-1 0,0 0 0,1 0 0,4-3 1,7-5-32,-2-1-1,1 0 1,21-21 0,-7 2 14,-1-1 0,-1-2-1,-2 0 1,-2-2 0,-1-1 0,37-76-1,-19 28 76,-14 33-160,-3-1 1,23-70 0,-43 107 108,-1 0 0,0-1 1,-1 1-1,0-19 1,-2 34-23,0-1 1,0 1 0,0 0-1,0 0 1,0 0 0,0 0 0,0 0-1,0 0 1,0 0 0,0-1-1,0 1 1,0 0 0,0 0-1,0 0 1,-1 0 0,1 0 0,0 0-1,0 0 1,0-1 0,0 1-1,0 0 1,0 0 0,0 0 0,0 0-1,0 0 1,0 0 0,0 0-1,0 0 1,-1 0 0,1 0-1,0-1 1,0 1 0,0 0 0,0 0-1,0 0 1,0 0 0,0 0-1,0 0 1,-1 0 0,1 0 0,0 0-1,-6 3 24,-3 6-3,-6 10-39,1 0 1,1 1-1,1 1 0,0 0 0,-12 35 1,10-19 73,1 0 0,-11 63 1,-2 79 184,26-178-237,-3 23 39,2 44-1,1-62-48,0 1 0,1-1 0,0 0 0,1 0 0,-1 0 0,1 0 0,0 0 0,0 0 0,1 0 0,0 0 0,0-1 0,5 7 0,-6-10 31,0 0 1,0 0-1,0 0 0,0 0 1,0-1-1,0 1 1,0-1-1,1 1 0,-1-1 1,1 0-1,-1 0 0,1 0 1,4 1-1,-2-1-1,0-1-1,0 1 1,0-1-1,0 0 1,0-1 0,-1 1-1,6-2 1,7-2 23,0-1 0,-1-1 1,21-9-1,-30 11-23,11-4-39,0-1-1,20-15 0,-29 18 26,-1 0 0,0-1-1,0 0 1,-1-1-1,13-15 1,34-45-250,-52 62 328,-4 12-208,-12 48-206,3-14 313,-7 42 0,17-77 26,1 1 1,-1-1 0,1 1-1,1-1 1,-1 1-1,1-1 1,-1 0-1,1 1 1,2 4-1,-2-8 1,0 0-1,-1-1 1,1 1-1,0-1 1,0 0-1,0 1 1,0-1-1,0 0 1,0 0-1,0 1 1,0-1-1,0 0 1,1 0-1,-1 0 1,0 0-1,1 0 1,-1-1-1,1 1 1,-1 0-1,1-1 1,-1 1-1,1-1 1,0 1-1,-1-1 1,1 0-1,-1 0 1,1 0-1,0 0 1,-1 0-1,1 0 1,0 0-1,-1 0 1,1-1-1,2 0 1,-3 1-3,1 0-3,-1-1 1,1 1-1,-1 0 1,0 0-1,1-1 1,-1 1-1,1-1 0,-1 1 1,0-1-1,1 0 1,-1 1-1,0-1 1,0 0-1,0 0 0,0 0 1,0 0-1,0 0 1,0 0-1,0 0 1,0 0-1,0-1 0,0 1 1,1-2-1,1-11 16,-2 11-39,-1 0 0,1 0 1,0 0-1,-1 0 0,0 0 0,1 0 1,-1 0-1,0 0 0,-1 0 0,0-5 1,-5-15 19,4 16 5,0 0 1,0-1 0,-1 1-1,0 0 1,0 0 0,0 1-1,-1-1 1,-7-9 0,6 11-3,4 4-7,0 0 0,0 0 1,0 0-1,1 0 1,-1 0-1,0 0 0,0-1 1,1 1-1,-1 0 1,0 0-1,1-1 0,-1 1 1,1 0-1,0-1 1,0 1-1,-1 0 1,1-1-1,0 1 0,0-1 1,0-1-1,1 2-8,0-1 1,0 1-1,-1 0 0,1 0 0,0 0 0,0 0 1,0 0-1,0 0 0,1 0 0,-1 0 0,0 0 1,0 1-1,2-2 0,5-3-20,-5 3 40,0-1 0,1 1-1,0 0 1,0 0 0,-1 0 0,1 1 0,0-1 0,0 1 0,1 0 0,-1 0 0,0 1 0,0-1 0,0 1 0,1 0 0,-1 0 0,0 0 0,0 1 0,0-1 0,1 1 0,-1 0 0,0 0 0,7 4 0,22 16 326,-1 2 0,0 1-1,40 40 1,-64-57-369,-1-1 0,1 0 0,0 0 0,1 0 0,-1-2 1,1 1-1,0-1 0,1 0 0,-1-1 0,1 0 0,-1 0 0,1-1 1,0 0-1,0-1 0,0 0 0,0-1 0,0 0 0,0 0 0,15-3 0,-17 1-232,48-8-3150,-48 8 2067,-1-1 0,1 1 1,-1-1-1,1-1 0,7-4 0,-13 6 882,0 1 0,0-1 0,0 1 0,0-1 0,-1 0 0,1 0 0,-1 0 1,1 0-1,-1 0 0,0 0 0,1 0 0,-1 0 0,0 0 0,-1-1 0,1 1 0,0 0 0,-1-1 0,1 1 0,0-3 0,0-26-3371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0:43.9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21 124 6400,'-20'0'7802,"41"-3"-3085,12-7-2566,-10 3-1430,64-14 76,120-13-1,-47 9-1397,-137 21 423,75-12-3818,-78 13 1448,0 2 0,36 2 0,-10 6-3489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0:46.3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173 483 2400,'2'-6'1668,"1"-4"4104,-3 8-5275,0 1 0,0-1 1,0 1-1,-1-1 0,1 1 1,0 0-1,-1-1 0,1 1 1,-1 0-1,1-1 0,-1 1 0,1 0 1,-2-3-1,1 4-320,0-1 1,0 0-1,0 0 0,0 1 1,0-1-1,0 0 0,0 1 1,0-1-1,0 1 0,0 0 1,0-1-1,-1 1 0,1 0 1,0-1-1,0 1 0,0 0 1,0 0-1,-1 0 0,1 0 1,0 0-1,0 0 0,0 1 1,0-1-1,-1 0 0,0 1 1,-1 0-18,0 1 0,0-1 1,-1 1-1,1 0 0,0-1 1,-4 5-1,1-1-8,-4 2-68,1 1-1,-1 0 1,2 1-1,-1 0 0,1 0 1,1 0-1,0 1 1,0 1-1,1-1 1,0 1-1,0 0 0,2 0 1,-7 21-1,10-28-56,1 0-1,0-1 0,-1 1 0,2 0 0,-1 0 1,0-1-1,1 1 0,-1 0 0,1-1 1,0 1-1,0-1 0,1 1 0,-1-1 1,1 0-1,0 1 0,-1-1 0,2 0 0,-1 0 1,0 0-1,0 0 0,1-1 0,0 1 1,-1-1-1,1 1 0,0-1 0,0 0 1,0 0-1,1 0 0,-1-1 0,0 1 1,1-1-1,-1 0 0,1 0 0,-1 0 0,1 0 1,4 0-1,-4-1-1,-1 0 0,1 0 0,-1-1 0,1 1 0,-1-1 0,1 0 0,-1 0 0,0 0 0,1-1 0,-1 1 0,0-1 0,0 0 0,0 0 0,0 0 0,-1 0 0,1 0 0,0 0 0,-1-1 0,1 0 0,-1 1 0,0-1 0,0 0 0,0 0 1,0 0-1,1-4 0,-1 3-35,-1 0 0,0-1 0,0 1 0,0 0 0,0-1 0,0-7 1,1-9 67,0 8-38,0 0 1,-2 0-1,1-1 0,-4-18 1,1-10-16,-3 10-251,5 32 193,0 9 181,0 9-96,1 0 0,1 0 0,0 0 0,1-1 0,1 1 0,1-1 0,0 0 0,1 0 0,1-1 0,13 24 0,-19-38 7,1 1 0,0-1 0,0 0-1,0 0 1,0 0 0,0 0 0,0 0 0,0 0 0,0-1 0,1 1 0,-1-1-1,1 1 1,-1-1 0,1 0 0,0 0 0,-1 0 0,1 0 0,0-1 0,0 1-1,0-1 1,-1 0 0,1 0 0,0 0 0,0 0 0,0 0 0,0 0 0,-1-1-1,1 1 1,3-2 0,3-1 35,1-1 1,-1 0-1,-1 0 0,1-1 0,-1 0 0,0 0 1,11-9-1,4-7-128,38-45 0,13-11-78,-61 65 107,0 1 1,30-19-1,-37 27-14,0 0 0,1 0 1,0 0-1,-1 1 0,1 0 0,0 0 0,0 1 0,0 0 0,0 0 0,8 0 1,-14 1 150,-6 16-198,-18 14 76,-32 35 0,-9 12 52,62-76-49,1 1 1,0 0 0,0 0 0,0-1 0,0 1-1,0 0 1,0 0 0,0 0 0,1 0 0,-1 1-1,1-1 1,0 0 0,-1 0 0,1 0 0,0 0-1,0 0 1,0 0 0,0 1 0,1 2 0,0-3 14,0 0 0,0 0 1,0 0-1,0 0 1,1 0-1,-1 0 1,0 0-1,1-1 1,-1 1-1,1 0 1,0-1-1,0 0 1,-1 1-1,1-1 1,0 0-1,0 0 1,0 0-1,4 2 1,3 0 13,1 1 0,-1-2 0,0 1 0,1-2 0,-1 1 0,1-1 0,-1 0 0,13-1 0,-16-1-23,1 1 1,-1-1 0,0-1-1,1 1 1,-1-1-1,0 0 1,0 0-1,0-1 1,0 0 0,-1 0-1,1 0 1,-1-1-1,9-7 1,-5 2-49,0-1 0,-1 0 0,0 0 0,-1-1 1,0 0-1,0 0 0,-2 0 0,8-19 0,1-11-54,10-50-1,-14 54 148,5-26-22,15-117-1,-28 162-9,4-96-467,-14 135 509,2 42 60,2 1 1,3 0 0,11 98-1,-5-121-132,1-1 1,23 78-1,-28-113 49,1 0 0,0 0 0,1 0 0,-1 0 0,1 0 0,0-1 0,0 1 0,4 3 1,-6-7-19,1 1 1,-1-1 0,0 0 0,1 0 0,-1 0-1,0 0 1,1 0 0,-1 0 0,1-1 0,0 1 0,-1 0-1,1-1 1,0 1 0,-1-1 0,1 0 0,0 1-1,-1-1 1,1 0 0,0 0 0,0 0 0,-1 0 0,1 0-1,0-1 1,-1 1 0,1 0 0,0-1 0,2-1 0,6-3 36,-1 0 1,0 0 0,0-1-1,-1-1 1,1 1 0,-1-1-1,-1-1 1,13-15 0,2-6 51,22-39 0,-20 29-64,-2 1-103,-18 28 37,1 1 0,1-1 0,0 1 0,0 1 1,0-1-1,1 1 0,15-14 0,-22 22 21,1 0 0,-1-1 0,1 1 0,-1 0-1,0 0 1,1-1 0,-1 1 0,0 0 0,1 0 0,-1 0-1,1 0 1,-1-1 0,1 1 0,-1 0 0,1 0 0,-1 0 0,1 0-1,-1 0 1,0 0 0,1 0 0,-1 0 0,1 0 0,-1 1-1,1-1 1,-1 0 0,1 0 0,-1 0 0,0 0 0,1 1 0,-1-1-1,1 0 1,0 1 0,0 1 0,0-1-1,0 0 1,-1 0 0,1 0 0,0 1-1,0-1 1,-1 0 0,1 1 0,0 1-1,1 6 6,-1 0-1,2 14 0,-3-22 0,0 24 71,-1 0 0,-1 0 0,-10 46 0,9-59-36,-1-1-1,0 0 1,-1 0-1,0 0 1,-1 0-1,0-1 1,-1 0-1,0 0 1,0-1-1,-18 17 1,20-22-10,0 0 0,0 0 0,0 0 0,0-1 0,-1 0 0,0 0 0,1 0 0,-1 0-1,0-1 1,-1 0 0,1-1 0,0 1 0,0-1 0,-1 0 0,1-1 0,-9 0 0,34-6-196,-3 0 188,43-4 28,29-8-367,-58 11-322,18-6-2105,-18 2-2488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0:46.7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55 8800,'-27'-12'3264,"32"12"-2528,3-3-224,6-2 1760,9 2-1345,13 3 1473,9 0-1376,3-4 96,7-1-672,8 2-416,9-5-32,4 4-160,6-1 64,-1 2-2528,-10 3 1408,-7 3-4703,-6 9 3327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0:47.8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115 132 5152,'-9'-4'10133,"9"4"-10025,-1-1 0,1 1 0,0 0 0,-1 0 0,1 0 0,0 0 0,-1 0 0,1 0 0,-1 0 0,1 0 0,0 0 0,-1 0 0,1 0 0,0 0 0,-1 0 0,1 0 0,0 0 0,-1 0 0,1 0 0,-1 0 0,1 0 0,0 1 0,-1-1 0,1 0 0,0 0 0,0 0 0,-1 1 0,1-1 0,0 0 0,-1 0 0,1 1 0,0-1 0,0 0-1,0 1 1,-1-1 0,1 1 0,-11 15 616,8-12-430,-1 4-188,0 0 1,0-1-1,1 1 0,1 1 0,-1-1 1,1 0-1,0 1 0,1-1 0,0 1 1,0-1-1,1 1 0,1 11 0,0-16-38,-1 0 0,1 0 0,0 0-1,0-1 1,0 1 0,1 0 0,-1-1 0,1 1-1,0-1 1,0 0 0,0 1 0,0-1-1,0 0 1,1 0 0,0-1 0,-1 1 0,1 0-1,0-1 1,0 0 0,1 1 0,-1-1-1,0-1 1,8 4 0,-10-5-57,0 0-1,1 0 1,-1 0-1,0 0 1,1 0 0,-1 0-1,0-1 1,1 1-1,-1 0 1,0-1 0,0 1-1,1-1 1,-1 0-1,0 1 1,0-1 0,0 0-1,0 0 1,0 1 0,1-1-1,-2 0 1,1 0-1,0 0 1,0 0 0,0 0-1,0-1 1,-1 1-1,1 0 1,0 0 0,0-3-1,1 0-1,0 0 0,-1 0 0,1-1 0,-1 1 0,0 0 0,0-1-1,1-7 1,-3 3 42,0 0 0,-1 1-1,0-1 1,0 0 0,-1 1-1,0-1 1,0 1 0,-1 0-1,0 0 1,0 0 0,-1 1-1,0 0 1,-7-8 0,3 4-43,0 1 0,-1 1 1,0 0-1,0 0 0,-1 1 1,-23-13-1,33 20-5,0 1-1,0-1 1,0 1-1,0-1 1,1 1-1,-1-1 1,0 1-1,0-1 1,0 0-1,1 0 1,-1 1-1,1-1 1,-2-2-1,2 3 1,0 0 0,0-1 0,0 1 0,0 0 0,0-1 0,0 1 0,0 0 0,0 0-1,0-1 1,0 1 0,0 0 0,0-1 0,0 1 0,0 0 0,0-1 0,0 1 0,0 0 0,0-1-1,1 1 1,-1 0 0,0 0 0,0-1 0,0 1 0,1 0 0,-1 0 0,0-1 0,0 1 0,1 0 0,-1 0-1,0 0 1,0 0 0,1-1 0,-1 1 0,0 0 0,1 0 0,-1 0 0,0 0 0,1 0 0,-1 0 0,0 0-1,0 0 1,1 0 0,59-23 360,-43 15-317,0 1 1,28-6-1,-45 12-46,16-2 138,0 0 1,0 1-1,29-1 0,-40 3-109,-1 0 0,1 1-1,-1 0 1,1-1 0,-1 2-1,1-1 1,-1 0 0,0 1-1,1 0 1,-1 0 0,0 0-1,0 1 1,-1-1 0,1 1-1,0 0 1,-1 0 0,1 0 0,3 5-1,-3-2 8,0-1 1,-1 1-1,0 0 0,0 0 1,0 0-1,-1 0 0,0 0 0,0 1 1,-1-1-1,2 8 0,-1 8 278,-1 38 0,-2-33-61,-4 36 8,6-63-254,-1 0 0,0 0-1,1 0 1,-1 0 0,0 0-1,1-1 1,-1 1-1,0 0 1,0 0 0,1 0-1,-1 0 1,0 0-1,0-1 1,1 1 0,-1 0-1,0 0 1,0 0 0,1-1-1,-1 1 1,0 0-1,0 0 1,0-1 0,0 1-1,1-1 1,7-10-73,0 0 0,0-1 0,9-19 0,7-12 58,-12 23 17,2 2 1,0 0-1,20-21 1,-30 35 5,0 0 1,0 1 0,0-1-1,1 1 1,0 0 0,-1 0 0,1 0-1,0 1 1,0-1 0,0 1-1,1 0 1,-1 1 0,0-1 0,1 1-1,-1 0 1,1 1 0,0-1-1,-1 1 1,8 1 0,-8 0 14,0 1-1,1-1 1,-1 1 0,0 1 0,0-1 0,0 1-1,-1 0 1,1 0 0,-1 0 0,1 0-1,-1 1 1,0 0 0,0 0 0,-1 0 0,4 5-1,6 10 27,0 0 0,11 25 0,-21-40-87,14 30-331,5 9-2002,3-3-3987,-24-38 5858,0-1 1,0 1-1,1-1 0,-1 1 0,0-1 1,0 0-1,1 1 0,-1-1 0,0 0 1,1 0-1,0 0 0,-1 0 0,1 0 1,-1-1-1,1 1 0,0 0 1,0-1-1,-1 1 0,1-1 0,0 0 1,0 1-1,3-1 0,20-5-4392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0:48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24 2816,'0'-5'544,"0"4"-417,0 1 1,0-1-1,5-16 14610,-9 22-14266,0-1 0,0 1 0,1 1 0,-1-1 0,1 0 0,1 1 0,-4 7 0,-12 46 77,8-24-165,-6 10-255,-9 29-1856,25-73 1535,0 0 1,0 0-1,-1 0 1,1 0-1,0 0 0,0 0 1,0 0-1,0 0 1,0 0-1,0 0 0,1 0 1,-1-1-1,0 3 1,1-3 8,-1 0 1,0 1-1,0-1 1,0 0-1,1 1 1,-1-1-1,0 0 1,0 0-1,1 1 1,-1-1-1,0 0 1,1 0-1,-1 0 1,0 1-1,1-1 1,-1 0-1,0 0 1,1 0 0,-1 0-1,0 0 1,1 0-1,-1 0 1,0 0-1,1 0 1,1 0-380,0 0 1,0-1 0,0 1 0,0-1 0,-1 0 0,1 1-1,0-1 1,0 0 0,-1 0 0,1 0 0,-1 0 0,3-3-1,21-17-3415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0:49.1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251 1 6304,'-12'0'1083,"-18"0"145,28 0-1021,0 0 1,1 1-1,-1-1 1,1 0-1,-1 1 1,1-1 0,-1 1-1,1 0 1,-1-1-1,1 1 1,0 0-1,-1 0 1,1 0-1,0 0 1,-2 2 0,-15 12 3222,-1 0-1111,7-2-1602,0 1 0,1 1 0,1 0 0,0 1 0,1 0 0,-7 17 1,2-1-72,2 0 1,-10 44 0,7 11-610,15-87-54,-1 5-364,0 0-1,0 0 0,1 0 0,-1 0 0,1 6 0,0-10 115,0 0 0,1 0 1,-1 0-1,0 0 0,0-1 0,0 1 0,1 0 0,-1 0 1,0 0-1,1-1 0,-1 1 0,1 0 0,-1-1 0,1 1 1,-1 0-1,1-1 0,0 1 0,-1 0 0,1-1 0,0 1 1,-1-1-1,1 0 0,0 1 0,-1-1 0,1 1 0,0-1 1,0 0-1,0 0 0,-1 1 0,1-1 0,0 0 0,0 0 1,0 0-1,0 0 0,-1 0 0,1 0 0,0 0 0,1 0 1,23-5-3542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9:04.8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3 1984,'-9'-3'7135,"15"23"-5729,-2-7-326,2 19-150,-1 1-1,-2 0 1,-1 0-1,-2 34 1,0-39-480,-12 705 4317,10-637-4307,-8 55-240,4-78-371,6-67 98,0-4-338,0 1 0,-1 0 1,1 0-1,-1-1 0,1 1 0,-2 4 0,1-3-1252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0:49.9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356 10 2976,'0'0'10581,"-10"-1"-5557,7 0-4687,-1-1 1,0 1-1,1 0 0,-1 0 1,0 0-1,0 0 0,0 1 1,0-1-1,0 1 0,0 0 1,0 1-1,1-1 1,-5 1-1,-11 3 45,-24 7-1,37-9-241,-12 3-17,1 1 0,0 1-1,0 0 1,1 1 0,0 1 0,-24 17-1,34-21-117,-1 0-1,1 1 0,0 0 1,0 0-1,1 1 1,-1 0-1,1 0 0,1 0 1,0 0-1,0 1 0,0 0 1,1-1-1,0 1 0,0 1 1,1-1-1,-2 12 1,3-15 25,1 0 0,0 0 0,0 0 0,0 0 0,1 0 0,0 0 0,0 0 0,0 0 0,0 0 0,1 0 0,0-1 0,3 7 0,-4-8-21,1 0-1,0-1 1,0 1-1,0 0 1,1-1-1,-1 1 1,0-1-1,1 0 0,0 0 1,-1 0-1,1 0 1,0 0-1,0-1 1,0 1-1,0-1 1,1 0-1,-1 0 1,0 0-1,6 1 1,-4-2-33,0 0 0,0 1 1,0-1-1,0-1 1,0 1-1,0-1 1,0 0-1,0 0 1,0-1-1,0 1 1,-1-1-1,1 0 1,-1 0-1,1-1 1,-1 1-1,0-1 0,0 0 1,0 0-1,0-1 1,5-5-1,4-6-69,0-1-1,-1-1 0,17-33 0,-10 17 30,-9 18 27,11-21 138,-20 33-27,-1 3-63,0 0-1,0 0 1,0 1-1,0-1 1,1 0-1,-1 0 1,0 0-1,0 0 1,0 0 0,0 0-1,0 0 1,0 0-1,0 0 1,0 1-1,0-1 1,0 0-1,1 0 1,-1 0 0,0 0-1,0 0 1,0 0-1,0 0 1,0 0-1,0 0 1,0 0-1,1 0 1,-1 0 0,0 0-1,0 0 1,0 0-1,0 0 1,0 0-1,0 0 1,1 0-1,-1 0 1,0 0-1,0 0 1,0 0 0,0 0-1,0 0 1,0 0-1,0 0 1,1 0-1,-1-1 1,0 1-1,0 0 1,0 0 0,0 0-1,0 0 1,0 0-1,0 0 1,0 0-1,0 0 1,0 0-1,0-1 1,0 1 0,1 0-1,-1 0 1,0 0-1,0 0 1,3 3 7,1 3 105,1 1-1,-1 0 1,0 0-1,0 1 0,4 12 1,4 7 156,-2-7-176,-4-5-210,1-1 1,1-1 0,0 1 0,1-1 0,14 17 0,-22-30 9,-1 1 0,0-1 0,1 0 0,-1 1 0,1-1 0,-1 0 0,1 0 0,-1 0 0,1 1 0,-1-1 0,1 0 0,-1 0 0,1 0 1,-1 0-1,1 0 0,-1 0 0,1 0 0,-1 0 0,1 0 0,-1 0 0,1 0 0,-1 0 0,1 0 0,-1 0 0,1 0 0,-1-1 0,1 1 0,-1 0 0,1 0 0,-1-1 0,1 1 0,-1 0 0,0-1 0,1 1 0,-1 0 0,0-1 0,1 1 0,-1 0 0,1-1 0,1-2-593,-1 1 1,1 0-1,-1 0 0,1 0 0,-1-1 1,0 1-1,1-4 0,4-20-2963,-3-11-3072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0:50.4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5 8224,'-10'-5'2663,"18"7"-788,-6-1-1438,0-1-1,-1 1 1,1 0-1,0 0 1,-1 0-1,1 0 0,-1 1 1,0-1-1,1 0 1,-1 1-1,2 2 1,-3-4-342,5 6 346,-1 0 0,0 1 0,-1-1 0,1 1-1,-1 0 1,-1 0 0,1 0 0,-1 0-1,2 15 1,-1 1 73,0 44-1,-3 143-1825,0-208 973,0-1 0,0 0 0,0 1 1,0-1-1,0 0 0,0 1 0,1-1 0,-1 0 0,1 1 0,-1-1 1,1 0-1,0 2 0,6-10-5885,15-53-842,0 17 4367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0:50.8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8128,'0'0'3120,"0"0"-3107,0-1 0,0 1-1,0 0 1,0 0 0,0 0-1,0 0 1,0 0 0,0 0-1,0-1 1,0 1 0,0 0 0,0 0-1,0 0 1,0 0 0,0 0-1,0 0 1,0 0 0,0-1-1,0 1 1,0 0 0,0 0-1,0 0 1,0 0 0,0 0-1,1 0 1,-1 0 0,0 0-1,0 0 1,0 0 0,0-1-1,0 1 1,0 0 0,0 0 0,0 0-1,1 0 1,-1 0 0,0 0-1,0 0 1,0 0 0,0 0-1,0 0 1,2 0 223,-1 0 0,0 0 0,0 0 0,1 0-1,-1 0 1,0 0 0,0 1 0,1-1 0,-1 0 0,0 1 0,0-1 0,0 1 0,1-1 0,-1 1-1,0 0 1,0-1 0,0 1 0,0 0 0,0 0 0,0 0 0,-1 0 0,1 0 0,0 0 0,0 1-1,2 1 262,0 0 0,-1 1 0,1-1 0,-1 1 0,0 0 0,2 6 0,-1 2-79,-1 1 1,-1 0 0,0 0 0,-1 0-1,-1 21 1,-1 2-99,1 75-319,0-55-2092,0 1-4374,1-32 3703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0:53.1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499 109 4160,'0'-9'4576,"0"9"-4401,0 0-1,1 0 1,-1-1 0,0 1 0,0 0 0,0 0 0,0-1 0,0 1-1,0 0 1,1-1 874,0 0-874,-1 1 0,0 0 0,0 0 0,0 0 0,1 0-1,-1 0 1,0-1 0,0 1 0,1 0 0,-1 0 0,0 0 0,0 0-1,1 0 1,-1 0 0,0 0 0,1 0 0,-1 0 0,0 0-1,0 0 1,1 0 0,9 2 4726,-8-1-4822,0 0-1,-1 0 1,1 0-1,-1 0 0,0 0 1,1 0-1,-1 0 1,0 1-1,1-1 1,-1 0-1,0 1 1,0-1-1,0 1 1,-1 0-1,2 2 1,11 31 761,-6-12-413,-1-4-243,-1 1 1,-1 0-1,-1 0 1,-1 0 0,0 24-1,-2-43-182,2 47 290,-3 1 0,-1-1 0,-11 53 0,12-91-219,-1 1-1,-1-1 1,0 0 0,-8 19-1,9-26-56,1-1-1,-1 1 0,1-1 0,-1 1 0,0-1 0,0 0 0,0 1 0,0-1 0,0 0 0,0 0 0,-1-1 0,1 1 0,-1 0 0,1-1 0,-1 1 0,1-1 0,-1 0 0,0 0 0,0 0 0,0 0 0,0-1 0,-4 1 0,0-1 31,-1 0 0,0-1 0,0 0 0,1 0 0,-1-1 0,0 0 0,1 0 0,0-1 0,-1 0 0,1 0 0,-10-6 0,-6-6 33,-41-33 0,26 14-30,2-1 1,1-2 0,2-1 0,2-2-1,-31-50 1,55 78-55,-30-48-97,33 52 88,1 0 1,-1 0-1,2 0 0,-1 0 1,1 0-1,-1-10 1,2 15 15,1 0 1,0 0-1,0 0 1,0 0-1,0 0 1,1 0-1,-1 0 1,1 0 0,0 0-1,0 0 1,0 0-1,0 1 1,0-1-1,1 0 1,-1 1-1,1-1 1,0 1 0,0-1-1,0 1 1,0 0-1,0 0 1,0 0-1,0 0 1,1 0 0,-1 0-1,1 1 1,4-3-1,6-2 0,1 1 0,-1 0-1,1 1 1,22-3 0,-21 4 3,335-55 747,-248 49-315,153 4 0,45 29-202,-239-18-179,-10-1-1063,-18-1-2735,-15 1-5447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0:56.1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9 196 4800,'-1'0'83,"1"0"-1,-1 0 1,1 0 0,0 0 0,-1-1 0,1 1 0,-1 0-1,1 0 1,0 0 0,-1-1 0,1 1 0,0 0 0,-1 0-1,1-1 1,0 1 0,-1 0 0,1-1 0,0 1-1,0 0 1,-1-1 0,1 1 0,0-1 0,0 1 0,0 0-1,0-1 1,-1-4 3844,6-10 5363,-4 13-9078,-1-1 0,1 1 1,0 0-1,0 0 0,0-1 0,0 1 1,0 0-1,0 0 0,1 0 0,-1 0 0,1 0 1,2-3-1,9-12 341,-4 0-213,1 1-1,13-17 1,-19 28-302,0 0 0,1 0 0,-1 0-1,1 0 1,1 1 0,-1 0 0,1 0 0,-1 0-1,9-4 1,-9 7-20,-1 0 0,1 0 0,0 0 0,0 0-1,0 1 1,0-1 0,0 1 0,0 0 0,0 1 0,0-1-1,-1 1 1,8 2 0,-2 0 37,-1 0 0,1 1 0,-1 0 0,17 10 0,38 34 587,-44-32-223,30 18 0,-42-29-289,0-1 0,0 0-1,0-1 1,1 0-1,0 0 1,-1-1 0,16 3-1,-11-4 29,0-1 1,0 0-1,0-1 0,-1 0 1,24-6-1,60-22 240,-76 22-370,28-15-185,-6 4-2135,-36 15 768,1 1 0,0 0 0,0 1 0,12-2 0,7 3-1622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0:58.0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 2656,'14'-12'15109,"-10"20"-13125,-1 8-888,-3-14-995,1 1 1,-1-1 0,1 0 0,0 0-1,-1 1 1,3 3 0,1 3 135,-1-1 0,-1 1 0,1-1 1,1 13-1,2 8 321,-2-8-298,-1 0 0,0 0 0,-2 0 0,-2 37 0,0-16-126,-4 239 410,5-279-1397,-8-6-5051,-3-13-2773,-4 1 3184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0:58.4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7 132 4320,'-7'-3'10622,"14"3"-9010,24-1-58,-1-2-1,34-8 1,-5 1-1026,24-1-106,126-20 500,9 1-618,-161 23-298,346-17-236,-395 24 192,-4 0-145,0-1 1,0 1-1,-1 0 0,1 1 0,0-1 0,-1 1 1,1-1-1,0 1 0,-1 0 0,1 1 0,-1-1 1,0 0-1,6 4 0,-9-5-35,1 1 1,0 0-1,-1-1 1,1 1-1,-1 0 0,1 0 1,-1 0-1,1-1 1,-1 1-1,0 0 0,1 0 1,-1 0-1,0 0 1,0 0-1,1-1 0,-1 1 1,0 0-1,0 0 1,0 0-1,0 0 0,0 0 1,-1 0-1,1 0 1,0 0-1,0-1 0,0 1 1,-1 0-1,1 0 1,0 0-1,-1 0 0,1-1 1,-1 1-1,1 0 0,-2 1 1,-2 4-1054,0 0 1,0-1-1,-9 8 1,-16 15-3146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0:59.5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0 265 5824,'6'-19'1882,"1"-4"-395,-5 8 9175,10 28-9138,-7-9-1277,0 3-122,0-1 1,-1 1-1,0-1 1,4 10-1,8 14 85,6 0-59,1 0 0,1-2 0,1 0 0,1-2 0,2 0-1,43 30 1,-42-36-92,-2 2 0,0 0-1,-2 2 1,33 39 0,-26-28 133,-18-21 145,-6-8-178,-7-5-106,3-2-146,-3 1 106,-1 0 0,1 0 1,-1 0-1,1 0 0,-1 0 1,1 0-1,-1 0 0,0 0 1,1-1-1,-1 1 0,1 0 1,-1 0-1,0 0 0,1-1 1,-1 1-1,0 0 0,1-1 1,-1 1-1,0 0 0,1-1 1,-1 1-1,1-1 0,6-10 121,0-1 0,0 1 0,-1-1 0,0-1 0,-1 1 0,5-22 0,14-32-42,45-112 44,-45 110-288,70-140-1368,-81 174-1792,-11 28 1743,0 0 0,0 0-1,0 1 1,0-1 0,1 1-1,0 0 1,6-9-1,4 5-3144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1:00.3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334 8 4992,'-8'-2'1401,"-1"-2"6798,7 3-7783,1 1 1,0 0-1,-1-1 1,1 1-1,-1 0 1,1 0 0,0 0-1,-1 0 1,1 0-1,-3 1 1,2 0-258,-33 4 1638,-38 11 1,58-11-1629,0 0 0,1 0-1,0 1 1,0 1 0,-15 10 0,21-11-148,1 0 0,0 0 1,1 1-1,0 0 1,0 0-1,0 0 1,1 1-1,0 0 0,0 0 1,1 0-1,0 0 1,1 1-1,-1-1 1,-1 10-1,4-11 5,-1-1-1,1 0 1,0 1-1,0-1 1,1 1-1,0-1 1,0 1 0,0-1-1,1 0 1,0 1-1,0-1 1,1 0 0,-1 1-1,2-1 1,-1 0-1,1 0 1,-1 0-1,2-1 1,-1 1 0,7 7-1,-7-9-1,1-1-1,0 0 1,0 0 0,0 0-1,0 0 1,1-1-1,-1 1 1,1-1 0,-1 0-1,1-1 1,0 1-1,0-1 1,-1 0 0,1 0-1,0-1 1,0 1-1,0-1 1,0 0 0,0 0-1,0-1 1,0 0-1,8-1 1,-2-1-52,0 0-1,0-1 1,0 0 0,-1-1-1,0 0 1,1-1 0,-2 0 0,18-13-1,-14 7-40,-1 0 0,0 0 0,0-1 0,-2-1 0,0 0 0,12-21 0,-16 24 72,0 0 0,-1-1 0,-1 0 0,0 0 0,0 0 0,-1-1 0,-1 1 0,0-1 0,0-18 0,-2 31 5,1-1-1,-1 1 1,0-1 0,0 0-1,0 1 1,-1-1 0,1 0 0,0 1-1,0-1 1,0 0 0,0 1-1,-1-1 1,1 1 0,0-1 0,0 1-1,-1-1 1,1 0 0,-1 1-1,1-1 1,-1 0 0,0 1-2,1 0 0,0 0 0,-1 0 0,1 0 0,0 0 0,-1-1 0,1 1 0,-1 0 0,1 0 0,0 0 0,-1 0 0,1 1 0,-1-1 0,1 0 0,0 0 0,-1 0 0,1 0 0,0 0 0,-1 0 0,1 0-1,0 1 1,-1-1 0,1 0 0,-1 1 0,0 0 15,0-1-1,0 1 1,0 0 0,0 0-1,1 0 1,-1 0-1,0 0 1,0 0-1,1 0 1,-1 1-1,1-1 1,-1 0-1,1 0 1,-1 0 0,1 1-1,0-1 1,0 0-1,0 0 1,-1 1-1,1-1 1,0 0-1,1 2 1,2 10 121,0 1-1,1-2 1,1 1 0,0 0 0,11 19-1,42 54 81,-56-82-201,1-1 0,0 1 0,0-1 0,1 0 0,-1 0 0,5 3 0,-4-3-778,0-1 1,0 0-1,0 0 1,0 0-1,1-1 1,-1 0-1,0 0 1,1 0-1,5 1 1,0-2-1413,1 0 1,-1 0 0,0-1-1,1-1 1,-1 0 0,15-4-1,11-5-604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1:02.3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76 181 3392,'-2'-1'1127,"0"0"0,0-1 1,0 1-1,0 0 0,0 0 0,0 0 1,0 0-1,0 1 0,-7-2 5666,11 2-6655,-1 1 0,1 0 0,-1-1 0,1 1-1,0-1 1,-1 0 0,1 0 0,0 0 0,-1 0 0,1 0 0,2 0 0,-4 0-124,46-1 365,0-2 0,-1-2-1,0-2 1,45-12 0,-81 16-315,0 1 1,0-1-1,0 0 1,-1-1-1,1 0 1,-1-1-1,0 1 0,0-2 1,-1 1-1,12-11 1,-18 15-56,-1 1 1,1-1-1,0 0 0,-1 0 1,1 0-1,-1 0 0,1 1 1,-1-1-1,0 0 1,1 0-1,-1 0 0,0 0 1,1 0-1,-1 0 0,0 0 1,0 0-1,0 0 0,0 0 1,0 0-1,0 0 1,0 0-1,0-1 0,-1 1 1,1-1-1,-1 0 1,0 1 0,0-1-1,0 0 1,-1 0 0,1 1 0,0-1-1,-1 0 1,1 1 0,-1 0 0,0-1-1,-1 0 1,-4-3-66,-1 1-1,1 0 1,-1 0 0,-11-3-1,6 4 58,0-1 1,-1 2-1,1 0 0,-1 1 0,1 0 0,-1 1 0,1 0 1,-1 1-1,1 1 0,-1 0 0,1 1 0,0 0 0,0 1 0,0 1 1,0 0-1,1 0 0,0 2 0,0-1 0,0 1 0,1 1 1,0 0-1,-15 15 0,18-14 72,1 1-1,-1 0 1,1 0-1,1 1 1,0 0 0,1 0-1,0 0 1,0 1-1,1-1 1,1 1 0,0 0-1,-2 18 1,3-13 26,1 0 1,1 0 0,0 1-1,2-1 1,0 0-1,0 0 1,2 0-1,6 20 1,-8-31-45,0-1 1,1 0-1,0 1 1,0-1-1,0 0 1,0-1-1,1 1 1,0-1-1,0 1 1,0-1-1,1 0 1,-1-1-1,1 1 1,0-1-1,0 0 1,0 0-1,0 0 1,0-1-1,1 0 1,-1 0 0,12 2-1,3 0 30,1 0 1,0-2-1,0-1 0,37-2 1,-40 0-440,156-11 1310,-88-5-2823,-66 11-683,-1 0-1,23-11 0,-28 8-1385,-1-2-4229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9:04.8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48 4064,'-12'-9'1176,"-1"1"539,6 1 3554,9 5-4816,0 1 1,0 0 0,1 0-1,-1 0 1,0 0 0,1 0-1,-1 1 1,1-1 0,2 1-1,42-9 621,-22 6-778,1 1 0,0 1 0,-1 1 0,1 2 0,46 8 0,-70-10-275,0 1 1,0-1-1,0 1 0,0 0 0,0-1 0,0 1 1,-1 0-1,1 0 0,0 0 0,-1 0 1,1 0-1,0 1 0,-1-1 0,0 0 1,1 1-1,-1-1 0,0 1 0,0 0 0,0-1 1,0 1-1,1 2 0,-1-2 34,0 1 0,-1 0 1,1-1-1,-1 1 0,0 0 0,0 0 0,0-1 0,0 1 0,-1 0 1,1-1-1,-1 1 0,1 0 0,-1-1 0,0 1 0,-2 4 0,-6 9 509,-16 25-1,12-22-198,-11 22 0,21-36-214,1 1 1,0 0 0,-1 0-1,2 0 1,-1 1 0,1-1-1,0 0 1,-1 10 0,2-15-107,0 0 1,1 0-1,-1 1 1,0-1-1,0 0 1,1 0 0,-1 1-1,1-1 1,-1 0-1,1 0 1,-1 0 0,1 0-1,0 0 1,0 1-1,-1-1 1,1-1-1,2 3 1,-1-1 22,1 0 0,-1-1 0,1 1-1,-1-1 1,1 1 0,0-1 0,4 1 0,0 1 26,1-2 0,0 1 1,1-1-1,13 0 0,22-4-29,-31 2-779,0 0-1,21 1 0,-29 1-334,0 0 0,0 0 0,1 0 0,-1 0 0,8 4 0,5 4-5617,1-1 2090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1:03.6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16 4480,'-5'-5'-475,"2"-6"9202,11 11-6382,65 20 1844,34 22-2008,-41-16-1501,-29-9-460,0 2 0,-1 1 0,53 40 0,-66-40 32,-3-2-1211,-5-8-4686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1:04.0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652 12 6400,'-1'0'87,"1"-1"1,0 0-1,0 1 1,-1-1-1,1 0 1,0 1-1,-1-1 1,1 1-1,0-1 1,-1 1-1,1-1 1,-1 1-1,1-1 1,-1 1-1,0-1 0,1 1 1,-1-1-1,1 1 1,-1 0-1,0-1 1,1 1-1,-1 0 1,0 0-1,1 0 1,-1-1-1,0 1 1,1 0-1,-1 0 1,0 0-1,0 0 1,1 0-1,-1 0 1,-1 1-1,-4-1 309,-2 6 875,6-4-915,-53 48 5328,38-34-4777,0-1 0,-21 16 0,-100 52 1264,-31 22-1367,148-90-1112,1 2-1,0 0 1,1 2 0,1 0 0,-25 33-1,16-7-3578,14-14-4124,12-23 3110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1:04.7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66 9632,'-1'0'166,"1"0"1,-1 0 0,0 0-1,1 0 1,-1 0 0,0 0-1,0 0 1,1 0 0,-1 0-1,0 0 1,1 1 0,-1-1-1,1 0 1,-1 0 0,0 1-1,1-1 1,-1 0 0,1 1 0,-1-1-1,1 1 1,-1-1 0,1 1-1,-1-1 1,1 1 0,-1-1-1,1 1 1,0 0 0,-1 0-1,0 1 218,1 1-1,-1 0 0,1-1 0,0 1 1,0-1-1,0 5 0,1 3 116,2 138 2865,22 193-1517,-9-224-1372,-14-92-102,11 38 0,-13-62 109,0-4-229,-2-10-207,-6-21-197,-5-14 183,1 0 1,-6-60-1,17 100-33,-22-174 82,19 130-108,3-79-1,3 109 57,6-35-1,-6 50-18,-1 1-1,1-1 1,1 0 0,-1 1-1,1-1 1,0 1 0,1 0 0,7-11-1,-8 15 11,0-1 0,0 1 0,0-1 0,0 1 0,0 0-1,1 0 1,-1 1 0,1-1 0,-1 1 0,1 0 0,0 0-1,-1 0 1,1 0 0,0 0 0,4 1 0,2-1 21,1 1 0,-1 0 0,0 0 0,15 4 0,-13-2 101,0 2 0,0 0-1,0 1 1,-1 0 0,0 0 0,1 1 0,-2 1 0,1 0 0,16 14 0,-25-20-103,-1 1 1,1-1 0,-1 1 0,1-1 0,-1 1 0,0 0 0,0-1 0,1 1-1,-1 0 1,0 0 0,-1 0 0,1 0 0,0 0 0,0 0 0,-1 0 0,1 0-1,-1 0 1,0 0 0,0 4 0,0-3-4,-1 0-1,1 0 0,-1 0 1,0-1-1,0 1 1,-1 0-1,1-1 1,0 1-1,-1-1 0,0 1 1,1-1-1,-5 4 1,-4 4-15,-1 0 0,0-1-1,-1-1 1,-19 11 0,30-18-24,-16 8-674,-26 10 1,5-3-2201,2 4-4295,36-20 6867,-1 1-1,1-1 1,0 0-1,-1 0 1,1 1-1,-1-1 1,1 0-1,0 1 0,-1-1 1,1 1-1,0-1 1,-1 0-1,1 1 1,0-1-1,0 1 1,-1-1-1,1 1 1,0-1-1,0 1 1,0-1-1,-1 2 1,8 8-3886,6 2 437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1:05.6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26 3072,'-14'0'2779,"-17"0"14564,31-1-17279,0 1-1,0 0 1,0 0 0,0 0-1,0 0 1,0-1 0,0 1-1,0 0 1,0 0 0,0 0-1,0 0 1,0-1 0,0 1-1,0 0 1,0 0 0,0 0-1,0 0 1,0-1 0,0 1-1,0 0 1,0 0 0,0 0-1,0 0 1,0 0 0,0-1-1,1 1 1,-1 0 0,0 0 0,0 0-1,0 0 1,0 0 0,0 0-1,174-4 1068,-120 3-875,94-14 0,-125 14-255,-5 2-167,-17-1-309,17 17-14666,-8-5 11733,10 3-981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1:06.9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697 330 3968,'2'-2'-98,"3"0"4320,2-2 1952,-6 2-5857,-1 0 1,0-1-1,0 1 0,0-1 0,0 1 0,0 0 1,-1-1-1,1 1 0,-1 0 0,0-1 0,1 1 1,-1 0-1,-2-5 0,0 0 90,-6-11 121,0-1 0,-2 2 0,0-1 0,-1 1 0,0 1 0,-22-21 0,19 21-237,-1 1 0,0 0 0,-34-21 0,37 27-216,0 2-1,-1 0 1,0 0-1,0 1 0,-1 1 1,-17-4-1,26 8-70,0 0 1,0 0-1,-1 0 0,1 1 0,0 0 1,0 0-1,-1 1 0,1 0 0,0 0 0,0 0 1,0 1-1,0 0 0,0 0 0,-6 3 0,5 0 14,-1 0-1,1 0 0,0 0 0,1 1 0,-1-1 0,1 2 0,0-1 1,1 1-1,-8 11 0,-41 74 362,12-24-367,-55 95 424,92-153-435,0 0 0,1 0 1,1 0-1,0 1 1,0-1-1,1 1 1,0 0-1,1-1 0,0 1 1,1 0-1,0 0 1,1 0-1,0 0 1,1 0-1,5 19 0,-2-14 75,0-1-1,1 0 1,1-1-1,0 1 1,1-1-1,0 0 1,1-1-1,1 0 1,0-1-1,13 13 1,-13-15 7,1-1 1,15 11-1,-23-18-90,0 0 0,1 0 0,-1 0-1,0-1 1,1 1 0,-1-1 0,1 0 0,-1 0-1,1 0 1,0 0 0,-1 0 0,1-1-1,7 0 1,-1-1-6,-1-1-1,0 0 0,0-1 1,0 0-1,0-1 1,14-7-1,-18 8-46,0 0-1,0 0 1,-1-1-1,1 0 1,-1 1-1,1-2 1,-1 1-1,-1 0 0,1-1 1,-1 0-1,6-10 1,-7 11 58,-1 1 0,0-1 0,0 1-1,-1-1 1,1 1 0,-1-1 0,0 0 0,0 1 0,0-1 0,0 1 0,0-1 0,-1 0 0,0 1-1,0-1 1,0 1 0,0-1 0,0 1 0,-3-5 0,0 0-15,-1 0 1,0 0 0,0 0-1,-1 0 1,-12-11-1,6 7 17,-1 1 0,0 1 0,-21-13 0,33 23 0,-10-10 466,11 9-441,0 1 0,0-1 0,0 1 0,1-1 1,-1 0-1,0 1 0,1-1 0,-1 1 0,0-1 0,1 0 0,-1 1 0,1-1 0,-1 1 0,1-1 0,-1 1 0,1 0 0,0-1 1,3-2 46,0 1 0,0 0 1,0 0-1,1 0 1,-1 1-1,1-1 0,-1 1 1,1 0-1,-1 0 1,7 0-1,2-1-31,10-1 42,0 1 1,0 1-1,26 2 1,-6 0 136,42 3-358,-84-4 79,17 28-19236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1:07.9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249 27 4736,'0'-15'12443,"0"13"-11575,-1 2-736,1-1-1,0 1 1,-1-1-1,1 0 1,0 1-1,-1-1 0,1 1 1,-1-1-1,1 1 1,-1-1-1,1 1 0,-1-1 1,1 1-1,-1 0 1,1-1-1,-1 1 0,0 0 1,1-1-1,-1 1 1,0 0-1,1 0 1,-1 0-1,0-1 0,1 1 1,-1 0-1,0 0 1,1 0-1,-1 0 0,0 0 1,1 0-1,-1 0 1,0 1-1,0-1 1,1 0-1,-1 0 0,1 0 1,-1 1-1,0-1 1,1 0-1,-2 1 0,-3 2-2,0 0-1,0 1 1,-8 5-1,7-4 125,-14 9-49,-62 49 539,68-50-661,0 0 0,0 1 0,-15 20 0,27-31-39,0 0 0,0-1 1,1 1-1,-1 0 0,1 0 1,0 0-1,0 0 1,0 0-1,0 1 0,0-1 1,0 0-1,1 6 1,0-7-29,0-1 1,0 1 0,0-1 0,1 1 0,-1-1 0,1 1 0,-1-1-1,1 1 1,0-1 0,-1 0 0,1 1 0,0-1 0,0 0 0,0 0 0,0 1-1,0-1 1,0 0 0,0 0 0,1 0 0,-1 0 0,0 0 0,0-1-1,1 1 1,-1 0 0,1-1 0,-1 1 0,1-1 0,-1 1 0,2 0 0,7 0 3,0 0 1,-1-1 0,1 0-1,-1-1 1,1 1 0,0-2-1,11-2 1,-16 3-12,5-1-35,-1 0 0,0 0 0,1-1 0,10-6 0,-15 7-4,-1 0 0,1-1 0,-1 0 1,0 0-1,0-1 0,0 1 0,0-1 1,-1 0-1,6-6 0,-8 8 29,1 0 20,0-1 0,0 0 1,-1 1-1,1-1 0,0 0 0,-1 0 0,0 0 0,0 0 0,0 0 0,1-7 1,2-10 110,0-8 19,1-12-244,-5 40 171,-4-2 277,3 5 36,1 0-398,0 11 100,1 0-1,1 0 0,0 0 1,1 0-1,5 16 1,-6-22-77,1 0 1,1 0-1,-1 0 1,2 0-1,-1-1 1,1 0 0,0 0-1,0 0 1,11 11-1,-14-17-162,-1 0 1,1 0-1,-1 0 0,1 0 0,0 0 1,0 0-1,-1 0 0,1-1 0,0 1 0,0-1 1,0 1-1,0-1 0,0 0 0,0 0 1,0 0-1,0 0 0,-1 0 0,5 0 1,-5-1-399,1 1 0,-1-1 1,1 1-1,-1-1 0,0 1 1,1-1-1,-1 0 0,1 1 1,-1-1-1,0 0 0,0 0 1,0 0-1,1 0 0,-1 0 1,1-2-1,10-12-6887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1:08.8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288 6 2912,'0'0'42,"1"0"1,-1 0-1,0-1 0,0 1 1,0 0-1,0 0 0,0-1 1,0 1-1,0 0 0,0 0 1,1-1-1,-1 1 0,0 0 1,0 0-1,0-1 0,1 1 1,-1 0-1,0 0 0,0 0 1,0 0-1,1-1 0,-1 1 1,0 0-1,0 0 0,1 0 1,-1 0-1,0 0 0,1 0 1,-1 0-1,0 0 0,0 0 1,1 0-1,-1 0 0,0 0 1,1 0-1,-1 0 0,24 2 14919,-25 0-14744,0-1-1,0 1 0,0-1 0,-1 1 1,1-1-1,-1 0 0,1 1 0,0-1 1,-1 0-1,0 0 0,-2 1 0,-2 2 53,-7 5 78,1-1-128,0 0 1,1 1-1,0 0 1,0 1-1,1 1 1,-12 14-1,4 3 31,1 0 0,1 2-1,-22 59 1,-21 101 565,51-160-682,-3 14 57,2 1 1,2 0-1,-2 53 1,9 133 22,1-205-196,2 20 64,2 0 0,2 0 0,17 59 1,-23-100-144,1 0 0,-1 1 0,1-1 0,0 0 0,1 0 0,-1 0 0,1 0 1,4 5-1,-4-7-168,-1-1 0,1 0 0,-1 0 0,1 0 0,0 0 0,0 0 1,0 0-1,0-1 0,0 1 0,0-1 0,0 0 0,0 0 0,1 0 0,6 0 1,8 2-1842,0-2 0,1 0 1,34-4-1,21-9-1731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1:09.9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12 7232,'-13'-12'8645,"12"13"-8384,0-1 0,0 0-1,0 1 1,0-1 0,0 1 0,0-1 0,0 1 0,0 0 0,0-1 0,0 1 0,-1 1-1,-5 1 3638,10 0-2228,1 0-2336,3 3 706,-1 0 1,0 1-1,0-1 1,-1 2 0,0-1-1,0 0 1,5 12-1,-1-3-23,29 53 36,22 35 139,42 36 112,-24-36 144,-63-82-292,-1 1 1,0 1-1,-2 0 0,-1 1 0,-1 0 0,12 46 1,21 126 568,-37-159-541,-2-1 0,-2 1 0,-4 52 0,-1-63-95,-1 0 1,-2 0-1,-1-1 1,0 0-1,-19 39 1,10-30-354,-2-2 1,-1 0-1,-31 40 1,35-54-724,0 0 1,-19 16 0,29-30 338,0 0 1,-1 0 0,0-1-1,0 0 1,-1 0 0,1 0-1,-1-1 1,0 0-1,0 0 1,-9 2 0,14-5-276,0 0-1,-1 1 1,1-1 0,0 0 0,-1-1-1,1 1 1,0 0 0,-4-2 0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3:04.1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77 1728,'-4'-11'1181,"4"11"-1146,0 0 1,0 0-1,0 0 0,0 0 1,0 0-1,-1 0 0,1 0 0,0-1 1,0 1-1,0 0 0,0 0 1,0 0-1,0 0 0,0-1 0,0 1 1,0 0-1,0 0 0,0 0 1,0 0-1,0 0 0,0-1 1,0 1-1,0 0 0,0 0 0,0 0 1,0 0-1,0-1 0,0 1 1,0 0-1,0 0 0,0 0 0,0 0 1,0-1-1,0 1 0,0 0 1,0 0-1,0 0 0,0 0 0,1 0 1,-1-1-1,0 1 0,0 0 1,2-12 2510,-3 4 289,1 9-2649,3 16 358,7 23 241,5 46 0,-10-50-202,19 68 0,-17-86-346,-4-13-93,-1 0 1,-1 0-1,1-1 1,-1 1 0,2 10-1,14-240 2112,-12 198-2109,13-48-1,-15 66-56,1-1-1,0 1 0,7-11 1,-11 20-89,1-1 0,-1 1 1,1-1-1,0 1 0,-1 0 1,1-1-1,-1 1 0,1-1 0,0 1 1,-1 0-1,1 0 0,-1-1 1,1 1-1,0 0 0,0 0 1,-1 0-1,1 0 0,0 0 0,-1 0 1,1 0-1,0 0 0,-1 0 1,1 0-1,0 0 0,-1 0 1,1 0-1,0 1 0,-1-1 0,1 0 1,0 0-1,-1 1 0,1-1 1,-1 1-1,1-1 0,0 0 1,-1 1-1,1 0 0,22 19 126,-13-6-47,0 0 1,-1 0-1,-1 1 1,12 28-1,-2-4 30,35 72 82,-47-96-40,-6-13-167,0 0-1,1-1 1,-1 1 0,1 0 0,0-1 0,-1 1-1,1-1 1,0 1 0,1 1 0,13-17-8502,-5 0 4101,3-2 1488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3:04.5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 0 5312,'-1'1'155,"1"-1"-1,-1 0 1,0 0 0,1 0 0,-1 1 0,0-1-1,1 0 1,-1 0 0,0 1 0,1-1 0,-1 1-1,1-1 1,-1 1 0,1-1 0,-1 1 0,1-1-1,-1 1 1,1-1 0,-1 1 0,1-1-1,-1 1 1,1 0 0,0-1 0,0 1 0,-1 0-1,1-1 1,0 1 0,0 1 0,-4 22 1225,3-19-972,0 5-52,1 1 1,0-1-1,1 0 1,0 0-1,0 1 1,1-1-1,5 17 1,-6-23-246,1 0 1,-1 0 0,1 0-1,0 0 1,0-1-1,0 1 1,0-1-1,1 1 1,0-1 0,-1 0-1,1 0 1,0 0-1,1 0 1,-1 0-1,0-1 1,1 1 0,-1-1-1,1 0 1,0 0-1,0-1 1,4 2-1,-7-2-59,1-1-1,-1 1 1,0-1-1,1 0 1,-1 0-1,0 0 1,0 0-1,1 0 1,-1 0-1,0 0 0,1 0 1,-1 0-1,0 0 1,0-1-1,1 1 1,-1-1-1,0 1 1,0-1-1,1 1 1,-1-1-1,0 0 0,0 1 1,0-1-1,0 0 1,0 0-1,0 0 1,0 0-1,0 0 1,-1 0-1,1 0 1,0 0-1,-1 0 0,1 0 1,0-1-1,-1 1 1,1 0-1,-1 0 1,0 0-1,1-2 1,0-4 94,0 1 0,0-1 1,-1 1-1,0-1 0,0 1 1,-2-11-1,2 15-146,-1-5 8,0 1 0,-1-1 0,-2-7 0,4 12-5,-1 0 0,1 1 0,-1-1 0,0 1-1,0 0 1,0-1 0,0 1 0,0 0 0,0-1 0,0 1 0,0 0 0,0 0 0,0 0 0,-1 0 0,1 0 0,0 0 0,-1 0 0,1 0 0,-3 0 0,0 0-36,0 0 0,-1 0 0,1 1 0,0-1 0,-1 1 0,1 0 1,0 1-1,-1-1 0,1 1 0,0-1 0,0 1 0,-1 0 0,1 1 0,0-1 0,0 1 1,0 0-1,-7 4 0,1-2-992,-2 2-2183,9 9-8324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9:04.8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2 223 3136,'-2'2'6875,"7"1"-4464,-4-3-2241,0 1 0,0-1 1,0 1-1,0-1 0,0 0 0,0 0 0,0 1 1,0-1-1,0 0 0,0 0 0,0 0 0,0 0 1,2 0-1,6-4 54,0-1 0,0 0 0,0 0 0,-1 0 0,0-1 0,0 0 0,0-1 0,-1 0 0,0 0 0,0 0 0,0-1 0,-1 0 0,-1-1 0,1 1 0,5-14 0,-3 8 95,-7 12-277,0 0 0,0 0 1,1 0-1,-1 0 0,-1 0 1,1-1-1,0 1 0,-1 0 1,1-1-1,-1 1 0,1-4 0,-3 44 901,-12 64-1,0-7-469,5 37-128,-9 82 424,15-157-586,2-39 50,0 0 0,-1 0 0,-6 27 0,5-36-4,1-12 390,-4-49-155,2-81-280,1-43-240,3 108 169,7-82-82,-6 139 0,2 0 0,0 0 0,0 0-1,1 0 1,0 0 0,1 1 0,0 0 0,1 0 0,0 0 0,1 1 0,0-1 0,0 2-1,1-1 1,0 1 0,0 0 0,1 1 0,0 0 0,0 0 0,1 1 0,0 0 0,0 0-1,0 2 1,21-8 0,-18 8-50,-1 0 0,1 1-1,0 0 1,-1 1 0,1 1 0,0 0-1,1 0 1,-1 2 0,0-1 0,0 2-1,0 0 1,-1 0 0,1 1 0,0 1-1,-1 0 1,0 1 0,22 11 0,-26-11 52,0 0 1,-1 0 0,1 0 0,-1 1-1,12 13 1,-16-16 6,-1-1 0,0 1 0,0 0 0,-1 0 0,1 0 0,-1 0 0,1 0 0,-1 0 0,0 0 0,0 0 0,0 0 0,0 1 0,-1-1 0,0 0 0,1 1 0,-1-1 0,0 0 0,0 1 0,-2 5 0,1-6-5,0-1 1,0 1-1,0-1 0,-1 1 0,1-1 0,-1 1 0,1-1 1,-1 0-1,0 0 0,0 0 0,0 0 0,0 0 1,0 0-1,-1-1 0,1 1 0,0-1 0,-5 2 0,-5 3 87,1-1-1,-19 4 0,2 0-62,0-2 0,-1-1-1,0-1 1,0-2 0,-1-1-1,-34-1 1,49-2-300,0 0-1,-26-7 1,34 6-1136,1 0-1,0 0 1,0-1 0,-11-6 0,14 7-915,15 8-4189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3:06.6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14 1984,'0'0'160,"0"0"0,0-1-1,0 1 1,0-1 0,0 1 0,0-1 0,0 1-1,0 0 1,0-1 0,0 1 0,0-1 0,0 1 0,0-1-1,0 1 1,0 0 0,0-1 0,1 1 0,-1-1-1,0 1 1,0 0 0,0-1 0,1 1 0,-1 0-1,0-1 1,1 1 0,-1 0 0,0-1 0,0 1 0,1 0-1,-1 0 1,1-1 0,-1 1 0,3-1 1334,-3 6 1532,-6 24-2538,0 0 204,1-9-152,-2 26-1,2-3-98,-10 193 1027,15-227-1381,0 0 1,1 0-1,0 0 0,1-1 1,0 1-1,0 0 0,1-1 1,6 14-1,-7-19-18,-1 0 0,0-1 1,1 1-1,0-1 0,-1 1 1,1-1-1,0 0 0,1 0 0,-1 0 1,0 0-1,0 0 0,1 0 0,-1 0 1,1-1-1,0 1 0,-1-1 1,1 0-1,0 0 0,0 0 0,0 0 1,0-1-1,-1 1 0,1-1 0,0 1 1,0-1-1,0 0 0,0 0 0,5-1 1,16-2 59,-14 2-67,0-1 1,0 1-1,-1-2 0,1 1 0,0-1 1,14-7-1,-14 5-335,-7 4 283,-1 0-1,1-1 1,0 1 0,-1-1-1,5-3 1,-2-4-2263,-7-3-3305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3:07.0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9 157 5824,'-8'-5'2624,"13"1"-2272,-5 1 928,8-2-768,2-7 832,3 4-736,1-12 160,4 9-448,-1-9-128,1 3-96,-5 2-160,5 7 32,-4-4 96,-1 7-32,2-3-1696,-2 4 896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3:10.4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0 958 4480,'0'0'3370,"14"8"246,-10-3-3220,0 1 0,0 0 0,-1 0 0,0 0 0,0 1 0,0-1 0,-1 1 0,2 9 0,9 57 103,-11-56-204,8 51 115,3-2 1,3 1-1,30 76 1,-42-128-379,-3-10 43,0-1 0,1 0-1,-1 0 1,1 1-1,0-1 1,3 5 0,-5-9-50,0 0 1,0 0 0,1 1-1,-1-1 1,0 0 0,1 0-1,-1 0 1,0 1-1,1-1 1,-1 0 0,0 0-1,1 0 1,-1 0 0,0 0-1,1 0 1,-1 1-1,0-1 1,1 0 0,-1 0-1,0 0 1,1 0 0,-1 0-1,1-1 1,-1 1-1,0 0 1,1 0 0,-1 0-1,0 0 1,1 0 0,-1 0-1,0-1 1,1 1-1,-1 0 1,0 0 0,1 0-1,-1-1 1,0 1 0,0 0-1,1 0 1,-1-1-1,0 1 1,0 0 0,0-1-1,1 0 1,10-17 311,-10 15-286,51-112-56,13-24-283,-64 138 276,-1 0 3,1 0-1,-1 0 0,0 0 1,1 1-1,-1-1 0,1 0 1,-1 0-1,1 1 1,0-1-1,-1 0 0,1 1 1,-1-1-1,1 1 0,1-2 1,-1 3 7,0-1-1,0 0 1,-1 1 0,1-1-1,0 0 1,0 1 0,-1-1-1,1 1 1,0-1 0,0 1 0,-1 0-1,1-1 1,-1 1 0,1 0-1,-1-1 1,1 1 0,0 1-1,3 3 21,-1 1-1,0-1 0,0 1 0,0 0 0,-1-1 1,0 1-1,2 9 0,7 47 363,-5-25-231,-3-21-17,1 0-1,5 16 1,-8-31 358,17-12-319,-13 5-148,-1 1 0,-1-1 0,1 0-1,-1 0 1,0 0 0,0 0 0,-1 0 0,1-1 0,1-10 0,-2 9 15,8-32-3,6-58 1,-16 93-27,4-26 36,-2-41 0,3 50-114,-1 45-294,6 17 362,-6-18 8,2 1 1,0-1 0,2 0 0,17 37 0,-24-57 6,1 0 0,-1 1 0,1-1 0,0 0 0,0 0 1,0 0-1,0 0 0,0 0 0,0-1 0,0 1 0,1-1 1,-1 1-1,1-1 0,-1 0 0,1 0 0,-1 0 0,1 0 1,0 0-1,-1-1 0,1 1 0,0-1 0,0 0 0,-1 1 0,1-1 1,0-1-1,0 1 0,3-1 0,0 0 7,0 0 0,0-1 1,0 0-1,0-1 0,0 1 0,0-1 0,0 0 0,-1 0 1,1-1-1,8-8 0,7-6 33,-1-2 1,-1-1-1,19-27 0,-30 37-6,0-1 0,-1 0-1,-1 0 1,0 0-1,-1-1 1,0 0-1,-1 0 1,4-20-1,-8 31-59,1 0 0,-1 0-1,0 0 1,0 0 0,1 0 0,-1 0-1,-1 0 1,1 0 0,0 0 0,0 1-1,-1-1 1,1 0 0,-1 0-1,0 0 1,1 0 0,-1 1 0,0-1-1,0 0 1,0 1 0,0-1-1,-1 0 1,1 1 0,0 0 0,-1-1-1,1 1 1,-1 0 0,1 0 0,-1-1-1,1 1 1,-1 0 0,0 1-1,0-1 1,1 0 0,-1 0 0,0 1-1,0-1 1,0 1 0,0 0-1,0-1 1,0 1 0,0 0 0,-2 0-1,0 1-2,0-1-1,0 0 0,0 1 0,0-1 0,0 1 0,0 0 1,0 0-1,1 1 0,-1-1 0,1 1 0,-1 0 1,1 0-1,-1 0 0,1 0 0,0 1 0,0-1 1,0 1-1,0 0 0,1 0 0,-1 0 0,1 0 0,-1 0 1,1 1-1,0-1 0,-2 7 0,1-3 0,1 0-1,0 0 1,0 0 0,0 0-1,1 0 1,0 0 0,1 0-1,0 1 1,0-1 0,0 0-1,1 1 1,0-1 0,3 10-1,-1-5 4,2 0 0,-1-1-1,2 1 1,-1-1-1,10 13 1,-11-18 25,1 0-1,-1 0 1,2 0 0,-1 0 0,1-1 0,-1 0-1,1 0 1,1-1 0,9 6 0,-13-8 14,-1-1 0,1 0 0,0 0 0,0 0 0,-1 0 0,1-1 0,0 1 0,0-1 0,0 0 0,0 0 0,0 0 0,0 0 0,0 0 1,0 0-1,4-2 0,-3 0 24,0 1 0,0-1 0,0 0 0,0 0 0,0-1 0,0 1 0,-1-1 0,1 0 0,3-3 0,3-5 37,-1-1 0,0 1 0,-1-1 1,0-1-1,6-14 0,42-108 113,-40 93-192,-2-3-302,-14 44 287,0 1 0,0 0 0,0-1 0,1 1-1,-1 0 1,0-1 0,0 1 0,1 0 0,-1 0-1,0-1 1,1 1 0,-1 0 0,0 0 0,1-1-1,-1 1 1,0 0 0,1 0 0,-1 0 0,1 0-1,-1 0 1,0 0 0,1-1 0,-1 1 0,0 0-1,1 0 1,-1 0 0,1 0 0,-1 0 0,0 0-1,1 1 1,-1-1 0,1 0 0,-1 0 0,0 0-1,1 0 1,-1 0 0,1 1 0,-1-1 0,0 0-1,1 0 1,-1 0 0,0 1 0,0-1 0,1 0-1,-1 1 1,0-1 0,1 1 0,1 0-31,-1 1 1,1 0-1,0-1 1,-1 1-1,1 0 1,-1 0-1,2 2 1,4 12 33,-1 1-1,-1-1 1,0 1-1,-1 0 1,-1 0-1,1 18 1,-2-5 101,-2 1 1,-5 48-1,5-63 90,0-13-159,0 0 0,0-1 1,0 1-1,0-1 0,0 1 0,-1-1 1,1 1-1,-1-1 0,-1 4 1,2-6-27,0 1 0,0-1 0,-1 0 1,1 1-1,0-1 0,0 0 0,-1 1 0,1-1 1,0 0-1,0 0 0,-1 1 0,1-1 1,0 0-1,-1 0 0,1 0 0,0 1 0,-1-1 1,1 0-1,-1 0 0,1 0 0,0 0 1,-1 0-1,1 0 0,-1 0 0,1 0 0,0 0 1,-1 0-1,1 0 0,-1 0 0,1 0 0,0 0 1,-1 0-1,-14-10 97,-7-17 118,12 13-181,6 7-130,0 1-1,0-1 1,-5-10 0,9 16 78,1 1 1,0 0-1,0 0 1,-1-1-1,1 1 1,0 0-1,0 0 1,-1 0-1,1 0 0,0 0 1,0 0-1,-1 0 1,1 0-1,0 0 1,0 0-1,-1 1 1,2-1-1,18 4-30,-16-3 51,0 0 0,0-1 0,-1 1-1,1 0 1,0-1 0,0 0 0,0 0 0,0 0-1,0-1 1,0 1 0,0-1 0,0 0-1,-1 0 1,1 0 0,0-1 0,-1 1-1,1-1 1,4-2 0,0-3 30,0-1-1,-1 0 1,1 0 0,-1-1 0,-1 0-1,0 0 1,0 0 0,7-18 0,32-88 167,-41 103-200,5-19 15,-1 1-1,-1-1 1,4-53 0,-7-92 129,-4 157-140,-5-101-54,3 77 37,1 17 8,1 18-61,0-1-1,-1 1 1,-2-15-1,-6 118-511,18 134 463,-2-94 274,-2 126 1108,-4-273-1256,1 1 0,0-1 0,1 0-1,0 1 1,0 0 0,1-1 0,1 2 0,0-1-1,0 0 1,1 1 0,1 0 0,0 0 0,0 1-1,15-15 1,-21 22-33,1 0 0,0 1 1,0 0-1,-1-1 0,1 1 0,0 0 0,0 0 0,0 0 0,0 0 0,1 0 0,-1 0 0,0 0 0,0 1 0,0-1 1,1 1-1,-1 0 0,0 0 0,0 0 0,1 0 0,-1 0 0,0 0 0,1 1 0,-1-1 0,0 1 0,0-1 0,4 2 1,1 3-3,0-1 1,0 1-1,-1 0 1,1 0 0,-1 1-1,6 7 1,-7-8 40,0 1 0,0-1 0,1 0 0,0-1 0,0 1 0,10 5 0,-11-8 1,0 0 1,1 0-1,-1-1 1,0 1-1,1-1 1,-1 0-1,1-1 1,-1 0-1,1 1 1,0-2-1,-1 1 1,1-1 0,-1 1-1,1-2 1,-1 1-1,0 0 1,1-1-1,-1 0 1,8-5-1,-5 3 1,0-1-1,0 0 1,-1 0 0,0 0-1,0-1 1,9-9-1,36-41 66,-34 36 20,-19 21-135,0 0-1,0 1 1,1-1 0,-1 0-1,1 1 1,-1-1-1,1 1 1,0-1-1,-1 1 1,1-1-1,0 3 1,-2 9-34,-5 3-6,6-13 55,0 0-1,0 0 1,0-1-1,0 1 1,0 0 0,0 0-1,1 0 1,0 0 0,-1 0-1,1 0 1,0 0 0,1 5-1,0-5 31,-1 0 0,1 0 0,0 0 0,0-1 0,0 1 0,0 0 0,1-1 0,-1 1 0,1-1 0,0 1 0,0-1-1,-1 0 1,1 0 0,1 0 0,-1 0 0,0 0 0,0 0 0,5 2 0,-5-3 8,0 0 0,0 0 1,0-1-1,0 1 0,0-1 0,0 1 1,0-1-1,0 0 0,0 0 0,0 0 1,0 0-1,0 0 0,1 0 0,-1 0 1,0-1-1,0 1 0,0-1 0,0 1 0,0-1 1,0 0-1,-1 0 0,1 0 0,0 0 1,0 0-1,-1 0 0,1-1 0,1-1 1,-1 1-10,0-1 1,0 0 0,0 0-1,0 0 1,-1 0 0,1 0-1,-1 0 1,0 0 0,0-1-1,0 1 1,0 0 0,0-7-1,-1 7-18,0 0-1,1 1 0,-1-1 0,0 0 1,0 0-1,-1 0 0,1 0 0,-1 0 1,1 0-1,-1 0 0,0 1 1,0-1-1,0 0 0,0 0 0,-4-4 1,0 1-25,4 5 26,0 0 1,0-1-1,0 1 0,0 0 0,0 0 1,0 0-1,-1 0 0,1 0 1,0 0-1,-1 0 0,1 1 0,-1-1 1,1 0-1,-4 0 0,3 0-14,0 0 8,0 1 0,0-1 0,0 1 0,0-1 0,0 1 0,0 0 0,0 0 0,0 0 0,0 0 0,0 0 0,1 0 0,-1 0 0,-2 1 0,-9 0-299,13-1 140,9 3 225,-7-3-55,0 0-1,0 1 1,0-1-1,0 0 1,1 0-1,-1 0 1,0 0-1,0 0 1,0-1-1,0 1 1,0-1-1,0 1 1,0-1-1,0 0 1,0 0-1,0 0 1,0 0 0,0 0-1,0 0 1,-1 0-1,3-3 1,3-2 80,0-1 0,0 0 0,7-10 1,-13 16-83,7-12 14,0 0 1,-1 0 0,-1-1 0,0 0-1,-1 0 1,6-28 0,-4 18-46,36-149 110,-30 114 57,6-42-113,-16 82-51,-1-1 0,-1 1 0,-2-24 0,0 28 74,-4-30 167,4 42-243,1 0 1,-1 0 0,0 1 0,0-1-1,0 0 1,0 1 0,-1-1 0,1 1-1,-1-1 1,1 1 0,-1 0 0,-4-4-1,5 6 1,1 0 0,-1 1-1,1-1 1,-1 1 0,0-1-1,1 1 1,-1-1-1,1 1 1,-1-1 0,1 1-1,-1-1 1,1 1 0,-1 0-1,1-1 1,0 1 0,-1 0-1,1-1 1,0 2 0,-12 28-60,2 0 1,1 1 0,2 0 0,-6 54-1,9-42 124,3-1 0,1 0 0,6 45-1,-4-72 20,1 0 0,0 0 1,0 0-1,2-1 0,0 0 0,0 0 0,11 18 0,-14-27-31,1 0 0,0-1 1,1 1-1,-1-1 0,1 0 0,-1 0 0,1 0 1,1 0-1,-1-1 0,0 0 0,1 0 0,-1 0 1,1 0-1,0-1 0,0 1 0,0-1 0,1-1 1,-1 1-1,0-1 0,1 0 0,-1 0 0,10 0 1,-6-1 6,0-1 0,0 0 0,-1 0 0,1-1 1,-1 0-1,1-1 0,14-6 0,-4-1-57,36-24 0,-32 16 34,-1-1 0,0-1 0,-2 0 0,0-2 0,25-36 0,-30 39 0,-7 10-2,-1-1 0,-1 1 0,1-1-1,5-12 1,-12 19-74,-4 9 14,-5 11-16,-35 95-138,38-99 200,2 0 0,0 1 0,0 0 0,1 0 0,1 0 0,1 0 0,0 0 0,0 0 0,3 20 0,-1-30 39,0 1 1,0 0-1,1-1 0,0 1 0,0-1 0,0 1 1,0-1-1,4 5 0,-6-8-25,1-1-1,-1 1 1,1 0-1,0 0 1,-1 0 0,1-1-1,0 1 1,0 0-1,0-1 1,-1 1 0,1-1-1,0 1 1,0-1 0,0 1-1,0-1 1,0 0-1,0 1 1,0-1 0,0 0-1,0 0 1,0 0-1,0 0 1,0 0 0,0 0-1,0 0 1,0 0-1,0 0 1,0 0 0,0 0-1,0-1 1,0 1-1,0 0 1,-1-1 0,1 1-1,0-1 1,0 1-1,0-1 1,0 1 0,0-1-1,-1 1 1,1-1-1,0 0 1,-1 0 0,1 1-1,0-2 1,5-5 6,-1 1 0,-1-1 0,0 0 0,0 0 0,0 0 0,0-1 0,-1 0 0,2-9 1,15-69 90,-15 57-64,5-24 38,5-73 0,-17-35-128,1 128 81,-21-198 77,20 217-207,-1 1 0,-4-13 1,7 26 94,0 0-1,0 0 1,0 0 0,0 0 0,0 0 0,0 0-1,-1 0 1,1 1 0,0-1 0,0 0-1,0 0 1,0 0 0,0 0 0,0 0-1,0 0 1,0 0 0,0 0 0,0 0 0,0 0-1,0 0 1,0 0 0,0 0 0,0 0-1,0 0 1,-1 0 0,1 1 0,0-1-1,0 0 1,0 0 0,0 0 0,0 0 0,0 0-1,0 0 1,0 0 0,0 0 0,0 0-1,-1 0 1,1 0 0,0 0 0,0 0-1,0 0 1,0 0 0,0 0 0,0-1 0,0 1-1,0 0 1,0 0 0,0 0 0,0 0-1,0 0 1,-1 0 0,1 0 0,0 0-1,0 0 1,-2 11-123,1 2 112,1 1 0,0-1 0,1 0 0,3 14 0,12 54 211,-13-70-166,0 0-23,7 35 104,21 54 1,-27-88-66,2 1 0,-1-1 0,2-1 0,-1 1 0,2-1 0,-1 0 0,2 0 0,-1-1 0,12 10 0,-16-16-262,1-1 0,-1 0 1,1 0-1,0-1 0,-1 1 0,1-1 0,0 0 0,1 0 0,-1 0 0,0-1 0,0 0 0,9 1 1,-4-2-1705,0 0 1,-1 0 0,1-1 0,0 0 0,18-5-1,8-3-3721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4:26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682 153 2080,'-3'-1'7133,"-10"-14"-5642,3 8-669,2 2-546,0-3-102,1 0 0,-1 0 1,0 1-1,-1 0 0,-14-9 0,0 3 472,-28-12-1,38 20-481,-1 0-1,1 1 1,0 1-1,-15-3 1,-60-2 446,82 7-544,-16 1 94,1 0 1,0 1 0,0 1 0,0 1 0,-40 11 0,47-11-147,11-2-20,-1-1 1,1 1 0,0 0 0,0 0 0,-1 0 0,1 0 0,0 0 0,0 1-1,0-1 1,-3 3 0,-7 10 5,1 0 1,-15 23-1,7-10 74,14-19-21,1 0 1,0 0-1,1 0 1,0 0-1,0 1 1,1-1-1,0 1 1,0 0-1,1 0 1,-1 14-1,1 4-21,1 0 1,4 34-1,-1-20 51,15 136 282,-13-143-277,-2-21 10,0 1 0,1-1-1,1 0 1,0-1 0,0 1 0,1-1 0,1 0-1,14 22 1,-18-32-41,0 1-1,1 0 1,-1-1-1,1 1 1,0-1-1,0 0 1,0 0-1,0 0 1,0-1-1,0 1 1,0-1-1,1 1 1,-1-1-1,0 0 1,1 0-1,-1-1 1,8 2-1,-2-2 31,1 0 1,-1 0-1,1-1 1,-1 0-1,13-4 0,145-43 521,-33 3-1253,-117 35-1262,-16 9 1301,0 1 1,-1-1 0,1 1-1,0-1 1,1-2-1817,-1 2 1816,0 1 1,-1-1 0,0 0-1,1 0 1,-1 0-1,1-1 1,-1-2-2531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4:27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10 2240,'1'0'81,"-1"0"1,1 0-1,-1 0 0,0 1 0,1-1 1,-1 0-1,1 0 0,-1 0 1,1 0-1,-1 0 0,1 0 0,-1 0 1,1 0-1,-1 0 0,1 0 1,-1 0-1,10-5 8739,-10 5-8707,-1 0 0,0 0-1,0 0 1,0 1-1,1-1 1,-1 0 0,0 0-1,0 0 1,0 1 0,1-1-1,-1 0 1,0 1 0,0-1-1,1 1 1,-1-1-1,0 1 1,1-1 0,-1 1-1,1 0 1,-1-1 0,1 1-1,-1 0 1,1-1 0,-1 1-1,1 0 1,-1 1 0,-9 24 658,6-14-408,3-9-379,-2 7 527,3-10-481,0 0 1,1 0 0,-1 0 0,0 0 0,0 0 0,1 1 0,-1-1 0,0 0 0,1 0-1,-1 0 1,0 0 0,1 0 0,-1 0 0,0 0 0,1 0 0,-1 0 0,0 0-1,1 0 1,-1 0 0,0 0 0,0 0 0,1 0 0,-1 0 0,0-1 0,1 1-1,-1 0 1,0 0 0,0 0 0,1 0 0,-1-1 0,1 1 0,0-1 42,0 0 0,1 0 0,-1 1-1,0-1 1,0 0 0,0 0 0,0-1 0,0 1 0,0 0 0,0 0 0,0 0 0,0-1 0,0 1-1,1-3 1,7-23 179,-4 13 29,-5 14-278,0-1-1,0 1 0,0 0 1,0 0-1,1 0 0,-1 0 1,0-1-1,0 1 0,0 0 1,0 0-1,0 0 1,0-1-1,0 1 0,0 0 1,0 0-1,0 0 0,0-1 1,0 1-1,0 0 0,0 0 1,0 0-1,0-1 0,0 1 1,0 0-1,0 0 0,0 0 1,0-1-1,0 1 0,0 0 1,0 0-1,0 0 0,0-1 1,0 1-1,0 0 0,-1 0 1,1 0-1,0 0 0,0-1 1,0 1-1,0 0 0,-1 0 1,1 0-1,0 0 1,0 0-1,0 0 0,0-1 1,-1 1-1,1 0 0,0 0 1,0 0-1,-1 0 0,1 0 10,-1 0 0,0 0 0,0 1 0,1-1 0,-1 0 0,0 0 0,1 1 0,-1-1 0,0 0 0,1 1 0,-1-1 0,1 0 0,-1 1 0,1-1 0,-1 1 0,0 0 0,-4 5-14,5-4-67,-1-1-1,0 0 1,0 0 0,1 0 0,-1 0 0,0 0 0,0 0-1,0 0 1,0 0 0,0 0 0,0 0 0,-2 0-1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4:28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28 2656,'0'-2'312,"1"1"1,-1-1-1,0 1 1,1-1-1,-1 0 1,1 1-1,0-1 1,-1 1-1,1-1 1,0 1-1,0-1 1,0 1-1,5-6 5290,-7 15-5277,0 0 1,0 0 0,0 1 0,-1-1-1,-4 12 1,-19 40 497,11-28-491,-11 31 503,-28 115-1,44-140-739,-5 25 101,-2-1 0,-35 83 0,47-136-274,1 1-114,-2-1-1,1 0 1,-1 0-1,-11 14 1,11-16-549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4:31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16 582 1984,'-3'1'309,"-8"4"439,11-5-700,0 0 0,0 0 1,0 0-1,0 0 1,0 0-1,0 0 0,0 0 1,0 0-1,0-1 0,0 1 1,0 0-1,0 0 1,0 0-1,0 0 0,0 0 1,0 0-1,0 0 1,0 0-1,0 0 0,0 0 1,0 0-1,0 0 1,0-1-1,0 1 0,0 0 1,0 0 47,0 0-47,0 0-1,0 0 1,0 0-1,0 0 0,0 0 1,-1 0-1,1 0 1,0 0-1,0 0 0,0 0 1,0 0-1,0 0 1,0 0-1,0 0 0,0 0 1,0 0-1,0 0 0,0 0 1,0 0-1,-1 0 1,1 0-1,0 0 0,0 0 1,0 0-1,1-10 4577,0 1-3847,35-50 1254,8-50-1063,-22 48-600,1 0 86,-13 30 30,1 1 0,2 1 0,20-35 0,-20 50-100,-13 13-370,0 1-1,0 0 0,0 0 0,0 0 1,1 0-1,-1 0 0,0 0 0,0 0 1,0 0-1,1 0 0,-1 0 0,0 0 0,0 0 1,1 0-1,-1 0 0,0 0 0,0 0 1,0 0-1,1 0 0,-1 0 0,0 0 1,0 0-1,0 0 0,1 0 0,-1 0 1,0 0-1,0 0 0,0 1 0,1-1 0,3 11 571,2 19-336,-3 1 0,1 54 0,-3-63-133,6 35 0,-1-21 78,-5 9 185,-1-44-246,0-2-87,0 0-1,0 0 1,1 0-1,-1 0 1,0 0-1,1 0 1,-1 0-1,0 0 1,1 0-1,0 0 1,-1 0-1,1 0 1,-1 1-1,1-1 1,0 0-1,1-1 1,2-3-36,48-83-137,-32 53 111,25-34-1,-36 57 18,1-4-24,2 2 1,0-1 0,1 1 0,0 1-1,16-13 1,-18 18-16,-8 5 0,1 0 1,-1 1-1,1-1 1,0 1 0,5-3-1,-7 4 26,-1 1 0,0 0-1,0-1 1,0 1 0,0 0 0,0 0-1,1 0 1,-1 0 0,0 0 0,0 0-1,0 0 1,0 0 0,1 1 0,-1-1-1,0 0 1,0 1 0,0-1 0,0 1-1,0-1 1,0 1 0,0-1 0,0 1-1,0 0 1,0 0 0,1 0 0,2 3 35,-1 0 0,1 1 0,-1-1 0,0 1 0,0 0 0,0 0 0,3 8 1,13 40 256,-13-31-217,11 34 107,-5-17-45,31 73 1,-42-109-82,0-1 0,1 1 0,-1-1 0,1 1 0,-1-1 0,1 0 0,0 1-1,0-1 1,4 3 0,-5-4-12,0-1-1,0 0 0,0 1 1,0-1-1,0 0 0,0 1 1,0-1-1,0 0 1,0 0-1,1 0 0,-1 0 1,0 0-1,0 0 0,0 0 1,0 0-1,0-1 0,0 1 1,0 0-1,0-1 0,0 1 1,0 0-1,0-1 1,0 1-1,0-1 0,0 0 1,0 1-1,1-2 0,3-2 11,-1-1 0,0 1-1,0-1 1,0 1-1,-1-1 1,0 0 0,0-1-1,0 1 1,0 0-1,3-11 1,1-1-30,5-17-4,0 0 1,11-66-1,-9 34-7,14-28-667,-25 83 13,-5 18 276,10 138 302,-2-51 156,0-26 1,1 14 273,1-14 50,-8-66-111,9-14 154,-2-6-622,-1 0 0,-1 0 0,5-28 1,-6 23 52,23-105-477,-17 81 447,-6 27 120,9-29 0,-8 32 9,-5 15-36,1-1 0,0 0 1,-1 0-1,1 1 1,0-1-1,0 0 0,0 1 1,1-1-1,-1 1 1,3-4-1,-3 6 34,0 0 0,0-1 0,0 1 0,0 0 0,0 0 0,0-1-1,0 1 1,0 0 0,0 0 0,0 0 0,0 0 0,0 0 0,0 1 0,0-1 0,0 0 0,0 0 0,0 1-1,0-1 1,0 0 0,-1 1 0,1-1 0,0 1 0,0-1 0,1 2 0,25 18-57,-21-16 92,49 42 208,21 16 91,-66-55-219,0 0 1,0-1-1,1-1 1,0 0-1,21 7 0,-27-11-43,1 0-1,-1 0 1,0 0 0,0-1-1,0 0 1,1 0-1,-1 0 1,0-1-1,0 0 1,0 0 0,0 0-1,0-1 1,0 1-1,0-1 1,0 0-1,0-1 1,4-2-1,-1 0 7,-1 0-1,0-1 0,-1 1 0,1-1 0,-1-1 0,0 1 0,-1-1 0,0 0 0,5-9 0,-2 3 24,-2 4-3,-1 0 0,1-1 0,4-15 0,-9 22-84,0 1 1,0 0-1,-1 0 0,0-1 0,1 1 0,-1-1 0,0 1 0,0 0 0,0-1 0,0 1 0,0 0 0,-1-1 0,1 1 0,-1 0 0,0-1 0,1 1 0,-1 0 0,0 0 1,0 0-1,-1-1 0,-1-1 0,2 3-20,0 0-1,1 0 1,-1 0 0,0 0 0,0 0 0,0 0 0,0 0 0,-1 1 0,1-1 0,0 0 0,0 1-1,0-1 1,-1 1 0,1-1 0,0 1 0,0 0 0,-1-1 0,1 1 0,0 0 0,-1 0 0,1 0-1,0 0 1,-1 0 0,1 0 0,0 1 0,-1-1 0,1 0 0,0 1 0,0-1 0,-1 1 0,1-1-1,0 1 1,0-1 0,0 1 0,-2 1 0,0 1 11,-1-1-1,0 1 1,1 1-1,0-1 1,-1 0-1,1 1 1,1 0-1,-6 7 1,2 2 36,1 0 0,0 0 0,0 0 0,1 1 0,1-1 0,0 1 0,1 0 0,1 0 0,0 14 0,1-6 33,1 0 0,2 0 0,0 0-1,1 0 1,8 22 0,-10-36 18,1 1 0,1 0-1,0-1 1,0 0-1,1 0 1,7 10 0,-10-15-21,1 0 0,-1 0 0,1 0 0,0 0 0,0 0 0,1-1 1,-1 1-1,0-1 0,1 0 0,-1 0 0,1 0 0,0-1 0,0 1 1,0-1-1,-1 0 0,8 1 0,-8-2-11,1 0 0,-1-1 0,1 1 0,-1-1-1,0 1 1,0-1 0,1 0 0,-1-1 0,0 1 0,0 0 0,0-1 0,0 0 0,0 1-1,0-1 1,-1-1 0,1 1 0,-1 0 0,1 0 0,-1-1 0,3-3 0,3-4 27,-1-1 1,0 1-1,10-22 1,-1-4-171,19-56 1,1-29 266,-29 99-252,-4 14 85,0 1-1,-1-1 1,0 0-1,-1 0 1,0 0-1,1-12 1,-2 19-17,0-1 0,0 1 1,0 0-1,1 0 1,-1-1-1,1 1 0,-1 0 1,0 0-1,1 0 0,0-1 1,-1 1-1,1 0 1,0 0-1,0 0 0,-1 0 1,1 0-1,0 0 1,0 0-1,0 1 0,0-1 1,0 0-1,0 0 0,0 1 1,1-1-1,-1 1 1,0-1-1,0 1 0,0-1 1,3 1-1,-1-1-17,1 0 1,-1 1-1,1-1 0,-1 1 0,1 0 0,-1 0 1,1 0-1,-1 1 0,1-1 0,4 2 0,-2 1 37,0-1-1,0 1 0,0 0 1,-1 1-1,1 0 1,-1-1-1,0 2 0,0-1 1,0 0-1,-1 1 1,0 0-1,0 0 0,5 7 1,4 10 40,-1 0 0,10 24 1,-15-30-98,7 14 83,1 0-1,1-1 0,33 44 1,-39-62 26,1 0 1,0-1 0,1-1 0,13 10-1,-4-4 119,-20-14-127,1 0-1,0 1 1,-1-1-1,1 0 0,0 0 1,-1 0-1,1 0 1,0-1-1,0 1 0,0 0 1,0-1-1,0 0 1,0 1-1,0-1 1,0 0-1,0 0 0,0 0 1,0 0-1,0 0 1,0 0-1,0-1 0,0 1 1,0-1-1,-1 1 1,1-1-1,0 0 0,0 0 1,0 1-1,-1-2 1,1 1-1,0 0 1,-1 0-1,1 0 0,-1-1 1,1 1-1,-1-1 1,0 1-1,0-1 0,1 1 1,0-3-1,5-12 82,-1 0-1,7-28 0,-7 20-70,42-158-61,-42 158 53,-2 7-143,10-29 0,-14 45 74,0 0-1,1 0 0,-1 1 0,0-1 1,1 0-1,-1 0 0,1 0 1,-1 0-1,1 0 0,-1 0 1,1 1-1,0-1 0,-1 0 1,1 0-1,0 1 0,0-1 0,0 1 1,-1-1-1,1 1 0,0-1 1,0 1-1,1-1 0,-1 1 15,0 0 1,0 0-1,0 1 0,-1-1 0,1 0 0,0 0 0,0 1 0,-1-1 1,1 1-1,0-1 0,-1 0 0,1 1 0,0-1 0,-1 1 0,1 0 1,-1-1-1,1 1 0,0 0 0,-1-1 0,1 2 0,3 4-6,-1 1 0,1 0 0,-1 0 0,3 10 0,2 17 36,-2 0 0,-1 1 0,-1-1 0,-2 55 0,-2-52 100,-10 69 1,9-101-104,0-1 1,0 1 0,-1 0-1,0 0 1,0-1 0,0 1-1,-3 3 1,4-7-20,1 0 0,-1 1 0,0-1 1,1 0-1,-1 0 0,0 0 0,0-1 0,0 1 0,0 0 1,0 0-1,0 0 0,0-1 0,0 1 0,0 0 0,-1-1 1,1 1-1,0-1 0,0 1 0,-1-1 0,1 0 0,0 0 1,0 1-1,-1-1 0,1 0 0,0 0 0,-1 0 0,1-1 1,0 1-1,0 0 0,-1 0 0,0-1 0,-3-1-102,1 0-1,-1 0 1,1-1-1,0 0 1,0 0-1,0 0 0,0 0 1,0 0-1,-2-4 1,-5-6-128,-12-20 0,14 19-209,9 13 206,5 5-38,10 9 102,0-3 432,1 0 0,0-1 0,18 7 0,-25-12-131,1-1 0,0 0 0,0 0 0,0-1-1,1-1 1,18 2 0,-6-4 109,0 0 0,0-1-1,-1-1 1,1-2 0,41-12 0,-53 13-195,0 0 1,-1-1-1,1-1 0,-1 1 1,0-2-1,-1 1 1,1-1-1,-1-1 1,-1 1-1,1-2 0,-1 1 1,-1-1-1,10-14 1,-11 14 1,-1-1 1,0-1-1,0 1 1,-1-1 0,0 0-1,2-13 1,-4 17-44,-1-1 1,-1 0-1,1 1 0,-1-1 1,0 0-1,-1 1 1,0-1-1,0 0 0,-5-14 1,5 19-34,-1-1 1,1 0-1,-1 1 1,0 0-1,0-1 1,0 1-1,-4-5 1,5 7 13,-1 0 0,1 0 1,0 0-1,0 0 1,-1 0-1,1 0 1,-1 0-1,1 0 0,0 0 1,-1 1-1,0-1 1,1 0-1,-1 1 0,1 0 1,-1-1-1,0 1 1,1 0-1,-1 0 0,0 0 1,-3 0-1,-3 2 29,0 1 0,0 0-1,0 0 1,0 0 0,1 1-1,-1 1 1,1-1 0,0 1 0,1 0-1,-1 1 1,1-1 0,0 1-1,0 1 1,0-1 0,1 1-1,0 0 1,1 0 0,-1 0-1,2 1 1,-1 0 0,-4 13 0,7-17 20,1-1 1,-1 1 0,1 0 0,0-1 0,0 1-1,1 0 1,-1-1 0,1 1 0,0-1-1,0 1 1,0-1 0,0 1 0,0-1 0,1 0-1,-1 1 1,1-1 0,0 0 0,0 0 0,1 0-1,-1 0 1,4 3 0,6 5 205,-1-1 0,2 0 0,20 13 0,-6-8 100,0-1 0,1-1-1,58 17 1,-49-17-255,-29-11-119,0 0 0,1 0 0,0 0 1,-1-1-1,14 0 0,22-4-2871,-19 2-2875,-9 2-1130,-2-1 2722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4:33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0 449 3808,'0'0'53,"0"0"0,0 0 0,1 0 0,-1 0 0,0 0 0,0 0 0,0 0 1,0 0-1,0 0 0,0 0 0,0 0 0,0 0 0,0 0 0,0 0 0,0 0 0,1 0 0,-1 0 0,0 1 1,0-1-1,0 0 0,0 0 0,0 0 0,0 0 0,0 0 0,0-1 0,0 1 0,1 0 0,-1 0 0,0 0 0,0 0 1,0 0-1,0 0 0,0 0 0,0 0 0,0 0 0,0 0 0,0 0 0,0 0 0,1 0 0,-1 0 0,0 0 1,0 0-1,0 0 0,0 0 0,0-1 0,0 1 0,0 0 0,0 0 0,0 0 0,0 0 0,0 0 0,0 0 0,0 0 1,3-4 2439,9-2-1066,-7 3-1142,-1 1 0,0 0-1,0-1 1,0 0 0,6-6 0,32-31 904,-25 24-598,23-25 0,-36 35-376,1 0 0,-1 0 1,0-1-1,-1 1 0,1-1 1,-1 0-1,-1 0 0,4-12 1,-5 13 201,-4 9-206,-3 9-173,3 0-30,-7 18 79,-8 44 0,-21 311 670,33-319-534,-2 32 413,10-79-448,-2-16-101,0-1-1,1 0 1,-1 0 0,0 0 0,0 0-1,0 1 1,0-1 0,0 0 0,0 0-1,-1 0 1,1 0 0,-1 0 0,-1 5-1,1-8-24,1 0 0,-1 1 0,1-1-1,-1 0 1,1 1 0,0-1-1,-1 0 1,1 0 0,0 1 0,-1-1-1,1 0 1,0 0 0,0 0 0,0 1-1,0-1 1,0 0 0,0 0-1,0-1 1,-3-23 120,-3-90-30,15-179 0,18 103-477,-24 177 289,28-120-177,-23 106 196,1 0 1,22-42-1,-28 64-61,0 0 0,1 0 0,0 0 0,0 1 0,1-1 0,5-5-1,-8 10 63,-1-1-1,1 1 0,-1 0 0,1-1 1,0 1-1,0 0 0,0 0 0,0 0 1,0 0-1,0 1 0,0-1 0,0 1 1,0-1-1,0 1 0,0-1 0,0 1 1,0 0-1,1 0 0,-1 0 0,0 0 1,0 1-1,0-1 0,0 1 0,3 0 1,-2 0 27,1 1 0,0 0-1,-1 0 1,1 1 0,-1-1 0,0 1 0,0-1 0,0 1 0,0 0 0,4 5 0,1 4 138,12 21 1,-17-27-95,6 11 27,0 0-1,-1 1 1,-1 0-1,-1 0 1,0 0-1,-2 1 1,0 0-1,-1 0 0,-1 0 1,0 26-1,-2-40-37,0-1 0,-1 1 0,0-1 0,0 1 0,0-1 0,0 0 0,0 1 0,-1-1-1,0 0 1,0 0 0,0 0 0,-1 0 0,1-1 0,-1 1 0,0-1 0,0 1 0,0-1-1,0 0 1,-1 0 0,1 0 0,-1-1 0,0 1 0,0-1 0,0 0 0,-5 2 0,-6 1 218,-1-2 1,0 0 0,0 0 0,0-2 0,-28 0 0,9-3-1852,-56-10 1,78 8-2391,12 8 2305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4:37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7 594 3712,'-6'-1'1122,"8"0"256,11-2 858,-7 3-1879,-1-1 1,0 0-1,1 0 1,-1 0-1,0-1 0,0 1 1,0-1-1,0-1 1,0 1-1,0-1 1,-1 1-1,6-5 1,1-2-16,1-1 0,-1 0 0,10-12 1,-6 4-35,0 0 0,-2 0 1,0-2-1,-1 1 1,13-31-1,-4 7 155,43-105 1042,-41 89-726,-16 38-414,4-6 102,-14 59-291,0 25 76,3-1 1,7 62-1,5-29 56,-10-80-231,0 1-1,1-1 1,0 0 0,0 0 0,1-1 0,0 1 0,8 10 0,-10-17-41,-1 0 0,1 0 1,-1 0-1,1-1 1,0 1-1,0-1 0,0 1 1,0-1-1,0 0 0,0 0 1,0 0-1,1 0 1,-1 0-1,0 0 0,5 0 1,-2 0 10,0-1 1,0 1-1,0-1 1,0-1-1,0 1 1,0-1-1,6-1 1,4-2 87,-1-1 1,1-1-1,25-13 1,-8 1-116,-2-2-1,0-1 1,43-39 0,-29 17 15,51-63 0,-22 6-142,-74 109-549,-33 126 125,30-113 546,0 0 1,2 1 0,1-1-1,2 28 1,-1-43 29,1 1 0,0-1 0,1 0 0,0 0 0,0 0 0,1 0 0,-1 0 0,7 11 0,-7-15-7,0-1-1,0 1 0,-1-1 1,2 1-1,-1-1 0,0 0 1,0 0-1,1 0 0,-1 0 1,1 0-1,0 0 0,-1-1 1,1 1-1,0-1 0,0 0 1,0 0-1,0 0 0,0 0 1,0-1-1,0 1 0,1-1 1,3 1-1,-6-1-4,1 0-1,-1-1 1,1 1-1,-1 0 1,1 0 0,-1-1-1,1 1 1,-1-1-1,1 0 1,-1 1 0,0-1-1,1 0 1,-1 0-1,0 1 1,1-1 0,-1 0-1,0 0 1,0 0 0,1-2-1,0 0-3,0 0 0,0 0 1,0 0-1,-1 0 0,1-1 0,-1 1 0,2-7 0,-1-3-49,0 1 0,-1-1 0,0-17 0,-1 16-13,0 0-1,-2 0 1,1 0-1,-2 0 1,-6-22-1,8 32 13,-1 0-1,1 0 1,-1 0-1,0 1 0,0-1 1,0 1-1,0-1 0,-1 1 1,1 0-1,-1 0 1,0 0-1,0 0 0,0 0 1,0 1-1,0-1 1,-1 1-1,1 0 0,-1 0 1,0 0-1,1 0 0,-1 1 1,0 0-1,0-1 1,-4 1-1,-20 1-423,16 0 3,18 0-68,4 0 540,1-1 0,-1 0 1,0-1-1,0 0 1,18-7-1,49-25 304,-18 8-200,4 2-32,117-27-1,4 14 214,-171 34-243,-2 2 391,-11 2-456,0 0 1,-1-1-1,1 1 1,0 0-1,-1 0 1,1 0 0,0-1-1,-1 1 1,1 0-1,-1-1 1,0 1-1,1 0 1,-1-1-1,1 1 1,-2 0 0,-43 46-123,-44 53 38,87-98 68,-16 22-74,-24 41 0,38-58 72,0 0 0,1 0 0,0 1-1,0-1 1,1 1 0,0-1 0,0 1-1,1 0 1,-1 0 0,2 0 0,0 11-1,0-15 18,1 0-1,0 0 1,0 0-1,1 0 1,-1 0-1,1 0 1,0 0-1,0 0 1,0-1-1,0 1 1,1-1 0,0 0-1,-1 1 1,1-1-1,0 0 1,1-1-1,-1 1 1,0 0-1,1-1 1,5 3-1,1 0 63,0 0 0,1-1 0,0 0 0,-1 0 0,2-1 0,14 2 0,-17-5-11,1 1-1,-1-1 1,0-1 0,0 0-1,0 0 1,1 0-1,-1-1 1,14-6-1,-12 4-6,1 0-1,-1-2 1,1 1-1,-2-2 0,20-13 1,-23 13-34,0 0 1,0 0 0,-1-1 0,1 0-1,7-14 1,19-44-80,-26 51 24,0 2-37,-1-1 0,0 0 0,-2 0 0,1-1 0,-2 0 0,4-22 0,-6 25-1,-1 0 1,0 0-1,0 0 0,-3-17 0,3 28 64,-1 1 1,1-1-1,0 1 0,0-1 0,0 1 0,0 0 1,0-1-1,0 1 0,-1-1 0,1 1 0,0-1 1,0 1-1,0 0 0,-1-1 0,1 1 0,0 0 1,-1-1-1,1 1 0,0 0 0,-1-1 1,1 1-1,0 0 0,-1 0 0,1-1 0,-1 1 1,1 0-1,-1 0 0,0-1 0,0 1-14,0 1 1,0-1-1,0 0 0,0 0 0,0 0 1,0 1-1,0-1 0,0 0 0,0 1 0,1-1 1,-1 1-1,-2 0 0,0 2-53,-1-1 0,0 1 0,1 0-1,-4 6 1,0-1 38,2 1-1,-1 1 1,1-1-1,1 1 1,-1 0-1,2 0 1,-5 17-1,3-1 117,-5 51 0,10-72-87,-1 14 21,0 1 0,2 23 1,0-36 18,0 0 1,1 0 0,0 0-1,0-1 1,0 1 0,1-1-1,-1 1 1,2-1 0,6 11-1,-7-12 37,1-1 0,-1 0 0,1 0-1,0 0 1,0 0 0,0 0 0,0-1-1,1 0 1,-1 1 0,1-2 0,0 1-1,0-1 1,0 1 0,0-1 0,0-1 0,0 1-1,1-1 1,-1 0 0,1 0 0,-1-1-1,1 1 1,5-1 0,-1-1 54,-1-1-1,1 0 1,0 0-1,-1-1 1,1 0 0,16-8-1,-9 2-55,-1-1-1,23-17 1,-29 19-50,-1 0 1,0-1-1,-1-1 0,0 1 0,-1-1 1,1-1-1,-2 1 0,9-18 1,1-10 47,15-46 0,-27 70-88,45-136-468,-49 150 475,0 0 0,0-1 1,0 1-1,1 0 0,-1-1 1,0 1-1,0 0 0,0 0 1,0-1-1,0 1 1,0 0-1,0 0 0,1-1 1,-1 1-1,0 0 0,0 0 1,0 0-1,1-1 0,-1 1 1,0 0-1,0 0 0,1 0 1,-1 0-1,0-1 1,0 1-1,1 0 0,-1 0 1,1 0-1,8 7-287,-6-3 293,0 1 1,0-1-1,0 1 1,-1-1-1,1 1 1,-1 0-1,1 5 1,11 38 32,-12-38-27,5 24 72,-1-1 0,-2 1 0,-2 0 0,-2 57 0,0-86-51,0 0 1,-1 0-1,1 0 1,-1 0-1,0-1 1,-1 1-1,1 0 0,-1 0 1,0-1-1,0 1 1,-1-1-1,1 0 1,-1 1-1,-5 6 1,2-7-117,1 0 1,-1 0 0,0 0-1,0 0 1,0-1 0,0 0 0,-13 4-1,-50 10-635,57-15 614,6-1 59,1 0 0,0 0 0,-1-1 0,1 0 0,0 0 0,-1 0 0,1 0 0,0-1 0,-1 0-1,1 0 1,0-1 0,-7-2 0,12 4 49,0-1-1,0 1 0,0 0 0,0 0 1,0 0-1,0 0 0,0-1 1,0 1-1,0 0 0,0 0 0,0 0 1,0 0-1,0 0 0,1-1 0,-1 1 1,0 0-1,0 0 0,0 0 1,0 0-1,0 0 0,1 0 0,-1-1 1,0 1-1,0 0 0,0 0 1,0 0-1,0 0 0,1 0 0,-1 0 1,0 0-1,0 0 0,0 0 0,1 0 1,18 1-156,13 0 362,2-3 259,-4 0 14,-1-1 0,1-1 1,39-11-1,-60 13-397,-1-1 0,1-1 0,-1 1 0,0-1 0,0-1 0,-1 0 0,1 0 1,-1 0-1,0-1 0,0 0 0,-1 0 0,0-1 0,0 1 0,0-2 0,8-13 0,5-19 54,-2-1 0,-1 0-1,10-45 1,-13 43-77,9-35 55,-21 66-129,-2 11 15,1 0-1,0 0 1,0 0-1,0 0 0,0 0 1,0 0-1,1 0 1,-1-1-1,0 1 1,0 0-1,1 0 0,-1 0 1,2-1-1,4 47-264,10 256 436,-17-266 22,-6 39 0,6-71-154,0 1-1,0-1 1,0 1 0,-1-1-1,1 1 1,-1-1 0,0 0-1,-2 3 1,3-5-31,1 0 0,-1 0-1,1 0 1,-1 0 0,1-1 0,-1 1 0,0 0 0,1-1-1,-1 1 1,0 0 0,1-1 0,-1 1 0,0-1 0,0 1 0,0-1-1,0 1 1,0-1 0,1 0 0,-1 1 0,0-1 0,0 0-1,0 0 1,0 0 0,0 0 0,0 0 0,0 0 0,0 0 0,0 0-1,0 0 1,0 0 0,0 0 0,0-1 0,0 1 0,0 0 0,1-1-1,-3 0 1,-24-26-728,22 21 670,-1 0 0,0 0 0,-1 0 0,-6-4 0,10 8-6,-10-7-209,13 9 271,0 0 1,0 0-1,0 0 1,0 0-1,-1 0 1,1 0 0,0 0-1,0-1 1,0 1-1,0 0 1,0 0 0,-1 0-1,1 0 1,0-1-1,0 1 1,0 0-1,0 0 1,0 0 0,0 0-1,0-1 1,0 1-1,0 0 1,0 0 0,0 0-1,0 0 1,0-1-1,0 1 1,0 0-1,0 0 1,0 0 0,0-1-1,0 1 1,0 0-1,0 0 1,0 0 0,0 0-1,0-1 1,0 1-1,1 0 1,-1 0-1,0 0 1,0 0 0,0-1-1,0 1 1,0 0-1,0 0 1,1 0 0,-1 0-1,0 0 1,0 0-1,0 0 1,0 0-1,1-1 1,-1 1 0,0 0-1,0 0 1,1 0-1,0 0-12,0 0-1,0 0 0,0 0 0,0 0 1,0 0-1,0 0 0,0 0 1,0 0-1,1 1 0,-1-1 0,0 0 1,0 1-1,0-1 0,0 0 0,0 1 1,1 0-1,20 14 454,-13-9-286,-2-2-22,1 0 0,0 0 0,0-1 0,0 0 1,0 0-1,0-1 0,1-1 0,16 3 0,-6-3 130,1-1 1,36-5-1,-37 2-159,1 0-1,-1-2 1,1 0-1,-2-1 1,37-17 0,-44 17-47,0 0 1,-1-1-1,0 0 1,0 0 0,-1-1-1,0 0 1,0-1-1,0 0 1,-2 0-1,1-1 1,6-12 0,-4 7-93,-2 0 0,0-1 0,-1 0 0,10-33 0,-14 38-25,-1 1-1,0-1 0,-1 0 1,0 0-1,0 0 1,-2-18-1,0 25 40,0 0 1,1 0 0,-1 0-1,-1 0 1,1 0-1,0 0 1,-1 0-1,0 1 1,0-1 0,0 1-1,0-1 1,-1 1-1,-3-4 1,4 6 18,0-1 1,0 0-1,0 1 0,0 0 1,0 0-1,0-1 0,-1 1 1,1 1-1,0-1 1,-1 0-1,1 0 0,-1 1 1,1 0-1,-1-1 0,1 1 1,-1 0-1,1 0 0,-1 0 1,1 1-1,-1-1 1,1 0-1,-5 2 0,2 0 15,1 0-1,-1 0 1,1 0-1,-1 1 1,1-1-1,0 1 1,0 0-1,0 0 1,0 0-1,0 1 1,1 0-1,0-1 1,0 1-1,0 0 1,0 1-1,0-1 1,1 0-1,0 1 1,0-1-1,0 1 1,0 0-1,-1 7 1,1-2 6,0-1 1,0 1-1,1 0 1,1 1-1,0-1 1,0 0-1,1 0 1,0 0-1,1 0 1,3 11-1,-1-7 54,1-1 0,1 0-1,0 0 1,1 0 0,0-1-1,1 0 1,0-1 0,13 13-1,-8-10 188,1-1 0,0 0 0,1-1 0,1-1-1,27 15 1,-40-24-194,0-1-1,-1 0 0,1 1 1,0-1-1,0 0 0,0-1 1,0 1-1,1 0 0,-1-1 1,0 0-1,0 0 1,0 0-1,0 0 0,0 0 1,1-1-1,-1 1 0,0-1 1,0 0-1,0 0 0,3-1 1,-2-1-22,0 1-1,0-1 1,0 0 0,0 0-1,0 0 1,-1 0 0,1-1 0,-1 1-1,0-1 1,0 0 0,0 0 0,-1 0-1,3-5 1,17-41 178,-2-1 0,19-75 0,-4 9-348,-13 69 162,-15 34-126,9-27 1,-16 40 97,0 1-1,0 0 1,0-1-1,0 1 1,1 0-1,-1-1 1,0 1-1,0 0 1,0 0-1,0-1 1,0 1-1,1 0 1,-1 0 0,0-1-1,0 1 1,0 0-1,1 0 1,-1-1-1,0 1 1,0 0-1,1 0 1,-1 0-1,0 0 1,0-1-1,1 1 1,-1 0-1,0 0 1,1 0-1,-1 0 1,0 0 0,1 0-1,-1 0 1,1 0-1,9 6-214,-6-2 157,-1 0 1,0-1-1,-1 1 0,5 7 0,0 9 75,0-1 1,-1 1-1,-1 1 1,-1-1-1,3 31 0,-2-12 1,-1-15 26,-1 0 0,-1 0 0,-1 1 0,-1-1 0,-4 29 0,4-50-52,-1 0 0,0 0 0,0 0-1,0 0 1,0-1 0,0 1 0,-1 0 0,1 0 0,-1-1 0,0 1 0,0-1 0,0 0 0,0 1 0,0-1 0,0 0 0,-1 0-1,1-1 1,0 1 0,-1 0 0,0-1 0,1 1 0,-1-1 0,0 0 0,0 0 0,-3 1 0,1-1-47,-1 0 1,1 0-1,0-1 1,-1 0-1,1 1 1,-1-2-1,1 1 1,0-1-1,-1 0 1,1 0-1,0 0 1,0-1-1,-9-3 0,-6-2-93,15 5 152,1 1-1,-1-1 0,1 0 1,-9-4-1,7 5-290,5 2 255,4-1 115,32 5 1104,190-12-6,-180 3-939,0-2 0,-1-2-1,46-14 1,-78 18-1757,0-1 0,0 0 0,0-1-1,-1 0 1,17-12 0,-28 18 1312,0 0 0,1-1-1,-1 1 1,0 0 0,1 0 0,-1 0-1,0 0 1,1-1 0,-1 1 0,0 0-1,0 0 1,1-1 0,-1 1 0,0 0-1,0 0 1,1-1 0,-1 1 0,0 0-1,0-1 1,0 1 0,0 0 0,0-1-1,1 1 1,-1 0 0,0-1 0,0 1-1,0-1 1,0 1 0,0 0 0,0-1-1,0 1 1,0 0 0,0-1 0,0 1-1,0 0 1,-1-1 0,1 1 0,0 0-1,0-1 1,0 1 0,0 0 0,-1-1-1,1 1 1,0 0 0,0-1 0,0 1-1,-1 0 1,1 0 0,0-1 0,-1 1-1,1 0 1,0 0 0,0 0 0,-1-1-1,1 1 1,0 0 0,-1 0 0,-12-9-4930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4:42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323 241 2656,'0'1'8573,"0"-1"-8853,1-2 558,-1 0 0,0 0 0,0 0 0,0 0 0,-1 0 0,1 0 0,0 0 0,-1 0 0,0 1 0,1-1 0,-1 0 0,0 0 0,0 0 0,0 1 0,-2-4 0,2 1 147,-3 0 286,2 1-434,4 2-40,0 2 120,-8-1 281,5 0-611,0 1 0,1-1 1,-1 0-1,1 0 0,-1 1 0,1-1 0,-1 0 0,1 1 1,-1-1-1,1 1 0,-1-1 0,1 1 0,-1-1 0,1 1 0,0-1 1,-1 1-1,1-1 0,0 1 0,-1-1 0,1 2 0,-9 17 150,5-7-49,-37 65 508,9-16-254,17-30-230,-1 0 60,-14 42 0,-70 291 414,82-292-430,13-43-29,4-22-46,0-1 0,0 1 1,-1 0-1,0-1 0,0 1 1,-1-1-1,1 0 0,-5 8 0,7-14-108,0 0 1,0 0-1,0-1 0,0 1 0,0 0 0,-1 0 0,1 0 0,0 0 1,0 0-1,0 0 0,0 0 0,0 0 0,0 0 0,0 0 0,0 0 0,0 0 1,0 0-1,0 0 0,0 0 0,0 0 0,0-1 0,0 1 0,0 0 1,0 0-1,-1 0 0,1 0 0,0 0 0,0 0 0,0 0 0,0 0 1,0 0-1,0 0 0,0 0 0,0 0 0,0 0 0,0 0 0,0 0 0,0 0 1,0 0-1,-1 0 0,1 0 0,0 0 0,0 0 0,0 0 0,0 1 1,0-1-1,0 0 0,2-11-236,-1 6 231,4-42-82,7-51 195,4 0-1,29-97 1,7 51-41,-29 68-126,2-6-99,45-102 0,-57 158 81,24-36 0,-36 61 70,-1 1 0,1-1 0,-1 0 0,1 0-1,0 0 1,-1 0 0,1 1 0,0-1 0,-1 0-1,1 1 1,0-1 0,0 0 0,0 1 0,0-1-1,-1 1 1,1-1 0,0 1 0,0 0 0,0-1-1,0 1 1,0 0 0,0 0 0,0 0 0,0-1-1,0 1 1,0 0 0,0 0 0,0 1 0,0-1-1,0 0 1,0 0 0,0 0 0,0 1 0,0-1 0,0 0-1,0 1 1,0-1 0,0 1 0,0-1 0,0 1-1,-1 0 1,1-1 0,1 2 0,2 2 39,-1-1 1,1 1-1,-1 0 0,0 0 1,0 1-1,0-1 1,2 6-1,25 62 420,37 129 1,-17-39-245,-2 3-15,-2-7-119,-32-113-27,-6-22 17,13 33 0,-18-50-57,-2-3-24,1 0-1,-1 0 0,0 0 1,0 0-1,0 0 1,0 0-1,1 6 1,-3-18-4898,-6-34-2346,3-24 581,3 44 4503,0-14-300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9:04.8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94 14 4064,'0'-14'8560,"6"41"-5515,-3 44-531,-6 101 1,-11-73-1635,13-87-773,0-10-52,1-1-1,-1 1 1,1 0-1,0-1 1,0 1-1,0 0 1,0-1-1,0 1 1,0 0-1,0-1 1,1 1-1,0 2 1,0-2 265,0-5-231,0 1 0,0 0 0,1 0 0,-1 0 0,1 0-1,-1 0 1,1 1 0,2-4 0,8-7-73,-6 4-64,0 0 0,0 1 0,1 0 0,-1 1 0,2 0 0,10-8 0,-5 5-36,-9 5 60,0 2 0,0-1-1,0 0 1,0 1 0,1 0-1,4-2 1,-7 3 24,-1 1-1,0 0 1,0 0 0,1-1 0,-1 1-1,0 0 1,0 0 0,1 1 0,-1-1-1,0 0 1,0 0 0,0 0 0,1 1-1,-1-1 1,0 1 0,0-1 0,0 1-1,0-1 1,0 1 0,0 0 0,0 0 0,0-1-1,0 1 1,0 0 0,0 0 0,0 0-1,-1 0 1,1 0 0,1 2 0,-1-1 42,1 1 0,-1-1 0,1 1 0,-1 0 0,0-1 0,0 1 0,-1 0 0,1 0-1,0-1 1,-1 1 0,0 0 0,1 0 0,-1 0 0,0 0 0,-1 0 0,1-1 0,0 1 0,-1 0 0,0 0 0,1 0 0,-1-1 0,0 1 0,-1 0 0,-1 2 0,0 1 111,-1 0-1,0-1 0,0 0 1,0 0-1,-1 0 1,0 0-1,0-1 0,-10 7 1,10-8-101,0 0 1,0-1-1,-1 0 1,1 0-1,0 0 0,-1-1 1,1 0-1,-1 0 1,1 0-1,-1-1 1,0 1-1,1-1 0,-1-1 1,-10-1-1,6 0-533,0 0-1,0-1 0,-1 0 1,1-1-1,1 0 1,-1 0-1,-9-7 0,17 10 75,1 1 0,0-1-1,-1 0 1,1 0-1,0 0 1,-1 0 0,1 0-1,0 0 1,0 0 0,0 0-1,0 0 1,0 0-1,0-1 1,0 1 0,1 0-1,-1-1 1,0 1 0,1-1-1,-1 1 1,1 0-1,-1-1 1,1 1 0,0-1-1,-1 0 1,1-2 0,4-9-2489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4:42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83 3904,'-4'1'764,"0"-1"0,0 1 1,0-1-1,0 0 0,-7 0 0,10-1-504,-1 1 0,1 0 0,0 0 0,0-1 0,0 1 1,0-1-1,0 1 0,0-1 0,0 1 0,0-1 0,0 1 0,0-1 0,0 0 0,0 0 0,1 0 0,-1 1 0,0-1 0,0 0 0,1 0 0,-1 0 0,1 0 0,-1 0 0,0-1 0,1 1-100,-1 0 0,1 0-1,0 0 1,0 0 0,-1 0 0,1 0-1,0-1 1,0 1 0,0 0-1,0 0 1,0 0 0,1 0 0,-1 0-1,0 0 1,0 0 0,1 0-1,-1 0 1,0 0 0,1 0 0,-1 0-1,1 0 1,0 1 0,-1-1-1,1 0 1,0 0 0,-1 0 0,1 1-1,0-1 1,0 0 0,-1 1 0,1-1-1,0 0 1,0 1 0,0-1-1,2 0 1,5-2 178,0 0 0,1 0 1,14-3-1,-6 1 276,3 1-361,0 0 0,1 2 0,21-1 0,-19 2-145,68 1 132,-44 0-3893,-40 2-421,0 5 1242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4:43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51 992,'2'-2'394,"-1"-1"0,1 1 0,-1-1 0,0 1 1,0-1-1,0 1 0,0-1 0,0 0 0,-1 1 0,1-7 0,1-8 12886,-3 52-11540,0-22-1434,0 1 0,1-1 1,1 1-1,0-1 0,1 1 0,4 17 0,2-11-185,-1 0 0,-1 1 0,-1 0 1,-1 0-1,0 1 0,-1 26 0,-9-5-809,6-43 466,0 1-1,0 0 1,0-1 0,0 1 0,-1 0 0,1 0-1,0-1 1,0 1 0,-1 0 0,1-1-1,-1 1 1,1-1 0,-1 1 0,1 0-1,-1-1 1,1 1 0,-1-1 0,1 1-1,-1-1 1,-1 1 0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4:44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4896,'1'0'11909,"12"0"-7249,40-4-3502,61 1 44,-31 3-1033,69-10-233,-141 10-369,1 0 0,-1 1 0,1 0 0,11 3 0,1 0-6138,-11-1 4305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4:45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0 3808,'4'7'10292,"-5"-6"-9910,-4 9 3006,3-8-3166,-1 0-1,1 0 1,0 0-1,-1 0 1,-4 3-1,-36 15 1453,24-12-1274,0 0 0,1 2 0,0 0 0,-26 21 0,40-27-375,-1 0 0,1 0-1,0 1 1,0 0 0,0-1-1,1 1 1,0 1 0,0-1-1,0 0 1,0 1 0,1 0-1,0-1 1,0 1 0,1 0-1,0 0 1,0 0 0,0 0-1,0 0 1,1 0 0,1 8-1,0-6 27,0-1 0,1 0-1,-1 0 1,2 0 0,-1 0 0,1 0-1,0 0 1,0-1 0,1 1-1,0-1 1,0 0 0,6 6 0,-6-7-13,0-1 0,0 1 0,0-1 0,1 0 0,-1-1 0,1 1 0,0-1 1,1 0-1,-1 0 0,0 0 0,1-1 0,-1 0 0,1 0 0,0 0 0,7 1 1,-10-3-25,0 0 0,0-1 0,0 1 0,0 0 0,0-1 0,0 0 0,0 1 0,0-1 0,0-1 0,0 1 0,-1 0 0,1-1 0,0 1 0,-1-1 0,1 0 0,-1 0 0,0 0 0,1 0 0,1-3 0,4-4-55,-1 1 0,0-2 1,9-17-1,-6 8 3,0-1-1,-2-1 1,0 1 0,-1-2 0,4-21 0,-9 36 82,-1 0 0,0-1 0,0 1 0,-1 0 0,0-1 0,0 1 0,-1-1 0,0 1 0,0 0 0,-1 0 0,-2-8 0,4 13-31,-1 0 1,0 1 0,1-1 0,-1 1 0,0-1 0,0 1 0,0-1 0,0 1 0,0-1 0,-1 1 0,1 0 0,0 0-1,0 0 1,-1 0 0,1 0 0,-1 0 0,1 0 0,-1 0 0,1 0 0,-1 1 0,0-1 0,-3 0 0,5 1-10,0 0 1,0 0 0,0 0 0,-1 0 0,1 0 0,0 0 0,0 1 0,0-1 0,-1 0-1,1 0 1,0 0 0,0 0 0,0 0 0,0 1 0,0-1 0,-1 0 0,1 0-1,0 0 1,0 0 0,0 1 0,0-1 0,0 0 0,0 0 0,0 0 0,0 1 0,0-1-1,0 0 1,0 0 0,0 1 0,0-1 0,0 0 0,0 0 0,0 0 0,0 1 0,0-1-1,0 0 1,2 11 90,-2-10-72,3 28 311,-3-24-303,0 0-1,0 0 1,1-1 0,0 1 0,0 0 0,2 7 0,31 96 344,-26-78-364,1 0 1,1 0-1,20 38 1,-28-64-369,0 0 0,1 0 1,-1 0-1,1-1 0,0 1 0,0-1 1,0 0-1,5 4 0,-6-6-258,1 1 0,-1-1 0,1 0 0,-1 1 0,1-1 0,-1 0 0,1-1-1,0 1 1,-1 0 0,1-1 0,0 1 0,-1-1 0,1 0 0,4 0 0,25-5-3726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4:46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0 240 4064,'0'0'18191,"14"3"-17321,17-5-367,0-2 0,0 0 0,59-18 0,6-1-254,106-10-57,-21 13-179,-101 13 150,105 4-53,-101 5 4,162-2 569,-244 0-486,-2 0-193,0-1 1,0 1-1,0 0 0,0 0 1,0 0-1,-1 0 1,1 0-1,0 0 0,0 0 1,0-1-1,0 1 1,0 0-1,0 0 0,0 0 1,0 0-1,0 0 0,0 0 1,0 0-1,0-1 1,0 1-1,0 0 0,0 0 1,0 0-1,0 0 1,0 0-1,0 0 0,0-1 1,1 1-1,-1 0 1,0 0-1,0 0 0,0 0 1,0 0-1,0 0 0,0 0 1,0 0-1,0 0 1,0-1-1,0 1 0,1 0 1,-1 0-1,0 0 1,0 0-1,0 0 0,0 0 1,0 0-1,0 0 1,0 0-1,1 0 0,-1 0 1,0 0-1,0 0 0,0 0 1,0 0-1,0 0 1,0 0-1,0 0 0,1 0 1,-1 0-1,0 0 1,0 0-1,0 0 0,0 0 1,0 0-1,0 0 0,1 1 1,-6-5 319,-2-1-304,0 0 0,0 1-1,0 0 1,0 0 0,-1 1-1,0 0 1,-9-3-1,-16-6-208,-4-4 54,-62-18 0,68 25 176,26 7-50,1 1-43,0 0 1,-1-1-1,1 2 0,0-1 0,-7 0 0,11 1 45,0 0 0,0 0-1,-1 0 1,1 0 0,0 0-1,0 0 1,-1 0 0,1 0 0,0 0-1,0 0 1,0 0 0,-1-1 0,1 1-1,0 0 1,0 0 0,-1 0-1,1 0 1,0 0 0,0 0 0,0-1-1,0 1 1,-1 0 0,1 0-1,0 0 1,0 0 0,0-1 0,0 1-1,0 0 1,0 0 0,-1-1 0,1 1 5,0 0 1,0 0 0,0 0 0,0 0 0,0 0 0,0 0 0,0 0 0,0 0 0,0 0 0,0 0 0,0 0-1,0-1 1,0 1 0,0 0 0,0 0 0,0 0 0,0 0 0,0 0 0,0 0 0,-1 0 0,1 0 0,0 0-1,0 0 1,0 0 0,0 0 0,0 0 0,0 0 0,0 0 0,0 0 0,0 0 0,0 0 0,0 0 0,0 0-1,-1 0 1,1 0 0,0 0 0,0 0 0,0 0 0,0 0 0,0 0 0,0 0 0,0 0 0,0 0 0,0 0-1,0 0 1,0 0 0,0 0 0,0 0 0,0 1 0,-1-1 0,1 0 0,0 0 0,0 0 0,0 0 0,0 0 0,0 0-1,0 0 1,0 0 0,0 0 0,0 0 0,0 0 0,0 0 0,0 0 0,0 1 0,0-1 0,0 0 0,-5 2-313,15-3 361,-2 1-56,1 2-1,-1-1 1,1 1 0,-1 1-1,13 4 1,15 5 65,-8-6-60,0 0-23,1 1 0,-1 2 0,38 16 0,-57-21 55,-1 1 0,1 0 0,-1 0-1,0 1 1,-1 0 0,12 12 0,-17-16-24,0 0 1,-1 0-1,1 0 0,0 0 0,-1 1 1,1-1-1,-1 1 0,0-1 1,0 1-1,0-1 0,0 1 0,-1 0 1,1-1-1,-1 1 0,1 0 0,-1-1 1,0 1-1,0 0 0,0 0 0,0 0 1,-1-1-1,1 1 0,-1 0 0,0-1 1,1 1-1,-1 0 0,-2 2 1,-1 3 41,0-1 1,-1 0 0,0 0 0,0 0 0,-1 0 0,0-1 0,0 0 0,0 0 0,-9 5 0,9-6-123,-5 3-343,-1 0 0,-14 8 0,21-14-816,-1 1-1,0-1 1,0 0 0,-9 1 0,2 0-6157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4:47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25 3136,'-1'-2'341,"0"0"-1,0 1 1,0-1-1,0 0 1,0 1 0,0-1-1,0 1 1,-4-11 9732,4 21-7336,6 326 1397,-3-266-3749,3 1 1,24 115 0,-26-168-732,0 0 1,-1 1-1,-1-1 1,-1 22-1,-9-19-5393,9-19 5286,0 0-1,-1 0 0,1 0 1,0 0-1,-1-1 0,1 1 1,-1 0-1,1 0 0,-1 0 1,1 0-1,-1-1 0,1 1 1,-1 0-1,0 0 0,0-1 1,1 1-1,-1 0 0,0-1 1,-1 1-1,1 0-78,0 2-1654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4:48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10 206 5568,'-3'-7'896,"1"-1"-1,1 1 1,-1 0 0,1-1-1,0 1 1,1-15 0,0 18-575,0 1 0,1-1 0,-1 1 0,1-1 0,0 1 0,0-1 1,0 1-1,0-1 0,1 1 0,0 0 0,-1-1 0,1 1 0,0 0 0,0 0 0,5-4 0,1 0 169,1 0-1,1 0 0,-1 1 1,1 0-1,0 1 0,1 0 1,12-5-1,-1 4 41,-1 0-1,39-4 1,-31 7-328,-1 0 1,33 2-1,-51 2-109,0-1 0,0 2 0,0-1 0,-1 2 0,1-1-1,-1 1 1,1 0 0,-1 1 0,15 9 0,-22-12-63,0 0 0,0 1-1,0-1 1,0 1 0,0 0-1,0-1 1,-1 1 0,1 0-1,-1 0 1,1 0 0,-1 0-1,0 1 1,0-1 0,0 0-1,0 0 1,0 1 0,-1-1-1,1 3 1,0 0 12,-1-1 1,0 1-1,0 0 0,0-1 0,-1 1 1,1 0-1,-1-1 0,-3 9 1,-3 5 67,-1-2 0,0 1 0,-18 26 0,23-40-92,-12 19 77,-1-1-1,-1 0 1,-30 28-1,-65 43-227,89-70-160,23-22 292,-1 1-1,1-1 1,0 0 0,0 0 0,0 0 0,0 1-1,0-1 1,-1 0 0,1 0 0,0 0-1,0 1 1,0-1 0,0 0 0,0 0-1,0 1 1,0-1 0,0 0 0,0 0 0,0 0-1,0 1 1,0-1 0,0 0 0,0 0-1,0 1 1,0-1 0,0 0 0,0 0-1,0 1 1,0-1 0,0 0 0,1 0 0,-1 0-1,0 1 1,0-1 0,0 0 0,0 0-1,1 1 1,10 8-49,18 6-8,17 6 65,16 6-40,-43-20-30,2-1 9,-1 2 0,23 11 1,-39-16 54,11 4 29,-1 1 0,0 1 1,0 1-1,15 13 0,-26-20 8,0 0 1,0 0-1,-1 1 0,1-1 0,-1 1 1,1-1-1,-1 1 0,0 0 1,1 5-1,-2-6 14,-1 0 0,1 0-1,0 0 1,-1-1 0,0 1 0,0 0-1,0 0 1,0 0 0,-1 0 0,1 0-1,-1 0 1,1 0 0,-1 0 0,-2 5 0,1-4-6,0-1 1,-1 1 0,1 0-1,-1-1 1,0 1 0,0-1-1,0 0 1,0 0 0,-1 0-1,1-1 1,-1 1 0,0-1-1,-7 4 1,-1 0 54,-1-1-1,1 0 1,-16 3-1,0-2-25,1-1 0,-1-1 0,-47 1 0,58-5-629,0-1 0,0 0 0,0-2 0,1 0 0,-1 0 0,1-2-1,-21-8 1,6 2-6880,43 16-1739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4:49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5888,'-3'40'13399,"-7"28"-8338,-4 35-4396,11-73-283,0 2-112,2 1 0,0-1-1,9 60 1,-8-53-638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4:49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34 6304,'-23'0'3632,"47"-2"4488,18-6-4032,-21 4-3110,23-2 1,-16 4 38,70-7 542,-86 7-1507,1 1 1,0 1 0,17 1 0,5 1-739,-29 0-163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4:50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5888,'-5'4'7504,"4"-3"-7192,-1 10 3656,1 20-2219,1-11-531,-4 27 382,3 69 0,3 167 358,-3-152-1217,1-115-540,0 0 1,2 0 0,0 0-1,5 20 1,-7-36-173,0 0 1,0 1-1,0-1 1,0 0-1,0 1 1,1-1-1,-1 0 0,0 0 1,0 1-1,1-1 1,-1 0-1,0 0 1,0 0-1,1 1 1,-1-1-1,0 0 0,1 0 1,-1 0-1,0 0 1,0 1-1,1-1 1,-1 0-1,0 0 1,1 0-1,-1 0 0,0 0 1,1 0-1,-1 0 1,0 0-1,1 0 1,-1 0-1,0 0 1,1 0-1,-1 0 0,0-1 1,1 1-1,-1 0 1,0 0-1,1 0 1,-1 0-1,1-1 1,13-7 449,-14 8-483,9-8 43,0 0 0,-1 0 0,10-11 0,15-16-78,-20 23 56,3-3-63,1 1 1,0 0-1,2 1 0,20-11 1,-35 22 28,1-1 0,1 1 0,-1 0 0,0 1 1,0-1-1,1 1 0,-1 0 0,1 0 0,-1 0 1,1 1-1,-1 0 0,1 0 0,-1 1 0,1-1 1,-1 1-1,1 0 0,-1 1 0,1-1 0,-1 1 0,0 0 1,7 4-1,1 1 16,-2 1 0,1 0 1,-1 0-1,0 1 0,10 11 0,-18-16 45,1 0-1,-1 1 0,0-1 1,0 1-1,-1-1 0,1 1 1,1 6-1,-3-8 2,0 0 1,0 0-1,-1-1 0,1 1 0,-1 0 1,0 0-1,0 0 0,0 1 0,0-1 1,0 0-1,-1-1 0,1 1 0,-2 5 1,0-4-12,0-1-1,0 0 1,0 0 0,0 0 0,-1 0-1,1-1 1,-1 1 0,0 0 0,0-1-1,0 0 1,0 0 0,0 0 0,0 0 0,0 0-1,-1-1 1,1 1 0,0-1 0,-1 0-1,-3 1 1,-9 2-74,0-1 0,-31 3-1,2-3-1010,-47-2 0,68-3-2295,-39-7 0,38 5 855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9:04.8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75 3392,'5'-5'3410,"-5"5"-3225,0 0-1,0-1 1,0 1 0,0 0-1,1 0 1,-1-1-1,0 1 1,0 0-1,0 0 1,0-1 0,0 1-1,0 0 1,0 0-1,0-1 1,0 1 0,0 0-1,0 0 1,0-1-1,0 1 1,0 0 0,0-1-1,0 1 1,0 0-1,0 0 1,-1-1-1,1 1 1,0 0 0,0 0-1,0 0 1,0-1-1,-1 1 1,-4-7 1858,4 7-1910,1 0 0,0 0 0,0 0 0,-1 0 0,1-1 0,0 1 0,0 0 0,-1 0 0,1 0 0,0-1 0,0 1 0,0 0 0,-1 0 0,1-1 0,0 1 0,0 0-1,0 0 1,0-1 0,0 1 0,-1 0 0,1-1 0,0 1 0,0 0 0,0-1 0,0 1 0,0 0 0,0-1 0,0 1 0,0-1 0,6-7 1349,0 2-1262,1 2 0,-1-1 0,1 1 0,0 0 0,14-6 0,-18 9-220,0 0 0,-1 0 1,1 0-1,0 1 0,-1-1 0,1 1 0,0 0 0,0 0 0,0 0 0,-1 0 1,1 0-1,0 0 0,0 1 0,-1 0 0,1-1 0,0 1 0,-1 0 0,1 0 1,-1 0-1,1 1 0,2 1 0,-3-1 18,0 0 0,-1 0 0,1 0-1,-1 0 1,1 0 0,-1 0 0,0 1 0,0-1 0,0 0-1,0 0 1,-1 1 0,1-1 0,-1 1 0,1-1 0,-1 1-1,0-1 1,0 1 0,0 3 0,0 3 65,-1 1 0,0-1 1,-4 15-1,-2 0 113,-10 23-1,4-14 22,-6 6 206,16-33-230,-1 1 0,1-1 0,0 1 0,0 0 0,1 0 0,0 0 0,0 0 0,-1 12 0,3-18-159,0-1 0,0 1 1,0 0-1,0-1 0,0 1 0,0 0 1,0-1-1,1 1 0,-1 0 0,0-1 1,0 1-1,1 0 0,-1-1 0,0 1 1,1-1-1,-1 1 0,0-1 0,1 1 1,-1-1-1,1 1 0,-1-1 1,1 1-1,0-1 0,-1 1 0,1-1 1,-1 0-1,1 1 0,0-1 0,-1 0 1,1 0-1,1 1 0,1 0 26,1-1 0,0 0-1,-1 0 1,1 0 0,4 0 0,3-1-48,49 0 81,39 1-1203,-50 4-2326,-2 5-3370,-25-1 3420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5:07.6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1579 2304,'-13'-5'5568,"13"5"-5460,0 0 0,0 0 0,0 1 0,0-1 0,0 0-1,0 1 1,0-1 0,0 0 0,1 0 0,-1 1 0,0-1 0,0 0 0,0 0 0,0 1 0,1-1 0,-1 0 0,0 0 0,0 0 0,0 1 0,1-1 0,-1 0 0,0 0 0,0 0 0,1 0 0,-1 0 0,0 1-1,0-1 1,1 0 0,12 1 1123,21-6-1147,-22 3 420,-2 1-379,1 0 66,1 0 0,-1-1 0,1 0 0,-1-1 0,0-1-1,13-5 1,4-7 297,-1-1-1,-1-1 0,43-40 1,-21 18 42,159-126 1219,-180 141-1499,0 0 0,-2-2-1,-1-1 1,25-38-1,-41 53-184,0 0-1,-2 0 1,0-1-1,0 0 0,4-18 1,14-74 364,3-103 14,-27 190-395,0 0 0,-2 0 0,0 1 0,-1-1 0,-1 0 0,0 1 0,-11-25 0,7 21 1,-13-23 0,-6-15 61,-21-95-30,46 147-108,0-1 1,1 0-1,0 1 1,0-1-1,1 0 1,0 0-1,1-11 1,0-9 215,-5 10-215,4 18 26,0 0 1,-1 0-1,1 1 0,0-1 1,-1 0-1,1 0 1,0 0-1,0 0 0,0 1 1,0-1-1,0 0 1,0 0-1,0 0 0,0 0 1,0 0-1,1-1 1,-1 2 9,0 0 1,0-1-1,0 1 1,0 0-1,0-1 1,0 1-1,0 0 1,0-1-1,0 1 1,0 0-1,0-1 1,0 1-1,0 0 1,0-1-1,0 1 1,0 0-1,0-1 1,0 1-1,0 0 1,0-1-1,-1 1 1,1 0-1,0-1 1,0 1-13,0 0 1,0 0-1,0 0 0,0 1 1,0-1-1,0 0 1,0 0-1,0 0 0,0 0 1,0 0-1,0 0 0,0 0 1,0 0-1,0 0 1,0 1-1,0-1 0,0 0 1,0 0-1,0 0 1,0 0-1,0 0 0,0 0 1,0 0-1,0 0 1,0 0-1,0 1 0,0-1 1,-1 0-1,1 0 1,0 0-1,0 0 0,0 0 1,0 0-1,0 0 1,0 0-1,0 0 0,0 0 1,0 0-1,0 0 1,-1 0-1,1 0 0,0 0 1,0 0-1,0 0 1,0 0-1,0 0 0,0 0 1,0 0-1,0 0 1,0 0-1,-1 0 0,1 0 1,0 0-1,0 0 1,0 0-1,0 0 0,0 0 1,0 0-1,0 0 1,0 0-1,0 0 0,-1 0 1,1 9 3,-2 0 1,1 0-1,-1 0 0,0 0 1,-4 9-1,-5 21-84,5-13 194,0 1-1,-2-1 1,-20 47 0,25-69-106,1-1 1,-1 1 0,1-1-1,-1 0 1,0 0 0,0 0 0,0-1-1,-4 3 1,-8 8 119,-2-2-393,16-11 276,-1 1 0,1-1 0,0 1 0,-1-1 0,1 1 1,0 0-1,0 0 0,0 0 0,0 0 0,0 0 0,0 0 0,0 0 0,0 0 0,0 0 0,0 0 0,1 0 0,-2 2 0,-5 15-249,7-17 254,-1 0-1,1-1 1,-1 1-1,1 0 0,-1-1 1,1 1-1,-1 0 1,1-1-1,-1 1 0,1-1 1,-1 1-1,0-1 0,1 0 1,-1 1-1,0-1 1,1 1-1,-1-1 0,0 0 1,0 0-1,0 1 1,-1-1-1,30-43 1108,102-194-1083,-116 207-65,-10 20 63,0 1 0,1 0-1,0 0 1,0 0 0,1 0 0,0 1 0,12-13 0,-17 20-32,0 1 0,-1 0 0,1-1 0,0 1 0,-1-1 0,1 1 0,0 0 0,-1 0 0,1-1 0,0 1 0,0 0 0,-1 0 0,1 0 0,0 0 0,0 0 0,0 0 0,-1 0 0,1 0 0,0 0 0,0 0 0,-1 0 0,1 0 0,1 1-1,1 0 26,-1 1 0,0-1 0,0 0 0,0 1 0,0-1 0,0 1-1,3 3 1,1 2 27,0 0-1,0 1 1,5 9-1,9 21-48,10 15-7,17 30-739,-27-46-2813,7 16-3524,-9-22 4112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4:56.4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7 2304,'2'-6'702,"-4"6"-419,2 0-179,-1 0 1,1 0-1,-1 0 1,1 0-1,0 0 1,-1 0-1,1 0 1,-1 0-1,-7 0 7143,7 11-4361,1 414 2234,2-409-4791,-2-16-322,0 0-1,0 0 0,0 0 0,0 0 1,0 0-1,0 0 0,0 0 0,0 0 1,0 0-1,0 1 0,0-1 0,1 0 1,-1 0-1,0 0 0,0 0 0,0 0 1,0 0-1,0 0 0,0 0 0,0 0 1,0 0-1,0 0 0,0 0 0,1 0 1,-1 0-1,0 0 0,0 0 0,0 0 1,0 0-1,0 0 0,0 0 0,0 0 1,0 0-1,0 0 0,0-1 0,1 1 1,-1 0-1,0 0 0,0 0 0,0 0 1,0 0-1,0 0 0,0 0 0,0 0 1,0 0-1,0 0 0,0 0 0,0 0 1,0 0-1,0-1 0,0 1 0,0 0 1,0 0-1,0 0 0,0 0 0,0 0 1,0 0-1,0 0 0,0 0 0,0 0 1,0-1-1,9-22 352,-9 23-361,10-39 174,9-78 0,-14 77-248,18-75-1,-18 100 78,-4 9 63,0 0 1,1 0-1,0 0 1,0 0 0,1 1-1,0-1 1,0 1-1,0-1 1,0 1 0,1 0-1,0 0 1,5-5-1,-8 10-42,-1-1 0,0 1 0,1 0 0,-1 0 0,0 0 0,0 0 0,1 0 0,-1 0 0,0 0 0,1-1 0,-1 1 0,0 0 0,1 0 0,-1 0 0,0 0-1,1 0 1,-1 0 0,0 0 0,1 1 0,-1-1 0,0 0 0,1 0 0,-1 0 0,0 0 0,0 0 0,1 0 0,-1 1 0,0-1 0,1 0 0,-1 0 0,0 0 0,0 1 0,0-1-1,1 0 1,-1 0 0,0 1 0,9 12 355,-7-9-172,3 6 43,0 0 1,-1 1-1,0-1 1,-1 1-1,0 0 1,2 19-1,3 8 48,14 73 90,11 38 83,-29-137-481,-2-6 8,0-1 0,-1 1 0,0 0 0,0 0 0,1 7 0,-2-12 149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4:56.8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80 4384,'-2'-2'446,"-4"-5"3406,8 30 1754,6 9-3749,-1-3-1053,2 18 342,-2-5 262,23 72 0,-27-105-1176,12 27 414,-14-34-567,0 0 1,0 0-1,1-1 0,-1 1 1,1 0-1,-1-1 1,1 1-1,0-1 1,-1 1-1,1-1 1,0 0-1,0 1 1,0-1-1,3 1 1,-5-2-59,1 0 0,-1 0 0,1 0 0,-1 0 1,1 0-1,-1 0 0,1 0 0,-1 0 0,1 0 1,-1 0-1,1 0 0,-1 0 0,1 0 0,-1 0 1,1 0-1,-1-1 0,1 1 0,-1 0 0,1 0 1,-1-1-1,0 1 0,1 0 0,-1-1 0,1 1 1,-1-1-1,11-15 248,0-21-83,-10 34-158,13-65 106,9-117-1,-16 106-149,-4 64-166,0-5-3940,7 29-4614,-7-6 7869,0 0-1,1-1 1,-1 1 0,1-1 0,0 1-1,0-1 1,6 2 0,3 0-701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4:57.2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9 1984,'1'-1'101,"1"0"1,-1 0-1,1 0 0,0 0 1,-1 1-1,1-1 1,0 0-1,-1 1 0,1-1 1,2 1-1,7 0 6202,-21 8-2633,-3 8-2761,1 0 1,0 1 0,1 1-1,1-1 1,-10 23 0,8-10-35,0 1 1,-10 47 0,19-68-714,1 1 0,0-1 0,1 1 0,1-1 0,-1 1 0,2 0 0,1 13 0,-2-20-105,1 0-1,0 0 1,1 0 0,-1 0 0,1 0-1,-1-1 1,1 1 0,0 0-1,0-1 1,1 1 0,-1-1-1,1 0 1,0 0 0,0 0 0,0 0-1,0 0 1,0-1 0,0 1-1,1-1 1,0 0 0,3 2 0,33 11 380,-36-14-414,-1 0 1,0 0-1,1-1 1,0 0-1,-1 0 1,1 0-1,-1 0 1,1 0-1,6-2 1,3-2-373,1-1 1,-1 0-1,0-1 1,23-14-1,18-17-7369,-26 11 1707,-19 16 3526,12-7-1019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4:58.0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52 2976,'-1'-2'147,"0"0"1,0 0-1,0 0 0,0-1 1,1 1-1,-1 0 0,1 0 0,0-1 1,-1 1-1,1-3 0,0 4 74,0 0 0,0-1 0,1 1-1,-1 0 1,0 0 0,0 0 0,1 0-1,-1 0 1,1-1 0,-1 1-1,1 0 1,-1 0 0,1 0 0,0 0-1,-1 0 1,1 0 0,0 1 0,0-1-1,0 0 1,1-1 0,-1 2-167,-1 0-1,0 0 1,0-1 0,0 1 0,1 0 0,-1 0-1,0 0 1,0 0 0,0 0 0,1 0 0,-1 0-1,0 0 1,0 0 0,0 0 0,1 0 0,-1 0 0,0 0-1,0 0 1,1 0 0,-1 0 0,0 0 0,0 0-1,0 0 1,1 0 0,-1 0 0,0 0 0,0 1 0,0-1-1,1 0 1,-1 0 0,0 0 0,0 0 0,0 0-1,0 1 1,1-1 0,-1 0 0,0 0 0,0 0-1,0 0 1,0 1 0,4 10 1607,-3-8-1598,3 13 1187,-1 0-1,-1 0 0,0 22 0,0-16-497,-6 140 3026,1-86-2862,3 159 227,2-87-766,3-20-1583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4:58.5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0 217 5408,'2'1'523,"-1"-1"0,0 1 0,1-1 0,-1 0 0,1 0 0,-1 0 0,0 1 0,1-1 0,-1-1 0,1 1 0,-1 0 0,1 0 0,-1 0 0,2-1 0,5-1-165,1 0 1,-1 0-1,0-1 0,1 0 1,-2 0-1,1-1 0,0 0 1,-1-1-1,1 1 0,-1-2 0,0 1 1,-1-1-1,0 0 0,1 0 1,5-9-1,-8 10-305,-1 0-1,0-1 1,0 1 0,0-1-1,-1 1 1,0-1 0,0 0-1,0 0 1,-1 0 0,1-8-1,-1 10-19,-1-1-1,0 1 0,0 0 1,0-1-1,-1 1 0,-1-8 0,1 10-28,1 0-1,-1 0 0,0 0 0,1 0 0,-1 0 1,0 0-1,-1 1 0,1-1 0,0 0 0,0 1 1,-1-1-1,1 1 0,-1 0 0,-2-3 0,2 3-2,1 0 0,-1 1 0,1-1 0,-1 0-1,1 1 1,-1-1 0,1 1 0,-1 0 0,1-1-1,-1 1 1,0 0 0,1 0 0,-1 0 0,0 0-1,1 0 1,-1 1 0,1-1 0,-1 0-1,0 1 1,1-1 0,-1 1 0,1 0 0,-1-1-1,1 1 1,-1 0 0,1 0 0,0 0 0,-1 0-1,1 0 1,0 0 0,0 0 0,0 0 0,-1 2-1,-3 3 135,0 1 0,0 0 1,1 0-1,0 0 0,-4 8 0,1 5 319,0-1 1,0 1-1,2 0 1,1 1-1,0 0 1,2-1-1,0 1 1,3 40-1,-1-55-330,1 1-1,0-1 1,0 0-1,1 0 1,0 1-1,0-1 1,0 0-1,1 0 1,4 7-1,-4-9-67,-1 0-1,1-1 1,0 1 0,0-1-1,0 0 1,1 0 0,-1 0-1,1 0 1,-1-1-1,1 0 1,0 1 0,0-1-1,0 0 1,5 1 0,-2-1-84,0-1 0,0 1 1,0-1-1,1-1 0,-1 1 1,0-1-1,1-1 0,-1 1 1,0-1-1,0 0 0,11-4 1,-6 1-1937,22-10 1,8-9-7207,-2 5 903,-18 11 5110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4:59.0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32 2080,'0'0'59,"0"-1"-1,0 1 1,0-1-1,0 0 1,0 1 0,0-1-1,0 1 1,1-1 0,-1 0-1,0 1 1,0-1-1,1 1 1,-1-1 0,0 1-1,1-1 1,-1 1 0,1-1-1,2-2 236,-3 2-121,0 0-1,1 1 0,-1-1 1,1 1-1,0-1 1,-1 1-1,1-1 0,-1 1 1,1-1-1,0 1 1,-1-1-1,1 1 0,0 0 1,1-1-1,-2 1 70,1 0 0,-1 0 0,0 0 0,1-1-1,-1 1 1,1 0 0,-1 0 0,1-1 0,-1 1 0,1 0 0,-1 0-1,0-1 1,1 1 0,-1-1 0,0 1 0,1 0 0,-1-1 0,0 1-1,1-1 1,-1 1 0,0-1 0,0 1 0,1 0 0,-1-1 0,0 1-1,0-1 1,0 1 0,0-2 0,-2 40 7644,-9 25-3950,-2 16-2260,13-71-1612,0 0 0,0 1 0,1-1 0,0 0 0,0 0 0,1 0 0,0 0 0,0 0 0,6 12 0,-1-1-104,-5-10 7,1 0 1,1-1 0,0 1-1,0-1 1,9 13 0,-13-20-222,1 0 0,0 0 0,-1-1 0,1 1 0,0-1 0,-1 1 0,1 0 0,0-1 0,0 1 0,-1-1 0,1 0 0,0 1 0,0-1 0,0 0 0,0 1 0,0-1 0,0 0 0,-1 0 0,1 0 0,0 0 0,0 1 0,0-2 0,0 1 1,0 0-1,0 0 0,0 0 0,0 0 0,0 0 0,-1-1 0,1 1 0,0 0 0,0-1 0,0 1 0,0-1 0,1 0 0,2-2-2067,0-1 0,0 1 1,0-1-1,7-7 0,-10 9 1921,12-11-2346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4:59.4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7 6656,'-19'-6'6912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5:00.1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0 5056,'-26'4'2304,"18"4"-2016,3-8 0,10 0-224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5:10.9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1996 2720,'0'0'50,"0"-1"-1,0 1 1,0-1-1,0 1 1,0-1 0,0 1-1,0-1 1,0 1-1,0 0 1,0-1 0,0 1-1,0-1 1,0 1-1,0-1 1,-1 1 0,1 0-1,0-1 1,0 1-1,-1 0 1,1-1 0,0 1-1,0 0 1,-1-1-1,1 1 1,0 0 0,-1-1-1,1 1 1,0 0-1,-1 0 1,1 0 0,-1-1-1,1 1 1,0 0-1,-1 0 1,1 0 0,-1 0-1,1 0 1,-1 0-1,0-1 1,0 1 554,6-4 402,-4 3-923,0 0-1,0 0 1,-1-1-1,1 1 0,0 0 1,-1 0-1,1-1 0,-1 1 1,1 0-1,-1-1 0,0 1 1,0 0-1,0-1 1,1 1-1,-1 0 0,-1-2 1,1-31 987,-1 20-319,1 7-381,0 6-356,-1 0-1,1 1 1,0-1-1,0 0 0,0 1 1,0-1-1,0 0 1,0 0-1,0 1 0,0-1 1,0 0-1,0 1 1,0-1-1,0 0 1,1 1-1,-1-1 0,0 0 1,0 1-1,1-1 1,-1 1-1,0-1 0,1 1 1,-1-1-1,1 0 1,-1 1-1,1-1 0,-1 1 1,1 0-1,-1-1 1,1 1-1,-1-1 1,1 1-1,0-1 0,40-23 1107,-30 19-1035,0 0-1,1 1 1,0 1 0,0 0-1,0 0 1,17-1-1,-4 6 98,-1 0 0,0 2 0,25 6 0,9 2 8,26-1 308,87 1 1,-49-5-204,172-1 482,-162-13-388,161-29 1,11-12-223,75-15 193,-303 47-229,314-59 0,-76 21 107,57-8-210,-85 20 319,92-11-59,-150 18-236,-62 7 83,183-30-33,-291 48 25,-1-2 19,0-3 0,-1-2 0,-1-3 0,66-33 0,196-123 732,-314 174-870,214-142 237,-188 123-218,2 1 0,39-19-1,67-24 118,27-14-80,-142 64-57,0-1 0,-1-1 0,-1-1 0,0 0 0,-2-2 0,25-29 0,-2-4 121,45-76-1,-79 114-148,68-100-45,-58 90 120,1 0 0,35-32 0,-30 34-157,-1-1 0,19-25 0,-34 36-269,-6 8 33,-4 5 127,-5 5 214,-1-1 1,0 0-1,0 0 0,0-1 1,-1 0-1,-17 6 0,-74 33-98,92-40 122,1 0 1,-1 1-1,1 0 0,-11 8 1,-22 13-15,-63 20 41,45-21 49,42-21 69,17-4-171,-1-1 0,0 1 0,1 0 0,-1 0 0,0 1 0,1-1 0,-1 0 0,0 0 0,0 0 0,1 0 0,-1 1 0,0-1 0,1 0 0,-1 1 0,1-1 0,-1 0 0,0 1-1,1-1 1,-1 1 0,-4 1 139,5-2-134,0-1-1,0 1 1,0 0-1,0 0 1,0 0-1,0 0 1,0-1-1,0 1 1,0 0-1,0 0 1,0 0 0,0 0-1,0 0 1,0-1-1,0 1 1,0 0-1,0 0 1,0 0-1,1 0 1,-1-1-1,0 1 1,0 0-1,0 0 1,0 0-1,0 0 1,0 0-1,0 0 1,1 0 0,-1-1-1,0 1 1,0 0-1,0 0 1,0 0-1,0 0 1,1 0-1,-1 0 1,0 0-1,0 0 1,0 0-1,155-80 524,29-17-192,-176 93-347,0 0 0,0 0-1,1 1 1,-1 0-1,1 0 1,14-2-1,-9 4-180,-13 2 189,-1-1-1,1 1 0,0-1 1,-1 1-1,1 0 0,0-1 1,-1 1-1,1 0 0,0-1 0,-1 1 1,1 0-1,-1 0 0,0 0 1,1 0-1,-1-1 0,1 3 1,5 15 33,-3-2 20,1 1-1,1-1 0,1 0 1,0 0-1,1 0 0,0-1 1,1 0-1,1-1 0,1 0 1,0 0-1,15 16 0,-21-26-156,1-1-1,-1 1 0,1-1 0,-1 0 1,1 0-1,0 0 0,0 0 1,0-1-1,0 0 0,1 0 0,-1-1 1,1 1-1,-1-1 0,8 0 0,13 2-1076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9:04.8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56 3648,'-23'-14'16821,"23"15"-16597,1 1 1,-1-1-1,1 0 1,0 0-1,0 0 1,0 0-1,0 0 1,0 0-1,0 0 0,1 1 1,7 2-68,-1 0-1,1-1 1,0 0-1,1 0 1,-1-1 0,0 0-1,1-1 1,-1 0 0,16-1-1,-6 1-47,380-4 579,76-23-363,44 0-226,-85 5-49,-349 18-1368,-29 6-4521,-34 1 2965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5:29.8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1033 2496,'-5'4'6229,"7"-5"-5914,-1 0-1,0-1 1,1 1 0,-1 1-1,1-1 1,-1 0 0,1 0-1,-1 0 1,1 1 0,2-2-1,14-5 492,-11 1-579,0 0 1,0 0 0,-1-1 0,1 1 0,-2-1 0,7-8 0,28-50 394,-28 43-413,-1 3-133,-2 2-7,2 0 0,0 0 0,15-17 0,-17 28-191,-9 6 119,1 0 0,-1 0 0,0 0 0,0 0 0,0 0 0,1 0 0,-1 1 0,0-1 0,0 0 0,0 0 0,0 0 1,1 0-1,-1 0 0,0 0 0,0 1 0,0-1 0,0 0 0,0 0 0,0 0 0,1 0 0,-1 1 0,0-1 0,0 0 0,0 0 0,0 0 0,0 1 0,0-1 1,0 0-1,0 0 0,0 1 0,-1 26-40,-15 56 205,-4 0 0,-33 88 0,27-84 230,5 0 0,-11 90 0,6-27 394,14-88 857,11-58-1010,2-7-138,4-21 169,-5 19-632,33-170 638,-20 119-645,26-66 0,33-44-30,-53 123 4,91-172-217,-83 167 191,-9 13 18,1 1 0,30-39 0,-44 67-17,0 0 1,1 0-1,0 0 0,0 1 0,8-6 0,-13 10 19,0 0-1,0 0 1,1 0-1,-1 1 1,0-1-1,0 0 0,1 1 1,-1-1-1,1 1 1,-1 0-1,0-1 1,1 1-1,-1 0 1,1 0-1,-1 0 1,1 0-1,-1 0 0,1 0 1,-1 0-1,1 1 1,-1-1-1,0 0 1,1 1-1,-1-1 1,0 1-1,1-1 1,-1 1-1,0 0 1,1 0-1,-1 0 0,0 0 1,0-1-1,0 1 1,0 1-1,2 1 1,0 1-8,0 1 0,0 1 0,0-1 0,0 0 0,-1 1 0,0-1 0,0 1 0,0-1 0,0 8 0,1 7-10,1 27 1,-4-35 25,1 15 30,-1 1-1,-1 0 0,-9 53 1,8-71 14,0-1 0,0 1 1,-2-1-1,1 0 0,-1 0 0,0 0 0,-1 0 1,0-1-1,0 0 0,-1 0 0,0 0 1,0-1-1,-1 0 0,-12 11 0,12-13-7,-1-1 0,1 0 0,-1 0 0,0-1 0,-1 0 0,1 0 0,0-1 0,-1 0 0,-13 2 0,2-3-4,1 0 1,-1-1-1,-21-3 1,36 3-49,2-1 10,-1 1 0,0 0 0,1-1 0,-1 0 0,-4-2 0,8 3 5,0 0 0,0 0 0,0 0 0,1 0 0,-1 0 0,0 0 0,0 0 0,0 0-1,0 0 1,0 0 0,0 0 0,1 0 0,-1 0 0,0 0 0,0 0 0,0 0 0,0 0 0,0-1-1,0 1 1,0 0 0,0 0 0,1 0 0,-1 0 0,0 0 0,0 0 0,0 0 0,0 0 0,0-1-1,0 1 1,0 0 0,0 0 0,0 0 0,0 0 0,0 0 0,0 0 0,0-1 0,0 1 0,0 0-1,0 0 1,0 0 0,0 0 0,0 0 0,0 0 0,0-1 0,0 1 0,0 0 0,0 0 0,0 0-1,0 0 1,0 0 0,0 0 0,0 0 0,0-1 0,0 1 0,-1 0 0,1 0 0,0 0 0,0 0-1,0 0 1,0 0 0,0 0 0,0 0 0,0 0 1,202-43-236,-160 31 248,-1-2 0,73-33 0,118-79-18,-49 26 120,-165 91-82,-10 6-23,-1 0-1,0-1 1,0 0-1,0 0 0,0-1 1,-1 0-1,0 0 1,8-8-1,-14 13-12,0 0 0,-1 0 0,1 0 0,0 0 0,0 0 0,0 0 0,0 0 0,0 0 0,0 0 1,0 0-1,0 0 0,0 0 0,0 0 0,0 0 0,0 0 0,0 0 0,0 0 0,0-1 0,0 1 0,0 0 0,0 0 0,0 0 0,0 0 0,0 0 0,0 0 0,-1 0 0,1 0 0,0 0 1,0 0-1,0 0 0,0 0 0,0 0 0,0 0 0,0 0 0,0 0 0,0 0 0,0 0 0,0 0 0,0 0 0,0-1 0,0 1 0,0 0 0,0 0 0,0 0 0,0 0 0,1 0 0,-10 5-36,-11 9-24,-72 68-83,44-38 178,23-21 18,-72 67 12,84-75-56,0 0 0,1 0 0,1 1 0,-16 29 0,25-41-2,1 0 0,-1-1 1,1 1-1,0 0 0,0 0 0,0 4 0,1-7 11,0-1 1,-1 1-1,1-1 1,0 1-1,0 0 0,0-1 1,0 1-1,0-1 1,0 1-1,0-1 0,1 1 1,-1-1-1,0 1 1,0-1-1,0 1 1,0-1-1,1 1 0,-1-1 1,0 1-1,1-1 1,-1 1-1,0-1 1,1 1-1,-1-1 0,0 0 1,1 1-1,-1-1 1,1 0-1,-1 1 0,1-1 1,-1 0-1,1 1 1,-1-1-1,1 0 1,-1 0-1,1 0 0,-1 0 1,1 0-1,-1 1 1,1-1-1,-1 0 0,1 0 1,0 0-1,-1 0 1,1 0-1,-1-1 1,1 1-1,-1 0 0,1 0 1,-1 0-1,1 0 1,-1-1-1,1 1 1,0-1-1,14-4 72,-1-1 1,0 0-1,0-2 1,-1 1-1,0-2 1,0 0-1,-1 0 1,15-14-1,-3-2-21,0-1 0,29-42 0,-29 36-56,-14 20-53,0-1-1,13-23 0,-17 23-173,16-21 0,-22 34 213,0 0 1,0 0-1,0-1 1,0 1-1,0 0 1,0 0-1,0 0 1,0 0-1,0 0 1,0 0-1,0 0 1,0 0-1,0 0 1,0 0-1,0 0 1,1 0-1,-1 0 1,0 0-1,0 0 1,0 0-1,0 0 1,0 0-1,0 0 1,0 0-1,0 0 1,0 0-1,0 0 1,0 0-1,0 0 1,0 0-1,0 0 1,0 0-1,0 0 1,1 0-1,-1 0 1,0 0-1,0 0 1,0 0-1,0 0 1,0 0-1,0 0 1,0 0-1,0 0 1,0 0-1,0 0 1,0 0-1,0 0 1,0 0-1,0 0 1,0 0-1,0 0 1,0 0-1,1 0 1,-1 0-1,0 0 1,0 0-1,0 0 1,0 0-1,0 0 1,0 0-1,0 1 1,1 5-84,0 10 25,-1-15 59,0 13-3,1 0-1,0 1 1,1-1 0,1 0-1,7 23 1,-8-31 25,1 0 1,-1 0-1,1 0 0,0 0 1,0 0-1,1-1 0,0 1 1,0-1-1,0 0 0,1-1 1,-1 1-1,1-1 0,0 1 1,1-2-1,5 5 0,-9-7 0,0 0 0,1-1 0,-1 1-1,0-1 1,0 1 0,0-1 0,0 0 0,1 0-1,-1 0 1,0 0 0,0 0 0,0 0 0,1-1-1,-1 1 1,0-1 0,0 1 0,0-1 0,0 0-1,0 0 1,0 0 0,0 0 0,0 0 0,0 0-1,2-3 1,3-1 38,0-1 0,-1-1 0,0 1-1,11-15 1,10-19-28,37-77-1,-33 57 56,-30 57-107,1 1-1,-1-1 1,0 0 0,0 0-1,0 1 1,-1-1-1,1 0 1,-1 0 0,1-5-1,2 11-33,0 0 0,0 0 0,0 0 0,1-1-1,4 4 1,12 8 116,-14-8-90,1 0-1,-1 0 1,-1 0 0,1 1 0,-1 0 0,-1 0-1,5 9 1,-2-3 19,-2 1-1,0 1 0,4 16 1,-5-15 34,-1-3-10,1 1 1,0-1-1,0-1 1,12 24 0,-14-34 3,-1 1 1,1-1 0,0 0 0,0 1 0,1-1 0,-1 0 0,0 0 0,1-1-1,-1 1 1,1 0 0,0-1 0,-1 0 0,1 1 0,0-1 0,0 0-1,0 0 1,0-1 0,0 1 0,0-1 0,0 1 0,0-1 0,0 0-1,0 0 1,0-1 0,0 1 0,0 0 0,0-1 0,3-1 0,5-1 7,-1 0 1,0-1 0,0-1 0,0 1 0,0-2-1,16-11 1,-9 3-42,0 0 1,-1-2-1,0 0 0,16-22 0,51-79 86,-76 106-61,65-114-30,-36 61 57,-18 33 5,-1 0 1,18-50-1,-28 63-77,-1 0 1,-1 0-1,-1-1 1,-1 0-1,2-31 1,-5 49 29,0 0 1,0 1 0,0-1-1,0 0 1,0 1 0,0-1-1,0 0 1,0 1 0,0-1-1,-1 0 1,1 1 0,0-1 0,0 0-1,-1 1 1,1-1 0,-1-1-1,1 2-1,-1 0-1,1 0 1,0 0-1,0 0 1,-1 0 0,1 0-1,0 0 1,0 0-1,-1 1 1,1-1-1,0 0 1,0 0-1,-1 0 1,1 0-1,0 0 1,0 0-1,0 0 1,-1 1 0,1-1-1,0 0 1,0 0-1,0 0 1,-1 0-1,1 1 1,0-1-1,0 0 1,0 0-1,0 1 1,-14 21-385,-75 191 280,84-199 39,2 1-1,-4 26 1,4-23 154,1 10-52,1-1 0,1 0 0,1 1 0,2-1 0,1 0 0,8 31 0,-11-54-12,0 0 1,0-1-1,1 1 1,-1-1-1,1 0 1,4 7-1,-5-9-5,-1 0-1,1 0 1,0 0-1,-1-1 1,1 1-1,0 0 1,0 0-1,-1 0 1,1-1-1,0 1 1,0-1-1,0 1 1,0 0-1,0-1 1,0 1-1,0-1 1,0 0-1,0 1 1,0-1-1,0 0 1,0 0-1,0 0 1,1 0-1,-1 0 1,2 0-1,3-3 35,1 0 0,-1-1 0,0 0 0,0 0 0,0-1 0,0 0 0,-1 0 0,8-9 0,3-2-17,34-31-26,80-59-1,-72 62 36,-45 31-241,-13 13 25,-6 7 100,-23 27-61,18-14 165,1 1-1,1 0 1,1 0 0,1 1-1,1 0 1,1 0-1,1 0 1,0 1 0,1 40-1,3-58-17,0 0 1,0 1-1,1-1 0,0 0 0,0 1 1,0-1-1,1 0 0,0 0 0,0 0 1,5 9-1,-6-12 5,0 0 0,0-1 1,1 1-1,-1-1 0,1 1 0,-1-1 1,1 0-1,0 1 0,-1-1 0,1 0 1,0 0-1,0 0 0,0 0 0,0-1 1,0 1-1,0 0 0,0-1 0,0 1 1,0-1-1,0 0 0,0 0 0,0 0 1,0 0-1,0 0 0,0 0 0,0 0 1,0-1-1,0 1 0,0-1 0,4-1 1,12-5 15,1-2 0,-1 0 1,0-1-1,-1 0 0,21-18 1,15-20 89,-23 19-185,-9 9 51,-9 8 7,1 0 1,24-17 0,-5 5 2,-25 18-1,0 0 1,15-9-1,25-17 11,-26 17 6,-20 15-35,-4 3-36,-2 2 10,0 0 0,0 1 0,1 0 0,0 0 0,-5 7 0,-12 33 38,1 1-1,-22 86 1,41-127 15,0 0 0,0 0 0,1 1 0,0-1 0,0 0 1,1 0-1,-1 1 0,1-1 0,1 0 0,-1 0 0,3 7 0,-3-12 1,-1 0-1,1 0 1,-1 0-1,0 0 0,1 0 1,0-1-1,-1 1 1,1 0-1,-1 0 1,1 0-1,0-1 0,0 1 1,-1 0-1,1-1 1,0 1-1,0-1 1,0 1-1,0-1 0,0 1 1,0-1-1,0 0 1,0 1-1,0-1 1,0 0-1,0 0 1,0 0-1,0 1 0,0-1 1,0 0-1,0-1 1,0 1-1,0 0 1,1 0-1,3-2 42,0 1 1,1-1-1,-1 0 1,0-1-1,5-3 1,-3 2-30,60-35 151,89-72 1,-111 78-199,151-118 196,-180 136-173,0-1 0,-1 0-1,0-1 1,-2 0 0,0-1 0,-1-1 0,0 0 0,15-39 0,-3-5-16,23-102 0,-23 75 38,-18 69-122,0-1 0,-2 1 0,3-42 0,-7 62 96,0 0 0,0 0 0,0 1-1,0-1 1,0 0 0,0 0 0,0 0 0,0 1-1,0-1 1,-1 0 0,1 0 0,0 1 0,-1-1-1,1 0 1,0 1 0,-1-2 0,0 2 6,1 0 0,0-1 0,-1 1 0,1 0 0,0 0 0,-1 0 0,1 0 0,0 0 0,0 0 0,-1 0 0,1 0 0,0 0 0,-1 0 0,1 0 0,0 0 0,-1 0 0,1 0 0,0 0 0,-1 0 1,1 0-1,0 0 0,-1 1 0,1-1 0,0 0 0,0 0 0,-1 0 0,1 1 0,-2 0-12,-1 1-1,1 0 1,0 0 0,1 0 0,-1 0-1,0 1 1,0-1 0,-1 5 0,-16 35-12,2 1 0,-18 75 1,12-37-64,2-16-21,-33 121 174,46-150 19,2 0 0,1 0 0,0 48 0,6-70-44,0 1 1,1-1 0,1 0 0,0 0 0,1 0-1,10 24 1,-13-36-19,-1 0-1,1 0 1,0 0 0,0 0-1,1 0 1,-1 0-1,0 0 1,1-1-1,-1 1 1,1 0-1,-1-1 1,1 1 0,0-1-1,0 0 1,-1 1-1,1-1 1,0 0-1,0 0 1,0 0 0,0-1-1,1 1 1,-1 0-1,0-1 1,0 1-1,0-1 1,1 0 0,-1 0-1,0 0 1,0 0-1,0 0 1,1 0-1,-1 0 1,0-1-1,2 0 1,3-1 28,0-1 0,0 0 0,-1 0 0,1 0 0,-1-1 0,0 1 0,0-2 0,0 1 0,6-7 0,217-200 339,-224 206-381,0-1 0,-1 1 1,1-1-1,-1 0 0,0 0 1,3-7-1,-6 11-13,-1 0-1,1 0 1,0 0-1,-1 0 0,1 0 1,-1 0-1,0 0 1,1 0-1,-1 0 1,0 0-1,-1-3 0,1 4 2,0 0 0,-1-1-1,1 1 1,-1 0 0,1 0 0,-1 0-1,1 0 1,-1 0 0,0 0-1,0 0 1,1 0 0,-1 0-1,0 0 1,0 0 0,0 0-1,0 1 1,0-1 0,0 0-1,0 1 1,-2-2 0,-2 0-28,0 1 0,-1-1 0,1 1 1,0 0-1,0 0 0,-1 0 0,1 1 0,0 0 1,-1 0-1,1 1 0,0-1 0,0 1 0,-1 0 1,1 0-1,0 1 0,0 0 0,0-1 0,0 2 1,-9 4-1,7-2 29,-1-1 1,1 2-1,0-1 1,0 1-1,0 0 1,1 0-1,0 1 0,0 0 1,1 0-1,0 0 1,-6 13-1,4-5 14,1 1-1,1-1 0,0 2 1,1-1-1,1 0 0,0 1 1,2 0-1,0-1 0,0 1 1,2 0-1,0 0 0,1-1 1,4 18-1,-5-28 29,1 0 0,-1 1 0,2-1 0,-1 0 1,1 0-1,0 0 0,0 0 0,0-1 0,1 1 0,0-1 0,0 0 0,0 0 1,1-1-1,0 1 0,0-1 0,0 0 0,0 0 0,0 0 0,1-1 1,0 0-1,0 0 0,0 0 0,0-1 0,0 0 0,0 0 0,1-1 0,-1 1 1,1-1-1,-1-1 0,1 1 0,-1-1 0,1 0 0,-1-1 0,12-2 1,0-1-3,0 0 0,0-2 1,-1 0-1,0-1 0,0-1 1,-1 0-1,0-1 0,0-1 1,-1-1-1,-1 0 0,0-1 1,0 0-1,-1-1 0,-1-1 1,17-21-1,79-133 69,-77 116-99,20-37-148,-45 80-78,-5 15-14,-4 16 23,-20 79 169,-40 164 33,58-251 71,1 0 0,-12 22 1,13-30-9,-1 0 1,1 0 0,-1-1 0,0 0 0,0 0 0,-1 0 0,-9 9 0,11-12-37,1-1 0,-1 0 1,0 1-1,0-1 0,1 0 1,-1 0-1,0-1 0,0 1 1,0 0-1,0-1 0,0 0 1,0 0-1,-5 0 0,-3-1 31,0 0-1,-11-3 1,21 3-49,-8-1 19,0 0 1,1-1-1,0 0 0,-10-6 0,2 1 5,16 8-21,-1 0 0,1 0 0,0 0 0,0 0-1,0 0 1,-1 0 0,1 0 0,0 0 0,0 0 0,0 0 0,-1 0 0,1-1-1,0 1 1,0 0 0,0 0 0,-1 0 0,1 0 0,0-1 0,0 1-1,0 0 1,0 0 0,0 0 0,-1 0 0,1-1 0,0 1 0,0 0 0,0 0-1,0-1 1,0 1 0,0 0 0,0 0 0,0-1 0,7-2-44,19 0 117,50 6 201,32 0-184,-80-4-369,5-1 425,48-8 0,-72 9-525,-1-1 0,1 0 0,0-1 0,-1 0 0,0-1 0,1 0 0,-2 0 0,1 0 0,0-1 0,9-8 0,-15 12 17,-1-1 1,1 1-1,-1 0 1,1-1 0,-1 0-1,1 1 1,-1-1 0,0 0-1,0 1 1,0-1-1,0 0 1,0 0 0,0 0-1,0 0 1,-1 0 0,1 0-1,-1 0 1,1-4-1,-1-11-2596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5:30.3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45 8320,'14'-31'3744,"-6"26"-3232,-8 1 1664,0 8-1280,0-8 1279,5 4-1279,0-5-224,3 5-448,-3 0-384,0 5 96,3-1-192,6 1 128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5:30.7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14 137 7872,'-13'0'3584,"67"-5"-3104,-22 1 2048,0 8-1472,31-13 287,-2 6-799,52-17-288,-5 3-160,22-6 64,-12 7-96,8-8-4255,-18 4 2303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5:24.9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1 954 1824,'1'5'10743,"3"-6"-11924,20-8 2238,-18 8-951,-1-1 1,1 0-1,-1 0 1,7-3 0,6-9 32,0 1 1,-1-2-1,-1 0 1,0-2-1,26-35 1,-7 2 55,43-86 1,-8 12 106,-18 44-100,48-80 300,-93 144-518,0 0-1,-1 0 0,7-35 1,-8 31 40,-2 11-25,-1 1 1,0-1-1,-1 0 1,0 1-1,0-1 1,-1 0-1,0 1 1,-1-1-1,0 0 1,-3-14-1,4 23-16,0-1 0,0 1 0,0-1 0,0 1 0,0-1 0,0 1 0,0-1 0,-1 1 0,1-1 0,0 1 0,0-1 0,0 1 0,-1-1 0,1 1 0,0 0 0,-1-1 0,1 1 0,0-1 0,-1 1 0,1 0 0,0-1 0,-1 1 0,1 0 0,-1 0 0,1-1 0,-1 1 0,1 0 0,0 0 0,-1 0 0,1-1 0,-1 1 0,1 0 0,-1 0 0,1 0 0,-1 0 0,1 0 0,-1 0 0,1 0 0,-1 0 0,1 0 0,-1 0 0,0 1 0,-2 0-79,-1 1-1,1-1 0,1 1 1,-1 0-1,-5 4 1,3-1 57,-7 5-52,1 1 1,0 1-1,-10 14 0,-28 42 81,32-42 47,1 1-1,2 1 1,0 1 0,2 0 0,1 1 0,2 0 0,-6 32 0,2 14 189,-6 130-1,17-183-15,1-1 0,2 1 1,0-1-1,8 40 0,-8-59-153,0 1 1,1 0-1,-1 0 1,1 0-1,-1-1 0,1 1 1,1-1-1,-1 1 1,0-1-1,1 0 0,-1 0 1,1 0-1,0 0 1,0 0-1,0-1 1,1 1-1,-1-1 0,0 0 1,1 0-1,0 0 1,4 1-1,-1-1 35,-1 0-1,1-1 1,0 0 0,0 0-1,-1-1 1,1 1-1,0-1 1,0-1 0,0 0-1,0 0 1,10-3-1,87-29 437,-87 24-474,1 0-1,-1-1 0,-1 0 1,0-2-1,-1 0 0,0-1 1,18-19-1,-14 5-121,-11 15-381,-16 28-74,4-8 514,0 0-1,1 0 1,0 0 0,0 0-1,1 1 1,0-1-1,1 1 1,0 0 0,0 10-1,1-15 27,0 0 0,0 0-1,0-1 1,1 1 0,0 0 0,0-1 0,0 1-1,0 0 1,0-1 0,1 0 0,0 1-1,0-1 1,0 0 0,0 0 0,0 0 0,0 0-1,1 0 1,-1 0 0,1-1 0,0 1-1,0-1 1,0 0 0,0 1 0,4 1-1,1-1 48,0 0-1,0 0 1,0-1 0,0 0-1,0-1 1,1 1-1,-1-2 1,0 1-1,1-1 1,-1 0-1,0-1 1,1 0-1,11-3 1,10-4 96,0-1 1,37-17-1,-29 11-144,195-88 75,-228 101-49,0-1 1,0 0 0,7-6 0,-11 9-41,0-1 1,-1 0 0,1 1 0,0-1 0,0 0-1,-1 0 1,1 1 0,0-1 0,-1 0-1,1 0 1,-1 0 0,1 0 0,-1 0-1,1 0 1,-1 0 0,0 0 0,1 0-1,-1 0 1,0 0 0,0 0 0,0 0-1,0 0 1,0-1 0,0 0 0,0 2-13,0-1-1,-1 1 1,1-1 0,0 1 0,0 0-1,-1-1 1,1 1 0,0-1 0,-1 1-1,1 0 1,-1-1 0,1 1 0,-1 0 0,1-1-1,0 1 1,-1 0 0,1-1 0,-1 1-1,1 0 1,-1 0 0,1 0 0,-1 0 0,1 0-1,-1-1 1,0 1 0,1 0 0,-1 0-1,0 1 1,-21 2-227,4 2 190,1 1-1,0 1 1,0 1-1,0 0 1,-17 12-1,9-3-17,1 1 0,-32 31 0,50-43 47,1 0-1,-1 0 0,1 0 0,-7 14 0,11-19 16,0 1 1,0 0-1,0 0 0,0 0 0,0 0 1,0 0-1,1 0 0,-1 0 0,1 0 1,0 0-1,-1 0 0,1 0 1,0 0-1,0 1 0,0-1 0,1 0 1,-1 0-1,0 0 0,1 0 0,-1 0 1,1 0-1,0 0 0,1 2 0,-1-3 27,0 1-1,0-1 0,1 0 0,-1 0 1,1 0-1,-1 0 0,1 0 0,-1 0 1,1-1-1,0 1 0,-1 0 0,1-1 0,0 0 1,-1 1-1,1-1 0,0 0 0,0 0 1,-1 1-1,1-2 0,0 1 0,0 0 1,-1 0-1,1 0 0,3-2 0,0 1 48,0 0 0,1-1-1,-1 0 1,0 0 0,0 0 0,0-1-1,6-4 1,-3 0-48,0 0 0,0-1 0,-1 0 0,0 0 0,0-1 0,-1 0 0,0 0 0,-1-1-1,7-15 1,-9 7-183,-3 18 152,0 0 1,0 0-1,0 0 1,0 0 0,0 0-1,0 0 1,0 0-1,0 0 1,0 0 0,0 0-1,0 0 1,0-1-1,0 1 1,0 0 0,0 0-1,0 0 1,0 0 0,0 0-1,0 0 1,0 0-1,0 0 1,-1 0 0,1 0-1,0 0 1,0 0-1,0 0 1,0 0 0,0-1-1,0 1 1,0 0-1,0 0 1,0 0 0,0 0-1,0 0 1,0 0 0,0 0-1,0 0 1,0 0-1,-1 0 1,1 0 0,0 0-1,0 0 1,0 0-1,0 0 1,0 0 0,0 0-1,0 0 1,0 0-1,0 0 1,0 0 0,0 0-1,0 0 1,-1 0-1,1 0 1,-5 10-316,-27 50 13,-7 31 308,-31 115-1,58-164 96,-2-1 0,-2 0-1,-1-1 1,-29 47 0,45-84-36,-1-1 0,0 1-1,0-1 1,-1 0 0,1 0-1,0 0 1,-1 0 0,1 0 0,-1-1-1,0 1 1,-3 1 0,6-3-49,-1 0 1,0 1-1,0-1 0,1 0 1,-1 0-1,0 1 1,0-1-1,1 0 1,-1 0-1,0 0 0,0 0 1,0 0-1,1 0 1,-1 0-1,0-1 1,0 1-1,0 0 1,1 0-1,-1 0 0,0-1 1,0 1-1,1 0 1,-1-1-1,0 1 1,1-1-1,-1 1 1,1-1-1,-1 1 0,0-1 1,1 1-1,-1-1 1,1 0-1,-1 1 1,1-1-1,0 0 1,-1 1-1,1-1 0,0 0 1,-1 0-1,1 1 1,0-1-1,0 0 1,0 0-1,0 0 0,-1 1 1,1-2-1,-1-9-1,0 0-1,1 1 1,0-1-1,1 0 1,0 1 0,4-18-1,20-60-1,-23 82-18,8-23 20,1 0 0,17-32 1,-18 45-19,-1 0 0,2 0 0,0 2 0,26-27 1,-10 16 8,2 0 0,61-38 0,-85 59 2,138-88 2,-122 76-6,-1-1 1,-1 0-1,-1-2 1,26-32-1,-9 1-22,42-82-1,5-24-16,-32 70 83,-31 56-68,20-44 0,-38 72 3,0 1-1,-1-1 0,1 0 1,0 0-1,-1 0 0,1 0 1,-1 0-1,1 0 0,-1 0 1,0-3-1,0 5 18,0 0 0,0 0-1,0 0 1,0 0 0,-1 0 0,1 0 0,0 0-1,0 0 1,0 0 0,0-1 0,0 1 0,0 0-1,0 0 1,-1 0 0,1 0 0,0 0-1,0 0 1,0 0 0,0 0 0,0 0 0,0 0-1,-1 0 1,1 0 0,0 0 0,0 0 0,0 0-1,0 0 1,0 0 0,0 0 0,-1 0 0,1 1-1,0-1 1,0 0 0,0 0 0,0 0-1,0 0 1,0 0 0,0 0 0,-1 0 0,1 0-1,0 0 1,0 1 0,-11 10-135,3-1 106,1 1 1,0 0-1,1 0 1,0 1-1,0 0 0,-6 22 1,-16 82 64,22-83-35,-20 95 92,-32 143 166,22-148 149,35-123-366,1 1 1,0 0-1,0-1 1,-1 1-1,1-1 0,0 1 1,0 0-1,0-1 1,0 1-1,0 0 0,0-1 1,0 1-1,0 0 1,0-1-1,0 1 0,0 0 1,0 0-1,1-1-15,-1 0 0,0 0 0,0 0 0,1 0 0,-1 0 1,0 0-1,0 0 0,1 0 0,-1 0 0,0 0 0,1 0 0,-1 0 0,0 0 0,0 0 0,1 0 0,-1 0 0,0 0 0,0 0 0,1 0 0,-1 0 0,0-1 0,0 1 0,1 0 0,-1 0 0,0 0 1,0-1-1,20-17 396,-18 17-449,6-8 71,-1-1 1,1 0-1,6-13 1,-9 15-80,-1 1 1,1 0-1,0 0 1,0 0-1,1 1 0,0-1 1,0 1-1,9-7 1,-14 13 32,-1 0 0,1-1 0,-1 1 0,1 0 1,-1-1-1,1 1 0,-1 0 0,1 0 0,-1 0 1,1-1-1,-1 1 0,1 0 0,-1 0 0,1 0 1,-1 0-1,1 0 0,-1 0 0,1 0 0,-1 0 1,1 0-1,-1 0 0,1 0 0,-1 1 0,1-1 0,-1 0 1,1 0-1,-1 0 0,2 1 0,-1 0-7,-1 0-1,1 0 1,0 0-1,0 0 0,-1 0 1,1 0-1,-1 0 1,1 0-1,-1 1 1,1-1-1,-1 0 1,1 2-1,0 4-25,0 1 0,-1 0 0,1 7 1,-1-13 49,0 3 7,0-1 0,1 1 0,-1 0 0,1-1 0,1 1 0,-1-1 0,0 1 0,1-1 0,0 0 0,0 0 0,5 8 0,-5-10 6,-1 0-1,0-1 1,1 1 0,-1 0-1,1-1 1,-1 0-1,1 1 1,0-1 0,0 0-1,-1 0 1,1 0-1,0 0 1,0 0 0,0 0-1,0 0 1,0-1-1,0 1 1,1-1 0,-1 1-1,0-1 1,0 0-1,0 0 1,0 0 0,0 0-1,1 0 1,3-1-1,13-6 255,30-13 0,-15 5-249,-19 9-81,20-14-1,8-3 7,-39 21 87,1-1 0,-1 1-1,0-1 1,7-5-1,-2 1-187,-6 3 38,-1 1 200,7 2-91,-5 1 14,0 0-1,-1-1 1,1 0 0,0 0 0,-1 0-1,1 0 1,-1-1 0,0 1-1,1-1 1,-1 0 0,0 0-1,0 0 1,0 0 0,0-1 0,5-4-1,3-6-9,0 0 0,12-18 0,-15 20 49,8-16 18,0 0 1,-2-1-1,14-39 0,-3 9-202,-13 23 203,0 1 0,-2-2 1,6-39-1,-13 62-145,0 1-1,7-14 1,-6 15 64,0 0 0,-1 0 0,5-22 0,15-88 70,-14 64 24,0 1-281,-8 38-73,-3 13 39,-3 12 61,-82 189-234,40-68 369,37-99 48,2 0-1,1 0 1,1 1 0,1 0-1,2 0 1,1 60 0,3 15 195,-1-57-178,0-44 4,0 0 0,1 1-1,0-1 1,0 0-1,2 7 1,-1-7-9,-1 0 1,0 0-1,0 0 1,0 0-1,0 7 1,4 1 13,-5 32-21,9-28 107,3-1-54,-10-14-111,-2 0 21,1 0 23,-1 0-1,1-1 0,-1 1 0,1 0 0,-1 0 0,1-1 0,-1 1 0,1 0 0,0-1 1,-1 1-1,1-1 0,0 1 0,-1-1 0,1 1 0,0-1 0,0 1 0,0-1 1,17 8 27,-17-7 22,7 3 314,-3-1-308,19-3 43,-20 0-98,0-1 0,0 0 0,0 0-1,0 0 1,6-3 0,-6 5 31,9-2-34,-4 1 38,-8 0 187,-1 0-240,1 0 0,0 1-1,0-1 1,0 0 0,-1 0-1,1 0 1,0-1 0,0 1-1,0 0 1,-1 0 0,1 0-1,0 0 1,0-1-1,-1 1 1,2-1 0,0 0-21,0 0 67,0 0 1,0 0 0,0 0-1,1 0 1,-1 0-1,0 0 1,1 0 0,4 0-1,12-6-17,15-14-11,-13 9 40,22-17-1,-37 24-81,3-1 59,-1-1-1,1-1 1,-1 0-1,10-12 1,-16 17-14,0 1 0,-1-1 1,1 1-1,-1-1 1,0 0-1,0 0 0,0 0 1,0 1-1,0-1 0,0 0 1,-1 0-1,0 0 0,1 0 1,-1 0-1,0 0 0,0-1 1,-1 1-1,1 0 1,-1 0-1,1 1 0,-3-6 1,3 7-11,-1-1 1,0 0 0,0 0 0,0 1-1,0-1 1,-1 1 0,1-1 0,0 1-1,-1-1 1,1 1 0,0 0 0,-1-1-1,0 1 1,1 0 0,-1 0 0,0 0-1,0 0 1,1 1 0,-1-1 0,0 0-1,0 1 1,0-1 0,0 1 0,0 0-1,0 0 1,0 0 0,-3 0 0,0 0-1,0 0 1,0 1 0,0 0 0,0 0 0,1 0-1,-1 1 1,0-1 0,1 1 0,0 0 0,-5 3-1,-1 2-31,1 0-1,-1 1 1,2 0-1,-1 1 0,1 0 1,-13 19-1,19-25 30,0 1 0,0-1 0,1 1 0,-1-1 0,1 1 0,0 0 0,0-1 0,1 1 0,-1 0 0,1 0 0,0 0 0,0-1 0,0 1 0,1 6 0,-1-8 7,1 1 1,-1 0 0,1 0-1,0-1 1,0 1 0,0-1 0,0 1-1,0-1 1,0 1 0,1-1-1,-1 0 1,1 1 0,0-1 0,0 0-1,-1 0 1,1 0 0,1 0 0,-1-1-1,0 1 1,4 2 0,4 0 34,0-1 1,1-1 0,-1 1-1,0-1 1,1-1-1,-1 0 1,1-1 0,-1 0-1,1 0 1,0-1 0,12-3-1,0 0 69,1-2 0,-2-1 0,44-18-1,-22 4-94,-1-1 0,76-55 0,-91 61-164,-28 16 153,0 0 0,0 0 0,1 0 0,-1 0 0,0 0 1,0 0-1,0 0 0,0 0 0,0 0 0,0 0 0,0 0 0,1 0 0,-1 0 0,0 0 0,0 0 0,0 0 0,0 0 0,0 0 0,0 0 0,0 0 0,1 0 0,-1 0 0,0 0 0,0 0 0,0 0 0,0 0 0,0 0 0,0 0 0,0 0 0,0 1 0,0-1 0,0 0 0,1 0 1,-1 0-1,0 0 0,0 0 0,0 0 0,0 0 0,0 0 0,0 0 0,0 1 0,0-1 0,0 0 0,0 0 0,0 0 0,0 0 0,0 10-19,-2 14 71,1-21-40,-1 10 22,1-1 1,0 1-1,1 0 0,0-1 1,3 16-1,-2-23 8,0-1 0,1 1 0,-1-1 1,1 1-1,0-1 0,0 0 0,0 1 0,0-1 1,1-1-1,0 1 0,0 0 0,0 0 0,0-1 1,0 0-1,1 0 0,0 0 0,5 4 0,-4-4 12,0-1 1,0 1-1,0-1 0,0 0 0,0 0 0,0-1 0,0 0 0,1 0 0,-1 0 0,1 0 1,-1-1-1,0 0 0,8-1 0,-3 0-37,1-1-1,-1 0 1,0-1-1,0 0 1,-1-1 0,11-5-1,2 0-461,10-6-2362,-30 14 2067,1-1 1,-1 0-1,1 1 1,-1-1-1,1 0 0,-1-1 1,0 1-1,3-4 1,-4 5 457,-1 0-1,1 0 1,-1 0 0,1 0-1,-1 0 1,0 1 0,1-1-1,-1 0 1,0 0 0,0 0-1,0 0 1,1 0 0,-1 0-1,0 0 1,0 0 0,-1 0-1,1 0 1,0 0 0,0 0-1,0 0 1,-1 0 0,1 0-1,0 0 1,-1 1 0,0-2-1,0-2-551,-4-13-2588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5:25.3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5 151 6560,'0'1'103,"-1"-1"1,1 0-1,0 1 1,-1-1-1,1 0 0,0 1 1,-1-1-1,1 0 1,0 1-1,0-1 0,-1 0 1,1 1-1,0-1 1,0 1-1,0-1 1,-1 1-1,1-1 0,0 1 1,0-1-1,0 0 1,0 1-1,0-1 1,0 1-1,0-1 0,0 1 1,0-1-1,0 1 1,0-1-1,0 1 1,1-1-1,-1 1 0,0-1 1,0 0-1,1 2 1,0-1 96,0 0 1,0-1 0,0 1-1,1 0 1,-1 0 0,0 0 0,1-1-1,-1 1 1,0 0 0,1-1-1,1 1 1,4 1 198,1-1-1,-1 0 1,0 0-1,10-1 1,7-3-111,1-2 1,-2 0-1,1-2 0,43-18 1,-49 19-232,187-75 53,-119 44-4866,-71 29 975,-9 4 1248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5:25.6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 20 7456,'-40'0'3904,"49"0"-3968,9-5-96,4 2 64,19-6-3520,4 6 1952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5:34.1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4399 1127 2912,'0'0'154,"0"0"0,1 0-1,-1 0 1,0 0 0,1 0 0,-1 0 0,0 0 0,1 0 0,-1 0 0,0 0-1,1 0 1,-1 0 0,0 0 0,1 1 0,-1-1 0,0 0 0,0 0-1,1 0 1,-1 1 0,0-1 0,1 0 0,-1 0 0,0 1 0,0-1-1,0 0 1,1 0 0,-1 1 0,0-1 0,0 0 0,0 1 0,0-1-1,0 0 1,1 1 0,-1-1 0,0 0 0,0 1 0,0-1 0,0 0-1,0 1 1,0-1 0,0 0 0,0 1 0,0-1 0,0 0 0,0 1 0,-1-1-1,1 0 1,0 1 0,0-1 0,0 0 0,-1 1 0,-4 9 4216,2-6-5413,-2 1 1129,-1 0 0,1-1 1,-1 0-1,0 0 1,-1 0-1,1-1 0,-9 3 1,-52 15 121,19-6-3,7-2 80,0-2 1,-1-2 0,0-1 0,-54 2 0,-195 10 503,99-19-443,95-2 12,-335-12 605,167 2-358,-83-7-365,-420-76 0,497 44-102,8-21 167,223 56-199,-68-37 0,-32-30-29,70 39-16,-78-35-1,-3 3-190,130 63 70,1-2-1,0 0 1,1-1 0,-33-34-1,42 38-9,1-1 0,0 1 0,1-1 0,1-1 0,-1 0 0,-6-18 0,5 7 82,2-1 1,-9-46-1,8 37-65,-1-1-1,-18-38 1,15 32-62,10 30 193,-1 0 0,0 0 0,-10-17 0,11 24-100,0 0 0,0 0-1,0 0 1,0 0-1,0 0 1,1-1 0,0 1-1,0 0 1,-1-10-1,-7-14 146,6 22-107,-3 0-4,5 5-77,4 3-21,-2-2-111,-2 0-60,0 1 241,1-1-1,-1 1 0,0-1 1,1 0-1,-1 1 0,1-1 1,-1 1-1,1 0 0,-1-1 1,1 1-1,0-1 0,-1 1 1,1 0-1,-1 0 0,0 12-1,0 1 1,-1-1-1,-4 13 0,2-10 168,-2 29 1,2 13 26,-2 83-13,3-41 951,9-126 111,7-100-895,5-36-379,-14 125 62,-2 20-17,0 0-1,1 0 1,7-23-1,-9 39-6,-1 0 1,1-1-1,0 1 1,-1 0-1,1-1 1,0 1-1,0 0 1,0 0-1,0-1 1,0 1-1,0 0 1,0 0-1,0 0 1,0 0-1,0 1 0,1-1 1,-1 0-1,0 0 1,1 1-1,-1-1 1,0 1-1,1-1 1,-1 1-1,1 0 1,-1-1-1,1 1 1,-1 0-1,1 0 1,-1 0-1,1 0 0,-1 0 1,1 0-1,-1 1 1,1-1-1,-1 0 1,0 1-1,2 0 1,6 2 19,0 1 0,-1 0 0,1 0 0,11 8 0,-17-10-7,37 27 121,0 1 1,41 42-1,-1-1-796,-70-53-8378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5:36.8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330 1323 2912,'2'-1'209,"0"0"0,0-1 0,0 1 0,0 0 0,0 0 0,0 1 1,11-1 7504,-13 1-7615,0 1 0,0-1 0,0 0 0,0 1 0,0-1 0,0 0 0,0 1 0,0-1 0,0 0 0,0 1 0,0-1 0,0 0 0,0 1 0,0-1-1,0 0 1,0 1 0,0-1 0,0 0 0,0 1 0,0-1 0,0 0 0,-1 1 0,1-1 0,0 0 0,0 0 0,0 1 0,-1-1 0,1 0 0,0 1 0,-8 9 548,1-5-416,-1 0 1,1 0-1,0-1 0,-1 0 0,0 0 1,0-1-1,0 0 0,-17 4 0,6-3 108,1-1-1,-1-1 0,-23 0 1,35-2-254,1 0 0,-1 0 0,0-1 1,1 0-1,-1-1 0,1 0 0,-1 0 1,1 0-1,0 0 0,-9-6 0,10 5-76,1 0 0,-1-1 0,1 1 0,0-1-1,0 0 1,1 0 0,-1 0 0,1 0 0,0-1 0,0 0 0,0 1-1,1-1 1,-3-8 0,-2-5 15,2-1 0,0-1 1,-3-33-1,3-60 119,5 96-154,1 1 0,1-1 0,0 0-1,5-18 1,-5 27 15,1 0 0,0 1 0,0 0-1,0-1 1,1 1 0,0 1 0,0-1-1,1 0 1,0 1 0,0 0 0,6-6-1,27-18-2,1 3-1,75-42 0,4-1 234,-74 37-187,-2-1-1,-2-2 1,59-66 0,-49 42 230,15-15 6,-55 64-241,1 1-1,1 1 1,0 0-1,23-13 1,42-13-1,-12 7 35,48-21 308,-100 43-374,-1-1 0,15-12-1,-3 3 42,-21 14-37,0 0 1,0-1-1,0 1 0,-1 0 1,1-1-1,-1 1 0,0-1 0,0 0 1,0 0-1,0 1 0,0-1 1,-1-1-1,2-2 0,5-10 42,2 3-184,-3 5 224,-7 8-92,1-1 0,-1 1 0,1 0 1,-1-1-1,0 1 0,1-1 0,-1 1 0,0-1 1,1 1-1,-1-1 0,0 1 0,1-1 1,-1 1-1,0-1 0,0 1 0,0-1 1,1 1-1,-1-2 0,0 2-9,0-1 1,1 1-1,-1-1 1,0 0-1,1 1 1,-1-1-1,1 1 1,-1-1-1,0 1 1,1-1-1,-1 1 1,1 0-1,0-1 1,-1 1-1,1-1 1,0 1-1,0-1 4,0 1 1,-1 0-1,1-1 0,0 1 0,-1-1 1,1 1-1,-1-1 0,1 1 0,-1-1 0,1 1 1,-1-1-1,1 0 0,-1 1 0,1-1 1,-1 0-1,0 1 0,1-3 0,7-16 55,-8 20-86,0 0 1,0 0-1,-1 0 0,1 1 1,-1-1-1,1 0 1,-1 0-1,1 0 1,-1 0-1,0 0 0,1 0 1,-1 0-1,0 0 1,-1 1-1,-21 17 14,12-12 38,0 0 0,-19 8 0,-127 45 17,118-46 51,-63 16 0,72-23-67,-6-1 40,30-5-40,1-1 0,-1 1 0,0 0 0,0 1 0,-10 4 0,14-6-22,0 1-1,0 0 1,0-1-1,0 1 1,0-1 0,0 0-1,0 0 1,-3 0-1,4 0 8,0 0 0,0 0 0,0 0 0,0 0-1,0 0 1,0 0 0,0 1 0,0-1 0,0 0 0,0 1-1,0-1 1,0 0 0,0 1 0,-1 0 0,-6 0 90,6-1-192,54-13 597,169-41-192,-144 35-205,87-35 0,-152 49-87,0-1 1,17-11-1,2 0 49,-28 16-36,0-1-11,1 0 0,-1 0 0,1 0 0,-1 0 0,4-3 0,-5 1-16,-4 5-124,1 1 129,0 0 0,0-1 0,0 1 0,1 0-1,-1 0 1,0-1 0,1 1 0,0 0 0,-1 0 0,1 2-1,-3 10 14,1-7-32,-1-1-1,-1 1 1,-4 7 0,5-9 18,-1 1-1,1-1 1,1 1-1,-1 0 1,-2 8 0,-25 80 275,30-93-264,-1 1 0,1-1 0,-1 0 0,0 1 0,1-1 0,-1 0 0,0 0 0,0 1 0,0-1-1,0 0 1,0 0 0,0 0 0,0 0 0,0 0 0,0 0 0,0-1 0,-1 1 0,1 0 0,0-1 0,-1 1-1,1-1 1,0 1 0,-1-1 0,1 1 0,-1-1 0,1 0 0,-3 0 0,-4 1 53,0-1 0,0 0 0,-14-2 0,12 1-51,-40-4 122,-97-24 1,63 8-4085,83 21 3855,-29-5-2111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6:36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1408,'-2'0'1787,"-1"4"1812,-3 9 1532,-11 144-4203,-6 19 539,16-109-1000,2 78 0,13 68 55,-4-152-168,4 1 1,1-1-1,24 79 1,-2-36 114,-27-86-106,-4-16 58,0-9-1221,0 2 144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6:38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23 746 2720,'-1'0'268,"-1"1"0,1-1 1,0 0-1,-1 1 0,1-1 0,0 1 0,-1-1 1,1 1-1,0 0 0,0-1 0,0 1 1,-3 2-1,1-1 1087,4 11 752,-1-13-2090,0 0-1,0 1 1,0-1 0,0 0-1,0 0 1,0 1 0,0-1-1,1 0 1,-1 0 0,0 0-1,0 1 1,0-1-1,1 0 1,-1 0 0,0 0-1,0 1 1,0-1 0,1 0-1,-1 0 1,0 0 0,0 0-1,1 0 1,-1 0 0,0 0-1,0 1 1,1-1 0,-1 0-1,0 0 1,1 0 0,-1 0-1,1 0 1,11 0 647,-8 0-458,28 0 689,85-3 1431,-98 2-1969,-1-2 1,0 0-1,0-1 0,24-8 1,-35 9-289,0 0 1,0-1 0,0 0-1,-1 0 1,1-1 0,-1 0-1,0 0 1,0 0 0,-1-1-1,0 0 1,0 0 0,0 0-1,-1-1 1,0 1 0,5-10-1,-5 6 17,1-1 0,-1 1 0,-1-1 0,0 0 0,-1 0-1,0 0 1,0 0 0,-1-1 0,-1-20 0,-2 0-27,-2 1 0,-1 0 0,-12-38 0,11 50-35,-1 0 0,0 1 1,-2 0-1,0 1 0,-1 0 0,-19-25 0,18 27 27,-40-53 47,51 67-96,0 0 0,0 1-1,-1-1 1,1 1-1,0-1 1,0 0 0,0 1-1,0-1 1,0 1-1,0-1 1,0 0-1,0 1 1,0-1 0,1 1-1,-1-1 1,0 1-1,0-1 1,0 0 0,1 1-1,-1-1 1,0 1-1,1-1 1,-1 1-1,0-1 1,1 1 0,-1 0-1,1-1 1,-1 1-1,1-1 1,-1 1 0,1 0-1,-1-1 1,1 1-1,-1 0 1,1 0-1,0-1 1,29-12-24,-18 8-20,29-14-17,1 1 1,0 2-1,2 2 0,55-11 1,-92 24 33,-1 0 1,1 1-1,-1-1 0,1 1 1,-1 1-1,1-1 0,-1 1 1,1 0-1,-1 1 1,0-1-1,1 1 0,9 5 1,-2 0-6,-5-4 23,0 2-1,0-1 0,-1 1 0,14 10 0,-20-13 24,0 1-1,0-1 1,1 0 0,-2 1-1,1 0 1,0-1 0,0 1-1,-1 0 1,0 0 0,1 0 0,-1 0-1,0 0 1,0 0 0,-1 0-1,1 0 1,-1 0 0,0 1-1,1 3 1,-3 8 29,0-1 0,-1 0 0,0 0 0,-1 0 1,-8 19-1,-3 14-124,-46 196 255,47-184-61,-6 67-1,19-121-47,1 0-1,0 0 0,0 1 1,1 5-1,-1-10-46,0 0 0,0 0 0,0 0 0,0 0 0,1 0 0,-1 0 0,0 0 0,1-1 0,-1 1 0,1 0 0,-1 0 0,1 0 0,-1 0 0,1 0 0,0-1 0,-1 1 0,1 0 0,0-1 0,0 1 0,-1 0 0,1-1 0,0 1 0,0-1 0,0 1 0,0-1 0,0 0 0,0 1 0,1-1 0,8 1 54,-1-1 0,0 0 0,0-1 0,1 0 0,-1-1 0,10-2 0,12-3 27,164-19 278,-150 26-293,-35 1-30,0-1 1,15-1 0,-11-4-3563,-13 4 2071,-1 1 1230,0-1 0,0 1 0,0 0 0,-1 0 0,1-1 0,0 1 0,0 0 0,-13-10-9523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9:04.8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157 5 5408,'0'-4'5434,"-12"7"-336,6-2-4281,-4 2-177,1 0 0,-1 1 0,1 0 0,0 0 1,0 1-1,0 0 0,-13 10 0,17-11-552,1 0 0,0 0 0,0 1 0,0-1 0,0 1 1,1 0-1,0 0 0,0 0 0,0 0 0,0 1 0,1-1 0,0 1 0,0 0 0,-2 10 0,3-7-31,1-1-1,-1 0 1,1 1-1,1-1 1,1 11 0,-2-16-30,1-1 0,-1 1 0,1-1 0,-1 1 0,1-1 0,0 1 0,0-1 0,0 1 0,0-1 0,1 0 0,-1 1 0,1-1 0,-1 0 0,1 0 0,0 0 0,0 0 0,0 0 0,0-1 0,0 1 0,2 1 0,-3-3-10,0 0-1,0 1 1,0-1 0,0 0 0,-1 0-1,1 0 1,0 0 0,0 0 0,0 0-1,0 0 1,0 0 0,0 0 0,0 0-1,0-1 1,0 1 0,-1 0 0,1-1-1,0 1 1,0 0 0,0-1 0,-1 1-1,1-1 1,0 1 0,0-1 0,0 0-1,14-19 132,-12 16-118,7-11-8,0-1 0,-1 0 1,-1 0-1,0-1 0,-2 0 0,9-32 0,-14 46 31,-1 0 1,1 0-1,0 1 0,0-1 1,0 0-1,1 1 0,-1-1 1,1 1-1,-1-1 0,1 1 1,3-3-1,-4 5 3,0 1 0,0 0 1,1 0-1,-1-1 0,0 1 0,0 0 0,0 0 1,1 0-1,-1 0 0,0 0 0,1 2 1,2 1 68,24 24-56,-18-16-272,24 18 0,-29-27-757,0 0 0,0 1 1,0-2-1,10 5 0,4 1-1659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6:39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 3808,'-3'-8'7987,"24"35"-7158,-15-19-595,1 0 1,0 0 0,0-1-1,13 11 1,-14-14-103,-1 1 0,0-1 1,0 1-1,0 0 0,0 0 0,-1 0 0,0 1 0,0-1 1,0 1-1,-1 0 0,0 0 0,0 1 0,2 6 1,-2 4 130,0 1 0,0 1 0,-1 24 0,-6 55 153,0-31-157,-20 140 840,21-183-851,-1 40 0,4-63-233,0 0 0,0-1 0,0 1-1,-1 0 1,1 0 0,0 0 0,-1 0 0,1-1-1,-1 1 1,1 0 0,-1 0 0,1-1 0,-1 1 0,0 0-1,1-1 1,-2 2 0,0 0 40,3-1 102,0-1 88,-8-4-554,11-4-4629,4 0 2282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6:40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8 2496,'2'0'102,"-2"0"-60,0 0 0,1 0 0,-1 0-1,0-1 1,1 1 0,-1 0 0,0 0 0,1 0-1,-1 0 1,0 0 0,0-1 0,1 1 0,-1 0-1,0 0 1,0 0 0,1-1 0,-1 1 0,0 0-1,0-1 1,0 1 0,1 0 0,-1 0 0,0-1-1,0 1 1,0 0 0,0-1 0,0 1 0,0 0-1,0-1 1,1 1 0,-1-1 0,-1 4 540,0 0-1,-1 0 1,1 0 0,0 0 0,-1 0-1,1 0 1,-1 0 0,0-1 0,0 1-1,0-1 1,-4 4 0,-35 34 80,29-29 271,0 1-660,0 1 1,1 1 0,0-1-1,1 2 1,1-1 0,0 2-1,1-1 1,-8 23 0,6-10-18,2 1 0,1-1 0,2 1 0,-2 31 1,4-35-148,1 0 1,1 0-1,1 0 1,2 1 0,1-1-1,0 0 1,2 0 0,9 29-1,-7-34-54,-6-14 22,1 0-1,0 0 0,0 0 0,1 0 1,0-1-1,0 1 0,0-1 0,6 8 0,-7-11 367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6:40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74 3072,'-14'4'8656,"23"-9"-5558,11-4-1759,2-2-315,40-12 0,-32 15-951,0 1 0,0 2 1,1 0-1,-1 3 0,1 0 1,0 2-1,41 5 0,-64-4-23,1 1-1,-1-1 1,13 6-1,-18-6-253,-1 0-1,0 0 1,0 0 0,0 1 0,0-1 0,1 0-1,-2 1 1,1 0 0,0-1 0,0 1-1,0 0 1,-1 0 0,1 0 0,-1 0-1,0 0 1,2 3 0,0 6-1753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6:41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 3648,'0'-1'51,"0"1"1,0 0-1,0 0 0,0 0 1,0 0-1,0 0 1,0 0-1,0 0 0,0-1 1,0 1-1,0 0 0,0 0 1,0 0-1,0 0 1,0 0-1,0 0 0,0 0 1,0 0-1,1-1 0,-1 1 1,0 0-1,0 0 1,0 0-1,0 0 0,0 0 1,0 0-1,0 0 1,0 0-1,0 0 0,0 0 1,1 0-1,-1 0 0,0 0 1,0 0-1,0 0 1,0 0-1,0 0 0,0 0 1,0 0-1,1 0 0,-1 0 1,0 0-1,0 0 1,0 0-1,0 0 0,0 0 1,0 0-1,0 0 0,1 0 1,-1 0-1,0 0 1,0 0-1,0 0 0,0 0 1,0 0-1,0 0 1,0 0-1,0 0 0,0 0 1,1 1-1,-1-1 0,0 0 1,0 0-1,0 0 1,0 0-1,0 0 0,0 0 1,0 0-1,0 1 0,0-1 25,1 1 0,-1-1 0,1 1 0,-1-1 0,1 1 0,-1-1 0,0 1 0,1 0 0,-1-1 0,0 1 0,0 0 0,1-1 0,-1 1 0,0 1 0,0 152 4275,12 621 1351,-10-625-5055,-3-84-84,1-65-570,0-1 1,1 1-1,-1-1 0,0 1 0,0 0 0,0-1 0,-1 1 0,1-1 0,0 1 0,0-1 0,0 1 0,0 0 0,0-1 0,-1 1 0,1-1 0,0 1 0,-1-1 1,1 1-1,0-1 0,-1 1 0,1-1 0,0 0 0,-1 1 0,1-1 0,-1 1 0,1-1 0,-1 0 0,1 1 0,-1-1 0,0 0 0,0 1-464,-1-1-1,1 0 0,0 0 0,-1 0 0,1-1 0,0 1 0,-1 0 1,1 0-1,0-1 0,-1 1 0,-1-1 0,-2 0-1810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6:44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6 231 2240,'-4'-4'9134,"2"-6"-6258,3-15-4155,-1 18 2468,-1 3-1136,1 0 1,0 0 0,0 1-1,1-1 1,-1 0 0,1 0-1,0 0 1,-1 1 0,2-1-1,-1 0 1,0 1 0,1-1 0,0 1-1,3-6 1,7-12 46,-10 17-94,1 0 0,-1 0 0,1 0 0,-1 0 0,1 0 0,0 1 0,1-1 0,-1 1 0,4-3 0,8-5 89,-5 3-51,0 1 1,0 1-1,12-6 0,-10 7-41,-8 2 7,1 1 0,0 0 1,0 0-1,0 0 0,5 0 0,-9 2-1,0 0-1,1-1 1,-1 1-1,0 0 1,0 0 0,1 1-1,-1-1 1,0 0-1,0 0 1,1 1 0,-1-1-1,0 0 1,0 1 0,0-1-1,0 1 1,0 0-1,0-1 1,0 1 0,0 0-1,0 0 1,0 0-1,0-1 1,0 1 0,0 0-1,1 2 1,1 2 33,-1-1 0,0 1 1,0 0-1,0 0 0,-1 0 0,1 0 1,-1 0-1,0 0 0,-1 0 0,1 0 0,-1 0 1,0 1-1,-1 8 0,-2 6 132,-1 0-1,-7 23 1,4-19-60,-69 205 990,69-213-891,-14 23 0,-1 2 188,19-36 395,12-10-408,11-3-184,0 0 1,1 1-1,0 1 1,0 1-1,43-4 1,-30 6-138,-1 2 0,40 3 1,-60-1-16,0 1 0,0 0 0,-1 1 1,1 0-1,-1 1 0,1 1 0,-1 0 0,21 12 1,-31-15-34,1-1 1,0 1 0,-1 0 0,0 1-1,1-1 1,-1 0 0,3 5-1,-1 5-3120,-4-12 2943,0 0 1,-1 1-1,1-1 1,0 1-1,0-1 1,0 1-1,-1-1 0,1 0 1,0 1-1,0-1 1,-1 0-1,1 1 1,0-1-1,-1 0 1,1 1-1,0-1 1,-1 0-1,1 0 0,0 0 1,-1 1-1,1-1 1,-1 0-1,1 0 1,0 0-1,-1 0 1,1 0-1,-1 1 1,1-1-1,-1 0 1,1 0-1,-1 0 0,1 0 1,0 0-1,-1-1 1,1 1-1,-1 0 1,1 0-1,-1 0 1,1 0-1,-4 0-975,-10 0-2061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7:05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5 227 3808,'-1'-2'188,"0"1"0,1 0 0,-1-1 0,1 1 0,-1-1 0,1 1 0,0-1 0,-1 1 0,1-1 0,0 1 1,0-1-1,0 0 0,0 1 0,1-1 0,-1 1 0,0-1 0,1-2 0,2-12 4619,-2 18-4559,0 1 0,0-1 1,0 0-1,0 0 0,0 0 0,0 1 1,0-1-1,0 3 0,5 104 640,-6-71-276,8 50 0,0-39-33,2 85-1,-3-55-218,-1-3-90,-6-74-230,0 0 1,1 0-1,-1 0 0,0-1 1,0 1-1,1 0 1,-1 0-1,1 0 0,1 1 1,-2-3-34,0 1 1,0-1-1,0 0 1,0 0-1,0 0 1,0 0-1,0 0 1,0 0-1,0 0 1,0 0-1,0 0 1,0 0-1,0 0 1,0 0-1,0 0 1,0 0-1,0 0 1,0 0-1,0 0 1,0 0-1,1 0 1,-1 0-1,0 0 1,0 0-1,0 0 1,0 0-1,0 0 1,0 0-1,0 0 1,0 0-1,0 0 1,0 0-1,0 0 0,0 0 1,0 0-1,0 0 1,1 0-1,-1 0 1,0 0-1,0 0 1,0 0-1,0 0 1,0 0-1,0 0 1,0 0-1,0 0 1,0 0-1,0 0 1,0 0-1,0 0 1,0 0-1,0 0 1,0 0-1,0 0 1,0 0-1,0-1 1,0 1-1,0 0 1,0 0-1,0 0 1,0 0-1,0 0 1,0 0-1,0 0 1,2-13 338,-2 9-358,4-147 440,-2 100-433,-3-1-1,-8-59 1,2 66 41,4 25-41,-2-25 1,2-8-90,2-1-1,11-95 1,-9 147 79,-1-1-1,1 0 1,-1 0 0,1 1 0,0-1-1,0 0 1,0 1 0,0-1-1,1 1 1,-1-1 0,1 1 0,-1 0-1,4-3 1,-3 3 9,-1 1 0,1 0 0,0 0 0,0 0 1,0 0-1,0 1 0,0-1 0,0 0 0,0 1 0,0 0 0,0-1 0,0 1 0,0 0 1,0 0-1,1 0 0,-1 0 0,4 1 0,8 0 1,0 1-1,1 0 1,-1 1 0,0 1-1,0 0 1,-1 1 0,25 12-1,-26-10 32,0 1-1,-1 1 0,0 0 0,0 1 0,-1 0 0,0 0 1,13 20-1,-18-23 60,0 1 0,0-1 0,-1 1 0,0 1 0,-1-1 0,0 0 0,0 1 0,-1 0 0,0-1 0,0 1 0,-1 0 0,0 0 0,-1 12 0,0-16 2,-1 1 0,0-1 0,0 1-1,0-1 1,-1 0 0,0 0 0,0 0-1,0 0 1,0 0 0,-1 0 0,-5 6 0,2-4 34,0 0 1,0-1 0,0 0 0,-1 0 0,0-1 0,-11 8 0,-2-2 55,0-1 0,-1-1-1,0-1 1,-35 9 0,51-15-164,0-1 0,0 0 0,0 0 1,0 0-1,0-1 0,0 1 0,-1-1 0,1 0 1,0-1-1,0 1 0,0-1 0,0 0 0,0 0 0,0-1 1,0 0-1,-6-3 0,7 4 27,2 0-294,1 1 0,-1-1-1,0 0 1,1 0 0,-1 0-1,1 0 1,-1 0 0,1 0-1,-1 0 1,-1-2 0,16 10-8247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7:05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23 4064,'1'-16'1813,"-1"16"-1701,1 0 1,-1 0-1,0 0 0,0 0 0,0 0 1,1 0-1,-1 0 0,0 0 1,0 0-1,1 0 0,-1 0 0,0 0 1,0 0-1,0 0 0,1 0 0,-1 0 1,0 0-1,0-1 0,0 1 1,1 0-1,-1 0 0,0 0 0,0 0 1,0 0-1,1 0 0,-1-1 0,0 1 1,0 0-1,0 0 0,0 0 0,0-1 1,0 1-1,2-3 3048,-2 7-2650,0-2-626,-6 121 3297,0-4-2352,2 42 696,7-64 854,4-111-2399,0 0 0,2 0 0,-1 1 0,1 0 0,1 1 0,1 0 0,14-14 0,-15 16-44,-3 2 48,0 1 0,0 0 0,1 0 0,0 1 0,12-8 0,-18 13 16,-1 1 1,1-1 0,0 0 0,-1 0-1,1 1 1,0-1 0,0 1 0,0-1-1,0 1 1,0 0 0,0 0 0,-1 0-1,1 0 1,0 0 0,0 0 0,0 0-1,0 1 1,0-1 0,0 1 0,-1-1-1,1 1 1,0 0 0,0 0 0,-1 0-1,1 0 1,0 0 0,-1 0 0,1 0-1,-1 0 1,0 1 0,1-1 0,-1 1-1,0-1 1,0 1 0,2 2 0,1 3 67,0 1 0,0-1 1,0 1-1,-1 0 0,0 1 1,0-1-1,1 14 0,-2-10 102,0 0 1,-1 1-1,-1 0 0,-1 18 0,0-27-119,1-1 1,-1 1-1,0-1 0,1 1 0,-2-1 1,1 0-1,0 1 0,-1-1 0,1 0 1,-1 0-1,0 0 0,0 0 0,0-1 1,0 1-1,-1 0 0,1-1 0,-1 1 1,0-1-1,1 0 0,-6 3 1,3-3-9,1 0 0,-1 0 0,0 0 0,0-1 0,0 0 0,0 0 0,0 0 1,0 0-1,-1-1 0,1 0 0,0 0 0,-10-2 0,-12-2-5,0-2-1,1-1 0,-26-11 1,-1 3-2806,47 13 1114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7:06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15 2976,'-4'-3'473,"3"2"-99,-1 0 0,1 0 0,0 0 0,-1 0 0,1 0 0,-1 0 0,1 1 0,-1-1 0,0 0 0,-1 0-1,-3 2 2802,4-1-1836,6 0 627,10 0-1144,12-1-335,-11 0-212,0 1-1,18 2 1,-29-2-218,0 1 0,0-1 0,-1 1 0,1 0 0,-1 0 0,1 1-1,-1-1 1,1 1 0,-1 0 0,0 0 0,0 0 0,0 0 0,0 0 0,3 3 0,-5-3-16,0 0 1,1-1 0,-1 1-1,0 0 1,-1 0 0,1 0-1,0 0 1,-1 0 0,1 0-1,-1 0 1,1 0 0,-1 0-1,0 0 1,0 0 0,0 0-1,0 0 1,0 0 0,-1 0-1,1 0 1,0 0 0,-1 0-1,0 0 1,1 0 0,-2 2 0,-2 6 176,-1-1 0,0 1 0,-9 10 0,12-16-164,-5 6 93,-3 5 232,0 1 1,-10 22-1,19-37-338,0 0 0,1 1 0,-1-1 1,1 0-1,0 1 0,-1-1 0,1 0 0,0 0 0,0 1 0,0-1 1,0 0-1,0 1 0,0-1 0,0 0 0,0 1 0,1-1 0,-1 0 0,1 2 1,0-2-14,-1 0 0,1 0 1,0 0-1,0 0 0,-1 0 1,1 0-1,0-1 0,0 1 1,0 0-1,0-1 0,0 1 1,0 0-1,1-1 0,-1 1 1,0-1-1,2 1 0,5 0 31,1 0 0,-1 0 0,0-1-1,17-1 1,-9 1-101,13-1 101,-15 0-836,-1 1 0,26 3 0,-12 4-797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7:07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5 268 4320,'0'0'1392,"-4"-14"4026,7 11-5044,1 1-1,0 0 0,0 0 1,0 0-1,7-2 0,277-74 2225,337-48-903,-473 107-1565,0 7 0,172 8 0,-244 9 177,1 4 1,102 25-1,-160-27-339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7:08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6 100 4064,'0'0'82,"-1"0"0,1 0 0,-1-1-1,1 1 1,0 0 0,-1-1 0,1 1 0,0-1 0,-1 1 0,1 0 0,0-1 0,0 1 0,-1-1-1,1 1 1,0-1 0,0 1 0,0 0 0,0-1 0,0 1 0,0-1 0,0 1 0,-1-1 0,1 1-1,1-1 1,-1 1 0,0-1 0,0 1 0,0-1 0,0 1 0,0-1 0,0 1 0,0-1-1,1 1 1,-1-1 0,0 1 0,0 0 0,1-1 0,-1 0 0,3-5 2137,2 13-860,3 2-99,8 28-304,-2 0 0,15 61 0,2 8-102,-18-72-633,1-1 0,1 0 0,2-1-1,28 40 1,28 36 851,-44-81-757,-27-25 106,-1-2-356,0-1-1,1 1 1,-1-1 0,1 1-1,-1-1 1,0 1-1,0-1 1,1 0 0,-1 1-1,0-1 1,0 0-1,0 0 1,0 0 0,0 0-1,0 0 1,0 0-1,0 0 1,0 0 0,1-2-1,14-28 24,-12 23 9,9-21-17,-1-2-1,15-61 1,-15 46-73,11-33-37,43-102 1,-36 111 20,10-23 98,-38 89-132,0 0 1,0 0-1,-1 0 0,1 0 1,1-9-1,-3 12-165,0 20-5488,0-11 2171,0 0 1184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9:04.8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64 29 5568,'-1'-1'283,"0"0"0,0 0 0,0 0 0,0 0 0,1 0 0,-1 0 1,0-1-1,1 1 0,-1 0 0,1 0 0,0-1 0,-1 1 0,0-12 11199,6 42-7829,-6 65-1872,7 186-69,-1-243-912,-4-46-734,1 1 0,0 0 0,0 0 1,4-8-1,-2 4-50,37-91 20,-36 92-38,1 0-1,0 1 1,1 0-1,0 0 1,0 0-1,1 1 1,9-9-1,-15 17-7,0-1-1,0 0 0,0 1 1,1-1-1,-1 1 1,0 0-1,1 0 1,-1 0-1,1 0 1,-1 0-1,5 0 0,-5 1 24,-1 0-1,0 0 1,0 0-1,1 0 0,-1 0 1,0 0-1,1 0 1,-1 1-1,0-1 0,0 1 1,1-1-1,-1 1 1,0-1-1,0 1 0,0 0 1,0-1-1,0 1 1,0 0-1,0 0 0,0 0 1,0 0-1,0 0 1,0 0-1,0 0 0,-1 0 1,2 2-1,1 4 73,0 0 0,-1 0 0,1 0 0,-1 0 0,-1 0 0,0 1 0,0-1 1,0 1-1,-1 13 0,-1-7 56,0 1 0,-1-1 1,0 0-1,-5 16 0,4-21-68,-1-1 0,1 0 0,-10 15 0,10-19-50,2-2-19,0 0 0,0 0 0,0 0 0,-1 0 0,1 0 0,-1-1 0,1 1-1,-1 0 1,0-1 0,1 1 0,-1-1 0,0 0 0,0 0 0,0 0 0,0 0 0,0 0 0,-1 0 0,1 0 0,0-1 0,0 1 0,0-1 0,-1 1-1,1-1 1,0 0 0,-1 0 0,1 0 0,0 0 0,0-1 0,-1 1 0,1 0 0,0-1 0,0 0 0,-1 1 0,1-1 0,0 0 0,0 0-1,-2-2 1,-6-2-356,0-1-1,1 0 0,0 0 0,-8-9 1,-2 0-781,-22-21-3340,16 9-1645,11 10 2737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7:09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26 4384,'-1'-2'185,"0"1"-31,1 0 1,-1 1-1,1-1 0,0 1 1,0-1-1,-1 0 0,1 1 1,0-1-1,0 0 0,0 1 1,0-1-1,0 1 0,0-1 1,0 0-1,0 1 0,0-1 1,0 0-1,0 1 0,0-1 1,0 0-1,0 1 0,1-1 1,-1 0-1,0 1 0,0-1 1,1 1-1,0-2 0,0-3 3449,-1 12-1334,0 23-1511,8 54-1,-4-49-49,-1 1 1,-4 55-1,0-33-55,2-35-433,1-15 149,0-11 205,1-6-527,-1 1-1,1-1 1,1 1-1,-1 0 1,1 0-1,1 1 1,0-1-1,0 1 1,6-7-1,-6 8-73,0 1 0,0 0 0,0 0-1,0 1 1,1-1 0,0 1 0,0 1 0,0-1-1,1 1 1,-1 0 0,12-3 0,-10 4 4,0 0 1,0 0 0,0 1 0,0 0-1,0 1 1,10 1 0,-15-1 30,-1 0 0,1 1 0,0-1 1,-1 1-1,1 0 0,-1-1 0,1 1 0,-1 1 0,1-1 1,-1 0-1,0 1 0,1-1 0,-1 1 0,0-1 0,0 1 1,0 0-1,0 0 0,-1 0 0,1 0 0,0 0 0,-1 1 1,3 3-1,-3-2 51,-1 0 0,1 1 0,-1-1 0,1 1 0,-1-1 0,0 0 0,-1 1 0,1-1 0,-1 0-1,-1 7 1,1-9-19,-2 6 38,0 1 0,0-1 0,-1 0 0,0-1 0,-1 1 0,0-1 0,0 1 0,-1-2 1,1 1-1,-1 0 0,-1-1 0,1-1 0,-10 7 0,12-9-23,-1 0-1,0-1 1,0 1-1,0-1 1,0 0-1,0-1 1,0 1-1,-1-1 1,1 0-1,0 0 1,-1-1-1,1 1 1,-1-1-1,1-1 1,-8 0-1,9 0-248,-1 0 0,1 0 0,0 0 0,-1-1 0,1 0-1,0 1 1,0-2 0,0 1 0,0 0 0,1-1 0,-1 0 0,1 1 0,-1-1 0,1-1 0,0 1-1,0 0 1,0-1 0,-3-5 0,1 1-1689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7:10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5 112 3552,'0'-1'74,"0"1"0,-1 0 0,1 0 0,0-1 0,0 1 0,-1 0 0,1 0 0,0-1 0,0 1 0,-1 0 0,1-1 0,0 1 0,0 0 0,0-1 0,0 1 0,-1 0-1,1-1 1,0 1 0,0 0 0,0-1 0,0 1 0,0 0 0,0-1 0,0 1 0,0-1 0,0 1 0,0 0 0,0-1 0,0 1 0,0 0 0,0-1 0,1 1 0,-1 0 0,0-1 0,0 1 0,0 0 0,0-1 0,1 1 0,-1 0 0,0-1 0,0 1 0,1 0 0,-1 0 0,0-1 0,0 1 0,1 0 0,-1 0 0,0 0 0,1-1 0,-1 1 0,0 0 0,1 0 0,-1 0 0,1 0 0,9-9 5473,-5 21-4691,-1 0 0,0 0 0,2 14-1,21 133 553,-11-55-854,10 50 172,-20-104-486,-4-35-36,-1-1 1,7 21 0,-8-35-191,-1 0-1,1 0 1,0 0 0,1 1 0,-1-1 0,0 0 0,0 0 0,0 0-1,0 0 1,0 0 0,0 1 0,0-1 0,0 0 0,0 0 0,0 0-1,0 0 1,0 0 0,0 1 0,0-1 0,1 0 0,-1 0 0,0 0-1,0 0 1,0 0 0,0 0 0,0 0 0,0 1 0,1-1 0,-1 0-1,0 0 1,0 0 0,0 0 0,0 0 0,1 0 0,-1 0 0,0 0-1,0 0 1,0 0 0,0 0 0,1 0 0,-1 0 0,0 0-1,0 0 1,0 0 0,0 0 0,1 0 0,-1 0 0,0 0 0,0 0-1,0-1 1,0 1 0,0 0 0,1 0 0,7-12 390,5-19-26,17-71-32,23-67-172,-39 130-175,3 0 0,25-45 1,15-1 95,-23 36-68,6-20-331,-40 66-1877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7:11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33 3488,'1'-4'4194,"6"-13"-393,-7 17-3751,0-1-1,0 1 1,0 0-1,0-1 1,0 1-1,1-1 1,-1 1 0,0 0-1,-1-1 1,1 1-1,0 0 1,0-1-1,0 1 1,0 0 0,0-1-1,0 1 1,0 0-1,0-1 1,-1 1-1,1 0 1,0-1 0,0 1-1,0 0 1,-1 0-1,1-1 1,0 1-1,-1 0 1,1 0 0,0-1-1,0 1 1,-1 0-1,1 0 1,0 0-1,-1 0 1,1-1 0,0 1-1,-1 0 1,1 0-1,0 0 1,-1 0-1,1 0 1,0 0 0,-1 0-1,1 0 1,-1 0-1,1 0 1,-5 1 119,0 0 0,0 1 0,1-1-1,-1 1 1,1 0 0,-1 1 0,1-1 0,-6 5 0,-4 1 55,-72 44 976,51-33-766,-40 30 0,65-43-370,2 2 0,-1-1 0,1 1 0,0 0 1,1 0-1,0 1 0,0 0 0,1 1 0,-7 12 0,12-20-46,0-1 0,1 1-1,-1-1 1,1 1 0,-1-1-1,1 1 1,-1-1 0,1 1-1,0 0 1,0-1 0,0 1 0,0 0-1,0-1 1,0 1 0,0-1-1,0 1 1,1 0 0,0 2 0,0-3 11,0 0 1,-1 0 0,1 1 0,0-1 0,0 0 0,0 0 0,0 0 0,1 0-1,-1-1 1,0 1 0,0 0 0,1 0 0,-1-1 0,0 1 0,1-1-1,1 2 1,3-1 37,-1 0 0,0 0 0,1-1 1,-1 0-1,1 0 0,-1 0 0,1 0 0,-1-1 0,8-2 0,5-2 19,0-2 0,-1-1 1,0 0-1,-1-1 0,1 0 1,-2-2-1,1 0 0,-1-1 0,-1 0 1,19-21-1,-28 26-86,0 1-1,-1-1 1,0 0-1,4-10 1,3-5 125,-11 24-97,-1 0 0,1 0 1,0 1-1,-1-1 1,1 0-1,0 0 0,0 0 1,1 0-1,-1 0 0,0 1 1,1 2-1,9 34 256,-7-28-124,-1-5-113,0 1-1,0-1 1,1 0 0,0 0 0,0 0 0,0 0 0,1 0 0,6 8-1,-7-11-38,0 0 0,0-1 0,0 1 0,0 0 0,0-1 0,1 0 0,-1 0 0,1 0 0,-1 0 0,1 0 0,0-1 0,0 0 0,0 1 0,0-1 0,7 0 0,10-1-1797,-15 0 335,0 0-1,0 0 1,0 0-1,7 2 1,5 5-1879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7:26.8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11 471 2912,'-10'0'8714,"23"-3"-7028,-1-3-1420,0 0 1,-1-1 0,0 0-1,-1-1 1,1 0 0,8-10-1,-9 7-198,-1 0 1,0 0-1,-1-1 0,9-15 0,21-53 365,-35 73-409,2-5 73,0-1 1,3-13 0,-7 23-123,-1 0 1,1 0-1,-1 0 1,1 0-1,-1 0 1,0 0-1,0 0 1,-1 0-1,1 0 1,0 0-1,-1 0 1,0 0-1,0 0 1,0 0-1,-2-3 1,3 6 16,0 0-1,0 0 1,0 0 0,0-1 0,-1 1-1,1 0 1,0 0 0,0 0 0,0 0 0,-1 0-1,1 0 1,0 0 0,0 0 0,0 0-1,-1 0 1,1 0 0,0 0 0,0 0 0,0 0-1,-1 0 1,1 0 0,0 0 0,0 0-1,0 0 1,0 0 0,-1 0 0,1 1-1,0-1 1,0 0 0,0 0 0,-1 0 0,1 0-1,0 0 1,0 0 0,0 1 0,0-1-1,0 0 1,0 0 0,-1 0 0,1 0 0,0 1-1,0-1 1,0 0 0,0 0 0,0 0-1,0 1 1,0-1 0,0 0 0,0 0-1,-9 16-53,7-11 19,-9 16-14,2-1 0,0 1 0,2 0 0,0 1 0,-6 36 0,12-52 47,1 0 0,-1 0-1,1 1 1,0-1 0,1 0 0,-1 0-1,1 0 1,3 11 0,-3-15 45,-1 0-1,1 0 1,0 0 0,0 1 0,0-1 0,0 0 0,0 0-1,1 0 1,-1-1 0,1 1 0,-1 0 0,1 0 0,-1-1-1,1 1 1,0-1 0,0 1 0,0-1 0,0 0 0,0 0-1,0 0 1,0 0 0,0 0 0,1 0 0,-1-1 0,0 1-1,3 0 1,8-1 90,-1-1 1,1 0-1,-1-1 0,1 0 0,-1-1 1,24-9-1,0 1 65,10-2-143,-1-1 0,0-2 0,-2-2 0,69-39-1,-84 39 0,-10 5-80,26-12 1,-39 22 31,1 0 0,0 0-1,0 1 1,0 0 0,0 0 0,0 0 0,0 1-1,1 0 1,-1 0 0,0 0 0,9 1-1,21 1 238,-39-16 352,3 14-588,-1-1 0,0 1 0,1-1 0,-1 1 0,0 0 0,0-1-1,0 1 1,0 0 0,0-1 0,0 1 0,0 0 0,-1 0 0,1 0 0,0 0 0,-1 0 0,1 0 0,0 0 0,-1 1 0,1-1 0,-1 1 0,1-1 0,-1 1 0,0-1 0,-2 0 0,-1 1-24,0-1 0,1 1 0,-1 0 1,1 0-1,-1 0 0,1 1 1,-7 1-1,-13 6 9,0 0-1,1 2 1,-38 22 0,28-15-74,23-11 61,-44 24-73,49-27 96,0 1-1,0-1 1,0 1 0,1 1 0,-1-1-1,1 0 1,-6 9 0,10-12 1,-1 0 0,0 0 0,0 0 0,1 0 0,-1 0 1,1 1-1,-1-1 0,1 0 0,0 0 0,-1 0 0,1 1 0,0-1 0,0 0 1,0 0-1,0 1 0,0-1 0,0 0 0,0 0 0,0 1 0,1-1 0,-1 0 1,0 0-1,1 0 0,-1 1 0,1-1 0,-1 0 0,1 0 0,0 0 0,-1 0 1,1 0-1,0 0 0,0 0 0,0 0 0,0 0 0,1 1 0,4 1 49,-1 1 1,1-1-1,0 0 0,0 0 0,9 2 0,-11-3-5,6 1 74,0-1 0,0 0 0,0 0 0,0-1 0,1 0 0,-1-1 0,0 0 0,0 0 0,16-4 0,-21 3-69,1 0-1,-1-1 0,0 1 0,0-1 1,1 0-1,-1-1 0,0 0 0,-1 1 1,1-1-1,0-1 0,-1 1 0,0-1 1,0 0-1,0 0 0,0 0 0,-1 0 1,5-8-1,1-1-34,-2 0 0,0-1 0,0 0 0,-1 0-1,4-18 1,-15 120-793,-8 6 789,3-13 59,-34 130 1,39-195-43,-42 126 56,40-125 3,-2 1 0,1-2 0,-2 1 0,0-1 0,-23 26 0,30-39-34,0 0-1,0 0 0,-1 0 1,1 0-1,-1-1 1,0 0-1,1 1 0,-1-1 1,0-1-1,-1 1 0,1-1 1,0 1-1,-5 0 0,6-2-37,1 0-1,-1 1 1,1-1-1,-1 0 1,0 0-1,1-1 1,-1 1-1,1 0 1,-1-1-1,1 0 1,0 1 0,-1-1-1,1 0 1,0 0-1,-1 0 1,1-1-1,0 1 1,0-1-1,0 1 1,0-1-1,0 1 1,0-1-1,-2-4 1,2 4-7,1 0 0,0 0 1,0 0-1,0 0 0,0-1 0,1 1 1,-1 0-1,1-1 0,-1 1 0,1 0 1,0-1-1,0 1 0,0 0 0,0-1 1,0 1-1,1-3 0,0-2 25,1 0-1,0-1 0,5-8 1,5-10-13,1 1 0,24-33 0,-14 23-67,66-99-6,-61 92 8,2 1 0,54-56-1,84-62 78,-139 134-2,46-29 0,-73 53-26,0-1-1,0 1 1,0 0-1,1 0 1,-1 0 0,0 1-1,1-1 1,-1 0-1,0 1 1,1 0-1,-1-1 1,3 1-1,-4 0 3,1 1 0,-1-1 0,0 0 0,0 0 0,0 1 0,0-1 0,0 1 0,0-1 0,0 1 0,0-1 0,0 1 0,0 0 0,0-1 0,0 1 0,0 0 0,0 0 0,-1 0 0,1 0 0,0-1 0,-1 1 0,1 0 0,-1 0 0,1 0 0,-1 1 0,1-1 0,-1 0 0,1 2 0,0 0 8,-1 1 0,1-1 0,-1 1-1,0-1 1,0 1 0,0-1 0,0 1-1,-1-1 1,0 1 0,-1 6-1,-17 36 87,6-15 149,11-23 34,8-12 169,0 0-343,119-73 116,-102 62-238,-5 3-42,0 1 0,1 0-1,0 1 1,31-11 0,-49 21 48,0 0 1,0 0 0,-1 0 0,1 0-1,0 0 1,0 0 0,-1 0 0,1 0-1,0 0 1,-1 0 0,1 0 0,0 0-1,0 0 1,-1 1 0,1-1 0,0 0-1,-1 1 1,1-1 0,0 0-1,-1 1 1,1-1 0,-1 1 0,1-1-1,-1 1 1,1-1 0,-1 1 0,1-1-1,-1 1 1,1 0 0,-1-1 0,0 1-1,1 0 1,-1-1 0,0 1 0,0 0-1,1 0 1,0 4 20,1 0 1,-1 0-1,0 0 1,0 6-1,-1-5-18,2 26-52,-2-23 60,0 0 1,0 0-1,4 15 0,-3-22 20,-1 0-1,1 0 1,-1 0 0,1-1 0,0 1 0,0 0 0,0 0 0,0-1-1,0 1 1,0-1 0,0 1 0,1-1 0,-1 1 0,0-1 0,1 0 0,-1 0-1,1 0 1,0 0 0,-1 0 0,1 0 0,0 0 0,2 1 0,-2-2-1,0 1 1,1-1-1,-1 0 1,0 0 0,0 0-1,0 0 1,1 0-1,-1 0 1,0-1-1,0 1 1,0-1 0,0 1-1,3-2 1,26-14 106,-22 11-94,29-17 13,4 0-13,-2-2 0,50-40 0,-73 44 121,-16 20-160,-1-1 0,1 1 0,0-1 0,-1 0 0,1 1 0,-1-1 1,0 0-1,1 0 0,-1 1 0,0-1 0,1 0 0,-1 0 0,0 0 1,0 0-1,1 1 0,-1-1 0,0 0 0,0 0 0,0-1 0,-1 2 1,1 0-1,0-1 0,-1 1 0,1 0 0,-1 0 0,1 0 1,0 0-1,-1 0 0,1 0 0,-1 0 0,1 0 1,0 0-1,-1 0 0,1 0 0,0 0 0,-1 0 0,1 0 1,-1 0-1,1 1 0,0-1 0,-1 0 0,1 0 1,0 0-1,-1 1 0,1-1 0,0 0 0,-1 1 0,-9 9-4,6-6 1,-15 13 6,-17 21-1,30-31-40,0 0 0,1 0 0,0 0 0,1 1 0,0 0 0,0 0 0,-3 8 0,7-14 52,-1-1 0,1 1 0,-1 0 0,1-1 0,0 1 0,0 0-1,0 0 1,0-1 0,0 1 0,0 0 0,0-1 0,0 1 0,1 0 0,-1-1 0,1 1 0,-1 0 0,1-1-1,0 1 1,0-1 0,-1 1 0,1-1 0,0 1 0,0-1 0,1 0 0,-1 1 0,0-1 0,0 0 0,1 0 0,-1 0-1,0 0 1,1 0 0,-1 0 0,2 0 0,1 1 15,1 0-1,-1 0 0,0-1 1,0 0-1,1 0 1,-1 0-1,1 0 0,-1-1 1,1 0-1,-1 0 1,7-1-1,0 0 86,1-1 1,-1-1-1,1 0 1,20-10-1,-26 10-96,1 0-1,-2 0 1,1-1 0,0 0-1,-1 0 1,1-1-1,-1 0 1,-1 1 0,7-9-1,-10 11-6,1 0 0,-1 1 0,0-1 0,0 0 0,-1 0 0,1 0 0,0 1 0,-1-1 0,1 0 0,-1 0 0,1 0 0,-1 0 0,0 0 0,0 0 0,0 0 0,0 0 0,0 0 0,0 0 0,-1 0 0,1 0 0,-1 0 0,1 0 0,-1 0 0,0 0 0,0 0 0,1 1 0,-1-1 0,-1 0 0,1 1 0,0-1 0,0 0 0,-3-1 0,-4-5-14,0 1 1,0 0-1,-1 1 0,-15-10 0,15 11 5,-32-26 7,40 31 0,1 0-1,0 0 1,-1-1-1,1 1 1,0 0-1,0 0 1,0-1-1,-1 1 0,1 0 1,0-1-1,0 1 1,0 0-1,0-1 1,0 1-1,0 0 1,0-1-1,0 1 1,-1 0-1,1-1 1,0 1-1,0 0 1,0-1-1,1 1 0,-1 0 1,0-1-1,0 1 1,0-1-1,7-10-108,16-7-81,-8 10 197,0 1 1,0 0 0,24-6-1,2-2 16,184-54-2,-208 63-94,-16 5 62,1 0 0,0 0 0,0 0 0,0 1 0,0-1-1,0 1 1,0-1 0,0 1 0,0-1 0,0 1 0,0 0-1,0 0 1,2 0 0,-1 2 7,-1 0-1,1 0 1,-1 1 0,0-1-1,1 0 1,-1 1 0,0-1-1,-1 1 1,1 0 0,0 0-1,-1 0 1,0 0 0,1 0-1,-1 0 1,1 5 0,5 41-18,-3 0 0,-2 87 0,-3-78 168,1-57-141,0-1 1,0 1 0,0-1 0,0 1 0,0-1-1,0 0 1,0 1 0,0-1 0,1 1-1,-1-1 1,0 0 0,0 1 0,0-1-1,0 1 1,1-1 0,-1 0 0,0 1 0,0-1-1,1 0 1,-1 1 0,0-1 0,0 0-1,1 0 1,-1 1 0,0-1 0,1 0-1,-1 0 1,1 1 0,-1-1 0,1 0 14,0 0-1,1 0 1,-1 1 0,0-1 0,0 0 0,0-1 0,0 1-1,0 0 1,0 0 0,0 0 0,1-1 0,25-12 209,-12 0-166,0 0 0,26-29-1,-32 32-53,7-10-53,22-33 1,-10 12 125,12-15-317,-38 56 131,-1 6 75,0 8-14,-1 137-117,0-146 171,0 0 0,1 1 0,-1-1 0,1 0-1,1 0 1,-1 0 0,3 7 0,-3-11 2,-1 1 0,1 0 0,0-1 0,0 1-1,0-1 1,0 0 0,0 1 0,0-1 0,0 0 0,0 1 0,1-1-1,-1 0 1,0 0 0,1 0 0,-1 0 0,1 0 0,-1-1-1,1 1 1,-1 0 0,1-1 0,0 1 0,-1-1 0,1 1 0,0-1-1,3 0 1,2 0 57,1-1 0,-1 0 0,1-1 1,-1 1-1,0-2 0,1 1 0,-1-1 0,0 0 0,-1 0 0,9-6 0,5-4 9,35-30-1,35-47-171,-79 79 37,-10 9 35,1 0 1,0 0 0,-1 1-1,1-1 1,0 1-1,0 0 1,0-1-1,0 1 1,0 0-1,0 0 1,0 0-1,3-1 1,-5 2 15,1 0 0,-1 0 0,0 0 0,1 0 1,-1 0-1,1 0 0,-1 1 0,0-1 0,1 0 1,-1 0-1,0 0 0,1 0 0,-1 0 0,1 1 0,-1-1 1,0 0-1,1 0 0,-1 1 0,0-1 0,1 0 1,-1 0-1,0 1 0,0-1 0,1 0 0,-1 1 1,1 1-6,-1-1 1,1 1 0,-1-1 0,1 1 0,-1-1 0,0 1 0,1 0 0,-1-1 0,0 1 0,0 1 0,-2 15-19,0 0 0,-1 0-1,0 0 1,-2-1 0,-12 33 0,16-47 5,-4 23 263,26-38 310,-11 3-531,0-1-1,-1 0 1,0 0 0,11-17 0,-1 1-65,-12 16 31,-3 5-2,1-1 0,-1 1 0,1-1 1,0 1-1,0 1 0,0-1 0,10-6 0,-14 11 8,-1 0-1,1-1 1,-1 1-1,1 0 1,0 0-1,-1-1 1,1 1-1,-1 0 0,1 0 1,0 0-1,-1 0 1,1 0-1,0 0 1,-1 0-1,1 0 1,0 0-1,-1 0 1,1 0-1,0 0 1,-1 0-1,1 1 0,0-1 1,-1 0-1,1 1 1,-1-1-1,1 0 1,0 1-1,0 0 1,0 0-9,0 0-1,0 1 1,0-1 0,0 1 0,0-1 0,-1 1 0,1-1-1,0 1 1,-1 0 0,1-1 0,-1 3 0,1 3-6,0 0-1,0 0 1,-1 0 0,0 0 0,-1 7-1,-2 3-53,2-14 97,0 1 0,0 0 0,1-1 1,-1 1-1,1 0 0,0 0 0,0 0 0,1-1 0,-1 1 0,1 0 1,-1-1-1,2 5 0,-1-7-14,-1 0 1,1-1-1,-1 1 1,1 0-1,-1 0 1,1-1-1,-1 1 1,1-1-1,0 1 1,-1 0-1,1-1 1,0 1-1,-1-1 0,1 0 1,0 1-1,0-1 1,-1 1-1,1-1 1,0 0-1,0 0 1,0 0-1,0 1 1,-1-1-1,1 0 1,0 0-1,0 0 0,1 0 1,27-6 48,-22 4-58,15-5 95,0-1 0,-1-1 0,21-12 0,-14 7-23,0 0-66,0 0 0,-1-2 0,-1-1 1,-1-1-1,0-1 0,27-27 1,-34 26-109,-16 19 34,-3 3 1,-7 8-32,-29 33-51,15-18 89,-25 36 0,41-52 83,1 0 1,0 0-1,1 0 1,0 0-1,0 1 1,1 0-1,0-1 1,-2 18-1,5-24-18,-1-1 0,1 1 0,0 0 0,0-1-1,1 1 1,-1-1 0,0 1 0,1-1 0,-1 1-1,1-1 1,0 1 0,0-1 0,0 0 0,0 1-1,1-1 1,2 4 0,-3-5 19,0 0 0,1 1 1,-1-1-1,1 0 0,-1 0 0,1 0 1,-1 0-1,1 0 0,0-1 0,-1 1 1,1 0-1,0-1 0,0 1 0,-1-1 1,1 0-1,0 1 0,0-1 0,0 0 1,0 0-1,-1 0 0,1-1 0,0 1 1,3-1-1,-1 0 28,1-1 0,0 0 0,-1 0-1,1 0 1,-1-1 0,1 1 0,-1-1 0,0 0 0,0 0 0,0-1 0,-1 1 0,7-8-1,0-3 7,0 1 0,12-23 0,-2-6-111,-1 0-1,19-66 1,-30 85-2,-1 8-78,-7 15 133,0 0 0,0 0 0,0 0 0,0 0 0,0 0 1,0 0-1,0 0 0,0 0 0,0 0 0,1 0 1,-1 0-1,0 0 0,0 0 0,0 0 0,0 0 0,0 0 1,0 0-1,0 0 0,0 0 0,0 0 0,0 0 0,0 0 1,0 0-1,0 0 0,1 0 0,-1 0 0,0 0 0,0 0 1,0 0-1,0 0 0,0 0 0,0 0 0,0 0 1,0 0-1,0 0 0,0 0 0,0 0 0,0 0 0,0 0 1,0 0-1,0 0 0,0 0 0,1 0 0,-1 0 0,0 0 1,0 0-1,0-1 0,0 1 0,0 0 0,0 0 0,0 0 1,0 0-1,0 0 0,0 0 0,0 0 0,0 0 1,0 0-1,0 0 0,0 0 0,0 0 0,0-1 0,1 11-116,-3 13 8,-19 164-160,6-64 274,3-35 58,-29 107 0,33-163-38,-25 56 0,30-78 6,-2-1 0,1 0 1,-1 0-1,-1 0 0,1 0 0,-1-1 0,-1 0 0,0 0 0,0-1 0,0 0 0,-1 0 0,-11 7 0,8-6 1,-1-1 0,0-1 0,-1 0-1,0 0 1,0-1 0,0-1 0,0 0-1,-1-1 1,-20 3 0,22-5-19,1-1 0,0 0 0,-1-1 0,1 0 0,0-1 0,-1 0 0,1-1 0,0 0 0,0 0 0,1-1 0,-1-1 0,-12-7 0,14 6 23,-1 0 0,1-1 0,1 0 0,-1 0 1,1-1-1,0 0 0,-9-13 0,14 17-35,1 0 1,-1 0-1,1 0 1,0-1-1,0 1 1,0-1-1,1 0 0,-2-9 1,2 11-21,1 0 0,0 0 1,0-1-1,0 1 0,1 0 1,-1 0-1,1-1 0,0 1 0,0 0 1,0 0-1,0 0 0,0 0 1,1 0-1,2-5 0,2 1-10,0-1-1,0 1 0,0 0 0,1 1 1,0-1-1,12-7 0,53-30-504,-53 33 272,118-56-4148,-25 13-5299,-89 44 6641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7:27.2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9 5888,'-39'-8'2688,"2"11"-2336,24 2-192,3 3-160,-9 4-3520,11 3 1920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7:27.6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97 4640,'-90'-45'2112,"51"25"-1824,25 14 672,4 1-576,2-7 64,3 9-288,10-2-224,3 10 0,29-2-2016,3 9 1152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7:30.1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15 437 3072,'-12'0'976,"12"0"-954,0 0-1,0 0 1,0 0-1,0 0 1,0 0 0,0 0-1,0 1 1,0-1 0,0 0-1,0 0 1,0 0 0,0 0-1,0 0 1,0 0 0,0 0-1,0 0 1,0 0 0,0 0-1,0 0 1,0 0 0,0 1-1,0-1 1,0 0-1,0 0 1,0 0 0,0 0-1,0 0 1,0 0 0,0 0-1,0 0 1,0 0 0,0 0-1,0 0 1,0 0 0,-1 0-1,1 0 1,0 0 0,0 1-1,0-1 1,0 0-1,0 0 1,0 0 0,0 0-1,0 0 1,0 0 0,0 0-1,0 0 1,0 0 0,0 0-1,-1 0 1,1 0 0,0 0-1,0 0 1,0 0 0,0 0-1,0 0 1,0 0 0,0 0-1,0 0 1,0 0-1,0 0 1,5 3 2497,3-2-2127,-1-1 0,1 1-1,0-1 1,0 0 0,-1-1 0,1 0 0,0 0-1,-1-1 1,1 1 0,-1-2 0,1 1 0,-1-1-1,0 0 1,0-1 0,13-8 0,5-5 34,-1-2 1,35-35 0,-58 54-408,18-18 185,-1 0-1,0-1 1,-2-1 0,15-22-1,32-73 354,-20 36-458,-37 69-164,-3 9-81,-3 17-142,-1 3 339,-2 41-65,-2 0-1,-2-1 0,-3 1 0,-20 63 0,27-114 56,-1 0 1,1 1-1,-2-1 1,1-1 0,-8 12-1,9-15 27,-1-1-1,1 0 1,-1 0 0,1 0-1,-1 0 1,0 0 0,0-1-1,-1 0 1,1 1 0,-1-2-1,-5 4 1,8-6-35,0 1-1,0-1 0,0 0 1,0 1-1,0-1 0,0 0 1,0 0-1,0-1 0,0 1 1,0 0-1,0-1 1,0 1-1,0-1 0,1 1 1,-1-1-1,0 0 0,0 0 1,0 0-1,-2-2 1,-5-4-26,0 1 1,-11-13 0,5 4 52,-33-32-114,47 46 35,0 1 0,1-1 0,-1 0-1,0 1 1,1-1 0,-1 0-1,1 0 1,-1 0 0,1 1 0,-1-1-1,1 0 1,0 0 0,0 0-1,-1-1 1,2 0-291,-1 3 120,2 0 180,-1 0 1,0 0-1,1-1 0,-1 1 0,0 0 0,1-1 1,-1 1-1,1-1 0,1 1 0,0 0-20,6 1 92,0 1-1,1-2 0,-1 1 1,0-1-1,1-1 1,13 0-1,58-8 511,-70 7-497,136-22 489,-107 15-387,61-20 0,-89 25-70,-10 3-116,-1 0 0,1 0 0,-1 0 0,0-1 0,1 1 0,-1-1 0,0 1 0,1-1 0,-1 1 1,0-1-1,2-1 0,5-12 578,2 1-749,-36 116-193,-83 347 433,100-405 72,-8 11 486,15-51-324,1-9-87,2-16 82,16-90 175,-6 41-459,-4 30 39,1 1 1,18-51-1,99-246 10,-120 320-196,0 0 1,1 0 0,1 1-1,1-1 1,15-21 0,-23 36 131,1-1 0,-1 1 1,0-1-1,1 1 0,-1-1 1,0 1-1,1 0 0,-1-1 1,1 1-1,-1 0 0,1-1 1,-1 1-1,1 0 1,-1 0-1,1-1 0,-1 1 1,1 0-1,-1 0 0,1 0 1,0 0-1,-1 0 0,1 0 1,-1 0-1,1 0 0,-1 0 1,1 0-1,0 0 0,-1 0 1,1 0-1,0 1 0,0 0 2,1-1 0,-1 1 0,0 0 0,0 0 0,0 1 0,0-1-1,0 0 1,0 0 0,0 0 0,0 1 0,1 1 0,2 5-18,-1 0 0,6 16 0,-2 4-30,0 0 0,-2 0 0,2 32 0,-7-51 132,1 5 15,-1 25-1,0-37-75,0-1 0,0 1-1,0 0 1,0-1-1,0 1 1,0-1 0,-1 1-1,1 0 1,-1-1 0,1 1-1,-1-1 1,0 1-1,0-1 1,1 1 0,-1-1-1,0 0 1,0 1-1,0-1 1,-1 0 0,1 0-1,0 0 1,0 0-1,-2 2 1,1-4 5,1 1 0,-1 0 0,1 0 0,0 0 0,-1-1 1,1 1-1,0-1 0,0 1 0,-1-1 0,1 0 0,0 1 0,0-1 0,0 0 0,0 0 0,0 0 0,0 1 0,0-1 0,0 0 1,0 0-1,-1-2 0,-20-25 118,9 10-143,5 12-118,8 6 117,0 0 0,0 0 0,0 0 0,0 0 1,0 0-1,-1 0 0,1 0 0,0 0 0,0 0 0,0 0 0,0 0 0,0 0 1,0 0-1,-1 0 0,1 0 0,0 0 0,0 1 0,0-1 0,0 0 1,0 0-1,0 0 0,0 0 0,-1 0 0,1 0 0,0 0 0,0 0 1,0 1-1,0-1 0,0 0 0,0 0 0,0 0 0,0 0 0,0 0 0,0 1 1,0-1-1,0 0 0,0 0 0,0 0 0,0 0 0,0 0 0,0 1 1,0-1-1,0 0 0,0 0 0,0 0 0,0 0 0,0 0 0,0 0 1,0 1-1,2 2-26,-1 0 1,1 0 0,0 0-1,0 0 1,0-1 0,0 1-1,1-1 1,-1 1-1,1-1 1,3 3 0,-2-1-3,0-1 50,0 0 0,1 0 0,-1 0 0,1-1 1,0 1-1,0-1 0,0 0 0,0-1 0,0 1 0,0-1 0,0 0 0,1 0 0,-1-1 0,0 1 1,1-1-1,5-1 0,11-1 60,0-1 1,33-8-1,-51 10-67,24-6 9,-1-1 0,1-1-1,35-18 1,-47 19-18,-1-1 0,-1 0-1,0-1 1,0 0 0,-1-1 0,0-1 0,12-13-1,-7 2 24,33-49-1,-44 60-12,0-1-1,0-1 0,-1 1 1,-1-1-1,6-24 1,-9 24-221,-3 20-104,-4 25 222,0 28 20,1-32 99,2 0-1,1 0 1,1 0-1,1 0 1,5 30-1,-6-56 2,1 0-1,-1 1 1,0-1 0,0 0 0,0 0-1,1 0 1,-1 0 0,0 0 0,1 0-1,-1 0 1,1 0 0,0-1-1,-1 1 1,1 0 0,0 0 0,-1 0-1,1 0 1,0-1 0,0 1-1,0 0 1,-1-1 0,3 2 0,-2-2-11,0 0 0,0 0 0,0 0 0,0 0 0,0 0 0,0 0 0,1-1 0,-1 1 0,0 0 0,0-1 0,0 1 0,0 0 1,0-1-1,-1 1 0,1-1 0,0 0 0,0 1 0,1-2 0,5-5 15,0 0-1,0 0 1,10-15-1,-12 15-21,84-109-111,-86 114 98,-1-1 0,1 0 0,0 1 0,0-1 0,-1 1-1,5-2 1,-7 3-3,1 1 0,-1 0 0,1 0 0,-1-1-1,1 1 1,-1 0 0,1 0 0,0 0 0,-1-1-1,1 1 1,-1 0 0,1 0 0,-1 0 0,1 0 0,0 0-1,-1 0 1,1 0 0,1 1 0,-2-1-3,0 1-1,1-1 1,-1 0 0,1 1 0,-1-1 0,0 1-1,1-1 1,-1 1 0,0-1 0,1 1-1,-1 0 1,0-1 0,0 1 0,0-1 0,1 1-1,-1-1 1,0 1 0,0 0 0,0-1 0,0 1-1,0-1 1,0 1 0,0 0 0,-1 10-26,0-1 0,-5 19 0,0 12 53,5-26 12,1-5 54,-1 1 1,0-1-1,-5 19 1,5-24 233,3-4-88,6-9 34,10-16-13,-17 24-237,-1 0-11,9-13-57,17-18 1,-23 28 22,0 1-1,0-1 1,0 0-1,0 1 1,0 0-1,1-1 1,0 1 0,-1 1-1,1-1 1,0 0-1,5-1 1,-8 3 22,0 0 1,0 0 0,0 0 0,0 0-1,1 0 1,-1 1 0,0-1 0,0 0 0,0 0-1,0 1 1,0-1 0,0 1 0,0-1-1,0 1 1,0-1 0,0 1 0,0-1-1,0 1 1,0 1 0,17 18 19,-7-8-6,10 9 25,29 23 0,-42-38 16,1 0 0,0 0 0,1-1 0,-1 0 0,1-1 0,20 6 0,-25-8-187,1-1-1,-1 0 0,1 0 1,7-1-1,20-3-5257,-24 2 3604,-9 1 1590,1 0-1,0 0 1,-1 0-1,1 0 1,0 0-1,0 0 1,-1 0-1,1 0 1,0 0 0,-1 0-1,1-1 1,0 1-1,-1 0 1,1-1-1,-1 1 1,1 0-1,0-1 1,-1 1-1,1-1 1,-1 1-1,1-1 1,-1 1-1,1-1 1,-1 1-1,0-1 1,1 1 0,-1-1-1,0 0 1,1 1-1,-1-1 1,0 1-1,0-1 1,1 0-1,-1 0 1,5-11-2642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7:30.5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9 4640,'-28'-9'2112,"11"18"-1824,7-9 448,10 3-448,0 0-160,10 2-128,-7-2 544,7 2-288,9 2-2912,2 1 1440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7:38.2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1181 2144,'0'0'80,"-1"0"-1,0 0 1,0 0 0,1 0 0,-1 1-1,0-1 1,1 0 0,-1 0 0,0 0-1,1 0 1,-1 1 0,0-1 0,1 0-1,-1 1 1,0-1 0,1 0 0,-1 1-1,1-1 1,-1 1 0,1-1 0,-1 1-1,1-1 1,-1 1 0,1-1 0,0 1 0,-1 0-1,0 0 1,1 0 203,-1 1 0,0-1-1,0 0 1,0 0 0,1 0 0,-1 0 0,0 0-1,0 0 1,-2 1 0,-2 2 619,-5 4 648,9-8-1500,1 0 1,0 0-1,0 0 1,0 0 0,0 0-1,0 0 1,0 1-1,0-1 1,0 0-1,0 0 1,0 0-1,0 0 1,-1 0-1,1 0 1,0 0-1,0 0 1,0 0 0,0 0-1,0 0 1,0 1-1,0-1 1,-1 0-1,1 0 1,0 0-1,0 0 1,0 0-1,0 0 1,0 0-1,0 0 1,-1 0 0,1 0-1,0 0 1,0 0-1,0 0 1,0 0-1,0 0 1,0-1-1,-1 1 1,1 0-1,0 0 1,0 0-1,0 0 1,0 0 0,0 0-1,0 0 1,0 0-1,-1 0 1,1 0-1,0 0 1,0-1-1,17-18 2185,50-60-419,90-117-1147,-62 73-617,-45 62-120,-42 49 77,0 2-1,1-1 0,1 2 1,-1-1-1,2 1 0,15-11 1,-25 20-15,-1-1 1,1 1-1,0-1 0,0 1 1,0-1-1,0 1 0,0 0 1,0 0-1,0-1 0,0 1 1,0 0-1,0 0 0,0 0 1,0 0-1,2 0 1,-2 1 5,-1-1 0,1 0 0,-1 0 0,1 1 0,-1-1 0,1 0 1,-1 1-1,0-1 0,1 1 0,-1-1 0,1 0 0,-1 1 0,0-1 1,1 1-1,-1-1 0,0 1 0,0-1 0,1 1 0,-1-1 0,0 2 0,1 3 18,0-1 0,-1 1 0,0-1-1,0 1 1,-1 7 0,1-8-11,-9 76 488,-2-1-1,-45 154 0,53-221-37,3-12-452,0 0 0,1 0 0,-1 0 0,0 0 0,0 0 0,0 0 0,0 0 0,0 0 0,0 0 1,0 0-1,0 0 0,0 0 0,0 0 0,0 0 0,0 0 0,0 1 0,0-1 0,0 0 0,0 0 1,0 0-1,0 0 0,1 0 0,-1 0 0,0 0 0,0 0 0,0 0 0,0 0 0,0 0 0,0 0 0,0 0 1,0 0-1,0 0 0,0 0 0,0 0 0,0 0 0,0 0 0,1 0 0,-1 0 0,0 0 0,0 0 1,0 0-1,0-1 0,0 1 0,0 0 0,0 0 0,0 0 0,0 0 0,0 0 0,0 0 0,0 0 0,0 0 1,0 0-1,0 0 0,0 0 0,0 0 0,0 0 0,0 0 0,1 0 0,-1 0 0,0-1 0,0 1 1,0 0-1,13-21 353,3-13-127,5-11-131,32-50 1,-35 68-144,1 1 1,1 0-1,2 1 0,0 2 1,1 0-1,28-20 0,-49 41 45,26-15-146,-28 16 131,1 1 1,0-1 0,0 1 0,0-1 0,0 1-1,0 0 1,-1-1 0,1 1 0,0 0-1,0 0 1,0-1 0,0 1 0,0 0-1,0 0 1,0 0 0,0 0 0,0 0-1,0 1 1,0-1 0,0 0 0,0 0-1,0 1 1,0-1 0,0 0 0,-1 1 0,1-1-1,2 2 1,-2 0 2,1 1 0,-1 0 0,1-1 0,-1 1 0,0 0 0,0 0 0,0 0 0,0 0 0,-1 0 0,1 0 0,-1 0 0,0 0 0,0 0 0,0 0 0,0 0 0,-1 4 0,-1 7 50,-1 1 1,-5 15 0,5-19-57,-53 199 213,55-207-130,0 1 0,0-1 0,1 1 1,-1-1-1,1 1 0,0-1 0,0 1 0,1 5 0,0-8-52,-1-1 1,0 1-1,0-1 1,0 0-1,0 1 1,0-1-1,1 1 1,-1-1-1,0 0 1,0 1-1,1-1 1,-1 0-1,0 1 1,1-1-1,-1 0 1,0 1-1,1-1 1,-1 0-1,0 0 1,1 0-1,-1 1 1,1-1 0,-1 0-1,0 0 1,1 0-1,-1 0 1,1 0-1,0 0 1,0 0-4,1 0 1,-1 0-1,1-1 1,-1 1-1,1-1 1,-1 1-1,0-1 1,1 0-1,-1 1 1,1-1-1,-1 0 1,2-2-1,19-14 92,0-2-1,25-29 0,35-48-23,-4 3-59,-61 74-8,0-1-135,1 1 1,40-32-1,-58 50 115,1 1 0,-1 0-1,0 0 1,0-1 0,1 1 0,-1 0-1,0 0 1,0 0 0,1-1 0,-1 1-1,0 0 1,0 0 0,1 0 0,-1 0-1,0 0 1,1 0 0,-1-1 0,0 1-1,1 0 1,-1 0 0,0 0 0,1 0 0,-1 0-1,0 0 1,1 0 0,-1 1 0,0-1-1,1 0 1,-1 0 0,0 0 0,0 0-1,1 0 1,-1 0 0,0 0 0,1 1-1,-1-1 1,0 0 0,0 0 0,1 0-1,-1 1 1,0-1 0,0 0 0,0 0-1,1 1 1,-1-1 0,0 0 0,0 1 0,0-1-1,0 0 1,0 0 0,1 1 0,-1-1-1,0 0 1,0 1 0,0-1 0,0 0-1,0 1 1,0-1 0,0 0 0,0 1-1,0-1 1,0 0 0,0 1 0,0-1-1,-1 1 1,-2 28-103,3-28 106,-8 45 77,-5 22 54,3-1-1,-1 77 1,11-143-101,0 1 0,-1-1-1,1 0 1,0 0 0,1 0-1,-1 1 1,0-1 0,0 0-1,0 0 1,1 0 0,-1 1-1,1-1 1,-1 0-1,1 0 1,-1 0 0,1 0-1,0 0 1,1 2 0,-2-3-9,1 0 1,-1 0-1,1 0 0,0 1 1,-1-1-1,1 0 1,-1 0-1,1 0 0,0 0 1,-1 0-1,1 0 1,0 0-1,-1 0 0,1-1 1,-1 1-1,1 0 1,0 0-1,-1 0 0,1-1 1,-1 1-1,1 0 1,-1-1-1,1 1 0,0-1 1,4-3 46,-1 0 0,0 1 0,0-2 0,0 1 0,6-9 0,51-89 332,-41 64-457,3 2-1,0 0 0,41-46 0,19 1-279,-82 82 258,-1 4 1,-3 10-4,-5 19 122,-18 94-3,23-108-5,2 0 0,0 0 0,1 0 0,4 31-1,-4-47 4,1 0-1,0 0 0,0 0 0,1 0 0,-1 0 0,1 0 1,0-1-1,2 5 0,-3-6-16,0-1 0,0 0 0,0 0 0,0 0 0,0 0 0,0 0 0,0 0 0,0 0 0,0 0 0,1 0 0,-1-1 0,0 1 0,0 0 0,1-1 0,-1 1 1,1-1-1,-1 1 0,1-1 0,-1 0 0,0 0 0,1 0 0,-1 1 0,1-1 0,-1-1 0,1 1 0,1 0 0,4-2 54,1 0 0,-1-1 0,-1 0 0,1 0 0,0 0 0,-1-1 0,1 0 0,-1 0 0,6-6 0,8-8-126,20-23 1,-24 25 143,28-35-49,74-109 0,-111 147-198,-6 11-48,-1 7 63,-1 5 156,-14 66-298,10-38 247,0-5 40,0 36 0,5-59 45,0 0 1,1-1-1,0 1 1,0-1-1,1 1 1,0-1-1,1 1 1,5 11-1,-8-20-36,1-1 0,-1 1-1,0 0 1,1 0 0,-1-1 0,1 1 0,-1 0-1,1-1 1,-1 1 0,1 0 0,0-1-1,-1 1 1,1-1 0,0 1 0,-1-1 0,1 1-1,0-1 1,-1 0 0,1 1 0,0-1 0,0 0-1,0 0 1,-1 1 0,1-1 0,0 0 0,0 0-1,0 0 1,0 0 0,-1 0 0,1 0 0,0 0-1,0 0 1,0 0 0,-1-1 0,1 1-1,0 0 1,0 0 0,0-1 0,-1 1 0,1-1-1,0 1 1,-1-1 0,1 1 0,0-1 0,4-3 21,0 1 1,-1-1-1,0 0 1,0 0-1,5-7 1,1-4 4,-1 0 0,13-28 0,-4 7 51,128-184 54,-19 34-6,40-133-11,-121 205-634,-45 107 349,-4 7 51,-7 15-13,-213 393-323,206-381 415,1 1 0,1 1 0,2 0 0,-15 45 0,21-45 37,0-1 1,2 1-1,1 0 1,2 0-1,1 47 1,1-68-12,1 5 20,0 0 0,0 0 0,6 23 0,-6-33 2,0 0 1,0 0 0,0 0-1,0 0 1,1 0 0,-1-1-1,1 1 1,0 0-1,0-1 1,0 1 0,0-1-1,0 0 1,1 1 0,-1-1-1,1 0 1,-1-1 0,1 1-1,0 0 1,-1-1 0,1 1-1,4 0 1,-4-1 19,0-1 0,1 1 1,-1-1-1,0 0 0,1 0 0,-1 0 0,0 0 1,1-1-1,-1 1 0,0-1 0,0 0 0,5-1 1,34-18-73,-22 8 72,0 0 0,-1-2-1,-1 0 1,0-1 0,-1 0-1,0-2 1,15-20 0,50-78-78,-79 110 73,1-1 0,-1 0 0,4-11-1,-6 14-40,0-1 0,0 1 0,1 0 1,-1 0-1,1 0 0,4-5 0,-12 17-59,0 1 1,1 1 0,0-1-1,0 1 1,1 0 0,-4 19-1,2-20 68,6-10 2,0 0 0,0 0 1,0 0-1,0 0 0,0 0 0,0 0 1,0 0-1,0 0 0,0 0 0,0 0 1,0 0-1,0 0 0,0 0 0,0 0 1,0 0-1,0 0 0,0 0 0,0 0 1,0 0-1,0 0 0,1 0 0,-1 0 1,0 1-1,0-1 0,0 0 0,0 0 1,0 0-1,0 0 0,-1 0 0,1 0 1,0 0-1,0 0 0,0 0 0,0 0 1,0 0-1,0 0 0,0 0 0,0 0 1,0 0-1,0 0 0,0 0 0,0 0 1,0 0-1,0 0 0,0 0 0,0 0 1,0 0-1,0 0 0,0 0 0,0 0 1,0 0-1,0 0 0,1 1 48,-1 3-11,0-4 230,1 0-426,0 0 176,0 0 1,-1 0-1,1-1 0,0 1 0,0 0 1,0-1-1,0 1 0,0-1 0,0 1 0,-1-1 1,2 0-1,-1 0 45,-1 1-74,0 0-1,0 0 1,1-1-1,-1 1 1,0 0 0,0 0-1,1-1 1,-1 1 0,0 0-1,1 0 1,-1 0 0,0 0-1,0 0 1,1-1-1,-1 1 1,0 0 0,1 0-1,-1 0 1,0 0 0,1 0-1,-1 0 1,0 0-1,1 0 1,-1 0 0,0 0-1,1 0 1,-1 1 119,5-8-161,-2 7 32,2-6 150,5-7-122,4-32 176,1 16-132,-1-1 1,14-41 0,12-67-88,-39 135 39,19-101 37,-3 9-126,-13 81 40,-1 0 1,-1 1-1,2-23 0,-4 36 44,0 0 1,0 0-1,0 0 0,0 0 0,0-1 1,0 1-1,0 0 0,0 0 0,0 0 0,0 0 1,0 0-1,0 0 0,0 0 0,0 0 0,0 0 1,0 0-1,0 0 0,0 0 0,0-1 0,0 1 1,0 0-1,0 0 0,0 0 0,0 0 0,0 0 1,0 0-1,0 0 0,0 0 0,0 0 0,0 0 1,0 0-1,0 0 0,-1 0 0,1 0 0,0-1 1,0 1-1,0 0 0,0 0 0,0 0 0,0 0 1,0 0-1,0 0 0,0 0 0,0 0 0,0 0 1,0 0-1,0 0 0,-1 0 0,1 0 0,0 0 1,0 0-1,0 0 0,0 0 0,0 0 0,0 0 1,0 0-1,0 0 0,0 0 0,0 0 0,0 0 1,0 0-1,-1 0 0,1 0 0,0 0 0,0 1 1,-5 5-89,-4 9-18,-8 56-99,3-11 32,-42 141 75,39-139 96,-19 126-1,33-159 37,0-1-1,2 1 0,2 0 0,0 0 0,8 43 1,-9-70-8,1-1 1,-1 1-1,1 0 1,0 0 0,-1-1-1,1 1 1,0 0-1,0-1 1,0 1 0,0-1-1,0 0 1,0 1-1,2 1 1,-3-3-11,1 0 0,-1 1 1,1-1-1,-1 0 0,1 0 0,-1 0 0,1 1 1,-1-1-1,1 0 0,-1 0 0,1 0 1,-1 0-1,1 0 0,-1 0 0,1 0 0,-1 0 1,1 0-1,-1 0 0,1 0 0,0-1 1,0 1-1,0-1 0,0 1 0,0-1 0,0 0 0,0 1 0,0-1 0,0 0 1,0 0-1,-1 0 0,1 0 0,0 0 0,0-1 0,15-25 71,-1-1-1,18-45 1,-14 21-50,-9 25-158,1 0 1,16-27 0,-27 54 119,0 0-1,0 0 1,0 0 0,0 1 0,0-1-1,0 0 1,0 0 0,0 0 0,0 0-1,0 0 1,0 0 0,0 0 0,0 0-1,0 0 1,0 0 0,0 1 0,0-1-1,0 0 1,0 0 0,0 0-1,0 0 1,0 0 0,0 0 0,0 0-1,0 0 1,0 0 0,1 0 0,-1 0-1,0 0 1,0 0 0,0 0 0,0 0-1,0 0 1,0 1 0,0-1 0,0 0-1,0 0 1,0 0 0,0 0-1,1 0 1,-1 0 0,0 0 0,0 0-1,0 0 1,0 0 0,0 0 0,0 0-1,0 0 1,0 0 0,0 0 0,0-1-1,1 1 1,-1 0 0,0 0 0,0 0-1,0 0 1,0 0 0,0 0 0,0 0-1,0 0 1,0 9 13,-4 11-44,2 1 0,0 0 0,1 0 1,2 28-1,0-5 76,-2-38-29,1 0-1,1 0 1,-1 0 0,1 0 0,0 1-1,0-1 1,1 0 0,0-1 0,4 11-1,-6-16 0,1 1 0,-1-1 0,0 1 0,0-1 0,1 1 0,-1-1-1,1 0 1,-1 1 0,0-1 0,1 1 0,-1-1 0,1 0 0,-1 0-1,1 1 1,-1-1 0,1 0 0,-1 0 0,1 1 0,0-1 0,-1 0 0,1 0-1,-1 0 1,1 0 0,-1 0 0,1 0 0,-1 0 0,1 0 0,0 0-1,-1 0 1,1 0 0,-1 0 0,1-1 0,-1 1 0,1 0 0,-1 0 0,1-1-1,-1 1 1,2-1 0,20-17 200,79-96-30,-60 69-351,-20 22 199,43-37 0,-59 56-64,-1 1 0,1 1 0,-1-1-1,9-3 1,-13 6 33,0 0-1,1 0 1,-1 0-1,0 0 1,0 0-1,0 0 0,1 0 1,-1 0-1,0-1 1,0 1-1,0 0 1,1 0-1,-1 0 1,0 0-1,0 0 1,0 0-1,1 0 0,-1 0 1,0 0-1,0 0 1,0 0-1,1 0 1,-1 1-1,0-1 1,0 0-1,0 0 0,1 0 1,-1 0-1,0 0 1,0 0-1,0 0 1,1 1-1,-1-1 1,0 0-1,0 0 1,0 0-1,0 0 0,0 0 1,0 1-1,1-1 1,-1 0-1,0 0 1,0 0-1,0 1 1,0-1-1,0 0 0,0 0 1,0 0-1,0 1 1,0-1-1,0 0 1,0 0-1,0 1 1,-3 16-98,1-12 81,-155 462-216,131-398 193,17-43-74,-2 2 240,1 0 0,-8 38 0,18-66-114,0 0 0,0 0 1,0 0-1,0 0 0,0 0 0,0 0 0,0 1 1,0-1-1,0 0 0,0 0 0,-1 0 0,1 0 1,0 0-1,0 0 0,0 0 0,0 0 0,0 1 1,0-1-1,0 0 0,0 0 0,0 0 1,0 0-1,0 0 0,0 0 0,0 0 0,0 0 1,0 1-1,0-1 0,0 0 0,0 0 0,1 0 1,-1 0-1,0 0 0,0 0 0,0 0 0,0 0 1,0 0-1,0 0 0,0 1 0,0-1 0,0 0 1,0 0-1,0 0 0,0 0 0,0 0 0,1 0 1,-1 0-1,0 0 0,0 0 0,0 0 0,0 0 1,0 0-1,0 0 0,6-6 254,12-21-201,-6 9-34,29-37 61,1-1-92,45-77-1,-40 44-34,107-189 10,-151 272 37,18-25-49,-20 29 17,0 0 1,0 1-1,1-1 1,-1 1-1,0-1 0,1 1 1,0 0-1,-1-1 1,1 1-1,0 0 1,0 0-1,-1 0 1,5-1-1,-6 2 13,1 0-1,0 0 1,-1 1-1,1-1 1,0 0-1,-1 0 1,1 0-1,0 1 1,-1-1-1,1 0 1,-1 0-1,1 1 1,0-1-1,-1 1 1,1-1 0,-1 1-1,1-1 1,-1 0-1,1 1 1,-1 0-1,0-1 1,1 1-1,-1-1 1,0 1-1,1-1 1,-1 1-1,0 0 1,0-1-1,1 1 1,-1 0-1,0-1 1,0 1-1,0 0 1,0 1-1,3 25-250,-6 15 220,-10 61 0,6-54 8,5-37 23,-1 0-1,0-1 1,-5 13-1,6-19 41,0 0-1,0 1 0,-1-1 0,0-1 1,0 1-1,0 0 0,0-1 1,-7 6-1,9-9-18,0 0 0,0 0 0,0-1 0,0 1 0,0-1 0,0 1 0,0-1 0,0 1-1,0-1 1,-1 1 0,1-1 0,0 0 0,0 0 0,-1 0 0,1 0 0,0 0 0,0 0 0,0 0 0,-1 0 0,1 0 0,0-1 0,0 1 0,0 0 0,-1-1 0,1 1 0,0-1-1,0 1 1,0-1 0,0 0 0,-1 0 0,-4-4 91,0 0 0,0 0 0,-10-12-1,9 8-120,-2-1-108,6 6 83,0 1 0,0-1 0,-1 1 0,0-1 0,1 1 0,-8-4 0,12 7 39,-1 0 0,0 0 0,0 0 0,0 0 0,0 0 0,0 0 0,0 0 0,0 0 0,0 0 0,0 1 0,0-1 0,0 0 0,0 0 0,0 0 0,0 0 0,0 0 0,0 0 0,0 0 0,0 0 0,0 0 0,0 0 0,0 0 0,0 0 0,0 0 0,0 0 0,0 0 0,0 0 0,0 0 0,0 0 0,0 0 0,0 1 0,0-1 0,0 0 0,0 0 0,-1 0 0,1 0 0,0 0 0,0 0 0,0 0 0,0 0 0,0 0 0,0 0 0,8 8-86,11 8 53,-13-13 46,-1-1 0,0 0 0,1-1 0,0 1 0,-1-1 0,1 0 0,0 0 0,-1-1 0,1 0 0,0 0 0,0 0 0,0 0 0,-1-1 0,7-2 0,-5 1 1,-1 0-1,1 0 1,-1-1 0,0 0-1,0-1 1,0 1 0,0-1-1,0 0 1,-1-1 0,0 1-1,9-10 1,48-64 80,-37 46 35,1 0-1,44-41 1,44-40-260,-111 111 131,21-23-34,-5 6 52,-2 0-1,0 0 1,18-29-1,-5-3-38,-2-2 0,-3-1-1,27-81 1,-29 53 25,-22 80-20,-1 0 1,1 0 0,-1 0-1,1 0 1,-1 0-1,0 0 1,0 0-1,0 0 1,0 0-1,0 0 1,0-1 0,0 1-1,-1 0 1,1 0-1,-1 0 1,-1-3-1,2 5 16,0 0 0,0-1 1,-1 1-1,1 0 0,0 0 0,0-1 0,-1 1 0,1 0 0,0 0 0,-1-1 0,1 1 0,0 0 0,-1 0 0,1 0 1,0 0-1,-1 0 0,1-1 0,0 1 0,-1 0 0,1 0 0,-1 0 0,1 0 0,0 0 0,-1 0 0,1 0 0,0 0 1,-1 0-1,1 0 0,-1 1 0,1-1 0,0 0 0,-1 0 0,1 0 0,0 0 0,-1 0 0,1 1 0,0-1 0,0 0 1,-1 0-1,1 1 0,-1-1 0,-11 14-29,1 3-53,0 0 1,2 1-1,-15 37 0,9-18 82,-42 85-162,-41 102-46,89-196 214,-10 44 1,16-57 33,1-1-1,0 1 1,1 0-1,1 0 1,1 16-1,0-29-18,-1 0 0,0 0-1,0 0 1,1 0-1,-1 0 1,1 0 0,0 0-1,0 0 1,0 0-1,0-1 1,0 1 0,0 0-1,0 0 1,0-1-1,1 1 1,-1-1 0,0 1-1,1-1 1,1 2-1,-1-2-6,0-1 0,0 1 1,0 0-1,0-1 0,0 1 0,0-1 0,0 0 0,0 0 0,0 1 0,0-2 0,0 1 0,0 0 0,0 0 0,0 0 0,0-1 0,0 1 0,0-1 0,0 0 1,3-1-1,33-18 93,-13 6-62,87-56 139,-55 33-318,-49 32 147,0 0-2,0 0 0,0 0 0,0-1 0,0 0 1,-1-1-1,12-13 0,-20 24-391,-1 6 335,0-1-1,-1 0 1,-4 11 0,0-4 28,1 0 1,0 0 0,1 0-1,1 0 1,-3 23 0,6-35 3,0 21 152,4-13-41,-3-12-86,0 0-1,0 1 1,0-1 0,0 0 0,0 0 0,1 0 0,-1 1 0,0-1 0,0 0-1,0 0 1,0 0 0,1 0 0,-1 1 0,0-1 0,0 0 0,0 0-1,1 0 1,-1 0 0,0 0 0,0 0 0,1 0 0,-1 0 0,0 0 0,0 0-1,1 0 1,-1 0 0,0 0 0,0 0 0,1 0 0,-1 0 0,0 0 0,0 0-1,0 0 1,1 0 0,-1 0 0,11-6 0,0 0 1,0 0-1,0-1 0,-1-1 0,0 0 1,-1 0-1,0-1 0,9-11 1,-10 11 5,1 1 0,-1 1 0,1-1 1,1 1-1,-1 1 0,1-1 0,0 2 1,1-1-1,-1 2 0,13-5 0,3 1-46,0 2-1,1 0 1,33-2-1,-57 8 34,5-1 1,0 0 1,0 1-1,13 1 1,-14-1 22,-1 1 0,1-1 0,-1-1 0,0 1 0,1-1 0,9-2 1,-2 0-106,-7 1 25,-7 2 55,0-1 1,0 1-1,1 0 1,-1 0-1,0 0 1,0 0-1,0 0 1,0 0-1,1 0 1,-1 0-1,0 0 1,0 0-1,0 0 1,0 0-1,1 0 1,-1 0-1,0 0 1,0 0-1,0 0 1,1 0-1,-1 0 1,0 0-1,0 0 1,0 0-1,0 0 1,0 0-1,1 0 1,-1 0-1,0 0 1,0 1-1,0-1 1,0 0-1,0 0 1,1 0-1,-1 0 1,1 1-92,-7 0 75,0-1 0,1 1 0,-1 0 0,0 0 0,-9 5 0,6-3-69,-7 3 75,1 1 1,0 0 0,1 1-1,0 1 1,-13 10 0,17-12-53,1 0 62,0 0 0,0 1 0,0 0 0,1 0 0,0 1 0,0 0 0,1 0 0,1 1 0,-1 0 0,2 0 0,-1 0 0,1 1 0,1 0 0,0 0 0,1 0 0,-5 23 0,8-32 13,0-1 0,-1 0-1,1 0 1,0 1 0,0-1-1,0 0 1,0 1 0,0-1-1,0 0 1,0 0 0,1 1-1,-1-1 1,0 0 0,1 0-1,-1 1 1,1-1 0,-1 0-1,1 0 1,0 0 0,-1 0-1,1 0 1,0 0 0,0 0-1,-1 0 1,2 1 0,0-1-9,0 0 1,0-1-1,0 1 1,0-1 0,0 1-1,0-1 1,0 1-1,0-1 1,0 0 0,0 0-1,0 0 1,0 0-1,0 0 1,2-1 0,9-2-27,0-1 1,-1 0-1,21-10 1,-29 13 28,164-85 209,-121 60-122,-20 11-64,-2-1 1,0-1 0,43-37-1,-56 42-52,20-16-190,-33 29 167,0 1 1,-1 0-1,1 0 1,0 0-1,0 0 1,0 0-1,0 0 1,-1 4 0,-10 21-15,9-19 57,0 1 1,1-1-1,-1 0 1,2 1-1,-1-1 1,0 17-1,0-7 13,2 15-57,1-15-4,-1-18 58,0 1 0,0 0 1,0 0-1,1 0 0,-1 0 0,0 0 0,0-1 1,1 1-1,-1 0 0,1 0 0,-1-1 0,1 1 1,-1 0-1,1 0 0,-1-1 0,1 1 1,0-1-1,-1 1 0,1-1 0,0 1 0,-1-1 1,1 1-1,0-1 0,0 1 0,0-1 0,-1 0 1,1 1-1,0-1 0,0 0 0,1 0 0,29 3 58,-29-3-50,13 0-96,-13 0 219,16-1-161,-6-6 58,-1-1 0,0 0 0,-1 0 0,0-2 0,0 1 0,-1-1 0,13-17 0,-9 11-11,1 0 0,26-23 0,14-3 0,66-55 6,-99 77-61,0-1 0,-1-1 0,22-32 0,-8-1 54,-1-2 0,-4-2 0,33-91 0,-55 134-82,1 0 0,11-17 0,-2 3 120,-12 14-168,-5 16 101,0 0 1,0 1-1,0-1 0,0 0 1,0 0-1,-1 0 0,1 0 1,0 0-1,0 0 1,0 0-1,0 0 0,0 0 1,-1 0-1,1 0 0,0 0 1,0 0-1,0 0 0,0 0 1,0 0-1,-1 0 1,1 0-1,0 0 0,0 0 1,0 0-1,0 0 0,0 0 1,0 0-1,-1 0 1,1-1-1,0 1 0,0 0 1,0 0-1,0 0 0,0 0 1,0 0-1,0 0 0,0 0 1,-1 0-1,1-1 1,0 1-1,0 0 0,0 0 1,0 0-1,0 0 0,0 0 1,0 0-1,0-1 1,0 1-1,0 0 0,0 0 1,0 0-1,0 0 0,0 0 1,0-1-1,0 1 0,0 0 1,0 0-1,0 0 1,0 0-1,-12 13-51,0 1-1,1 0 1,0 1-1,1 1 1,-8 17 0,1-4-22,-225 363-2,228-368 34,2 1 1,1 0-1,-15 49 1,25-71 46,-5 18 45,1 0-1,1-1 1,1 2 0,-2 38 0,5-59-39,0 0 0,0 0 0,0 1 1,0-1-1,0 0 0,0 0 0,1 1 0,-1-1 0,0 0 0,1 0 0,-1 0 1,1 0-1,-1 1 0,1-1 0,-1 0 0,1 0 0,0 0 0,0 0 1,-1 0-1,1 0 0,2 1 0,-2-1 5,1-1 0,0 1 0,-1-1 0,1 1 0,0-1 1,0 0-1,-1 0 0,1 1 0,0-1 0,0 0 0,-1-1 0,1 1 0,0 0 0,-1 0 0,1-1 1,2 0-1,13-5 56,0-1 0,0-1 0,28-17 0,-21 11-47,52-35-20,0 1 62,-66 41-41,0 0 0,15-14 0,-2 2 61,-12 7-259,-8 8 14,-4 4 47,-3 5 94,1 0 1,-1 0 0,1 0-1,0 0 1,0 0-1,1 1 1,-1-1-1,1 1 1,1 0-1,-3 8 1,2-4 9,1 0 1,-1 1-1,2-1 1,-1 1-1,3 14 1,-2-23 19,0 1 0,0-1 0,1 1 1,-1-1-1,1 0 0,0 1 0,0-1 0,0 0 0,0 0 1,0 1-1,0-1 0,0 0 0,1 0 0,-1 0 0,1 0 0,0-1 1,-1 1-1,1 0 0,0-1 0,0 1 0,0-1 0,0 0 1,0 1-1,0-1 0,1 0 0,-1 0 0,0-1 0,1 1 0,2 0 1,-1 0 7,1-1 0,0 0 0,-1 0 1,1 0-1,-1 0 0,1-1 0,0 0 1,-1 0-1,1 0 0,-1 0 0,0-1 1,0 0-1,1 0 0,5-4 0,213-144 101,-217 147-99,-1-1 1,-1 1 0,1-1 0,0 1 0,-1-1 0,0-1 0,0 1 0,0 0 0,-1-1-1,5-6 1,-8 10-23,0 1 0,0-1 0,0 1 0,1-1-1,-1 1 1,0-1 0,0 1 0,0 0 0,0-1-1,0 1 1,0-1 0,0 1 0,0-1 0,0 1-1,0-1 1,0 1 0,0-1 0,-1 1 0,1-1-1,0 1 1,0 0 0,0-1 0,0 1 0,-1-1-1,1 1 1,0 0 0,-1-1 0,0 0-7,0 0 0,0 1 1,0-1-1,0 0 0,0 1 1,0-1-1,0 1 0,0-1 0,-1 1 1,-1-1-1,0 1-17,-1-1-1,1 1 1,-1 0-1,1 0 1,-1 0-1,0 0 1,-4 1-1,-2 2 15,1 0 0,-1 0 0,1 1 0,0 1 0,0-1 0,1 1 0,-10 8 0,12-9 3,1 0 0,0 1 0,0 0 0,1 0 0,-1 1 0,1-1 0,0 1 0,0 0 0,1 0 0,0 0 0,-4 13 0,2-3 3,0 1-1,2 0 0,-3 33 0,5-42 21,1-1-1,0 1 1,0 0-1,1 0 1,0 0-1,1 0 1,0-1-1,0 1 1,0 0-1,8 13 1,-10-20-7,1 0-1,0 1 1,0-1 0,0 0 0,0 0 0,0 0-1,0 1 1,0-1 0,0 0 0,0-1-1,0 1 1,1 0 0,-1 0 0,0 0-1,1-1 1,-1 1 0,1-1 0,-1 1-1,0-1 1,1 1 0,-1-1 0,1 0-1,-1 0 1,1 0 0,1 0 0,3-1 23,-1 0 0,1 0 0,-1 0 0,0-1 0,8-4 0,-5 3 15,24-12 34,-1-1 0,58-40 0,-58 35-40,111-79 229,-104 73-241,-4 1-58,36-38 0,-37 33-122,-21 22 2,-7 8-77,-4 8 108,-4 3 62,0 0-1,0-1 1,-8 17 0,-1 2 30,2-2 34,-52 129 27,52-133 20,-1-2 1,-1 1-1,-1-1 0,-30 35 0,38-50 2,1-1 0,-1 0 0,0 0 0,0 0 0,0 0 0,0-1 0,-1 0 0,0 0 0,-9 4 0,13-7-41,0 1 0,0-1-1,1 1 1,-1-1 0,0 0-1,0 0 1,0 0 0,0 0-1,0 0 1,0 0 0,0 0-1,0-1 1,0 1 0,0-1-1,0 1 1,0-1 0,0 0-1,0 0 1,1 0 0,-1 0-1,0 0 1,1 0 0,-1 0-1,1-1 1,-1 1 0,1-1-1,0 1 1,-1-1 0,1 1-1,0-1 1,0 0 0,0 0-1,-1-1 1,0-2-6,0 1-1,0-1 1,0 1 0,0-1-1,1 0 1,-1 0 0,0-5-1,2 8-9,0 0 1,0 0-1,0 1 0,1-1 0,-1 0 1,0 0-1,1 1 0,-1-1 0,1 0 1,-1 0-1,1 1 0,0-1 0,-1 1 0,1-1 1,0 1-1,0-1 0,0 1 0,1-1 1,-1 1-1,0 0 0,0 0 0,1 0 0,-1 0 1,3-2-1,3-1-15,0 0 1,0 1-1,1 0 1,-1 0-1,1 1 0,-1 0 1,1 0-1,0 1 1,15-1-1,3 1 13,44 7 1,6 0-6184,-60-6 1953,-2 0 1425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7:38.6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32 7296,'-37'-12'3328,"32"7"-2912,2 2 2112,6 6-1472,2-6 0,9 3-640,4-8-384,0 8-32,0-4 0,1 8 0,-11-4-1632,5 0 896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4:38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1152 4064,'0'0'60,"0"0"1,-1 0-1,1 0 1,0-1-1,0 1 0,0 0 1,0 0-1,0 0 1,-1 0-1,1 0 1,0 0-1,0 0 0,0 0 1,0 0-1,0 0 1,-1 0-1,1-1 1,0 1-1,0 0 0,0 0 1,0 0-1,0 0 1,0 0-1,0 0 0,-1-1 1,1 1-1,0 0 1,0 0-1,0 0 1,0 0-1,0-1 0,0 1 1,0 0-1,0 0 1,0 0-1,0 0 1,0-1-1,0 1 0,0 0 1,0 0-1,0 0 1,0 0-1,0-1 1,0 1-1,0 0 0,1 0 1,-1 0-1,0 0 1,0 0-1,0-1 0,12-7 1268,23-6-496,-29 12-377,8-3-161,0 0-1,0-2 1,0 1 0,-1-2 0,0 0 0,0 0-1,-1-1 1,0-1 0,-1 0 0,18-20 0,64-104 467,-53 71-557,10-5 142,60-62 1,39-52-32,-130 154-248,-2 0 0,-1-1 0,-1-1 1,12-34-1,-13 20-16,-2-1 1,8-56 0,-17 68-182,-3 31 112,1-1 0,-2 1 1,1 0-1,0 0 1,0-1-1,-1 1 0,1 0 1,-1 0-1,0 0 0,0 0 1,-1-3-1,2 4 6,-1 1 0,1-1 0,-1 1 0,1 0 0,-1-1 0,1 1 0,-1 0 0,1-1 0,-1 1-1,1 0 1,-1-1 0,1 1 0,-1 0 0,1 0 0,-1 0 0,0-1 0,1 1 0,-1 0 0,1 0 0,-1 0 0,0 0-1,1 0 1,-1 0 0,1 0 0,-1 1 0,0-1 0,1 0 0,-1 0 0,0 1 0,-21 9-254,21-9 254,-16 12-16,0 0 0,1 1-1,0 1 1,-22 28 0,22-25 15,-21 25-30,1 1 1,-56 93 0,78-112 57,1 0 0,2 1 0,0 0 1,2 0-1,0 1 0,2 1 0,-7 54 0,11 68 200,4-124-129,2 0 1,1 0-1,12 42 0,-14-60-21,1-1 0,-1 1 0,2-1-1,-1 0 1,1 0 0,0 0 0,1 0-1,0-1 1,10 11 0,-11-13 44,1 0-1,0 0 1,0-1 0,0 0 0,0 0 0,1 0-1,-1 0 1,1-1 0,0 0 0,0 0-1,-1-1 1,1 0 0,9 1 0,-6-1 24,0-1 1,0 0-1,0-1 0,0 0 1,0-1-1,0 0 0,0 0 1,0-1-1,-1 0 1,0 0-1,1-1 0,8-5 1,1-2-21,-1-1 0,-1 0-1,1-1 1,15-18 0,-10 6-105,-1 1 0,24-40-1,-26 35-141,40-46 0,-57 73 113,0-1 0,1 1 0,-1 0 0,0 0 0,1 0 1,-1 1-1,1-1 0,0 0 0,-1 1 0,1 0 0,0 0 0,0 0 0,4-1 0,-5 2 8,1 0 0,-1 0 0,0 0 0,0 0 0,1 0 1,-1 1-1,0-1 0,0 1 0,1 0 0,-1 0 0,0 0 0,0 0 0,0 0 0,0 0 0,0 0 0,0 1 0,-1-1 0,3 3 0,28 26-54,8 8 428,-40-38-352,0 0 1,0 0 0,1 0-1,-1 1 1,0-1 0,0 0-1,0 0 1,0 0 0,0 0-1,1 0 1,-1 0 0,0 1-1,0-1 1,0 0 0,0 0-1,1 0 1,-1 0-1,0 0 1,0 0 0,0 0-1,1 0 1,-1 0 0,0 0-1,0 0 1,0 0 0,1 0-1,-1 0 1,0 0 0,0 0-1,0 0 1,1 0 0,-1 0-1,0 0 1,0 0 0,0 0-1,0-1 1,1 1-1,-1 0 1,0 0 0,0 0-1,0 0 1,0 0 0,1-1-1,0-10 390,-5-14 26,1 14-424,-1 0 0,0 0 0,-1 1 0,0 0 0,0-1 0,-10-11 0,13 19-15,0 1-1,0 0 1,0-1 0,0 1-1,-1 0 1,1 0 0,-1 1 0,1-1-1,-1 0 1,0 1 0,1-1 0,-5 0-1,5 2-3,0-1 0,0 1 0,-1 0 0,1 0 0,0 0 0,0 0-1,-1 0 1,1 0 0,0 0 0,0 1 0,-1 0 0,1-1 0,0 1 0,0 0 0,0 0-1,0 0 1,0 0 0,-3 2 0,-3 4-41,0-1 0,0 1-1,1 1 1,0-1 0,0 1-1,1 1 1,0-1 0,0 1 0,-8 19-1,3-5-42,2 2-1,-12 44 0,16-49 86,-4 39-1,8-52 43,1 1 0,0-1-1,1 1 1,0-1-1,0 1 1,0-1-1,1 0 1,4 12-1,-5-16 27,1 0 0,0 0 0,0 0-1,0 0 1,0 0 0,0 0 0,0-1-1,1 1 1,0-1 0,-1 0 0,1 1-1,0-1 1,4 2 0,-5-3-18,0 0-1,0 0 1,0 0 0,0 0-1,1-1 1,-1 1 0,0 0-1,0-1 1,0 0 0,1 0-1,-1 1 1,0-1 0,1-1-1,-1 1 1,0 0 0,0 0-1,1-1 1,-1 1 0,0-1-1,0 0 1,3-1 0,1-2 22,-1 0 1,0 1-1,0-2 0,0 1 1,-1-1-1,1 0 0,-1 0 1,0 0-1,-1 0 1,6-11-1,2-4 108,11-37-1,-18 47-104,28-94-111,-16 45 90,-3 2-293,-14 68-65,1 1 1,1 17-1,0 3 131,-1-6 139,1 1-1,9 53 1,-9-72 77,1 0-1,0 0 1,1 0-1,0-1 1,0 1-1,1-1 1,0 1-1,0-1 1,1 0-1,0-1 1,0 1-1,0-1 1,1 0 0,7 6-1,-10-10 6,1 0 0,-1 0-1,1 0 1,-1 0 0,1 0 0,-1-1 0,1 0-1,0 1 1,0-2 0,0 1 0,-1 0 0,1-1-1,0 1 1,0-1 0,0 0 0,0-1-1,0 1 1,0-1 0,0 1 0,5-3 0,0 0 51,0-1 1,0 0 0,0 0 0,0-1 0,-1 0 0,14-11 0,-6 2-42,0-1 1,-1 0 0,0-1-1,23-34 1,42-81 32,-46 73-63,-14 23-58,-10 17-92,0 0 0,2 1 0,18-22 0,-30 38 124,1 0 0,-1 0 0,1 1-1,-1-1 1,1 1 0,0-1-1,-1 0 1,1 1 0,0-1 0,0 1-1,-1-1 1,1 1 0,0 0-1,0-1 1,0 1 0,0 0 0,-1 0-1,1-1 1,0 1 0,0 0 0,0 0-1,1 0 1,-1 0 5,-1 1-1,1-1 1,0 1-1,0-1 1,-1 1-1,1-1 1,-1 1 0,1-1-1,0 1 1,-1 0-1,1-1 1,-1 1 0,0 0-1,1-1 1,-1 1-1,1 0 1,-1 0 0,0-1-1,1 2 1,1 6-45,-1-1 1,1 1 0,0 14 0,-2-19 30,5 57 103,-3 1 0,-3-1-1,-10 77 1,10-133-28,1 0-1,-1 1 1,0-1-1,0 0 0,-1 1 1,1-1-1,-1 0 1,0 0-1,0 0 1,-1-1-1,1 1 1,-1 0-1,1-1 1,-5 5-1,5-7-26,1-1-1,-1 1 1,1-1-1,0 1 1,-1-1 0,1 0-1,-1 1 1,1-1-1,-1 0 1,1 0-1,-1 0 1,1 0-1,-1 0 1,1 0-1,-1-1 1,1 1-1,-1-1 1,1 1 0,0 0-1,-1-1 1,1 0-1,-1 1 1,1-1-1,-1-1 1,-5-2 47,1-1 1,-1 1-1,-5-7 1,9 8-56,-23-23 67,22 21-101,0 0-1,0 1 0,0 0 0,-1 0 1,0 0-1,1 0 0,-1 1 0,-7-4 1,12 7 6,0 0 1,0 0-1,0 0 0,0 0 1,0 0-1,0 0 1,0 0-1,0 0 1,0 0-1,0 0 1,0 0-1,0 0 0,0 1 1,0-1-1,0 0 1,0 0-1,0 0 1,0 0-1,0 0 1,0 0-1,0 0 1,0 0-1,0 0 0,0 0 1,0 0-1,0 0 1,0 0-1,0 0 1,0 0-1,0 0 1,0 1-1,0-1 0,0 0 1,0 0-1,0 0 1,0 0-1,0 0 1,0 0-1,-1 0 1,1 0-1,0 0 0,0 0 1,0 0-1,0 0 1,0 0-1,0 0 1,0 0-1,0 0 1,0 0-1,0 0 0,0 0 1,0 0-1,0 0 1,0 0-1,0 0 1,0 0-1,-1 0 1,1 0-1,0 0 1,6 9-124,12 8 205,-9-12-69,-1 0 0,1 0 1,0-1-1,0-1 0,0 0 0,0 0 0,1 0 0,-1-1 0,15 1 0,-18-3 35,0 0 1,1 0-1,-1 0 0,1-1 1,-1 0-1,0 0 0,0-1 1,1 0-1,-1 0 0,0 0 1,-1-1-1,1 0 0,0 0 1,-1-1-1,7-4 0,7-10 14,-1-1 1,-1 0-1,0-1 0,16-27 0,-17 23-18,195-255 155,-200 265-181,-1-1 0,0-1 0,-1 0 1,-1 0-1,12-31 0,-5-8-17,-2 0 1,-2 0-1,3-61 0,-13 47-165,-1 68 151,0 0 0,0 0 1,0-1-1,0 1 0,0 0 0,0 0 0,0 0 0,0 0 0,0 0 0,-1 0 0,1 0 0,0 0 0,-1 0 0,1 0 1,-2-2-1,2 3 13,-1 0 1,1 0-1,0 0 1,-1 1-1,1-1 1,0 0-1,-1 0 1,1 0 0,-1 0-1,1 0 1,0 0-1,-1 1 1,1-1-1,0 0 1,0 0-1,-1 1 1,1-1 0,0 0-1,-1 0 1,1 1-1,0-1 1,0 0-1,-1 1 1,1-1-1,0 0 1,0 1 0,0 0-1,-18 34-243,16-31 280,-122 322-548,111-281 517,2 0 0,3 1 0,1 0-1,2 1 1,2 51 0,3-76 26,2 0-1,0 0 1,6 23-1,-6-33 22,2 0 0,-1-1 0,1 0 0,1 0 0,0 0 0,1 0-1,8 12 1,-10-19 8,-1 0-1,1 0 1,-1 0 0,1-1-1,0 0 1,8 5-1,-10-6 0,1-1 0,-1 1 0,1-1 1,0 0-1,0 0 0,0 0 0,-1 0 0,1-1 0,0 1 0,0-1 0,0 1 0,0-1 1,4 0-1,-1-1-13,1 0 1,-1-1-1,0 0 0,0 0 1,0 0-1,0 0 1,0-1-1,-1 0 1,1 0-1,-1-1 0,1 0 1,-1 0-1,8-8 1,3-6 1,-2-1 0,1 0-1,15-31 1,29-68 165,-35 66-253,-21 45 51,0 0 0,-1 0 0,0 0 0,1-10 0,5-14 0,-3 12-85,-5 19 82,0 0-1,0 0 1,0 0 0,0 0 0,0 0-1,0 0 1,0 0 0,0 1-1,0-1 1,0 0 0,0 0 0,0 0-1,0 0 1,0 0 0,0 0-1,0 0 1,0 0 0,0 0-1,0 0 1,0 0 0,0 0 0,0 0-1,0 0 1,0 0 0,0 0-1,0 0 1,0 0 0,-1 0 0,1 0-1,0 0 1,0 0 0,0 0-1,0 0 1,0 0 0,0 0 0,0 0-1,0 0 1,0 0 0,0 0-1,0 0 1,0 0 0,0 0 0,-1 0-1,1 0 1,0 0 0,0 0-1,0 0 1,0 0 0,0 0 0,0 0-1,0 0 1,0 0 0,0 0-1,0 0 1,0 0 0,0 0 0,0 0-1,0 0 1,0 0 0,0 0-1,-3 4-104,-3 9-9,2-1 1,0 1 0,0 0 0,-3 22-1,-5 83 94,4-26 25,7-84 47,1 0 0,0 1-1,0-1 1,1 0 0,0 0 0,3 10-1,-4-18-44,6 15 445,-6-15-440,0 0 0,1 0 0,-1 1 0,1-1 0,0 0 0,-1 0 0,1 0 0,-1 0 0,1 0 0,-1 0 0,1 0 0,-1 0 0,1 0 0,-1 0 0,1 0 0,-1 0 0,1-1 0,-1 1 0,1 0 0,-1 0 0,1-1 0,-1 1 0,1 0 0,0-1 0,3-1 43,1-1-1,-1 0 1,1 0 0,-1 0 0,0-1 0,0 1 0,0-1 0,-1 0 0,1 0 0,3-7 0,3-6 4,13-26 1,-14 25-85,2-4 16,1 0 0,23-29 0,-28 42-4,0 0 0,1 1-1,0 0 1,0 1 0,1-1 0,0 2 0,15-10-1,-6 7-2,0 2 0,0-1 1,1 2-1,0 1 0,0 0 0,0 1 0,1 2 0,-1 0 0,1 0 0,38 4 0,13 3-125,-50-4 327,-20-1-170,-1 0-1,1 0 1,-1 0-1,1 0 1,-1 0-1,1 0 1,-1 0-1,1 0 0,-1 0 1,1 0-1,-1 0 1,1 0-1,-1 0 1,1-1-1,-1 1 1,1 0-1,-1 0 0,1-1 1,-1 1-1,0 0 1,1-1-1,-1 1 1,0 0-1,1-1 1,0 0-1,-1 0-8,-1-1 0,1 0 1,0 1-1,-1-1 0,1 1 0,-1-1 1,0 1-1,1-1 0,-1 1 0,0 0 0,0-1 1,0 1-1,0 0 0,0 0 0,0-1 1,0 1-1,-1 0 0,1 0 0,0 0 0,0 0 1,-1 1-1,1-1 0,-1 0 0,1 0 1,-1 1-1,-2-1 0,-3-1-27,1 0 1,0 0-1,-1 1 1,0 0-1,-10 1 1,1 0-16,0 1 0,0 1 0,1 1 0,-1 0 1,1 1-1,0 1 0,0 0 0,0 1 0,0 1 1,1 0-1,0 1 0,1 1 0,0 0 0,0 0 1,1 1-1,0 1 0,1 0 0,0 1 0,1 0 1,0 1-1,1 0 0,-13 23 0,13-16 51,-1 1 0,-7 32-1,13-41 13,1 1 0,1 0 0,0-1-1,1 1 1,1 26 0,0-36-19,0 0 1,1 0-1,-1 0 1,1 0-1,0-1 1,0 1-1,0 0 1,0 0-1,0 0 0,1-1 1,-1 1-1,1 0 1,-1-1-1,1 0 1,0 1-1,0-1 1,4 3-1,-2-2 20,0-1 0,0 1 0,0-1-1,1 0 1,0 0 0,-1-1 0,1 1 0,0-1-1,-1 0 1,7 0 0,6 1 94,0-1 0,0-1 0,25-3 0,52-11 58,-80 12-180,25-6 39,-1 0 1,0-3-1,0-1 0,-1-2 1,39-21-1,-73 34-586,-1-1-1,1 1 1,-1-1-1,1 0 1,3-4 0,-5 5-43,0 0 1,0 0 0,-1 0 0,1 0-1,0-1 1,-1 1 0,1 0-1,-1 0 1,1 0 0,-1 0-1,1-1 1,-1 1 0,0 0 0,0-1-1,0 0 1,0-3-2454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9:04.8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206 0 1408,'-11'3'15863,"3"-3"-15732,-23 29 3218,23-20-3131,0 1-1,1-1 0,1 1 0,0 0 0,0 1 1,1-1-1,0 1 0,-5 17 0,-20 98 792,23-89-613,-14 60 415,6 1 0,-7 170-1,33-40 83,-7-194-623,2 0 1,2-1-1,0-1 1,22 54-1,-22-70-127,0 0 0,20 30 0,-22-39-129,0 1 0,0-1-1,0 0 1,1-1 0,0 0 0,0 0-1,9 5 1,6 4 39,-17-12-1188,-1 0 1,2 0-1,7 4 1,-7-8-3442,2 1 1429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7:38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748 12 6560,'-36'-3'2976,"31"3"-2592,10-5 2112,8 5-1440,19-4 224,4 4-800,22 0-160,5 4-192,4 1 128,-4-2-160,-5 0-96,-11 6-32,-12-4 32,-9 1 0,-8-1-5024,-4 3 2752</inkml:trace>
  <inkml:trace contextRef="#ctx0" brushRef="#br0" timeOffset="1">24 20 7136,'-23'-5'3648,"28"5"-2720,5 0-608,3 0-128,0 0-128,5 0 192,-1 0-128,1 0-3552,6 5 1856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7:41.0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350 518 3904,'0'-1'132,"0"0"0,0 1-1,0-1 1,0 0 0,0 0 0,-1 0 0,1 1 0,0-1-1,-1 0 1,1 0 0,0 1 0,-1-1 0,1 0 0,-1 1 0,1-1-1,-1 0 1,1 1 0,-1-1 0,0 1 0,1-1 0,-1 1-1,0-1 1,1 1 0,-1 0 0,0-1 0,1 1 0,-1 0-1,0-1 1,0 1 0,0 0 0,1 0 0,-1 0 0,0 0 0,-1 0-1,-5-1 284,0 1-1,1 1 0,-11 0 1,11 0-282,-9 1-19,1 1 0,-1 1 0,1 0-1,0 1 1,0 0 0,1 1 0,0 1 0,0 0 0,0 1-1,1 0 1,0 1 0,0 0 0,1 1 0,1 0 0,0 0-1,0 2 1,1-1 0,0 1 0,1 0 0,0 1 0,1 0 0,1 0-1,0 1 1,0-1 0,-4 22 0,9-31-55,0 0 1,1 0-1,-1 0 1,1 0-1,0 1 0,0-1 1,0 0-1,1 0 1,-1 0-1,1 0 0,2 8 1,-1-9-7,-1-1 0,0 1-1,1-1 1,-1 1 0,1-1 0,0 0 0,0 0 0,0 0 0,0 0 0,0 0 0,0-1-1,0 1 1,1 0 0,-1-1 0,1 0 0,-1 0 0,1 1 0,-1-1 0,5 0 0,2 1 73,1 0 1,0 0-1,0-2 1,1 1-1,-1-1 1,0-1-1,0 0 1,0 0-1,0-1 1,17-5-1,-16 4-77,-1-1 0,0 1 0,0-2 0,0 0 0,-1 0-1,0-1 1,0 0 0,0 0 0,-1-1 0,1 0 0,-2-1-1,11-11 1,-8 5-5,0 0-1,-1 0 1,-1-1-1,0-1 1,-1 1-1,-1-1 1,0-1-1,-1 1 1,-1-1-1,0 0 0,-1 0 1,0-21-1,-3 32-43,0 0 0,0 0-1,-1 0 1,0 0 0,0 0-1,-1 0 1,0 0 0,0 0-1,0 0 1,0 1 0,-7-10-1,7 12-34,-1-1 0,0 1 0,1 0-1,-2 0 1,1 0 0,0 0 0,0 1 0,-1-1-1,0 1 1,1 0 0,-1 0 0,0 0 0,0 1-1,0-1 1,0 1 0,-9-1 0,7 1-9,0 0-1,0 1 1,0 0 0,0 0 0,0 0 0,0 1 0,-12 2 0,15-2 13,-1 1 1,1-1-1,0 0 1,-1 1-1,1-1 1,0 1-1,0 0 1,0 0-1,0 1 1,0-1-1,1 0 1,-1 1-1,0 0 1,-2 3-1,5-5 37,-1-1-1,1 1 0,0-1 1,-1 1-1,1-1 1,0 1-1,0 0 1,-1-1-1,1 1 0,0-1 1,0 1-1,0 0 1,0-1-1,0 1 0,0-1 1,0 1-1,0 0 1,0-1-1,0 1 1,0-1-1,0 1 0,0 0 1,0-1-1,1 1 1,-1-1-1,0 1 0,1 1 1,0-1 16,0 0 0,0 0 0,0 0 0,0 0 0,1-1 0,-1 1 0,0 0 0,0 0 0,1-1-1,-1 1 1,3 0 0,1 1 71,1-1 0,-1 0-1,1 0 1,0 0-1,9-1 1,-4-1 16,0-1 0,1 0 1,-1-1-1,0 0 0,0-1 1,-1 0-1,1-1 0,-1 0 1,0-1-1,0 0 0,-1 0 0,1-1 1,13-14-1,-8 7-80,-1-2 0,0 1 0,-1-2 0,-1 0 0,-1 0 0,17-36 0,16-64 82,0 2-73,-43 112-63,0 0-1,1 0 1,0 0-1,-1 1 1,1-1-1,0 0 0,3-2 1,-4 4 20,-1 1 0,0 0 0,0 0 1,0 0-1,0 0 0,0 0 0,1 0 0,-1-1 0,0 1 1,0 0-1,0 0 0,0 0 0,1 0 0,-1 0 1,0 0-1,0 0 0,0 0 0,0 0 0,1 0 1,-1 0-1,0 0 0,0 0 0,0 0 0,1 0 0,-1 0 1,0 0-1,0 0 0,0 0 0,0 0 0,1 0 1,-1 1-1,0-1 0,0 0 0,0 0 0,0 0 1,0 0-1,1 0 0,-1 0 0,0 0 0,0 1 0,1 0 4,-1 0 0,1 1-1,-1-1 1,0 1-1,1-1 1,-1 0 0,0 1-1,0-1 1,0 3-1,-13 163-235,8-124 192,-58 391 3,45-353 128,-3-1 1,-4 0-1,-43 91 1,61-154 29,-2 1 0,0-2 0,0 0 0,-2 0 0,0 0 0,-1-1 0,-15 15 0,24-28-76,0 1 0,0-1 0,0 1 0,0-1 0,-1 0-1,1 0 1,-1-1 0,-4 3 0,7-4-20,-1 0-1,1 1 0,-1-1 1,0 0-1,1 0 0,-1 0 0,0 0 1,1-1-1,-1 1 0,1 0 1,-1-1-1,1 1 0,-1-1 0,1 1 1,-1-1-1,1 0 0,-1 1 1,1-1-1,-1 0 0,1 0 0,-2-2 1,0 0 4,0 1 0,1-1 0,0 0 0,-1 0 0,1 0 0,0 0 0,0 0 0,1 0 0,-1 0 0,1-1 0,-1 1 0,1-1 0,0 1 0,1-1 0,-1 1 0,0-1 0,1 1 0,0-1 0,0 0 0,0 1 0,0-1 0,1 0 0,-1 1 0,3-7 0,2-5-10,0 0 0,1 1 1,1 0-1,13-22 1,-13 24-53,11-19-74,36-47 0,-47 69 93,1 0 0,0 1 1,0 0-1,1 0 1,0 1-1,1 0 0,0 1 1,0 0-1,14-7 1,-18 11-103,0 0 1,0 0 0,0 1 0,0 0-1,0 0 1,1 0 0,-1 1-1,8 0 1,-6 1-1097,0 0 0,0 0-1,10 3 1,4 4-1188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7:46.0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205 657 4800,'0'0'41,"0"-1"0,0 1-1,0 0 1,0 0 0,0 0 0,0 0 0,0 0 0,0 0 0,0-1 0,0 1-1,-1 0 1,1 0 0,0 0 0,0 0 0,0 0 0,0 0 0,0 0-1,0-1 1,0 1 0,0 0 0,0 0 0,0 0 0,-1 0 0,1 0 0,0 0-1,0 0 1,0 0 0,0 0 0,0 0 0,0 0 0,0 0 0,-1 0 0,1 0-1,0 0 1,0 0 0,0 0 0,0 0 0,0 0 0,0 0 0,-1 0-1,1 0 1,0 0 0,0 0 0,0 0 0,0 0 0,-5 7 1112,-4 19 74,5-16-607,-102 316 3380,84-234-3524,-17 56 877,34-128-972,5-16-168,-1 0 0,0-1 0,0 1 0,0-1 0,0 1 0,-1-1 0,-2 4 0,12-66 2016,51-190-2106,-51 220-143,1 0-1,1 1 1,2 0-1,1 1 1,22-35-1,-13 32-23,1 1 0,2 1 0,42-38 0,-40 43-23,1 0 0,0 2 0,2 1 0,32-17-1,-56 34 61,1 0 0,0 0-1,0 1 1,0 0-1,0 0 1,0 1 0,0 0-1,8-1 1,-12 2-6,-1 0 0,1 0 0,0 1 0,0-1 0,0 1 0,-1-1 0,1 1 0,0 0 0,-1 0 0,1 0 0,0 0 0,-1 1 0,0-1 0,1 1 0,-1 0 0,0-1 0,0 1 0,1 0 0,-2 0 0,1 0 0,0 0 0,0 1 0,1 2 0,1 2 15,-1 0 0,1 1 0,-2-1 0,1 1 0,-1 0 0,0-1 0,-1 1 1,0 0-1,0 0 0,-1 0 0,0 0 0,0 0 0,-2 12 0,-1-3 36,-1 0 0,-1-1-1,0 0 1,-1 0 0,-11 22 0,13-29 24,-1-1 0,0 1 0,-1-1 0,0 0 0,-12 13 0,15-18-29,-1 0-1,1 0 0,0 0 1,-1-1-1,0 0 0,0 1 1,1-1-1,-1 0 1,-1-1-1,1 1 0,0-1 1,0 0-1,0 0 1,-1 0-1,-8 0 0,9-1-1,-1-1-1,0 1 0,0-1 0,0 0 0,0-1 1,1 1-1,-8-4 0,11 5-28,0 0-1,0-1 1,0 1-1,0-1 1,0 1-1,0-1 1,0 0-1,0 1 1,0-1-1,1 0 1,-1 1 0,0-1-1,1 0 1,-1 0-1,0 0 1,1 0-1,-1 0 1,1 0-1,-1 0 1,1 1-1,0-1 1,-1-1-1,1 1 1,0 0 0,0 0-1,0 0 1,0 0-1,0 0 1,0 0-1,0 0 1,0 0-1,0 0 1,0 0-1,0 0 1,1 0-1,-1 0 1,0 0 0,1 0-1,-1 0 1,1 0-1,-1 0 1,1 0-1,1-1 1,0 0-27,0-1 0,0 1 0,0 0 0,0 0 0,1 0 0,-1 0 0,1 0 0,-1 1 0,1-1 1,0 1-1,0-1 0,-1 1 0,7-1 0,4-2-1,27-2 0,-12 2 123,8-5-50,-1-1 1,62-28-1,-19 6 280,-71 29-257,60-24 315,-57 23-351,0-1-1,-1-1 1,0 1 0,14-12 0,-22 16-18,1-1 1,0 1-1,-1-1 1,1 0-1,-1 1 0,0-1 1,1 0-1,-1 0 0,0 0 1,0 0-1,0 0 1,-1 0-1,1-1 0,0 1 1,-1 0-1,0 0 0,1 0 1,-1-1-1,0 1 1,0-4-1,-1 1 5,0 0 0,-1 0 0,1 0 0,-1 0 0,0 0 0,0 0 0,-4-6 0,5 11-20,1-1 0,-1 0-1,1 0 1,-1 1 0,1-1 0,0 0-1,-1 0 1,1 0 0,0 0 0,0 1-1,-1-1 1,1 0 0,0 0 0,0 0 0,0 0-1,0 0 1,0 0 0,0 0 0,0 0-1,0 0 1,1 1 0,-1-1 0,0 0-1,1 0 1,-1 0 0,0 0 0,1 1 0,-1-1-1,1 0 1,-1 0 0,1 1 0,-1-1-1,2-1 1,1 0-15,0 0 0,1 0 0,-1 1 0,0-1 0,1 1 0,6-2 0,-4 1 27,5-1-33,0 1 0,-1 0 0,1 0-1,0 1 1,0 1 0,0-1 0,-1 2 0,1 0-1,13 2 1,-18-2 4,1 1 1,-1-1-1,1 1 0,-1 1 1,0-1-1,1 1 0,-1 0 0,-1 1 1,1-1-1,0 1 0,-1 0 1,0 1-1,0-1 0,0 1 0,-1 0 1,5 5-1,-7-7 13,0 0 0,-1 0 0,1 0 0,-1 0 0,0 0 0,0 1 1,0-1-1,0 0 0,-1 0 0,1 1 0,-1-1 0,0 1 0,0 3 0,-1 2-1,0 0 0,-1 0 0,-4 13 0,3-14 42,0 1 0,1-1 0,1 1 0,-2 15 0,3-23-12,0 0-1,0 0 0,0-1 1,0 1-1,0 0 1,0 0-1,1 0 0,-1 0 1,0 0-1,1 0 1,-1-1-1,0 1 0,1 0 1,-1 0-1,1-1 0,-1 1 1,1 0-1,-1 0 1,1-1-1,0 1 0,-1-1 1,1 1-1,1 0 0,-1 0 3,1 0 0,0-1 0,-1 1 0,1-1-1,0 1 1,-1-1 0,1 0 0,0 0-1,0 0 1,-1 0 0,3 0 0,4-1 3,-1 0 0,0-1 0,0 0 1,12-5-1,-1-1-30,24-16-1,-27 14 21,1 2 0,23-11 0,-9 6-277,-30 15 235,0 0-1,0 1 1,0-1 0,0 1-1,0-1 1,-1 1 0,1-1 0,-2 4-1,-1 17 1,7 24-97,-4-44 127,0 0-1,1 0 0,-1 0 1,1 0-1,0 0 0,-1 0 1,2 0-1,-1 0 0,0-1 1,0 1-1,1 0 0,0-1 1,-1 1-1,1-1 0,0 0 0,0 0 1,4 3-1,-5-3 19,1-1 1,-1 0-1,1 0 0,-1 0 0,1 0 0,0 0 1,0 0-1,0-1 0,-1 1 0,1 0 0,0-1 1,0 0-1,0 1 0,0-1 0,0 0 0,0 0 1,0 0-1,0 0 0,0-1 0,0 1 0,0 0 1,0-1-1,0 1 0,-1-1 0,1 0 0,0 1 1,0-1-1,1-2 0,5-2-5,-1 0-1,0-1 1,0 0-1,0 0 1,-1 0-1,11-15 1,-15 18-14,0 1 0,-1 0 0,1-1 0,0 0 0,-1 1 0,0-1 0,0 0 0,0 1 0,0-1 0,0 0 0,-1 0 0,1 0 0,-1 0 0,0 0 0,1 0 1,-1 0-1,-1 0 0,1 0 0,0 0 0,-1 0 0,0 0 0,1 1 0,-1-1 0,-2-4 0,1 4-16,0 0-1,0 0 1,-1 0 0,0 0-1,1 1 1,-1-1 0,0 1-1,0-1 1,0 1 0,0 0-1,-1 0 1,1 0 0,0 1-1,-8-3 1,6 2-31,-1 1-1,1 0 1,-1 0 0,1 1 0,0-1 0,-1 1-1,1 0 1,-1 0 0,-9 3 0,15-3 36,-4 0 22,0 1 0,0 0 0,0 0 0,0 1 1,-6 2-1,35-1-9,375-21 92,-318 9-131,34 0-214,-115 8 234,1 1 1,-1 0-1,1 1 1,-1-1-1,1 0 1,-1 0 0,1 1-1,-1-1 1,0 1-1,1-1 1,-1 1-1,1 0 1,-1-1 0,3 3-1,-4-3 10,0 0-1,0 1 1,1-1-1,-1 0 1,0 1 0,0-1-1,0 0 1,1 1-1,-1-1 1,0 1 0,0-1-1,0 0 1,0 1-1,0-1 1,0 1-1,0-1 1,0 0 0,0 1-1,0-1 1,0 1-1,0 0 1,0 0 3,-1 0 0,1 0 0,-1 0 1,1 0-1,-1 0 0,1 0 0,-1-1 0,0 1 0,0 0 0,1 0 1,-2 1-1,-12 9 25,0 0 0,-19 10 0,22-15-60,1 0-1,-1 1 1,2 0-1,-1 1 0,1 0 1,-16 18-1,24-23 42,-1 0 0,1 0 0,0 0 0,0 0 0,0 0 0,0 0 0,0 5 0,1-7 0,-1-1 0,1 1 0,0 0 0,0-1 0,0 1 0,0 0 0,0 0 0,1-1 0,-1 1 0,0 0-1,0 0 1,0-1 0,1 1 0,-1 0 0,1 0 0,-1-1-1,1 1-1,-1-1 1,0 0 0,1 0-1,-1 1 1,1-1 0,-1 0 0,0 0-1,1 0 1,-1 0 0,1 0-1,-1 0 1,1 0 0,-1 0-1,0 0 1,1 0 0,-1 0-1,1 0 1,-1 0 0,1 0-1,-1 0 1,1 0 0,-1 0 0,0 0-1,1-1 1,-1 1 0,1 0-1,-1-1 1,11-4 56,-1-1-1,0-1 1,0 0-1,14-12 1,31-37-52,-32 30 46,-2-1 0,-1-1 1,18-33-1,41-95-108,-41 78 58,43-97-217,-70 155 225,-9 17-37,0 1-1,-1-1 1,0 1 0,1-1-1,-1 1 1,0-1 0,0 0-1,0 0 1,0-4 0,-1 6 15,0 1 1,0 0-1,0 0 1,0-1 0,0 1-1,0 0 1,0 0-1,0-1 1,0 1 0,0 0-1,-1 0 1,1-1-1,0 1 1,0 0 0,0 0-1,0 0 1,-1-1-1,1 1 1,0 0-1,0 0 1,0 0 0,-1 0-1,1 0 1,0-1-1,0 1 1,-1 0 0,1 0-1,0 0 1,0 0-1,-1 0 1,1 0 0,0 0-1,0 0 1,-1 0-1,1 0 1,0 0 0,0 0-1,-1 0 1,1 0-1,0 0 1,0 0-1,-1 0 1,1 0 0,0 0-1,0 1 1,-1-1-1,1 0 1,0 0 0,0 0-1,-1 1 1,-14 8-43,3 3 4,0 1 0,2 0 1,-1 0-1,2 1 1,0 0-1,0 1 1,-9 24-1,-36 116-59,34-81 134,-12 87 0,31-152-56,0-1 1,1 1-1,0 0 0,1 14 1,0-19 42,0 0 0,0 0 0,0-1 0,0 1 0,0 0-1,1 0 1,-1-1 0,1 1 0,0-1 0,0 1 0,0-1 0,5 5 0,-5-6 16,1-1-1,-1 1 1,1 0 0,0-1 0,-1 0-1,1 0 1,0 1 0,0-2-1,0 1 1,-1 0 0,1-1 0,0 1-1,0-1 1,0 0 0,0 0-1,0 0 1,0 0 0,4-1 0,3 0 32,0-1 1,0-1-1,0 1 1,10-6-1,25-9 96,-17 8-154,-1-2 0,-1-1 0,0-1 0,38-25 0,-44 23-91,25-24-1,-43 38-98,-3 5 76,-5 11 40,-11 19-53,12-26 95,-3 5 30,-13 24 1,20-34 11,-1 1 1,1 0 0,-1-1 0,1 1 0,1 0 0,-1 0 0,0 0 0,1 0 0,0 0 0,0 0-1,0 0 1,0 4 0,1-7-8,-1 0 0,0 0 0,0 0 0,1-1-1,-1 1 1,1 0 0,-1 0 0,0 0 0,1-1-1,-1 1 1,1 0 0,0 0 0,-1-1 0,1 1-1,0-1 1,-1 1 0,1 0 0,0-1 0,0 1-1,-1-1 1,1 0 0,1 1 0,0 0 27,1 0 0,-1-1 0,1 1 0,-1-1 0,1 0 0,-1 0 0,1 0 0,2 0 0,5-1 68,0-1 0,0 0 0,11-4 0,-1-1-85,49-17 25,-33 11-88,-28 11 32,1-1-1,15-7 1,73-38 116,40-24-86,-92 40-37,-35 25 20,-9 6-37,-6 4-167,-92 64-55,84-57 259,1 1-1,0 0 0,0 1 0,1 1 1,-10 14-1,20-25 8,0 0 1,0 0 0,0-1-1,0 1 1,0 0-1,0 0 1,0 0-1,1 0 1,-1 1-1,1 2 1,0-4-10,0-1 1,0 1-1,0 0 1,0 0 0,0 0-1,1 0 1,-1-1-1,0 1 1,0 0-1,1 0 1,-1 0-1,1-1 1,-1 1-1,1 0 1,-1-1-1,1 1 1,-1 0-1,1-1 1,0 1-1,-1-1 1,1 1-1,0-1 1,-1 1-1,1-1 1,0 1 0,0-1-1,0 0 1,-1 1-1,2-1 1,6 2 46,0-1 0,0 0 0,0-1 0,0 1 0,0-1 0,0-1 1,0 0-1,13-3 0,-3 2-43,337-57 58,-328 51-92,0-1 0,48-22 1,-48 19 104,-8 3-101,-12 5-2,0 1 0,16-5 1,-22 8 29,0 0 0,0-1 0,1 1 1,-1-1-1,0 1 0,0-1 0,0 1 0,0-1 1,0 1-1,0-1 0,0 0 0,0 0 0,1-1 1,-1 2-11,1-5 17,-1 4 24,-3 7-193,-1-1 166,1-1-1,-1 0 0,0 1 1,-1-1-1,-7 7 0,-13 17 13,24-28-21,-25 42-163,24-39 154,-1-1 0,1 1 1,0 0-1,0 0 0,1-1 0,-1 1 0,0 0 0,1 0 0,0 0 0,-1 0 0,1 0 0,0 0 0,1 5 0,1 0 55,-2-7-42,0-1 0,0 1 0,0 0 0,0-1 0,0 1 0,1 0 0,-1-1 0,0 1 0,0-1 0,0 1 0,1 0 0,-1-1 0,0 1-1,1-1 1,-1 1 0,1-1 0,-1 1 0,0 0 0,1-1 0,-1 0 0,1 1 0,-1-1 0,1 1 0,0-1 0,-1 0 0,1 1 0,-1-1 0,1 0 0,0 0 0,-1 1 0,1-1 0,-1 0 0,1 0 0,0 0 0,-1 0 0,1 0 0,0 0 0,-1 0 0,1 0 0,0 0 0,-1 0 0,1 0 0,0 0 0,-1-1 0,2 1 0,48-8 57,0-2 1,0-3 0,-1-1 0,61-28 0,-94 34-40,0 0 0,-1-1 1,0-1-1,-1 0 0,0-1 1,-1-1-1,0 0 0,-1-1 1,0 0-1,-1-1 0,13-21 1,74-144 119,-11 16-288,-67 131 70,-4 7 17,21-44 0,-37 69 58,0 0 0,1 0-1,-1 0 1,0 0 0,0 0 0,0 0 0,0 0-1,0-1 1,0 1 0,0 0 0,0 0 0,1 0-1,-1 0 1,0 0 0,0 0 0,0-1 0,0 1-1,0 0 1,0 0 0,0 0 0,0 0 0,0 0 0,0 0-1,0-1 1,0 1 0,0 0 0,0 0 0,0 0-1,0 0 1,0 0 0,0-1 0,0 1 0,0 0-1,0 0 1,0 0 0,0 0 0,0 0 0,0-1-1,-1 1 1,1 0 0,0 0 0,0 0 0,0 0-1,0 0 1,0 0 0,0 0 0,0 0 0,0-1 0,-1 1-1,1 0 1,0 0 0,0 0 0,0 0 0,0 0-1,-10 6-118,-13 16-74,14-9 132,1 0 0,1 1 0,0 0 0,1 1 0,-6 21 0,-16 79 75,26-105-46,-24 152-75,16-95 31,8-44 173,1-1 1,0 0-1,5 30 0,-4-45-55,0-5-19,0 0-1,1 0 0,-1 0 1,0 0-1,1 0 1,-1 1-1,1-1 0,0 0 1,0 0-1,0 0 1,0-1-1,0 1 0,0 0 1,3 3-1,-2-4-4,-1 0 0,1 0 1,-1 0-1,1 0 0,-1 0 0,1 0 0,0-1 1,0 1-1,-1-1 0,1 1 0,0-1 0,0 0 0,-1 1 1,1-1-1,0 0 0,0 0 0,0 0 0,0-1 0,1 1 1,11-3 13,0-1 0,-1 0 0,0 0 0,0-1 0,0-1-1,0-1 1,18-12 0,77-62 35,37-50 73,-139 126-208,0 1-1,1-1 1,-1 1 0,9-4-1,-14 8 56,0-1 0,0 1 0,1-1 0,-1 1 0,0 0-1,0 0 1,0-1 0,0 1 0,1 0 0,-1 0 0,0 0 0,0 0 0,0 0-1,0 0 1,2 1 0,-2 0 11,0-1 0,-1 1 0,1-1-1,0 1 1,-1-1 0,1 1 0,-1 0-1,1-1 1,-1 1 0,1 0 0,-1-1-1,1 1 1,-1 0 0,0 0 0,1 0 0,-1-1-1,0 1 1,0 0 0,0 0 0,0 0-1,0 0 1,0-1 0,0 1 0,0 0-1,0 1 1,0 3 15,-1-1-1,1 1 0,-1-1 0,-1 1 1,1-1-1,0 1 0,-1-1 0,-2 4 1,-21 35-66,13-28 49,0 1 0,0-2 0,-2 0 1,-27 23-1,11-14 63,-49 29 0,64-44 13,0 0 1,-1-1-1,0-1 1,-17 5-1,31-10-30,0-1 1,0 1-1,0-1 0,-1 0 1,1 0-1,0 0 0,0 0 1,0 0-1,-1 0 0,1-1 1,0 1-1,0-1 0,0 1 1,0-1-1,-3-2 0,5 3-42,0 0-1,0-1 0,0 1 1,0 0-1,0-1 0,0 1 1,0 0-1,0-1 0,0 1 1,0 0-1,0-1 0,0 1 1,1 0-1,-1-1 0,0 1 1,0 0-1,0 0 0,1-1 1,-1 1-1,0 0 0,0-1 1,1 1-1,-1 0 0,0 0 1,0 0-1,1-1 0,-1 1 1,7-3-30,-1-1 1,1 1-1,-1 1 1,1-1-1,0 1 1,7-1-1,46-6 50,-28 5-29,96-9-90,-77 10-511,0-3 0,0-2 0,50-14 0,-100 21 303,1 1 0,-1 0 0,1-1 1,-1 0-1,0 1 0,1-1 0,-1 0 0,0 0 0,0 1 1,0-1-1,2-2 0,-2 2 111,-1 1 1,0 0 0,1-1-1,-1 1 1,0-1-1,0 1 1,0-1-1,0 1 1,1-1 0,-1 1-1,0-1 1,0 1-1,0-1 1,0 1-1,0-1 1,0 1-1,0-1 1,0 1 0,-1-1-1,1 1 1,0-1-1,0 1 1,0-1-1,-2-3-819,-1 1 0,1 0-1,-1 0 1,1 0-1,-1 0 1,0 1 0,-3-4-1,5 5 802,-19-16-3090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7:46.3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37 8480,'-22'-15'3840,"17"7"-3360,10 3 1600,8 5-1248,6-3 351,7 3-671,14-5-64,1 10-256,26-5-32,1 0-96,13 0 32,-4 8-64,-11 0-1632,-7 4 865,-15 3-5761,-2 1 3584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7:47.0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445 20 3808,'0'-15'1284,"0"10"3053,-9 9-3292,-4 6-538,0-1 0,-1-1 0,-21 10 0,12-6-71,6-3-193,-89 52 1091,92-52-1154,1 1 0,0 1 0,1 0 0,0 1-1,-15 19 1,12-10 13,1 2 0,1-1 0,1 2 1,0 0-1,2 0 0,-12 43 0,15-36 23,0 1 1,2-1-1,1 1 1,1 0-1,3 40 1,1-61-98,0 1 1,0-1-1,1 0 0,1 1 1,0-1-1,0 0 0,1-1 1,1 1-1,7 12 0,-9-17-57,1 0 0,0 0-1,1-1 1,0 0-1,0 0 1,0 0-1,0 0 1,1-1-1,-1 0 1,1 0-1,0-1 1,0 1 0,1-1-1,-1-1 1,1 1-1,8 1 1,-4-1-14,1-1 0,0-1 0,0 0 1,15-1-1,24-3-3697,-19 0 1388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7:48.1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25 216 4064,'-2'-2'465,"0"1"0,0 0 0,0 0 0,1 1 0,-1-1 0,0 0 0,0 0 0,0 1-1,0-1 1,-3 1 0,6-20 2741,1 14-3010,0 0 1,1 0-1,-1 0 1,1 0-1,0 0 1,1 0-1,0 1 1,-1-1 0,10-7-1,0-1 132,0 1 0,21-14 0,-18 15-93,1 1 0,28-14 0,-39 22-203,1 0 0,-1 0 0,1 1 0,0 0 0,0 0 0,0 1-1,0-1 1,1 2 0,-1-1 0,11 1 0,-17 0-28,0 1 1,-1-1-1,1 0 1,0 0-1,0 1 1,0-1-1,0 0 1,-1 1-1,1-1 1,0 1-1,0-1 1,-1 1-1,1-1 1,0 1 0,-1-1-1,1 1 1,-1 0-1,1-1 1,-1 1-1,1 0 1,-1 0-1,1-1 1,-1 1-1,0 0 1,1 0-1,-1 0 1,0-1-1,0 1 1,1 0-1,-1 0 1,0 0-1,0 0 1,0 1-1,0 4 38,-1 0 0,1 1 0,-4 10-1,3-13-25,-11 49 186,-31 79 0,-33 46 423,62-150-248,-1 0 0,-24 34 0,39-62-377,-2 3 82,0 0 0,0 0 0,0 0-1,0 0 1,-1 6 0,3-9-43,0 1 0,-1-1 0,1 1 0,0-1 0,0 1 0,0-1 0,0 1 0,0-1 0,0 1 0,0-1 0,0 1 0,1-1 0,-1 1 0,0-1 0,0 1 0,0-1 0,1 1 0,-1-1 0,0 1 0,0-1 0,1 1 0,-1-1 0,0 0 0,1 1 0,-1-1 0,0 1 0,1-1 0,-1 0-1,1 0 1,-1 1 0,1-1 0,-1 0 0,1 0 0,-1 1 0,1-1 0,-1 0 0,1 0 0,-1 0 0,1 0 0,-1 0 0,1 0 0,-1 0 0,1 0 0,0 0 0,10 1 104,1-2 0,-1 0-1,0 0 1,0-1 0,1 0 0,-1 0-1,18-9 1,6 1-197,5 1 512,-19 5-1816,-1-1-4115,-11 5 2876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7: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292 9 4640,'5'-8'6537,"-5"8"-6456,0 3 287,1 0 0,-1-1 1,0 1-1,0 0 0,0 0 0,0 0 0,0 0 0,-1 0 0,1 0 0,-2 5 0,-1 3 138,-32 208 2230,2 0-1408,32-204-1243,-2 11 252,3-25-313,0 0 1,-1 0-1,1 0 1,0 0-1,-1-1 1,1 1-1,0 0 0,-1 0 1,1 0-1,-1-1 1,0 1-1,1 0 1,-1 0-1,0-1 1,1 1-1,-1 0 0,0-1 1,1 1-1,-1-1 1,0 1-1,-1 0 1,-15 7-128,15-6 103,0 0 1,-1-1-1,0 1 0,1-1 0,-1 0 0,-3 1 0,-114 34 400,115-34-376,-1 0-2,1 0 1,0-1-1,0 1 1,-1-1 0,1 0-1,-7 0 1,192-11 2046,-158 7-1995,1 1-44,-1-2 1,28-7-1,-21 3 19,40-5 0,-34 7-51,-31 5 666,4-2-5429,-10-9-5635,-1 1 6027,2-1 1424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7:49.3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73 6560,'-11'-7'1117,"11"7"-1090,0 0 0,0 0 0,0 0 1,0 0-1,0 0 0,0 0 0,0 0 0,0 0 0,0 0 0,0 0 0,-1 0 0,1 0 0,0 0 0,0 0 0,0 0 0,0 0 0,0 0 0,0 0 1,0 0-1,0 0 0,0 0 0,0 0 0,0 0 0,0-1 0,0 1 0,0 0 0,0 0 0,0 0 0,0 0 0,0 0 0,0 0 0,0 0 0,0 0 1,0 0-1,0 0 0,0 0 0,0 0 0,0 0 0,0 0 0,0-1 0,0 1 0,0 0 0,0 0 0,0 0 0,0 0 0,0 0 0,0 0 0,0 0 1,0 0-1,0 0 0,1 0 0,-1 0 0,0 0 0,0 0 0,0 0 0,0 0 0,0 0 0,0 0 0,0 0 0,0 0 0,0 0 0,0 0 0,0 0 1,20 0 3594,-5 0-2478,22-2 213,1-2 1,-1-1-1,37-11 1,35-5-911,-4 7-405,-69 12 270,-33 2-684,0 0-1,-1 1 0,1-1 1,0 0-1,-1 1 0,1 0 1,0-1-1,-1 1 0,1 0 1,-1 1-1,3 1 1,1 3-2124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7:49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 4992,'0'0'52,"0"0"0,0 0 1,0 0-1,0 0 0,0 0 0,0 0 210,0 0-210,0 0 0,-1 0 0,1 0 1,0-1-1,0 1 0,0 0 0,0 0 1,0 0-1,0 0 0,0 0 0,0 0 1,0 0-1,0 0 0,0 0 1,-1 0-1,1 0 0,0 0 0,0 0 1,0 0-1,0 0 0,0 0 0,0 0 1,0 0-1,0 0 0,0 0 0,0 0 1,0 0-1,-1 1 0,1-1 0,0 0 1,0 0 208,0 0-209,0 0 0,0 0 1,0 0-1,0 0 0,0 0 0,0 0 1,0 0-1,0 0 0,0 1 0,0-1 1,0 0-1,0 0 0,0 0 1,0 0-1,0 0 0,0 0 0,0 0 1,-1 11 2066,5 17 6,-3-24-1745,0 10 77,0-1 1,-1 1-1,0 0 0,-1 0 1,-1-1-1,0 1 0,-6 17 0,3 7-182,5-31-158,-1 1-1,0-1 1,0 1 0,-5 11 0,13-21-2177,5-5-1672,-2 3 1818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7:50.1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3 133 5216,'-1'-2'249,"1"0"1,-1-1 0,1 1-1,0 0 1,0-1 0,0 1-1,0 0 1,0-1 0,0 1-1,1 0 1,-1 0 0,1-1-1,0 1 1,0 0-1,-1 0 1,1 0 0,1 0-1,-1 0 1,0 0 0,2-3-1,3 0 312,-1 0-1,1 0 0,0 0 1,0 1-1,7-4 0,8-6 36,-13 9-314,-1 0 1,1 0 0,0 1 0,0 1 0,1-1-1,16-4 1,-21 7-222,1 1 0,-1-1 0,1 0 1,-1 1-1,1 0 0,-1 0 0,1 0 0,-1 1 0,1 0 0,-1 0 0,0 0 1,1 0-1,-1 0 0,0 1 0,0 0 0,4 2 0,-4-2-19,0 1 0,0 0 0,0-1 0,-1 1 0,1 1 1,-1-1-1,0 0 0,0 1 0,0-1 0,-1 1 0,4 5 0,-5-6 16,0 0 0,0 0 1,-1 0-1,1 0 0,0 0 0,-1 0 0,0 0 1,0 0-1,0 0 0,0 0 0,0 0 0,-1 0 1,1 0-1,-1 0 0,0 0 0,0 0 0,0 0 1,-2 3-1,-1 3 13,0-1 0,-1-1 1,1 1-1,-2-1 0,1 0 0,-1 0 1,0 0-1,-1-1 0,1 0 0,-10 7 1,12-10-45,-1 0 15,1 0 1,-1 1-1,1 0 1,-6 7 0,10-11-43,0 0 1,0 0-1,0 1 1,0-1-1,0 0 1,0 1 0,0-1-1,0 0 1,0 1-1,0-1 1,0 0-1,0 0 1,0 1-1,0-1 1,0 0-1,1 1 1,-1-1 0,0 0-1,0 0 1,0 1-1,0-1 1,1 0-1,-1 0 1,0 1-1,0-1 1,1 0-1,-1 0 1,0 0 0,0 0-1,1 1 1,-1-1-1,0 0 1,0 0-1,1 0 1,-1 0-1,0 0 1,1 0-1,-1 0 1,0 0 0,1 0-1,-1 0 1,0 0-1,0 0 1,1 0-1,0 0 2,86 42 46,-86-41-41,32 15 15,-30-15 45,-1 1 0,1-1 0,-1 1 0,0 0 0,1 0 0,-1 0 0,0 0 0,0 1 0,3 3 0,-5-5-44,0-1 0,1 1 0,-1-1 0,0 1 0,0-1 0,0 1 0,0-1 0,0 1 0,1-1 0,-1 1 0,0 0 0,0-1 0,0 1 0,0-1-1,-1 1 1,1-1 0,0 1 0,0-1 0,0 1 0,0-1 0,0 1 0,-1-1 0,1 1 0,0-1 0,0 1 0,-1-1 0,1 1 0,-1 0 0,-1 0 21,1 1 0,-1-1-1,0 0 1,0 1 0,0-1 0,0 0 0,-3 1 0,-5 2 66,-1 0 0,-11 2 0,19-6-76,-4 2 24,-1-1 0,0-1 1,0 1-1,0-1 0,0-1 0,-14-1 0,-44-14-961,31 4-3225,25 6 2017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9:04.8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60 176 3072,'-2'0'155,"0"0"-1,0 0 1,0 1 0,-1-1-1,1 0 1,0 1 0,0-1-1,0 1 1,0 0 0,0 0-1,-2 1 1,-9-1 11153,25-14-9878,-6 7-857,13-13-52,2 2 0,0 0 1,1 1-1,25-13 0,1-1-279,-40 24-231,0 1 0,0 1-1,1-1 1,0 1 0,0 1-1,0 0 1,12-3 0,-20 6 6,1 0 1,-1-1 0,0 1 0,1 0-1,-1 0 1,1 1 0,-1-1-1,0 0 1,1 0 0,-1 1 0,1-1-1,-1 1 1,0-1 0,0 1-1,1-1 1,-1 1 0,0 0-1,2 1 1,-1 0 7,0 0 0,-1 0 0,1 0 1,0 0-1,-1 0 0,0 0 0,1 1 0,-1-1 0,1 4 0,1 2 42,-1 0-1,-1 0 1,1 1-1,-1-1 1,0 12-1,-1-3 10,-1 0-1,0 0 1,-2-1-1,0 1 0,0-1 1,-1 0-1,-1 0 1,-1 0-1,0 0 1,-2-1-1,1 0 0,-2 0 1,-13 17-1,-2-3 170,-2-1-1,-56 46 0,-19 20 501,90-82-468,-15 23 0,26-35-265,0 0 0,-1 0 0,1 1 0,0-1 0,0 0 0,0 0 1,0 1-1,0-1 0,0 0 0,0 0 0,0 1 0,0-1 0,0 0 0,0 0 0,0 0 0,0 1 0,0-1 0,0 0 0,0 0 0,0 1 0,0-1 0,0 0 0,0 0 0,0 1 0,0-1 0,1 0 0,-1 0 0,0 0 1,0 1-1,0-1 0,0 0 0,0 0 0,1 0 0,-1 0 0,0 0 0,0 1 0,0-1 0,1 0 0,6 3 153,5 0 33,-1-2-1,1 0 1,-1 0 0,1-1-1,21-3 1,-4 1-13,65-8 180,-62 5-193,45-1 0,-68 7-701,8 0 792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7:50.6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41 4800,'15'-24'3387,"-14"22"-3013,1 1 1,-1-1-1,0 1 1,0-1-1,1 1 1,-1 0-1,1 0 1,-1 0-1,1 0 1,-1 0 0,1 0-1,1-1 1,-2 2-301,-1 0 0,0 0 0,1 0 0,-1 0 1,1 0-1,-1 0 0,0 0 0,1 0 1,-1 0-1,0 0 0,1 0 0,-1 0 0,1 0 1,-1 1-1,0-1 0,1 0 0,-1 0 1,0 0-1,1 0 0,-1 1 0,0-1 0,0 0 1,1 0-1,-1 1 0,0-1 0,1 0 0,-1 0 1,0 1-1,1 0 0,3 14 867,-5 25-223,1-36-540,-15 160 1560,4-63-1284,-7 103 746,18-202-1182,0-1-135,0 0-1,0 1 1,0-1-1,0 0 1,0 0 0,0 1-1,0-1 1,-1 0-1,1 0 1,-1 1-1,1-1 1,-1 0-1,1 0 1,-1 0 0,-1 2-1,-6-18-9748,4 7 6970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7:51.0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25 113 6240,'-22'-10'2005,"22"10"-1983,0 0 1,-1 0-1,1 0 0,0 0 0,0 0 1,0 0-1,0 0 0,0 0 0,0 0 0,-1-1 1,1 1-1,0 0 0,0 0 0,0 0 1,0 0-1,0 0 0,0 0 0,0 0 1,0-1-1,0 1 0,0 0 0,0 0 1,0 0-1,0 0 0,0 0 0,0-1 1,0 1-1,0 0 0,0 0 0,0 0 1,0 0-1,0 0 0,0-1 0,0 1 1,0 0-1,0 0 0,0 0 0,0 0 0,0 0 1,0 0-1,0-1 0,0 1 0,0 0 1,0 0-1,0 0 0,0 0 0,1 0 1,-1 0-1,5-5 327,-5 5-183,5-4 665,0 1 0,0 0 0,1 0 0,-1 0-1,1 0 1,11-2 0,6-4 105,15-5-403,0 2 1,1 2-1,1 1 0,61-5 1,-93 13-918,0 1-1,14 1 1,-14 0-2778,0 0-1,15-2 1,-10 1 37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7:51.3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0 7456,'0'0'148,"0"1"0,0-1 1,-1 0-1,1 0 1,0 0-1,0 1 0,-1-1 1,1 0-1,0 1 0,0-1 1,0 0-1,-1 0 0,1 1 1,0-1-1,0 0 0,0 1 1,0-1-1,0 0 0,0 1 1,0-1-1,0 0 1,0 1-1,0-1 0,0 0 1,0 1-1,0 0 0,0 14 301,0-11 638,-1 17 371,-1 0-1,-10 37 1,5-21-605,-13 66 662,-61 184 0,74-270-1694,-7 23 964,10-16-4943,7-20 1689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7:51.7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5 5632,'0'-1'56,"0"1"0,0 0 0,0 0 0,0 0 0,0-1 0,0 1 0,0 0 0,0 0 0,0 0 0,0 0-1,1-1 1,-1 1 0,0 0 0,0 0 0,0 0 0,0 0 0,0 0 0,0-1 0,0 1 0,1 0 0,-1 0 0,0 0 0,0 0 0,0 0 0,0 0 0,0 0 0,1 0 0,-1-1 0,0 1 0,0 0 0,0 0 0,0 0 0,1 0 0,-1 0 0,0 0 0,0 0 0,0 0 0,0 0 0,1 0 0,-1 0 0,0 0 0,0 0-1,0 0 1,0 0 0,1 0 0,-1 1 0,0-1 0,0 0 0,0 0 0,1 0 0,14 8 1987,14 16 121,24 31-63,-38-40-1616,0 2 0,-1 0-1,-1 0 1,0 1 0,-2 1 0,0 0-1,-1 1 1,-1 0 0,0 0 0,9 42-1,-11-35-185,-2 0 0,-1 0 0,-1 0 0,-1 1-1,-2-1 1,-1 1 0,-1-1 0,-7 36-1,2-35-149,-1-1 0,-1 0 0,-17 34 0,8-20-57,-89 204-97,65-159-3116,9-33-2520,9-20 2297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7:59.7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260 17 3136,'0'-1'291,"0"1"0,1-1 0,-1 0-1,0 0 1,1 1 0,-1-1 0,1 0 0,-1 0 0,0 1 0,1-1 0,0 1 0,-1-1-1,1 0 1,-1 1 0,1-1 0,0 1 0,4-4 3029,-9 3-444,2 1-2721,-1 1 0,1 0 0,-1-1 0,1 1 0,0 1 0,0-1 0,-1 0 0,1 0 0,0 1 0,0-1 0,0 1 0,1 0 0,-1-1 0,0 1 0,-2 3-1,3-3-63,-23 22 532,9-9-302,0 1 1,2 0-1,0 1 0,-19 31 1,18-21-91,2 0 1,1 0-1,-10 43 0,-13 88 385,26-114-424,0 5 33,2 0-1,2 1 1,2 0 0,3-1-1,1 1 1,3 0 0,13 56-1,-12-79-160,-1 2-68,2-1 0,0 0 0,13 26 0,-19-52-79,-1 0-1,1-1 1,0 1-1,0-1 0,0 1 1,0 0-1,0-1 0,1 0 1,-1 1-1,0-1 1,1 0-1,-1 0 0,1 0 1,3 2-1,-4-2-105,0-1 0,0 0-1,0 0 1,1 1 0,-1-1-1,0 0 1,1 0 0,-1 0 0,0 0-1,0-1 1,1 1 0,-1 0-1,0 0 1,0-1 0,0 1 0,1-1-1,-1 1 1,0-1 0,0 1-1,0-1 1,0 0 0,0 0-1,1 0 1,16-16-3661,3-5 1274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8:00.6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126 236 2912,'-4'-1'893,"1"-1"-1,-1 1 1,0 0-1,-7-5 1,10 6-579,0-1 0,0 1 0,0-1 0,1 0 0,-1 1 0,0-1 0,0 0 0,0 0 0,1 0 0,-1 1 0,1-1 0,-1 0 0,0 0 0,1 0 0,-1 0 0,1 0 0,0 0 0,-1 0 0,1 0 0,0 0 0,0-1 0,0 0 0,0-2 320,-1 1-400,1 0 0,0 0 0,0 0-1,0 0 1,0 0 0,1 0-1,-1 0 1,1 0 0,0 0 0,0 0-1,0 0 1,0 1 0,0-1 0,1 0-1,-1 1 1,3-4 0,4-2-70,0 0 1,0 0-1,1 1 1,-1 0 0,2 0-1,14-8 1,65-26 866,-20 11-569,-63 27-394,0 0 0,0 1 0,0 0 0,0 0 0,9-1 0,-14 2-62,0 1 0,0 0 0,0 0 0,0 0 0,0 0 0,0 0 0,0 0 0,0 0-1,0 0 1,0 0 0,0 0 0,0 0 0,1 1 0,-1-1 0,0 0 0,0 1 0,-1-1 0,1 1 0,0-1 0,0 1 0,0 0 0,0-1 0,0 1 0,0 0 0,-1 0 0,1-1 0,0 1 0,-1 0-1,1 0 1,0 0 0,-1 0 0,1 0 0,-1 0 0,0 0 0,1 0 0,-1 0 0,0 0 0,1 1 0,0 14 42,-1 0-1,-1 0 1,0 0 0,0 0-1,-7 21 1,4-11 7,-1 2 44,-1-1-1,-2 0 0,0 0 1,-15 30-1,15-41-47,0 0 0,-2-1 1,1 0-1,-2 0 0,0-1 0,-1 0 0,-23 21 1,-19 6 254,-106 63 1,151-99-262,-9 6 305,17-10-238,12-2 48,66-9 37,0 3 0,81 5 1,-126-1-199,-26 3 12,0-1 1,1 1-1,-1-1 1,0 2-1,0-1 1,12 3 0,-8-4-2013,-4-1-1811,-1-1 0,0 0 1,7-5-1,-1 1 2473,12-5-2783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8:01.5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361 41 4160,'12'-12'1936,"7"-4"5610,-7 3 1142,-14 18-8752,-4 13 444,0-1 0,2 1 1,-4 29-1,5-27-264,-29 223 807,17-124-644,8-71-206,-4-6-47,9-35 174,-1 1-1,1 0 1,0-1-1,-1 17 1,3-23 120,-14-13-277,10 10-49,-1 0 0,0 1 0,0 0 0,1 0 0,-1 0 0,0 0 1,0 1-1,0-1 0,0 1 0,-10 2 0,-3-2 1,-5 1 30,-34 6-1,34-3-46,-34 1 1,19-4-19,33 0 7,26 0 122,166-9 353,29-4-292,-210 13-669,3-1 1729,-3 0-3563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8:01.8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49 185 4320,'-46'-19'2512,"45"19"-2363,1 0 0,0-1 0,0 1 0,0 0 0,0 0 0,-1 0 0,1-1-1,0 1 1,0 0 0,0 0 0,0-1 0,0 1 0,0 0 0,-1 0 0,1-1 0,0 1 0,0 0 0,0 0 0,0-1 0,0 1 0,0 0 0,0-1 0,0 1 0,0 0 0,0 0 0,0-1 0,1 1 0,-1 0 0,0 0 0,0-1 0,0 1 0,0 0 0,0 0 0,1-1 0,4-7 1453,2 3-919,1-1 0,0 2 0,0-1 0,0 1 0,1 0 0,11-3 0,59-13 1613,-43 12-1566,-27 5-564,121-29 418,153-17 0,-283 49-616,35-1-3801,-34 1 3485,1 0 0,-1 0-1,0 0 1,1 0-1,-1 0 1,0 1 0,0-1-1,1 1 1,-1-1 0,0 1-1,0-1 1,0 1-1,1-1 1,-1 1 0,0 0-1,0 0 1,0 0 0,0 0-1,0 0 1,0 0-1,-1 0 1,2 1 0,0 12-5572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8:02.6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0 4736,'5'0'9825,"-2"8"-4652,-2-4-6305,-2 2 1431,1 0 0,-1 0-1,0 0 1,-1 0 0,1 0-1,-1-1 1,-5 11 0,-23 38 827,24-45-893,-6 12 15,0 1 0,2 0 0,0 1 0,2 0 0,-10 38 0,17-49 39,1-11-277,0-1-1,0 0 1,0 0 0,0 0 0,1 0 0,-1 0 0,0 1-1,0-1 1,0 0 0,0 0 0,0 0 0,0 0 0,0 0 0,0 0-1,0 0 1,0 0 0,0 1 0,1-1 0,-1 0 0,0 0-1,0 0 1,0 0 0,0 0 0,0 0 0,0 0 0,1 0 0,-1 0-1,0 0 1,0 0 0,0 0 0,0 0 0,0 0 0,0 0-1,1 0 1,-1 0 0,0 0 0,0 0 0,0 0 0,17-11 503,-11 6-561,12-8 63,0 1-1,1 0 1,0 1-1,1 2 1,0 0 0,1 0-1,0 2 1,0 1-1,1 1 1,33-5-1,-52 10-6,0 0 0,0 0-1,0 0 1,0 0 0,0 0 0,0 0-1,0 1 1,0-1 0,-1 1-1,1 0 1,0 0 0,0 0 0,-1 0-1,1 1 1,-1-1 0,1 1-1,-1-1 1,1 1 0,-1 0 0,0 0-1,0 0 1,0 0 0,0 1-1,0-1 1,-1 0 0,1 1 0,-1-1-1,1 1 1,-1-1 0,0 1 0,0 0-1,0 0 1,0 0 0,-1-1-1,1 1 1,-1 0 0,1 6 0,0 0 117,-1 1 1,0 0-1,-1-1 1,0 1-1,0-1 1,-1 1-1,0-1 1,0 0 0,-6 12-1,6-15-71,-1-1 0,0 0 0,-1 0-1,1 0 1,-1 0 0,0-1 0,0 1 0,0-1 0,-1 0-1,0 0 1,0-1 0,0 1 0,0-1 0,0 0 0,0 0-1,-7 1 1,5-1-28,0-2 0,0 1 0,0-1 0,0 0 0,0 0 0,0-1 0,0 0 0,0 0 1,-1-1-1,1 1 0,0-2 0,0 1 0,0-1 0,0 0 0,1-1 0,-1 1 0,-7-5 0,-2-2-625,0-1 0,0 0 0,1-1 0,0 0 0,-19-21 0,30 28-109,1 1-1,-1-1 1,1 0 0,-4-8-1,6 11 336,0-1 0,1 1 0,-1 0 0,1-1 0,-1 1 0,1 0 0,-1-1 0,1 1 0,0 0 0,0-1 0,0 1 0,0-1-1,0 1 1,0-1 0,0 1 0,0 0 0,0-1 0,1 1 0,-1 0 0,1-1 0,0-1 0,11-11-2656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8:03.2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0 6048,'8'3'13499,"-7"0"-14481,-1 1 1262,1 0 0,-1 1 0,-1-1 1,1 0-1,-1 1 0,1-1 0,-1 0 1,-1 0-1,-1 6 0,-1 3 144,-25 85 1841,-3 9-1362,1 6-479,-5 25-96,35-135-388,1 0 0,-1 1-1,0-1 1,-1 0 0,1 0 0,-1 0-1,1 0 1,-1 0 0,-4 5 0,23-44-21497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9:04.8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366 48 5632,'0'-38'3232,"0"38"-3102,0-1 0,0 1 1,0 0-1,0-1 0,0 1 0,0-1 1,0 1-1,0 0 0,0-1 0,0 1 1,0 0-1,0 0 0,0-1 0,1 1 1,-1 0-1,0-1 0,0 1 1,0 0-1,0-1 0,1 1 0,-1 0 1,0 0-1,0-1 0,0 1 0,1 0 1,-1 0-1,0 0 0,1-1 0,-1 1 1,0 0-1,1 0 0,-1 0-45,0 0 0,1 0 0,-1 0 0,0 0 0,1 0 0,-1 1-1,0-1 1,1 0 0,-1 0 0,0 0 0,0 1 0,1-1 0,-1 0 0,0 0-1,0 1 1,0-1 0,1 0 0,-1 0 0,0 1 0,0-1 0,0 0 0,0 1-1,0-1 1,0 0 0,1 1 0,-1-1 0,0 0 0,0 1 0,0-1 0,0 1 0,11 105 4896,-9 56-2742,-3-104-1476,1 218 1280,0-275-2043,0-1 0,0 0 1,0 0-1,0 1 0,-1-1 1,1 0-1,0 0 0,0 0 1,-1 1-1,1-1 0,0 0 0,0 0 1,-1 0-1,1 0 0,0 1 1,-1-1-1,1 0 0,0 0 1,-1 0-1,1 0 0,0 0 1,-1 0-1,1 0 0,0 0 0,-1 0 1,1 0-1,-1 0 0,-14 0-112,8 0 147,1 0 3,-10-1-29,0 2 0,1 0 0,-30 6 0,-68 21-291,87-19 394,0 1 0,1 1 0,-25 14 0,47-24-18,1 1 1,0-1 0,-1 1-1,1-1 1,0 1 0,-3 3 0,4-5-81,1 1 0,0-1 0,0 0 0,0 0 0,0 0 0,0 0 0,0 1 0,0-1 0,0 0 0,0 0 0,0 0 0,0 0 0,0 1 0,-1-1 0,1 0 0,0 0 0,0 0 0,1 0 0,-1 1 0,0-1 0,0 0 0,0 0 0,0 0 0,0 1 0,0-1 0,0 0 0,0 0 0,0 0 0,0 0 0,0 0 0,0 1 0,0-1 0,1 0 0,-1 0 0,0 0 0,0 0 0,0 1 0,15 2 268,15-1-58,1-2 0,-1-1-1,52-9 1,89-27 590,-156 34-806,2-1-567,-1 0 0,1-2 0,-1 0 0,22-11 1,-38 17 438,9-7-5204,-8 4 2459,-1 3 2626,0-1 0,0 1 1,0 0-1,0-1 0,0 1 0,0 0 1,0-1-1,0 1 0,0 0 0,-8-8-5277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8:03.5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89 6240,'-9'-17'2005,"9"16"-1767,0 0-1,-1 1 0,1-1 1,0 0-1,0 0 1,0 0-1,-1 0 1,1 0-1,0 1 0,0-1 1,0 0-1,0 0 1,1 0-1,-1 0 1,0 0-1,0 0 1,0 1-1,1-1 0,-1 0 1,1 0-1,-1 0 1,0 1-1,1-1 1,-1 0-1,1 1 0,-1-1 1,1 0-1,0 1 1,-1-1-1,1 0 1,0 1-1,1-1 1,2-2 558,-1 0 1,1 0-1,0 1 1,9-4-1,10-1 132,0 1-1,0 1 0,1 1 0,46-1 0,-69 4-912,30 1 104,0 1-1,37 6 1,-13-2-635,-25 1-3157,-2 4-3507,-18-3 967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8:03.9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1 8384,'-1'0'3223,"-2"6"-2676,2-1 220,0 0 0,1 0 0,-1 0 0,1 0 0,1 7 0,-1 15 1244,-9 105 1298,-21 222-116,17-283-3181,9-54-318,3-10 365,0 0-3537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8:04.3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0 9728,'14'10'891,"0"1"1,0 1 0,-1-1 0,-1 2-1,0 0 1,-1 1 0,0 0-1,-1 0 1,-1 1 0,0 0-1,11 27 1,-2 7 297,-1 0-1,15 80 1,-17-63-422,-4-1 1,-2 2-1,-1 70 0,-8-109-673,-1 1-1,-2-1 1,-1 0 0,-1 0-1,-1-1 1,-1 0-1,-2 0 1,-1 0 0,-25 47-1,20-49-348,-2 0-1,-1-2 1,0 0-1,-2-1 0,-26 23 1,17-20-3552,-53 36 1,40-36 665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8:26.0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52 2976,'1'-1'269,"0"0"0,0 0 0,0 0 0,-1 0 1,1 0-1,0 0 0,0 0 0,0 0 0,0 1 0,0-1 0,1 0 1,-1 1-1,0-1 0,0 1 0,0-1 0,1 1 0,0-1 0,10-5 2599,-7-5-575,7 2-74,-10 3-1343,-5 4-361,-10 6-105,10-3-340,-4 3 403,8-2 52,14-5 88,12-8 368,-26 10-479,-6 2-400,1 0 1,0 0-1,0 0 1,0 0 0,-6 3-1,-1 0 136,6-2-412,-11 3 670,-26 5 0,16-8-4594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8:28.8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6 128 2912,'-2'-4'1067,"1"0"1,0 0-1,1 0 0,-1 0 0,1 0 1,-1 0-1,2-8 0,6 23-99,-1-1-298,-1 2-200,4 24 0,0-3-221,1 7 96,8 65-1,-6-22-100,27 69 130,-22-95-246,8 11 350,-19-52-183,-6-16-250,1 1 1,-1-1 0,0 0-1,0 0 1,1 1 0,-1-1-1,0 0 1,1 0 0,-1 0-1,0 0 1,1 0-1,-1 1 1,0-1 0,1 0-1,-1 0 1,1 0 0,-1 0-1,0 0 1,1 0 0,-1 0-1,0 0 1,1 0-1,-1 0 1,0 0 0,1 0-1,-1 0 1,0-1 0,1 1-1,-1 0 1,0 0-1,1 0 1,-1 0 0,0-1-1,1 1 1,-1 0 0,0 0-1,0-1 1,1 1 0,-1 0-1,14-12 322,-7 3-319,0-2-1,-1 1 1,0-1 0,0 0 0,-1 0-1,5-18 1,0 2-78,18-44 87,-12 28-134,40-74 1,-55 114 52,1 1 0,-1-1 1,1 0-1,0 1 0,0 0 0,0-1 1,0 1-1,0 0 0,4-2 1,-6 4 13,1-1-1,-1 1 1,1 0 0,-1 0 0,1 0 0,-1 0 0,1-1 0,-1 1 0,1 0 0,-1 0 0,1 0 0,-1 0 0,1 0 0,-1 0 0,1 0 0,-1 0 0,1 1 0,-1-1 0,1 0 0,-1 0 0,1 1 0,0-1 8,0 1 0,0 0 1,0 0-1,0 0 0,0 0 1,0 0-1,0 0 0,-1 0 1,1 0-1,0 0 0,-1 0 0,2 2 1,2 9-2,-1 0 0,0 0 1,-1 0-1,0 1 0,0-1 1,-2 0-1,0 15 0,1 7-93,0-26 85,0 29 121,3 0 1,13 64-1,-17-100-83,0 1 0,0-1 0,1 0 0,-1 0 0,1 1 0,-1-1 0,1 0 0,-1 0 0,1 0 0,0 1-1,0-1 1,0 0 0,-1 0 0,1 0 0,0 0 0,0-1 0,0 1 0,0 0 0,0 0 0,1-1 0,-1 1-1,0 0 1,2 0 0,-1-1 26,0 0 0,0 0 0,-1 0 0,1 0 1,0-1-1,-1 1 0,1-1 0,0 1 0,-1-1 0,1 0 0,0 1 0,-1-1 0,1 0 0,-1 0 0,0 0 0,1 0 0,-1 0 0,0-1 0,1 1 0,0-2 0,7-6 75,-1-1 1,0 0-1,-1-1 0,9-17 0,23-54 32,-22 46-97,-7 13-18,32-68 178,84-136 0,-51 105-87,-73 118-133,8-14-55,-9 15-100,-7 10-119,-18 19-4975,9-11-3086,13-9 5868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8:30.1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328 220 2144,'4'-8'818,"1"0"1,0 1-1,7-10 0,-6 9 407,-1 1 1,9-16-1,-13 21-1030,0 0 0,0-1 1,-1 1-1,1 0 0,0 0 1,-1 0-1,0-1 0,1 1 1,-1 0-1,0-1 1,0 1-1,0 0 0,-1-1 1,1 1-1,-2-4 0,2 5-135,-1 0 0,1 0-1,-1 0 1,1 0 0,-1 0-1,0 0 1,0 0 0,1 0-1,-1 1 1,0-1 0,0 0-1,0 1 1,0-1 0,0 0 0,0 1-1,0-1 1,0 1 0,0 0-1,0-1 1,0 1 0,0 0-1,0 0 1,-2-1 0,-23 1 299,20 2-296,-1-1 0,1 1-1,0 0 1,0 0 0,-1 1 0,2-1-1,-1 1 1,0 1 0,-7 5 0,10-7-29,-18 13 184,1 1 1,0 0 0,2 2-1,-32 37 1,32-34-110,1 2 1,0 1-1,2 0 0,1 0 1,1 2-1,1 0 0,-10 31 0,20-53-75,1 0-1,0 0 0,0 1 1,1-1-1,-1 1 0,1-1 0,0 0 1,1 8-1,-1-10 2,1-1 0,-1 1-1,1-1 1,-1 0 0,1 1 0,0-1 0,0 0 0,-1 0-1,1 1 1,0-1 0,0 0 0,0 0 0,0 0 0,0 0-1,0 0 1,1 0 0,-1 0 0,0-1 0,0 1-1,1 0 1,-1-1 0,0 1 0,1-1 0,-1 1 0,1-1-1,-1 0 1,3 1 0,2-1 39,0 1 0,0-1 0,0 0 0,1 0 0,-1-1 0,0 0 0,0 0 0,0-1 0,0 1 0,8-5 0,1 0 51,-1-2 0,25-15 0,-26 13-92,-1 1 0,0-2 0,-1 1 0,0-2 0,-1 1 0,0-1 0,-1-1 0,9-15 0,-2-1 56,-1-1 1,18-55 0,-27 57-322,-5 22 49,-4 19 43,-3 11 143,1 1 0,1 0 1,1 0-1,1 45 0,3-58 43,0 0 0,0 0-1,1 0 1,1-1 0,0 1 0,1-1 0,0 1-1,0-1 1,1-1 0,1 1 0,9 14-1,-14-23-12,1 0-1,-1-1 0,1 1 0,-1 0 0,1-1 0,-1 1 1,1-1-1,0 1 0,0-1 0,0 0 0,0 1 1,0-1-1,0 0 0,0 0 0,1-1 0,-1 1 1,0 0-1,0-1 0,1 0 0,-1 1 0,0-1 0,1 0 1,-1 0-1,0 0 0,1 0 0,-1-1 0,0 1 1,4-2-1,-2 0 2,0-1-1,0 0 1,0 0 0,0 0 0,0 0 0,-1-1-1,1 1 1,-1-1 0,0 0 0,0 0 0,2-5-1,5-10 47,11-25 0,-21 44-80,56-172-20,-30 85-19,-16 54 49,20-55 44,-32 101-113,0 0 0,0 0 0,1 18 0,0-14 98,-3 49 32,-2 123 178,6-145-204,0-33 19,-1 1 0,2 0-1,0 0 1,0-1-1,1 1 1,3 11 0,0-15 189,1-10 95,4-14 142,-8 11-520,7-16 47,0 0 0,-2 0 1,6-25-1,-2 4 26,-8 33-47,17-58 35,43-96 1,-60 157-76,0 0 1,-1 1 0,2-1 0,-1 1-1,0 0 1,1 0 0,0 0 0,6-5-1,-9 9 35,-1 1 1,1 0-1,0 0 0,-1-1 0,1 1 0,0 0 1,0 0-1,-1 0 0,1 0 0,0 0 0,0 0 1,-1 0-1,1 0 0,0 0 0,-1 1 0,1-1 0,0 0 1,0 0-1,-1 1 0,1-1 0,0 0 0,-1 1 1,1-1-1,-1 1 0,1-1 0,-1 0 0,1 1 0,0 1 1,17 19-160,-11-12 111,13 15-117,13 12 199,-7-11 86,-14-13-82,1 1 0,0-2 0,1 1 0,18 9 0,-28-18-13,0-1 0,0 0 0,0 0-1,1 0 1,-1-1 0,1 0-1,0 0 1,-1 0 0,1 0 0,0-1-1,-1 1 1,1-1 0,0-1 0,0 1-1,-1 0 1,1-1 0,0 0-1,-1 0 1,1-1 0,6-2 0,-3 0 12,0-1 0,-1 1 0,1-2 0,-1 1 0,0-1 0,0 0-1,-1 0 1,1-1 0,-2 0 0,10-13 0,-8 10 14,-1-2-1,0 1 1,0-1-1,-1 0 1,-1 0 0,0 0-1,2-13 1,-5 20-27,0 0 0,-1-1 0,0 1 1,0-1-1,0 1 0,-1 0 0,-1-8 1,1 10-30,0 0 0,1 1 0,-1-1 0,-1 0 1,1 0-1,0 1 0,-1-1 0,1 0 0,-1 1 0,0 0 1,0-1-1,0 1 0,0 0 0,-2-2 0,3 3 11,0 0 0,-1 1 0,1-1 0,0 1 0,0-1 0,0 1 0,0-1 0,-1 1-1,1 0 1,0 0 0,0 0 0,0-1 0,-1 1 0,1 0 0,0 1 0,0-1 0,-1 0 0,-1 1 0,-21 9-9,21-8-8,-4 1-31,0 2 1,0-1 0,0 1-1,1 0 1,-1 0 0,1 1 0,1 0-1,-1 0 1,1 1 0,0-1-1,-7 13 1,7-9 41,0 0 0,1 1 0,1-1 0,0 1 0,0-1-1,1 1 1,0 0 0,0 13 0,2-7 77,0 0 1,1 0-1,1 0 0,0 0 0,2-1 1,0 1-1,0-1 0,2 0 0,0 0 0,1 0 1,14 22-1,-15-27 25,2-2 0,-1 1-1,1-1 1,11 10 0,-15-15-43,1 0 0,0-1 0,-1 1 0,1-1 0,1 0 0,-1 0 0,0 0-1,1-1 1,-1 0 0,10 2 0,-11-3-52,0-1 0,-1 0 0,1 0 0,0 0 0,0 0 0,0-1 0,0 1-1,-1-1 1,1 0 0,0 0 0,5-3 0,11-9-3338,-7 2 1121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8:34.1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1190 3392,'-20'7'1088,"10"3"858,27-11 641,-7-2-2184,0 0-1,0-1 1,0 0-1,0 0 1,-1-1-1,0-1 1,0 0-1,0 0 1,-1 0-1,0-1 1,0 0-1,10-13 1,4-8-57,-1 0 0,23-42 1,94-205 1135,-77 107-914,-49 129-469,0-2 129,-2 1 1,-2-2-1,-1 1 0,1-74 0,-8 105-240,-1-1 0,-2-12-1,3 23 10,0-1 0,0 1 0,0 0 0,0 0 0,0 0 0,0 0 0,0-1 0,0 1 0,0 0 0,0 0 0,0 0 0,0 0 0,0-1 0,0 1 0,0 0 0,0 0 0,0 0 0,0 0 0,0-1 0,0 1 0,0 0 0,0 0-1,0 0 1,-1 0 0,1 0 0,0 0 0,0-1 0,0 1 0,0 0 0,0 0 0,0 0 0,-1 0 0,1 0 0,0 0 0,0 0 0,0 0 0,0 0 0,-1 0 0,1 0 0,0-1 0,-4 9-92,-4 19-27,-26 81-117,12-40 206,-79 240-17,71-221 222,-88 216 372,94-252-472,-114 220 635,138-271-698,-3 6 116,-1-1 1,1 1-1,-8 7 0,11-13-106,-1 1-1,1 0 1,0-1 0,-1 1-1,0-1 1,1 1 0,-1-1-1,1 1 1,-1-1 0,0 1-1,1-1 1,-1 1-1,0-1 1,1 0 0,-1 1-1,0-1 1,0 0 0,1 0-1,-1 0 1,0 0 0,0 1-1,1-1 1,-1 0 0,0 0-1,0 0 1,1-1 0,-1 1-1,0 0 1,0 0 0,1 0-1,-1 0 1,0-1-1,0 1 1,1 0 0,-1-1-1,0 1 1,1-1 0,-1 1-1,0-1 1,0 0 0,-1-1-7,0-1 0,0 0 0,0 0 0,0 0 1,1 0-1,-1 0 0,1 0 0,0 0 0,0 0 0,0-1 1,0 1-1,1 0 0,-1-1 0,1 1 0,0 0 0,0-1 0,0 1 1,0-1-1,2-4 0,-1 2-22,1 0-1,-1 0 1,2 0-1,-1 0 1,1 0-1,0 0 1,0 1-1,0-1 1,8-8-1,-2 4-58,1 0-1,1 0 1,-1 1 0,1 1-1,1 0 1,20-11-1,82-32 7,-31 16 159,-62 25-75,0-1 1,0 0-1,-1-2 0,23-19 1,-4 1-201,28-27 166,189-187 610,-252 242-617,-1-1-1,0 1 1,1 0 0,3-8 0,-7 11 19,1 0 0,-1 0 1,0 0-1,0-1 1,0 1-1,0 0 0,0 0 1,0 0-1,0 0 1,0 0-1,0-1 0,0 1 1,0 0-1,0 0 1,0 0-1,0 0 0,0-1 1,0 1-1,0 0 1,0 0-1,0 0 0,0 0 1,0-1-1,0 1 0,0 0 1,0 0-1,0 0 1,0 0-1,0 0 0,0-1 1,0 1-1,0 0 1,0 0-1,-1 0 0,1 0-5,-1 0 0,0 0 1,1 0-1,-1 0 0,0 1 0,1-1 0,-1 0 0,1 1 0,-1-1 0,1 0 0,-1 1 0,1-1 0,-1 0 0,1 1 0,-1-1 0,1 1 0,-1-1 0,1 1 0,-1-1 0,1 2 0,-12 15-96,10-15 73,-9 17 58,1 0 0,1 1-1,1 0 1,1 0 0,0 1-1,2 0 1,-5 29 0,9-39-6,0 0 0,0 0 0,1 0 0,0 0 0,1 0 0,0 0 0,6 18 0,-6-25 9,0-1 1,0 0-1,0 1 1,1-1-1,0 0 1,-1 0-1,1 0 0,0 0 1,1-1-1,-1 1 1,5 4-1,-5-5 2,1-1 0,-1 0-1,0 0 1,0 0 0,1 0 0,-1 0 0,0 0 0,1-1-1,-1 1 1,1-1 0,-1 1 0,0-1 0,1 0 0,-1 0-1,1 0 1,-1 0 0,1-1 0,3 0 0,1-1 10,0-1 0,-1 1 0,0-1 0,0 0 1,0-1-1,0 1 0,0-1 0,0-1 0,-1 1 1,6-6-1,5-7 75,23-30 1,-7 0-82,31-60 1,-23 38-287,-38 69 193,-1 5 43,-1 11 15,-4 22 87,0 1 0,3 0-1,1-1 1,7 52-1,-6-84-37,0-1 0,1 0-1,-1 0 1,5 10 0,-5-14-24,-1 0-1,1 1 1,0-1 0,-1 0-1,1 0 1,0 1 0,0-1-1,0 0 1,0 0 0,0 0-1,0 0 1,0 0 0,1 0-1,-1-1 1,0 1 0,0 0-1,1-1 1,-1 1 0,0 0-1,1-1 1,-1 0 0,1 1-1,1-1 1,-1 0-7,-1-1 1,1 1-1,0-1 1,-1 1-1,1-1 1,-1 0-1,0 0 1,1 0-1,-1 0 1,0 0-1,1 0 1,-1 0-1,0 0 1,0 0-1,0-1 1,0 1-1,0 0 0,0-1 1,0 1-1,-1-1 1,2-1-1,15-41 76,-13 34-63,8-21-6,2 0 1,31-53-1,-35 68-52,2 0-1,0 1 1,0 0 0,2 0-1,0 2 1,19-16-1,-32 28 12,0 0 0,0 1-1,0-1 1,0 0 0,0 1-1,0-1 1,0 1-1,0-1 1,0 1 0,0 0-1,0-1 1,0 1 0,0 0-1,0 0 1,0 0 0,0-1-1,2 2 1,-2-1 11,-1 0 1,1 0-1,-1 1 1,1-1-1,-1 0 1,1 1-1,-1-1 0,1 0 1,-1 1-1,1-1 1,-1 1-1,1-1 0,-1 1 1,0-1-1,1 1 1,-1-1-1,0 1 1,0 0-1,1-1 0,-1 1 1,0-1-1,0 2 1,1 3 28,0 1 1,-1-1-1,0 1 0,0 0 1,-2 8-1,-4 23 10,-11 36-1,8-38 16,-7 52-1,16-67-6,0-19-38,0-1 0,0 0 0,0 1 1,0-1-1,0 0 0,0 1 0,0-1 1,0 1-1,0-1 0,1 0 0,-1 1 1,0-1-1,0 0 0,0 1 0,0-1 1,0 1-1,1-1 0,-1 0 1,0 1-1,0-1 0,1 0 0,-1 0 1,0 1-1,0-1 0,1 0 0,-1 0 1,0 1-1,1-1 0,-1 0 0,0 0 1,1 0-1,-1 0 0,1 1 0,-1-1 1,0 0-1,1 0 0,-1 0 0,0 0 1,1 0-1,-1 0 0,1 0 0,-1 0 1,0 0-1,1 0 0,-1 0 1,1 0-1,-1 0 0,1-1 0,4-3 78,1-1-1,-1 1 1,0-1-1,5-6 1,-4 4-76,55-63-102,42-44 154,-86 98-113,0 0 0,1 2-1,0 0 1,32-18 0,-45 30 30,0-1 0,-1 1 0,1 0 0,0 0 0,0 1 0,0-1 0,9 0 0,-12 2 22,-1 0-1,0 0 1,1 0 0,-1 0-1,1 1 1,-1-1 0,0 0 0,1 1-1,-1-1 1,0 1 0,0-1-1,1 1 1,-1 0 0,0-1-1,0 1 1,0 0 0,0 0-1,0 0 1,0 0 0,0 0-1,0 0 1,0 0 0,0 0-1,-1 1 1,1-1 0,0 0-1,-1 0 1,1 1 0,-1-1 0,1 0-1,-1 1 1,0-1 0,1 2-1,2 14-18,-1 0 0,0 0 0,-1 18 0,0 6-27,0-19 25,-1-10 72,1 0 1,0-1-1,0 1 1,1-1-1,7 22 1,-9-33-46,0 1 1,1 0-1,-1-1 0,0 1 1,0 0-1,1-1 1,-1 1-1,1-1 1,-1 1-1,0-1 1,1 1-1,-1-1 1,1 1-1,-1-1 1,1 1-1,0-1 0,-1 0 1,1 1-1,-1-1 1,1 0-1,0 0 1,-1 1-1,1-1 1,-1 0-1,1 0 1,0 0-1,-1 0 1,1 0-1,0 0 0,0 0 1,-1 0-1,1 0 1,0 0-1,-1 0 1,1 0-1,0 0 1,0-1-1,2 0 14,0-1 0,0 0 0,-1 0 0,1 0 0,-1 0 0,1 0 0,2-3 0,48-62-16,1-2-8,-39 54 14,1 0-1,0 1 1,1 1 0,1 1-1,0 0 1,0 1 0,1 1-1,1 1 1,0 1 0,36-10 0,-31 13-156,-15 4 60,-10 1 90,0 0 0,0 0 0,0 0 1,0 0-1,0 0 0,0 0 0,0 0 0,0 0 0,0 0 0,0 0 0,-8 3-1,-1 0 1,1 1-1,0 0 0,0 0 1,0 1-1,0 0 0,-10 9 1,-1 1-7,-27 31 0,34-33-22,1 0 0,0 1 0,2 1-1,-1 0 1,2 0 0,0 1 0,1 0 0,0 0-1,2 1 1,-7 27 0,11-41 32,1 1 1,0-1-1,-1 1 0,1-1 1,0 1-1,1-1 1,-1 0-1,1 1 0,-1-1 1,1 1-1,0-1 0,0 0 1,1 0-1,-1 1 1,0-1-1,1 0 0,0 0 1,0 0-1,0-1 0,0 1 1,0 0-1,1-1 0,-1 1 1,1-1-1,0 0 1,0 0-1,-1 0 0,1 0 1,0-1-1,1 1 0,-1-1 1,0 1-1,5 0 1,5 0 24,0 0 1,1-2 0,-1 1-1,1-2 1,-1 1 0,0-2-1,0 0 1,1 0 0,-1-2 0,0 1-1,-1-1 1,1-1 0,-1-1-1,0 0 1,20-13 0,3-6 40,-1-1 0,-2-2 0,47-51 1,-50 44-54,-1-1 1,33-58-1,-48 74 20,25-45 34,32-76 1,20-73-182,-5 9-36,-76 188 133,4-9 49,-12 25-47,-1 0-1,0-1 1,1 1 0,-1 0 0,0-1 0,1 1 0,-1-1-1,0 1 1,0 0 0,0-1 0,0 1 0,0-1 0,-1 1 0,1-1-1,-1-1 1,1 3-2,-1-1-1,1 0 1,-1 1 0,1-1-1,-1 1 1,1-1 0,-1 1-1,1 0 1,-1-1-1,0 1 1,1-1 0,-1 1-1,0 0 1,1 0 0,-1-1-1,0 1 1,1 0-1,-1 0 1,0 0 0,0 0-1,1 0 1,-1 0 0,0 0-1,1 0 1,-1 0-1,0 0 1,0 0 0,1 0-1,-1 0 1,0 1 0,-1 0-1,-21 8-249,17-4 248,0-1 0,0 1 0,0 0 0,1 0 0,-1 1-1,1-1 1,1 1 0,-1 0 0,-6 12 0,-1 4-69,-13 35 1,-12 39 16,-42 176 1,64-197 93,3 1-1,-4 153 1,15-221 14,1 0 1,1 0-1,0-1 0,0 1 0,0 0 0,3 8 1,-4-16-34,0 1 1,1-1-1,-1 0 1,0 1 0,0-1-1,0 0 1,0 1-1,0-1 1,1 0-1,-1 0 1,0 1 0,0-1-1,1 0 1,-1 0-1,0 1 1,0-1 0,1 0-1,-1 0 1,0 1-1,1-1 1,-1 0 0,0 0-1,1 0 1,-1 0-1,0 0 1,1 0 0,-1 1-1,0-1 1,1 0-1,-1 0 1,0 0-1,1 0 1,-1 0 0,1-1-1,9-5 122,-1-5-76,-1 0 0,13-22 0,-1 0 34,-4 11-52,34-37 0,-40 49-143,1 0 0,0 1 1,0 0-1,1 1 0,15-8 1,-26 16 96,-1-1 1,1 1 0,0 0 0,-1-1-1,1 1 1,0 0 0,-1 0 0,1-1-1,0 1 1,0 0 0,-1 0 0,1 0 0,0 0-1,0 0 1,-1 0 0,1 0 0,0 0-1,1 1 1,-2-1 4,1 0 0,-1 0 0,0 1 0,1-1 0,-1 0-1,1 1 1,-1-1 0,0 1 0,1-1 0,-1 1 0,0-1 0,0 0 0,1 1 0,-1-1-1,0 1 1,0-1 0,0 1 0,0-1 0,1 1 0,-1 0 0,0 4 5,0 0 0,0-1 0,0 1 0,-2 8 0,1-5 1,0 8-22,0-1 0,1 0 0,0 0 0,2 1 1,4 21-1,-6-34 24,1 0 0,0 0 1,0 0-1,0 0 0,0 0 0,1 0 1,-1-1-1,1 1 0,0-1 0,0 1 0,0-1 1,0 0-1,0 1 0,0-1 0,1 0 1,-1 0-1,1-1 0,-1 1 0,6 2 1,-4-2 7,1-1 0,-1 0-1,0 0 1,0 0 0,1-1 0,-1 1 0,1-1 0,-1 0 0,0-1 0,1 1 0,-1-1 0,0 1 0,7-3 0,6-3-18,0 0 1,0-2-1,-1 0 0,1 0 1,20-17-1,69-60 282,-48 37-502,-55 48 70,-3 6 51,-4 18 3,-11 29 25,6-24 69,2 1 1,-4 32-1,9-48 15,1 1 1,0-1-1,1 0 0,1 0 0,0 1 1,7 25-1,-7-36 15,0 0 0,0 0 0,1 1 0,0-2 0,0 1 0,4 7 1,-5-10-16,0 0 1,-1 0 0,1-1 0,0 1-1,-1 0 1,1-1 0,0 1 0,0-1-1,-1 1 1,1-1 0,0 1 0,0-1-1,0 0 1,0 1 0,0-1 0,-1 0-1,1 0 1,0 0 0,0 0 0,0 1 0,0-1-1,0 0 1,0-1 0,0 1 0,0 0-1,0 0 1,0 0 0,0 0 0,0-1-1,-1 1 1,1-1 0,0 1 0,0 0-1,0-1 1,0 1 0,-1-1 0,1 0-1,1 0 1,2-3 25,-1 1-1,1-1 0,-1 0 1,0 0-1,0 0 0,0 0 1,-1 0-1,1-1 0,-1 1 1,0-1-1,-1 0 0,3-6 1,0-6 15,-1 0 0,2-20 1,-4 32-53,6-91 86,-7 84-119,0 0 0,-1 0 0,-1 0 0,0 0 0,-5-18 0,6 28 27,0-1 1,0 1-1,0-1 1,0 1 0,0 0-1,-1 0 1,1 0 0,-1 0-1,0 0 1,0 0-1,0 0 1,0 1 0,0-1-1,0 0 1,0 1 0,0 0-1,0-1 1,-1 1-1,1 0 1,0 0 0,-1 1-1,1-1 1,-1 0 0,1 1-1,-1-1 1,0 1-1,1 0 1,-1 0 0,1 0-1,-1 0 1,0 1 0,1-1-1,-4 1 1,-11 1-132,14-4 74,10-3-40,19-7 74,1 0 1,56-14 0,-63 23-28,0 0 0,-1 1 1,1 1-1,1 1 0,38 4 0,-55-3 59,-1-1-1,0 1 0,1 0 0,-1 0 1,0 0-1,0 1 0,0-1 1,0 1-1,0-1 0,4 4 1,-6-3 0,1-1 1,-1 0 0,0 1 0,0-1 0,1 0-1,-1 1 1,0 0 0,-1-1 0,1 1 0,0-1-1,0 1 1,-1 0 0,1 0 0,-1-1-1,1 1 1,-1 0 0,0 0 0,0 0 0,0 0-1,0-1 1,0 3 0,-3 10 0,0 0 0,-6 16 0,0 2-3,-14 56 465,23-88-461,0 1 0,0-1-1,0 0 1,0 0 0,0 0-1,0 0 1,0 0 0,0 0-1,0 0 1,0 0 0,0 1-1,0-1 1,0 0 0,0 0 0,0 0-1,0 0 1,0 0 0,0 0-1,0 0 1,0 1 0,0-1-1,0 0 1,0 0 0,0 0-1,0 0 1,0 0 0,0 0 0,0 0-1,0 0 1,0 1 0,0-1-1,0 0 1,0 0 0,1 0-1,-1 0 1,0 0 0,0 0-1,0 0 1,0 0 0,0 0-1,0 0 1,0 0 0,0 0 0,0 0-1,1 0 1,-1 0 0,0 0-1,0 0 1,7-3 67,12-12 38,26-26 162,-2 1-328,2 2 0,85-56 0,-127 92 26,1 0 0,-1 0 1,1 1-1,0-1 1,7-1-1,-11 3 22,1 0-1,0 0 0,0 0 0,0 0 1,0 0-1,-1 0 0,1 0 0,0 0 1,0 0-1,0 0 0,0 0 0,-1 0 1,1 0-1,0 1 0,0-1 0,-1 0 1,1 1-1,0-1 0,0 1 0,-1-1 1,1 0-1,0 1 0,-1 0 1,1-1-1,-1 1 0,1-1 0,-1 1 1,1 0-1,-1-1 0,1 1 0,-1 0 1,1 0-1,-1-1 0,0 1 0,1 1 1,0 5-44,0 1 1,0-1 0,-1 1 0,0-1 0,-1 9 0,0 6 100,1 14 38,0 41-14,1-66 8,0 0 1,1 0 0,0 0-1,7 18 1,-9-28-67,0 0-1,0-1 0,1 1 1,-1 0-1,0 0 1,1-1-1,-1 1 0,0 0 1,1-1-1,-1 1 1,1-1-1,-1 1 0,1 0 1,0-1-1,-1 1 1,1-1-1,-1 0 0,1 1 1,0-1-1,0 1 1,0-1 3,0 0 1,-1 0 0,1 0 0,0 0 0,-1 0-1,1 0 1,0 0 0,-1 0 0,1-1 0,0 1-1,-1 0 1,1 0 0,-1-1 0,1 1 0,-1 0-1,1-1 1,0 1 0,0-1 0,2-3 48,1 0 1,-1 1-1,0-1 0,5-9 1,10-20 53,16-40 1,-19 41-149,25-45 0,-33 65 30,26-36-217,-30 43 190,1 1 0,0-1 1,1 1-1,-1 0 0,1 0 0,0 1 1,6-4-1,-11 6 18,1 1-1,-1-1 1,1 1 0,0 0 0,-1 0 0,1-1 0,-1 1-1,1 0 1,-1 0 0,1 0 0,0 0 0,-1 0-1,1 0 1,0 0 0,-1 0 0,1 0 0,-1 0-1,1 0 1,0 0 0,-1 0 0,1 0 0,-1 0-1,1 1 1,0-1 0,-1 0 0,1 0 0,-1 1-1,1-1 1,-1 0 0,1 1 0,-1-1 0,1 1-1,0 1 9,0-1 0,0 1-1,0-1 1,-1 1-1,1-1 1,-1 1-1,1 0 1,-1-1-1,0 1 1,0 0-1,0-1 1,0 1-1,0-1 1,0 3 0,-5 33-75,-16 65 0,14-74 91,-55 218 166,58-232-48,-1 0 1,0-1 0,-14 25-1,19-37-126,0-1 0,-1 0-1,1 1 1,0-1 0,0 0 0,0 0 0,0 1-1,0-1 1,0 0 0,-1 1 0,1-1-1,0 0 1,0 0 0,0 1 0,-1-1-1,1 0 1,0 0 0,0 0 0,-1 1-1,1-1 1,0 0 0,0 0 0,-1 0-1,1 0 1,0 0 0,-1 1 0,1-1 0,0 0-1,0 0 1,-1 0 0,1 0 0,0 0-1,-1 0 1,1 0 0,0 0 0,-1 0-1,1 0 1,-1 0 0,0-1 3,1 0 0,-1 0 0,0 0 0,1 0 1,-1 0-1,1 0 0,-1 0 0,1 0 0,0 0 0,-1 0 0,1-2 1,-6-36 85,6 37-81,0-19-40,0-1 1,2 1 0,0 0 0,8-30 0,-10 49 21,1-4-23,0 0 0,1 1 0,0-1 0,0 0 0,1 1 0,-1 0 0,1-1-1,0 1 1,0 0 0,1 1 0,0-1 0,6-6 0,-4 6 14,0 0 0,0 0 0,1 1-1,0 0 1,0 0 0,0 1 0,0 0 0,10-3 0,10-1 11,-1 2 0,1 1 0,0 1 0,35 1 0,-50 1-11,70 2 130,7 0-520,-33-6-3600,-44 2 705,-3 7 1104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8:34.5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33 100 7296,'-32'-48'3328,"37"43"-2912,0 2 704,8 0-704,9-6-32,9 1-224,11-4-128,-2 7 0,-4-1 96,-1 6-64,-7 0-1920,-1 6 992,-14 3-3584,-4 2 2464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8:34.8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14 230 8384,'-13'-42'3808,"84"-1"-3328,-16 20 896,3 6-864,42-11 224,-2 8-448,37-3-192,-1 9-32,6 3-64,-14 7 0,-5 0-1856,-18 8 1024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8:39.5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1 510 4480,'0'3'7128,"0"-3"-7005,9 1 3087,17-4-2351,-15 1 98,-4 1-749,1-1-1,0-1 1,-1 1 0,1-1-1,-1-1 1,0 1 0,0-1 0,0-1-1,-1 1 1,7-7 0,5-1-61,-1 0-48,-1 0 0,0-1 0,-1-1 0,0-1 0,-1 0 0,-1-1-1,0 0 1,20-34 0,30-69 605,-49 90-377,-1-1 0,10-35 1,-22 60-246,-1 0 1,1 1 0,0-1-1,-1 0 1,-1-6-1,1 10-67,0 1-1,0-1 1,0 0-1,0 0 0,0 0 1,0 0-1,-1 1 1,1-1-1,0 0 0,-1 0 1,1 1-1,-1-1 1,1 0-1,-2-1 0,2 2-18,0 0-1,-1 0 0,1 0 0,-1 0 1,1-1-1,0 1 0,-1 0 1,1 0-1,-1 0 0,1 0 1,-1 0-1,1 0 0,-1 0 0,1 0 1,-1 0-1,1 0 0,0 0 1,-1 1-1,1-1 0,-1 0 1,1 0-1,-1 0 0,1 0 1,0 1-1,-1-1 0,1 0 0,0 1 1,-1-1-1,1 1 0,-6 3 4,1 0-1,1 0 1,-1 1 0,1 0-1,0 0 1,0 0-1,0 1 1,1-1-1,-4 7 1,-2 9-27,-9 27 1,17-45 11,-10 27 20,3 0-1,0 0 1,-4 39 0,11-59 19,0 1 1,0 0-1,1 0 1,1 0-1,0 0 1,1 0-1,0 0 1,0 0-1,1-1 1,0 1-1,1-1 1,9 17-1,-11-23 22,1-1 0,-1 1 0,1-1-1,0 1 1,0-1 0,0 0 0,1 0 0,-1-1 0,1 1 0,-1-1-1,1 1 1,0-1 0,0 0 0,0-1 0,0 1 0,0-1 0,1 0 0,-1 0-1,0 0 1,1 0 0,-1-1 0,1 1 0,4-2 0,-2 1-4,-1-1 1,0 1 0,0-2-1,0 1 1,0-1 0,0 0 0,0 0-1,0-1 1,0 1 0,-1-1-1,1 0 1,-1-1 0,0 0 0,0 0-1,7-7 1,1-5 30,-1 0 0,-1-2 0,13-24 0,8-29-30,-14 30 71,-9 10 15,-5 27-86,-2 7-1,-1 0-1,0 1 1,0-1 0,0 1-1,0-1 1,-1 0-1,1 5 1,-1-7-40,1 19 67,0 0 1,-5 42 0,0 5 2,4-66-79,1 17 315,2-16-56,4-8-140,33-56 48,-31 45-124,1 0-1,1 1 0,0 1 1,19-20-1,-29 34-45,0 0-1,1-1 1,-1 1 0,0 0-1,1 0 1,-1 0 0,1 0-1,-1 1 1,1-1 0,-1 0 0,1 1-1,0-1 1,-1 1 0,1-1-1,0 1 1,-1 0 0,1 0-1,2 0 1,-1 0 46,-1 1-1,0-1 0,0 1 1,-1 0-1,1 0 1,0 0-1,0 0 0,0 0 1,0 0-1,-1 1 1,1-1-1,-1 1 1,1-1-1,-1 1 0,2 1 1,29 39 336,17 17-330,-41-51-42,-1-1 0,1 0 0,0 0 0,0-1-1,14 7 1,44 19 237,-58-29-550,0 0 0,0-1 0,1 0 0,-1-1 0,0 0 0,13 1 0,2-6-3777,-15 3 2336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9:04.8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34 321 4576,'-22'-26'1450,"21"24"-1265,-1 1-1,1-1 1,0 1-1,0-1 0,0 0 1,0 1-1,1-1 0,-1 0 1,0 0-1,1 1 0,-1-1 1,1 0-1,0 0 0,-1 0 1,1 0-1,0-2 0,0 3 149,0 0-21,1-1-1,-1 1 1,0-1 0,1 1 0,-1 0-1,1-1 1,0 1 0,-1-1-1,1 1 1,0 0 0,0 0-1,0-1 1,-1 1 0,2 0 0,0-1-1,19-15 2292,-19 16-2343,15-10 715,1 2-1,1 0 1,-1 2-1,1 0 0,31-7 1,-25 6-342,43-12 461,54-16 218,-16 7-891,-10 3-1011,104-16 1,-188 40-1931,-2 1-641,-9 1 2972,-1 0 0,0 0 0,0 0 0,1 1 0,-1-1-1,0 0 1,0 0 0,0 1 0,0-1 0,1 0 0,-1 0 0,0 1 0,0-1-1,0 0 1,0 1 0,0-1 0,0 0 0,0 1 0,0-1 0,0 0 0,0 0-1,0 1 1,0-1 0,0 0 0,0 1 0,0-1 0,0 0 0,0 1 0,0-1-1,0 0 1,-1 1 0,0 14-3053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8:39.9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82 151 8800,'-32'-36'4000,"5"24"-3488,17 1 1568,5 7-1248,-3-9 863,8 6-991,5-9-928,3 7 64,6-5-640,4 5 480,-5-2-2399,6 2 1503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8:54.3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5 2304,'-2'-4'17551,"9"8"-17515,-1 1 0,0 0-1,0 1 1,0-1 0,-1 1-1,0 0 1,0 0-1,0 1 1,-1 0 0,0-1-1,-1 1 1,1 1 0,-1-1-1,3 13 1,2 10 136,-1 0 1,4 44-1,-9-58-114,3 54 439,-2 71 0,-4-97-222,0-11-22,-9 45 1,0-1 236,9-67-442,-1 0 0,0 0-1,-1 0 1,0 0-1,0-1 1,-1 1 0,-1-1-1,-9 16 1,3-9 12,0-1-1,-1 0 0,-25 25 1,35-39-82,0 1 0,0 0 0,0 0 0,0-1 0,0 1 0,0-1 0,-1 0 1,-4 2-1,-5-3-3088,11 0 2899,1 0-1,0 0 1,-1-1-1,1 1 1,-1 0-1,1-1 1,0 1 0,-1 0-1,1-1 1,0 1-1,-1 0 1,1-1-1,0 1 1,0-1-1,-1 1 1,1-1-1,0 1 1,0-1-1,0 1 1,0-1-1,0 1 1,0-1-1,-1 1 1,1-1-1,0 1 1,0-1-1,1 1 1,-1-1-1,0 1 1,0 0-1,0-2 1,4-17-4471,-3 16 3854,4-17-3966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8:55.2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247 15 3808,'0'0'40,"0"0"0,0-1 0,0 1 0,0 0 0,0 0 0,0-1 0,0 1 0,0 0 0,1 0 0,-1-1 0,0 1 1,0 0-1,0 0 0,0 0 0,0-1 0,0 1 0,0 0 0,1 0 0,-1-1 0,0 1 0,0 0 0,0 0 0,0 0 0,1 0 0,-1 0 0,0-1 0,0 1 0,0 0 0,1 0 1,-1 0-1,0 0 0,0 0 0,1 0 0,-1 0 0,0 0 0,0 0 0,1 0 0,-1 0-22,0 0 0,0 0-1,1 0 1,-1 0 0,0-1 0,0 1 0,0 0-1,1 0 1,-1 0 0,0 0 0,0 0 0,0 0 0,0 0-1,1 0 1,-1 0 0,0 0 0,0 0 0,0-1-1,0 1 1,0 0 0,0 0 0,1 0 0,-1 0 0,0 0-1,0-1 1,0 1 0,0 0 0,0-3 2291,14 1 7036,-20 11-8034,-12 13-922,6-10-162,1 1 0,1 0-1,0 0 1,1 1 0,0 0-1,1 1 1,-7 17 0,-6 17 244,-18 68 0,9-26-245,16-53-144,-39 132 716,51-161-707,1 0 1,0 1-1,0-1 1,1 1-1,0-1 1,1 1-1,2 14 1,2-4 76,1-1 1,11 27-1,-13-35-131,1 0 0,0-1 0,1 0 0,8 12 1,-11-19-18,-1 0 1,1 0 0,-1 0-1,1 0 1,0-1 0,0 1 0,1-1-1,-1 0 1,0 0 0,1 0 0,-1 0-1,1-1 1,0 1 0,-1-1 0,9 1-1,-11-2-152,1 1 0,-1-1 0,0-1 0,1 1-1,-1 0 1,1 0 0,-1 0 0,1-1 0,-1 1 0,1-1 0,-1 1-1,0-1 1,1 0 0,-1 1 0,0-1 0,0 0 0,1 0-1,0-1 1,0 1-347,-1-1 0,0 1 1,0 0-1,0-1 0,0 1 0,0-1 0,0 1 0,0-1 0,0 1 0,-1-1 0,1 1 0,0-1 0,-1 0 0,0 0 1,1 1-1,-1-1 0,0 0 0,0 0 0,0 1 0,0-1 0,0 0 0,0 0 0,-1-2 0,-7-10-5387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8:55.7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36 1984,'-10'0'13674,"12"1"-12447,4 0-853,0 1-1,0-1 1,0 0 0,0-1-1,0 0 1,0 0 0,0 0 0,0 0-1,0-1 1,7-1 0,10-1-64,341-29 1861,-349 31-2159,3-1 55,0 1 0,32 2 0,-49-1-91,0 0 1,0 1-1,1-1 0,-1 0 1,0 0-1,0 1 0,0-1 1,0 0-1,0 1 0,-1-1 1,1 1-1,0-1 0,0 1 1,0 0-1,0-1 0,1 2 1,-2-1-68,1-1 1,-1 1 0,0 0 0,0-1 0,0 1 0,1-1-1,-1 1 1,0 0 0,0-1 0,0 1 0,0 0 0,0-1-1,0 1 1,0-1 0,0 1 0,0 0 0,0-1 0,-1 1-1,1 0 1,0 0 0,-2 2-525,0 0 1,1 0-1,-1-1 1,0 1-1,0 0 1,0-1-1,-1 0 1,1 1-1,-1-1 1,-3 2-1,-32 19-3433,-10 1-1866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9:01.8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32 434 3392,'2'-10'1274,"-2"9"-1126,0 0-1,0 1 1,0-1-1,0 0 1,0 1-1,0-1 1,0 0-1,1 1 1,-1-1-1,5-7 6293,-4 11-6230,-1-1 0,1 0-1,-1 1 1,0-1 0,0 0 0,0 1-1,0-1 1,-1 4 0,0 3 185,2 28 533,-3 0-1,-1-1 1,-15 69 0,16-94-798,2-8-33,-1 0 1,1-1-1,-1 1 0,0 0 1,1 0-1,-1-1 0,-1 1 1,1 0-1,0-1 0,-2 3 0,2-4 175,1-1-244,-1 0 0,1 0 0,0 0 0,0 0 0,0-1 0,-1 1 0,1 0 0,0 0 0,0 0 0,0 0 0,0 0 0,-1 0 0,1-1 0,0 1 0,0 0 0,0 0 0,0 0 0,0 0 0,0-1 0,0 1 0,-1 0-1,1 0 1,0 0 0,0-1 0,0 1 0,0 0 0,0 0 0,0 0 0,0-1 0,0 1 0,0 0 0,0 0 0,0 0 0,0-1 0,0 1 0,0 0 0,0 0 0,1-1 0,1-11-28,-1 10 88,14-57 89,-4 12-231,19-51 0,-24 84 9,0-1-1,1 1 1,1 0 0,0 1 0,1 0-1,0 0 1,18-18 0,-25 29 52,0 0 0,0 1 0,0-1 0,0 0 0,0 0 0,1 1 0,-1 0 0,0-1 0,1 1 0,-1 0 0,1 0 0,0 0 0,3 0 0,-5 1 14,1 0 1,0 0 0,-1 0-1,1 0 1,0 1 0,-1-1 0,1 0-1,0 1 1,-1-1 0,1 1-1,-1 0 1,1 0 0,-1-1 0,1 1-1,-1 0 1,0 0 0,1 0-1,-1 1 1,0-1 0,0 0 0,0 0-1,2 2 1,0 2 21,0 0 0,0 1 0,0-1 0,-1 0 0,0 1 0,0-1 1,0 1-1,0 0 0,-1 0 0,1 7 0,0 10 98,-2 29-1,0-32-47,0 71 840,0-89-906,0 0-1,0 0 0,0-1 1,0 1-1,1 0 0,-1-1 0,0 1 1,1 0-1,-1-1 0,1 1 1,0-1-1,-1 1 0,1 0 1,2 1-1,-2-2-2,-1 0 0,1 0 0,0-1 0,0 1 0,0 0-1,0-1 1,0 1 0,0-1 0,0 1 0,0-1 0,0 0 0,0 1 0,1-1 0,-1 0 0,0 0 0,2 1 0,3-2 20,0 1 0,-1-1 0,1 0 0,0-1 0,0 1 0,8-5 0,26-11-55,-1-2 0,66-44 1,-74 48-188,-31 16 195,0-1-1,1 0 0,-1 1 0,0-1 1,0 0-1,0 0 0,0 1 1,0-1-1,0 0 0,0 1 0,0-1 1,0 0-1,0 1 0,0-1 1,0 0-1,0 1 0,0-1 0,0 0 1,0 1-1,0-1 0,0 0 1,0 1-1,-12 40 267,8-30-205,0 0 1,1-1-1,1 1 0,0 0 1,0 14-1,2-21-12,1 1 1,0-1-1,0 1 0,1-1 0,-1 1 1,1-1-1,0 0 0,0 0 0,1 0 0,-1 0 1,1 0-1,0-1 0,0 1 0,0-1 1,0 1-1,1-1 0,-1 0 0,1-1 0,0 1 1,5 2-1,-8-4-28,1-1 0,-1 0 0,0 1 0,0-1 0,0 0 0,1 0 0,-1 0 0,0 0 1,0 0-1,0-1 0,0 1 0,1 0 0,-1 0 0,0-1 0,0 1 0,0-1 0,0 1 0,0-1 0,0 1 0,0-1 0,0 0 1,0 1-1,0-1 0,0 0 0,0 0 0,1-1 0,0-1-3,1 0 0,-1 0 0,0 0 0,0 0 0,0 0 0,0 0 0,2-6 0,-2 1-30,0 0 0,0 0 0,-1 0 0,0 0 1,-1-1-1,1 1 0,-2 0 0,1 0 0,-1 0 0,0-1 0,-1 1 1,0 0-1,-5-12 0,5 15-59,1 2-3,0-1 0,-1 1 0,0-1 0,0 1 0,0-1 0,-4-3 0,3 5-118,-4 4 208,5-4-118,5 6 45,-1-2 83,0 1 0,-1 0 0,1 0 0,0-1 0,0 1 0,1-1 0,-1 0 0,1 0 0,-1 1 0,1-2 0,-1 1 0,6 3 0,-5-5-5,-1 1 0,1 0 0,-1-1 0,1 1-1,-1-1 1,1 0 0,-1 0 0,1 0 0,0 0 0,-1-1-1,1 1 1,-1 0 0,1-1 0,-1 0 0,1 0 0,4-2 0,-3 1 42,1-1 1,-1 0-1,1 0 1,-1-1-1,0 1 1,6-7-1,20-26 18,-4 0-39,-3-1 1,-1-1-1,21-51 0,0 0-143,-42 88 104,17-32-60,-1-1 0,-2 0 0,16-53 0,-31 87 40,0 0-1,0-1 1,0 1-1,0-1 1,1 1-1,-1-1 1,0 1-1,0 0 1,0-1-1,0 1 1,0-1 0,0 1-1,0-1 1,0 1-1,0-1 1,0 1-1,0-1 1,0 1-1,-1 0 1,1-1-1,0 1 1,0-1-1,-1 0 1,-7 5-228,-9 16 161,11-10 85,0-1 1,1 1 0,0 1 0,1-1-1,-6 22 1,-8 59 25,-27 262 605,44-286-979,1-43-2057,0-24 2281,0 1 0,0-1 1,0 0-1,0 0 1,0 0-1,0 1 1,0-1-1,0 0 1,0 0-1,0 0 0,0 1 1,-1-1-1,1 0 1,0 0-1,0 0 1,0 0-1,0 1 0,0-1 1,0 0-1,-1 0 1,1 0-1,0 0 1,0 0-1,0 0 1,0 1-1,-1-1 0,1 0 1,0 0-1,0 0 1,0 0-1,-1 0 1,1 0-1,0 0 0,0 0 1,0 0-1,-1 0 1,1 0-1,0 0 1,0 0-1,0 0 0,-1 0 1,1 0-1,0 0 1,0 0-1,0 0 1,-1 0-1,1-1 1,0 1-1,0 0 0,0 0 1,-1 0-1,-10-8-6059,9 5 5352,0-1 0,-1 1-1,1-1 1,1 1 0,-1-1 0,0 0-1,0-4 1,-3-22-1423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9:02.1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97 7136,'-1'-1'167,"0"0"0,0 0 1,1 0-1,-1 0 0,0 0 1,1 0-1,-1 0 0,1 0 0,-1 0 1,1 0-1,0 0 0,-1 0 1,1 0-1,0 0 0,0 0 0,0 0 1,0-2-1,1 2 201,0 0 1,0 0-1,0 0 1,0 0-1,1 0 1,-1 0-1,0 0 1,1 0-1,-1 1 1,1-1-1,-1 1 1,1-1-1,-1 1 1,4-1-1,20-7 2651,-3 0-1920,0 2-1,27-5 1,220-16-195,-87 22-3968,-178 5 2520,37 2-3405,-37-1 2934,-1 0 0,1-1 1,-1 1-1,0 0 0,5 3 1,-7-4 858,-1 0 1,1 1 0,-1-1-1,1 0 1,-1 1-1,1-1 1,-1 0 0,1 1-1,-1-1 1,0 1-1,1-1 1,-1 1 0,1-1-1,-1 1 1,0-1-1,0 1 1,1-1 0,-1 1-1,0-1 1,0 1 0,0 0-1,0 0-110,0 0 0,0 0-1,-1 0 1,1 0 0,0-1 0,-1 1-1,1 0 1,-1 0 0,1 0 0,-1-1-1,1 1 1,-2 1 0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9:09.9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1144 992,'-5'0'583,"9"0"1716,16-3 1704,-2-3-2127,-12 4-1389,-1 1 0,1-1 0,-1 0 0,0-1 0,0 1 0,7-5 0,0-2 307,-7 6-510,0-1-1,0 1 1,-1-1 0,1 0-1,4-6 1,10-17 400,-1-1 0,19-38 0,21-66-123,-28 66-102,69-116 0,-98 180-476,1 1 1,-1-1-1,0 1 1,0-1-1,1 1 1,-1-1-1,0 1 1,1 0-1,0 0 1,1-1-1,-3 2 15,1 0 0,-1 0 0,0 0 0,0 0 0,1 0 0,-1 0 0,0 0 0,0 0 0,1 0 0,-1 0 0,0 0 0,0 1 0,0-1 0,1 0 0,-1 0 0,0 0 0,0 0 0,0 0 0,1 1 0,-1-1 0,0 0 0,0 0 0,0 0 0,0 1 0,0-1 0,0 0 0,1 0 0,-1 1 0,0-1 0,0 0 0,0 1 0,3 7 24,-1 3 34,-1 0 1,0-1-1,0 2 0,-3 20 1,-9 47 195,8-60-189,-44 176 721,46-189-362,4-7-118,9-11 31,-5 5-260,67-76 32,-32 35-89,50-44 1,-76 77-35,-2 2-48,19-13-1,-30 24 41,0-1-1,0 1 1,1 0 0,-1 1-1,1-1 1,0 0 0,0 1-1,-1 0 1,1 0-1,0 0 1,6 0 0,-8 1 24,-1 0 0,1 0 1,-1 1-1,1-1 0,-1 0 1,0 1-1,1-1 0,-1 1 0,0 0 1,1-1-1,-1 1 0,0 0 1,0 0-1,0 0 0,0 0 1,0 0-1,0 0 0,0 0 1,0 0-1,0 0 0,0 0 0,0 1 1,-1-1-1,1 0 0,0 0 1,0 3-1,1 3 53,0 0 0,0 0 0,1 14 0,-2-19-49,3 49 236,-2 62 1,-2-79 62,0-33-293,0-1 0,0 1 1,0-1-1,0 1 0,0-1 1,0 1-1,0-1 0,0 1 1,1-1-1,-1 0 0,0 1 1,0-1-1,0 1 0,1-1 0,-1 0 1,0 1-1,0-1 0,1 1 1,-1-1-1,0 0 0,1 1 1,-1-1-1,0 0 0,1 0 1,-1 1-1,1-1 0,-1 0 1,0 0-1,1 1 0,-1-1 1,1 0-1,-1 0 0,1 0 1,0 0-1,1 0 1,0 0 0,0 0 0,0 0 0,1 0 0,-1 0 0,0-1 0,0 1 0,3-2 0,1 0-26,0 0 1,0-1-1,-1 0 1,1 0-1,9-7 1,0-3 45,-1-1 0,0 0 0,-1-1 0,15-22 0,-39 121-549,9-67 509,-3 40 25,5-52 14,0 0 0,1 0 0,-1 0 0,1 1 0,0-1 0,1 0 1,-1 0-1,4 6 0,-5-10-14,1 0 0,-1 0 1,1 0-1,0 0 1,-1 0-1,1 0 0,0 0 1,0 0-1,0 0 0,0 0 1,0-1-1,0 1 0,0 0 1,0-1-1,0 1 1,0-1-1,0 1 0,0-1 1,0 0-1,1 1 0,-1-1 1,0 0-1,0 0 1,0 0-1,1 0 0,-1 0 1,0 0-1,0 0 0,0 0 1,0 0-1,1-1 1,-1 1-1,1-1 0,1 0 25,-1 0 0,0 0 0,1 0 0,-1 0 0,0 0 0,0-1 0,0 1 0,0-1 0,0 0 0,0 1 0,0-1 0,0 0 0,2-4 0,-2 2-38,0 0-1,0 0 1,-1-1-1,0 1 1,0 0-1,0 0 0,0-1 1,-1 1-1,0-1 1,0 1-1,0 0 1,0-1-1,-1 1 1,1-1-1,-3-6 1,-2-5-57,0 1 0,-2-1 0,-7-13 0,11 24 13,0 0-1,0 1 0,0-1 0,-1 1 0,-5-5 1,4 4 49,5 5-8,0 0 1,0 0 0,0 0-1,0 0 1,0 0 0,0 0-1,0 0 1,0 0 0,0 0-1,0 0 1,0 0-1,0 0 1,0 0 0,0 0-1,0 0 1,1 0 0,-1 0-1,0 0 1,0 0 0,0 0-1,0-1 1,0 1 0,0 0-1,0 0 1,0 0-1,0 0 1,0 0 0,0 0-1,0 0 1,0 0 0,0 0-1,0 0 1,0 0 0,0 0-1,0 0 1,0 0 0,0 0-1,0 0 1,0 0-1,0-1 1,0 1 0,0 0-1,0 0 1,0 0 0,0 0-1,0 0 1,0 0 0,-1 0-1,1 0 1,0 0 0,0 0-1,0 0 1,0 0 0,0 0-1,0 0 1,0 0-1,0 0 1,10-5 28,1-3 20,0 0 1,10-12-1,16-12 59,16-3-89,104-54 0,-132 76 85,-20 10-69,1 0 0,-1 0-1,1 1 1,-1-1-1,1 1 1,0 0 0,0 1-1,0 0 1,0 0-1,8-1 1,-11 2-49,1 0 0,0 1 0,-1-1 0,1 1 0,0 0 0,-1 0 0,1 0 0,-1 1 0,1-1 0,-1 1 1,0 0-1,1 0 0,-1 0 0,5 5 0,0 0 20,-1 1 1,0 0 0,0 0-1,5 10 1,-8-11 10,0 0-1,-1 0 1,0 0-1,-1 1 1,1-1-1,1 14 1,5 48-26,-8 6 86,-1-46 2,3 29-1,-3-55-52,0-1-1,1 1 1,-1-1-1,1 1 1,0 0-1,0-1 1,0 0-1,0 1 1,0-1 0,1 0-1,-1 1 1,1-1-1,-1 0 1,4 2-1,-4-2-10,0-1 0,1 0 0,-1-1 0,1 1 0,-1 0 0,1 0 0,-1-1 0,1 1 0,-1-1 0,1 1 0,0-1 0,-1 0 0,1 1 0,0-1 0,0 0 0,-1 0 0,1 0 0,0 0 0,-1-1 0,1 1 0,0 0 0,-1-1 0,1 1 0,1-2 0,2 0 9,1-1 1,-1 0-1,0 0 1,0 0 0,0-1-1,-1 1 1,1-1 0,-1 0-1,0-1 1,5-5-1,5-10 16,15-26-1,-3 4 44,-21 35-57,84-109 26,-79 105-75,0 1-1,1 0 0,0 0 0,1 1 0,0 1 0,0 0 0,26-13 1,-36 21 17,-1-1 0,1 0 0,0 0 0,0 1 0,0-1 0,-1 1 0,1 0 0,0-1 0,0 1 0,0 0 0,0 0 0,0 0 0,0 1 0,0-1 0,-1 0 1,1 1-1,0-1 0,0 1 0,0-1 0,3 3 0,-3-2 0,0 1 1,0 0-1,-1 0 1,1 0-1,0 0 1,0 0-1,-1 0 1,0 0-1,1 0 1,-1 1-1,0-1 1,0 0-1,1 4 1,1 5-12,-1-1 0,0 1 0,-1-1 0,0 1 0,-1 0 0,0 11 1,-3-3-4,0 0 1,-1-1 0,-1 1-1,0-1 1,-2 0 0,0 0-1,-12 20 1,-3 18 814,21-55-598,3-2-64,35-37 98,16-16-354,60-47-1,-111 100 107,8-7-100,21-12-1,-29 19 114,1-1 0,-1 1-1,0 0 1,1 0 0,-1 0 0,1 1-1,0-1 1,-1 1 0,1-1 0,-1 1-1,1 0 1,0 0 0,-1 0 0,1 0-1,3 1 1,-4 0 1,-1-1 0,0 1 0,1-1 0,-1 1 0,0 0 0,0 0 0,1 0 0,-1 0 0,0 0 0,0 0 0,0 0 0,0 0 0,0 0 0,-1 0 0,1 0 0,0 1 0,0-1 0,-1 0 0,1 1 0,-1-1 0,1 0 0,-1 1 0,0-1 0,1 1 0,-1 2 0,1 3 28,-1 1 0,0-1 0,-2 14-1,1-20-18,-1 12-31,0-1-1,-2 0 1,-8 23 0,23-48 659,-1 0-618,13-18 0,-8 6-133,31-41 0,-45 64 96,0 1 1,1-1-1,-1 1 1,1-1 0,-1 1-1,1-1 1,-1 1-1,1 0 1,0 0-1,0 0 1,0 0 0,0 0-1,2 0 1,-3 1 15,0 0 0,0 0 0,0 0 0,0 0 0,0 0-1,0 1 1,0-1 0,0 0 0,0 1 0,0-1 0,0 1 0,-1-1 0,1 1 0,0-1 0,0 1 0,0 0 0,-1-1 0,1 1 0,0 0 0,-1 0 0,1-1-1,0 1 1,-1 0 0,1 0 0,-1 0 0,0 0 0,1 0 0,-1 0 0,0 0 0,1 1 0,2 9-1,0 0 0,0 0 0,-2 1 0,1-1 0,-1 0 0,-1 1 0,-1 11 0,1-5 73,4 32-1,-4-49-56,0 0 0,0 0 0,0 0 0,0 0-1,0 0 1,1 0 0,-1 0 0,0 0 0,1 0 0,-1 0-1,1 0 1,-1 0 0,1-1 0,0 1 0,-1 0-1,1 0 1,0-1 0,-1 1 0,1 0 0,0-1 0,0 1-1,-1 0 1,1-1 0,0 0 0,0 1 0,0-1 0,0 1-1,0-1 1,0 0 0,0 0 0,0 1 0,0-1 0,0 0-1,0 0 1,1 0 0,4-1 43,0 0 1,-1 0-1,0 0 0,1-1 0,6-3 0,2 0-38,14-6 13,-1 0 0,0-2 0,-1-2 0,32-21 1,-10 1-60,51-48 1,-77 64 35,-8 6 27,-1 1 0,23-28 1,-32 35-29,-2 2-11,1 0 0,-1 0 0,0-1 0,1 1 0,-2 0 0,1-1 0,0 0 0,1-5 0,-3 9 2,0 0 1,0-1 0,0 1-1,0 0 1,0 0-1,0 0 1,0 0-1,0-1 1,0 1-1,0 0 1,0 0 0,0 0-1,0-1 1,0 1-1,0 0 1,0 0-1,0 0 1,0 0-1,0-1 1,0 1 0,0 0-1,-1 0 1,1 0-1,0 0 1,0-1-1,0 1 1,0 0-1,0 0 1,-1 0 0,1 0-1,0 0 1,0 0-1,0 0 1,0 0-1,-1 0 1,1-1-1,0 1 1,0 0 0,0 0-1,-1 0 1,1 0-1,0 0 1,0 0-1,0 0 1,-1 0-1,-10 7-217,-17 23 203,2 0 0,0 2-1,-24 41 1,30-44-90,-5 11 173,-26 59 0,49-95-45,0 1 0,1 0 0,-1 0 0,1 0 0,0 0 0,1 0 0,-1 1 0,1 5 0,0-10-9,0 0-1,0 1 1,0-1 0,1 1 0,-1-1 0,0 0 0,1 1 0,-1-1 0,1 0 0,0 1 0,-1-1 0,1 0 0,0 0 0,1 2 0,-1-2 7,0 0 0,-1-1-1,1 1 1,0-1 0,0 1-1,0-1 1,0 0 0,0 1-1,0-1 1,0 0 0,0 0-1,0 1 1,0-1 0,0 0-1,0 0 1,0 0 0,0 0-1,0 0 1,0-1 0,0 1-1,0 0 1,2-1 0,2 0 9,0-1 0,-1 0 1,1 0-1,-1-1 0,0 1 1,1-1-1,-1 0 0,0 0 1,0-1-1,-1 1 0,1-1 1,-1 1-1,4-6 0,3-6-31,-1 1 0,10-22 0,-19 35 4,55-119-133,-46 97 101,-2 0-1,0 0 1,4-33 0,-11 50-22,0 5 38,0 0 1,0 0 0,0 1 0,1-1-1,-1 0 1,0 0 0,0 0 0,0 0 0,1 0-1,-1 1 1,0-1 0,1 0 0,-1 0-1,2-1 1,-1 12-245,-2 23 234,4 68 7,-2-90 23,1 0 0,0 0 1,0-1-1,2 1 0,-1 0 0,1-1 0,6 10 1,-6-11 46,1-1 0,0 0 0,0 0 1,1-1-1,0 1 0,12 10 1,-16-16-39,0-1 1,0 1 0,0-1 0,1 0 0,-1 1 0,0-1 0,1 0 0,-1 0-1,1-1 1,-1 1 0,1 0 0,0-1 0,-1 0 0,1 1 0,-1-1-1,1 0 1,0 0 0,-1-1 0,1 1 0,0-1 0,-1 1 0,1-1 0,-1 0-1,1 0 1,-1 0 0,1 0 0,-1 0 0,3-2 0,2-2-21,0 0-1,-1 0 1,1 0 0,-1-1 0,-1 0-1,9-10 1,30-49 124,-37 54-115,58-104-114,-28 47 124,-33 60-12,93-174-47,-82 151 11,-3 0 0,0-1 0,13-65 0,-20 72-111,-1 0-1,-1 0 1,-2 0 0,-2-45 0,-2 62 18,-3 11 56,-5 15-16,-12 25 94,2 2 1,3 0-1,1 1 0,2 1 0,2 1 0,3 0 0,1 0 0,-2 77 1,9-96 1,6 59 0,-3-79 46,0 0 0,1 1-1,0-1 1,1-1 0,0 1-1,1 0 1,-1-1 0,2 1-1,-1-1 1,10 12 0,-13-18-41,1 0 0,-1-1 1,1 1-1,0 0 0,0-1 0,0 1 1,-1-1-1,2 1 0,-1-1 0,0 0 1,0 0-1,0 0 0,1 0 0,-1-1 1,0 1-1,4 0 0,-2-1-8,-1 0 0,1 0 0,-1 0 0,0 0 0,1-1 0,-1 0-1,1 0 1,-1 0 0,0 0 0,5-2 0,5-5 0,0 0 1,-1 0-1,1-1 0,13-14 0,-16 14 41,16-16-21,-1-1 0,-2-1 1,-1-1-1,30-47 1,-43 61-37,2 0 1,13-14 0,-23 26-128,8 5 56,-9-2 63,0 1 0,1-1 0,-1 0 1,0 1-1,0-1 0,0 1 1,0-1-1,0 1 0,0 1 1,0 4 3,1 7 42,-1 1 0,0-1 0,-5 26 1,0 18 113,3-3-126,2 37-133,5-33 435,-5-58-308,0 0 1,0-1 0,0 1 0,0-1 0,0 1 0,0-1 0,0 1 0,0 0 0,0-1 0,0 1 0,0-1 0,0 1 0,0-1 0,1 1 0,-1-1 0,0 1 0,0 0-1,1-1 1,-1 1 0,0-1 0,1 0 0,-1 1 0,0-1 0,1 1 0,-1-1 0,1 1 0,-1-1 0,1 0 0,-1 1 0,1-1 0,-1 0 0,1 0 0,-1 1 0,1-1-1,-1 0 1,1 0 0,-1 0 0,1 0 0,0 1 0,-1-1 0,1 0 0,-1 0 0,1 0 0,-1 0 0,1-1 0,0 1 0,-1 0 0,1 0 0,-1 0 0,1 0 0,-1 0-1,1-1 1,-1 1 0,1 0 0,-1-1 0,1 1 0,-1 0 0,1-1 0,4-1 42,-1-1 1,0 0-1,1 0 0,5-6 0,-3 2-6,-1 0-1,-1 0 1,10-16-1,-4 5-3,25-47 7,-9 15-414,-30 83 10,-2 0 374,-1-1 0,-2 0 0,-2 0 0,-12 30 0,19-56 16,2-4-13,0 0 0,0 0 0,1-1 0,-1 1 0,0 0 0,1 0 0,-1 0 0,1 0 0,0 0-1,0 0 1,-1 0 0,1 0 0,0-1 0,1 1 0,-1 3 0,1-5-4,0 0 1,-1 1-1,1-1 0,0 0 1,0 0-1,0 0 1,-1 0-1,1 0 0,0 0 1,0 0-1,0 0 1,-1 0-1,1 0 0,0-1 1,0 1-1,-1 0 1,1 0-1,0-1 0,-1 1 1,1-1-1,0 1 1,0-1-1,0 1 17,4-3-49,-1 1-1,1 0 0,0 0 0,0 0 1,0 1-1,0 0 0,0 0 0,1 0 1,-1 0-1,0 1 0,0 0 0,1 0 1,8 2-1,-7 0 4,0 0 0,0 0 0,0 1 0,0 0 0,9 6 1,-13-7 15,0 0 1,0 0-1,0 0 1,0 1 0,-1-1-1,1 1 1,-1 0-1,1 0 1,-1 0 0,0 0-1,0 0 1,-1 0 0,2 4-1,-2-5-9,-1 0 0,0 0 0,0 0-1,0 0 1,0 0 0,0-1 0,0 1 0,0 0-1,-1 0 1,1 0 0,-1 0 0,1 0-1,-1-1 1,0 1 0,0 0 0,0-1 0,0 1-1,0 0 1,0-1 0,0 1 0,-3 2 0,-5 5 48,0 0 0,-14 10 0,7-5 64,7-7-83,0-1-1,0 1 1,0-2-1,-1 0 1,0 0-1,0 0 1,0-1-1,-13 3 1,12-5-2,-1 0 1,1-1 0,0 0-1,-1-1 1,1 0-1,-1-1 1,-19-4-1,28 5-23,-16-3 32,-1-1-1,1-1 0,-31-12 1,48 16-28,1 1 1,0-1-1,0 1 0,0-1 1,-1 1-1,1-1 0,0 0 1,0 0-1,0 0 1,0 1-1,0-1 0,0 0 1,1 0-1,-1-1 0,0 1 1,0 0-1,1 0 1,-1 0-1,0-2 0,1 2-4,0 0 0,0 0 0,0 1 0,0-1-1,0 0 1,1 0 0,-1 1 0,0-1 0,0 0-1,1 0 1,-1 1 0,1-1 0,-1 0 0,0 1 0,1-1-1,-1 0 1,1 1 0,-1-1 0,1 1 0,0-1 0,-1 1-1,1-1 1,0 1 0,-1-1 0,1 1 0,0 0-1,-1-1 1,1 1 0,0 0 0,0 0 0,0 0 0,-1-1-1,2 1 1,96-20-28,-66 15 101,57-17 0,33-17-119,-44 16 115,94-43-1,-161 61-48,0 0 0,-1-1-1,0 0 1,0-1-1,-1 0 1,0 0 0,0-1-1,0-1 1,7-9-1,-3 1-15,0-1-1,-2 0 0,0-1 1,-1 0-1,14-40 0,-19 43-9,-1 0-1,0-1 1,-1 1-1,-1-1 0,-1 0 1,0 0-1,-1 0 1,-3-20-1,3 35-11,-1 0 0,1 0 1,-1-1-1,1 1 0,-1 0 0,0 0 0,0 0 0,0 0 0,0 0 0,0 0 0,0 0 1,-3-3-1,3 4 7,0 0 0,0 1 0,0-1 0,0 0 0,0 1 0,0-1 0,0 1 0,0-1 0,0 1 0,0-1 0,0 1 0,0 0 0,0 0 0,0-1 1,-1 1-1,1 0 0,0 0 0,0 0 0,0 0 0,0 0 0,0 0 0,-1 1 0,1-1 0,0 0 0,0 1 0,-1 0 0,-5 2 1,1 0 0,0 0-1,0 1 1,0 0 0,1 1-1,-1-1 1,1 1 0,0 0-1,1 0 1,-1 1 0,1-1 0,0 1-1,0 0 1,1 0 0,-4 8-1,1 0 16,1-1-1,0 1 0,1 0 0,1 0 0,0 0 1,-1 22-1,4-27 26,0-1 0,0 1 0,1-1 1,0 0-1,1 1 0,0-1 0,0 0 0,1 0 0,0 0 1,0 0-1,1 0 0,0-1 0,5 8 0,-6-11-13,-1-1 0,1 1 0,0-1-1,1 1 1,-1-1 0,0 0 0,1 0 0,0 0-1,0-1 1,0 1 0,0-1 0,0 0-1,0 0 1,1 0 0,-1-1 0,0 0 0,1 0-1,0 0 1,-1 0 0,1 0 0,-1-1-1,1 0 1,0 0 0,-1 0 0,7-2-1,-3 0 6,0 0 0,0-1-1,0 0 1,0 0-1,-1-1 1,0 0-1,1-1 1,10-8-1,51-50 12,-43 38-104,153-118 271,-60 53-444,-112 82 98,-13 8 108,-17 9 25,7-1-5,1 2 0,1 0 0,-1 1 0,2 1 0,0 0 0,0 0 0,1 2 0,-16 20 0,10-8 28,1 1 1,1 0-1,1 1 0,-10 31 0,5-1 15,18-52 1,1 0 0,0-1 0,0 1-1,0 0 1,1 0 0,0 0 0,1 11 0,0-17-20,-1 1 0,0 0 1,0 0-1,0-1 0,0 1 1,1 0-1,-1-1 0,0 1 1,1 0-1,-1-1 0,0 1 0,1-1 1,-1 1-1,1 0 0,-1-1 1,1 1-1,-1-1 0,1 0 1,0 1-1,-1-1 0,1 1 1,-1-1-1,1 0 0,0 1 0,1-1 1,-1 1 4,1-1 1,0 0-1,-1 0 1,1 0-1,-1 0 0,1-1 1,0 1-1,-1 0 1,1-1-1,0 1 1,1-1-1,4-3 43,1 1 0,-1-1-1,10-7 1,5-7-23,0-1 0,-1-1 0,-1-1 0,29-39 0,-26 31-25,71-94-4,-87 114 4,18-21-30,-1-1 0,-2-2-1,21-41 1,-24 32 22,-1 0 0,-2-2 0,-2 1 1,-2-2-1,-2 0 0,6-72 0,-15 107 4,-1 8-7,1 0-1,-1 0 0,0 0 0,0 0 0,0 0 1,0 0-1,-1 1 0,1-1 0,0 0 1,-2-3-1,2 4 4,0 1 1,0 0-1,0 0 0,0 0 1,-1 0-1,1-1 1,0 1-1,0 0 0,0 0 1,0 0-1,-1 0 1,1 0-1,0 0 1,0 0-1,0-1 0,-1 1 1,1 0-1,0 0 1,0 0-1,-1 0 0,1 0 1,0 0-1,0 0 1,0 0-1,-1 0 0,1 0 1,0 0-1,0 0 1,-1 0-1,1 0 1,0 1-1,0-1 0,0 0 1,-1 0-1,1 0 1,0 0-1,0 0 0,0 0 1,-1 0-1,1 1 1,0-1-1,0 0 0,0 0 1,0 0-1,0 0 1,-1 1-1,1-1 0,0 0 1,0 0-1,0 0 1,0 1-1,-8 11-172,-76 166-85,69-149 357,1 1-1,2 1 1,-12 43 0,19-53-34,1 0 0,1 1 0,1-1-1,1 1 1,1-1 0,3 25 0,1-7 32,13 47 0,-14-72-65,1 0 1,1-1-1,0 1 1,1-1-1,0-1 1,15 22-1,-16-28 7,-1-1-1,1 1 1,0-1-1,1 0 1,9 6-1,-13-9-67,0 0 0,1-1-1,0 0 1,-1 1 0,1-1-1,0 0 1,0 0 0,0 0 0,0-1-1,0 1 1,0-1 0,0 1-1,0-1 1,0 0 0,4 0-1,-3-1-441,1-1-1,-1 1 0,0-1 0,0 1 1,0-1-1,0 0 0,-1-1 0,1 1 0,0-1 1,-1 1-1,1-1 0,-1 0 0,0 0 0,4-6 1,0 0-1763,-1 0 1,0-1 0,-1 0-1,6-14 1,2-4-2185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9:10.7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48 4896,'0'-5'-172,"1"-14"3500,4-4 10246,-10 32-11741,-10 17-1015,3-7 17,-1 4-185,13-21-237,8-10 174,-7 6-682,0 0-1,0 1 1,0-1-1,0 0 1,0 0 0,-1 0-1,1 0 1,0-2 0,1-9-4018,-2 4 1457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9:19.4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2 775 2080,'0'1'168,"-1"-1"0,1 0 0,0 1 0,0-1 0,0 0 0,0 1 0,0-1 0,-1 0 0,1 1 0,0-1 0,0 1 0,0-1-1,0 0 1,0 1 0,0-1 0,0 0 0,0 1 0,0-1 0,1 1 0,-1-1 0,0 0 0,0 1 0,0-1 0,0 0 0,0 1 0,1-1 0,-1 0 0,0 1 0,0-1 0,1 0 0,-1 1 0,1 0 65,0 1-1,0-1 1,0 0 0,0 1-1,0-1 1,0 0 0,0 0-1,0 0 1,0 0 0,0 0-1,1 0 1,1 1 0,-2-1-104,1-1-1,0 1 1,-1-1 0,1 1 0,0-1 0,-1 0-1,1 0 1,0 0 0,0 0 0,-1 0 0,1 0 0,0 0-1,0-1 1,-1 1 0,1 0 0,0-1 0,-1 0 0,1 1-1,-1-1 1,1 0 0,-1 0 0,1 0 0,2-2 0,1-1 86,0-1 1,0 0 0,0 0-1,5-9 1,102-137 105,102-129 196,-110 141-517,-94 123 11,-2 1 1,1-1 0,-2-1 0,0 0 0,-1 0 0,-1 0-1,-1 0 1,3-24 0,-7 24 52,0 17-66,0 0-1,0 0 1,0 0 0,0-1-1,0 1 1,0 0-1,-1 0 1,1 0-1,0 0 1,0 0 0,0-1-1,0 1 1,0 0-1,0 0 1,-1 0-1,1 0 1,0 0 0,0 0-1,0 0 1,0-1-1,0 1 1,-1 0-1,1 0 1,0 0 0,0 0-1,0 0 1,0 0-1,-1 0 1,1 0-1,0 0 1,0 0 0,0 0-1,-1 0 1,1 0-1,0 0 1,0 0-1,0 0 1,0 0 0,-1 0-1,1 1 1,-2 0-2,-1 1 1,1 0-1,0-1 0,0 1 1,0 0-1,0 1 1,-3 3-1,-21 29 357,1 1 0,2 1-1,2 1 1,1 1-1,2 1 1,2 0 0,-18 69-1,25-72 2,-7 66-1,15-93-270,1 1 0,-1-1-1,2 1 1,0 0 0,0-1 0,1 1 0,0-1 0,1 0 0,0 1 0,1-1 0,5 10 0,-8-17-32,1-1 0,0 1 1,0-1-1,0 1 1,0-1-1,0 0 0,0 0 1,1 0-1,-1 0 0,1-1 1,-1 1-1,1 0 0,0-1 1,-1 0-1,1 0 1,0 0-1,0 0 0,0 0 1,0 0-1,0-1 0,0 1 1,0-1-1,0 0 0,0 0 1,0 0-1,0-1 1,5 0-1,2-1 18,0 0 0,0-1-1,0-1 1,0 1 0,-1-2 0,17-9 0,1-4-105,-1-1 0,-1-1 0,31-33 0,-40 28-150,-14 21 1,-6 14 44,-7 13 115,-24 57-40,31-70 107,1 1 0,0 0 0,1 0 0,0 0 0,-1 21 0,4-28 9,-1 0 0,1 0 0,0-1 0,0 1 0,0 0 0,0 0 0,0-1 0,1 1 0,0-1 0,0 1 0,0-1 0,0 0-1,0 1 1,4 2 0,-5-4-24,1-1 0,-1 1 0,0-1-1,1 0 1,-1 0 0,1 0 0,-1 0-1,1 0 1,-1 0 0,1 0 0,0 0-1,0 0 1,-1-1 0,1 1 0,0-1-1,0 0 1,0 1 0,-1-1 0,1 0 0,0 0-1,0 0 1,0 0 0,0 0 0,0-1-1,-1 1 1,1 0 0,0-1 0,0 0-1,-1 1 1,1-1 0,2-1 0,-2 1 0,-1-1 0,1 1 0,-1-1 0,1 1 0,-1-1 0,0 1 0,0-1 0,1 0 0,-1 0 0,0 0 0,-1 0 0,1 0 0,0 0 0,-1 0 0,1 0 0,-1 0 0,1 0 0,-1 0 0,0 0 0,0-2 0,0-7-32,0 0-1,-4-18 0,2 13-34,1 5-26,-1 0-1,-8-21 1,7 21 28,0 0-1,-3-16 1,4 16 55,2 10-23,0-1 0,-1 1 0,1 0 0,0-1 0,0 1 0,0 0 0,0-1 0,0 1 0,1-3 0,-1 3 3,1 0 0,-1 1-1,0-1 1,1 0 0,0 1-1,-1-1 1,1 1 0,-1-1-1,1 1 1,0-1 0,-1 1 0,1-1-1,0 1 1,0 0 0,-1-1-1,1 1 1,0 0 0,0-1 0,0 1-1,1 0 1,240-48 868,-219 46-1038,28-5-702,-47 6-68,0 0 0,0 0 0,0-1 0,0 1 0,4-3-1,-22-1-6841,-8 1 4437,-4 0-203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9:19.8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29 7232,'-8'5'6272,"16"-5"-5184,15-5 1183,4 5-1311,28-3-160,6-2-480,25-2-224,-4 2-64,-11 2-608,-8-2 320,1 5-5823,7 0 3359,0 8-2848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9:04.8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12 4896,'5'-12'8373,"1"19"-5814,1 3-654,-4 1-1371,-1 0 0,0 0 0,-1 0 0,0 0 0,0 1 0,-2-1 0,-1 15 0,1-7-156,-26 360 2609,23-327-2720,2-38-199,1-10 14,0 0 0,1 0 1,0 0-1,0 0 0,0-1 0,0 1 0,0 0 1,1 0-1,1 5 0,-2-8-60,0-1-1,0 0 1,0 1 0,1-1-1,-1 0 1,0 1-1,0-1 1,0 0 0,1 0-1,-1 1 1,0-1 0,1 0-1,-1 0 1,0 1-1,0-1 1,1 0 0,-1 0-1,0 0 1,1 0-1,-1 1 1,0-1 0,1 0-1,-1 0 1,1 0-1,-1 0 1,0 0 0,1 0-1,-1 0 1,0 0-1,1 0 1,-1 0 0,1 0-1,-1 0 1,0 0 0,1-1-1,12-7 215,-9 5-135,21-15-44,-1-1 0,25-26 0,3-1-148,-26 22 201,-16 15-110,-1 1 0,1-1 1,1 2-1,-1-1 0,1 2 1,18-10-1,-26 16 11,-1-1 0,1 0 1,-1 1-1,1-1 0,-1 1 1,1 0-1,0 0 0,-1 0 1,1 0-1,-1 1 1,1-1-1,-1 1 0,1-1 1,0 1-1,-1 0 0,0 0 1,1 0-1,-1 0 0,0 0 1,1 1-1,-1-1 0,0 1 1,0-1-1,3 4 0,-2-2 51,0 0 0,-1 1 0,1-1 0,-1 1 0,1-1 0,-1 1 0,0 0 1,0 0-1,-1 0 0,1 0 0,-1 0 0,0 0 0,1 8 0,-1-7 28,-1 1 0,0 0 1,0-1-1,-1 1 0,1 0 1,-4 10-1,3-13-62,0 0 1,0 0-1,-1 0 0,1-1 1,-1 1-1,1 0 1,-1 0-1,0-1 0,0 1 1,-1-1-1,1 0 0,0 0 1,-5 4-1,1-3 0,0 1 0,-1-1 0,1 0 0,0-1 0,-1 0 0,-12 3 0,-46 4 38,64-9-67,-140 4-3075,47-11-7570,73 4 4118,6-1 2134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9:25.3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8 534 5472,'-1'-1'140,"0"0"1,1 0-1,-1 0 0,0 0 1,1 0-1,-1 0 1,1 0-1,-1 0 0,1 0 1,-1 0-1,1 0 0,0 0 1,0 0-1,-1-1 1,1 1-1,0 0 0,0 0 1,0 0-1,0 0 0,1-2 1,0-1 240,-1 1 0,2 0-1,-1 0 1,0-1 0,1 1 0,-1 0 0,3-3 0,3-4 424,1 0 0,0 1 0,10-10 1,8-3-181,1 1 0,1 1 0,47-26 1,-64 40-497,23-8 0,-12 5-73,-21 8-37,0 1-1,0 0 0,0-1 0,1 1 1,-1 0-1,0-1 0,0 1 0,1 0 1,-1 0-1,0 0 0,0 0 0,3 0 1,-4 1-1,1-1 0,-1 0 0,1 0 1,-1 1-1,1-1 0,-1 0 1,1 1-1,-1-1 0,1 1 1,-1-1-1,1 1 0,-1-1 1,0 1-1,1-1 0,-1 1 1,0-1-1,0 1 0,1-1 1,-1 1-1,0-1 0,0 1 1,0 0-1,1-1 0,-1 1 1,0-1-1,0 1 0,0 0 1,0-1-1,0 1 0,0 0 1,-1 14 238,-1-1 0,0 0 1,-7 22-1,0 1 116,3-7-209,-19 111 799,23-119-715,0-1-1,1 1 0,2-1 0,4 35 0,-5-53-149,1 1-1,0 0 1,0-1 0,1 1 0,-1-1-1,1 1 1,-1-1 0,4 4-1,-5-6-54,1 0 0,-1-1 0,1 1 0,0 0 0,-1 0 0,1-1 0,0 1 0,0 0 0,0-1 0,-1 1 0,1-1 0,0 1 0,0-1 0,0 1 0,0-1 0,0 0 0,0 1 0,0-1 0,0 0 0,0 0 0,0 0 0,0 0 0,0 0 0,0 0 0,0 0 0,0 0 0,0 0 0,0 0 0,0-1 0,0 1 0,0 0 0,-1-1 0,3 0 0,2-2 4,-1 0-1,1 0 1,-1 0 0,0-1-1,0 0 1,0 0 0,0 0-1,-1 0 1,0-1-1,0 1 1,0-1 0,4-7-1,1-7-91,-1 0-1,5-21 1,-6 18 50,5-13 52,49-177-82,-57 195-92,-3 13 62,1-1-1,0 0 0,0 1 0,0-1 0,1 0 0,2-4 0,-4 8 46,1 0-1,-1 0 1,1 0-1,0 0 0,-1 1 1,1-1-1,0 0 0,0 0 1,0 1-1,0-1 0,-1 1 1,1-1-1,0 1 0,0-1 1,0 1-1,0-1 1,0 1-1,0 0 0,0 0 1,0-1-1,0 1 0,1 0 1,-1 0-1,0 0 0,0 0 1,0 0-1,0 1 0,0-1 1,0 0-1,0 0 1,0 1-1,2 0 0,41 17-116,-31-12 146,0 0 1,17 4-1,166 37 274,-193-47-313,0 1 0,-1 0 0,0 0-1,1 0 1,-1 0 0,4 2 0,-6-3 22,0 0 1,1 1 0,-1-1 0,1 0 0,-1 1 0,0-1 0,1 1 0,-1-1 0,0 1 0,0-1-1,0 1 1,1-1 0,-1 1 0,0-1 0,0 1 0,0-1 0,0 1 0,0-1 0,0 1 0,0-1-1,0 1 1,0-1 0,0 1 0,0-1 0,0 1 0,0-1 0,0 1 0,0 0 0,0-1 0,-1 0-1,1 1 1,0-1 0,0 1 0,-1-1 0,0 2 0,-6 8 22,-1 1 0,0-1 0,-1-1 0,-10 10 0,-10 12 26,22-24-31,-12 14 71,1 1 0,1 1 0,-28 47 0,44-67-67,0-1 1,0 1-1,0 0 1,0-1-1,1 1 1,0 0-1,-1-1 1,1 1-1,0 4 1,0-7-9,0 1-11,0-1 0,1 0 1,-1 1-1,0-1 0,0 0 0,0 0 0,1 1 0,-1-1 0,0 0 0,0 0 1,0 0-1,1 1 0,-1-1 0,0 0 0,1 0 0,-1 0 0,0 0 0,0 0 0,1 1 1,-1-1-1,0 0 0,1 0 0,-1 0 0,0 0 0,1 0 0,-1 0 0,0 0 0,1 0 1,-1 0-1,0 0 0,0 0 0,1 0 0,-1 0 0,0-1 0,1 1 0,-1 0 0,12-3 94,-5-1-42,1 0 0,-1-1 0,0 0 0,-1 0 0,1 0 0,-1-1-1,0 0 1,-1 0 0,1-1 0,-1 1 0,0-1 0,-1 0 0,6-12 0,-3 5-67,-1 0 1,-1 0-1,0-1 1,-1 1 0,-1-1-1,3-25 1,-5 30-29,-1 1 0,0-1 0,-1 0 0,0 1 0,-5-19 0,5 24 29,0 0-1,0 0 1,-1 0-1,1 0 1,-1 1-1,0-1 1,0 0-1,0 1 1,-1 0-1,1-1 1,-1 1-1,0 0 1,0 1-1,0-1 1,0 0-1,-4-2 1,6 4-5,-1 1 1,1-1-1,0 1 1,-1-1-1,1 1 1,0 0-1,-1-1 1,1 1 0,-1 0-1,1 0 1,0 0-1,-1 0 1,1 0-1,-1 0 1,1 0-1,-1 1 1,-1 0 0,2-1 7,1 0 1,-1 1-1,1-1 1,-1 0-1,1 1 1,-1-1 0,1 0-1,0 1 1,-1-1-1,1 1 1,-1-1 0,1 1-1,0-1 1,0 1-1,-1-1 1,1 1 0,0-1-1,0 1 1,-1-1-1,1 1 1,0 0-1,0-1 1,0 1 0,0-1-1,0 1 1,0-1-1,0 1 1,0 0 0,0-1-1,0 1 1,0-1-1,1 1 1,-1-1 0,0 1-1,0 0 1,0-1-1,1 1 1,-1-1-1,0 1 1,1-1 0,0 1-1,1 3-4,0-1 0,1 0 0,-1 1 0,1-1 0,0 0 0,0 0 0,0-1-1,0 1 1,0-1 0,1 1 0,-1-1 0,6 2 0,-2-1 46,-1-1 0,1 1 1,0-2-1,1 1 0,-1-1 0,10 1 1,2-2 90,0-1 0,0 0 0,0-1 0,27-7 0,-17 1-69,-1-1 1,1-1 0,-2-1-1,1-1 1,-2-2 0,42-27 0,-48 26-52,1-1 1,-2-1 0,0 0-1,-1-2 1,-1 0 0,-1-1-1,-1 0 1,13-24 0,-25 39-35,0 0 0,-1 0 1,1 0-1,-1 0 0,-1-1 1,1 1-1,-1-1 0,0 1 1,0-1-1,0 0 0,-1 1 1,0-1-1,-1-10 0,1 15 28,0 0 0,0 1-1,0-1 1,-1 0 0,1 1 0,0-1-1,0 0 1,0 1 0,-1-1 0,1 0-1,0 1 1,0-1 0,-1 1 0,1-1-1,-1 0 1,1 1 0,-1-1 0,1 1-1,-1-1 1,1 1 0,-1 0 0,1-1 0,-1 1-1,1-1 1,-2 1 0,1 0-13,0 0 1,0 0 0,0 0 0,0 0-1,0 0 1,0 0 0,0 1-1,1-1 1,-1 0 0,0 1-1,0-1 1,0 0 0,0 1 0,1-1-1,-1 1 1,-1 0 0,-3 4-112,0 0 1,0 0 0,-8 10 0,-4 10 118,2 1 1,1 0-1,1 1 1,1 0-1,-15 53 1,17-44 27,3 0 0,0 0 0,3 1 0,1 0 0,3 66 0,1-92 46,0-1 0,1 0 0,0 1 0,1-1 1,6 15-1,-9-24-53,0-1 0,1 1 0,-1 0 0,0 0 0,1 0 0,-1 0 0,1-1 0,-1 1 0,1 0 0,-1-1 0,1 1 0,-1 0 0,1-1 0,0 1 0,-1-1 0,1 1 0,0 0 0,0-1 0,-1 0 0,1 1 0,0-1 0,0 0 0,0 1 0,0-1 0,-1 0 0,1 0 0,0 1 0,0-1 0,0 0 0,0 0-1,0 0 1,0 0 0,-1 0 0,1-1 0,0 1 0,0 0 0,0 0 0,0-1 0,0 1 0,-1 0 0,1-1 0,0 1 0,1-1 0,2-2 5,-1 1-1,1-1 0,-1 0 0,0 0 0,1 0 1,-1 0-1,3-6 0,98-156 217,-79 121-236,-7 6-10,-12 24-128,-7 12-36,-3 6 36,-6 7 7,3 0 116,0 0-1,1 0 1,0 0 0,1 1 0,-6 20 0,-12 65 53,23-93-54,-3 9-15,1 1 0,0 18 0,2-27 50,0 1 0,0-1 0,1 0 0,0 0-1,0 0 1,0 0 0,0 0 0,1 0 0,3 6 0,-5-11 0,0 1 0,1 0 0,-1 0 0,1 0 0,-1-1 0,1 1 0,0 0 0,-1 0 0,1-1 0,0 1 1,0-1-1,-1 1 0,1-1 0,0 1 0,0-1 0,0 1 0,0-1 0,-1 0 0,1 1 0,0-1 0,0 0 0,0 0 0,2 0 0,-1 0 3,0 0 0,0 0 0,0-1-1,0 1 1,0-1 0,0 1 0,0-1 0,0 0 0,0 0 0,2-1-1,3-3 12,0 1-1,0-2 0,-1 1 1,8-8-1,63-75-37,48-46 54,-125 133-57,0 1 1,0 0-1,0-1 0,0 1 1,0 0-1,1 0 0,-1-1 1,0 1-1,0 0 0,0 0 1,1 0-1,-1-1 0,0 1 1,1 0-1,-1 0 0,0 0 1,0 0-1,1-1 0,-1 1 1,0 0-1,1 0 0,-1 0 1,0 0-1,0 0 0,1 0 1,-1 0-1,0 0 0,1 0 1,-1 0-1,0 0 0,1 0 1,-1 0-1,0 0 0,1 0 1,-1 0-1,0 1 0,0-1 1,1 0-1,-1 0 0,0 0 1,1 0-1,-1 1 0,0-1 1,0 0-1,0 0 0,1 0 1,-1 1-1,0-1 0,0 0 1,0 0-1,1 1 1,-1-1-1,0 0 0,0 1 1,0-1-1,0 0 0,0 0 1,0 1-1,0-1 0,0 0 1,0 1-1,1-1 0,-1 0 1,-1 1-1,2 27-75,-1-20-19,0-1 73,2 76 205,0-71-75,0 1 0,0-1 0,1 0 0,8 20 0,-9-26-58,0 0 0,1-1 1,0 1-1,0-1 0,0 0 0,1 0 0,5 6 0,-8-10-27,1 1-1,0-1 0,-1 0 1,1 1-1,0-1 0,0 0 1,0 0-1,0-1 0,0 1 1,0 0-1,0 0 0,0-1 1,0 0-1,0 1 0,0-1 1,0 0-1,0 0 0,0 0 1,0 0-1,0 0 0,1 0 1,-1-1-1,0 1 0,3-2 1,0 0 4,0 0 1,1-1-1,-1 0 0,0 0 1,0 0-1,-1-1 1,1 1-1,-1-1 1,1 0-1,3-6 0,6-7 110,15-25-1,-16 24-107,49-78-296,-57 88 203,-5 8 68,1 0-1,-1 0 1,0 0 0,0-1-1,1 1 1,-1 0 0,0 0-1,0 0 1,1 0 0,-1 0 0,0 0-1,0 0 1,1 0 0,-1 0-1,0 0 1,0 0 0,1 0 0,-1 0-1,0 0 1,0 0 0,1 0-1,-1 1 1,0-1 0,0 0 0,0 0-1,1 0 1,-1 0 0,0 1-1,1 0 2,0 1 0,-1 0-1,0 0 1,1 0-1,-1 0 1,0 0-1,0 0 1,0 0-1,0 0 1,-1 3-1,1 2 1,-1 14 33,-1 0 0,-1-1 0,0 1 0,-2-1 0,-8 23-1,12-37 298,5-12-198,6-16-66,12-38-68,3-10-34,-22 61 15,2 1 0,-1 0 0,1 0-1,0 0 1,12-13 0,-16 20 4,0 0 0,0-1-1,0 1 1,0 0 0,0 0 0,1 0-1,-1 1 1,1-1 0,-1 0 0,0 0-1,1 1 1,-1-1 0,1 1 0,1-1-1,-2 1 15,0 0 0,0 0-1,-1 0 1,1 1-1,0-1 1,0 0 0,-1 0-1,1 1 1,0-1-1,-1 0 1,1 1-1,0-1 1,-1 1 0,1-1-1,0 1 1,-1-1-1,1 1 1,-1 0 0,1-1-1,-1 1 1,0 0-1,1-1 1,-1 1-1,1 0 1,-1-1 0,0 1-1,0 0 1,1 0-1,-1-1 1,0 1 0,0 1-1,1 7-16,-1-1 0,1 1 0,-1-1 0,-1 0-1,0 1 1,0-1 0,-4 13 0,-1 9-6,-6 38 218,11-67-184,1 0-1,0-1 0,0 1 1,0 0-1,0 0 1,0 0-1,0 0 0,0-1 1,0 1-1,0 0 0,0 0 1,0 0-1,1 0 0,-1-1 1,0 1-1,1 1 0,-1-2-2,0 0 0,1 1-1,-1-1 1,0 0-1,1 0 1,-1 1 0,0-1-1,1 0 1,-1 0-1,1 0 1,-1 1 0,0-1-1,1 0 1,-1 0 0,0 0-1,1 0 1,-1 0-1,1 0 1,-1 0 0,0 0-1,1 0 1,-1 0 0,1 0-1,2-1 3,0 0-1,0 0 1,-1 0-1,1-1 1,-1 1-1,1-1 1,4-3-1,51-49-127,-45 40 84,0 1-1,2 0 0,-1 1 1,25-15-1,-38 26 30,1 0 0,0 0 0,-1 0 1,1 0-1,0 0 0,-1 1 0,1-1 0,0 1 0,0-1 0,-1 1 0,1 0 0,0 0 0,0 0 1,0 0-1,-1 0 0,1 0 0,0 0 0,0 0 0,0 1 0,3 0 0,-3 1-5,-1-1 0,1 1-1,0-1 1,0 1 0,-1-1 0,1 1-1,-1 0 1,1 0 0,-1 0-1,0 0 1,0 0 0,0 0-1,0 0 1,0 0 0,1 4-1,1 5-1,0 1 0,-1-1-1,0 15 1,-1-18 11,-1-1-1,1 1 1,1 0-1,-1 0 1,1 0-1,1-1 1,-1 1 0,8 12-1,-10-19 40,1 1 1,0-1-1,0 0 0,0 0 1,1 0-1,-1 0 0,0 0 1,0 0-1,0 0 0,1 0 1,-1-1-1,0 1 0,1 0 1,-1-1-1,1 1 0,-1-1 1,1 1-1,1-1 0,1 0-12,-1 1 1,1-1-1,-1-1 0,1 1 0,-1 0 0,0-1 1,1 0-1,2-1 0,3-1-43,-1 0-1,0-1 1,0 0-1,0-1 1,12-9-1,-11 7 21,-1-1-1,0 0 0,-1-1 0,1 1 0,7-15 0,26-50 48,-15 24-30,-22 42-7,0 0 15,0 0 1,0 0 0,-1 0 0,4-14 0,-7 21-33,1 0 1,-1 0-1,0-1 0,0 1 1,0 0-1,0-1 0,0 1 1,0 0-1,0 0 1,0-1-1,0 1 0,0 0 1,0-1-1,0 1 0,0 0 1,0-1-1,0 1 1,0 0-1,0-1 0,0 1 1,0 0-1,0 0 0,0-1 1,0 1-1,-1 0 1,1-1-1,0 1 0,0 0 1,0 0-1,-1-1 1,1 1-1,0 0 0,0 0 1,-1 0-1,1-1 0,0 1 1,0 0-1,-1 0 1,1 0-1,0 0 0,-1 0 1,1 0-1,0-1 0,-1 1-6,0 0 0,0 1-1,1-1 1,-1 0-1,0 0 1,1 0-1,-1 1 1,1-1 0,-1 0-1,0 0 1,1 1-1,-1-1 1,1 1-1,-1-1 1,1 0 0,-1 1-1,1-1 1,-1 1-1,0 0 1,-13 19 48,0 1 0,-13 28 0,22-37 67,0 0 0,0 0 1,1 0-1,1 1 0,0-1 1,-1 15-1,3-22-93,1 1 0,0 0 0,1-1-1,-1 1 1,1-1 0,0 1 0,0-1 0,1 0 0,0 0 0,-1 1-1,2-1 1,-1 0 0,1 0 0,0-1 0,0 1 0,0 0-1,0-1 1,1 0 0,0 0 0,0 0 0,0 0 0,0-1 0,0 0-1,1 1 1,0-1 0,0-1 0,-1 1 0,2-1 0,-1 0-1,0 0 1,0-1 0,1 1 0,-1-1 0,0 0 0,1 0 0,-1-1-1,1 0 1,0 0 0,-1 0 0,11-3 0,-7 1-645,8-1-3072,0-2 0,22-8 0,-32 10 1499,1 0 0,0 1-1,10-2 1,7-1-3012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9:26.6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8 599 4800,'-8'0'9472,"11"1"-9060,0-1 1,0 1-1,0 0 1,0 0-1,0 0 1,0 0-1,3 2 1,12 4 382,-9-5-453,1-1-1,0 1 1,-1-1-1,1-1 1,0 0-1,-1 0 1,1-1-1,0 0 1,-1-1-1,1 0 1,9-4-1,-13 4-264,0-1 1,1 0-1,-1 0 0,0-1 0,0 0 0,-1 0 0,1 0 0,-1-1 0,0 0 0,0 0 0,-1 0 0,1 0 0,-1-1 0,0 1 0,0-1 0,3-9 0,-1 1-28,-1 0 0,-1 0-1,0-1 1,-1 1 0,0-1 0,-1 0-1,0-29 1,-3 19 154,-1 0-1,-1 0 1,-12-49-1,9 56-9,-10-24-1,10 30-9,1 0 0,0 0 0,1-1 0,1 0 0,-2-13 0,2 10 3,2 15-170,0 0 0,1 0 0,-1-1 1,1 1-1,0 0 0,-1-1 0,1 1 0,0 0 1,0 0-1,0-1 0,0 1 0,0 0 0,0-1 0,0 1 1,0 0-1,1-1 0,-1 1 0,0 0 0,1 0 1,-1 0-1,1-1 0,0 1 0,-1 0 0,1 0 1,0 0-1,0 0 0,-1 0 0,1 0 0,0 0 0,0 0 1,2-1-1,3-2 36,1 1 0,-1 0 1,0 0-1,1 1 0,0-1 1,0 1-1,0 1 0,12-2 0,61 0 131,-70 3-170,37 0 22,0 3-1,0 2 0,0 2 1,-1 1-1,0 3 0,46 17 0,-82-24 0,0 0-1,0 1 0,0 0 1,0 1-1,17 13 0,-23-16-8,0 1 0,0 0 1,-1 0-1,1 0 0,-1 1 0,0-1 0,0 1 0,0 0 0,0 0 0,-1 0 0,0 0 0,0 0 0,0 1 0,0 5 0,0 3 23,-1 0-1,0 0 0,-2 0 0,1 0 1,-2 0-1,1 0 0,-2 0 0,0-1 1,-7 20-1,-2-1 67,-1-1 1,-31 53-1,-2-18 66,32-48-49,1 1-1,-16 30 0,28-47-96,-1 0-1,1 1 0,0-1 1,0 1-1,0 0 1,1-1-1,-1 1 1,1 0-1,-1-1 0,1 1 1,0 0-1,0-1 1,0 1-1,0 0 1,1-1-1,-1 1 0,1 0 1,-1-1-1,1 1 1,0 0-1,0-1 1,3 5-1,-1-4 11,0 1 0,0-1 0,1 1-1,-1-1 1,1 0 0,0-1 0,0 1 0,0-1-1,0 1 1,0-1 0,1 0 0,5 1 0,8 3-244,0-1 0,0-1 0,1-1 1,0 0-1,19-1 0,30-2-5161,-2-5-6116,-61 5 10838,-1-1 0,1 0 0,0 0 0,0 0 0,0-1 0,-1 1 1,1-1-1,-1 0 0,6-4 0,-2 0-283,0-1 1,0 0-1,-1-1 1,8-10-1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1:17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440 124 1984,'3'-10'1253,"0"1"1,9-15-1,-9 17-413,-1 0-1,0-1 1,0 1 0,0 0-1,-1-1 1,0 1 0,-1-1-1,0-14 1,-3 55-474,-7 33 0,2-21 22,-38 187 1214,-3 18-580,18-32-356,30-213-597,0-4-66,1 0 0,0-1 0,0 1 0,-1-1 0,1 1 0,0 0 0,0-1 1,0 1-1,0-1 0,0 1 0,0 0 0,0-1 0,0 1 0,0-1 0,0 1 0,0 0 0,1-1 0,-1 1 1,0-1-1,0 2 0,1-2 199,-1 1-158,0 0 0,-1-1 0,1 1 0,-1 0-1,1-1 1,-1 1 0,1-1 0,-1 1 0,0-1 0,1 1-1,-1-1 1,1 1 0,-2 0 0,-9-1 25,-16-1-37,18 0-35,-1 1-1,1 0 1,-1 0 0,0 1-1,1 0 1,-1 1 0,-14 4-1,-130 51-241,141-54 145,11-3 100,0 1-1,1-1 0,-1 1 1,0-1-1,0 1 0,1-1 1,-1 1-1,1 0 0,-3 1 0,10-2-73,236-40 166,-91 18 98,-131 19-152,32-1-1,-38-2-4805,-10 6 3254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1:18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14 228 5984,'-14'-20'2688,"28"0"-2336,-1 4 896,10 9-768,12-18 576,7 9-608,6-8 608,-3 8-608,4-4 192,-4 5-352,0-2-256,0 9-32,0-4 128,-4 9-64,-1-5 192,-3 8-160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1:20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15 555 3648,'-1'0'118,"1"-1"-1,-1 1 1,1-1 0,-1 1-1,1-1 1,-1 1 0,1 0 0,-1-1-1,0 1 1,1 0 0,-1 0-1,1-1 1,-1 1 0,0 0-1,1 0 1,-1 0 0,0 0 0,-1 0-1,0-1 1787,4-5-386,49-105 1842,-38 80-3066,2 1-1,2 0 0,0 1 1,2 1-1,1 1 0,1 1 1,2 0-1,0 2 0,2 1 1,54-40-1,-68 55-77,23-11 0,-31 17-192,0 1 1,-1 0 0,1 0 0,0 0-1,0 0 1,0 0 0,1 1 0,-1-1 0,0 1-1,0 0 1,0 0 0,0 0 0,6 1-1,-8-1-4,0 0 0,0 1 0,0-1-1,-1 1 1,1-1 0,0 1-1,0-1 1,-1 1 0,1-1-1,-1 1 1,1 0 0,0-1-1,-1 1 1,1 0 0,-1-1-1,1 1 1,-1 0 0,0 0-1,1 0 1,-1-1 0,0 1-1,0 0 1,1 0 0,-1 0-1,0 0 1,0 1 0,-3 26 87,2-22-79,-43 254 575,43-254-587,0-2 49,0 0 0,0 0 1,0 0-1,1 1 0,0-1 1,0 0-1,0 5 0,0-8-57,0-1 0,0 0 0,0 0-1,0 0 1,0 0 0,0 1 0,0-1-1,0 0 1,1 0 0,-1 0 0,0 0-1,0 0 1,0 1 0,0-1 0,0 0-1,0 0 1,0 0 0,0 0-1,0 0 1,0 0 0,1 1 0,-1-1-1,0 0 1,0 0 0,0 0 0,0 0-1,0 0 1,0 0 0,1 0 0,-1 0-1,0 0 1,0 0 0,0 0 0,0 0-1,0 1 1,1-1 0,4-5 163,9-16 0,-9 12-106,32-56 277,-18 31-444,1 0 1,46-57-1,-49 70 95,-13 15-10,-1 1 0,1 0 0,1 0 0,-1 0 0,1 1 0,0-1 0,0 1 0,10-6 0,-14 9 12,-1 1 0,0 0 0,1 0 0,-1 0 0,0 0 0,1 0-1,-1 0 1,0 0 0,1 0 0,-1 0 0,1 0 0,-1 0 0,0 0 0,1 0 0,-1 0 0,1 0-1,-1 0 1,0 0 0,1 0 0,-1 0 0,0 1 0,1-1 0,-1 0 0,0 0 0,1 0 0,-1 1 0,0-1-1,1 0 1,-1 0 0,0 1 0,0-1 0,1 0 0,-1 1 0,0-1 0,0 0 0,0 1 0,1-1 0,-1 0-1,0 1 1,0-1 0,0 0 0,0 1 0,2 17-69,-6 93 185,2 61-25,3-168-81,-1 5 27,1 1 0,3 13 0,-3-21-3,-1-1-1,1 1 1,-1 0 0,1 0-1,0 0 1,0-1 0,0 1-1,0 0 1,0-1 0,0 1-1,0-1 1,0 1 0,1-1-1,-1 0 1,0 1-1,1-1 1,-1 0 0,3 1-1,-3-2-14,0 1 0,-1-1 0,1 0 0,0 0 0,0 0 0,-1 0-1,1 0 1,0 0 0,0 0 0,0 0 0,-1 0 0,1 0 0,0-1-1,0 1 1,-1 0 0,1 0 0,0-1 0,0 1 0,-1-1 0,1 1 0,0 0-1,-1-1 1,1 1 0,-1-1 0,1 0 0,0 1 0,-1-1 0,1 1-1,0-2 1,12-21 118,-12 20-104,40-98 142,2-6-180,20-5 18,-54 97 27,9-11-218,-17 24 159,1 1 0,-1-1 0,0 1-1,1-1 1,0 1 0,-1 0 0,1 0 0,0-1 0,-1 1 0,1 0 0,0 1 0,2-2 0,-3 2 23,-1 0 0,0 0 0,1 0 0,-1 0-1,0 0 1,1 0 0,-1 0 0,0 0 0,0 0 0,1 0 0,-1 0 0,0 0-1,1 0 1,-1 0 0,0 0 0,0 0 0,1 0 0,-1 1 0,0-1 0,0 0 0,1 0-1,-1 0 1,0 0 0,0 1 0,1-1 0,-1 0 0,0 0 0,0 1 0,0-1-1,0 0 1,1 0 0,-1 1 0,0-1 0,0 0 0,0 1 0,0-1 0,0 0-1,0 0 1,0 1 0,0-1 0,0 1 0,1 15 13,-2-10-9,1 7 27,0 41 15,1 0 0,14 79 0,-13-123 1,-1 0-24,1 0 0,1 0 0,6 17 0,-9-25-9,1-1-1,-1 1 1,1-1-1,0 0 1,-1 1-1,1-1 0,0 0 1,0 0-1,0 0 1,0 1-1,0-1 0,0 0 1,0 0-1,0 0 1,1-1-1,-1 1 1,0 0-1,0 0 0,1-1 1,-1 1-1,0 0 1,1-1-1,-1 0 1,1 1-1,-1-1 0,1 0 1,-1 0-1,1 1 1,-1-1-1,1-1 1,-1 1-1,3 0 0,-1-1-5,-1 0-1,1 0 0,-1-1 1,1 1-1,-1-1 0,0 1 1,0-1-1,0 0 0,0 1 1,0-1-1,0 0 0,0 0 1,0-1-1,1-1 0,19-37 165,-19 34-69,24-52-94,31-104 0,-55 149 76,-3 12-100,1 0-1,-1 0 1,1 0-1,-1 0 1,1 0-1,0 0 0,0 0 1,0 0-1,0 0 1,0 0-1,0 0 1,0 1-1,1-1 1,-1 1-1,0-1 1,4-2-1,-5 4 17,0 0 0,0 0-1,0 0 1,0 0 0,0 0 0,0 0-1,1 0 1,-1 0 0,0 0 0,0 0 0,0 0-1,0-1 1,0 1 0,0 0 0,0 0-1,0 0 1,0 0 0,0 0 0,1 0-1,-1 0 1,0 0 0,0-1 0,0 1 0,0 0-1,0 0 1,0 0 0,0 0 0,0 0-1,0 0 1,0-1 0,0 1 0,0 0-1,0 0 1,0 0 0,0 0 0,0 0 0,0 0-1,0-1 1,0 1 0,-1 0 0,1 0-1,0 0 1,0 0 0,0 0 0,0 0 0,0 0-1,0 0 1,0-1 0,1 0 0,8 0 0,1 0 0,-1 0 0,0-1 0,0-1 0,0 0 0,16-7 0,-21 9 44,-5 2 51,-9 4 44,10-6-140,0 1 1,-1 0 0,1 0 0,0 0 0,-1 0-1,1 0 1,0 0 0,-1 0 0,1 0-1,0 0 1,-1 1 0,1-1 0,0 0-1,-1 0 1,1 0 0,0 0 0,-1 0 0,1 1-1,0-1 1,-1 0 0,1 0 0,0 0-1,0 1 1,-1-1 0,1 0 0,0 0-1,0 1 1,0-1 0,-1 1 0,1 0-1,0-1 0,0 1-1,0 0 1,0-1 0,0 1 0,1 0 0,-1-1 0,0 1 0,0-1 0,1 1 0,-1 0 0,0-1 0,1 1 0,0 0-1,22 26-31,-13-17 31,-8-8 9,0 1-1,1-1 1,-1 0 0,1 0 0,-1 0-1,1 0 1,0-1 0,0 1-1,0-1 1,-1 1 0,1-1-1,1 0 1,-1 0 0,0-1 0,0 1-1,0-1 1,0 1 0,1-1-1,-1 0 1,0 0 0,0 0-1,0-1 1,1 1 0,2-2 0,4 0 49,0-1 1,0-1 0,0 1 0,-1-2 0,0 1 0,10-7-1,-10 5-23,0 0 0,-1 0-1,0 0 1,10-11 0,-16 15-35,-1 0 0,1 0 1,0 0-1,-1 0 1,1 0-1,-1 0 0,0-1 1,0 1-1,0 0 1,0-1-1,0 1 0,0-1 1,-1 1-1,1-1 1,-1 0-1,0 1 0,1-1 1,-1 0-1,-1 1 1,1-1-1,-1-4 0,1 6 3,0 1-1,-1-1 1,1 0-1,0 1 1,-1-1 0,1 1-1,-1-1 1,1 1-1,-1-1 1,1 1-1,-1-1 1,1 1-1,-1-1 1,1 1-1,-1-1 1,1 1-1,-1 0 1,0 0-1,1-1 1,-1 1-1,0 0 1,1 0-1,-1-1 1,0 1 0,1 0-1,-1 0 1,0 0-1,1 0 1,-1 0-1,0 0 1,1 0-1,-1 0 1,0 1-1,1-1 1,-1 0-1,0 0 1,1 1-1,-1-1 1,0 0-1,1 0 1,-1 1-1,0 0 1,-3 0-19,1 1-1,0 0 1,-1 0-1,1 1 1,0-1-1,-3 4 1,-2 4-11,1 0 0,0 1 1,1 0-1,1 0 0,-1 1 1,2-1-1,-5 17 0,5-11 10,1-1 0,0 1 0,2 0 0,0 0 0,1 0 0,3 30 0,-2-37 56,1 0-1,0 0 1,7 19-1,-7-25-10,0 1 0,0-1 0,0 0 0,0 0 0,1 0 0,0 0 0,-1-1 0,1 1 0,1-1 0,6 6 0,-8-7-9,1-1 0,0 0 0,-1 0-1,1 0 1,0 0 0,0 0 0,0 0 0,-1-1 0,1 0 0,0 1-1,0-1 1,0 0 0,0-1 0,0 1 0,0 0 0,0-1-1,-1 1 1,1-1 0,0 0 0,0 0 0,4-2 0,3-3 63,1 1 1,-1-1 0,18-14-1,5-8 25,37-41 0,-12 11-32,-32 34-62,-1-2-1,-1 0 1,32-47 0,-54 70-1,-1 2-15,0 0 1,-1 0 0,1 0-1,0 0 1,-1 1-1,1-1 1,-1 0-1,1 0 1,-1 0 0,0 0-1,1-1 1,-1 1-1,0 0 1,0 0-1,1 0 1,-1 0 0,0 0-1,0 0 1,0 0-1,-1 0 1,1 0-1,0 0 1,-1-2 0,1 3 0,0-1-1,0 1 1,0-1 0,0 1 0,0-1 0,0 1 0,-1-1 0,1 1-1,0-1 1,0 1 0,-1 0 0,1-1 0,0 1 0,-1-1 0,1 1-1,0 0 1,-1-1 0,1 1 0,0 0 0,-1-1 0,1 1 0,-1 0 0,1 0-1,-1-1 1,1 1 0,-1 0 0,1 0 0,-1 0 0,1 0 0,-1 0-1,0 0 1,1 0-13,-1-1 16,1 1 1,-1 0-1,1 0 0,0 0 0,-1-1 0,1 1 0,0 0 0,-1 0 0,1 0 0,-1 0 0,1 0 1,-1 0-1,1 0 0,0 0 0,-1 0 0,1 0 0,-1 0 0,1 0 0,-1 0 0,1 0 0,0 1 1,-1-1-1,1 0 0,0 0 0,-1 0 0,1 1 0,-1-1 0,1 0 0,0 0 0,-1 1 0,1-1 1,0 0-1,0 0 0,-1 1 0,1-1 0,0 1 0,0-1 0,-1 0 0,1 1 0,0-1 0,0 0 1,0 1-1,0-1 0,0 1 0,0-1 0,-1 0 0,1 1 0,0-1 0,0 2 0,3 27-68,-1-19 55,1 29-200,-3-22 189,2 0 1,4 17-1,-1-13 58,2-1 0,1 0 0,0 0 0,2 0 0,22 35 0,-30-52-24,0 0 1,0-1-1,1 1 1,-1-1 0,0 1-1,1-1 1,0 0-1,-1 0 1,1 0 0,0-1-1,6 4 1,-7-5 2,-1 1-1,1 0 1,0-1 0,0 0 0,0 0 0,-1 1 0,1-1-1,0 0 1,0 0 0,0-1 0,0 1 0,0 0-1,-1-1 1,1 1 0,0-1 0,0 1 0,-1-1 0,1 0-1,0 0 1,-1 0 0,1 0 0,-1 0 0,1 0-1,1-2 1,3-4 36,0 0-1,-1 0 0,0-1 1,0 0-1,-1 0 0,6-15 0,-4 12-15,59-151 91,-62 154-50,2-3-89,0 0 0,0 1 0,1 0 0,12-16 0,-17 24 2,1 0 0,-1 1 0,1-1 0,-1 1 0,1-1 0,-1 1 0,1 0 0,0-1 0,0 1 0,0 0 0,0 0 0,-1 0 0,1 1 0,0-1 0,1 0 0,-1 1 0,0-1 0,0 1 0,0 0 0,0 0 0,0 0 0,0 0 0,0 0 0,1 0-1,-1 0 1,0 1 0,0-1 0,0 1 0,0 0 0,0-1 0,0 1 0,3 2 0,-3-1 12,1-1 0,-1 1 0,0 0 0,0 0 0,0 0 0,0 0 0,0 0 0,-1 0 0,1 0 0,-1 1 0,1-1 0,-1 1 0,0-1 0,0 1-1,0-1 1,0 1 0,-1 0 0,1-1 0,0 5 0,0 4 15,0 1 1,-1 0-1,-2 14 0,1-10-51,0-3 72,0 0 0,-1 0 1,0 0-1,-7 19 0,7-25 24,-1 0-1,0 0 1,0-1-1,-1 1 1,0-1-1,0 0 1,0 0-1,-1-1 1,-7 7-1,11-10-50,-1-1 0,0 0 0,1 0 0,-1 0 0,0 0 0,0 0 0,0 0 0,0 0 0,0-1 0,0 1 0,0-1 0,0 1 0,0-1 0,0 0 0,0 0 0,-3 0 0,0 0 28,-1-1 0,1 0 0,0 0 0,-10-4 0,0-6-200,11 8-117,8 9 163,-1-4 113,-1 1 0,1-1 0,0 0-1,0 0 1,-1 0 0,1 0 0,0 0-1,1 0 1,-1-1 0,0 0 0,0 1 0,1-1-1,5 1 1,5 0 31,1 0-1,14-1 1,-13 0-38,4 0 32,1 0 0,-1-1 0,1-1 0,-1-1 1,0-1-1,0-1 0,0-1 0,0-1 0,31-12 1,-30 7 52,1 0 1,-2-2-1,1 0 1,17-16-1,-30 23-44,-1 0 0,-1-1 1,1 0-1,-1 0 0,0 0 0,-1 0 0,0-1 1,0 0-1,-1 0 0,1 0 0,-2-1 1,1 1-1,2-13 0,-6 20-36,0-1 1,1 1-1,-1 0 0,0 0 1,0 0-1,0-1 0,0 1 1,-1 0-1,1 0 1,0-1-1,0 1 0,-1 0 1,1 0-1,-1 0 0,1 0 1,-1 0-1,1 0 0,-1 0 1,0 0-1,1 0 0,-1 0 1,0 0-1,0 0 1,0 0-1,0 0 0,0 1 1,0-1-1,0 0 0,0 1 1,0-1-1,0 1 0,0-1 1,0 1-1,0-1 0,-1 1 1,1 0-1,0 0 1,0-1-1,0 1 0,-2 0 1,-4 0-20,1-1 0,-1 1 0,1 0 0,-1 1 0,-13 2 0,14-2 26,0 1-1,0-1 1,0 1-1,0 1 1,0-1-1,0 1 1,1 0-1,-1 0 1,1 1-1,0-1 1,0 1-1,-6 6 1,8-6 14,1-1 0,-1 1 0,1 0 1,-1 0-1,1 0 0,0 1 0,1-1 1,-1 0-1,1 1 0,-1-1 0,2 1 1,-1-1-1,0 1 0,1 0 0,0-1 0,0 1 1,1 4-1,0 1 35,1-1-1,0 1 1,0-1 0,1 0 0,1 0-1,-1 0 1,1 0 0,1-1 0,0 1-1,0-1 1,0 0 0,14 13-1,0-1 33,1-1 0,1 0-1,28 17 1,-45-33-93,5 4 87,1 0 0,15 6 0,-23-11-86,1-1 0,-1 0 0,1 0 1,0 0-1,0 0 0,-1-1 0,1 1 1,0-1-1,0 0 0,0 0 1,0 0-1,0 0 0,0 0 0,-1 0 1,5-2-1,0 0-1129,0-1 1,0-1-1,0 1 0,-1-1 1,0 0-1,1-1 0,8-8 1,7-3-2241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1:25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14 959 4480,'-2'5'497,"1"0"0,-1 0 0,-1-1 0,-3 8 0,6-12-452,0 0 0,0 0-1,0 0 1,0 0 0,1 0-1,-1 0 1,0 0 0,0 0 0,0 0-1,0 0 1,0 0 0,0 0-1,0 0 1,0 0 0,0 0 0,0 0-1,0 0 1,1 0 0,-1 0-1,0 0 1,0 0 0,0 0 0,0 0-1,0 0 1,0 1 0,0-1-1,0 0 1,0 0 0,0 0 0,0 0-1,0 0 1,0 0 0,0 0-1,0 0 1,0 0 0,0 0 0,0 1-1,0-1 1,0 0 0,0 0-1,0 0 1,0 0 0,0 0 0,0 0-1,0 0 1,0 0 0,0 0-1,0 0 1,0 1 0,0-1 0,0 0-1,0 0 1,0 0 0,0 0-1,0 0 1,-1 0 0,1 0 0,0 0-1,8-3 806,-5 0-640,0 1 0,0-1 0,0 0-1,-1 0 1,1-1 0,-1 1 0,1 0 0,1-5 0,14-34 493,-12 28-484,15-34 315,2 1 1,2 1 0,34-47-1,-26 39 102,-24 38-462,0 0 0,18-21-1,-27 36-178,0 1-1,1 0 0,-1-1 0,1 1 0,-1 0 0,0 0 0,1-1 0,-1 1 1,1 0-1,-1 0 0,1 0 0,-1 0 0,1-1 0,-1 1 0,0 0 0,1 0 1,-1 0-1,1 0 0,-1 0 0,1 0 0,-1 0 0,1 0 0,-1 1 0,1-1 1,-1 0-1,1 0 0,-1 0 0,0 0 0,1 1 0,-1-1 0,1 0 0,-1 0 0,0 1 1,1-1-1,-1 0 0,1 1 0,-1-1 0,1 1 0,12 15-60,-12-14 52,31 42 119,53 77 766,-67-95-752,1-1 0,26 26 0,-38-44-23,0 0-1,1-1 0,0 0 0,12 8 1,-17-12-59,0-1 0,0 1 0,0 0 1,1-1-1,-1 0 0,0 0 0,1 0 1,-1 0-1,1-1 0,-1 1 0,1-1 1,-1 0-1,1 0 0,-1 0 0,1-1 1,4 0-1,0-2 26,0 0 0,0-1 0,0 0 0,0 0-1,-1-1 1,13-9 0,-3-1 186,23-25 0,-36 34-201,1-1 0,0 1 0,-1-1 0,0 0-1,3-9 1,2-4 28,-7 17-59,0 0-1,-1-1 1,1 1-1,-1-1 0,0 1 1,0-1-1,0 1 1,0-1-1,-1 0 1,1 1-1,-1-1 1,0 0-1,0 0 1,0 1-1,-1-1 1,0 0-1,1 1 1,-1-1-1,0 0 1,-1 1-1,-2-7 1,4 9-28,-1-1 1,0 1 0,0-1 0,0 1 0,0 0-1,0-1 1,0 1 0,0 0 0,-1 0-1,1-1 1,0 1 0,-1 0 0,1 0-1,-1 1 1,1-1 0,-1 0 0,1 0 0,-1 1-1,1-1 1,-1 1 0,0-1 0,1 1-1,-1 0 1,0 0 0,0 0 0,1 0-1,-1 0 1,0 0 0,1 0 0,-1 0-1,0 1 1,1-1 0,-1 0 0,0 1 0,1 0-1,-4 1 1,0 2 1,1-1 0,-1 1 0,1 1 0,0-1 0,0 1-1,0-1 1,1 1 0,0 0 0,0 1 0,0-1 0,0 0 0,1 1 0,0 0 0,0-1-1,0 1 1,1 0 0,0 0 0,0 0 0,1 0 0,-1 0 0,1 0 0,1 0 0,1 12-1,-1-13 21,1-1 0,0 1 0,0 0-1,0 0 1,0-1 0,1 1-1,0-1 1,0 0 0,0 0 0,0 0-1,1 0 1,0 0 0,0-1 0,0 0-1,0 1 1,0-2 0,0 1-1,8 3 1,-2-1 9,0 0 0,1-1 0,-1-1 0,1 0-1,0 0 1,-1-1 0,22 1 0,-14-3 45,1-1-1,-1 0 1,1-2-1,-1 0 1,20-6-1,88-36 161,-51 17-165,40-19 152,-106 42-253,7-2-15,-10 4 48,0 0 1,0 1-1,0 0 1,0 0-1,9-2 0,-10 3 13,-4 1-14,1-1 0,-1 1 0,0 0 0,0 0 0,0 0 0,0-1 0,0 1-1,0 0 1,0 1 0,0-1 0,0 0 0,0 0 0,2 1 0,9 0-41,-7-1 137,-8 0 425,-3-3-349,5 3-160,1 0-1,0-1 0,-1 1 0,1 0 1,-1 0-1,1-1 0,-1 1 0,1 0 0,0 0 1,-1 0-1,1 0 0,-1 0 0,1-1 1,-1 1-1,1 0 0,-1 0 0,1 0 1,-1 0-1,0 1 0,-13-1-9,0 1 0,0 1 1,0 1-1,0 0 0,0 0 0,1 1 0,-1 1 1,1 1-1,0-1 0,1 2 0,0 0 0,0 1 1,-15 11-1,20-13-6,0 0 0,0 1 0,0-1 0,1 1 0,0 0 1,1 1-1,0 0 0,0 0 0,0 0 0,1 0 0,0 1 0,1-1 0,0 1 0,0 0 1,1 0-1,0 0 0,0 1 0,1-1 0,1 0 0,-1 0 0,2 13 0,0-17 38,0 1-1,0-1 0,1 0 1,0 1-1,0-1 1,0 0-1,0 0 0,1 0 1,0 0-1,0-1 0,0 1 1,1-1-1,-1 0 0,5 4 1,-6-6 2,0 0 1,0 0 0,0-1-1,1 1 1,-1-1 0,0 0-1,1 1 1,-1-1-1,1 0 1,-1-1 0,1 1-1,-1 0 1,1-1-1,0 1 1,-1-1 0,1 0-1,0 0 1,-1 0-1,1 0 1,0 0 0,-1-1-1,1 1 1,0-1-1,-1 0 1,1 0 0,-1 0-1,1 0 1,-1 0-1,0 0 1,4-3 0,1-1-8,1-1 1,-1-1 0,-1 1 0,1-1-1,-1 0 1,0-1 0,5-9 0,3-5-11,12-31 0,-15 29 77,-1 0 0,-1 0-1,6-28 1,-5 8-626,-10 54 477,-1-2 59,1 0 1,0 0-1,1-1 1,-1 1-1,2 0 0,-1-1 1,1 1-1,0-1 1,0 1-1,7 11 1,-8-16 9,1 0 0,-1-1 0,1 1 0,0-1 0,0 0 0,0 1 0,1-1 0,-1 0 0,0 0 0,1-1 0,-1 1 0,1 0 0,0-1 0,-1 0 0,1 1 0,0-1 0,3 1 0,1-1 12,-1 0 1,1-1-1,-1 0 1,1 0 0,0 0-1,-1-1 1,9-1-1,10-4 131,45-15-1,-28 7-101,40-11-67,64-20-42,-73 14 29,-62 26-7,-3 2 249,-15 11-109,-7 5-113,1 1 0,1-1 0,0 2 0,1 0 0,-13 24 0,20-31 8,0-1 1,0 1 0,1 0-1,0 0 1,1 0 0,0 1-1,0-1 1,1 0-1,0 1 1,0-1 0,1 1-1,0-1 1,0 1 0,3 14-1,-1-19 12,-1 1 1,1-1-1,0 0 0,0 0 0,0 0 0,0 0 0,1 0 0,-1 0 0,1 0 1,0-1-1,0 1 0,0-1 0,1 0 0,-1 0 0,1 0 0,0-1 0,0 1 1,0-1-1,0 0 0,0 0 0,0 0 0,9 1 0,-8-1 26,0-1 0,0 0 0,1-1 0,-1 1-1,1-1 1,-1 0 0,0-1 0,1 1 0,-1-1 0,0 0 0,1 0-1,-1-1 1,0 1 0,0-1 0,0 0 0,0-1 0,0 1 0,-1-1-1,9-6 1,8-11-11,31-38 0,-5 5 22,82-61 159,2-3-79,-111 97-107,-1-2-1,-2 0 0,0-1 1,18-32-1,-14 14 2,-1-2 0,15-52-1,20-95 65,-53 184-78,7-26-90,9-62-1,-19 73-196,1 20 272,0 1 1,0 0 0,0 0-1,0-1 1,0 1-1,-1 0 1,1 0 0,0-1-1,0 1 1,0 0-1,0 0 1,0 0 0,0-1-1,-1 1 1,1 0-1,0 0 1,0 0 0,0-1-1,0 1 1,-1 0-1,1 0 1,0 0 0,0 0-1,-1 0 1,1-1-1,-1 2 6,1-1 0,-1 0 1,1 0-1,-1 0 0,1 0 0,-1 1 0,1-1 0,-1 0 0,1 1 0,-1-1 0,1 0 0,0 1 0,-1-1 0,1 0 0,0 1 0,-1-1 0,1 1 0,-1 0 0,-5 9-54,0 0 1,1 0-1,0 1 1,1 0 0,0 0-1,-5 22 1,3-11 69,-14 57 28,3 1 0,3 1 0,-4 106 0,17-155-38,5 63 0,-2-79 29,1 1-1,1 0 1,0-1-1,1 0 1,11 22-1,-5-10-8,8 15 100,-17-40-98,0 0-1,0 0 0,-1-1 0,1 1 1,1 0-1,-1-1 0,0 0 0,1 1 0,-1-1 1,6 3-1,-7-4-1,1-1 0,-1 1 0,1-1 0,0 1 1,-1-1-1,1 1 0,0-1 0,-1 0 0,1 0 0,0 0 0,-1 0 0,1 0 1,0 0-1,-1-1 0,1 1 0,0-1 0,-1 1 0,1-1 0,0 1 0,-1-1 1,1 0-1,-1 0 0,3-1 0,3-3 31,-1 0 1,0-1-1,9-9 0,-14 14-50,46-55 64,-28 32-63,41-40-1,37-17 93,-91 73-348,-17 20 67,-1 8 151,2 0 0,0 1 1,2 0-1,0 1 0,1 0 0,1 0 0,1 0 1,-2 28-1,6-42 39,0 0 1,1 0 0,0 0-1,0 0 1,1 0-1,0 0 1,4 13-1,-4-18 2,0 0 1,0-1-1,0 1 0,0-1 0,0 1 0,1-1 0,-1 1 0,1-1 0,0 0 0,-1 0 1,1 0-1,0 0 0,0 0 0,1 0 0,-1 0 0,0-1 0,1 1 0,-1-1 0,1 0 1,-1 1-1,1-1 0,-1 0 0,1-1 0,0 1 0,3 0 0,0 0 30,0-1-1,1 0 0,-1-1 1,0 1-1,1-1 0,-1 0 0,12-4 1,40-19 101,-55 22-129,38-20 0,-1-2-1,0-1 1,39-35 0,-18 14-12,-55 42 3,0 0 1,0-1-1,0 0 1,-1 0-1,1-1 1,-1 1-1,-1-1 1,1 0-1,5-10 1,-14 17-155,-8 11 2,7-6 128,0-1 0,-9 14-1,10-12 15,1 1 0,0 0 0,0 0-1,1 1 1,0-1 0,0 0 0,1 1-1,0-1 1,0 1 0,1 0 0,0-1 0,2 9-1,-2-11 20,1-1 0,0 1 0,0-1-1,1 1 1,0-1 0,0 0 0,0 0 0,1 0-1,-1 0 1,1 0 0,0-1 0,0 1-1,1-1 1,0 0 0,-1 0 0,1 0 0,1 0-1,-1-1 1,7 4 0,-10-6-2,1 0 0,-1 0 0,1 0 1,0 0-1,0-1 0,-1 1 0,1-1 0,0 1 0,0-1 1,0 0-1,0 1 0,0-1 0,0 0 0,-1 0 1,1-1-1,0 1 0,0 0 0,0-1 0,0 1 0,-1-1 1,1 1-1,0-1 0,0 0 0,-1 0 0,1 0 0,0 0 1,-1 0-1,1 0 0,-1 0 0,0 0 0,1-1 1,-1 1-1,2-3 0,3-4 20,-1 0 1,1-1-1,-2 0 0,8-18 1,-10 22-30,1 0 7,-1-1 0,0 0 1,-1 1-1,1-1 0,-1 0 1,0 0-1,-1 0 0,1-1 1,-1 1-1,-1-8 0,1 11-6,-1 0-1,0 0 1,0 1 0,0-1-1,0 0 1,0 0-1,0 0 1,-1 1 0,1-1-1,-1 1 1,0-1 0,0 1-1,0-1 1,0 1-1,0 0 1,0 0 0,-1 0-1,1 1 1,-1-1-1,1 0 1,-1 1 0,-5-3-1,1 2-16,0 0-1,0 1 1,0 0 0,-1 0-1,1 1 1,-11 0-1,15 0 20,3 0 3,0 0 0,-1 0 0,1 0-1,0 0 1,-1 0 0,1 0 0,0 0-1,-1 0 1,1 0 0,0 0 0,-1 0-1,1 0 1,-1 0 0,1 0 0,0 0 0,-1 0-1,1-1 1,0 1 0,0 0 0,-1 0-1,1 0 1,0 0 0,-1-1 0,1 1 0,0 0-1,0 0 1,-1-1 0,1 1 0,0 0-1,0-1 1,0 1 0,-1-1 0,1 1-10,0-1 1,1 0-1,-1 1 0,0-1 1,0 0-1,1 1 1,-1-1-1,1 1 1,-1-1-1,0 0 0,1 1 1,-1-1-1,1 1 1,0-1-1,21-16-93,4 3 89,2 1 1,30-9 0,-50 19-5,1 0 0,0 1 1,0 0-1,0 1 0,0 0 1,0 0-1,0 1 0,0 0 1,0 0-1,0 1 0,11 3 1,-18-4 11,-1 1 0,0-1-1,0 1 1,1 0 0,-1-1 0,0 1 0,0 0 0,0 0 0,0 0 0,0 0 0,0 0 0,0 0 0,-1 0 0,1 0 0,0 0 0,0 0 0,-1 0 0,1 1 0,-1-1 0,1 0 0,-1 0 0,1 1 0,-1-1 0,0 0 0,0 1 0,0-1-1,1 0 1,-1 1 0,-1 1 0,1 4-15,-1 1 0,0 0 0,-4 13 0,3-14 13,-10 33 72,8-31-30,1-1-1,1 0 1,-1 1-1,2-1 1,-2 16 0,3-24-33,0 0 1,0 0 0,0 0-1,0 0 1,0 0-1,0 0 1,0 0 0,0 0-1,0 0 1,0 1 0,0-1-1,0 0 1,1 0 0,-1 0-1,0 0 1,0 0-1,0 0 1,0 0 0,0 0-1,0 0 1,0 0 0,1 0-1,-1 0 1,0 0 0,0 0-1,0 0 1,0 0 0,0 0-1,0 0 1,0 0-1,1 0 1,-1 0 0,0 0-1,0 0 1,0 0 0,0 0-1,0 0 1,0 0 0,0 0-1,0 0 1,1-1-1,-1 1 1,0 0 0,0 0-1,0 0 1,0 0 0,0 0-1,0 0 1,0 0 0,0 0-1,0-1 1,6-3 15,12-15-32,0 2-1,1 0 0,28-18 1,-36 27-11,0 1 1,1 1-1,0 0 1,0 1-1,1 0 1,-1 1-1,1 0 1,17-2-1,-26 5 15,1 0 1,-1 1-1,0 0 0,1 0 0,-1 0 0,0 1 1,1 0-1,-1-1 0,0 1 0,0 1 0,1-1 0,-1 1 1,0-1-1,0 1 0,-1 0 0,1 1 0,6 4 1,-1 1 21,-1 1 1,1 0 0,-2 1 0,13 18-1,-12-16 75,0 0 0,1 0-1,13 12 1,-20-22-125,-1-1-1,1 0 1,0 0-1,0 0 1,0 0 0,0-1-1,3 2 1,-4-2-222,0 1 0,0-1 0,0 0-1,-1 0 1,1 0 0,0 1 0,0-1 0,0 0 0,0 0 0,0 0 0,-1 0 0,1-1 0,0 1 0,0 0-1,0 0 1,0 0 0,-1-1 0,2 0 0,-1 1 40,-1 0 0,0-1 1,0 1-1,0-1 0,1 1 0,-1 0 0,0-1 0,0 1 1,0 0-1,0-1 0,0 1 0,0-1 0,0 1 0,0-1 1,0 1-1,0 0 0,0-1 0,0 1 0,0 0 0,-1-1 1,1 1-1,0-1 0,0 1 0,0 0 0,-1-1 0,1 1 1,0 0-1,0-1 0,-1 1 0,1 0 0,0-1 0,0 1 1,-1 0-1,1 0 0,-1-1 0,0 0-1054,-8-8-2766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1:25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7712,'-48'0'3520,"16"19"-3072,27-10-32,10 4-320,8-6 320,9 1-224,1-3 448,4 2-352,-4-2-2240,-1 3 1056,-12-8-4192,-2 3 2848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1:26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19 230 7872,'-18'-17'3584,"36"9"-3104,0-4 576,5 4-672,54-15 1312,7-2-928,43-10-512,-6 7-192,22-4 128,-12 11-128,4 6 63,-19 10-63,-11 10-2591,-26 6 1375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1:28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55 183 3136,'-1'-2'640,"0"-1"1,0 1-1,0 0 1,1-1-1,-1 0 0,1 1 1,0-1-1,0 1 1,0-1-1,0-2 1,0 3-22,-1 3-437,0-1 0,0 1 0,0 0 1,0 0-1,0 0 0,0 0 0,0 0 0,0 0 1,0 0-1,1 0 0,-1 0 0,0 0 0,1 1 1,-1-1-1,1 0 0,0 0 0,-1 3 1,-4 31 200,1 0 1,2 1 0,4 55 0,-1-18 326,9 92 372,-2-70-468,-6-51-382,4 47 192,-5-63 238,-2-23-69,-2-15-318,-7-83 174,0-5-87,-5-26-405,3-33-111,9 84 74,3 32 90,1 0 1,2 0 0,11-48-1,-13 81-17,1-1-1,1 0 1,0 1 0,0-1-1,8-13 1,-10 19-5,1 1 1,-1-1-1,1 1 1,-1 0-1,1 0 1,0-1-1,0 1 1,0 0-1,0 1 1,0-1-1,0 0 1,1 1-1,-1-1 1,1 1-1,-1-1 1,1 1-1,-1 0 1,1 0-1,0 1 1,0-1-1,-1 0 1,5 0-1,5 3 10,1-1 0,0 1 0,-1 1 0,0 0-1,0 1 1,0 1 0,0-1 0,0 2 0,13 8 0,-18-10 14,-1 0-1,1 1 1,-1 0 0,0 1 0,0-1 0,-1 1 0,0 0 0,0 1 0,0-1-1,-1 1 1,0 0 0,0 0 0,0 0 0,3 13 0,-4-10 8,-1 0 1,0 1 0,0-1 0,-1 0-1,-1 0 1,0 1 0,0-1 0,-1 0-1,0 1 1,-1-1 0,-2 10-1,0-7 18,-1-1 0,1 1 0,-2-1 0,0 0 0,0-1 0,-1 0 0,-13 17 0,-5 1 187,-36 32-1,22-24-102,31-29-119,-8 5 14,15-13-14,1 1 0,-1-1 0,1 0 0,0 1 0,-1-1 0,1 0 0,0 1 0,-1-1 0,1 1 0,0-1 0,-1 1 0,1-1 0,0 0 0,0 1 0,-1-1 0,1 1 0,0-1 0,0 1 0,0-1-1,0 1 1,0 0 0,0 0-7,1-1 0,0 0-1,0 1 1,0-1-1,-1 0 1,1 0 0,0 0-1,0 0 1,0 0-1,0 0 1,0 0 0,0 0-1,-1 0 1,2 0-1,4-1-3,112 11-97,-46-3 194,-53-6-118,0 2 1,0 0-1,0 1 1,19 7 0,-30-9 21,-1 1 1,0 0 0,0 1-1,0-1 1,0 1 0,0 1-1,-1-1 1,0 1 0,0 0 0,0 1-1,-1-1 1,9 12 0,-13-14 25,1-1-1,-1 1 1,1 0 0,-1-1 0,0 1 0,0 0-1,-1 0 1,1 0 0,0 0 0,-1 0 0,0 0 0,0 0-1,0 0 1,0 0 0,0 0 0,0 0 0,-1 0-1,0 0 1,1 0 0,-1 0 0,0 0 0,-3 4 0,0 0 36,0 0 1,0-1 0,-1 1 0,1-1 0,-2 0 0,1-1 0,-9 8 0,0-2-7,-1-1 1,0 0 0,-1-1-1,0-1 1,0 0 0,-23 7-1,28-10-23,-16 5 35,0-2 0,0 0 0,-37 5 1,46-10-44,-1-2 1,1 0 0,-1-1 0,0 0 0,-36-7-1,28 3-1271,27 3 1144,0 1-1,0 0 1,0-1-1,0 1 1,0 0 0,0-1-1,0 1 1,0 0-1,0 0 1,0-1-1,0 1 1,0 0 0,0-1-1,0 1 1,1 0-1,-1 0 1,0-1 0,0 1-1,0 0 1,0 0-1,0-1 1,1 1 0,-1 0-1,0 0 1,0-1-1,0 1 1,1 0 0,-1 0-1,1 0 1,10-9-1851,1 2 228,0 0-1,0 0 1,1 1-1,-1 1 1,19-5-1,18-3-1184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1:28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17 6240,'-4'-12'2019,"2"8"1298,-4 17-1635,-38 95 1689,7-5-1755,-16 49-543,44-119-769,1 0-1,-6 58 1,12-77-121,1-11-134,1-1-1,0 0 0,-1 1 1,1-1-1,0 0 1,0 1-1,0 3 0,2-25-4634,6-5-610,-7 22 4458,1-1 1,-1 1-1,0-1 1,-1 0-1,1 1 0,0-1 1,-1 0-1,1-3 1,-1-6-1882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9:04.8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81 5728,'-13'-8'13394,"13"8"-13338,0 0-1,0-1 0,0 1 1,0 0-1,0 0 0,0 0 0,0 0 1,0-1-1,1 1 0,-1 0 0,0 0 1,0 0-1,0 0 0,0 0 1,0-1-1,0 1 0,0 0 0,0 0 1,0 0-1,0 0 0,0 0 1,0 0-1,1 0 0,-1-1 0,0 1 1,0 0-1,0 0 0,0 0 1,0 0-1,1 0 0,-1 0 0,0 0 1,0 0-1,0 0 0,0 0 1,0 0-1,1 0 0,-1 0 0,0 0 1,0 0-1,0 0 0,0 0 0,0 0 1,1 0-1,19-7 2683,9-1-1604,164-8 1015,18-19-1840,-207 34-599,1 0-1,-1 1 1,0-1-1,9 2 1,-13-1 167,1 0 1,-1 0-1,0 0 1,0 0-1,0 0 1,1 0-1,-1 0 1,0 0 0,0 0-1,0 0 1,0 0-1,1 0 1,-1 0-1,0 0 1,0 0 0,0 0-1,1 0 1,-1 0-1,0 0 1,0 1-1,0-1 1,0 0-1,0 0 1,1 0-123,-1 0 123,0 0-1,0 1 1,0-1-1,0 0 1,0 0 0,0 0-1,0 0 1,1 1-1,-1-1 1,0 0-1,0 1 1,-1-1-427,0 1 1,0 0-1,1 0 1,-1 0-1,0-1 1,0 1-1,0-1 1,0 1-1,0 0 1,0-1-1,-2 1 1,0 0-421,1 0 0,-1 0 0,0-1 0,1 1 0,-1-1 0,-3 1 0,1-1-451,-9 3-1854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1:28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38 3904,'-21'1'1955,"3"1"2890,32-10-707,-1 6-3215,23-2-1,-2 1-276,-6-1-186,40-5 21,0 2 1,69 4-1,-33 10-1479,-90-10-2681,0 2 991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1:29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0 7136,'-7'141'8227,"-20"83"-6053,12-111-976,-16 64 471,30-173-1578,1 8 728,1-12-808,-1 0 0,0 0 0,0 0 0,0 0 0,1 0 0,-1 0 0,0 1 0,0-1 0,0 0 0,0 0 0,1 0 0,-1 0 0,0 0 0,0 0 0,0 0 0,1 0 0,-1 0 0,0 0 0,0-1 0,0 1 0,1 0 0,-1 0 0,0 0 0,0 0 0,0 0 0,0 0 0,1 0 0,-1 0 0,0 0 0,0-1 0,0 1 0,1 0 0,17-19 36,-11 12-12,2-1-105,-1 1 0,2 0 0,-1 1-1,1 0 1,0 0 0,0 1 0,1 1-1,-1 0 1,22-6 0,-23 9 56,0-1 0,0 1 0,1 1 0,-1-1 0,1 2 0,-1-1-1,0 1 1,0 1 0,1 0 0,-1 0 0,0 0 0,13 7 0,-15-6 22,0 1-1,0-1 1,-1 2-1,1-1 1,-1 1-1,0 0 1,10 10-1,-14-13 28,-1-1 0,0 1 0,1-1-1,-1 1 1,0 0 0,0-1-1,0 1 1,0 0 0,0 0-1,-1 0 1,1 0 0,0 0-1,-1 0 1,1 0 0,-1 0 0,0 0-1,0 0 1,0 0 0,0 0-1,0 0 1,0 0 0,-1 0-1,1 0 1,0 0 0,-1 0-1,0 0 1,1 0 0,-1 0 0,0-1-1,0 1 1,0 0 0,-3 3-1,-2 2 46,-1 0 0,0-1 0,-1 1 0,0-1 0,0-1 0,0 0-1,-1 0 1,1 0 0,-1-1 0,0 0 0,0-1 0,-1 0 0,1-1 0,-1 0 0,-18 2-1,10-2 10,0-2-1,0 0 0,-1-1 0,1-1 1,1 0-1,-1-1 0,-28-10 0,37 10-309,-30-11-1934,18 3-3282,16 7 2723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1:30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156 162 2400,'-15'-5'1073,"14"4"-868,-1 1-1,1-1 0,0 1 1,0-1-1,-1 1 0,1 0 1,0-1-1,0 1 0,-1 0 1,1 0-1,-3 0 0,0 1 456,0 0 1,0-1-1,0 1 0,0-1 1,-6 0-1,-19 2 1143,-20 10 2107,36-12-2423,11 0-1154,5 0-282,-3 0 173,5 1 80,18 3 12,1-1-1,45 0 0,-23-1-114,11-2 70,65-6 0,-4-1-88,208 11-119,-274-1 25,1-2 0,99-12 0,-125 3-71,-23 7 14,0-1-1,0 1 1,0 0 0,0 0-1,8-1 1,-12 2-9,0 0 0,1 0-1,-1 1 1,1-1 0,-1 0 0,1 0-1,-1-1 1,1 1 0,-1 0 0,1 0 0,-1 0-1,1 0 1,-1 0 0,1 0 0,-1-1-1,0 1 1,1 0 0,-1 0 0,1-1 0,-1 1-1,0 0 1,1-1 0,-1 1 0,0 0-1,1-1 1,-1 1 0,0 0 0,0-1 0,1 1-1,-1-2 1,0 1-7,0 0 0,0 0 0,0 0 0,0 0 0,0 0 0,0 0 0,0 0 0,-1 0-1,1 0 1,0 0 0,-1 0 0,1 0 0,-2-1 0,0-2 1,0 1-1,-1 0 1,1 0-1,-1 0 1,0 0-1,0 0 1,-6-4-1,-4-2 29,-1-1-1,-13-13 0,-13-9-129,31 28 116,8 3-36,-1 1 1,1-1-1,-1 0 1,1 0-1,-1 0 0,1 0 1,-1 0-1,1 0 1,0 0-1,0 0 1,-1 0-1,1-1 0,0 1 1,0 0-1,-1-3 1,1 1-134,5 4 16,7 0 35,-1-1 91,2 0-24,-1 0 1,1 0-1,0 1 1,-1 1-1,1 0 0,15 5 1,-3 1-4,-1 2 1,-1 0 0,0 2 0,0 0 0,19 16-1,-39-27 35,0 1 0,0-1-1,0 1 1,-1 0 0,1-1-1,-1 1 1,1 0 0,-1 0-1,0 0 1,0 0 0,0 0-1,0 1 1,1 2 0,-2-4 8,1 1 1,-1 0-1,0 0 1,0-1 0,0 1-1,-1 0 1,1-1 0,0 1-1,0 0 1,-1-1 0,1 1-1,-1 0 1,0-1 0,1 1-1,-1-1 1,0 1-1,0-1 1,0 1 0,-2 2-1,-7 5 109,-1 0-1,1-1 1,-1 0-1,-1-1 1,-21 11-1,15-9-45,-64 31 125,71-35-271,-6 3 244,10-1-3051,7-3 1072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1:32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2 895 2560,'-1'3'543,"1"0"0,-1 0 0,1 0 0,0 0 0,0 0-1,0 0 1,1 0 0,-1 0 0,1 0 0,0 4 0,3 14 2567,-4-19-2080,4-9 2143,14-31-1795,-3-1 1,20-71 0,8-90-1141,-23 100 49,-6 31-193,2-9-58,30-90-1,-28 123-59,5-17 91,-22 58-104,0 0-1,0 0 1,1 0-1,0 1 1,4-8-1,-6 11 25,1-1 1,-1 0-1,1 1 0,-1-1 1,1 0-1,0 1 0,-1-1 1,1 1-1,0-1 0,0 1 1,-1 0-1,1-1 0,0 1 1,0 0-1,0-1 0,-1 1 1,1 0-1,0 0 0,0 0 1,0 0-1,0 0 0,0 0 0,-1 0 1,1 0-1,0 0 0,0 0 1,0 0-1,0 0 0,-1 1 1,1-1-1,0 0 0,0 1 1,1 0-1,3 2 19,0 0 1,0 1-1,0 0 0,-1-1 1,1 2-1,-1-1 0,0 0 1,-1 1-1,5 6 0,26 48 298,-30-52-351,76 163 454,10 19 215,30 30-376,-79-151 794,-39-63 238,-2-2-3604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1:32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63 108 3904,'-41'3'1865,"20"-3"2750,47-7-941,108-24-834,-31 6-2384,105-11-1,-172 30-761,-1 1-2317,-3 4 671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1:32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14 5824,'4'-13'6389,"-3"22"-4736,1 5-1088,0 0 0,-1 0-1,-1 0 1,-1 15 0,1-2 19,-17 222 1419,8-164-1622,8-66-312,-13 105 555,15-98 331,-1-26-974,0 0-1,0 0 1,0 1-1,0-1 1,0 0-1,0 0 1,0 0-1,0 0 1,0 0-1,0 0 1,0 0-1,0 0 1,0 0-1,0 0 1,0 0-1,0 0 1,0 0-1,0 0 1,0 0-1,0 1 1,0-1-1,0 0 1,0 0-1,0 0 1,0 0-1,0 0 1,0 0-1,0 0 1,0 0-1,1 0 1,-1 0-1,0 0 1,0 0-1,0 0 1,0 0-1,0 0 1,0 0-1,0 0 1,0 0-1,0 0 1,0 0-1,0 0 1,0 0-1,0 0 1,0 0-1,1 0 1,-1 0-1,0 0 1,0 0-1,0 0 1,0 0-1,0 0 1,0 0-1,0 0 1,0 0-1,0 0 1,0 0-1,0 0 1,0 0-1,0 0 1,0 0-1,0 0 1,0-1-1,0 1 1,0 0-1,1 0 1,4-5-3253,-5 5 3226,5-4-1660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1:33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77 7136,'-23'0'2309,"9"3"-458,12-1-933,5-3 233,17-5 129,1 0 0,25-2 0,14-5-75,-6-2-437,0 3 0,72-8 0,-114 20-714,0 0 0,0 0 0,15 3 0,-21-2-14,0 0 0,-1 0 0,1 1 0,-1-1 0,1 2 0,-1-1 0,0 0 0,10 7 0,-13-7-115,0 0-1,0-1 1,-1 1-1,1 0 1,0 0 0,-1 1-1,0-1 1,1 0-1,-1 0 1,1 4-1,-1-5-1,7 11-563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1:34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292 101 2976,'0'-3'311,"1"0"-1,-1 0 1,1 0-1,0 0 1,0 0 0,0 0-1,0 1 1,0-1 0,0 0-1,4-3 1,-3 3 366,-1 0-1,1 0 1,-1 0 0,1 0-1,1-6 1,-3 6-240,1-1-1,-1 1 1,0 0 0,0-1-1,0 1 1,0 0 0,-1-7-1,0 10-406,1-1 0,0 1 0,0-1 0,-1 1-1,1-1 1,-1 1 0,1-1 0,0 1 0,-1-1 0,1 1 0,-1 0-1,1-1 1,-1 1 0,1 0 0,-1-1 0,1 1 0,-1 0-1,1-1 1,-1 1 0,1 0 0,-1 0 0,0 0 0,1 0-1,-1 0 1,1 0 0,-1 0 0,0 0 0,1 0 0,-1 0 0,1 0-1,-1 0 1,0 0 0,-19 4 276,16-2-240,0 0 1,0 0-1,0 1 1,1-1-1,-1 1 1,1 0-1,-1 0 1,1 0-1,0 0 1,0 0-1,-3 6 1,-7 6 95,0 0-68,-90 105 508,83-93-524,0 1-1,-26 51 0,43-73-45,0 1 1,1-1 0,-1 1-1,1 0 1,1 0 0,-1-1-1,1 1 1,0 0 0,1 0-1,0 0 1,0 8 0,1-12 28,-1 0 0,1 0 0,0 0 1,0 0-1,0 0 0,0 0 0,0 0 1,1-1-1,-1 1 0,1 0 0,0-1 1,-1 0-1,1 1 0,1-1 0,-1 0 1,0 0-1,0 0 0,1 0 0,-1 0 1,1 0-1,0-1 0,-1 1 0,1-1 0,0 0 1,0 0-1,0 0 0,3 1 0,-1-1-1,-1-1-1,1 1 0,0-1 0,0 0 0,0 0 0,0 0 0,0-1 0,0 0 0,0 0 0,-1 0 0,1 0 0,0-1 1,-1 0-1,1 0 0,-1 0 0,0 0 0,1-1 0,-1 0 0,0 0 0,-1 0 0,1 0 0,4-6 0,1 0-29,0-2-1,-1 1 1,0-1-1,0-1 1,-2 1-1,1-1 1,5-16-1,1-12-25,-1 0-1,8-61 1,-20 123 233,1-1 0,1 0 0,0 1 0,2-1 1,6 24-1,-7-38-171,-1 0 0,1 1 0,1-1 0,-1 0 0,1 0 0,0-1 1,1 1-1,0-1 0,0 0 0,0 0 0,1 0 0,-1-1 0,1 0 0,1 0 1,-1-1-1,1 1 0,8 3 0,0-1 64,0-1 0,0-1 0,1-1-1,0 0 1,0-1 0,0 0 0,0-1 0,23-1 0,-18-2-1773,31-4 0,-47 4 1031,-1 0 1,1 0 0,0 0 0,6-3-1,-8 3-133,-1-1-1,0 1 1,0-1-1,0 1 1,0-1-1,0 0 1,0 0-1,0 0 1,2-4-1,14-17-4251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2:35.4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17 563 3808,'-1'1'96,"-1"1"1,1-1 0,-1 1-1,1 0 1,0 0-1,-1 0 1,1-1-1,0 1 1,0 0-1,0 1 1,1-1-1,-1 0 1,0 0 0,1 0-1,0 0 1,-1 4-1,1 2 199,0 0 0,1 0 0,2 12 0,-2-14 20,3 16 545,1 0-1,9 26 1,-12-41-594,1-1 0,-1 0 0,1-1 0,0 1 0,1 0 0,-1-1 0,1 0 0,0 0 0,0 0 0,1 0 0,0 0 0,9 6 0,-13-11-167,0 1 1,0 0-1,0-1 1,0 1-1,0-1 1,0 1-1,0-1 1,1 0-1,-1 1 1,0-1-1,0 0 1,1 0-1,-1 0 1,0 0-1,0 0 1,0 0-1,1 0 1,-1 0-1,0-1 1,0 1-1,2-1 1,-1 0 12,0 0 1,0-1 0,0 1 0,0-1-1,0 1 1,0-1 0,0 0 0,0 1-1,-1-1 1,2-3 0,4-5 213,-1-1 1,0 0 0,5-17-1,-9 24-192,19-58 559,-2 0 1,-3-2-1,13-122 0,-19 80-338,3-26-187,-9 105-107,0-3-22,1-37 0,5 88-231,49 169 26,-54-173 218,37 122 156,-34-109-163,-2 1 0,3 52 0,-7-51 62,-2 1-1,-2-1 1,-1 0 0,-12 55-1,15-85-90,0 0 1,-1 0-1,1-1 0,-1 1 0,1 0 0,-1-1 0,0 1 0,1-1 0,-1 1 0,0-1 0,0 1 0,0-1 0,0 0 1,0 1-1,-1-1 0,1 0 0,0 0 0,-1 0 0,1 0 0,-1 0 0,1 0 0,-1 0 0,1 0 0,-1-1 1,1 1-1,-1 0 0,0-1 0,1 0 0,-1 1 0,0-1 0,0 0 0,1 0 0,-1 0 0,0 0 0,0 0 1,1 0-1,-1 0 0,0-1 0,-1 0 0,-4-1-4,0-1 0,0 0 1,0 0-1,0 0 0,1-1 0,-1 0 0,-9-9 1,11 9 9,-17-14 151,-37-39 0,43 39-320,8 10 97,0-1 1,1 0-1,0-1 1,-8-13-1,15 23 47,0 0 0,0 0 0,0 0 0,0-1 0,0 1 1,0 0-1,0 0 0,0 0 0,0 0 0,0 0 0,0 0 0,0 0 0,0 0 0,0 0 0,0 0 0,0 0 1,0 0-1,0-1 0,0 1 0,0 0 0,0 0 0,0 0 0,0 0 0,0 0 0,0 0 0,0 0 1,0 0-1,0 0 0,0 0 0,0 0 0,0 0 0,0 0 0,0-1 0,0 1 0,1 0 0,-1 0 0,0 0 1,0 0-1,0 0 0,0 0 0,0 0 0,0 0 0,0 0 0,0 0 0,0 0 0,0 0 0,0 0 0,0 0 1,1 0-1,-1 0 0,0 0 0,7 0-138,5 4 54,6 3 85,0-1 0,1 0 0,-1-1 0,1-2-1,0 1 1,0-2 0,25 0 0,-19-2 16,-1-2 1,1-1-1,-1 0 1,1-2-1,28-10 1,-5 0 85,-1-3 0,-1-1 0,-1-2 1,57-37-1,-86 48-60,5-4 19,-1 0 0,28-26 0,-42 36-53,-2-1 0,1-1-1,0 1 1,-1-1 0,0 1 0,-1-1 0,1 0 0,-1 0-1,0-1 1,0 1 0,-1-1 0,0 0 0,2-12 0,-3 14 11,-1 0 0,0 1 1,-1-1-1,1 0 1,-1 1-1,0-1 0,-2-8 1,3 12-20,-1 0 1,1 0-1,0 0 1,-1 0-1,1 0 1,0 0 0,-1 0-1,1 1 1,-1-1-1,0 0 1,1 0-1,-1 0 1,0 1 0,1-1-1,-1 0 1,0 1-1,0-1 1,0 0-1,1 1 1,-1-1-1,0 1 1,0-1 0,0 1-1,0 0 1,0-1-1,0 1 1,0 0-1,0 0 1,0 0-1,0 0 1,0 0 0,0 0-1,0 0 1,0 0-1,0 0 1,0 0-1,0 0 1,0 1-1,0-1 1,-2 1 0,-5 3-24,1 0 0,0 1 0,-1 0 0,2 0 0,-1 1 0,0 0 0,1 0 0,0 0 0,1 1 0,0-1 0,-6 10 0,-2 5-30,2 1 0,-16 39 1,20-42 64,2 0 0,-1 0 0,2 1 0,1-1 0,0 1 0,2 0 0,0 0 0,3 30 0,-1-45 10,0 1-1,1-1 1,-1 0-1,4 8 1,-5-13-15,1 1 1,-1 0-1,1 0 1,-1 0-1,1-1 1,-1 1-1,1 0 1,-1-1-1,1 1 1,-1-1-1,1 1 1,0 0-1,-1-1 1,1 1-1,1 0 1,-2-1 2,1 0 0,0 0 0,-1 0 0,1-1 0,-1 1 0,1 0 0,-1 0 0,0 0 0,1 0 0,-1 0 0,1-1 0,-1 1 0,1 0 0,-1 0 0,1-1 0,-1 1 0,0 0 0,1-1 0,-1 1 0,1 0 1,-1-1-1,0 1 0,0-1 0,1 1 0,-1 0 0,0-1 0,0 1 0,1-1 0,-1 0 0,9-18 72,0 0 0,-2-1-1,10-36 1,-6 15-47,-4 18-95,-2 0 0,-1 0 0,-1 0 0,0-37 1,7 80-211,-6-7 217,0 0 0,1 0 1,1-1-1,0 0 0,1 0 1,0 0-1,12 14 0,-12-17 95,1 1 0,0-1 0,1 0-1,0-1 1,11 9 0,-17-15-19,0 0 0,1 0 0,0 0 1,-1-1-1,1 1 0,0-1 0,-1 0 0,1 0 0,0 0 0,0 0 1,0-1-1,0 0 0,0 0 0,0 0 0,0 0 0,0 0 0,0-1 1,0 0-1,0 1 0,3-3 0,12-5 108,-1 0 0,0-2 0,29-20 0,-11 7-170,99-68-301,-133 90 346,-1 0 0,1 0 0,0 0 0,-1 0 0,1 0-1,0 0 1,0 1 0,0-1 0,-1 1 0,1-1 0,0 1 0,2-1-1,-3 2-1,0-1-1,0 1 0,0-1 1,0 0-1,0 1 0,0 0 1,0-1-1,0 1 0,-1-1 0,1 1 1,0 0-1,0 0 0,-1-1 1,1 1-1,-1 0 0,1 0 0,0 0 1,-1 0-1,0 0 0,1 0 1,-1 0-1,1 1 0,0 4-3,1-1-1,-1 1 1,-1-1-1,1 1 1,-1 0-1,0-1 1,0 1-1,-1 0 1,1-1-1,-1 1 1,0-1-1,-3 8 1,1-4 25,1 1-1,1-1 1,-1 11 0,2-16-15,0-3 290,6-10-129,0 3-102,0 0 1,0-1 0,-1 1-1,6-10 1,-5 7-67,1 0 0,7-8 0,42-38-262,-56 54 249,1 0 0,-1 1 0,1-1 0,0 0 1,-1 1-1,1-1 0,0 1 0,-1-1 1,1 1-1,0-1 0,0 1 0,0-1 1,-1 1-1,1 0 0,0-1 0,0 1 0,0 0 1,0 0-1,1 0 0,-1 0 6,0 0 1,-1 0-1,1 1 0,-1-1 1,1 0-1,0 0 1,-1 1-1,1-1 0,-1 1 1,1-1-1,-1 1 0,1-1 1,-1 1-1,1-1 0,-1 1 1,1-1-1,-1 1 1,0-1-1,1 2 0,1 2 9,-1-1 0,0 1 0,0-1 0,0 1 0,0 0 0,-1 0-1,1 6 1,-1 48 317,0-56-122,14-15 15,8-9-122,23-27-1,-36 39-90,16-17-1,-22 25-11,0-1-1,1 0 0,-1 1 1,1 0-1,-1 0 0,1 0 0,0 0 1,-1 0-1,9-1 0,-11 3-4,1 0-1,0 0 1,-1 0 0,1 0-1,0 0 1,-1 0 0,1 1-1,0-1 1,-1 1-1,1-1 1,-1 1 0,1 0-1,-1-1 1,1 1-1,-1 0 1,1 0 0,0 1-1,25 24-104,-12-10 109,-3-6 3,0 1 0,1-2 0,0 0 0,1 0 0,0-1 0,0-1 0,28 11 0,-24-13 144,-4 0-52,26 4 0,-35-8-39,-1-1 0,1 1 1,0-1-1,0-1 0,0 1 1,0-1-1,0 1 0,-1-1 1,8-3-1,-7 3-35,-1-1 0,1 0 0,0-1 0,-1 1-1,1-1 1,-1 0 0,0 0 0,0 0 0,0 0 0,-1-1 0,1 1 0,-1-1 0,0 0 0,0 0-1,0-1 1,0 1 0,-1 0 0,1-1 0,-1 0 0,-1 1 0,1-1 0,-1 0 0,1 0 0,-1 0-1,-1 0 1,1-9 0,-1 7-44,-1-25 40,1 30-10,-1-1 1,1 1 0,-1 0 0,0 0-1,1 0 1,-1 0 0,0 0-1,0 0 1,0 0 0,0 0-1,-1 0 1,-1-2 0,3 4 2,-1-1 0,1 1 1,0 0-1,-1-1 0,1 1 0,-1 0 0,1 0 0,-1-1 1,1 1-1,0 0 0,-1 0 0,1 0 0,-1 0 1,1-1-1,-1 1 0,1 0 0,-1 0 0,1 0 1,-1 0-1,1 0 0,-1 0 0,1 0 0,-1 1 1,1-1-1,-1 0 0,0 0 0,-12 10-81,10-6 56,0 0 1,1 0-1,-1 0 1,1 0-1,-2 6 1,2-3 50,0 1 1,0 0 0,1 0-1,0 0 1,1-1 0,0 1 0,0 0-1,1 0 1,0 0 0,0 0-1,1 0 1,0 0 0,0-1-1,1 1 1,0-1 0,0 0 0,6 9-1,-5-10 16,0 1 0,1-1 0,0 0 1,1 0-1,-1-1 0,11 8 0,-13-11-27,0 0-1,0 0 1,0-1 0,0 1 0,1-1-1,-1 0 1,0 0 0,0 0 0,1 0-1,-1 0 1,1-1 0,-1 0 0,0 0-1,1 0 1,-1 0 0,1 0 0,6-2 0,41-12-682,70-29 1,-11-6-10221,-108 48 10623,0 0-39,0 0 0,-1 0-1,1 0 1,0 0 0,0 0 0,0 0 0,-1 0-1,1-1 1,-1 1 0,1-1 0,1-2-1,0-1-558,-1 0-1,-1 0 0,1-1 0,-1 1 1,2-9-1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2:39.4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11 826 5408,'0'0'64,"-1"0"0,1 0 0,0 0 0,-1 0 0,1 0 0,-1 0 0,1 0 1,0 0-1,-1 0 0,1 0 0,0 0 0,-1 0 0,1 1 0,-1-1 0,1 0 0,0 0 0,-1 0 0,1 0 0,0 1 1,0-1-1,-1 0 0,1 0 0,0 1 0,-1-1 0,1 0 0,0 0 0,0 1 0,-1-1 0,1 0 0,0 1 0,0 0 1,1 14 1419,0-11-854,0-2-457,-1 0 1,0 0-1,1 0 1,0 0-1,-1 0 1,1 0-1,0 0 1,0 0-1,0 0 1,0-1-1,1 1 1,-1 0-1,0-1 0,1 1 1,-1-1-1,1 1 1,-1-1-1,1 0 1,3 2-1,-2-2-13,0 1 0,0-2 0,0 1 1,0 0-1,0-1 0,0 1 0,0-1 0,0 0 0,0 0 0,0 0 0,0 0 0,3-1 0,5-2 155,0 0 0,0 0 0,-1-1 0,0 0 0,0-1 0,13-8-1,103-76 1505,-69 47-1275,-43 31-455,0 0 1,-1-1-1,0-1 0,-1 0 1,-1-1-1,0 0 0,0-1 1,10-21-1,-11 17-11,-1-1 0,-1 0 0,-1-1 0,-1 0 0,0 0-1,3-32 1,-5 21 28,-2 8-7,10-39 0,-9 52-53,-1 0-1,0 0 0,0-11 1,-1 42-256,1 0 0,6 25 0,-3-21 199,1 28 1,-5-41 20,1 18 108,-1 0-1,-1 0 1,-1 0-1,-10 54 0,7-69-61,1 0 0,-2 0-1,0-1 1,0 0 0,-1 0 0,-1 0-1,0-1 1,-11 15 0,16-25-15,0-1 1,0 1-1,-1-1 1,1 1-1,0-1 1,0 0-1,-1 1 1,1-1-1,-1-1 1,1 1-1,-1 0 1,1-1-1,-1 1 1,0-1-1,1 0 1,-1 1 0,1-1-1,-1-1 1,0 1-1,1 0 1,-6-2-1,-2 0 20,-1-1-1,1-1 1,0 1-1,-11-7 1,-104-56-307,124 65 217,0 0 0,0 1-1,0-1 1,0 1 0,0 0 0,0-1-1,-1 1 1,1 0 0,0-1 0,0 1-1,-1 0 1,-1 0 0,3 0 23,0 0 1,0 0 0,0 0 0,0 0-1,0 0 1,0 0 0,0 0-1,0 1 1,0-1 0,0 0-1,0 0 1,-1 0 0,1 0 0,0 0-1,0 0 1,0 0 0,0 0-1,0 0 1,0 0 0,0 0-1,0 0 1,0 0 0,0 0 0,0 0-1,0 0 1,0 0 0,0 1-1,0-1 1,0 0 0,0 0-1,0 0 1,0 0 0,0 0 0,0 0-1,0 0 1,0 0 0,0 0-1,0 0 1,0 0 0,0 0-1,0 0 1,0 0 0,0 1 0,0-1-1,0 0 1,0 0 0,1 0-1,-1 0 1,0 0 0,0 0-1,0 0 1,0 0 0,0 0 0,0 0-1,0 0 1,0 0 0,0 0-1,10 6-52,20 4 98,1-1 0,1-1 0,0-1 0,38 2 0,-45-6-32,-6-1 5,0-1 1,0 0 0,0-2 0,36-5-1,75-26 297,-46 8-186,96-29-174,-126 34 58,66-33 1,-119 52-11,41-24 55,-39 22-34,-1 1 0,0-1 0,1 0 1,-1 0-1,0 0 0,0 0 0,0 0 1,0-1-1,-1 1 0,1-1 0,-1 1 0,1-1 1,1-4-1,-3 7-15,0 0 0,0 0 0,0-1 0,0 1 0,0 0 0,1-1 0,-1 1 0,0 0 0,0 0 0,0-1 0,0 1 0,0 0 0,0 0 0,0-1 0,-1 1 0,1 0 1,0-1-1,0 1 0,0 0 0,0 0 0,0-1 0,0 1 0,0 0 0,-1 0 0,1-1 0,0 1 0,0 0 0,0 0 0,-1 0 0,1-1 0,0 1 0,-1 0 0,-9 0 42,-14 8-86,-162 83 130,168-81-131,1 0 0,0 1 0,1 1 0,0 1 0,1 0-1,-25 29 1,37-38 46,1-1-1,0 0 1,0 1 0,0-1-1,0 1 1,1 0-1,-1-1 1,0 5 0,2-7 4,0 0 1,0-1 0,0 1 0,0 0-1,0 0 1,0-1 0,0 1 0,0 0 0,0 0-1,0 0 1,0-1 0,0 1 0,1 0 0,-1 0-1,0-1 1,1 1 0,-1 0 0,1 1-1,0-2 3,0 1-1,0-1 0,-1 1 1,1-1-1,0 1 0,0-1 1,0 1-1,0-1 0,0 0 1,0 0-1,0 1 0,0-1 0,0 0 1,0 0-1,0 0 0,0 0 1,0 0-1,0 0 0,1-1 1,10-1 48,-1-1 0,1-1 0,-1 0 0,0-1 0,0 0 0,0-1 0,11-7 0,-13 7-18,11-5 8,-1-1 0,-1-1 0,0 0-1,-1-1 1,30-33 0,-45 44-74,1 1 0,-1-1 0,1 1 0,0-1 0,0 1 0,3-2 0,-5 3-32,-2 9-99,-60 96-175,-27 90 488,-5 10 20,83-185-131,4-7-19,0-1 1,-1 0-1,0 0 1,0-1 0,-12 13-1,19-23-24,0 0-1,0 0 1,0 0-1,0 0 1,0 0-1,0 0 0,0 0 1,0 0-1,0 0 1,0 0-1,0 0 1,0 0-1,0 0 1,0 0-1,0 0 1,0 0-1,0 0 0,0 0 1,0 0-1,0 0 1,0 0-1,0 0 1,0 0-1,0 0 1,0 0-1,0 1 1,0-1-1,0 0 0,0 0 1,0 0-1,0 0 1,0 0-1,0 0 1,0 0-1,0 0 1,0 0-1,0 0 1,0 0-1,0 0 0,0 0 1,0 0-1,0 0 1,0 0-1,0 0 1,0 0-1,0 0 1,0 0-1,0 1 1,0-1-1,0 0 0,0 0 1,0 0-1,0 0 1,0 0-1,0 0 1,0 0-1,0 0 1,8-2 55,11-7-20,0-3-5,-1-1 0,-1 0-1,28-27 1,39-52 13,-70 75-21,109-120 8,41-49-20,-96 98 23,-66 86-38,0 0 1,0-1-1,0 1 0,-1-1 0,1 1 0,-1-1 1,0 1-1,0-1 0,0 0 0,0 0 0,0 0 0,0-3 1,2-2-21,-2 6-23,-1 5-25,-10 32 62,1 0-1,2 0 1,1 1-1,-1 45 1,7-77 19,0 0 0,1 0 0,-1 0 0,1-1 0,0 1 0,0 0 0,3 5 0,-4-9-5,0 1 0,1-1 0,-1 0-1,1 0 1,-1 0 0,0 0 0,1 0 0,-1 1 0,1-1 0,-1 0 0,1 0-1,-1 0 1,0 0 0,1 0 0,-1 0 0,1 0 0,-1 0 0,1-1 0,-1 1-1,0 0 1,1 0 0,-1 0 0,1 0 0,-1-1 0,1 1 2,2-1 16,0-1 0,0 0-1,-1 0 1,1 0 0,0 0-1,-1-1 1,1 1 0,-1-1 0,0 1-1,3-4 1,9-11 61,92-81 283,37-38-456,-140 133 56,0 0 0,0 0 0,1 0-1,-1 0 1,1 1 0,7-5 0,-10 8 33,-1-1 0,1 1 1,-1-1-1,1 1 0,-1-1 1,0 1-1,1 0 0,-1-1 1,0 1-1,1 0 0,-1 0 1,0-1-1,0 1 0,0 0 1,1 1-1,2 41-200,-4-33 230,2 0 1,0 0-1,0 0 1,4 16-1,-4-23-32,0-1 0,0 1 1,1 0-1,-1 0 0,0-1 0,1 1 0,0-1 1,0 1-1,0-1 0,0 0 0,0 0 0,0 0 1,0 0-1,1 0 0,-1 0 0,1-1 0,0 1 1,-1-1-1,6 2 0,0 0 62,0-1 0,0-1 1,-1 0-1,1 0 0,0 0 0,0-1 0,16-1 1,-13-1-34,1 1 0,-1-2 0,0 0 0,1 0 0,9-5 0,-9 2 6,-1 0 1,11-8-1,5-4 19,24-18-77,-8 5 14,-41 30 18,1-1 0,-1 0 0,0 1 0,0-1 0,0 0 0,0 0 0,0 0 0,0 0 0,0 0 0,-1-1 0,1 1 0,1-3 0,-3 5-7,0 0-1,0-1 0,0 1 1,0 0-1,0 0 0,0 0 1,0 0-1,0 0 0,0 0 1,0 0-1,0 0 1,0 0-1,0-1 0,0 1 1,0 0-1,0 0 0,0 0 1,0 0-1,0 0 1,0 0-1,0 0 0,0 0 1,0 0-1,0-1 0,0 1 1,0 0-1,0 0 0,0 0 1,0 0-1,0 0 1,0 0-1,0 0 0,0 0 1,-1 0-1,1 0 0,0-1 1,0 1-1,0 0 0,0 0 1,0 0-1,0 0 1,0 0-1,0 0 0,0 0 1,0 0-1,-1 0 0,1 0 1,0 0-1,0 0 0,0 0 1,0 0-1,0 0 1,0 0-1,0 0 0,0 0 1,-1 0-1,1 0 0,0 0 1,-5 1-67,5-1 65,-3 4-44,-1-1 0,1 1 0,1 0 1,-1 0-1,-2 4 0,-12 16-130,16-23 171,-14 15-8,0 0 0,1 2 0,1-1 0,1 1 0,0 1 0,-16 39 0,28-58 30,1 0 0,0 0 1,-1 0-1,1 0 0,0 0 0,0 0 1,-1 0-1,1 0 0,0 0 0,-1 0 1,1 0-1,0-1 0,-1 1 1,1 0-1,0 0 0,-1-1 0,2 0 1,3-3 4,1-1 0,-1 0 0,0 0 0,-1 0 0,1-1 0,-1 0 1,0 1-1,-1-2 0,1 1 0,-1 0 0,3-8 0,10-19 71,20-35-79,-30 53-120,-6 13-43,0 8 16,0-3 102,0 20-10,1 0 1,1-1 0,1 1-1,8 29 1,-10-50 47,-1 0 1,1 0-1,-1 0 1,1 0-1,0 0 0,0 0 1,0-1-1,0 1 1,0 0-1,0-1 1,0 1-1,1 0 1,-1-1-1,1 0 0,-1 1 1,1-1-1,-1 0 1,1 0-1,0 0 1,0 0-1,-1 0 0,1 0 1,0 0-1,0 0 1,0-1-1,0 1 1,0-1-1,0 0 1,0 0-1,0 1 0,0-1 1,0 0-1,0-1 1,0 1-1,0 0 1,0 0-1,0-1 0,4-1 1,25-9 93,-1-1 1,41-23 0,53-40-106,-89 53-51,14-9-150,-48 30 214,1 2 32,0 3-69,1-1 0,-1 0 1,0 1-1,0-1 0,0 1 1,0 0-1,0 0 0,1 7 1,-1-6 27,-1 0 1,1 0-1,0 0 1,1 0-1,-1-1 1,4 6-1,10 11-60,-7-8 189,17 17-1,-24-28-111,1 0 0,-1 0 0,1-1 0,0 1 0,0-1 0,-1 1 0,1-1 0,0 0 0,0 0 0,1 0 0,-1 0 0,0-1 1,0 1-1,0-1 0,0 0 0,5 0 0,2-1-10,-1 0-1,1 0 1,-1-1 0,10-3 0,-9 1 25,1-1-1,-1 0 1,0-1 0,0 0 0,-1-1-1,0 0 1,0 0 0,9-11 0,-5 7-61,-4 3 48,0-2 0,0 1 0,11-18 0,-17 23-31,0-1 0,0 1 0,0-1 0,-1 0 0,0 1 0,0-1 0,-1 0 0,1-1 0,-1 1 0,1-10 0,-2 14 5,0 0 0,0 0 0,0 0 0,0 0 0,0-1 0,0 1 0,0 0 0,-1 0 1,1 0-1,0 0 0,-1 0 0,1 1 0,-1-1 0,0-1 0,1 1 3,-1 1 0,1-1 0,-1 1 0,1 0 0,0 0-1,-1-1 1,1 1 0,-1 0 0,1 0 0,-1-1 0,1 1 0,-1 0-1,1 0 1,-1 0 0,1 0 0,-1 0 0,1 0 0,-1 0 0,1 0-1,-2 0 1,0 0 0,0 1 0,0-1-1,0 1 1,0 0-1,1 0 1,-1 0 0,0 0-1,0 0 1,1 0-1,-1 0 1,0 1 0,-1 1-1,-4 4-23,0 0-1,0 0 0,1 1 1,0 0-1,1 0 0,-1 1 1,2-1-1,-1 1 0,1 0 1,0 1-1,-3 12 0,5-13 40,-4 20-8,6-28-7,0 0 0,0 0-1,0 0 1,0 1 0,0-1 0,0 0-1,1 0 1,-1 0 0,0 1 0,1-1-1,-1 0 1,1 0 0,-1 0-1,1 0 1,-1 0 0,1 0 0,0 0-1,-1 0 1,1 0 0,0 0-1,1 0 1,2 2 16,-1-1 0,1 0 0,0 0 0,0 0 0,0-1-1,0 0 1,0 1 0,1-2 0,-1 1 0,7 0 0,6 0 45,23-2 0,-36 1-63,51-5 22,-1-3-1,0-2 1,-1-2 0,0-3 0,66-27 0,-47 7-104,-72 35 87,0 1 1,1-1-1,-1 0 0,0 0 0,1 0 0,-1 1 0,0-1 1,0 0-1,1 0 0,-1 1 0,0-1 0,0 0 1,0 0-1,1 1 0,-1-1 0,0 0 0,0 1 1,0-1-1,0 0 0,0 1 0,0-1 0,0 0 0,1 1 1,-1-1-1,0 1 0,0 0 0,-1 1-7,1 0 0,-1 0 0,0 1 0,0-1 0,0 0 0,0 0-1,0 0 1,0 0 0,0 0 0,-1 0 0,1 0 0,-2 2 0,-23 23 13,22-24-4,-5 6 22,-5 3-51,1 1 1,0 0-1,1 1 0,1 0 1,0 1-1,-17 30 0,23-32 10,0-1-1,1 1 0,0 0 1,1 0-1,1 0 0,0 0 1,0 23-1,2-33 25,0-1 1,0 0 0,0 1-1,0-1 1,1 0-1,-1 1 1,1-1-1,0 0 1,0 1 0,0-1-1,2 4 1,-2-5-2,-1-1 1,1 1 0,-1 0-1,1-1 1,0 1 0,0-1-1,-1 1 1,1-1 0,0 1-1,0-1 1,0 0-1,0 1 1,-1-1 0,1 0-1,0 0 1,0 1 0,0-1-1,0 0 1,0 0 0,0 0-1,0 0 1,0 0-1,0 0 1,-1-1 0,1 1-1,0 0 1,0 0 0,0-1-1,0 1 1,0 0 0,-1-1-1,1 1 1,1-1 0,2-2-4,1 0 1,-1 0 0,0 0 0,0 0-1,0-1 1,-1 1 0,1-1 0,4-7-1,23-39 60,-18 27 48,2-2-77,-1-1 0,-1 0-1,-2-1 1,-1 0 0,13-53-1,30-286-34,-51 351 0,0-5 0,0 0 0,-1-1 0,-1 1 0,0 0 0,-6-33 0,5 51-16,1 0 0,-1-1 0,0 1 0,0 0-1,0 0 1,0 0 0,-2-3 0,3 4 9,-1 1 0,1 0 0,-1-1 1,1 1-1,0 0 0,-1 0 0,1-1 0,0 1 0,-1 0 0,1 0 0,-1 0 0,1-1 1,-1 1-1,1 0 0,-1 0 0,1 0 0,0 0 0,-1 0 0,1 0 0,-1 0 1,1 0-1,-1 0 0,1 0 0,-1 0 0,1 0 0,-1 0 0,1 1 0,0-1 0,-1 0 1,1 0-1,-1 0 0,1 1 0,-1-1 0,1 0 0,0 1 0,-1-1 0,1 0 0,0 0 1,-1 1-1,1-1 0,0 1 0,0-1 0,-1 1 0,-2 4-21,0-1 1,0 1-1,0 0 0,1 0 1,0 1-1,0-1 0,0 0 0,1 1 1,-2 8-1,0-2 12,-7 33-21,2 2 0,-2 64 0,8-75 63,3 0 1,1 0-1,12 63 1,-11-84-47,1-1 0,0 1 1,1-1-1,14 27 0,-15-33 13,1-1-1,1 1 0,-1-1 0,1 0 0,0-1 1,1 1-1,-1-1 0,1 0 0,12 7 1,4 0-442,-1-1 1,2-2 0,45 16 0,78 12-5004,-130-34 4707,10 2-1171,7 3-1888,63 6-1,-12-16-1229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9:04.8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8736,'2'12'4503,"14"54"263,19 112 1096,-7 6-3724,-21-117-1979,-6-49-9145,0-27 3162,3 0 1926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2:43.1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1460 1248,'-1'0'147,"0"-1"1,1 0-1,-1 1 1,0-1-1,1 1 1,-1-1-1,0 0 1,1 1-1,-1-1 1,1 0-1,0 0 0,-1 1 1,1-1-1,-1 0 1,1 0-1,0 0 1,0 0-1,-1 1 1,1-1-1,0 0 1,0 0-1,0 0 0,0 0 1,0 0-1,0 0 1,0 0-1,1 1 1,-1-1-1,0-1 1,11-31 2929,-5 18-1917,10-46 1605,-14 45-2206,2 1 0,0 0 0,1 0-1,0 0 1,1 1 0,11-19 0,34-35 608,-31 42-655,26-42 1,38-85-76,-55 101-137,-10 17 43,41-57 1,-59 91-340,1-1 16,-1 0 1,1-1 0,0 1 0,0 1 0,0-1 0,4-3 0,-6 5-16,1 0 1,-1 0-1,1-1 0,-1 1 1,1 0-1,0 0 1,-1 0-1,1 0 1,0 0-1,-1 0 1,1 0-1,-1 0 1,1 0-1,0 0 1,-1 0-1,1 0 1,0 0-1,-1 0 1,1 0-1,-1 1 1,1-1-1,0 0 1,-1 1-1,1-1 0,-1 0 1,1 1-1,-1-1 1,1 0-1,-1 1 1,1-1-1,-1 1 1,0-1-1,1 1 1,-1-1-1,1 2 1,2 3 13,0 0 0,0 0 0,-1 0 0,0 0 0,0 1 0,0-1 0,1 7 0,5 43 186,-6-45-146,2 27 136,-1 0 0,-1-1 1,-2 1-1,-2 0 0,-2 0 1,-1 0-1,-11 40 0,9-41-43,5-25 14,0-1 0,-1 1 0,0-1 0,-5 11 0,31-79 607,-1 2-885,-2 18 12,1 2 1,27-35-1,-46 67 93,1-1 0,1 1-1,-1 0 1,1 1 0,5-6-1,-8 8 4,0 1-1,-1 0 0,1-1 0,0 1 0,-1 0 0,1-1 0,0 1 0,-1 0 0,1-1 0,0 1 0,0 0 0,-1 0 0,1 0 0,0 0 1,0 0-1,0 0 0,-1 0 0,1 0 0,0 0 0,0 0 0,-1 1 0,1-1 0,0 0 0,0 0 0,-1 1 0,1-1 0,0 0 1,-1 1-1,1-1 0,0 1 0,-1-1 0,1 1 0,-1-1 0,1 1 0,-1-1 0,1 1 0,-1 0 0,1-1 0,-1 1 0,0 0 1,1 0-1,2 4-4,-1 0 0,1 0 1,-1 0-1,-1 0 0,1 0 0,-1 0 1,1 0-1,0 10 0,-1 3 23,-1 23 1,-1-16 24,1-25-38,0 5 13,0-1-1,0 1 1,0 0-1,1-1 1,0 1-1,1 5 1,-2-9-6,1-1 0,-1 0 0,0 0-1,0 1 1,1-1 0,-1 0 0,0 0 0,1 0 0,-1 0 0,0 0-1,1 1 1,-1-1 0,0 0 0,1 0 0,-1 0 0,0 0 0,1 0 0,-1 0-1,0 0 1,1 0 0,-1 0 0,0 0 0,0 0 0,1 0 0,-1 0-1,0-1 1,1 1 0,-1 0 0,1 0 0,0 0 23,6-2-8,0-1 0,1 1 0,-1-1 0,-1 0 0,1-1 0,0 0 1,-1 0-1,11-9 0,46-46-131,-55 50 82,144-144-155,-151 152 183,2-3 4,1 1 0,-1 0 0,0 0 0,1 0 0,5-2 1,-8 4-8,-1 1 0,1 0 1,0-1-1,0 1 0,0 0 1,-1 0-1,1-1 1,0 1-1,0 0 0,0 0 1,-1 0-1,1 0 0,0 0 1,0 0-1,0 0 1,-1 1-1,1-1 0,0 0 1,0 0-1,0 1 0,-1-1 1,1 0-1,0 1 1,0-1-1,-1 0 0,1 1 1,0-1-1,-1 1 0,1 0 1,-1-1-1,1 1 0,-1-1 1,1 1-1,-1 0 1,1 1-1,4 5-50,-1 0 0,0 1 0,-1 0 1,0 0-1,0 0 0,3 13 0,4 53 36,-8-51 104,9 41 1,-11-62-64,1 1 0,0-1 0,0 1 0,-1-1 0,2 0 0,-1 0 0,0 1 0,0-1 0,1 0 0,-1 0 0,1 0 0,0 0 0,-1-1 0,1 1 0,0 0 0,0-1 0,3 2 0,-3-2-19,0 0 0,0 0 1,0-1-1,1 1 1,-1-1-1,0 1 0,0-1 1,1 0-1,-1 0 0,0 0 1,1 0-1,-1-1 1,0 1-1,1-1 0,-1 1 1,0-1-1,0 0 1,3-1-1,59-25 49,110-62 0,-148 72-62,13-6 99,-1-2 1,-1-2-1,33-32 1,-63 49-151,-19 17 39,-117 105-69,72-60 137,30-28-33,-61 58 38,80-73-21,1 0 0,-1 1-1,2-1 1,-1 2-1,1-1 1,1 0 0,-8 21-1,13-30-23,-1-1-1,1 1 0,0-1 1,0 1-1,-1 0 0,1-1 1,0 1-1,0 0 0,0-1 1,0 1-1,0-1 0,0 1 1,0 0-1,0-1 0,0 1 1,0 0-1,0-1 0,0 1 1,1-1-1,-1 1 0,0 0 1,0-1-1,1 1 1,-1-1-1,0 1 0,1-1 1,-1 1-1,1 0 8,0-1 1,0 0-1,0 1 1,0-1-1,-1 0 1,1 0-1,0 0 1,0 0-1,0 0 1,0 0-1,0 0 1,-1 0-1,1-1 1,0 1-1,0 0 1,1-1-1,7-2 118,-1-1-1,14-8 0,-20 11-125,21-14 10,-1 0-1,0-1 1,-2-2 0,1 0-1,-2-1 1,-1 0 0,20-27-1,-30 33-30,2 0 0,0 1 0,15-15 0,-25 27 9,0 0 1,0 0-1,0 0 0,0 1 0,0-1 0,0 0 0,0 0 0,0 0 1,0 0-1,0 0 0,0 0 0,0 0 0,0 0 0,0 0 1,0 0-1,0 0 0,0 0 0,0 0 0,0 0 0,0 0 0,1 0 1,-1 1-1,0-1 0,0 0 0,0 0 0,0 0 0,0 0 1,0 0-1,0 0 0,0 0 0,0 0 0,0 0 0,0 0 1,0 0-1,0 0 0,0 0 0,0 0 0,0 0 0,0 0 0,0 0 1,0 0-1,1 0 0,-1 0 0,0 0 0,0 0 0,0 0 1,0 0-1,0 0 0,0 0 0,0 0 0,0 0 0,0 0 0,0 0 1,0 0-1,0 0 0,0 0 0,0 0 0,0 0 0,1 0 1,2 34-287,-3-23 261,1-1-1,3 17 1,0-13 24,0 0-1,1 0 0,0 0 1,12 20-1,-14-30 21,-1 1-1,1-1 1,0 0-1,1 0 0,-1 0 1,1 0-1,-1 0 1,1-1-1,0 0 1,0 0-1,1 0 1,-1 0-1,1 0 1,-1-1-1,1 0 1,7 2-1,-8-3 5,0-1-1,0 1 0,0-1 0,0 0 1,0-1-1,0 1 0,0-1 1,0 0-1,0 0 0,0 0 0,-1 0 1,1-1-1,0 1 0,-1-1 1,1 0-1,-1 0 0,0 0 0,5-4 1,1-2 10,0-1 0,0 1 0,-1-1 0,14-20 1,2-11-10,-1-1 1,23-58 0,14-26-13,19-8 51,-39 70-10,49-105 0,-65 111-94,-3-1 0,-2-1 0,20-105 0,-37 152 16,4-45 0,-6 51 24,0 1-1,0-1 1,0 0 0,-1 1-1,0-1 1,0 1 0,-4-10 0,5 14-13,-1-1 0,1 1 0,-1 0 0,1 0 1,-1 0-1,1 0 0,-1 0 0,0 1 1,0-1-1,1 0 0,-1 0 0,0 0 0,0 1 1,0-1-1,0 0 0,0 1 0,0-1 1,0 0-1,0 1 0,0 0 0,0-1 0,0 1 1,0 0-1,0-1 0,0 1 0,-2 0 1,1 0 2,0 0 1,0 1-1,1-1 1,-1 1-1,0-1 1,0 1-1,1 0 0,-1 0 1,0-1-1,1 1 1,-1 1-1,1-1 1,-1 0-1,1 0 1,-1 0-1,-1 3 1,-10 14-39,0-1 1,2 2-1,0 0 0,1 0 1,-11 29-1,11-24 37,-23 49-4,8-23 13,3 2 0,-27 95-1,29-45 69,-15 208-1,33-266 96,4 64 1,0-99-62,0 0 0,0 1 0,1-1 0,6 14 0,-8-21-87,-1-1 1,1 0 0,0 0 0,0 0 0,0 1 0,0-1 0,0 0 0,0 0 0,1 0-1,-1 0 1,0-1 0,0 1 0,1 0 0,-1 0 0,0-1 0,1 1 0,-1-1 0,1 1-1,-1-1 1,1 0 0,-1 1 0,1-1 0,-1 0 0,1 0 0,2 0 0,5-1-19,0 0 1,0 0-1,11-3 1,-8 1 25,11-3 33,-2 0 0,1-2 0,-1 0 1,0-2-1,-1 0 0,32-22 1,-46 29-96,-2 0 40,0 1-1,0-1 0,0 0 0,0 0 0,0 0 0,3-5 0,19-29 246,-9 15-262,16-27-1,-20 29-12,2-1 1,16-18-1,-30 37 26,1 0 1,0 1-1,-1-1 1,1 0 0,0 0-1,0 1 1,0-1-1,0 1 1,1 0-1,-1 0 1,0 0-1,0 0 1,1 0-1,-1 0 1,1 0-1,3 0 1,-5 1 3,0 0 0,-1 0-1,1 0 1,0 0 0,0 0 0,0 0 0,0 0 0,-1 0 0,1 0-1,0 0 1,0 1 0,-1-1 0,1 0 0,0 1 0,0-1 0,-1 0-1,1 1 1,0-1 0,-1 1 0,1-1 0,0 1 0,-1-1-1,1 1 1,-1-1 0,1 1 0,-1 0 0,1-1 0,-1 1 0,0 0-1,1 0 1,-1-1 0,0 1 0,1 0 0,-1 0 0,0-1 0,0 1-1,0 0 1,0 1 0,1 1-34,3 15 53,-1 1-1,-1-1 1,0 1 0,-1 0-1,-1-1 1,-5 33 0,4-32-105,-4 40 166,5-54-65,0 0 0,0-1 0,0 1-1,1 0 1,-1-1 0,4 9 0,-4-12-7,0-1 0,0 0 0,0 1 0,0-1 0,1 0-1,-1 0 1,0 1 0,0-1 0,0 0 0,1 1 0,-1-1 0,0 0-1,0 0 1,1 0 0,-1 1 0,0-1 0,1 0 0,-1 0 0,0 0-1,1 0 1,-1 1 0,0-1 0,1 0 0,-1 0 0,0 0 0,1 0-1,-1 0 1,0 0 0,1 0 0,-1 0 0,1 0 0,-1 0 0,0 0-1,1 0 1,-1 0 0,0 0 0,1-1 0,-1 1 0,0 0 0,1 0 0,5-3 38,0 1 0,0-1 0,0 0 0,0 0 1,-1-1-1,0 0 0,1 0 0,-1 0 1,-1-1-1,1 1 0,-1-1 0,8-11 1,2-4-90,-2 0 1,12-24 0,9-25 9,42-77 140,-74 145-192,-2 16-172,-4 18 274,1-8 32,-1 34 0,4-51-37,2 1 1,-1 0-1,1-1 1,1 1 0,0-1-1,0 1 1,6 14-1,-4-15 13,-1-1 0,1 0-1,1 0 1,-1 0 0,1 0-1,0-1 1,1 0 0,6 7-1,-7-9-2,-1-1 0,1 0-1,0 0 1,-1 0 0,1 0 0,1-1-1,-1 0 1,0 0 0,0 0-1,1 0 1,-1-1 0,1 0-1,5 0 1,1 0 7,0-1 1,0 0-1,0-1 1,0 0 0,0-1-1,0 0 1,0-1-1,-1 0 1,1-1-1,-1 0 1,0-1-1,0 0 1,0-1-1,-1 0 1,0-1-1,0 0 1,-1 0-1,0-1 1,9-9-1,4-8-27,0-1-1,20-31 1,-40 53-23,1 0 0,0-1 0,1 1 0,-1 0 0,1 0 0,8-6 0,-4 30 80,3 67-161,-9-73 125,1 0 0,0-1-1,1 1 1,1-1 0,8 18 0,-8-21-8,0-1 1,1 0 0,0 0-1,1 0 1,9 10 0,-7-10 1829,0-2-6614,-8-7 4108,0 1 0,0-1 1,0 1-1,0-1 0,0 0 1,0 0-1,0 0 0,0 1 1,0-1-1,0 0 1,0 0-1,0 0 0,0-1 1,1 1-1,-1 0 0,0 0 1,0-1-1,0 1 1,0 0-1,0-1 0,1 0 1,10-6-2135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2:43.5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675 49 6560,'-5'-40'3690,"5"40"-3600,0 0 0,0-1 0,0 1 0,0 0-1,0-1 1,0 1 0,-1 0 0,1-1 0,0 1 0,0 0-1,0-1 1,0 1 0,0 0 0,-1-1 0,1 1-1,0 0 1,0-1 0,-1 1 0,1 0 0,0 0 0,0-1-1,-1 1 1,1 0 0,0 0 0,-1-1 0,1 1-1,0 0 1,-1 0 0,1 0 0,0 0 0,-1 0 0,1 0-1,0 0 1,-1-1 0,1 1 0,0 0 0,-1 0-1,1 0 1,-1 0 0,1 0 0,0 1 0,-1-1 0,1 0-1,0 0 1,-1 0 0,1 0 0,-1 1 0,-18 7 859,18-8-882,-22 13 516,1 1-1,0 1 0,1 1 1,-21 20-1,-72 81 1360,0 1-487,-65 23-1199,176-138-322,-52 40 124,50-39-741,0 1 0,1 0 0,-1 1 0,1-1 0,0 1 0,0 0 0,-5 11 0,8-17 573,1 0 0,0 1 0,0-1 0,0 0-1,0 1 1,0-1 0,0 0 0,0 1-1,0-1 1,0 0 0,0 0 0,0 1-1,0-1 1,0 0 0,0 1 0,0-1-1,0 0 1,0 1 0,0-1 0,0 0-1,0 0 1,0 1 0,1-1 0,-1 0-1,0 1 1,0-1 0,0 0 0,0 0-1,1 0 1,-1 1 0,0-1 0,0 0-1,1 0 1,-1 0 0,0 1 0,0-1-1,1 0 1,-1 0 0,0 0 0,1 0-1,-1 0 1,1 0 0,12 2-5229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2:43.8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235 95 9216,'-40'-68'3424,"-1"61"-2656,-4-1-224,27 3-512,-4 2-128,4 3 320,0 0-128,4-3-352,6 3 128,3 0-1472,0 3 896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2:44.2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85 8544,'-23'-5'3168,"36"5"-2464,24-3-192,0-2 512,34-2-672,19 2 416,4-3-448,28-7-96,36 4-128,-6 2-96,-12 1 32,-15 5-3840,14-2 2080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2:47.1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1187 4992,'-7'-2'537,"6"1"-453,0 0 0,0 1 0,0 0 0,0-1 0,0 1 0,0 0 1,-1-1-1,1 1 0,0 0 0,0 0 0,0 0 0,-1 0 0,1 0 0,0 0 0,0 0 0,0 0 0,0 1 0,-1-1 0,0 1 0,2-1 94,-1 0 0,1 0 0,0 1 0,-1-1 0,1 0 0,0 0 0,-1 0-1,1 1 1,0-1 0,0 0 0,0 0 0,-1 1 0,1-1 0,0 0 0,0 0 0,0 1-1,-1-1 1,1 0 0,0 1 0,0-1 0,0 0 0,0 1 0,0-1 0,0 0-1,0 1 1,0-1 0,0 0 0,0 1 0,0-1 0,0 0 0,0 1 0,0 1-756,0-2 638,1 0 0,-1 0 0,0 1 0,1-1 0,-1 0 0,1 0 0,-1 0 0,0 0 0,1 1 0,-1-1-1,1 0 1,-1 0 0,1 0 0,-1 0 0,0 0 0,1 0 0,-1 0 0,1 0 0,-1 0 0,1 0 0,0 0 0,-1-1 104,27 3 1212,-19-2-1084,0 1-1,0-1 1,0 0-1,0-1 0,11-2 1,74-25 1385,-70 20-1397,-7 3-187,-1-2-1,-1 0 1,1 0 0,-1-2-1,0 1 1,-1-2 0,0 0-1,-1-1 1,0 0-1,20-23 1,-21 19-31,1 0 0,-2-1 0,0 0-1,-1-1 1,-1 0 0,0 0 0,-2-1 0,0 0 0,4-19-1,-8 32-55,-1-1 0,-1 1-1,1 0 1,-1-1-1,0 1 1,0 0 0,0-1-1,-1 1 1,0 0 0,-2-9-1,2 12-35,0 0 1,0 0-1,0 1 0,0-1 0,0 0 0,0 1 1,-1-1-1,1 1 0,-1-1 0,1 1 0,-1-1 1,0 1-1,0 0 0,1 0 0,-1 0 0,0 0 1,0 0-1,0 0 0,0 1 0,0-1 1,0 1-1,0-1 0,0 1 0,0 0 0,0 0 1,0-1-1,0 2 0,-1-1 0,-2 0 0,-4 2 8,0-1-1,0 1 0,0 1 0,0 0 1,0 0-1,1 0 0,-1 1 0,1 1 1,0-1-1,0 1 0,1 1 1,-11 8-1,3 0 88,1 0 1,0 1-1,1 0 1,-20 31-1,22-28 71,1 0 0,1 1 0,-9 22 0,15-32-66,0 1-1,0 0 0,1 0 1,0-1-1,1 1 0,0 1 1,1-1-1,1 17 0,0-21-28,0-1-1,1 0 1,-1 0-1,1-1 1,0 1-1,1 0 1,-1-1-1,1 1 0,0-1 1,0 0-1,0 0 1,1 0-1,-1 0 1,1-1-1,0 1 1,0-1-1,0 0 1,1 0-1,-1 0 0,10 3 1,-3-1 36,1 0 0,0-1 0,1 0 0,-1-1 1,1-1-1,-1 0 0,19 1 0,-15-2-1,1-1 0,-1-1 0,1 0 0,-1-1 1,0 0-1,0-2 0,0 0 0,0-1 0,0 0 0,20-11 0,18-15-27,-1-2 0,54-45-1,88-90-3,-183 158-38,22-21 22,30-35 1,-49 47-15,0 0-1,-1-1 1,19-37-1,-6-5-2,-2-1 1,-3-1-1,-3-1 1,-2-1-1,8-76 1,-21 110-45,-1 1 0,-1-51 0,-2 79-9,0-1 1,-1 0 0,1 0-1,-1 0 1,0 0 0,0 1-1,0-1 1,-1 0 0,-1-3-1,2 6 29,0 0 1,1 0-1,-1 0 0,0 0 0,0 0 0,0 0 0,0 0 0,-1 0 0,1 0 1,0 0-1,0 1 0,-1-1 0,1 1 0,0-1 0,-1 1 0,1-1 0,0 1 0,-1 0 1,1-1-1,0 1 0,-1 0 0,1 0 0,-1 0 0,1 0 0,-1 0 0,1 0 1,-2 1-1,-1 0-12,-1 0 0,1 0 0,0 1 1,-1-1-1,1 1 0,0 0 1,0 0-1,0 0 0,0 1 0,0 0 1,-5 5-1,1 0 9,0 0-1,1 1 0,-12 18 1,-86 170 5,67-118 9,26-57 1,-18 37 30,-44 123-1,58-131 57,4 0 0,1 1 0,-5 64 0,15-91-37,0-1 0,1 1 0,1-1-1,2 1 1,0-1 0,2 0 0,0 0-1,2 0 1,12 29 0,-16-47-12,1 1 0,0 0 0,0-1-1,0 0 1,1 0 0,0 0 0,0 0 0,1-1 0,-1 0 0,1 0 0,0 0-1,12 6 1,-9-7 12,0 0-1,0 0 1,0 0 0,1-1-1,0-1 1,0 1-1,-1-2 1,1 1 0,11-1-1,-10-1-3,0 0 0,0-1 0,-1 0 0,1 0 0,0-1 0,-1-1 0,1 0-1,-1 0 1,0-1 0,0 0 0,0-1 0,-1 0 0,0-1 0,1 0 0,-2 0 0,1-1 0,-1 0 0,12-14 0,-8 6-37,-1-2 1,-1 1 0,0-1 0,-2-1 0,0 1 0,0-2 0,-2 1 0,-1-1 0,0 1-1,-1-2 1,-1 1 0,-1 0 0,0-1 0,-2-19 0,0 36-27,0 1 0,-1 0-1,1 0 1,0 0 0,-1 0 0,0 0 0,1 0-1,-1 0 1,0 0 0,0 0 0,0 0 0,0 0 0,-1 1-1,1-1 1,-3-2 0,3 3 12,1 1 1,-1-1-1,0 1 0,0-1 0,0 1 1,0-1-1,0 1 0,0 0 0,0-1 1,0 1-1,0 0 0,0 0 0,0 0 1,0 0-1,-1 0 0,1 0 0,0 0 1,0 0-1,0 0 0,0 0 0,0 1 1,0-1-1,0 0 0,0 1 0,0-1 1,0 1-1,0-1 0,0 1 0,0-1 1,1 1-1,-3 1 0,-2 2-12,0 1-1,0 0 1,0 0-1,1 1 1,0-1-1,0 1 1,-6 11-1,-18 46 52,26-55-94,-6 10 46,2 2 0,1-1 0,0 1-1,1-1 1,1 1 0,0 27 0,3-41 45,0 0 0,1 0 0,0 0 0,1 0 0,-1 0 1,1 0-1,0 0 0,1 0 0,-1-1 0,1 1 1,6 7-1,-8-10-19,1-1 0,0 0 0,-1 0 0,1 0 0,0 0 0,0 0 0,1 0 0,-1 0 0,0 0 0,0-1 0,1 0 1,-1 1-1,1-1 0,0 0 0,-1 0 0,1 0 0,0 0 0,-1-1 0,1 1 0,0-1 0,0 0 0,0 0 0,-1 0 0,1 0 0,0 0 0,0 0 1,3-2-1,9-3 35,-1 0 0,0-1 1,0-1-1,0 0 0,-1-1 1,16-12-1,68-63-4,-87 73-56,44-42 40,-30 27-10,1 1 0,30-22 0,-34 35-117,-21 11 102,0 0 0,1 0 0,-1-1 0,0 1 0,1 0 0,-1 0 0,1 0 0,-1 0 0,0 0 0,1 0 0,-1 1 0,1-1 0,-1 0 0,0 0-1,1 0 1,-1 0 0,1 0 0,-1 1 0,0-1 0,1 0 0,-1 0 0,0 1 0,0-1 0,1 0 0,-1 0 0,0 1 0,1-1 0,-1 0 0,0 1 0,0-1 0,0 0 0,1 1 0,-1-1 0,0 0 0,0 1 0,0-1-1,0 1 1,0-1 0,0 0 0,0 1 0,0-1 0,0 1 0,0-1 0,0 0 0,0 1 0,0-1 0,0 1 0,0-1 0,0 1 0,-2 21 10,-1 0-1,0 0 1,-2 0 0,-1-1 0,-10 28 0,-9 34 276,17-54 134,23-34-143,-6 0-264,-1 0 0,1 0 0,-1-1 1,0 0-1,-1 0 0,1-1 0,9-11 1,41-60-58,-48 64 41,-3 3 26,16-21 4,38-44 0,-60 75-37,0 0 0,0 1 1,-1-1-1,1 0 0,0 0 0,0 0 0,0 1 1,0-1-1,0 1 0,1-1 0,-1 1 0,0-1 1,0 1-1,0-1 0,2 1 0,-2 0 6,-1 0 0,1 0 0,-1 0 0,0 0 0,1 0 0,-1 0-1,0 0 1,1 1 0,-1-1 0,1 0 0,-1 0 0,0 0 0,0 1 0,1-1-1,-1 0 1,0 0 0,1 1 0,-1-1 0,0 0 0,1 1 0,3 14-20,-3 12 54,-2-1 1,0 1-1,-2 0 1,-6 27 0,0-1 407,9-50-437,0 0 0,0 0 0,0 0 0,0 0 1,0-1-1,1 1 0,0 5 0,-1-8 3,0 1 1,0-1-1,1 0 1,-1 1-1,0-1 1,0 0-1,0 1 1,0-1-1,1 0 1,-1 1-1,0-1 1,0 0-1,1 1 1,-1-1-1,0 0 1,1 0-1,-1 1 1,0-1-1,1 0 1,-1 0-1,0 0 1,1 0-1,-1 1 0,0-1 1,1 0-1,0 0 7,0 0 0,0-1 0,-1 1 0,1 0 0,0 0 0,0-1 0,0 1-1,-1-1 1,1 1 0,0-1 0,-1 1 0,1-1 0,0 1 0,-1-1 0,1 1-1,-1-1 1,2 0 0,7-12 22,0 1 1,-1-1-1,0-1 0,0 1 0,7-22 1,13-23-92,-28 57 49,1 0 0,-1 0 0,1 0 0,0 1-1,-1-1 1,1 0 0,0 0 0,-1 1-1,1-1 1,0 0 0,0 1 0,1-2-1,-1 2 3,-1 0-1,0 0 1,1 0 0,-1 0-1,1 0 1,-1 0-1,0 0 1,1 0 0,-1 0-1,1 0 1,-1 0-1,0 0 1,1 0 0,-1 0-1,0 0 1,1 0-1,-1 0 1,1 0-1,-1 1 1,0-1 0,1 0-1,0 1 1,0 0-7,0 0-1,0 0 1,0 0 0,-1 1 0,1-1-1,0 0 1,0 1 0,-1-1 0,1 1-1,0-1 1,-1 1 0,0-1 0,1 1-1,-1 2 1,19 103 77,-19-106-56,0 0-1,0 0 1,0 0 0,0 0-1,0 0 1,0 0 0,1 0-1,-1 0 1,0 0 0,1 0-1,-1 0 1,1 0 0,-1-1-1,1 1 1,-1 0 0,1 0-1,0-1 1,-1 1 0,1 0-1,0-1 1,0 1 0,0 0-1,-1-1 1,1 1 0,0-1-1,0 1 1,0-1 0,0 0-1,0 1 1,0-1 0,0 0-1,0 0 1,0 0-1,0 0 1,0 0 0,0 0-1,0 0 1,0 0 0,0 0-1,1 0 1,5-2 15,-1 0-1,0-1 1,0 1-1,0-1 1,6-5-1,-5 4-2,13-8 13,0-1-1,-1-2 0,27-25 0,46-57 15,-58 63-71,-24 25 58,-1 0 0,0-1 0,13-16 0,-4 2-242,-17 24 262,-2-13 52,0 10-102,-1-1 0,1 1 0,-1-1-1,0 1 1,0 0 0,0 0-1,0 0 1,0 0 0,-1 0-1,1 0 1,-1 0 0,0 1 0,0 0-1,0-1 1,0 1 0,0 0-1,-1 0 1,1 1 0,-1-1-1,1 1 1,-1 0 0,1 0 0,-1 0-1,-7-1 1,5 1-31,0 1 0,0-1 1,0 1-1,0 1 0,0-1 0,0 1 1,0 0-1,0 0 0,0 1 0,1-1 0,-1 1 1,1 1-1,-1-1 0,1 1 0,-7 4 0,4 0 15,1-1-1,-1 1 1,2 0-1,-1 0 1,1 1-1,0 0 0,1 0 1,-1 1-1,2-1 1,-5 11-1,3-5 18,1 1-1,1 0 0,0-1 1,1 1-1,-2 28 1,5-37-4,0 1 1,0-1 0,0 1 0,1-1 0,-1 0 0,2 1 0,-1-1 0,1 0 0,0 1-1,0-1 1,1 0 0,0-1 0,0 1 0,0 0 0,0-1 0,1 0 0,0 1 0,0-2-1,1 1 1,-1 0 0,1-1 0,0 0 0,0 0 0,1 0 0,-1-1 0,1 0 0,0 0-1,0 0 1,0-1 0,11 4 0,-3-3 19,-1 1 0,1-2 0,0 0 0,0-1 0,0 0 1,0-1-1,0 0 0,0-1 0,0-1 0,0 0 0,21-7 0,-19 4-12,0-1 1,-1-1-1,1 0 0,-2-1 1,1-1-1,-1 0 1,0-1-1,-1-1 0,15-14 1,-8 6-5,-12 12-5,-1 0 0,0 0 0,10-13 0,-13 12-27,-4 24-165,-4 4 202,0-1-1,-2 0 1,0-1-1,-16 32 1,7-14 113,6-23-176,8-12 143,3-2-10,0-1-74,1 1 0,0-1 0,0 0 0,-1 0-1,0-1 1,1 1 0,-1 0 0,0-1-1,0 1 1,2-4 0,16-33-81,2-2 118,-6 22-219,-16 19 175,0 0-1,0 0 1,0 0-1,0 0 0,0 0 1,1 0-1,-1 0 1,0 0-1,0 0 0,0 0 1,0 0-1,0-1 1,0 1-1,0 0 0,0 0 1,0 0-1,0 0 1,0 0-1,0 0 0,0 0 1,0 0-1,0 0 1,1 0-1,-1 0 0,0 0 1,0 0-1,0 0 1,0 0-1,0 0 0,0 0 1,0 0-1,0 0 1,0 0-1,0 0 1,0 0-1,0 0 0,0 0 1,1 0-1,-1 0 1,0 0-1,0 1 0,0-1 1,0 0-1,0 0 1,0 0-1,0 0 0,0 0 1,0 0-1,0 0 1,0 0-1,0 0 0,0 0 1,0 0-1,0 0 1,0 0-1,0 0 0,0 0 1,0 1-1,0-1 0,3 3-18,-1 1-1,0 0 1,0 0-1,-1 0 1,1 0-1,-1 1 0,0-1 1,0 0-1,0 0 1,0 7-1,-1-4 20,1-1 0,1 1 0,-1 0 0,5 11 0,-5-16 9,0 0 0,0 0 0,1-1 0,-1 1 1,0 0-1,1 0 0,-1-1 0,1 1 0,0-1 0,-1 1 0,1-1 0,0 0 0,0 1 1,0-1-1,0 0 0,0 0 0,0-1 0,0 1 0,3 0 0,-1 0 10,0-1-1,1 1 1,-1-1 0,0 0-1,1-1 1,-1 1 0,0-1-1,1 0 1,-1 0 0,0 0-1,0 0 1,6-4 0,5-2 43,25-16 0,-23 12-26,-1-1 1,-1-1-1,0-1 0,-1 0 1,0 0-1,20-30 0,57-107 41,-60 97-20,-6 6-43,-1 0-1,-3-2 1,-2 0 0,17-70 0,-31 101-62,27-129 140,-32 148-101,0-1-1,0 1 1,0-1-1,1 1 0,-1-1 1,0 0-1,0 1 1,0-1-1,0 1 0,0-1 1,0 1-1,0-1 1,0 1-1,0-1 1,0 0-1,0 1 0,-1-1 1,1 1-1,0-1 1,0 1-1,0-1 0,-1 1 1,1-1-1,0 1 1,-1-1-1,0 1-7,0 1 0,1 0 0,-1 0 0,0 0 0,1 0 1,-1 0-1,1 0 0,-1 0 0,1 0 0,-1 0 0,1 0 0,0 0 0,-1 0 0,1 1 0,-28 93-123,-12 42 261,32-103-69,2 1 1,-3 38 0,6-23 12,8 94 0,-2-119 41,1 1 1,1-1 0,1 0 0,2-1 0,16 39-1,-21-57-38,0 0-1,1 1 0,0-1 0,0-1 0,9 11 0,-11-14-62,-1 0-1,1-1 0,0 1 1,0-1-1,0 1 0,0-1 0,0 0 1,0 0-1,0 0 0,1 0 1,-1 0-1,0 0 0,0-1 0,1 1 1,-1-1-1,1 1 0,-1-1 1,0 0-1,1 0 0,-1 0 0,4-1 1,31-8-196,61-24 1,-11-3-3655,-57 20-836,-20 8-167,-36-16-7833,5 4 10666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2:47.4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20 120 12288,'-19'-26'3978,"19"25"-3916,0 1 0,0 0 0,0 0-1,0-1 1,0 1 0,0 0 0,0 0 0,0 0-1,0-1 1,0 1 0,0 0 0,0 0 0,0 0-1,0-1 1,0 1 0,0 0 0,1 0 0,-1 0-1,0 0 1,0-1 0,0 1 0,0 0 0,0 0-1,1 0 1,-1 0 0,0 0 0,0-1 0,0 1-1,0 0 1,1 0 0,-1 0 0,0 0 0,0 0-1,0 0 1,1 0 0,-1 0 0,0 0 0,0 0-1,1 0 1,11-4-26,-9 3 192,30-10 1249,0 2 0,59-9-1,66 2-417,-49 7-799,-95 8-335,80-10-991,143 4-1,-233 7 411,0 0-1,0 1 0,-1-1 1,1 1-1,0 0 1,6 3-1,-9-4 443,-1 0 0,1 1 1,-1-1-1,0 0 0,1 1 0,-1-1 0,1 0 0,-1 1 1,1-1-1,-1 0 0,0 1 0,1-1 0,-1 1 0,0-1 1,0 1-1,1-1 0,-1 1 0,0-1 0,0 1 0,1 0 1,-1 0-58,-1 0 1,1 0 0,0-1-1,0 1 1,0 0-1,-1 0 1,1-1 0,0 1-1,-1 0 1,1 0 0,-1-1-1,1 1 1,0 0 0,-1-1-1,0 1 1,1-1-1,-1 1 1,0 0 0,-12 8-4434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2:50.8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210 4 2080,'4'-3'11936,"-8"3"-11713,1 1 1,0 0 0,-1-1-1,1 2 1,0-1 0,-1 0 0,1 1-1,0-1 1,0 1 0,0 0-1,0 0 1,1 0 0,-1 0 0,0 1-1,-2 2 1,-3 4-76,0 0 0,1 0-1,-8 13 1,6-6-34,0 0 1,1 1-1,0 0 0,-7 29 1,12-36-46,1 1-1,0 0 1,1 0 0,0 0-1,0 0 1,1 0 0,1 0-1,0 0 1,4 14 0,1-1 103,2 0-1,1-1 1,0 0 0,18 30 0,60 80 670,-74-113-715,0 0 1,-2 1-1,0 1 0,13 42 1,-12-26 248,-3 0 0,6 46 0,-13-68-239,-1 0 0,0 0-1,0 0 1,-2 1-1,0-1 1,-1 0 0,-1 0-1,0 0 1,-1 0-1,0-1 1,-2 0 0,-8 18-1,10-25-65,-2 0 0,1 0 0,-1 0 1,0-1-1,-1 0 0,0 0 0,0-1 0,0 0 0,-1 0 0,0-1 0,0 0 0,0 0 0,-19 7 0,8-5-620,-1 0 0,1-2 0,-2 0 1,1-1-1,-28 1 0,17-4-6107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2:51.7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9 170 5056,'-8'-4'8218,"9"3"-7933,0 0-1,1 1 1,-1-1 0,1 0-1,-1 0 1,1 1-1,-1-1 1,1 1 0,2-1-1,0-1 65,8-4 119,0-2 1,-1 1-1,0-2 1,0 1-1,14-16 1,-7 7-75,-3 3-145,-2 2 42,26-20 1,-36 30-274,0-1 0,1 1 0,0 0 1,-1 0-1,1 1 0,0-1 1,0 1-1,0 0 0,0 0 1,0 0-1,0 0 0,1 1 1,4-1-1,-6 2 11,0 0-1,1 0 0,-1 0 1,0 0-1,0 0 1,0 1-1,0-1 1,0 1-1,0 0 1,-1 0-1,1 0 1,-1 0-1,1 1 1,-1-1-1,0 0 1,1 1-1,-1 0 1,2 4-1,2 2 102,-1 0-1,0 0 1,-1 1 0,5 16-1,0 5 165,-4-14 95,0-1 0,13 31 1,-15-42-316,0 1 46,0 0 1,1 0 0,0 0-1,5 6 1,-8-10-92,1 0 0,0-1 0,0 1-1,0-1 1,0 0 0,0 1 0,0-1 0,0 0 0,0 0 0,0 0-1,1 0 1,-1-1 0,0 1 0,1-1 0,-1 1 0,4-1 0,0 0 31,0 0 1,1-1 0,-1 0-1,0 0 1,1 0 0,6-3-1,38-16 343,-43 17-377,7-4 27,0-1 1,-1 0 0,0-1-1,18-14 1,45-48-49,-55 49-11,-9 9-54,-11 10 29,0 1 0,0-1 0,0 1 1,1 0-1,-1 0 0,1 0 0,3-3 0,-5 5 25,0 0 0,1-1-1,-1 1 1,0 0-1,0 0 1,0 0-1,0 0 1,0 0 0,0 0-1,0 0 1,0 0-1,0 0 1,0 1-1,0-1 1,0 0-1,0 1 1,0-1 0,0 0-1,0 1 1,0 0-1,0-1 1,0 1-1,0-1 1,0 1-1,-1 0 1,3 1 0,1 3 39,0 0 1,-1 0-1,1 1 1,-1-1-1,0 1 1,0 0 0,3 10-1,9 16-45,-3-11-1228,22 26 0,-33-44 430,0-1 0,0 1 0,1-1 0,-2 1 0,1 0 0,0 0 0,0-1 0,-1 1 0,0 0 1,1 0-1,-1-1 0,0 1 0,0 0 0,-1 4 0,0 5-2972,1-1-116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2:52.0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 19 6656,'-18'-14'2144,"18"14"-2127,0 0 1,0 0 0,0 0 0,-1 0-1,1 0 1,0 0 0,0 0-1,0 0 1,0-1 0,-1 1-1,1 0 1,0 0 0,0 0 0,0 0-1,0 0 1,0-1 0,0 1-1,2-3 2673,-2 9-2129,1 0 0,0 0 0,1-1 0,2 10 0,2 4 10,7 47 907,-2 0 0,-2 0 0,-4 1 0,-3-1 0,-6 68 1,-14 88-791,5-107-691,5-45-1216,4-54-1935,2-3-3126,15-20-3069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2:52.7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216 50 3712,'4'-12'3009,"1"-5"2549,-5 16-5441,0 1 0,0-1-1,0 1 1,0-1 0,0 0-1,-1 1 1,1-1 0,0 0-1,0 1 1,-1-1 0,1 1-1,0-1 1,-1 1 0,1-1-1,0 1 1,-1-1 0,1 1-1,-1-1 1,1 1 0,-1-1-1,1 1 1,-1 0 0,1-1 0,-1 1-1,1 0 1,-1-1 0,0 1-1,-3-1 145,1-1 1,0 1-1,-1 1 0,0-1 1,1 0-1,-1 1 0,1 0 0,-1 0 1,0 0-1,1 0 0,-7 1 0,-4 3 156,-23 7-1,7-1 229,20-7-415,-1 0 0,-11 7-1,19-8-185,-1-1-1,0 1 1,1 1 0,0-1-1,-1 0 1,1 1 0,0 0-1,0 0 1,-3 4 0,5-6-18,0 0 0,1 1 0,-1-1 0,1 0 0,-1 1 0,1-1 0,-1 0 0,1 1 1,0-1-1,0 1 0,0-1 0,0 0 0,0 1 0,0-1 0,0 1 0,0-1 0,1 0 1,-1 1-1,0-1 0,1 1 0,-1-1 0,1 0 0,0 0 0,-1 1 0,1-1 0,0 0 0,0 0 1,0 0-1,-1 0 0,3 2 0,3 3 127,1 1 0,0-1 1,14 8-1,-6-3-2,-3-1-6,-1-1 0,0 1 1,15 18-1,-23-24-91,0 1 0,-1-1 0,1 1 0,-1 0 1,1 0-1,-1-1 0,-1 2 0,1-1 0,-1 0 0,0 0 0,0 0 0,0 1 0,-1 6 1,0 9 240,-5 36 0,3-48-519,0 0 1,0 0-1,-1 0 0,0-1 0,0 1 0,-8 12 1,10-20 10,1 0 1,-1-1 0,1 1-1,-1 0 1,1-1 0,-1 1-1,1 0 1,-1-1 0,1 1-1,-1-1 1,0 1-1,1-1 1,-1 0 0,0 1-1,0-1 1,1 1 0,-1-1-1,0 0 1,0 0 0,1 0-1,-1 1 1,0-1 0,0 0-1,0 0 1,1 0 0,-1 0-1,0 0 1,0 0 0,0-1-1,1 1 1,-1 0 0,0 0-1,0 0 1,0-1 0,1 1-1,-1 0 1,0-1 0,0 0-1,-1 0-479,0-1 0,0 1-1,0 0 1,1-1 0,-1 0 0,1 1-1,-1-1 1,1 0 0,-1 0 0,1 0 0,0 0-1,0 0 1,-1-3 0,-2-8-2476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9:04.8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16 7648,'-3'-16'3685,"3"16"-3653,4 9 2640,2 13-686,0 0 0,-2 0-1,3 38 1,-4 69 417,-3-110-1837,0 20-166,0 327 2010,0-123-4692,0-211 1124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2:53.1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54 10464,'0'-5'3872,"4"1"-3008,1-4-224,3 5 2175,7-2-1663,2 1 736,11-1-1120,3-1-288,9 1-320,5 2-192,0 3 0,-8-5-480,-2 10 288,1-2-2368,-4 2 1440,-11-2-3263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2:53.5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 7456,'0'-5'8135,"12"19"-3758,-5-6-4399,4 9 709,-1 1 0,-1 0 1,0 0-1,11 36 0,15 83 248,-9-30-890,-17-70-96,0-1-821,-1-14-2882,11-45-9974,-5-8 10299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2:53.9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456 9 7712,'-3'-1'793,"3"0"-566,-1 0 1,0 0-1,0 1 1,1-1-1,-1 1 0,0-1 1,0 1-1,0-1 0,0 1 1,0-1-1,0 1 1,0 0-1,0 0 0,0-1 1,0 1-1,0 0 1,0 0-1,0 0 0,0 0 1,0 0-1,0 0 0,0 1 1,-2-1-1,-17 11 3917,0-1-2491,-85 53 1067,8-9-2285,12-8-544,35-12-1346,6-4-6029,36-23 5424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2:54.2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99 1 7296,'-1'2'621,"0"-1"0,1 1 0,-1 0 0,1 0 0,-1 0 0,1 0 0,-1 0 0,1 0 0,0 0 0,0 2 0,-3 25 2579,-5 5-1359,-29 148 1113,28-111-2794,-5 28-1595,12-82-627,2-14 1266,0 0 0,-1 0 0,1 0 0,-1 0 0,1 0 0,-1 0 0,0 0 0,-2 3 0,3-5 703,0-1-1,0 0 1,0 0 0,0 0-1,0 1 1,0-1 0,0 0-1,0 0 1,-1 0 0,1 0-1,0 0 1,0 1 0,0-1-1,0 0 1,0 0 0,-1 0-1,1 0 1,0 0 0,0 0-1,0 0 1,0 1 0,-1-1-1,1 0 1,0 0 0,0 0-1,0 0 1,-1 0 0,1 0-1,0 0 1,0 0 0,0 0-1,-1 0 1,1 0 0,0 0-1,0 0 1,-8-9-4520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2:54.6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 17 9056,'-28'-17'7487,"38"21"-6303,8 4 1280,14 0-1408,7 4-32,15 5-608,-4 2-192,-6 1-128,-2 0-160,-7 0 32,-4 0-1728,1 0 960,-6 0-5535,11 0 3519,0-8-3712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2:56.9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 85 3808,'2'-18'16525,"-9"48"-15216,-15 39-56,18-47-1006,0 1 1,1 0-1,2 0 0,0 1 0,5 39 0,1-19-137,3-1 0,1 0 0,2 0-1,28 68 1,-31-91-153,-4-9 52,1 0 0,0 0 0,0-1 0,1 1 0,9 11 0,-10-16-81,19 20 307,-22-24-205,-1-1 1,1 0-1,0 0 0,-1 0 1,1 0-1,0 0 1,0 0-1,0-1 0,0 1 1,-1 0-1,1-1 0,0 0 1,0 1-1,3-1 1,5 0 76,1-1 1,-1 0-1,0-1 1,0 0 0,0 0-1,0-1 1,0-1 0,0 1-1,-1-1 1,0-1 0,0 0-1,0-1 1,0 1-1,11-11 1,-9 5-62,0 0 1,0-1-1,-1 0 1,0 0-1,-1-1 0,-1-1 1,0 1-1,10-26 0,1-13 75,-3-2-1,11-58 1,-21 84-136,0 4-6,0-2 14,0-1 0,-2 1 1,1-40-1,-5 52-57,1 1-76,-2 0 0,1 0 0,-4-14 0,2 16-162,2 9-130,0 0 0,-1 0 0,1 0-1,-1 0 1,1 0 0,-1 0 0,0 0 0,-1-3-1,2 4-197,-1 1-1,1-1 1,0 0 0,0 0-1,0 0 1,0 0-1,0 1 1,0-1-1,0 0 1,0 0-1,0 0 1,0 0-1,0 1 1,0-1 0,1 0-1,-1 0 1,0 0-1,1 1 1,-1-1-1,1-1 1,2-6-1373,-4-10-2498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2:57.4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3 220 7136,'-2'-8'16455,"7"5"-12914,0-3-5586,7-15 3132,15-32-1,-17 31-970,18-28 0,-28 50-115,27-36-78,-25 34 78,-1 0-1,1 1 0,-1-1 0,1 1 0,0-1 0,0 1 0,0 0 0,0-1 0,0 1 0,0 0 0,0 0 0,0 1 1,1-1-1,-1 0 0,0 1 0,3-1 0,-3 1-17,0 1 0,-1-1 0,1 1 0,0 0 0,0-1 0,-1 1 0,1 0 0,0 0 0,-1 0 0,1 0 0,-1 0 0,1 1 0,-1-1 0,0 0 0,1 1 1,-1-1-1,0 1 0,0-1 0,1 3 0,19 36 80,-19-35-43,4 8-581,16 23 0,-17-28-535,1 0 0,0-1 0,1 0 0,0 0 0,0 0 0,13 8-1,47 32-7548,-35-19 3243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2:58.5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5 229 3072,'-4'-10'15041,"9"4"-15821,0 1 1285,0 0-1,1 1 1,7-6 0,8-6 36,30-33 455,-29 27-583,2 0-1,0 2 0,51-34 0,-74 53-404,0 1 0,0-1 0,0 1 0,0-1 0,0 1-1,0-1 1,0 1 0,0 0 0,0-1 0,0 1 0,0 0 0,0 0 0,0 0 0,0 0 0,0 0 0,0 0 0,0 0-1,0 0 1,0 0 0,0 0 0,1 1 0,-1-1 0,0 0 0,0 1 0,0-1 0,-1 1 0,1-1 0,0 1 0,0 0-1,0-1 1,0 1 0,0 0 0,-1 0 0,1-1 0,0 1 0,-1 0 0,2 1 0,1 3 51,-1 1 0,1 0-1,-1-1 1,0 1 0,2 9 0,-3-9-20,6 25 424,4 43-1,-8-47-214,1 0 0,13 48 1,-12-59-130,0-2 92,0 0 1,7 15 0,-11-27-141,1 1 0,-1 0 0,1-1 1,0 1-1,0-1 0,0 1 0,0-1 0,0 0 1,0 0-1,1 0 0,-1 0 0,1 0 0,0 0 0,-1-1 1,6 3-1,-6-3-53,0-1 1,-1 0-1,1 0 1,0 1-1,0-1 0,0 0 1,0 0-1,0-1 1,-1 1-1,1 0 1,0 0-1,0-1 0,0 0 1,-1 1-1,1-1 1,0 0-1,-1 0 1,3-1-1,2-2-18,0-1 1,0 0-1,6-6 0,-1 0 49,25-21 135,57-38 1,-75 58-223,0 2-1,1 0 1,0 1-1,0 1 1,38-11 0,-37 15 64,1 0 1,0 2 0,0 0 0,0 1 0,24 3 0,-11 1 24,-1 2 0,47 12 0,-66-13-2608,0-1 0,0-1-1,28 1 1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2:58.9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104 25 7232,'-27'-22'2314,"27"21"-2284,0 1 0,-1 0-1,1 0 1,0 0 0,0 0-1,-1 0 1,1-1-1,0 1 1,0 0 0,-1 0-1,1 0 1,0 0 0,-1 0-1,1 0 1,0 0 0,0 0-1,-1 0 1,1 0-1,0 0 1,-1 0 0,1 0-1,0 0 1,0 0 0,-1 0-1,1 0 1,0 1-1,-1-1 1,1 0 0,0 0-1,0 0 1,0 0 0,-1 0-1,1 1 1,0-1 0,0 0-1,-1 0 1,1 0-1,0 1 1,0-1 0,0 0-1,0 0 1,0 1 0,-1-1-1,1 0 1,0 1 0,0-1-1,0 0 1,0 0-1,0 1 1,0-1 0,-3 18 891,3-15-607,-22 335 9915,13-169-8208,-8 243-1114,16-368-981,0-12-1238,-6 47-1,2-45-5166,5-61-7553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3:00.5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62 12 2976,'17'-11'16913,"-22"17"-13271,-15 13-2922,-3 2-166,16-14-468,4-5-35,0 2-1,-1-1 1,1 0-1,-4 6 1,7-9-41,0 1 0,-1 0 0,1-1 0,-1 1 0,1 0 0,0 0 0,-1 0 0,1-1 0,0 1 0,0 0 0,0 0 0,-1 0 0,1-1 0,0 1 0,0 0 0,0 0 1,0 0-1,1 0 0,-1-1 0,0 1 0,0 0 0,0 0 0,1 0 0,-1-1 0,0 1 0,1 0 0,-1 0 0,1-1 0,-1 1 0,1 1 0,5 2-461,0 1 1,0-1-1,1 1 0,-1-2 0,1 1 0,0-1 0,11 4 0,-9-3-1195,-5-3 752,1 0 0,-1 1 0,0-2 0,0 1 1,1-1-1,-1 1 0,1-1 0,-1 0 0,7-2 0,-3 1-563,1 0 0,-1-1 0,-1-1 0,10-3 1,14-9-1051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9:04.8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21 5888,'-18'-20'5093,"23"24"-2064,27 15-260,-19-12-2140,-1 1-1,1 0 1,-1 1-1,-1 0 0,0 0 1,20 22-1,-10-1 103,0 1 0,26 53 1,23 74 599,-50-109-839,-3 1 0,-2 1-1,-2 1 1,12 96 0,-21-108-245,-2 0 0,-6 77 0,1-90-201,-2 1 0,-1-1 0,-1 0 0,-2 0-1,0-1 1,-2 0 0,-1 0 0,0-2 0,-29 41 0,9-26-1280,-50 48 0,56-61 283,-12 15-1049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3:00.8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 62 8896,'-32'-16'3296,"22"4"-2560,7 4-224,3 4-256,0-1-256,0 2 128,0-2-64,0 2-2080,0-2 1120,8 5-2688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3:02.6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295 658 3136,'0'-1'518,"0"0"1,-1-1-1,1 1 1,-1 0-1,0 0 0,1 0 1,-1 0-1,0 0 1,1 1-1,-1-1 1,0 0-1,0 0 0,0 0 1,0 1-1,-1-2 1,-18-10 1586,8 6-1142,0 0 1,0 1 0,-1 1-1,-18-4 1,23 6-699,1 1 1,-1 0-1,0 1 0,0-1 0,0 2 0,0-1 0,1 1 1,-16 3-1,19-2-221,-1 0 0,1 0-1,-1 1 1,1-1 0,0 1 0,0 0 0,0 0 0,1 1 0,-1-1 0,1 1 0,-1 0 0,1 0-1,0 0 1,1 0 0,-1 0 0,-1 5 0,-1 2 51,0 0 0,0 0 1,2 0-1,-1 1 0,-2 16 0,3-9 138,1 1 0,1 0 0,1 0 0,0 0-1,6 36 1,-3-46-137,0-1-1,0 1 1,1-1-1,1 0 0,-1 0 1,1 0-1,1 0 1,6 8-1,-10-15-84,0 0 0,1-1 0,-1 1 0,0 0-1,0-1 1,1 0 0,-1 1 0,1-1 0,-1 0 0,1 0 0,-1-1 0,1 1 0,-1 0 0,1-1 0,0 0-1,0 1 1,-1-1 0,1 0 0,0-1 0,-1 1 0,1 0 0,0-1 0,-1 1 0,1-1 0,4-2 0,1 0-21,0 0 1,1-1 0,-2 0-1,1-1 1,0 0 0,9-8 0,-2-1-72,0 0 0,-1-1 1,-1-1-1,-1 0 0,21-35 0,-11 11-7,24-67-1,-36 82 97,-2 0 0,-1-1 0,0 0 0,-3 0 0,0-1 0,-1 1 0,-2-1 0,0 0 0,-6-44 0,-3 7 227,-3 1 0,-3 1-1,-23-66 1,30 113-178,-10-20-1,13 29-41,-5-7 11,9 13-26,-1 0 1,1-1 0,0 1 0,-1 0-1,1 0 1,0 0 0,-1-1-1,1 1 1,0 0 0,-1 0-1,1 0 1,0 0 0,-1 0 0,1 0-1,-1 0 1,1 0 0,0 0-1,-1 0 1,1 0 0,-1 0-1,1 0 1,-1 0 0,0 1-1,0 0 0,0 0 1,0 0-1,0 0 0,0 0 1,0 0-1,0 0 0,0 1 1,0-1-1,1 0 0,-1 1 1,1-1-1,-1 0 1,1 1-1,-1-1 0,1 1 1,-1 1-1,-4 21 10,1-1-1,-3 44 1,7 51 494,4-65-76,12 60-1,-5-45-135,29 192 60,-40-256-432,18 84 312,-16-79-958,1 0 1,0 0-1,1 0 0,0 0 0,0 0 1,11 14-1,-13-21 43,0 0 0,0 0 0,0 0 0,0-1 0,0 1 0,1-1 0,-1 1 0,0-1 0,1 0 0,-1 0 0,1 0 0,-1 0 0,1 0 0,2 0 0,13 0-2122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3:03.0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18 9632,'-3'-5'832,"-7"-7"8278,10 19-7618,3 15-461,-1 0 0,-1 0-1,-2 26 1,0-6-349,1 211 518,0-250-1408,1 0 1,-1 0-1,0 0 0,1 0 0,0-1 1,-1 1-1,1 0 0,2 3 0,-2-3-956,12-28-15812,-2 0 12955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3:03.3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25 247 8128,'-6'-8'1327,"4"7"-994,1-1 0,-1 0 1,1 0-1,-1 0 0,1 0 0,0 0 0,0 0 0,0 0 1,0-1-1,0 1 0,0 0 0,0-3 0,0-10 2488,0 13-2533,1 0 0,0 0-1,-1 0 1,1 0-1,0 0 1,0 0 0,1 0-1,-1 0 1,0 0-1,1 0 1,-1 0-1,2-3 1,3-9 342,1 0-1,1 1 0,0-1 1,0 1-1,2 1 1,-1-1-1,16-14 1,-20 22-478,0 1 0,1 0 0,-1 0 0,1 1 1,0-1-1,0 1 0,1 0 0,-1 1 0,1-1 1,-1 1-1,1 0 0,0 0 0,0 1 0,0 0 1,0 0-1,0 0 0,0 1 0,0-1 0,0 1 0,0 1 1,7 1-1,37 5 674,0-2 1,61-1 0,-105-4-1119,1 1 0,-1-1 0,0 1 0,-1 1 0,1-1 0,8 3 0,-10-2-707,0 0-1,0 0 0,0 0 0,0 0 1,0 1-1,-1-1 0,1 1 0,-1 0 1,1 0-1,-1 0 0,0 1 0,0-1 1,-1 1-1,5 7 0,-5-6 183,0-1 1,0 1-1,-1 0 0,0 0 0,1 8 0,0 27-4612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3:04.2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26 6560,'-2'-13'2615,"-1"0"8428,8 83-8393,-1-21-2260,37 526 2810,-1 150-1030,-35-638-2131,3 117 82,-8-143-1934,0-58 1557,-1 8-834,1-11 1003,0 0 1,0 1-1,0-1 1,0 0-1,0 0 1,0 0-1,0 1 1,-1-1-1,1 0 1,0 0-1,0 0 1,0 0-1,0 0 1,0 1-1,-1-1 1,1 0-1,0 0 1,0 0 0,0 0-1,-1 0 1,1 0-1,0 0 1,0 0-1,0 0 1,-1 1-1,1-1 1,0 0-1,0 0 1,0 0-1,-1 0 1,1 0-1,0 0 1,0-1-1,0 1 1,-1 0-1,1 0 1,0 0-1,0 0 1,0 0-1,-1 0 1,1 0-1,0 0 1,0-1-1,-1 1-136,0 0-1,0-1 0,1 1 1,-1-1-1,0 1 1,1-1-1,-1 0 0,0 1 1,1-1-1,-1 0 1,1 1-1,-1-1 0,1 0 1,0 0-1,-1 1 0,1-1 1,0 0-1,-1 0 1,1 0-1,0-1 0,-1-20-3885,1 17 3267,1-48-3644,0-6-100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3:05.2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 75 4896,'-3'-8'996,"1"0"0,0 1 0,-2-15 0,2-7 9281,6 75-8261,-11 281 868,-3-127-1758,1 477 970,7-563-1647,-1-4-3330,36-131-14478,-13 12 13103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3:06.3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12 127 2720,'0'0'15967,"9"-9"-14100,84-70-224,-85 72-1510,0 0 0,12-7 0,-18 12-120,-1 1-1,1 0 0,0 0 1,0 0-1,-1 0 0,1 1 1,0-1-1,0 0 1,0 1-1,0-1 0,0 1 1,0 0-1,0 0 0,1-1 1,-1 1-1,0 1 1,0-1-1,3 1 0,-4-1 5,0 1 0,1 0 0,-1 0 0,0 0 0,0 0 0,0 0 0,0 0 0,0 0 0,0 0 0,0 1 0,0-1-1,0 0 1,0 0 0,-1 1 0,1-1 0,0 1 0,-1-1 0,1 1 0,-1-1 0,0 1 0,1-1 0,-1 2 0,0 3 33,1-1 0,-1 0 0,0 0 0,-2 10 0,-3 7 146,-1 0 0,-1 0 0,-1-1-1,-21 38 1,14-26 31,3-11-95,-1-1 1,-1-1 0,-1 0 0,0-1 0,-25 24-1,19-20 21,13-14 161,11-9 340,16-14 683,-10 8-1173,17-12 168,1 2 0,1 2 0,39-16 1,-48 23-438,1 1 1,-1 1-1,1 1 1,1 0-1,-1 2 1,25 0-1,-35 1-760,-5 1 214,-1 0 1,1 0-1,-1 0 1,7 2-1,-10-2 252,1 0-1,-1 1 1,0-1-1,0 1 1,0-1-1,0 1 1,0-1-1,0 1 1,0 0-1,0 0 1,0-1-1,2 3 1,6 15-4113,-1 2-3541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4:06.0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108 119 1248,'0'-1'56,"0"0"1,1 0-1,-1 0 1,0 0-1,0 0 0,0 0 1,1 0-1,-1 0 1,1 0-1,-1 0 0,0 0 1,1 0-1,0 0 0,-1 0 1,1 0-1,0 0 1,-1 1-1,1-1 0,0 0 1,1-1-1,8-9 3240,-10 10-2944,1 0-1,-1 0 1,0 0 0,0 0 0,1-1 0,-1 1 0,0 0-1,0 0 1,0 0 0,-1-3 0,1 5-303,0-1 0,0 0 0,0 0 0,0 0 1,0 1-1,0-1 0,0 0 0,-1 0 0,1 0 0,0 0 0,0 1 1,0-1-1,0 0 0,0 0 0,0 0 0,-1 0 0,1 0 0,0 0 1,0 1-1,0-1 0,0 0 0,-1 0 0,1 0 0,0 0 0,0 0 1,0 0-1,0 0 0,-1 0 0,1 0 0,0 0 0,0 0 0,0 0 1,-1 0-1,1 0 0,0 0 0,0 0 0,0 0 0,-1 0 0,1 0 0,0 0 1,0 0-1,0 0 0,0 0 0,-1 0 0,1-1 0,0 1 0,0 0 1,0 0-1,0 0 0,0 0 0,-1 0 0,1 0 0,0-1 0,0 1 1,0 0-1,0 0 0,0 0 0,0 0 0,0-1 0,0 1 0,0 0 1,-1 0-1,1 0 0,0-1 0,0 1 0,0 0 0,-4 6 85,1 0-1,-1 1 0,1 0 0,0-1 1,-3 14-1,-7 40 466,8-29-216,-5 12-19,-11 66 488,-1-6-319,15-73-331,4-18-78,0 1 0,1-1 0,-1 21 0,3-32-86,0 1 0,0-1 0,0 0 0,0 0 0,-1 0 0,1 0 0,0 0 0,0 0 0,-1 0-1,1 0 1,-1 0 0,1 0 0,-1 0 0,1 0 0,-1 0 0,1 0 0,-1-1 0,-2 3 527,3-12 129,2-24-530,9-54 0,-2 27-44,27-270-163,-29 298 97,-5 25-46,0-1 0,-1 1 0,1-10-1,3 29-204,22 137 263,-16-81 122,36 119 1,-45-179-122,3 8 191,1 0 1,11 20-1,-17-36-241,1 1 0,-1-1 0,0 0 0,0 0 0,1 0-1,-1 0 1,0 1 0,0-1 0,1 0 0,-1 0 0,0 0-1,1 0 1,-1 0 0,0 0 0,0 0 0,1 0 0,-1 0 0,0 0-1,1 0 1,-1 0 0,0 0 0,1 0 0,-1 0 0,0 0-1,0 0 1,1 0 0,-1 0 0,0-1 0,1 1 0,-1 0-1,0 0 1,0 0 0,0 0 0,1-1 0,8-5 113,-9 6-92,2-2-7,0 0 0,-1 0 0,1 0 0,-1 0 0,1-1 0,-1 1 0,0 0 0,0-1 1,0 1-1,0 0 0,0-1 0,0-3 0,4-9 18,29-79-151,4-8-20,-35 95 171,-2 4-87,0-1 1,1 1 0,-1 0-1,1-1 1,4-5 0,-6 9 29,1-1 0,-1 1 1,1-1-1,-1 1 1,1-1-1,-1 1 1,1 0-1,0-1 1,-1 1-1,1 0 0,-1 0 1,1-1-1,0 1 1,-1 0-1,1 0 1,0 0-1,-1 0 1,1 0-1,0 0 0,-1 0 1,1 0-1,0 0 1,-1 0-1,1 0 1,-1 0-1,1 0 1,0 1-1,-1-1 0,1 0 1,0 1-1,-1-1 1,1 0-1,-1 1 1,1-1-1,-1 0 1,1 1-1,-1-1 0,1 1 1,-1-1-1,1 2 1,3 1-23,-1 2 1,0-1-1,0 0 0,0 1 1,-1-1-1,4 9 1,2 4 81,59 116 581,-58-108-434,0-1 0,-1 1 0,7 44 0,-15-26 217,0-41-405,0-3-23,-1 1 0,0 0-1,0 0 1,0-1 0,1 1 0,-1 0 0,0-1-1,0 1 1,1-1 0,-1 1 0,0-1 0,1 1-1,-2-2 1,-1 0-1124,2 2 1045,-18-15-4725,18 15 4317,0-1 0,0 0 0,0 0 0,0 0 0,1 0 0,-1 0 0,0 0 0,1 0-1,-1 0 1,1-1 0,-1 1 0,1 0 0,0 0 0,-1 0 0,1 0 0,0-3 0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4:06.9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87 30 3488,'0'0'32,"0"0"-1,0 0 1,0 0 0,0 0 0,0 0-1,0 0 1,0 0 0,0 0 0,0 0-1,0 0 1,0 0 0,0 0 0,0-1-1,0 1 1,0 0 0,0 0 0,0 0-1,0 0 1,0 0 0,0 0 0,0 0-1,0 0 1,0 0 0,0 0-1,0 0 1,0 0 0,0 0 0,0 0-1,0 0 1,0 0 0,0 0 0,0 0-1,0-1 1,0 1 0,0 0 0,-1 0-1,1 0 1,0 0 0,0 0 0,0 0-1,0 0 1,0 0 0,0 0 0,0 0-1,0 0 1,0 0 0,0 0 0,0 0-1,0 0 1,0 0 0,0 0 0,0 0-1,0 0 1,0 0 0,-1 0 0,1 0-1,0 0 1,10-6 5625,-15-5 642,4 10-6224,-1 1 1,0 0-1,1 0 0,-1-1 1,0 1-1,1 0 1,-1 0-1,0 1 0,1-1 1,-1 0-1,0 1 1,1-1-1,-1 0 0,1 1 1,-1 0-1,1-1 1,-1 1-1,1 0 0,-1 0 1,1 0-1,0 0 1,-1 0-1,1 0 0,0 0 1,-2 2-1,-2 3-25,0 0 0,0 1 0,-7 12 0,6-8 58,4-9-95,0 1-1,0 0 1,1 0-1,-1 0 1,1 0 0,0 0-1,0 1 1,0-1-1,0 0 1,0 0 0,1 1-1,-1 5 1,1-4 30,0 1 1,0 0-1,1 0 1,0-1 0,0 1-1,0 0 1,1-1-1,-1 0 1,1 1-1,1-1 1,3 7-1,-5-11-42,0 2 53,0-1 1,1 0-1,0 0 0,-1 0 1,1 0-1,0 0 1,2 2-1,-3-4-37,0 1-1,-1-1 1,1 0-1,-1 0 1,1 0-1,0 0 1,-1 1-1,1-1 1,0 0-1,-1 0 1,1 0-1,0 0 1,-1 0-1,1-1 1,0 1-1,-1 0 1,1 0-1,-1 0 1,1 0-1,0-1 1,-1 1-1,1 0 1,-1-1-1,1 1 1,-1 0-1,1-1 1,-1 1-1,1-1 1,-1 1-1,1-1 1,-1 1-1,1-1 1,-1 1-1,1-2 1,3-4 128,1 0-1,-1-1 1,0 0 0,3-10 0,5-7 37,-6 11-180,-1 0 1,0-1-1,-1 0 0,4-20 0,-1 3-109,-6 16 27,-1 11 44,-1 10-72,1 11 215,-6 26 1,3-25 118,-1 28 0,9 32-93,-4-64 798,2-7-3385,6-18-6038,-8 7 7604,1 1 1,0-1 0,-1 1 0,1 0-1,0 0 1,0 0 0,1 0 0,-1 0-1,1 0 1,5-4 0,9-6-953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4:07.4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12 3712,'-2'-3'297,"4"-6"6142,1 22-2905,-2-12-3381,0 1 1,0-1 0,-1 1-1,1 0 1,-1-1 0,0 1-1,1-1 1,-1 4 0,-13 254 3873,-1 3-2113,14-254-1872,3 86 604,-2-79-571,1-1 0,1 1-1,0-1 1,7 19-1,0-3-17,-8-21-59,0-1 0,1 1 0,7 14-1,-9-22 46,0-3-895,0 0 223,0 0 1,0 0-1,0 0 1,0 1-1,0-1 1,1 0-1,1-1 1,1-3-542,-3 3 533,0 1 1,0 0 0,-1 0 0,1-1-1,-1 1 1,0 0 0,0 0 0,1-1-1,-2 1 1,1 0 0,0-1 0,0 1-1,-1 0 1,1-1 0,-1 1 0,0 0-1,1 0 1,-1 0 0,-2-3 0,-1-3-1151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9:04.8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304 23 3648,'0'-1'184,"1"0"0,-1 0 0,0 0 0,0 0 0,1 0 0,-1 0 0,0 0 0,1 0 0,-1 0 0,1 0 0,-1 0 0,1 0-1,0 1 1,-1-1 0,1 0 0,0 0 0,-1 1 0,1-1 0,0 0 0,0 1 0,0-1 0,0 1 0,1-1 0,2-2 2057,-7 7-1253,0-1 1,0 1 0,0 0 0,0 0-1,1 0 1,-3 7 0,-21 42 409,-51 138 1712,23-77-2014,-12 26-84,51-103-656,-20 75 1,26-71-52,2 0 0,1-1 0,0 78 0,7-95-152,1 0 0,0 0 0,2 0 0,1-1 0,0 0 0,2 0 0,1 0 0,16 33 0,-6-22 204,30 42 0,-40-64-784,0 0 0,1-1-1,0-1 1,1 0 0,0 0 0,0-1-1,17 11 1,-9-11-1493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4:07.8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24 124 4576,'-1'-1'206,"-1"1"-41,1-1 0,0 1-1,0-1 1,0 1 0,-1-1 0,1 1-1,0-1 1,0 0 0,0 1-1,0-1 1,0 0 0,0 0 0,0 0-1,1 0 1,-1 0 0,0 0 0,0 0-1,1 0 1,-1 0 0,1 0 0,-1 0-1,1-1 1,-1-1 0,1 2 80,0 1 0,0 0 0,0-1 0,0 1 0,1-1 1,-1 1-1,0-1 0,0 1 0,1 0 0,-1-1 0,0 1 0,1-1 1,-1 1-1,0 0 0,1 0 0,-1-1 0,0 1 0,1 0 0,-1-1 0,1 1 1,-1 0-1,0 0 0,1 0 0,-1 0 0,1-1 0,-1 1 0,1 0 1,0 0-1,19-2 1409,-9 0-738,102-18 1125,-60 13-1564,29-8 128,128-19 224,-182 29-754,-2 0-425,-8 4-3961,-14 16-2670,-3 5 1141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4:08.3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 80 6144,'-1'0'128,"0"0"1,0 1 0,0-1 0,0 1-1,0-1 1,0 1 0,0-1-1,0 1 1,0-1 0,0 1-1,1 0 1,-1 0 0,0-1-1,0 1 1,1 0 0,-1 0-1,0 0 1,1 0 0,-1 0-1,1 0 1,-1 0 0,1 0-1,0 0 1,-1 0 0,1 0-1,0 0 1,0 0 0,0 0-1,-1 0 1,1 1 0,1-1-1,-1 0 1,0 0 0,0 0 0,0 2-1,1 10 994,-1-8-609,0 5 268,0 0 0,1 0 0,3 18 1,-1-10-99,-3-15-458,1 1 1,0 0-1,0 0 1,0-1-1,0 1 0,3 6 1,-3-9 515,0-1-605,0-1 0,-1 0 0,1 0 0,0 0 0,-1 1 0,1-1 0,0 0 0,-1 0 0,1 0 0,-1 0 0,1-2 0,0-7 36,1 0 1,-2-1-1,0 1 1,0 0-1,-2-11 1,2 12-161,0-1 0,2-15 0,0-9 112,7-42-82,9 79 257,-14-1-228,-1-1-1,0 1 1,0 0 0,0-1 0,0 2-1,0-1 1,0 0 0,0 0-1,2 4 1,-1-3-23,-1 1-1,1-1 0,0 0 1,7 4-1,-11-7-45,5 3 29,-1-1 1,1 0 0,0 0 0,0 0 0,0 0-1,0-1 1,9 1 0,-2 1-1782,-11-3 1191,0 1 0,0-1 1,0 0-1,1 0 0,-1 1 1,0-1-1,0 0 0,0 0 1,0 0-1,0 0 0,0 0 1,2-1-1,20-6-5644,-10 4 2001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4:08.7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1 5568,'-1'0'213,"0"0"1,1 1-1,-1-1 1,1 1-1,-1-1 1,1 0-1,-1 1 1,1-1-1,-1 1 1,1-1-1,-1 1 1,1-1-1,-1 1 1,1 0-1,0-1 0,0 1 1,-1 0-1,1-1 1,0 1-1,0-1 1,0 1-1,-1 0 1,1-1-1,0 1 1,0 0-1,0 0 1,0-1-1,0 1 1,1 0-1,-1 31 2202,0-21-1426,0 5-657,0 0 1,1-1 0,0 1 0,2 0 0,-1-1 0,8 22 0,-5-19-2018,-5-17 1576,0-1 0,0 0 0,0 0 0,1 1 1,-1-1-1,0 0 0,0 0 0,0 0 0,0 1 0,1-1 0,-1 0 0,0 0 1,0 0-1,1 0 0,-1 0 0,0 1 0,0-1 0,1 0 0,-1 0 1,0 0-1,0 0 0,1 0 0,-1 0 0,0 0 0,0 0 0,1 0 0,-1 0 1,0 0-1,1 0 0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4:09.0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17 6720,'-18'-13'3040,"13"9"-2592,10 13-1120,3 2 416,5 6-1504,6 6 960,4 5-2944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4:09.4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21 4896,'-1'0'370,"0"0"0,1-1 0,-1 1 0,0-1 0,0 1 0,1 0 0,-1-1-1,0 0 1,1 1 0,-1-1 0,1 1 0,-1-1 0,1 0 0,-1 1 0,1-1 0,-1 0 0,1 0 0,-1 0 0,3-5 4133,9 3-3924,-4 3-158,-3 0-294,0 0 0,0 0 0,0 0 0,-1 0 0,1 0 0,0 1 0,0 0 0,0 0 0,-1 0 0,1 0 0,0 1 1,-1-1-1,1 1 0,-1 0 0,4 2 0,-1 0-12,-1 1 1,0-1-1,0 1 0,0 0 1,0 0-1,-1 0 0,0 0 1,0 1-1,0 0 1,5 12-1,-2-4 121,1 0-1,0 0 0,11 13 1,-8-11-163,15 26 0,-25-40-185,-1-1-1,1 0 1,0 1 0,0-1-1,0 0 1,0 0 0,0 0-1,0 0 1,0 0 0,0 0-1,0 0 1,0 0 0,0 0 0,1 0-1,-1 0 1,3 0 0,-3-1-222,0 1 0,0-1 1,0 0-1,0 0 0,1 0 1,-1 0-1,0 0 0,0-1 1,0 1-1,0 0 0,0 0 1,0-1-1,1 1 0,-1-1 1,0 1-1,0-1 0,0 1 1,0-1-1,0 0 0,-1 0 1,1 1-1,1-2 0,21-20-7287,-10 13 4832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4:09.7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374 1 6976,'-1'0'179,"0"0"1,0 1 0,0-1-1,0 0 1,0 1-1,0-1 1,0 0 0,0 1-1,0 0 1,0-1-1,0 1 1,0 0 0,0-1-1,1 1 1,-1 0-1,0 0 1,0-1-1,0 2 1,-14 22 2048,7-11-674,-10 14 304,-2-2 0,-36 38 0,-52 38-1450,42-41-1169,42-36-820,16-15-1692,-14 20 0,11-11-2807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4:10.5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 11 4384,'4'-10'13311,"-6"16"-13021,0 0-1,-1 1 1,2-1-1,-1 0 0,0 10 1,-4 11-37,3-11-131,0 1 1,1-1-1,1 0 0,0 24 1,1-37-101,-3 14 329,2-12-1462,3-18-6944,0 2 3943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4:10.8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19 101 5984,'-13'-29'2208,"8"21"-1728,10-9-128,-5 14 1664,-5-5-1184,5-1 352,0 3-672,0-2-608,0 3 32,5 1-576,0 1 352,3 3-1056,2 0 736,3 3-2880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4:11.2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167 0 6720,'-43'5'2170,"40"-5"-1954,0 1 0,-1 0 0,1 0-1,0 1 1,0-1 0,1 0-1,-1 1 1,0 0 0,0 0-1,-2 2 1,-12 7 2057,-23 9 1945,39-19-4156,0-1 0,-1 1 0,1 0 0,0 0 0,0 0 0,0 0 0,0 0 0,1 0 0,-1 0 0,-1 1 0,-3 5-141,4-6-140,23 0 454,-1 1 106,1 1 0,-1 1 1,22 7-1,-37-10-196,-1 1 0,0-1 0,0 2 0,0-1 0,0 0 0,0 1 1,0 0-1,0 0 0,7 7 0,-11-9-112,-1 0 0,1 0 0,-1 0 0,0 0 0,1 1 0,-1-1 0,0 0 0,0 0 0,0 0 0,0 0 0,0 0 0,0 0 0,0 0 0,0 0 0,0 0 0,-1 0 0,1 0 0,0 0 0,-1 0 0,1 0 0,-1 0 0,1 0 0,-1 0 0,1 0 0,-1 0 0,0 0 0,1 0 0,-1 0 0,0-1 0,-1 2 0,-5 5 87,1-1 1,-12 8-1,16-12-91,-19 13-482,-46 25-1,61-37-134,0-1 0,0 0-1,0 0 1,-7 1-1,-8 2-2319,11 0-1332,6 5 1339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4:13.8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 37 2656,'0'-3'223,"0"0"15,0 1 1,0-1-1,0 0 0,1 0 1,-1 0-1,0 0 0,1 1 0,0-1 1,4-5 5724,-5 24-4393,1 6-1034,-18 258 3565,7-175-3208,9 210 1,1-270-700,0-33-535,0 0-1,0 0 0,1 0 0,3 15 0,9-58-9793,-6 10 8404,6-15-1405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4:38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12 7872,'-14'-4'3584,"19"4"-1984,-1-5-1632,6 5 0,3-3 384,0 6-160,0-3-1408,6 0 640,-11 0-3520,5 5 2272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9:04.8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41 108 5888,'-16'-4'867,"12"3"-498,0 0 0,-13-6 11423,31-1-10800,22-8 0,29 0 30,-40 11-711,70-15 689,132-9 0,-219 29-998,0-1 1,0 1-1,0 1 0,16 2 1,-22-2-3,0 0 1,0-1-1,1 1 1,-1 0 0,0 0-1,0 0 1,0 0-1,0 1 1,0-1-1,1 2 1,-2-2 7,0 0 1,0 0-1,0 0 1,-1 0-1,1 0 0,-1 0 1,1 0-1,0 1 1,-1-1-1,0 0 1,1 0-1,-1 1 0,0-1 1,0 0-1,1 0 1,-1 1-1,0-1 1,0 0-1,-1 2 1,-1 9 40,0 0 1,-1 0 0,0 0 0,-1-1 0,-1 0-1,0 0 1,-8 14 0,-6 6 59,-25 30-1,32-45-62,-38 46 538,-93 91 0,109-122-400,23-22-41,0 0 1,1 1 0,0 1-1,0-1 1,-9 15-1,19-24-123,-1 0 1,1-1-1,0 1 0,-1 0 0,1-1 0,-1 1 0,1 0 1,0-1-1,-1 1 0,1 0 0,0 0 0,0-1 0,0 1 1,0 0-1,0 0 0,-1-1 0,1 1 0,1 0 0,-1 0 1,0-1-1,0 1 0,0 0 0,0 0 0,0 0 0,1-1 1,-1 1-1,0 0 0,1-1 0,-1 1 0,0 0 1,1-1-1,-1 1 0,1 0 0,-1-1 0,1 1 0,-1-1 1,1 1-1,0-1 0,-1 1 0,1-1 0,0 0 0,-1 1 1,1-1-1,1 1 0,3 0 58,0 1 0,0-1 0,1 0 0,-1 0 0,7-1 0,-9 0-41,53 1 123,0-3-1,83-13 1,-120 12-148,-12 2 3,57-9-3470,-23-3-8603,-23 7 8165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4:14.2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72 24 4576,'-4'-7'605,"4"6"-442,-1 0 0,0 0 1,1 0-1,-1 0 1,1 0-1,0-1 0,-1 1 1,1 0-1,0 0 0,0-1 1,-1-1 1274,1 3-1262,0 0 0,-1 0 0,1 0 0,0 0 0,0 0 1,-1 0-1,1 1 0,0-1 0,-1 0 0,1 0 0,0 0 0,0 1 1,0-1-1,-1 0 0,1 0 0,0 1 0,0-1 0,0 0 0,-1 0 1,1 1-1,0-1 0,0 0 0,0 1 0,0-1 0,0 0 0,0 0 1,0 1-1,0-1 0,-1 1 0,0 13 131,1-10 123,-7 161 2391,4-77-1802,2-20-345,-2 33 268,-7 126 60,6-99-758,0-1-317,4-123-297,-1 12-5,1-16 322,0 0-1,0 0 1,0 0-1,0 0 1,0 0-1,0 0 1,0 1 0,0-1-1,0 0 1,0 0-1,0 0 1,0 0-1,0 0 1,0 1-1,0-1 1,0 0 0,0 0-1,0 0 1,0 0-1,0 0 1,0 1-1,0-1 1,0 0-1,0 0 1,0 0 0,0 0-1,0 0 1,0 0-1,0 1 1,-1-1-1,1 0 1,0 0-1,0 0 1,0 0 0,0 0-1,0 0 1,0 0-1,-1 0 1,1 0-1,0 0 1,0 0-1,0 0 1,0 0 0,0 0-1,-1 1 1,1-1-1,0 0 1,0 0-1,0 0 1,0-1-1,0 1 1,-1 0 0,1 0-1,0 0 1,0 0-1,0 0 1,0 0-1,0 0 1,-1 0-1,1 0 1,0 0 0,0 0-1,-2-3-463,1 0 0,-1 1 1,1-1-1,-1 0 0,1 0 0,0 0 0,0 0 0,1 0 1,-1 0-1,0-4 0,-4-23-1856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4:14.6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21 6560,'-7'-1'1120,"-5"0"-427,23 0 6192,117-5-2470,-2 0-3337,176 6-1798,-302 0 589,1 0 1,-1 0-1,0 0 0,0 0 0,1-1 0,-1 1 0,0 0 0,0 0 0,0 0 0,0-1 0,1 1 0,-1 0 0,0 0 0,0-1 0,0 1 1,0 0-1,0 0 0,0-1 0,0 1 0,0 0 0,0 0 0,0-1 0,0 1 0,0 0 0,0-1 0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4:15.3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7 137 4800,'0'0'57,"0"0"-1,0 0 1,0 0 0,0 0 0,0 0 0,0 1 0,0-1-1,0 0 1,0 0 0,0 0 0,0 0 0,0 0 0,0 0-1,0 0 1,0 0 0,0 1 0,0-1 0,0 0-1,0 0 1,0 0 0,0 0 0,0 0 0,0 0 0,0 1-1,0-1 1,0 0 0,0 0 0,0 0 0,0 0-1,0 0 1,0 0 0,0 0 0,0 0 0,0 1 0,0-1-1,0 0 1,0 0 0,-1 0 0,1 0 0,0 0 0,0 0-1,0 0 1,0 0 0,0 0 0,0 0 0,0 0-1,0 0 1,-1 0 0,1 0 0,0 0 0,0 0 0,0 0-1,0 0 1,0 0 0,0 0 0,0 0 0,-1 0-1,2 1 148,-1-1-1,1 1 0,0-1 1,-1 0-1,1 0 0,0 1 1,-1-1-1,1 0 0,0 0 1,-1 0-1,1 0 0,0 1 0,-1-1 1,1 0-1,0 0 0,0-1 1,8-2 125,-1 0 0,0-1 0,0 0 0,-1 0 1,1-1-1,-1 0 0,0-1 0,0 1 0,0-1 1,10-13-1,-16 18-299,0-1 1,0 1-1,0 0 1,0 0-1,0-1 0,0 1 1,-1-1-1,1 1 1,0-1-1,-1 1 1,1-1-1,-1 1 0,0-1 1,1 0-1,-1 1 1,0-1-1,0 0 1,0 1-1,0-1 1,0 1-1,-1-1 0,1 0 1,0 1-1,-1-1 1,0-2-1,0 2 29,-1 0-1,1 0 1,0 0-1,-1 0 1,1 0-1,-1 1 1,0-1 0,1 0-1,-1 1 1,0-1-1,0 1 1,0 0-1,0 0 1,0 0-1,0 0 1,-5-2-1,5 3-24,0 0 0,1 0 0,-1 0 0,0 0 0,0 1-1,0-1 1,1 0 0,-1 1 0,0-1 0,0 1 0,1 0-1,-1-1 1,0 1 0,1 0 0,-1 0 0,1 0 0,-1 0-1,1 0 1,-2 2 0,-3 3 114,0-1 0,-9 13-1,12-14-90,0 0-1,1 1 1,0 0 0,0-1-1,0 1 1,1 0-1,-1 0 1,1-1-1,0 1 1,1 0-1,-1 0 1,1 0-1,0 1 1,0-1-1,1 7 1,0-5 12,1 0 1,-1 0-1,1 0 1,0 0 0,1 0-1,0 0 1,0 0-1,0-1 1,8 12-1,-9-16-29,0 1 0,0-1-1,1 0 1,-1-1 0,0 1-1,1 0 1,-1 0 0,1-1-1,0 0 1,-1 1 0,1-1-1,0 0 1,0 0 0,0-1-1,0 1 1,0-1 0,0 1-1,-1-1 1,1 0 0,0 0-1,0 0 1,0 0-1,0-1 1,0 1 0,4-2-1,4-1 50,-1-1 0,0 0-1,0 0 1,0-1-1,14-9 1,79-57 145,-4 3 268,-80 54-561,0 1 1,23-24-1,-45 41 97,1 1 0,0-1 0,0 1 0,0 0 0,1-1 0,0 1-1,0 0 1,0 0 0,0 0 0,1 0 0,0 0 0,0 0 0,0 0 0,0 0 0,1 0 0,0-1 0,1 6 0,1-3 72,1-1 1,-1 1 0,1-1-1,1 0 1,-1 0 0,1-1-1,8 8 1,-11-10-50,1-1 0,-1 0 0,1 0 0,0 0 0,0 0 0,0 0 0,0 0 0,0-1 0,0 0 0,1 1 0,-1-1 0,0-1 0,1 1 0,-1 0 0,1-1 1,-1 1-1,7-1 0,-3-2 21,1 1 0,-1-1 1,1-1-1,-1 1 0,0-1 1,0 0-1,0-1 0,9-6 0,-4 1-1,0 0-1,-1-1 0,15-16 0,-18 18-55,-6 6-38,0 0 1,0 0-1,0 0 1,-1 0 0,1 0-1,0-1 1,0-2-1,-1 3 532,3-10-3412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4:16.2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49 5 5632,'-1'-1'157,"1"1"-1,-1-1 1,1 1 0,-1 0-1,1-1 1,-1 1 0,0 0-1,1 0 1,-1-1 0,0 1 0,0 0-1,1 0 1,-1 0 0,0 0-1,1 0 1,-1 0 0,0 0-1,0 0 1,1 0 0,-1 0 0,0 0-1,1 0 1,-1 0 0,0 1-1,1-1 1,-1 0 0,0 0-1,1 1 1,-2 0 0,1 1 376,1 0 0,-1 0 0,0 0 0,1 0 0,-1 0-1,1 0 1,0 0 0,0 1 0,0 1 0,-1 7-419,-8 50 2537,5-37-1702,-2 41 0,2-10 725,6-61-1617,25-74 115,-23 70-194,1-1 0,0 1 0,1 0 0,0 1-1,11-13 1,-10 13-65,-1 2-8,0 0 1,0 0-1,13-9 1,-17 14 94,-1 1 1,0 0-1,1 1 1,-1-1-1,1 0 1,-1 0-1,1 0 0,-1 1 1,1-1-1,-1 1 1,1-1-1,0 1 1,-1 0-1,1 0 1,0 0-1,-1 0 1,1 0-1,0 0 0,0 0 1,-1 0-1,1 1 1,-1-1-1,1 0 1,0 1-1,-1 0 1,4 1-1,-4-1 32,1 0 0,-1 1-1,0-1 1,0 0 0,1 1 0,-1-1 0,0 1-1,0-1 1,0 1 0,-1 0 0,1-1-1,0 1 1,0 0 0,-1 0 0,0-1 0,1 1-1,-1 3 1,1 36 408,-1-27-263,0-7-86,-1-5-53,1 0 1,0-1-1,0 1 0,0 0 1,0-1-1,1 1 1,-1 0-1,1 3 1,5-2 203,6-8 82,85-49-379,-81 46 4,2 1-1,-1 1 0,37-9 1,-51 15 75,1 0 0,0 0 0,-1 0 0,1 1 0,-1-1 0,1 1 0,-1 0 0,1 0 0,-1 0 0,1 1 1,-1-1-1,0 1 0,0 0 0,5 2 0,0 2 84,1 1 1,-1-1-1,13 14 0,-14-11-6,0-1-1,7 14 0,-13-12-1540,27-27-18796,-8-6 22007,-1 1 1960,-12 12-1779,-6 9-1588,0-1 1,0 1 0,0-1 0,0 1 0,1-1 0,-1 1-1,0 0 1,1 0 0,-1 0 0,1 0 0,-1 0 0,1 0-1,-1 0 1,1 0 0,0 0 0,0 1 0,-1-1-1,1 1 1,3-1 0,-4 2-245,0 0 0,0 0 0,0 1 0,0-1 0,0 0 0,-1 1 0,1-1 0,0 1 1,-1-1-1,1 1 0,-1 1 0,1-1-1,1 2-342,-1 1-1,0 0 1,0 0 0,1 9-1,1 9-2666,-3-21 2149,1 0 1,0 0 0,-1 0-1,1 0 1,0 0 0,0 0-1,0 0 1,2 2 0,5 4-3949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4:16.5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40 5888,'-21'-20'2176,"21"17"-1664,3-2-160,-3 1-1024,0-1-2144,13 2-704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4:16.9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241 8 7040,'2'-7'2038,"2"10"227,3 16 973,-5 0-2494,0 0-1,-1 1 1,-1-1 0,-1 0-1,-1 0 1,-6 30 0,-38 112 1670,31-114-1602,9-26-690,0 1 0,2 0 0,1 0 0,0 1 0,2-1 0,1 36 0,2-40-326,0 0 0,1 0 0,1 0 0,1-1 0,0 1 0,1-1 0,1-1 0,14 26 0,-19-39-410,0 0 0,0 0 0,1 0 0,0 0 0,3 3 0,-5-6 480,-1 1 1,0-1 0,1 0-1,-1 0 1,0 1 0,1-1-1,-1 0 1,0 0 0,1 0-1,-1 0 1,0 1 0,1-1-1,-1 0 1,0 0-1,1 0 1,-1 0 0,1 0-1,-1 0 1,0 0 0,1 0-1,-1 0 1,1 0 0,0-1-2,-1 1 1,0-1-1,1 1 1,-1-1-1,0 1 0,0-1 1,1 0-1,-1 1 1,0-1-1,0 1 1,0-1-1,0 1 1,0-1-1,0 0 0,0 1 1,0-1-1,0 1 1,0-1-1,0 0 1,0 1-1,-1-2 1,-2-17-3088,-7-20 1,-2-1-128</inkml:trace>
  <inkml:trace contextRef="#ctx0" brushRef="#br0" timeOffset="1">12 448 8544,'-12'-11'11280,"42"15"-11888,-17-1 1055,66 10-1244,67 11-8725,-116-18 6962,-2-5-1152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4:17.3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9 143 5888,'0'0'2176,"5"5"-1664,4 7-160,-4-4 1824,-5 0-1248,0-1 832,0 6-1024,0-1-352,5 3-224,-5 2-64,0-6-64,0 3-1568,3-3 832,-3 1-2816,0-4 1984</inkml:trace>
  <inkml:trace contextRef="#ctx0" brushRef="#br0" timeOffset="1">23 20 7456,'-19'-8'2784,"19"5"-544,-3-2-896,3 1-2048,3 13-3392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4:17.7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72 0 5728,'9'4'6794,"-12"-3"-6144,1 1-1,-1-1 1,0 1-1,1 0 1,0 0-1,-1 0 1,1 0-1,-4 5 0,-7 10 279,-15 20 346,26-34-1207,1 0 1,-1 0-1,0 0 1,1 0-1,0 0 1,0 1-1,0-1 1,0 0-1,0 1 1,1 4-1,-1-8-53,1 0 0,0 0-1,0 1 1,0-1 0,0 0-1,0 0 1,0 1 0,0-1-1,0 0 1,0 0 0,0 1-1,0-1 1,0 0-1,0 0 1,0 1 0,0-1-1,0 0 1,0 0 0,1 1-1,-1-1 1,0 0 0,0 0-1,0 0 1,0 1 0,0-1-1,1 0 1,-1 0 0,0 0-1,0 0 1,0 1 0,1-1-1,-1 0 1,0 0 0,0 0-1,0 0 1,1 0-1,-1 0 1,0 1 0,0-1-1,1 0 1,-1 0 0,0 0-1,0 0 1,1 0 0,-1 0-1,0 0 1,1 0 0,14-10-37,13-24-828,-19 25 715,-8 7 167,1 1 0,0 0 0,-1-1 0,0 0-1,1 1 1,-1-1 0,0 0 0,0 1-1,0-1 1,0 0 0,0 0 0,0 0 0,-1 0-1,1 0 1,0-2 0,6 16 889,-1-4-843,3 13-70,-3-6-521,1-1 0,12 19-1,-18-32 157,0 0 0,0 0 0,-1 0 0,1-1 0,0 1 0,0 0 0,0-1 0,0 1-1,0-1 1,0 1 0,0-1 0,0 1 0,0-1 0,0 0 0,0 1 0,0-1 0,0 0 0,0 0-1,0 0 1,0 0 0,1 0 0,22-5-6867,-11 1 3881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4:18.1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11 7296,'1'-1'223,"0"0"1,-1 0 0,1 0-1,0 0 1,0 1-1,0-1 1,0 0 0,0 1-1,0-1 1,1 1-1,-1-1 1,0 1 0,0-1-1,0 1 1,0 0-1,1 0 1,-1 0 0,0-1-1,0 1 1,1 0-1,-1 0 1,0 1 0,0-1-1,0 0 1,1 0-1,-1 1 1,0-1 0,0 0-1,0 1 1,0-1-1,0 1 1,0 0 0,0-1-1,0 1 1,0 0-1,0 0 1,1 0 0,0 1 7,-1 0 0,1-1 0,-1 1 1,0 0-1,1 0 0,-1 0 1,0 0-1,0 0 0,0 0 1,-1 0-1,1 0 0,0 1 1,-1-1-1,0 0 0,1 0 0,-1 1 1,0-1-1,0 0 0,0 0 1,-1 3-1,-5 11 711,0 2 73,6-17-716,4-1-266,1-1-1,-1 0 1,0-1 0,0 1-1,1-1 1,-1 1 0,0-1 0,0-1-1,-1 1 1,1 0 0,0-1-1,-1 0 1,5-4 0,-2 1 2,1 2 0,-1-1-1,10-5 1,-8 7 190,-1-1-1,1 1 0,-1 1 0,11-3 0,-15 5-140,0-1 0,0 1-1,0 0 1,0 0-1,0 0 1,0 0 0,0 1-1,0-1 1,0 1-1,0 0 1,0 0 0,-1 0-1,1 0 1,0 0-1,2 2 1,1 0-99,-1 1 0,0-1 0,0 1-1,0 0 1,0 0 0,-1 1 0,0-1 0,0 1 0,0 0 0,0 0 0,4 9 0,-2-3-2793,-4-9 1831,-1 1 0,0-1 1,1 1-1,-1-1 0,0 1 0,0 0 0,0 0 1,-1-1-1,1 5 0,0 15-6148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4:42.3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394 0 2144,'4'0'9141,"-7"1"-8790,-1-1 0,1 1 1,-1 0-1,1 0 0,0 0 0,-1 0 1,1 0-1,-5 4 0,-25 16 547,10-5-559,1 1 1,0 0 0,1 2 0,1 1 0,1 1-1,-18 24 1,16-15 166,-32 65-1,46-82-482,2 1 0,0-1 0,0 1 0,2 0 0,-1 1 0,2-1 0,-2 29 0,5-36-31,0 1 1,0 0-1,1 0 1,0-1-1,0 1 0,1-1 1,0 0-1,0 0 1,1 0-1,5 9 1,9 10 137,24 28 0,-41-54-126,12 17 75,0 0 1,-1 1-1,-1 0 0,-1 1 0,-1 0 0,0 0 1,-1 1-1,9 38 0,-14-44 48,-1 0-1,0 0 1,-1 0 0,0 0-1,-1 0 1,-1 0 0,-1 0 0,1 1-1,-2-2 1,0 1 0,-1 0-1,0-1 1,-1 1 0,-8 14-1,-1-5 98,-1 0 0,-1-2 0,-20 23 0,-21 28-298,23-30 193,23-29-1179,1 0 0,-13 21-1,23-34 940,0 0-1,0 0 1,0 1-1,0-1 1,0 0-1,0 0 1,0 1-1,0-1 1,0 0-1,-1 0 0,1 1 1,0-1-1,0 0 1,0 0-1,-1 0 1,1 1-1,0-1 1,0 0-1,0 0 1,-1 0-1,1 0 1,0 1-1,0-1 0,-1 0 1,1 0-1,0 0 1,0 0-1,-1 0 1,1 0-1,0 0 1,0 0-1,-1 0 1,1 0-1,0 0 1,-1 0-1,1 0 0,0 0 1,-1 0-1,1-1-118,0 1 0,0 0 0,0-1 0,0 1-1,0 0 1,0-1 0,0 1 0,0-1 0,0 1-1,0 0 1,0-1 0,1 1 0,-1 0 0,0-1-1,0 1 1,0 0 0,0-1 0,1 1 0,-1 0-1,0-1 1,0 1 0,1-1-481,0 1 481,-1 0 0,0 0 0,0 0 0,1-1 0,-1 1-1,1 0 1,16-11-2954,4-10 751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9:04.8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358 35 5632,'0'-1'178,"0"0"0,0 0 0,0 0 0,0-1 0,0 1 1,0 0-1,1 0 0,-1 0 0,0 0 0,1 0 0,-1 0 0,1 0 0,-1 0 1,1 0-1,-1 0 0,1 0 0,0 0 0,0 0 0,-1 0 0,1 0 1,0 1-1,0-1 0,0 0 0,0 1 0,0-1 0,0 0 0,0 1 0,0-1 1,2 1-1,8-7 6803,-10 14-3493,-2 4-2819,0 1 1,-1-1 0,0 0 0,-5 15-1,-4 14 121,-9 149 382,16-135-888,0 8-44,-16 126 459,14-143-348,4-26-191,-8 34 1,10-53-154,0 1 1,-1-1 0,1 1-1,0-1 1,0 1-1,0 0 1,-1-1 0,1 1-1,0-1 1,-1 1-1,1-1 1,0 1-1,-1-1 1,1 0 0,-1 1-1,1-1 1,-1 1-1,1-1 1,-1 0 0,1 1-1,-1-1 1,1 0-1,-1 0 1,1 1-1,-1-1 1,1 0 0,-1 0-1,0 0 1,1 0-1,-1 0 1,1 0 0,-1 0-1,0 0 1,1 0-1,-1 0 1,0 0 0,-6 1-17,-229 19-125,197-15 918,151-10-136,129-24 0,-232 28-616,19-2-28,-15 2-192,0-1 0,22-6 0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4:43.1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1 144 3904,'13'-4'7840,"3"-5"-3907,19-21-2779,-1 1-471,-4 6-305,-24 17-290,0 1-1,0 0 1,1 0-1,0 0 1,0 1-1,0 0 1,0 1-1,0-1 1,16-4-1,-21 8-63,0 0-1,0 1 1,-1-1-1,1 0 1,0 0-1,0 1 1,0-1-1,0 1 0,-1 0 1,1-1-1,0 1 1,-1 0-1,1 0 1,0 0-1,-1 0 1,1 0-1,-1 1 0,0-1 1,1 0-1,-1 1 1,0-1-1,2 4 1,1 0 75,0 1 1,0 0-1,-1 0 0,0 1 1,2 6-1,1 3 128,-2 1 0,1-1-1,2 34 1,-6-43-160,0 1 0,1-1-1,3 11 1,1 5 23,-5-22-78,-1 1 0,1 0 0,-1 0 0,1-1 0,-1 1 0,1 0 0,0-1-1,0 1 1,0-1 0,0 1 0,0-1 0,0 1 0,0-1 0,1 0 0,-1 1 0,3 1 0,-3-3 5,0 1 1,0-1 0,0 0 0,1 1 0,-1-1 0,0 0 0,0 0 0,1 1 0,-1-1 0,0 0 0,0 0 0,0-1 0,1 1 0,-1 0 0,0 0 0,0-1-1,0 1 1,1 0 0,-1-1 0,0 1 0,0-1 0,0 1 0,0-1 0,2-1 0,64-52 61,5-3-622,-53 44 429,-6 4 13,1 0 0,-1 1-1,26-11 1,-36 18 97,0-1 0,1 1-1,0 0 1,-1 0 0,1 1-1,-1-1 1,1 1 0,0 0 0,-1-1-1,1 2 1,0-1 0,0 0-1,-1 1 1,1 0 0,-1 0-1,1 0 1,-1 0 0,1 0 0,-1 1-1,0-1 1,5 4 0,11 11 300,-1 0 1,28 34-1,-38-42-316,3 6-282,-1 0 0,14 26-1,-21-32-101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4:43.6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103 9 3072,'-4'-8'10540,"5"22"-9544,-5 46 1031,-2 1 0,-15 65 1,10-66-1620,-32 181 877,29-113-1375,13-106-962,1-15-3112,9-13-2554,-4 2 5089,8-6-3101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4:44.4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121 9 5216,'0'-1'78,"-1"1"0,1-1 1,0 1-1,0-1 0,0 1 0,0 0 1,0-1-1,-1 1 0,1-1 0,0 1 0,0 0 1,-1-1-1,1 1 0,0-1 0,-1 1 1,-4-2 4269,4 11-1698,-3 16-259,-4 48 1,-2 8-1111,8-69-1191,0-2 181,0-1 0,1 1 0,0 16-1,1-26-264,1 0 0,-1 1 0,0-1 0,1 0 0,-1 0 0,1 0-1,-1 0 1,0 0 0,1 0 0,-1 1 0,1-1 0,-1 0 0,1 0 0,-1 0-1,1-1 1,-1 1 0,1 0 0,-1 0 0,0 0 0,1 0 0,-1 0-1,1 0 1,-1-1 0,0 1 0,1 0 0,-1 0 0,1-1 0,14-6-112,-6 1 37,-6 4 31,-1 0 0,1 0 1,-1 1-1,1-1 0,-1 1 1,1 0-1,0 0 0,0 0 1,0 0-1,0 0 0,0 1 0,0-1 1,-1 1-1,6 0 0,-4 0 44,0 0 0,0 0 0,0 1 0,0-1 0,0 1 0,-1 0 0,1 0 0,0 0 0,0 1 0,-1-1 0,6 4 0,-6-3 50,-1 0-1,0-1 0,0 1 0,0 0 1,0 0-1,-1 1 0,1-1 0,0 0 1,-1 1-1,0-1 0,1 0 1,-1 1-1,0 0 0,0-1 0,-1 1 1,1 0-1,0 5 0,0-4 73,-1 1 0,1-1 0,-2 1 0,1 0 0,0-1 0,-1 1 0,0-1 0,0 1 0,0-1 0,0 0 0,-1 1 1,0-1-1,-4 8 0,5-10-69,0-1 0,0 1 0,-1 0 0,1-1 0,-1 1 1,1-1-1,-1 1 0,0-1 0,1 0 0,-1 1 0,0-1 1,0 0-1,0 0 0,0-1 0,0 1 0,0 0 0,0-1 1,0 1-1,-1-1 0,1 1 0,0-1 0,0 0 0,0 0 0,0 0 1,0 0-1,-1-1 0,1 1 0,0 0 0,0-1 0,-3-1 1,-6-3-110,0 0 0,1 0 0,0-1 1,0-1-1,-10-8 0,-7-4-377,-30-26-3583,56 44 3774,0 1 0,1-1 1,-1 1-1,0-1 0,1 0 0,-1 0 1,1 1-1,-1-1 0,1 0 1,-1 0-1,1 1 0,-1-1 0,1 0 1,0 0-1,-1 0 0,1-1 1,0 1 91,0 1 1,0-1-1,0 1 1,0 0-1,0-1 1,0 1-1,1 0 1,-1-1-1,0 1 1,0 0-1,0-1 1,0 1-1,1 0 1,-1-1-1,0 1 1,0 0-1,1 0 1,-1-1-1,0 1 1,1 0 0,-1 0-1,0-1 1,1 1-1,-1 0 1,0 0-1,1 0 1,-1 0-1,0 0 1,1-1-1,-1 1 1,0 0-1,1 0 1,-1 0-1,0 0 1,1 0-1,-1 0 1,1 0-1,-1 0 1,0 0-1,1 1 1,-1-1-1,0 0 1,1 0 0,0 0-1,13 5-5029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4:46.2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29 4064,'0'-1'68,"-1"0"0,1 0 0,-1 0 0,1 0 0,0 0 0,-1 0 0,1 0 0,0 0 0,0 0 0,0 0 0,0 0 0,0 0 0,0 0 1,0-2-1,0-8 6623,1 16-6005,0 0 1,1 0 0,-1 1 0,4 5-1,2 6-290,14 71 992,-16-63-1090,1-1 1,1 1-1,13 30 0,-9-31-125,36 68 251,-47-91-706,19-6-10662,-6-1 6875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4:46.5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503 4 4576,'-2'-1'153,"0"0"1,0 1-1,0-1 0,0 1 1,0 0-1,-1 0 0,1-1 1,0 2-1,0-1 0,0 0 1,0 0-1,-1 1 0,-2 0 1,-1 1 395,1 0-1,-1 1 1,1 0 0,-7 4-1,-31 23 2763,-63 58-1,40-31-1414,-90 71-242,142-116-2016,-18 20 0,14-12-5133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4:46.9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149 13 5056,'-3'-2'254,"1"1"1,0-1-1,-1 0 1,1 1-1,-1 0 0,-4-2 1,6 3-176,1 0 1,-1 0-1,0 0 0,0 0 1,1 0-1,-1 0 1,0 0-1,1 0 0,-1 0 1,0 0-1,1 0 1,-1 1-1,0-1 0,1 0 1,-1 0-1,0 1 1,1-1-1,-1 1 0,1-1 1,-1 0-1,0 1 1,1-1-1,-1 1 0,1-1 1,0 1-1,-1 0 1,1-1-1,-1 1 0,1-1 1,0 1-1,-1 0 1,1-1-1,0 1 0,-1 1 1,-5 17 1589,0 1 0,-6 40 0,5-25-735,1-7-438,-24 131 1642,30-153-2431,-10 45 812,10-47-991,-2 0 0,1 0 1,0 0-1,-1 0 1,0 0-1,0 0 1,0 0-1,0 0 0,-5 4 1,7-8 323,0 0 1,0 0-1,0-1 0,0 1 0,0 0 1,0 0-1,0 0 0,0-1 1,0 1-1,0 0 0,0 0 1,0-1-1,0 1 0,0 0 0,0 0 1,0 0-1,0-1 0,0 1 1,-1 0-1,1 0 0,0 0 1,0-1-1,0 1 0,0 0 1,-1-1-444,1 1 443,0 0 0,0 0 1,-1 0-1,1 0 0,0 0 1,0 0-1,-1 0 0,1-1 1,0 1-1,0 0 0,0 0 0,-1 0 1,1 0-1,0 0 0,0 0 1,-1 0-1,1 0 0,0 0 1,0 0-1,0 0 0,-1 1 0,1-1 1,0 0-1,0 0 0,-1 0 1,1 0-1,0 0 0,0 0 1,0 0-1,0 1 0,-1-1 1,1 0-1,4-11-2572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4:47.3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9 7232,'-17'-7'1885,"15"5"-10,12 6 2247,12 3-3378,0-2 1,0 0-1,1-2 0,40 2 0,14 2-662,42 16-1211,-77-14-1918,-17 0-3095,-24-8 5612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4:48.5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55 50 1984,'-1'-3'9841,"-4"7"-6315,-3 11-3195,7-14 323,-4 9-227,0 0 1,1 0-1,1 0 1,0 0 0,0 1-1,-2 19 1,-1 70 357,5-42-473,-2-1-122,2 0 0,9 79 1,-7-126-150,1-1 1,0 1 0,0-1 0,1 0 0,0 1-1,0-1 1,1-1 0,1 1 0,-1-1-1,1 1 1,7 7 0,-7-10 12,0 0 0,0-1 0,0 0 0,1 0 0,0 0 1,0 0-1,0-1 0,0 0 0,1 0 0,-1-1 0,1 0 0,0 0 0,14 3 0,-16-5-22,0-1 0,-1 0 0,1 0 1,0 0-1,-1-1 0,1 1 0,0-1 0,-1 0 0,1-1 0,-1 1 0,0-1 0,5-2 0,0-1 33,0 1 0,0-1 0,-1-1 0,15-12 0,-10 5-17,0-2 0,0 1-1,-2-1 1,0-1 0,0 0 0,12-27 0,37-111 151,-13 27-77,-37 104-78,-2 1 1,7-28 0,-12 37-45,-1 1-1,0-1 1,-1 0 0,0 1 0,-2-22 0,0 23-19,1 4-237,-1-1 1,0 1-1,-4-13 0,4 18-87,0-1 0,0 1 0,0 0 0,-1 0 0,1 0 0,-1 0 0,1 0 0,-1 0 0,1 0 0,-1 0 0,0 1 0,0-1 0,0 1 0,-4-3 0,4 3-15,0 0-177,1 0-1,0 0 0,-1 0 0,1 1 0,-1-1 0,1 1 0,0-1 0,-1 1 0,-2-1 0,-6 3-1874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4:49.7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1 332 4736,'5'-7'9815,"7"-9"-6915,12-13-1749,-8 0-316,13-29 1,6-14-304,-21 44-306,-10 19-186,1-1 0,0 1 0,0 0 0,1 1 0,0 0 0,0-1 0,1 2 0,12-12 0,-19 19-34,1-1 0,-1 1-1,1-1 1,0 1 0,-1 0 0,1-1-1,0 1 1,-1 0 0,1-1-1,0 1 1,-1 0 0,1 0 0,0 0-1,0 0 1,-1 0 0,1 0-1,0 0 1,0 0 0,-1 0-1,1 0 1,0 0 0,0 0 0,-1 0-1,1 1 1,0-1 0,0 0-1,1 1 4,-1 0-1,0 1 1,0-1-1,0 0 0,0 0 1,0 0-1,0 1 0,0-1 1,0 0-1,0 1 1,1 2-1,0 3-8,1 1 1,-1 0-1,3 14 0,8 89-410,-11-98-641,0-1 0,1 1 1,1-1-1,0 1 1,0-1-1,1 0 0,8 14 1,4 0-3654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4:51.1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8 230 2400,'-7'-4'11929,"12"0"-9694,1-1-3770,17-23 2615,-14 16-481,17-17-1,-22 25-451,1-2 76,0 1 1,1 0 0,0 1 0,-1-1-1,2 1 1,-1 0 0,0 0-1,11-3 1,-16 6-205,0 1-1,0 0 0,0 0 1,0 0-1,0 0 1,0 0-1,0 1 1,0-1-1,0 0 1,0 0-1,0 1 0,0-1 1,0 1-1,0-1 1,-1 0-1,1 1 1,0 0-1,0-1 1,0 1-1,0 0 1,16 18 86,-12-13-43,5 8 19,12 22 0,-13-22 69,18 24 0,-24-34-102,1 0 0,0 0 1,0 0-1,0-1 0,1 0 0,-1 1 0,1-2 0,-1 1 1,10 3-1,-8-3-6,0-1 1,0 1 0,1-2-1,-1 1 1,0-1 0,1 0-1,-1 0 1,1-1 0,-1 1-1,1-2 1,-1 1 0,1-1-1,-1 0 1,0 0 0,1 0-1,-1-1 1,0 0 0,0-1-1,0 1 1,9-6 0,-8 4-18,-1-1-1,1 0 1,-1 0 0,1 0 0,-1-1 0,-1 0 0,1 0-1,5-9 1,4-8-77,14-29 0,-18 29 118,21-29-1,-23 39-75,-6 8 29,1 0 0,-1 0 0,1 0 1,0 1-1,0 0 0,5-5 0,-8 8-8,1 1 0,-1-1 0,0 1 0,0-1 0,0 1 0,1-1 0,-1 1 0,0-1 0,0 1 0,1 0 0,-1 0 0,0 0 0,1 0 0,-1 0 0,0 0 0,1 0-1,-1 0 1,0 0 0,1 1 0,-1-1 0,0 0 0,0 1 0,1-1 0,-1 1 0,0 0 0,0-1 0,0 1 0,0 0 0,0 0 0,0 0 0,0-1 0,1 3 0,93 95 559,12 10-772,-97-101-177,3 5-2282,-27-11-8790,0-4 6785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9:04.8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71 7968,'-2'-2'311,"-1"-1"394,0 1 1,0-1-1,0 0 1,0 0-1,-2-5 1,5 8-492,0-1 0,0 1 1,0 0-1,0-1 1,0 1-1,0 0 0,0-1 1,1 1-1,-1 0 1,0-1-1,0 1 1,0 0-1,1 0 0,-1-1 1,0 1-1,0 0 1,1 0-1,-1-1 0,0 1 1,1 0-1,-1 0 1,0 0-1,0 0 0,1-1 1,-1 1-1,1 0 1,13-6 2641,-1 2-1985,1 1 1,-1 1-1,1 1 1,0-1-1,25 3 1,6-2-43,102-4 397,99-5-1001,-220 8-272,11-1-473,0 1 1,38 4-1,-57-1-3181,-3-1 1013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4:51.5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68 40 3904,'-1'-1'87,"0"0"0,0 0 0,0 1 1,0-1-1,0 0 0,0 0 0,0 0 0,0-1 1,0 1-1,1 0 0,-1 0 0,0 0 0,1-1 1,-1 0-1,1 0 137,1 1 0,-1 0 0,0-1 1,1 1-1,0 0 0,-1-1 0,1 1 1,0 0-1,0 0 0,0 0 0,0 0 1,-1 0-1,2 0 0,-1 0 0,1-1 1,-2 2-124,0 0 0,0 0 0,1-1 0,-1 1 0,0 0 0,0 0 0,0 0 0,1 0 0,-1-1 0,0 1 0,0 0 0,1 0 0,-1 0 0,0 0 0,0 0 0,0 0 0,1 0 0,-1 0 1,0 0-1,1 0 0,-1 0 0,0 0 0,0 0 0,1 0 0,-1 0 0,0 0 0,0 0 0,1 0 0,-1 0 0,0 0 0,0 0 0,0 1 0,1-1 0,-1 0 0,0 0 0,1 0 0,6 12 1187,3 19-248,-10-31-936,5 30 1429,3 57 1,-8-64-951,-1 0 0,-5 29 0,1-3 57,-4 62 326,-33 254 100,39-345-1300,-8 35 582,9-48-1061,0-1 1,0 1-1,0-1 0,-1 0 1,0 0-1,-4 6 0,-1 0-7014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4:53.2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123 4 1312,'-5'0'13978,"-4"-3"-11002,5 3-2739,3 0-112,0 0 1,-1-1-1,1 1 1,0 1-1,0-1 0,-1 0 1,1 0-1,0 0 0,0 1 1,0-1-1,0 0 0,-2 2 1,2-2-39,0 1 1,-1-1 0,1 1 0,0-1 0,0 1-1,0-1 1,0 0 0,-1 0 0,1 0-1,-2 1 1,3-2-74,-1 1 0,1 0 0,-1 0 0,1 0 0,-1 0 0,1 0 0,-1 0 0,1 0 0,0 0 0,-1 0 0,1 1 0,-1-1 0,1 0 0,-1 0 0,1 0 0,0 0 0,-1 1 0,1-1 0,-1 0 0,1 0 0,0 1 0,-1-1 0,1 0 0,0 1 0,-1-1 0,1 0 0,0 1 0,0-1 0,-1 0 0,1 1 0,0-1 0,0 1 0,0-1 0,0 0-1,-1 1 1,1-1 0,0 1 0,0-1 0,0 1 0,0-1 0,0 1 0,0-1 0,0 0 0,0 1 0,2 6 172,-2-6-186,0-1 0,0 0-1,0 0 1,0 1 0,0-1 0,0 0 0,0 0-1,0 1 1,0-1 0,0 0 0,0 1 0,0-1-1,0 0 1,0 0 0,0 1 0,0-1 0,0 0-1,0 0 1,0 1 0,0-1 0,-1 0-1,1 0 1,0 1 0,0-1 0,0 0 0,0 0-1,0 0 1,-1 1 0,1-1 0,0 0 0,0 0-1,0 0 1,-1 0 0,1 0 0,0 1 0,0-1-1,-1 0 1,1 0 0,0 0 0,0 0 0,-1 0-1,1 0 1,0 0 0,0 0 0,-1 0 0,1 0-1,-15 18 481,11-15-267,4-3-212,0 1 0,0-1-1,0 0 1,0 0-1,0 0 1,0 0 0,0 0-1,-1 0 1,1 0 0,0 0-1,0 1 1,0-1 0,0 0-1,0 0 1,0 0-1,0 0 1,0 0 0,0 1-1,0-1 1,0 0 0,0 0-1,0 0 1,0 0-1,0 0 1,0 1 0,0-1-1,0 0 1,0 0 0,0 0-1,0 0 1,0 0-1,0 1 1,0-1 0,0 0-1,0 0 1,0 0 0,0 0-1,0 0 1,0 1 0,0-1-1,1 0 1,-1 0-1,0 0 1,0 0 0,0 0-1,0 0 1,0 0 0,0 0-1,0 0 1,1 1-1,-1-1 1,-2 0 163,2 0-151,-1 0-1,0 0 1,0 1 0,1-1-1,-1 0 1,0 0-1,1 0 1,-1 1 0,0-1-1,1 0 1,-1 1-1,0-1 1,1 0 0,-1 1-1,1-1 1,-1 1-1,5 15 90,-5-13-113,1 0 1,-1 1 0,1-1-1,-1 0 1,0 0 0,0 0 0,-1 0-1,-2 4 1,2-3 0,0 0-1,1 0 1,-1 0 0,-1 8 0,-1 6-7,3-17 13,1 1 0,-1 0 1,0 0-1,1-1 1,0 1-1,-1 0 1,1 0-1,0 0 0,0-1 1,0 1-1,0 0 1,0 0-1,1 0 0,-1-1 1,1 1-1,-1 0 1,1 0-1,-1-1 1,1 1-1,0 0 0,0-1 1,0 1-1,0-1 1,0 1-1,0-1 0,0 1 1,2 1-1,-2-2 36,-1-1-33,1 0 0,-1 0 0,0 1 0,0-1 0,0 0 0,0 0 0,0 0 0,0 0 0,0 1 0,0-1 0,0 0 0,1 0 0,-1 0 0,0 0 0,0 0-1,0 0 1,0 1 0,0-1 0,1 0 0,-1 0 0,0 0 0,0 0 0,0 0 0,0 0 0,1 0 0,-1 0 0,0 0 0,0 0 0,0 0 0,0 0 0,1 0 0,-1 0 0,0 0 0,0 0 0,0 0-1,1 0 1,-1 0 0,0 0 0,0 0 0,0 0 0,1 0 0,7-3-35,-5 1 24,1 0-1,0-1 1,-1 0-1,1 0 0,-1 0 1,0 0-1,0 0 1,0-1-1,-1 1 0,1-1 1,-1 1-1,0-1 0,0 0 1,3-8-1,-2 2-5,-1 1 0,0-1-1,0 1 1,-1-1 0,0-17 0,2 17 129,-3 9-89,1 1 1,-1-1-1,0 0 1,1 1-1,-1-1 0,0 0 1,0 1-1,0-1 1,1 0-1,-1 0 1,0 1-1,0-1 1,0 0-1,0 0 0,0 1 1,0-1-1,0 0 1,-1 0-1,1 0 1,-3-3-197,3 4 193,3-3 557,1 14-448,8 30 368,25 58 0,-32-91-540,-4-7-4,-1 0-1,1 0 1,-1 1-1,1-1 1,-1 0 0,1 0-1,-1 0 1,0 0 0,1 0-1,-1 2 1,27-28-21450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4:54.7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146 536 3072,'5'-3'979,"-4"3"-910,-1 0 1,1 0 0,-1 0-1,0 0 1,1-1-1,-1 1 1,0 0 0,1 0-1,-1 0 1,1-1-1,-1 1 1,0 0 0,1-1-1,-1 1 1,0 0-1,0-1 1,1 1 0,-1 0-1,0-1 1,0 1 0,0 0-1,1-1 1,-1 1-1,0-1 1,0 1 0,0 0-1,0-2 1,3-1 2435,-3 3-2426,0 0 0,0 0 0,1 0 1,-1-1-1,0 1 0,0 0 0,0 0 1,0 0-1,1 0 0,-1-1 0,0 1 1,0 0-1,0 0 0,0 0 1,0-1-1,0 1 0,1 0 0,-1 0 1,0 0-1,0-1 0,0 1 0,0 0 1,0 0-1,0-1 0,0 1 0,0 0 1,0 0-1,0-1 0,0 1 0,0 0 1,0 0-1,0-1 0,-1 1 0,1 0 1,0 0-1,0 0 0,0-1 1,0 1-1,0 0 0,-1 0 0,1-1 59,0 1-1,0-1 0,-1 1 1,1-1-1,0 1 1,-1-1-1,1 1 0,-1 0 1,1-1-1,-1 1 0,1 0 1,-1 0-1,1-1 1,0 1-1,-1 0 0,0 0 1,1-1-1,-1 1 1,1 0-1,-1 0 0,1 0 1,-1 0-1,1 0 0,-1 0 1,0 0-1,-1 0 37,1 1-1,-1-1 0,0 0 1,1 1-1,-1 0 0,1-1 1,-1 1-1,-2 1 0,-1 3 199,-1-1 0,1 0-1,-7 8 1,-3 6-11,0 0 1,1 1 0,1 1-1,-19 37 1,29-51-348,0 0 0,1 1 0,0-1 0,0 1 0,1 0 0,-1 0 0,1-1 0,1 1 0,-1 0 1,1 0-1,1 0 0,0 7 0,0-8-3,0-1 1,1 0-1,0 1 1,-1-1 0,2 0-1,-1 0 1,1 0-1,-1-1 1,1 1-1,0-1 1,1 1-1,-1-1 1,1 0 0,0 0-1,7 5 1,-9-7 10,1-1 0,-1 0 0,1 1 0,-1-1 1,0 0-1,1 0 0,0 0 0,-1 0 0,1-1 0,0 1 1,-1-1-1,1 1 0,0-1 0,-1 0 0,1 0 0,0-1 1,0 1-1,-1 0 0,1-1 0,0 0 0,-1 1 1,1-1-1,-1 0 0,1 0 0,-1-1 0,5-1 0,-2-1 5,0 1-1,0-1 0,-1 0 0,1 0 0,-1-1 0,0 1 0,0-1 0,-1 0 0,1 0 0,-1 0 1,3-6-1,1-7-31,0 0 0,-2-1 0,0 0 0,3-22 0,4-78-157,-11 79 131,-2 0 0,-8-59 0,-23-76 384,12 75 294,16 72-263,3 16-83,-1 1 1,-1-1-1,-6-18 0,5 25-579,1 11 69,2 13-61,5 133 520,1 2 455,-1-14-220,9 144-2085,-13-280 1010,0-1 1,1 1-1,-1-1 0,1 1 1,0-1-1,-1 1 1,4 4-1,-4-6 256,1-1-1,-1 0 1,1 0-1,-1 0 1,1 0-1,0 0 1,-1 0-1,1-1 1,0 1-1,0 0 1,0 0-1,0 0 1,0-1 0,0 1-1,0-1 1,0 1-1,0 0 1,0-1-1,0 0 1,0 1-1,0-1 1,0 0-1,1 1 1,-1-1-1,2 0 1,10-3-4818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4:55.0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64 23 8640,'0'-23'8111,"-2"56"-5842,-11 61-1,5-48-1594,-3 18 207,3-19-531,2 1 0,-1 47 0,2-25-1764,5-63 1680,-1 0-3986,-1-22-6377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4:55.4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31 192 5888,'-30'-1'6842,"33"0"-6460,-1 0 0,1-1-1,-1 0 1,1 0 0,-1 0-1,0 0 1,0 0 0,3-3-1,7-8 344,8-4-10,1 1 0,1 0-1,0 1 1,31-14 0,-41 23-424,2 0 0,-1 1 0,0 1 0,1 0 1,0 0-1,0 1 0,0 1 0,0 1 0,25 0 0,-30 2-44,-1 1 0,1 0 0,-1 0 0,1 1 0,-1 0 0,0 0 0,0 1 0,0 0 0,8 6 0,-5-2 52,-8-5-235,1-1 0,-1 1 0,1-1 0,6 3-1,-9-5-56,1 1-1,-1-1 0,0 0 1,0 0-1,1 1 0,-1-1 1,0 0-1,1 0 0,-1 0 1,0 0-1,1 0 0,-1-1 1,0 1-1,0 0 0,1-1 1,-1 1-1,0-1 1,0 1-1,0-1 0,2 0 1,14-16-710,-3 2-413,23-24-7684,-24 27 5846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4:56.5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27 117 5056,'-6'-4'851,"5"3"-664,0 0 0,-1 0-1,1 0 1,-1 0 0,0 0 0,1 1 0,-1-1 0,0 0 0,-5 0 5146,8-1-5008,0 1 0,0-1 0,0 1 0,0-1 0,1 1-1,-1 0 1,0-1 0,1 1 0,-1 0 0,0 0 0,1 0 0,-1 0-1,1 0 1,2-1 0,2-1 269,12-8-120,1 0 1,1 2 0,-1 0-1,2 2 1,-1 0 0,36-7-1,-2 2-740,-46 12-60,-6 0-239,-16 36-17077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4:56.9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32 8544,'0'8'3872,"13"-11"-3360,2-2-64,6-2-352,3 2 2368,2 2-1377,6-6 225,-1 6-832,1-2-512,0 5 0,-6 5-512,1-2 288,-1 1-2399,-2 4 1439,2-3-3744,6-5 2752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4:57.5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466 12 5152,'-2'-1'261,"1"0"0,0-1 0,-1 1-1,1 0 1,0 0 0,-1 1 0,1-1 0,-1 0 0,1 0 0,-1 1 0,0-1 0,-2 0 0,3 1-43,0 0 1,0 1 0,0-1-1,0 0 1,0 0 0,-1 1-1,1-1 1,0 1 0,0-1-1,0 1 1,0-1 0,0 1-1,1 0 1,-1 0 0,0-1-1,0 1 1,0 0 0,0 0-1,1 0 1,-2 1 0,-8 12 639,1 1 0,0 1 1,1 0-1,1 0 0,-7 20 0,1-2-120,-53 118 1044,60-136-1771,1 1 1,0-1 0,1 1 0,1 0-1,1 0 1,0 0 0,1 34 0,5-11 15,1 0 0,13 49 1,-3-12 346,-4-1 1,-3 2 0,-2 94-1,-6-160-257,1-2 4,-1-1 0,-1 1 0,0 0 1,0-1-1,0 1 0,-5 14 1,-3-5-145,0-1 1,0 0-1,-2-1 1,0 0 0,-1 0-1,-1-1 1,0-1-1,-1 0 1,-1-1 0,0-1-1,-1 0 1,-1-1-1,0 0 1,-27 13 0,25-16-945,-24 11-1634,42-19 2470,0-1 1,0 1 0,1-1-1,-1 0 1,0 0 0,0 1-1,0-1 1,0 0 0,1 0-1,-1 0 1,0 0 0,0 0-1,0 0 1,0 0 0,1 0-1,-1 0 1,0-1 0,0 1-1,0 0 1,0 0 0,1-1-1,-1 1 1,0-1 0,0 1-1,1 0 1,-1-1 0,0 0-1,1 1 1,-1-1 0,0 1 0,1-1-1,-1 0 1,1 1 0,-1-1-1,1 0 1,0 1 0,-1-1-1,1 0 1,-1 0 0,1 0-1,0 1 1,0-1 0,0 0-1,-1 0 1,1 0 0,0 0-1,0-1 1,1-2-836,-1 0 0,1 0-1,0 1 1,0-1 0,2-4 0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4:58.2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19 214 5216,'-15'-7'1696,"15"7"-1640,-1 0 1,1-1-1,0 1 1,0 0-1,0 0 1,0 0-1,-1 0 1,1 0-1,0 0 1,0 0-1,0 0 0,0 0 1,0-1-1,-1 1 1,1 0-1,0 0 1,0 0-1,0 0 1,0 0-1,0-1 1,0 1-1,0 0 1,0 0-1,0 0 1,0 0-1,0 0 1,-1-1-1,1 1 0,0 0 1,0 0-1,0 0 1,0-1-1,0 1 1,0 0-1,1 0 1,-1 0-1,0 0 1,0-1-1,0 1 1,0 0-1,0 0 1,0 0-1,0 0 1,0-1-1,0 1 0,0 0 1,0 0-1,1 0 1,-1 0-1,0 0 1,0-1-1,8-4 2482,-8 4-2530,16-9 1568,-7 4-1086,0 0 0,0 1 0,11-5 0,-11 7-288,7-4 292,1 1 0,-1 0-1,1 1 1,25-3 0,-37 7-396,0 1 1,0 0 0,1 0-1,-1 0 1,0 1-1,0-1 1,0 1 0,0 1-1,0-1 1,0 1-1,-1-1 1,1 2 0,0-1-1,-1 0 1,0 1-1,1 0 1,-1 0 0,0 0-1,0 0 1,4 5-1,0 1-13,-1 1 0,0 0 0,0 0 0,-1 0 0,6 12 0,18 57 404,-22-57-292,0 0 0,1-1 0,20 33 0,-28-52-173,0 1 1,1-1-1,0 0 0,0 0 0,0 0 1,-1-1-1,2 1 0,-1 0 0,0-1 1,0 1-1,4 1 0,-4-2 0,-1-1 0,1 1 0,0-1 0,-1 0 0,1 1 0,0-1 0,-1 0 0,1 0 0,0 0 0,-1 0 0,1-1 0,0 1 0,-1 0 0,1-1 0,0 1 0,-1-1 0,1 1 0,-1-1 0,1 0 0,2-2 0,2-1 2,0-1 0,0 0 0,0 0 0,-1-1 0,0 0 0,0 0 0,4-7 0,30-52-147,-23 35 146,21-36-39,26-44 34,-50 90 108,1 1-1,1 1 1,22-23 0,-34 38-75,0 0 0,0 1-1,0-1 1,1 1 0,-1-1 0,1 1-1,-1 0 1,1 1 0,5-3 0,-7 4-32,0-1 1,0 1 0,0 0-1,1 0 1,-1 0 0,0 0-1,0 0 1,1 0 0,-1 0-1,0 1 1,0-1-1,0 1 1,0 0 0,0 0-1,1 0 1,-1 0 0,3 2-1,9 8 11,-1 0-1,0 1 0,0 0 0,-1 1 1,-1 0-1,10 16 0,-1-3 60,-8-11-274,-2 0 0,0 1 0,0 0 0,-2 1 0,0 0 0,5 18 1,-11-28-572,0 0 1,-1-1 0,0 1 0,1 10 0,-2-15 155,0 0 0,0 1 0,0-1 0,0 0 0,0 0 1,-1 0-1,1 0 0,-1 0 0,1 1 0,-1-1 0,0 0 1,0 0-1,0 0 0,0 0 0,0-1 0,0 1 0,0 0 1,-3 2-1,-11 4-4202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4:58.6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12 6656,'-4'-8'1979,"8"5"-1122,-3 3-685,1 0 0,-1 0 1,0 0-1,0 1 0,0-1 0,1 0 0,-1 1 0,0-1 0,0 1 0,0-1 0,0 1 0,0-1 0,0 1 0,0 0 0,1 1 0,6 6 427,-1 1 0,-1 0 0,0 0 1,0 1-1,0 0 0,-2 0 0,1 0 0,3 13 1,-1-6-73,1 6 76,-1 0-1,0 1 1,4 42 0,0 73 726,-10-134-1288,-7 319 1071,1-211-1029,3-95-364,-4 23 1,3-26-1887,1-1 0,-1 17 1,6-52-9914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9:04.8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52 124 5632,'-12'-16'16378,"17"38"-15777,-3-11 467,7 22-269,-5-20-525,-1 1-1,0 0 0,-1 0 0,0 18 1,-1 8-124,0-16-77,-1 0 0,-1 1 0,-5 28 0,5-51-76,1-1 1,0 1-1,-1-1 0,1 1 0,0-1 1,0 1-1,0 0 0,1-1 0,-1 2 1,1 10-83,-1-13 9,1 0-1,-1 1 1,0-1 0,0 0-1,0 1 1,0-1-1,0 0 1,0 1 0,-1-1-1,1 0 1,0 1-1,0-1 1,0 0 0,0 1-1,0-1 1,0 0-1,-1 0 1,1 1 0,0-1-1,0 0 1,0 1-1,-1-1 1,1 0 0,0 0-1,0 0 1,-1 1 0,1-1-1,0 0 1,-1 0-1,1 0 1,0 1 0,-1-1-1,-12-3-1241,11 1 1306,-1 0 1,0 0-1,0 0 1,1 0-1,-1 0 1,-2-4-1,2 1 90,-1-1-1,1 0 0,0 0 1,1-1-1,0 1 1,0 0-1,0-1 0,1 0 1,0 1-1,0-1 0,0-10 1,2-3 151,0 1 0,8-33 0,-6 41-34,0-1-1,1 1 1,1 0-1,0 0 1,0 0-1,1 1 1,0 0-1,1 0 1,0 0-1,1 1 1,12-12-1,-4 5-31,1 2 0,1 0 0,0 1 0,0 1 0,27-14 0,-32 20-142,0 0 0,0 0 0,0 1 0,26-5 0,-36 9-16,0 0 1,0 1-1,1 0 1,-1 0-1,0 0 0,0 0 1,1 0-1,-1 0 1,0 1-1,0 0 0,1 0 1,-1 0-1,0 0 1,0 0-1,0 0 0,0 1 1,-1 0-1,1-1 1,0 1-1,-1 0 0,1 0 1,-1 1-1,1-1 1,-1 0-1,0 1 0,0-1 1,2 4-1,-2-3 19,0 1 1,0 0-1,0-1 0,-1 1 0,1 0 1,-1 0-1,0 0 0,0 0 0,-1 0 1,1 0-1,-1 0 0,0 0 1,0 0-1,0 0 0,0 0 0,-1 0 1,1 0-1,-1 0 0,0 0 0,0 0 1,-1-1-1,1 1 0,-1 0 0,0-1 1,0 1-1,0-1 0,0 1 0,-1-1 1,1 0-1,-5 4 0,-5 2 39,0-1-1,-1 0 0,0-1 1,-1 0-1,1-1 1,-1-1-1,0 0 0,-1 0 1,-15 1-1,101 8-179,-62-12 97,0 0 1,0 0 0,-1 1-1,1 0 1,-1 1 0,0 0-1,0 0 1,0 1 0,-1 0-1,1 0 1,-1 1 0,0 0-1,-1 0 1,0 0 0,9 11-1,-12-12 44,0-1 0,0 1 0,0-1 0,-1 1 0,0 0 0,0 0 0,0 0 0,0 0 0,-1 0 0,0 0 0,0 1 0,0-1 0,0 0 0,-1 1 0,0-1 0,0 0 0,-1 1 0,0-1 0,0 0 0,0 0 0,0 1 0,-1-1 0,1 0 0,-2 0 0,1 0 0,0-1 0,-4 6 0,2-5-2,-1 0 0,1 0 0,-1-1-1,1 0 1,-1 0 0,-1 0-1,1 0 1,0-1 0,-1 0 0,0 0-1,1-1 1,-1 1 0,-10 1-1,1 1 8,0-2-1,0 0 0,0-1 0,0 0 0,-1-1 1,1-1-1,-28-3 0,19-1-396,0 0-1,0-2 1,0 0 0,-24-12-1,43 16-146,0 0-1,1 0 1,-1-1-1,1 0 0,-7-4 1,10 5 203,-1 1 1,1-1 0,-1 1-1,1-1 1,-1 1-1,1-1 1,0 0-1,0 0 1,0 0 0,0 0-1,0 0 1,0 1-1,1-2 1,-2-2-1,2 4 173,0 1-1,0-1 0,0 0 0,0 0 1,0 0-1,0 0 0,0 1 1,0-1-1,1 0 0,-1 0 0,0 1 1,0-1-1,1 0 0,-1 0 0,0 1 1,1-1-1,-1 0 0,1 1 1,0-2-1,20-18-4041,9 2 1413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4:59.5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276 3 6048,'-1'-1'137,"0"1"1,0-1 0,0 1-1,0 0 1,0 0-1,0-1 1,0 1 0,0 0-1,0 0 1,0 0-1,0 0 1,0 0 0,0 0-1,0 0 1,0 1-1,0-1 1,0 0 0,0 1-1,0-1 1,0 0-1,0 1 1,0-1 0,0 1-1,-1 0 1,-5 1 5012,-7-3-3094,8 1-713,-4 1-684,0 0 0,0 1 0,1 1 0,-1-1 0,1 1 0,-18 9 0,17-8-387,-1 1-117,0 0 0,1 1 0,0 1 0,1-1 0,-16 14-1,20-15-106,0 0 0,0 0 0,0 0 0,1 1 0,0-1 0,0 1 0,0 0-1,1 0 1,0 1 0,-4 12 0,6-19-50,1 1 0,0 0 0,-1 0 0,1 0 0,0 0 0,0-1 0,0 1 0,0 0 0,0 0 0,0 0 0,0 0 0,0 0 0,0-1 0,0 1 0,0 0 0,0 0 0,1 0 0,-1 0 0,0 0 0,1-1 0,-1 1 0,0 0 0,1 0 0,-1-1 0,1 1 0,-1 0 0,1-1 0,0 1 1,-1 0-1,1-1 0,0 1 0,-1-1 0,1 1 0,0-1 0,0 1 0,-1-1 0,1 0 0,0 1 0,0-1 0,0 0 0,0 0 0,-1 0 0,1 1 0,0-1 0,0 0 0,0 0 0,1 0 0,2 0-101,1-1 0,-1 1 1,1-1-1,-1 0 0,1 0 0,-1 0 0,7-3 1,-3 0 52,-1 0 0,0 0 0,0-1 1,0 0-1,0 0 0,-1-1 0,0 0 0,0 0 1,-1 0-1,0-1 0,5-7 0,-2 6 1329,-4 14 54,2 4-1331,12 15 154,-14-18-411,1-1 0,-1 0 0,1 0 1,0 0-1,0-1 0,1 1 0,10 6 0,-15-11-153,1 0 1,0 0-1,0-1 0,-1 1 1,1-1-1,0 1 0,0-1 1,0 0-1,0 0 1,0 0-1,0 0 0,0 0 1,-1 0-1,1-1 0,0 1 1,0 0-1,3-2 0,0 1-814,13-3-1492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5:01.4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251 7 2656,'1'-4'-613,"4"1"4340,-5 3-3607,0 0 0,0 0-1,0 0 1,1 0 0,-1 0-1,0 0 1,0 0 0,3 2 2154,-3-2-2155,0 0 1,0 0 0,0 0-1,0 1 1,0-1 0,0 0 0,0 0-1,0 0 1,0 0 0,0 1-1,0-1 1,0 0 0,0 0-1,0 0 1,0 0 0,0 1-1,0-1 1,0 0 0,0 0-1,0 0 1,0 0 0,0 1-1,-1 0 839,1-1-838,-6 16 1150,-1 0 1,0-1 0,-12 19 0,-5 9-419,-3 14 125,4-7-311,-42 66 1,52-96-907,-10 23 1,12-21-2591,2 0-3845,9-21 6513,-1-1 0,1 0 0,0 0 0,0 1 0,-1-1 0,1 0-1,0 0 1,-1 0 0,1 1 0,0-1 0,-1 0 0,1 0 0,0 0 0,-1 0 0,1 0 0,0 0 0,-1 0 0,1 0 0,-1 0-1,1 0 1,0 0 0,-1 0 0,1 0 0,0 0 0,-1 0 0,1 0 0,0 0 0,-1 0 0,1 0 0,0-1 0,-1 1 0,1 0-1,0 0 1,-1 0 0,1 0 0,0-1 0,0 1 0,-1 0 0,1 0 0,-1-1 0,-11-10-2462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5:01.8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28 9056,'0'0'142,"-1"-1"-1,1 1 1,0-1 0,-1 1 0,1-1 0,0 1-1,-1-1 1,1 1 0,0-1 0,-1 1 0,1-1 0,0 0-1,0 1 1,0-1 0,0 0 0,-1 1 0,1-1 0,0 1-1,0-1 1,0 0 0,0 1 0,1-1 0,-1 0-1,0 1 1,0-1 0,0 1 0,0-1 0,1 0 0,-1 1-1,1-2 1,0 1-23,0 0-1,1 0 0,-1 1 1,0-1-1,1 0 1,-1 0-1,1 1 1,-1-1-1,1 1 0,0 0 1,-1-1-1,3 1 1,1-1 316,-1 1 0,1 0 0,0 0 0,-1 1 0,1-1 0,-1 1 0,0 0 0,1 0 0,-1 1 0,7 2 0,4 3 419,21 13 1,-22-12-646,5 4-271,1 0 0,-2 1 0,0 1-1,-1 1 1,25 26 0,-39-38-480,-1 0 0,1 0 0,0 0 0,0 0 0,5 3 0,-6-5-21,-1-1 1,1 1-1,-1 0 0,1 0 0,-1-1 1,1 1-1,0-1 0,-1 1 0,1-1 1,0 0-1,-1 0 0,1 0 1,0 0-1,-1 0 0,4 0 0,4-3-4375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5:02.2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329 200 6880,'-13'-7'2560,"8"2"-1984,2 2-160,-2 6 960,-5-3-832,2 5 832,-6-2-768,4 6-320,-3-6-192,-4 2-960,-1-2 480,0 1-2304,5-4 1504,-6-4-3104,-17 1 2432,-4-14-224</inkml:trace>
  <inkml:trace contextRef="#ctx0" brushRef="#br0" timeOffset="1">0 0 8320,'1'0'169,"0"1"0,0-1 0,0 0 0,0 0 0,-1 0 0,1 1 0,0-1 0,0 0-1,-1 1 1,1-1 0,0 1 0,-1-1 0,1 1 0,0-1 0,-1 1 0,1 0 0,-1-1 0,1 1 0,-1-1 0,1 1 0,0 1 0,8 18 78,-5-11 125,20 47 1857,-2 0 0,19 80 0,5 14-319,-37-125-1861,3 10-558,-1-14-2621,-6-35-8569,-5 13 11440,1-1-1,-1 1 0,0-1 0,0 1 0,-1-3 0,-3-21-2449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5:04.5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72 27 2816,'0'0'34,"0"0"1,0 0-1,0-1 0,0 1 0,0 0 1,0 0-1,0-1 0,0 1 1,0 0-1,0 0 0,0 0 1,0-1-1,0 1 0,0 0 1,0 0-1,0-1 0,0 1 0,0 0 1,0 0-1,0 0 0,0-1 1,1 1-1,-1 0 0,0 0 1,0 0-1,0-1 0,0 1 1,0 0-1,1 0 0,-1 0 0,0 0 1,0 0-1,0-1 0,1 1 1,-1 0-1,0 0 0,24-19 16536,-26 19-16452,1 0 0,-1 0-1,1 0 1,-1 1 0,1-1-1,-1 0 1,1 1 0,0 0 0,-1-1-1,1 1 1,0 0 0,-1 0-1,1-1 1,0 1 0,-2 2-1,0 0-37,0 0-1,1 0 0,-1 1 0,1-1 0,-3 7 1,-1 3 5,1 1 0,-5 19 0,-2 17 1,3 1 0,2 0 0,2 0 1,3 1-1,6 91 0,-2-132-72,0 0 0,1 0 0,0-1 0,1 1 0,0-1 0,0 0 0,10 16 0,-12-23 6,0-1 1,0 1-1,0 0 1,0 0 0,1-1-1,-1 1 1,1-1-1,-1 0 1,1 0-1,0 0 1,0 0-1,0 0 1,0 0-1,0-1 1,1 0-1,-1 1 1,0-1-1,1-1 1,-1 1-1,1 0 1,-1-1-1,1 0 1,-1 1-1,1-2 1,5 1-1,2-2 0,0 1-1,0-2 1,0 1-1,-1-1 1,1-1-1,-1 0 1,1-1-1,-1 0 1,-1 0-1,1-1 1,-1 0-1,0-1 1,0 0-1,14-16 1,-9 8 15,-1-2 1,0 0-1,-2 0 1,0-1-1,-1 0 0,-1-1 1,8-21-1,51-172-85,-36 106-1382,-27 80-196,-5 9-4414,0 11 1979,-10-2-4049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5:05.0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15 173 6976,'-15'-5'11059,"21"5"-9036,-3 0-1880,-1 0 0,0 0 1,0-1-1,0 1 0,0-1 0,0 0 1,0 0-1,0 0 0,0 0 0,0 0 0,0 0 1,-1 0-1,1 0 0,0-1 0,2-1 0,22-29 224,-14 16-209,13-22 119,0 0-243,-23 35-58,0 0 1,1 0-1,0 0 0,-1 1 1,1-1-1,0 1 1,0 0-1,1 0 0,2-2 1,-5 4 26,0-1 0,0 1 0,0 0 0,0 0 0,0 0 1,-1-1-1,1 1 0,0 0 0,0 0 0,0 0 0,0 1 1,0-1-1,0 0 0,0 0 0,0 0 0,0 1 0,-1-1 1,1 0-1,0 1 0,0-1 0,0 1 0,-1-1 1,1 1-1,0-1 0,0 1 0,-1 0 0,1-1 0,-1 1 1,1 0-1,0-1 0,-1 1 0,1 0 0,-1 1 0,3 2 38,-1 0 0,0 0 0,0 0-1,-1 0 1,2 5 0,7 30 129,17 77-31,-18-65-759,0-18-2680,-8-31 2511,-1 1 0,1-1 1,0 1-1,0-1 0,0 0 0,0 1 0,0-1 0,1 0 1,-1 0-1,3 3 0,4-1-5104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5:06.7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0 209 4320,'4'-5'8231,"5"-12"-5282,-4 8-2774,1-1 1,11-12-1,-2 7 428,35-27 0,-43 37-420,1 1 1,-1-1-1,1 1 0,0 0 0,1 1 1,-1 0-1,16-4 0,-23 7-136,-1 0-1,1 0 0,0-1 1,0 1-1,0 0 1,0 0-1,0 0 1,-1 0-1,1 1 1,0-1-1,0 0 0,0 0 1,0 0-1,-1 1 1,1-1-1,0 0 1,0 1-1,-1-1 1,1 1-1,0-1 0,0 1 1,-1-1-1,1 1 1,-1 0-1,1-1 1,0 1-1,-1 0 1,1-1-1,-1 1 0,1 0 1,-1-1-1,0 1 1,1 0-1,-1 0 1,0 0-1,0 0 1,1 1-1,0 4 109,0 0 0,-1 1 0,0-1-1,0 9 1,-1-3-22,0 40 97,0-23-176,1 1 0,1 0 1,1-1-1,8 32 0,-9-56-53,0 0-1,1-1 0,0 1 1,0-1-1,0 0 0,5 7 1,-7-10 2,1 1 0,0-1 0,0 0 0,0 0 1,0 0-1,0 0 0,0 0 0,0 0 0,0-1 0,1 1 0,-1 0 1,0 0-1,0-1 0,1 1 0,-1-1 0,0 1 0,1-1 1,-1 0-1,1 1 0,-1-1 0,1 0 0,-1 0 0,0 0 0,1 0 1,-1 0-1,1 0 0,1-1 0,1-1 9,0 1 0,-1-1 0,1 0 1,0 0-1,-1 0 0,0 0 0,0-1 0,1 1 0,-1-1 0,5-5 1,2-5-8,12-19 0,-16 23-21,10-16-104,89-139-123,-88 137 279,1 2 0,34-38 0,-45 54 80,-7 9-102,1-1 0,-1 0 0,1 1 0,-1-1 0,1 0 0,-1 1 0,1-1 0,0 0 0,-1 1-1,1-1 1,0 1 0,0 0 0,-1-1 0,1 1 0,0-1 0,0 1 0,-1 0 0,1 0 0,0-1 0,0 1 0,0 0-1,0 0 1,-1 0 0,1 0 0,0 0 0,0 0 0,0 0 0,0 0 0,0 0 0,-1 1 0,1-1 0,0 0 0,0 0-1,0 1 1,-1-1 0,1 0 0,0 1 0,0-1 0,-1 1 0,1-1 0,0 1 0,0 1 0,3 2 37,-1 1 0,0-1 0,1 1 0,-2 0 0,4 8 0,-1-3 26,26 53-739,-30-60 357,1 0 0,-1 0 0,0 0 0,0 0 0,1 6-1,-1 7-3900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5:07.0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 3 5152,'-18'-2'1648,"17"2"-1528,1 1 0,0 0 0,0 0 0,1 0 0,-1 0 0,0 0 0,0 0 0,0-1 0,1 1 0,-1 0 0,0 0 0,1 0 0,-1 0 0,0-1 0,2 2 0,-1 0 408,24 68 4865,-20-52-4755,-1 1 1,0-1 0,-1 1-1,0 20 1,-4 49 654,-11 94 0,-27 89-450,25-196-3147,10-48-842,3-15 810,1-3-2373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5:07.9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99 0 4736,'-19'3'6336,"29"11"-1995,-9-11-4093,0 0-1,0 0 1,0 0 0,0 0 0,0 0-1,-1 0 1,0 0 0,0 0 0,0 0-1,0 0 1,0 4 0,-10 34 1175,5-23-971,-26 133 1254,30-150-1717,1 0 0,0 0 0,0 0 0,-1 0 0,1 0 0,0 0 0,0 0 0,0 0 0,0 0 0,1 0 0,-1 0 0,0 0 0,0 0 0,1 1 0,-1-1-2,0-1 1,1 0-1,-1 0 1,0 0-1,0 0 1,1 1-1,-1-1 0,0 0 1,0 0-1,1 0 1,-1 0-1,0 0 1,1 0-1,-1 0 0,0 0 1,0 0-1,1 0 1,-1 0-1,0 0 1,0 0-1,1 0 0,-1 0 1,0 0-1,1 0 1,-1 0-1,0 0 1,0-1-1,1 1 0,-1 0 1,0 0-1,1-1 1,3-2-148,1 0 0,0-1 0,6-7 0,-5 5 231,3-3-139,1 1-1,-1 0 0,1 1 1,1 0-1,-1 0 0,1 1 1,13-5-1,-22 10 85,2 0 25,0-1 1,0 1 0,0 0 0,0 0 0,8-1 0,-12 2-12,1 0 1,0 1 0,-1-1-1,1 0 1,0 0 0,-1 0-1,1 0 1,0 1 0,-1-1-1,1 0 1,0 0 0,-1 1-1,1-1 1,-1 1 0,1-1-1,-1 0 1,1 1 0,-1-1-1,1 1 1,-1-1 0,1 1-1,-1 0 1,0-1 0,1 1-1,-1-1 1,0 1 0,1 0-1,-1-1 1,0 1 0,0 0-1,0-1 1,0 1 0,0 0-1,1-1 1,-1 1 0,0 0-1,0-1 1,-1 1 0,1 1-1,0 5 133,-1 0 0,0 0 0,0 0 0,-1 0 0,0-1 0,0 1 1,-1-1-1,0 1 0,0-1 0,0 0 0,-1 0 0,-6 9 0,2-4-181,-2-1-1,1 1 1,-1-2 0,-1 1 0,-13 8 0,22-16-146,-1 0 1,0-1-1,1 1 1,-1-1-1,0 1 1,0-1-1,0 0 0,0 0 1,0 0-1,-1-1 1,1 1-1,0-1 1,0 0-1,0 0 0,0 0 1,-1 0-1,-3-1 1,2 0-477,1-1 0,-1 1 0,0-1 0,1 0 0,-1-1 0,1 1 0,-1-1 0,1 0 0,0 0 0,-4-4 0,-6-9-4874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5:08.8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160 494 5216,'-4'0'839,"0"0"0,0 1 0,0 0 0,0-1 0,1 1-1,-1 1 1,0-1 0,1 0 0,-5 3 0,2 0-192,0 0 0,0 0 0,0 1 0,-8 7 0,5-3-323,1 1 0,0 1 0,0-1 0,1 1 0,-7 14-1,9-16-214,1 1 0,-1 0 0,2 1 0,-3 11 0,5-19-111,0 1 0,1-1-1,-1 1 1,1-1 0,0 1 0,0-1-1,1 1 1,-1-1 0,1 1 0,0-1-1,-1 1 1,1-1 0,1 0 0,-1 1 0,0-1-1,3 4 1,-3-6-18,0 0 1,-1 0-1,1 0 0,0 0 1,0 0-1,0 0 0,0 0 1,-1-1-1,1 1 0,0 0 1,1-1-1,-1 1 0,0 0 1,0-1-1,0 1 0,0-1 1,0 0-1,1 1 0,-1-1 1,0 0-1,0 0 0,0 1 1,2-1-1,0-1-5,-1 1 1,0-1-1,1 1 0,-1-1 0,0 0 1,1 0-1,-1 0 0,0 0 0,0-1 1,0 1-1,3-2 0,3-5-93,1 0-1,-1 0 1,14-20-1,-16 20 67,-1 0-1,0-1 1,0 0-1,-1 0 0,0 0 1,2-11-1,12-59-204,-13 52 221,14-66-4,3-11 564,13-148 0,-34 239-286,-1 8 155,1 0 0,-1-1 1,0 1-1,0 0 0,-2-10 0,2 15-379,0 0-1,0 0 0,0 0 0,0-1 0,-1 1 1,1 0-1,0 0 0,0 0 0,0 0 1,0 0-1,0 0 0,0 0 0,0-1 0,0 1 1,-1 0-1,1 0 0,0 0 0,0 0 0,0 0 1,0 0-1,0 0 0,0 0 0,-1 0 1,1 0-1,0 0 0,0 0 0,0 0 0,0 0 1,0 0-1,-1 0 0,1 0 0,0 0 0,0 0 1,0 0-1,0 0 0,0 0 0,-1 0 1,1 0-1,0 0 0,0 0 0,0 0 0,0 1 1,0-1-1,0 0 0,0 0 0,-1 0 1,1 0-1,0 0 0,0 0 0,0 0 0,0 0 1,0 1-1,0-1 0,0 0 0,0 0 0,0 0 1,0 0-1,-7 9 106,-2 9-1,0 1 1,1 0-1,1 0 1,1 1 0,-7 34-1,-5 104-215,17-144 75,-4 93-1072,5-38-2468,-1-64 2651,1 0 1,1 0-1,-1 0 1,1 0 0,0 0-1,2 9 1,5 0-1858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9:04.8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28 5408,'-11'-19'1728,"13"10"5834,-1 12-6990,-1-1 0,1 1 1,-1-1-1,0 1 0,1-1 0,-1 1 0,-1-1 0,1 5 0,-1 7 487,4 29 1517,-5 83 0,-7 6-1609,-13 109-1251,23-241 205,-1 0 1,0 0-1,0 1 1,0-1-1,0 0 1,0 0-1,0 1 1,0-1 0,0 0-1,0 0 1,0 0-1,0 1 1,-1-1-1,1 0 1,0 0-1,0 1 1,0-1 0,0 0-1,0 0 1,0 0-1,0 1 1,-1-1-1,1 0 1,0 0 0,0 0-1,0 0 1,0 1-1,-1-1 1,1 0-1,0 0 1,0 0-1,0 0 1,-1 0 0,1 0-1,0 0 1,0 1-1,-1-1 1,1 0-1,0 0 1,0 0 0,-1 0-1,1 0 1,0 0-1,0 0 1,-1 0-1,1 0 1,0 0-1,0-1 1,0 1 0,-1 0-1,1 0 1,0 0-1,0 0 1,-1 0-1,1 0 1,0-1-1,-8-7-2985,3 0 690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5:09.1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0 9568,'-1'1'159,"1"-1"0,-1 0 1,0 0-1,1 0 0,-1 0 1,0 1-1,1-1 0,-1 0 1,1 1-1,-1-1 0,0 0 1,1 1-1,-1-1 1,1 1-1,-1-1 0,1 1 1,0-1-1,-1 1 0,1-1 1,-1 1-1,1-1 0,0 1 1,-1 1-1,3 16 1818,1-8-1538,-1 6 439,0 1 0,-1-1 0,-1 1 0,-2 26 0,0-18-143,2 27 1,0 4 31,0-35-724,1 1 0,4 29 0,-3-33-385,-2-15-104,0 0-1,0 0 1,1 0 0,-1 0-1,1 0 1,0 0-1,0-1 1,0 1 0,2 4-1,-2-7 235,-1 0 0,0 0 0,1 1-1,-1-1 1,0 0 0,1-1 0,-1 1-1,1 0 1,-1 0 0,0 0 0,1 0-1,-1 0 1,0 0 0,1 0 0,-1 0-1,0-1 1,1 1 0,-1 0 0,0 0-1,1 0 1,-1-1 0,0 1 0,1-1-1,4-6-2084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5:09.5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1 280 7968,'0'-3'250,"0"-1"1,0 1 0,0 0-1,0 0 1,0 0 0,1 0-1,-1 0 1,1 0 0,0 0-1,0 0 1,0 0 0,0 0-1,1 0 1,-1 0 0,1 1-1,-1-1 1,1 1 0,0-1-1,4-3 1,6-7 1309,0 1 0,19-14 0,-26 22-1019,6-4-24,0 1-1,1 0 1,-1 0-1,1 1 1,0 0 0,1 1-1,0 1 1,19-5-1,-24 7-294,0 1-1,1 0 0,-1 0 0,1 1 0,0 0 1,-1 0-1,1 1 0,-1 0 0,0 0 1,1 1-1,-1 0 0,0 1 0,0 0 1,11 5-1,-6-1-47,-1 0 0,-1 0 1,1 1-1,-1 1 0,12 12 0,-21-19-171,-1 0 0,1-1 0,0 1 0,-1-1 0,1 1 0,0-1 0,0 0 0,0 0 0,0 0 0,0 0-1,0 0 1,0 0 0,1-1 0,-1 1 0,0-1 0,4 1 0,-4-1-46,-1 0 1,1 0-1,-1-1 0,1 1 0,-1-1 1,1 1-1,-1-1 0,1 1 0,-1-1 1,0 0-1,1 0 0,-1 0 0,0 0 1,0 0-1,0 0 0,0 0 0,0 0 1,0 0-1,0 0 0,0-1 1,0 1-1,0 0 0,-1-1 0,2-2 1,2-5-1037,0 1 0,-1-1 0,0 0 0,0 0 0,-1 0 0,-1 0 0,1-1 0,-1 1 0,-1 0 0,0-1 0,0 1 0,-2-13 0,-10-20-5651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5:44.0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1092 1984,'11'-10'850,"-4"4"1265,-7 5-1672,3 1 1287,-3 0-1652,0 1 0,0-1 1,1 0-1,-1 0 0,0 0 0,0 0 0,0 0 0,1 0 1,-1 0-1,0 0 0,0 0 0,0 0 0,1 0 1,-1 0-1,0 0 0,0 0 0,0 0 0,1 0 0,-1 0 1,0 0-1,0 0 0,0 0 0,1 0 0,-1 0 0,0-1 1,0 1-1,0 0 0,1 0 0,-1 0 0,0 0 0,0 0 1,0-1-1,0 1 0,0 0 0,1 0 0,-1 0 0,0 0 1,0-1-1,0 1 0,0 0 0,0 0 0,0 0 0,0-1 1,0 1-1,0 0 0,0 0 0,0-1 0,1-9 356,0 0-1,4-19 0,3-10-431,12-93 23,-6 58-253,-13 68 199,1-8-41,1-1 0,0 0 0,7-16 0,-10 30 60,0 1 1,0 0-1,0 0 1,0-1-1,0 1 1,0 0-1,1 0 1,-1 0-1,0-1 1,0 1-1,0 0 1,0 0-1,1 0 1,-1-1-1,0 1 1,0 0-1,0 0 1,1 0-1,-1 0 1,0 0-1,0-1 1,1 1-1,-1 0 1,0 0-1,0 0 1,1 0-1,-1 0 1,0 0-1,0 0 1,1 0-1,-1 0 1,1 0-1,8 6-65,10 18 224,-14-18-128,0-1 20,0 0 0,0 0 0,0-1-1,0 0 1,1 0 0,-1-1 0,1 1 0,0-1 0,0 0 0,1-1-1,-1 0 1,1 0 0,12 3 0,5-2 35,-1-1-1,40-2 0,-36 0-121,67-4 20,94-17 0,-64 6 195,568-56 29,-297 30-135,147-17 178,-148-3-124,154-36 288,-68 27-116,-174 30-220,255-29 48,-305 42 27,-205 24-142,-27 3 58,1-2 0,33-6-1,-40 5-42,38-2 0,-13 2-168,-10 2 131,-1 1 1,54 7-1,-57-5 35,49-4 1,-49 0-50,48 4 0,43 0-30,-80-3 43,43 5-1,-60-3 76,28-1-1,-17 0 1088,-34-1-1102,0 1 0,0-1-1,0 1 1,0 0 0,0-1-1,0 1 1,-1-1 0,1 1-1,0 0 1,0-1 0,0 1-1,-1 0 1,1-1 0,0 1-1,-1 0 1,1-1 0,0 1-1,0 0 1,-1 0 0,1 0-1,0-1 1,-1 1 0,0 0-1,-12-4-34,-25-10 0,-1 0 148,3 0-88,0 0 0,2-3 0,-52-31 0,9 1-26,51 31-598,25 15 400,3 2-376,0-1 503,-1 1-1,1-1 0,0 1 0,-1 0 0,1-1 1,-1 1-1,1 0 0,2 2 0,0 0-22,11 5 107,-1-1 1,1-1-1,25 8 1,50 8-214,-53-14 144,45 9 5,-32-7 94,-1 1 0,57 22 0,-104-32-17,0 0 0,-1-1 0,1 1 1,0 0-1,-1 0 0,1 0 0,-1 0 1,1 1-1,-1-1 0,1 0 0,-1 0 1,0 1-1,0-1 0,2 4 0,-2-4-28,-1 0 0,0 0 0,0 0-1,1 0 1,-1 0 0,0 0 0,0 0-1,0 1 1,0-1 0,0 0 0,0 0-1,-1 0 1,1 0 0,0 0 0,0 0-1,-1 0 1,1 0 0,-1 0 0,1 0-1,-1 0 1,1 0 0,-1 0 0,0 0-1,1 0 1,-3 1 0,-1 3 46,0-1 0,-1 0 1,0 0-1,0 0 0,0-1 0,0 1 1,-7 2-1,-44 17 340,38-16-313,-10 4-42,-57 23 155,72-28-340,1 1 1,0 0-1,1 0 1,-17 14-1,26-19-174,1 0-1,-1 0 0,0 0 0,1 0 0,-1 1 1,1-1-1,0 1 0,0-1 0,0 1 0,0-1 0,0 1 1,1-1-1,-1 1 0,1 0 0,-1-1 0,1 1 0,0 0 1,0-1-1,0 1 0,1 4 0,1 2-855,0 0 1,0 0-1,1 0 0,4 11 1,7 7-2373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5:58.908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 74 1568,'5'-7'3652,"-4"6"-3437,-1 1 0,1 0 0,-1 0 0,1-1 0,0 1 0,-1 0-1,1 0 1,-1 0 0,1 0 0,-1 0 0,1 0 0,-1 0 0,1 0-1,0 0 1,27 0-406,-16 1 808,39-1 36,56 0-127,371 0-532,-51 4 68,-256-5 90,-132 1-81,0-3 1,0 0-1,0-3 1,52-14-1,-29 7 138,-44 10-110,0 0 0,24-9 1,-23 7 929,-32 18-570,4-8-373,1-1 0,-1 0 1,0 0-1,0-1 1,0 0-1,0-1 1,-16 2-1,-71 2-40,63-5-42,-652 51 1105,619-41-1067,1 2 0,1 4 0,1 2-1,0 2 1,-95 49 0,100-40-2,-33 16 208,73-38 12,-1 0-1,-37 8 1,34-13 260,18-5-199,12-3-213,45-19 3,-26 11-93,1 2 0,41-12 0,-16 11-3,1 3 0,73-3 1,115 9-107,-171 3-35,487-8 153,-333-1 277,-203 7-13,-17-1-108,-13-4-198,-4 1-61,-1 1 1,0 0-1,0 1 1,0 0-1,-16-2 1,-71-6 66,76 10 7,-239-18 279,-477 25 0,667 5-208,48-6 89,-44 2-1,98-15 547,16 1-524,90-5 0,49 13-112,-80 2-117,83-3-54,212 2-7,-186 10 417,-163-8-412,-21 2 65,-28-5 40,-1 0-1,1 0 0,-1 0 1,0 0-1,1 0 0,-1 0 1,0 1-1,1-1 0,-1 0 1,0 0-1,1 0 0,-1 1 1,0-1-1,1 0 0,-1 0 1,0 1-1,0-1 1,1 0-1,-1 1 0,0-1 1,0 0-1,1 1 0,-1 0 1,0-1-10,-1 1 1,1 0 0,0-1 0,0 1-1,-1-1 1,1 1 0,0-1-1,-1 1 1,1-1 0,-1 1 0,1-1-1,-1 1 1,1-1 0,-1 1-1,1-1 1,-1 0 0,1 1 0,-1-1-1,0 0 1,0 1 0,-9 4-95,-1-1 1,0 0-1,1-1 1,-1 0-1,-1 0 1,1-1-1,-19 1 1,11-1 88,8-1 13,-371 33 127,-256 3 467,398-22-32,234-17-415,9-1-49,14-4-28,5 1-36,0 1 0,27-4 0,-49 9-32,557-58 106,-412 45-52,361-3-145,-502 16 85,5 0-29,0 0 0,0 1 0,0-1 1,0 2-1,-1 0 0,1 0 0,0 0 0,10 5 0,-18-6 33,0-1 0,0 1-1,0-1 1,-1 1-1,1-1 1,0 1-1,0-1 1,-1 1-1,1 0 1,0-1 0,-1 1-1,1 0 1,0 0-1,-1 0 1,1-1-1,-1 1 1,0 0-1,1 0 1,-1 0 0,0 0-1,1 0 1,-1 0-1,0 0 1,0 0-1,0 0 1,0 0 0,0 0-1,0 0 1,0 0-1,0-1 1,0 1-1,-1 0 1,1 0-1,0 0 1,0 0 0,-1 0-1,1 0 1,-1 0-1,1 0 1,-1-1-1,1 1 1,-1 0 0,1 0-1,-1-1 1,-1 2-1,-2 3-32,0-1 0,-1 1 0,0-1 0,0 0 0,0 0 0,-7 3 0,-6 3-17,0-1 1,-1-1-1,-28 8 1,-61 10 97,75-19-62,-466 81 299,407-76-279,-250 23 50,312-36 136,-3 2-246,51-4 54,1 2 1,28 1-1,-4 0 12,195-10 88,-32 1-164,396-34 71,-573 39-13,28 0-32,-49 2 5,-10 0-52,-14-3-47,-50-1-48,-97 3-1,100 4 196,-391 7 436,4 28-220,403-30-251,-63 9 374,107-13-349,10-2 26,13 1 99,217-4 151,177 2-248,-267 5-109,87 5 53,-157-3 26,77 16-1,-50 2-202,-103-24 195,1 0 0,-1 1 1,1-1-1,-1 1 0,1-1 0,-1 1 1,1 0-1,-1-1 0,0 1 0,1 0 1,-1 0-1,0 0 0,0 0 0,0 0 1,2 2-1,-3-2 7,0-1 1,0 0 0,1 1-1,-1-1 1,0 0-1,0 1 1,0-1-1,0 0 1,0 1-1,0-1 1,0 0-1,0 1 1,0-1 0,0 0-1,0 1 1,0-1-1,-1 0 1,1 1-1,0-1 1,0 0-1,0 1 1,0-1-1,0 0 1,-1 1 0,1-1-1,-1 1 1,0 0 1,0 0-1,-1 0 1,1 0-1,0-1 0,0 1 1,-1 0-1,1-1 0,-2 2 1,-15 3-20,0 0 0,0-1-1,-27 3 1,-57-1-54,65-5 51,-634 30 272,405-15-75,226-17-95,31 1-94,-1-1-1,0 1 0,-14 2 1,92 7 221,-1-3-58,386 20 185,-312-26-251,168-1-211,-96-7-662,-385 8-232,-141 0 1306,139 1-195,-244 12 161,0 13 11,433-18-54,-5-6-181,0 0 0,0 0 1,-1-1-1,1-1 1,0 1-1,13-3 0,9 2 22,311 11-50,11 1 7,144 16 69,-452-24-81,-41-2-139,-9-1 99,-13 1 8,-211 14-241,87-5 393,130-10-95,3-1 40,-1 1 0,0-1 0,1 0 0,-14-2 0,15-2-74,10 0 7,16-4 42,37-6 52,1 3 1,86-7-1,-7 1-164,-94 11-27,16-3 144,58-16 1,-59 11-1857,-19 9-3657,-21 4 2952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6:04.3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261 612 1984,'0'-1'70,"-1"1"-1,1-1 1,-1 0 0,1 1-1,-1-1 1,1 0 0,0 0-1,0 1 1,-1-1 0,1 0 0,0 0-1,0 0 1,0 1 0,0-1-1,0 0 1,0 0 0,0 0-1,0 1 1,0-1 0,0 0-1,0 0 1,0 0 0,1 1 0,-1-2-1,1 1 138,-1 0-1,0 0 1,1 0 0,-1 0-1,0 0 1,0 0-1,0 0 1,0 0 0,0-1-1,0 1 1,0 0-1,0 0 1,0 0 0,-1 0-1,1 0 1,0 0 0,-2-2-1,1 2-122,0 0 1,0 0-1,0 0 1,0 0-1,0 0 0,0 0 1,0 1-1,-1-1 1,1 0-1,0 0 0,-1 1 1,1-1-1,-1 1 1,1 0-1,-1-1 0,1 1 1,0 0-1,-1 0 0,1 0 1,-1-1-1,1 2 1,-1-1-1,1 0 0,-1 0 1,1 0-1,-1 1 1,1-1-1,-1 1 0,0 0 1,-5 1 27,0 1 0,0 0 1,1 0-1,-12 8 0,6-2-29,-1 1-1,2 1 0,-1 0 1,2 0-1,-1 1 1,2 1-1,-1-1 0,-13 27 1,12-19 213,0 0 1,-13 39-1,21-48-231,0 0 0,0 0 0,1 0-1,1 1 1,0-1 0,0 1 0,2 17 0,-1-26-22,0 0 0,1-1 0,-1 1 0,1-1 0,0 1 0,0-1 0,0 0 0,0 1 0,0-1 0,0 0 0,2 3 0,-2-4-16,-1-1-1,1 1 1,0 0 0,0-1-1,-1 1 1,1-1 0,0 1-1,0-1 1,0 0 0,0 1 0,0-1-1,-1 0 1,1 0 0,0 1-1,0-1 1,0 0 0,0 0-1,0 0 1,0 0 0,0 0-1,0 0 1,0-1 0,0 1 0,0 0-1,-1 0 1,1-1 0,0 1-1,0 0 1,0-1 0,0 1-1,-1-1 1,1 1 0,0-1 0,1 0-1,9-8 188,0 1 0,0-2-1,16-18 1,16-13 110,-21 23-270,-1-2 0,-1 0 0,21-27 0,-34 37-27,1 0 1,-2-1-1,1 1 1,-1-2-1,-1 1 1,0-1-1,-1 1 1,0-1-1,4-23 1,-8 33-66,1 0 0,-1 0 0,0 0 0,0 0 1,-1 0-1,1 0 0,0 0 0,-1 0 1,1 0-1,-1 0 0,-1-3 0,2 5 33,0-1 0,0 1 0,0 0 0,0 0 0,0 0-1,-1-1 1,1 1 0,0 0 0,0 0 0,0 0 0,0 0 0,0 0-1,-1-1 1,1 1 0,0 0 0,0 0 0,0 0 0,0 0 0,-1 0 0,1 0-1,0 0 1,0 0 0,0 0 0,-1 0 0,1 0 0,0 0 0,0 0-1,0 0 1,-1 0 0,1 0 0,0 0 0,0 0 0,0 0 0,-1 0 0,1 0-1,0 0 1,0 0 0,0 0 0,0 0 0,-1 0 0,1 1 0,-10 8-123,-4 15-9,8-13 130,1 1 1,0 1-1,1-1 0,1 1 0,0-1 0,0 1 1,1 0-1,1 0 0,0 0 0,3 26 1,-2-36 9,1 1 1,0 0 0,0 0 0,0-1 0,1 1-1,-1-1 1,1 1 0,0-1 0,0 0 0,0 0 0,0 0-1,1 0 1,-1 0 0,1 0 0,-1 0 0,1-1-1,0 0 1,0 1 0,5 1 0,-3-1 42,-1-1 0,1 0 0,0 0 0,0 0 0,0-1 0,0 1 0,0-1 0,0-1 0,0 1 0,0-1 0,0 1 0,1-2 0,7 0 0,-1-1 35,-1-1 1,0 0-1,0-1 1,0 0-1,-1-1 1,1 0-1,-1 0 1,0-1-1,-1-1 1,1 0-1,-1 0 1,-1-1-1,13-13 1,-9 6-46,0 0 0,-2 0 0,0-1 0,0 0 0,-1-1 0,-2 0 0,11-31 0,11-51 42,-5-2 0,12-111 0,-33 186-162,-1-42 0,-2 58 77,-1-1 0,0 1 0,0 0-1,-2-1 1,1 1 0,-8-18 0,10 27-6,-1-1-1,1 0 1,-1 1 0,0 0-1,0-1 1,0 1 0,0-1 0,0 1-1,0 0 1,0 0 0,0 0-1,-1-1 1,1 1 0,-2-1 0,2 2 3,0 0-1,0 0 1,1 0 0,-1 0 0,0 0 0,0 0 0,0 0 0,1 1 0,-1-1 0,0 0 0,0 0 0,1 1-1,-1-1 1,0 0 0,0 1 0,1-1 0,-1 1 0,0-1 0,1 1 0,-1-1 0,1 1 0,-1-1 0,1 1-1,-1-1 1,1 1 0,-1 0 0,1 0 0,-1-1 0,1 1 0,-1 1 0,-11 16-18,1 1-1,0 1 1,1 0 0,1 0 0,1 1 0,-6 26 0,3 12 13,3 0 0,2 1 1,5 103-1,2-143 49,0 0-1,2-1 1,0 1 0,2 0 0,0-1-1,1 0 1,1 0 0,0-1 0,2 0 0,0 0-1,14 19 1,-20-32 5,0-1 0,0 0 0,0 0 0,0-1 0,1 1 0,-1-1 0,1 0 0,0 0 0,0 0 0,8 4 0,-8-5 17,0-1-1,0 1 1,0-1-1,0 0 0,0-1 1,0 1-1,0-1 1,0 0-1,1 0 1,-1 0-1,0 0 1,0-1-1,5-1 0,2-1 59,0 0-1,0-1 1,0 0-1,-1-1 1,0 0-1,12-9 0,54-43 272,-59 40-388,-1 0 1,0-1-1,-2-1 1,23-35-1,-21 28 16,-15 26-18,-1-1 1,0 1-1,0-1 0,1 1 1,-1-1-1,0 1 0,1-1 1,-1 1-1,1 0 0,-1-1 0,1 1 1,-1-1-1,0 1 0,1 0 1,-1 0-1,1-1 0,-1 1 1,1 0-1,0 0 0,0-1 1,3 5 20,-3-4-25,2 5 1,1 0 0,0 0 0,-1 0 0,0 1 0,0-1 0,-1 1 0,1 0 0,-1 0 0,2 9 0,10 24-194,-8-28 141,-2-1 0,1 1 1,3 15-1,-7-21 73,0 0 0,0 1 0,-1-1 0,0 0 0,0 1 0,0-1 0,0 0 0,-1 1 0,-2 8 0,2-9 17,-1-1 1,1 1-1,-1-1 0,0 0 0,0 0 1,0 1-1,-1-1 0,1-1 0,-1 1 1,0 0-1,0-1 0,0 1 0,-1-1 0,1 0 1,-1 0-1,0 0 0,1-1 0,-1 1 1,-1-1-1,1 0 0,0 0 0,0 0 1,-1-1-1,1 0 0,-1 0 0,1 0 1,-1 0-1,-7 0 0,4-1-3,0 0 1,0 0-1,0-1 0,0 0 1,0 0-1,0-1 0,0 0 0,0 0 1,0-1-1,1 0 0,-1-1 0,1 1 1,-8-7-1,14 10-32,-1-1 1,1 0-1,0 1 1,0-1-1,0 0 0,0 0 1,1 0-1,-1 0 0,0 0 1,0 0-1,0-1 1,0 1 0,1 1 1,0-1 0,0 1 0,1 0 0,-1-1 0,0 1 0,0-1 0,0 1 0,0-1 0,0 1 0,0-1 0,0 1 0,1 0 0,-1-1 0,0 1 0,0-1 0,1 1 0,-1 0 0,0-1 0,1 1-1,-1 0 1,0-1 0,1 1 0,-1 0 0,0 0 0,1-1 0,-1 1 0,1 0 0,-1 0 0,0 0 0,1-1 0,-1 1 0,1 0 0,-1 0 0,1 0 0,6-2-2,0 0-1,0 0 1,0 0 0,0 1 0,12-1 0,7 0 5,124-14-238,23-3 329,-140 14-146,-16 3 82,0 0 0,0-1 0,24-9 0,-40 12-138,-1 19-80,0-5 168,0-4 0,0 0 1,0 1-1,4 19 1,-3-27 31,0 0 1,0 1-1,1-1 1,-1 0-1,1 0 1,-1 0-1,1 0 1,0-1-1,0 1 1,0 0 0,0-1-1,1 1 1,-1-1-1,1 0 1,0 0-1,3 3 1,-3-4 11,0 0 0,1 0 0,-1 0 0,0 0 0,1 0 0,-1-1 0,1 1 0,-1-1 0,1 0 0,-1 0 0,1 0 0,-1-1 0,0 1 0,1-1 0,-1 0 0,1 0 0,-1 0 0,5-2 0,0-1 41,-1 1-1,1-1 1,-1 0 0,0 0 0,-1-1-1,12-10 1,-14 12-30,0-1-1,-1 0 1,0 0 0,0 0 0,0 0-1,0-1 1,3-6 0,-6 10-32,1 0 0,-1-1 1,0 1-1,1-1 1,-1 0-1,0 1 0,0-1 1,0 1-1,0-1 1,0 1-1,0-1 0,0 1 1,0-1-1,-1 1 1,1-1-1,-1 1 0,1-1 1,-1 1-1,0-1 1,1 1-1,-1 0 0,0-1 1,0 1-1,0 0 1,0 0-1,-2-2 0,-1 0 16,1 0 0,-1 0 0,-1 0 0,1 0-1,0 1 1,-1 0 0,1 0 0,-1 0-1,-6-1 1,-44-8-131,48 11 93,-1 0-1,0 0 1,1 0-1,-1 1 1,-7 2-1,-21 1 37,35-4 78,1 0-323,0 1 240,0 0 0,0 0-1,0-1 1,0 1 0,0 0 0,0 0 0,0-1 0,0 1-1,0 0 1,0-1 0,0 1 0,1 0 0,-1-1 0,0 1-1,1 0 1,-1-1 0,0 1 0,1-1 0,-1 1-1,1 0 1,0 0 0,1-1 3,-1 1 0,1-1 0,0 0-1,-1 0 1,1 0 0,0 0 0,-1 0-1,1 0 1,3-1 0,205-35-491,-36 15-1461,-53 10-3323,-10 0 1328,-6-9-960,-105 20 4875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6:07.4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14 400 2720,'-13'0'3194,"14"1"-2474,25 10 668,-14-5-689,0-1 0,17 4-1,-24-8-521,-1 0-1,1 0 1,0-1-1,0 1 0,-1-1 1,1 0-1,0-1 0,-1 1 1,1-1-1,6-2 0,3-2 130,1-1-1,-2 0 1,1-1-1,-1-1 1,0 0-1,0-1 0,-1 0 1,0-1-1,-1 0 1,16-19-1,-21 22-184,0-1 0,0 0 1,-1 0-1,-1 0 0,1 0 0,4-15 0,-2 2 15,8-36 0,-11 27 52,-1 0-1,-1-56 0,-2 57-216,6 62-445,11 79 194,5 33 458,-21-125-113,0 1 0,-2-1 0,0 1 0,-1-1 0,-5 22 0,6-38 0,0 1 0,-1-1 0,1 0 0,-1 0 0,0 0 1,-3 6-1,4-9-50,1 0 0,-1 0 0,0-1 0,1 1-1,-1 0 1,0-1 0,1 1 0,-1 0 0,0-1 0,0 1 0,0-1 0,0 1 0,1-1 0,-1 1 0,0-1 0,0 0 0,0 1 0,0-1 0,0 0 0,0 0 0,0 0 0,0 1 0,0-1 0,0 0-1,0-1 1,0 1 0,0 0 0,0 0 0,0 0 0,0 0 0,0-1 0,-1 0 0,-7-3 27,1-1 0,0-1-1,1 1 1,0-1 0,0 0 0,0-1-1,-9-10 1,-13-13-24,24 25 12,-4-2-166,1-1 0,-11-13-1,19 21 134,0 0-1,0 0 0,0 0 0,0 0 0,0 0 0,0-1 0,0 1 0,0 0 1,0 0-1,0 0 0,0 0 0,0 0 0,0 0 0,0 0 0,0 0 1,0-1-1,0 1 0,0 0 0,0 0 0,0 0 0,0 0 0,0 0 0,0 0 1,1 0-1,-1 0 0,0 0 0,0 0 0,0 0 0,0 0 0,0 0 0,0 0 1,0 0-1,0-1 0,0 1 0,1 0 0,-1 0 0,0 0 0,0 0 0,0 0 1,0 0-1,0 0 0,0 0 0,0 0 0,0 0 0,0 0 0,1 0 1,-1 0-1,0 1 0,0-1 0,0 0 0,0 0 0,0 0 0,0 0 0,0 0 1,0 0-1,0 0 0,0 0 0,1 0 0,-1 0 0,0 0 0,0 0 0,0 0 1,0 1-1,8 1-37,39 21-41,-34-16 114,0 0 1,0-1-1,1-1 0,0 0 1,0-1-1,26 5 0,-19-8 49,1 0 0,0-2 0,0 0 0,0-1 0,-1-2 0,1 0 0,22-8 0,0-3 199,-1-2 0,54-28 0,-65 26-248,48-38 0,-76 54-32,8-7 20,-1 0 0,10-12 0,17-16-80,-34 35 31,0 0 1,1 0 0,-1 1-1,0-1 1,1 1-1,-1 0 1,1 0 0,6-2-1,-8 4 17,-1 0 0,1 0 0,-1-1 0,1 1 0,0 1 0,-1-1 0,1 0-1,-1 0 1,0 1 0,1 0 0,-1-1 0,1 1 0,-1 0 0,3 2-1,3 1 39,0 1 0,11 9 0,-9-6-92,19 14-16,37 24 180,-58-44 135,-8-3 151,-5-3-143,-137-92-86,140 96-164,1-1 0,0 0 0,-1 0 0,1 1 0,-1-1 0,1 1 0,0-1 0,-1 1 0,1 0 0,-1 0 0,1 0 0,-1-1 0,0 1 0,1 0 0,-1 1 0,1-1 0,-1 0 0,1 0 0,-3 2 0,1-1-13,0 0-1,0 1 0,1 0 1,-1-1-1,0 1 0,1 0 1,0 0-1,-1 1 0,-1 2 1,-4 5-58,0 1 0,1 0 0,-10 20 1,14-24 77,1 1 1,0-1-1,0 1 0,0 0 1,1-1-1,0 1 1,0 0-1,1 0 0,0 0 1,1 0-1,0 0 1,3 14-1,-3-16 13,0 0-1,1 0 1,0-1 0,0 1-1,0-1 1,1 1-1,-1-1 1,1 0 0,1 0-1,-1 0 1,1 0 0,0-1-1,0 1 1,0-1 0,0 0-1,1 0 1,8 5-1,-13-9 4,1 0-1,0 0 1,0 1 0,-1-1-1,1 0 1,0 0-1,-1 0 1,1 0-1,0 0 1,0 0-1,-1 0 1,1 0-1,0 0 1,-1 0-1,1 0 1,0-1-1,0 1 1,-1 0-1,1 0 1,0-1-1,-1 1 1,1 0-1,-1-1 1,2 0 0,13-15 261,-8 8-174,1 0-27,0 0-1,-2-1 1,1 0 0,-1-1-1,0 1 1,-1-1-1,0 0 1,0-1 0,3-13-1,-3 5-159,-1 1-1,-1-1 1,0 0 0,-1-33-1,7 61-270,3 7 188,8 7 108,-2-8 80,1 0 0,1-1 1,0-2-1,1 0 0,0-1 0,25 9 0,-39-17 32,1-1-1,0 0 1,-1 0 0,1-1 0,0 0 0,0 0 0,0-1 0,0 0 0,1 0 0,-1-1-1,11-2 1,-9 1-25,1-1 0,-1-1-1,0 0 1,0 0 0,0-1-1,-1 0 1,18-12 0,36-26 27,-52 36-98,0 0-1,0 0 1,14-5 0,-24 12 43,-1-1 1,0 1 0,1 0 0,-1 0-1,0 0 1,1-1 0,-1 1 0,0 0-1,1 0 1,-1 0 0,1 0-1,-1 0 1,0 0 0,1 0 0,-1 0-1,1 0 1,-1 0 0,0 0 0,1 0-1,-1 0 1,1 0 0,-1 0-1,0 0 1,1 0 0,-1 0 0,1 1-1,-1-1 1,0 0 0,1 0 0,-1 1-1,2 4 4,0 0 16,0 0 0,0 1 0,0 0 0,-1-1 0,1 1 0,-1 0 0,-1 0 0,1 0 0,-1 0-1,0 0 1,0 0 0,-1 0 0,-1 6 0,1-2 48,1-9-60,0-1 0,0 0 0,0 0 1,0 0-1,0 0 0,0 0 0,0 0 1,0 0-1,0 0 0,0 0 0,0 0 1,0 0-1,0 0 0,1 0 0,-1 1 0,0-1 1,0 0-1,0 0 0,0 0 0,0 0 1,0 0-1,0 0 0,0 0 0,0 0 1,0 0-1,0 0 0,0 0 0,0 0 0,0 0 1,0 0-1,0 0 0,1 0 0,-1 0 1,0 0-1,0 0 0,0 0 0,0 0 1,0 0-1,0 0 0,0 0 0,0 0 0,0 0 1,0 0-1,0 0 0,0 0 0,0 0 1,1 0-1,-1 0 0,0 0 0,0 0 1,0 0-1,0 0 0,0 0 0,11-14 724,-3 4-827,10-11 145,-14 15-59,0 1-1,1-1 1,0 1 0,0 1 0,0-1 0,0 1-1,1 0 1,-1 0 0,9-4 0,-9 6-10,-1 0 0,1 0-1,0 0 1,-1 1 0,1 0 0,0 0 0,0 0 0,0 0 0,6 1 0,-9 0 9,0 0 0,0 1 0,0-1 0,0 1 0,0 0 0,0-1 0,0 1-1,0 0 1,0 0 0,0 0 0,-1 1 0,1-1 0,0 0 0,-1 0 0,1 1 0,-1-1 0,0 1 0,1 0 0,-1-1 0,0 1 0,0 0 0,0 0 0,0 0 0,1 3 0,0 0 46,0 1 0,0 0 1,-1-1-1,0 1 0,0 0 0,0 7 1,-1-12 637,3-2-655,0 0 0,0 0 0,0 0 0,0 0 0,0 0 1,-1-1-1,1 0 0,3-2 0,10-5 37,-3 4-155,-2-1 71,1 2 0,1-1 0,15-2 1,-24 6 9,0 1 1,1-1 0,-1 1-1,1 0 1,-1 0 0,1 1-1,-1-1 1,0 1 0,1 0-1,-1 0 1,0 1 0,0-1-1,7 4 1,0 1-19,0 1 0,1 0 0,-2 1 0,1 0 0,-1 0-1,11 13 1,33 26 108,-47-41-44,0 0 0,0-1 1,0 1-1,1-2 0,0 1 1,0-1-1,0 0 0,11 3 0,-14-5-5,0-1-1,1 0 1,-1 0-1,1 0 1,-1 0-1,1-1 1,-1 0-1,1 0 1,-1-1-1,0 0 1,1 1-1,-1-2 1,1 1-1,8-4 1,12-8 62,-1-1 0,0 0 0,-1-2 0,36-31 1,-56 43-86,0 0 0,0 0 0,-1-1 1,1 1-1,-1-1 0,0 0 1,0 0-1,-1 0 0,3-7 0,-4 10-1,0 0-1,-1 0 0,1 1 0,-1-1 0,1 0 0,-1 0 0,0 0 0,0 0 0,0 0 0,0 1 0,0-1 0,0 0 1,-1 0-1,1 0 0,0 0 0,-1 1 0,0-1 0,1 0 0,-1 0 0,0 1 0,0-1 0,0 0 0,0 1 0,0-1 0,0 1 1,-1 0-1,1-1 0,0 1 0,-1 0 0,-2-2 0,1 1-8,0 1 0,1 0 1,-1 0-1,0 0 0,0 0 0,0 0 0,0 1 1,0-1-1,0 1 0,0 0 0,-1 0 0,1 0 1,0 0-1,0 0 0,0 1 0,0-1 1,0 1-1,0 0 0,0 0 0,0 0 0,1 0 1,-1 1-1,0-1 0,0 1 0,1 0 0,-1 0 1,-4 4-1,3-2-19,0 0 1,0 0-1,0 0 0,0 1 1,0-1-1,1 1 1,0 0-1,0 0 0,0 1 1,1-1-1,0 0 0,0 1 1,0-1-1,-1 8 1,2-8 45,1-1 1,0 1 0,0 0 0,0 0-1,1 0 1,-1 0 0,1 0 0,0 0-1,1 0 1,-1-1 0,1 1 0,0 0-1,3 4 1,-2-4 14,1 1 0,0-1 0,0 0 0,0 0 0,1-1 0,0 1 0,0-1 0,10 7-1,-1-3 18,-1-1-1,1-1 0,1 0 0,-1-1 0,1 0 0,0-1 0,25 3 0,13-3-1522,1-2 1,57-4-1,-58 0-1883,30 1 186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6:09.2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10 832 3072,'-9'-8'613,"9"8"-595,0 0 0,0 0 0,0 0 1,0 0-1,0 0 0,0-1 0,0 1 0,0 0 1,0 0-1,0 0 0,0 0 0,0 0 0,0 0 1,0 0-1,0 0 0,0 0 0,0-1 0,0 1 1,0 0-1,0 0 0,0 0 0,0 0 0,0 0 1,0 0-1,0 0 0,0 0 0,0-1 0,0 1 1,0 0-1,0 0 0,0 0 0,0 0 0,0 0 1,0 0-1,0 0 0,1 0 0,-1 0 0,0 0 1,0 0-1,0 0 0,0 0 0,0 0 0,0 0 1,0-1-1,0 1 0,0 0 0,1 0 0,21 1 1501,-20-1-1479,110 20 2148,-80-12-1571,-1-2-1,65 3 0,156-24 549,-159 6-842,-1 0 139,93-23-1,265-32 414,-142 25-81,-123 14-350,51-8 202,-1-20 104,43-23-177,67-21-234,-223 54-305,-62 21 59,83-21-1,197-16-114,-320 55 263,0-1 0,26-10 0,-18 6-132,-10 2-73,-1-1-1,29-16 0,8-4 153,-28 16-53,1 2 0,33-8 0,15-3 68,-75 21-182,1 0 0,-1 0 0,1 0 0,-1 0 0,1 0 0,-1 0 0,1-1 0,-1 1 0,1 0 1,-1 0-1,0-1 0,1 1 0,-1 0 0,1 0 0,-1-1 0,0 1 0,1 0 0,0-2 0,-5-3 263,-14-1-259,-76-6 92,54 7-120,0-1-1,-73-22 1,100 22 106,13 6-104,0 0 1,0 0 0,0 0-1,0-1 1,0 1-1,0 0 1,0 0-1,0 0 1,-1 0-1,1 0 1,0 0 0,0-1-1,0 1 1,0 0-1,0 0 1,0 0-1,0 0 1,0 0 0,0-1-1,0 1 1,0 0-1,0 0 1,0 0-1,0 0 1,0-1-1,0 1 1,0 0 0,0 0-1,0 0 1,0 0-1,1 0 1,-1 0-1,0-1 1,0 1 0,0 0-1,0 0 1,0 0-1,0 0 1,0 0-1,1 0 1,0-1-5,0 0-1,1 0 1,0 1 0,-1-1-1,1 1 1,-1-1 0,1 1-1,0-1 1,-1 1 0,1 0-1,0 0 1,1 0 0,83 0-73,100 13 1,-162-10 112,79 14-24,-86-13-25,-1 0 0,1 1 0,30 15-1,-44-18 18,1-1-1,-1 1 0,0 1 1,1-1-1,-1 1 0,0-1 1,0 1-1,-1 0 0,1 0 1,0 0-1,-1 0 0,0 1 1,0-1-1,2 5 0,-3-5 10,0 0 0,0 0-1,0 1 1,0-1 0,-1 0-1,0 0 1,0 1 0,0-1 0,0 0-1,0 0 1,0 1 0,-1-1-1,0 0 1,0 0 0,0 0-1,0 0 1,-2 5 0,-7 8 31,0 1 0,-1-2 0,-1 1 0,0-2 0,-27 25 0,19-20-25,-31 41-1,42-46-2116,0 0 1,1 0-1,-10 29 1,13-25-4286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5:51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77 4160,'0'0'163,"-1"0"-1,0 1 1,1-1 0,-1 0 0,1 0-1,-1 0 1,0 1 0,1-1 0,-1 0-1,1 0 1,-1 1 0,1-1 0,-1 1-1,1-1 1,-1 0 0,1 1 0,-1-1-1,1 1 1,0-1 0,-1 1 0,1-1-1,-1 2 1,-1 5 2120,3-14-458,-1 5-444,0 4 245,22-7-1540,26-8 209,-11 2 3,63-9-1,199-1 306,-294 21-537,1 0 1,0-1 0,-1 0-1,1 0 1,10-3 0,-8 3 348,-5-1-809,-7-2-1750,-1 3 454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5:51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1 148 4992,'0'0'96,"0"0"0,0 1 1,0-1-1,0 0 0,0 1 1,0-1-1,0 0 0,1 1 0,-1-1 1,0 0-1,0 0 0,0 1 0,0-1 1,1 0-1,-1 1 0,0-1 1,0 0-1,1 0 0,-1 0 0,0 1 1,1-1-1,-1 0 0,0 0 1,1 0-1,-1 0 0,0 1 0,1-1 1,-1 0-1,0 0 0,1 0 0,-1 0 1,0 0-1,1 0 0,-1 0 1,0 0-1,1 0 0,-1 0 0,0 0 1,1 0-1,-1 0 0,0 0 1,1-1-1,-1 1 0,0 0 0,1 0 1,20-8 1934,-17 6-1665,126-43 2782,-89 31-2701,191-43 201,-197 50-571,54-8 413,-51 9-2660,-26 6 172,-1 5-3982,-2 3 2060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5:52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48 3968,'-5'-39'2325,"5"39"-2186,0-1 0,0 1 0,0-1 0,0 1 0,0 0-1,0-1 1,1 1 0,-1 0 0,0-1 0,0 1 0,0-1 0,0 1 0,1 0 0,-1 0-1,0-1 1,0 1 0,1 0 0,-1-1 0,0 1 0,1 0 0,-1 0 0,1-1 0,-1 1-111,0 0 0,0 0 0,0 0 0,0 0 0,1 0 0,-1 0 1,0 0-1,0 0 0,0 0 0,0 0 0,0-1 0,1 1 0,-1 0 1,0 0-1,0 0 0,0 0 0,0 1 0,0-1 0,1 0 1,-1 0-1,0 0 0,0 0 0,0 0 0,0 0 0,0 0 0,0 0 1,1 0-1,-1 0 0,0 0 0,0 0 0,0 0 0,0 0 0,0 1 1,0-1-1,0 0 0,0 0 0,0 0 0,1 0 0,-1 0 1,0 0-1,0 0 0,0 1 0,0-1 0,0 0 0,0 0 0,0 0 1,0 0-1,0 0 0,0 1 0,0-1 0,0 0 0,0 0 1,0 0-1,2 50 1169,0-29-556,-2 28 1,-23 237 2781,21-221-3051,2-40-174,-3 29 0,2-41 57,1-12-270,1 0 1,-1 0-1,0-1 0,0 1 1,0 0-1,0 0 0,-1 0 1,1 0-1,0 0 0,0-1 1,0 1-1,-1 0 0,1 0 1,0 0-1,-1-1 0,1 1 1,-1 0-1,0 0 1,0 0-447,0-1 1,0 1-1,0-1 1,1 0-1,-1 1 0,0-1 1,0 0-1,0 0 1,0 1-1,-1-1 1,1 0-1,-2 0 1,-11 0-4617,0 0 1685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9:04.8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22 115 8128,'-19'-26'2618,"19"26"-2536,-1-1-1,1 1 1,0 0-1,0 0 1,0-1-1,-1 1 1,1 0-1,0-1 1,0 1-1,0 0 1,0-1-1,0 1 1,0 0-1,0-1 1,0 1-1,0 0 1,0-1-1,0 1 1,0 0-1,0-1 1,0 1 0,0 0-1,0-1 1,0 1-1,0 0 1,0-1-1,1 1 1,-1 0-1,0-1 1,0 1-1,0 0 1,1 0-1,-1-1 1,0 1-1,0 0 1,1 0-1,-1-1 1,0 1-1,0 0 1,1 0-1,-1 0 1,0 0-1,1-1 1,-1 1-1,0 0 1,0 0-1,1 0 1,-1 0-1,0 0 1,1 0-1,-1 0 1,1 0-1,21-3 2964,24 0 0,11-1-719,29-6-145,138-21 1126,-205 27-3280,21-3-601,81-6 1,-113 15 453,-4 0-1203,-25 12-12444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5:52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32 335 4576,'-32'0'2586,"49"6"3109,-11-4-5524,-1 1 0,0-1 0,1-1 0,-1 1-1,8 0 1,1-2 300,-1 0 0,0-1-1,23-4 1,161-50 1114,-135 35-1245,96-30 200,59-18-104,359-64 129,-522 122-541,0 4 0,0 1 0,78 4 0,-130 1-11,1 0 0,-1 1 0,1-1 0,-1 0 0,0 1 0,1 0 0,-1-1 0,0 1 0,1 0-1,2 2 1,-5-3-44,0 1 0,1-1 0,-1 0 0,0 1 0,1-1 0,-1 0 0,0 1 0,1-1 0,-1 1 0,0-1 0,0 1 0,1-1 0,-1 1 0,0-1 0,0 1 0,0-1 0,0 1 0,0-1 0,0 1 0,0 0 0,0 0-162,0 1 1,-1-1 0,1 1 0,0-1 0,-1 0-1,1 0 1,-1 1 0,0-1 0,1 0 0,-3 3-1,-8 8-3460,1 4 1099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5:53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2720,'2'-10'1004,"0"0"0,0 1 0,5-11 0,-6 12 1760,-1 14-712,4 34-491,-4 71 0,-1-48-662,1 188-147,1-258-3349,3-2 773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5:53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5984,'1'-1'2182,"0"4"-692,3 9 20,3 24-111,-6 92 1882,-2-70-2392,-4 31 51,2-62-650,1 1-1,3 43 0,0-65-164,0 1-1,-1-1 1,0 0-1,0 0 1,0 0-1,-1 0 1,0 0-1,-2 7 0,2-12-24,-1 2-497,0-7-927,1 0 177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5:54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13 308 2976,'-1'-1'137,"1"1"0,-1 0 0,0-1 0,0 1 0,1 0 0,-1-1 1,0 1-1,1-1 0,-1 1 0,1-1 0,-1 0 0,1 1 0,-1-1 0,1 1 0,-1-1 0,1 0 0,-1 1 1,1-1-1,0 0 0,-1 0 0,1-1 0,0 1 209,0 0 0,0 0 0,1-1 0,-1 1 0,0 0 1,1 0-1,-1-1 0,1 1 0,-1 0 0,1 0 0,-1 0 0,1 0 0,0 0 1,1-2-1,24-30 2104,60-56 1,-82 85-2372,0 1 0,0-1 0,0 1 0,1 0 0,-1 0 0,1 1 0,0-1 0,0 1 0,6-2 0,-7 3-56,-1 0 0,1 1 0,0-1 0,0 1 0,0 0 0,0 1 0,0-1 0,0 0 0,0 1 0,-1 0 1,1 0-1,0 0 0,-1 1 0,5 1 0,29 19 690,-32-18-506,1 0 0,0-1 0,-1 1 0,1-1 0,0 0 0,1-1 0,-1 0 0,0 0 1,12 2-1,-9-3-62,0-2-1,0 1 1,0-1 0,0-1 0,0 1 0,-1-2 0,1 1-1,0-1 1,-1 0 0,0-1 0,0 0 0,0 0 0,0-1-1,-1 0 1,8-6 0,1-2-52,-2-1 0,0 0 0,0-1 0,-1-1-1,18-29 1,-18 28-157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5:55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 3328,'-3'-12'7248,"4"17"-6459,3 21 48,-1 1 0,0 41 1,-1-13-257,3 222 1094,-3-217-1479,7 92 770,-8-132 1242,0-23-2158,0 1-1,1-1 0,-1 1 0,1-1 0,-1 1 0,1 0 0,0 0 0,0 0 0,3-3 1,8-10-62,138-161 18,-148 172-61,0 1 0,0 0 0,0 1 0,1-1 1,-1 0-1,1 1 0,0 0 0,6-3 0,-8 4 47,0 1 0,0 0 0,0 0 0,0-1 0,0 1 0,0 1 0,0-1 0,0 0 0,0 0 0,0 1 0,0-1 0,0 1 0,-1 0 0,1-1 0,0 1 0,0 0 0,0 0 0,-1 0 0,1 0 0,1 2 0,1 0-2,0 1-1,-1-1 1,1 1-1,-1 0 0,0 0 1,0 0-1,0 0 1,-1 0-1,0 1 0,1-1 1,-2 1-1,1 0 1,1 5-1,2 11 146,5 38 1,-6-31 248,-3 13-5,-1-22-33,0-19-377,0 1-1,0-1 1,0 0-1,0 0 1,0 0-1,0 1 1,0-1-1,0 0 1,0 0-1,0 1 1,0-1-1,0 0 1,0 0-1,0 0 1,0 1-1,0-1 1,0 0-1,-1 0 1,1 0-1,0 1 1,0-1-1,0 0 1,0 0-1,0 0 1,0 1-1,-1-1 1,1 0-1,0 0 1,0 0-1,0 0 1,-1 0-1,1 0 1,0 1-1,0-1 1,0 0-1,-1 0 1,1 0-1,0 0 1,0 0-1,0 0 1,-1 0-1,1 0 1,0 0-1,0 0 1,-1 0-1,1 0 1,0 0-1,0 0 1,0 0-1,-1 0 1,1 0-1,0 0 1,0 0-1,0 0 0,-1-1 1,1 1-1,0 0 1,0 0-1,0 0 1,-1 0-1,1 0 1,0-1-1,0 1 1,0 0-1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5:55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585 9 4576,'5'-7'3423,"-5"6"-3379,0 1 0,-1 0 0,1 0 0,0 0 1,0 0-1,0 0 0,0 0 0,0 0 1,0 0-1,0 0 0,0 0 0,0 0 0,0 0 1,0 0-1,0 0 0,-1 0 0,1 0 0,0-1 1,0 1-1,0 0 0,0 0 0,0 0 0,0 0 1,0 0-1,0 0 0,-1 0 0,1 0 0,0 0 1,0 0-1,0 0 0,0 1 0,0-1 0,0 0 1,0 0-1,0 0 0,0 0 0,0 0 1,-1 0-1,1 0 0,0 0 0,0 0 0,0 0 1,0 0-1,0 0 0,0 0 0,0 0 0,0 0 1,0 1-1,0-1 0,0 0 0,0 0 0,0 0 1,0 0-1,0 0 0,0 0 0,0 0 0,0 0 1,0 0-1,0 1 0,-1-1 0,2 0 0,-1 0 1,-2 1 133,1 0 0,-1 0 0,0 0 1,1 0-1,-1 0 0,0-1 0,1 1 1,-4 1-1,-14 5 490,-12 8 51,0 3 1,1 0-1,2 2 1,-43 36 0,-97 109 589,118-113-990,-71 73-74,119-123-380,-11 12 668,13-14-620,-1 0-1,1 1 1,0-1 0,-1 0 0,1 1 0,0-1 0,0 1 0,-1-1-1,1 0 1,0 1 0,0-1 0,0 1 0,0-1 0,-1 0 0,1 1 0,0-1-1,0 1 1,0-1 0,0 1 0,0-1 0,0 1 0,0-1 0,0 1-1,0-1 1,0 0 0,1 1 0,-1-1 0,0 1 0,0-1 0,1 1 0,5 3-1513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6:02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55 2400,'4'-5'1098,"-3"5"-979,-1 0-1,0-1 1,1 1-1,-1 0 1,0-1-1,1 1 1,-1 0-1,0-1 1,1 1-1,-1-1 1,0 1-1,0 0 1,0-1-1,1 1 1,-1-1-1,0 1 1,0-1-1,0 1 1,0-1-1,0 1 1,0 0-1,0-1 1,0 1-1,0-1 1,0 1-1,0-1 1,0 1-1,0-1 1,0 1-1,0-1 1,-1 1-1,1-1 0,0 1 1,0 0-1,0-1 1,-1 0-1,0-1 323,0-1 0,1 1 0,-1-1 0,1 1 0,-1-1-1,1 1 1,0-6 0,0 7-421,0 1 56,0 0-1,0-1 1,-1 1-1,1-1 1,0 1-1,0-1 1,0 1-1,-1 0 1,1-1-1,0 1 1,0 0-1,-1-1 1,1 1 0,0 0-1,-1-1 1,1 1-1,0 0 1,-1 0-1,1-1 1,0 1-1,-1 0 1,0-1 17,5 20 1005,-6 14-130,-10 57-1,-1 6 101,12-69-807,5 53 0,-4-26 582,0-54-876,0 0-1,0 0 1,0 0-1,0 0 1,0 1-1,0-1 1,0 0-1,0 0 1,0 0 0,0 0-1,0 0 1,0 0-1,0 0 1,0 1-1,0-1 1,0 0-1,0 0 1,0 0 0,0 0-1,0 0 1,-1 0-1,1 0 1,0 0-1,0 1 1,0-1-1,0 0 1,0 0-1,0 0 1,0 0 0,0 0-1,-1 0 1,1 0-1,0 0 1,0 0-1,0 0 1,0 0-1,0 0 1,0 0 0,-1 0-1,1 0 1,0 0-1,0 0 1,0 0-1,0 0 1,0 0-1,0 0 1,-1 0-1,1 0 1,0 0 0,0 0-1,0 0 1,0 0-1,0 0 1,0-1-1,-1 1-113,1 0 0,0 0-1,0 0 1,-1-1-1,1 1 1,0 0 0,0 0-1,0 0 1,-1-1 0,1 1-1,0 0 1,0-1-1,0 1 1,0 0 0,0 0-1,0-1 1,-1 1 0,1 0-1,0-1 1,0 1-1,0 0 1,0-1 0,0 1-1,0 0 1,0 0-1,0-1 1,0 1 0,1 0-1,-1-1 1,4-9-4573,4 1 1499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36:03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2 4224,'-9'-1'1214,"8"1"-965,-1 0-1,1 0 1,0 0-1,-1 0 1,1 0 0,-1 0-1,1 0 1,0 1 0,-1-1-1,1 0 1,0 1-1,-1-1 1,1 1 0,0-1-1,0 1 1,-1 0-1,1-1 1,0 1 0,-2 2-1,-44 44 2046,-71 90-1,102-118-2045,8-9-69,0 0-1,-8 14 1,9-14-60,6-8-88,-1 1-1,0-1 1,1 0 0,0 1-1,0-1 1,0 1-1,0-1 1,-1 5 0,3-6 30,0-1 0,0 1 1,0-1-1,0 1 0,0-1 1,0 1-1,0-1 1,0 0-1,0 0 0,0 1 1,0-1-1,0 0 0,0 0 1,0 0-1,3-1 1,-4 1-15,11-1 130,-1 0 0,0-1 0,18-5 0,5-1 32,184-22 554,-124 22-4582,-69 7 166,-2 3 1136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6:30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466 72 1408,'10'0'10885,"-7"32"-10341,-3-8-172,1 12 132,-2 1 1,-2-1-1,-8 46 0,-1-13-134,-4 14 145,13-73-414,0 1 1,-1-1-1,0-1 1,-1 1-1,-10 16 0,12-22-63,0 0-1,-1 0 0,1 0 0,-1 0 0,0 0 1,-1-1-1,1 0 0,0 0 0,-1 0 0,0-1 0,1 1 1,-1-1-1,0 0 0,0 0 0,-1-1 0,1 0 0,0 0 1,0 0-1,-1 0 0,1-1 0,0 0 0,-1 0 0,1 0 1,0-1-1,-1 0 0,1 0 0,0 0 0,0-1 0,0 1 1,0-1-1,0 0 0,-6-4 0,0 0-7,0-1 0,1 1 0,0-2 0,0 0 0,1 0 0,0 0 0,-10-13 0,16 17 1,-77-104 433,68 90-462,1-2-1,0 1 1,-15-42-1,24 54 19,0 0-1,1 0 0,0 0 1,0-1-1,0 1 0,1 0 1,0 0-1,1-1 0,0 1 1,0 0-1,0 0 0,1 0 1,0 0-1,0 0 0,5-9 1,-2 4-32,0-1-1,2 0 1,-1 1 0,11-13 0,-14 20 2,1 1 0,-1 0 0,1-1-1,1 2 1,-1-1 0,0 0 0,1 1 0,0 0 0,0 0 0,0 0 0,0 0 0,10-3 0,-1 3 4,-1 0 0,0 1 0,0 1 0,1-1 0,-1 2 0,20 1 1,-6 3 24,1 0 0,29 9 0,-21-5 174,0-1 1,0-2-1,49 1 1,109-15 648,-20-22-133,-171 31-1030,0-1 0,-1 1 0,1-1 0,0 0 0,0 0 0,3-3 0,-6 4 51,1 0 0,-1-1 1,1 1-1,-1 0 0,0-1 0,1 1 1,-1-1-1,1 1 0,-1 0 0,0-1 0,1 1 1,-1-1-1,0 1 0,0-1 0,1 0 1,-1 1-1,0-1 0,0 1 0,0-1 1,0 1-1,0-1 0,0 1 0,0-1 0,0 0 1,0 1-1,0-1 0,0 1 0,0-1 1,0 1-1,0-1 0,-1 0 0,0-4-3596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6:31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88 4576,'4'-22'2627,"-1"15"-891,-2 13-259,-2 3-1209,0-1 0,-1 1-1,-1-1 1,1 0 0,-2 0 0,1 0 0,-8 14 0,-1 1 341,-11 34 134,3 0 0,-24 111 0,43-161-501,1-5-151,0-1 1,0 1 0,0-1-1,0 1 1,0-1 0,-1 1-1,1-1 1,-1 0 0,1 1-1,-1-1 1,1 0 0,-1 1-1,-1 1 1,1-8 319,2-16 17,9-37 1,-3 15-289,0 7-180,13-43 0,-10 42 123,7-38-1,-14 50-39,12-62-96,-15 87 43,0-1 0,0 1 0,0-1 0,1 1 0,-1-1 0,0 1 0,0-1 0,0 1 1,0-1-1,0 1 0,1-1 0,-1 1 0,0-1 0,1 1 0,-1-1 0,0 1 0,0 0 0,1-1 0,-1 1 1,1-1-1,-1 1 0,0 0 0,1-1 0,-1 1 0,1 0 0,-1 0 0,1-1 0,-1 1 0,1 0 0,0 0 0,0 0 3,0 0 0,-1 1 0,1-1 0,0 1 0,0-1 0,0 1 0,-1-1 0,1 1-1,0-1 1,-1 1 0,1 0 0,0-1 0,-1 1 0,1 0 0,0 1 0,17 32-31,56 109 816,-10-23-308,-56-103-362,45 105 472,-53-122-585,12 28 622,-12-29-609,0 1 1,0 0-1,0 0 0,0 0 1,0 0-1,0 0 1,0 0-1,0 0 0,0 0 1,0 0-1,0 0 1,0 0-1,0 0 0,1 0 1,-1 0-1,0 0 1,0 0-1,0 0 0,0 0 1,0 0-1,0 0 1,0 0-1,0 0 0,0 0 1,0 0-1,0 0 1,0 0-1,0 0 1,0 0-1,1 0 0,-1 0 1,0 0-1,0 0 1,0 0-1,0 0 0,0 0 1,0 0-1,0 0 1,0 0-1,0 0 0,0 0 1,0 1-1,0-1 1,0 0-1,0 0 0,0 0 1,0 0-1,0 0 1,0 0-1,0 0 0,0 0 1,0 0-1,0 0 1,-2-17-563,0 5-2424,-1-1 0,0 1 0,-1 1 0,-10-22 0,10 24 290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9:04.8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28 7968,'5'-17'1882,"-2"7"4651,2 70-2021,-11 110-104,3-86-3120,-19 238 1039,18-265-2233,-10 119-51,14-176-43,-1 8-821,0-1-1,0 1 1,0 0 0,-5 12 0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6:31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4736,'0'-15'2640,"0"15"-2444,1-1 0,-1 1 0,0 0 0,1-1 0,-1 1 0,0 0 0,1-1 0,-1 1 0,1 0 0,-1 0 0,0-1 0,1 1 0,-1 0 0,1 0 0,-1 0 0,1-1 0,-1 1 0,1 0 0,-1 0 0,1 0 0,23-4 1645,-12 3-1228,-1 0-382,0 0-1,-1 0 1,17 2 0,-2 1 128,39-3 1,13 1-3874,-54 3 1488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6:32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19 109 3552,'0'0'199,"-1"-1"-1,1 1 1,-1 0 0,1-1 0,-1 1-1,1 0 1,-1 0 0,0-1 0,1 1-1,-1 0 1,0 0 0,1 0 0,-1 0-1,1 0 1,-1 0 0,0 0 0,1 0-1,-1 0 1,0 0 0,-5 3 5634,16-5-4406,-7 0-1362,0 1-1,0 1 0,0-1 0,0 0 0,0 1 0,0 0 1,0-1-1,5 2 0,2 0 99,0 0-1,1-1 1,12-1 0,4 0 55,17-2-156,-28 2 24,31 0 1,-20 1 25,-1 0 0,38-7 0,-31 3 128,-8-1-160,-18 4-95,-1-1 1,1 1-1,10-1 0,-13 3 41,-1-1 1,1 0-1,0 0 0,0-1 1,-1 1-1,1-1 0,0 1 0,0-1 1,-1-1-1,1 1 0,-1 0 1,1-1-1,5-3 0,-9 3 5,0 1 1,-1 0-1,1 0 0,-1 0 0,0-1 0,1 1 1,-1 0-1,0 0 0,0 0 0,0 0 0,1 0 1,-1 0-1,0 0 0,0 0 0,0 1 0,-1-1 1,1 0-1,0 1 0,-2-2 0,-6-2 19,0 0-1,0 0 1,-1 0 0,0 2-1,-16-4 1,14 3-23,-3 1-80,1 0-1,-27 1 1,36 1 64,4 1-8,-1-1 1,1 0-1,0 0 0,-1-1 0,1 1 0,-1 0 1,1 0-1,-1-1 0,1 1 0,0-1 0,-1 1 1,1-1-1,0 0 0,-3-1 0,4 2-9,0 0 1,1 0-1,-1 0 1,0 0-1,0 0 0,0 0 1,0 0-1,0 0 0,0 0 1,0 0-1,0 0 0,0 0 1,0 0-1,0 0 0,0 0 1,0 0-1,0 0 0,0 0 1,0 0-1,0 0 0,0-1 1,1 1-1,-1 0 0,0 0 1,0 0-1,0 0 1,0 0-1,0 0 0,0 0 1,0 0-1,0 0 0,0 0 1,0 0-1,0 0 0,0 0 1,0 0-1,0-1 0,0 1 1,0 0-1,0 0 0,0 0 1,0 0-1,-1 0 0,1 0 1,0 0-1,7 1-17,0 0 51,-1 0 0,1 0 0,12-1-1,10 1-154,-22 0 100,70 13-77,-70-12 98,0 0 0,0 0 0,-1 1-1,1 0 1,-1 0 0,0 1 0,0-1 0,9 8 0,-13-10 18,-1 0 1,0 0-1,0 0 0,0 1 1,0-1-1,0 0 0,0 0 1,0 1-1,-1-1 1,1 0-1,0 1 0,-1-1 1,1 1-1,-1-1 0,1 1 1,-1-1-1,0 1 1,0-1-1,0 1 0,0-1 1,0 4-1,0-3 20,-1 1 0,0-1 0,0 1 0,0-1 0,0 0 0,0 1 0,-1-1 0,1 0 0,-1 0 0,0 0 0,1 0 0,-4 2 0,-14 17 21,9-10-36,0 0 1,-13 9 0,8-9-40,0 1 40,-19 17 0,30-25-811,1 0-1,-1 0 1,1 0 0,-1 1-1,-2 6 1,2 2-3794,4 2 1473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6:34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29 2976,'-7'-22'1797,"8"16"868,-1 6-2634,0 0 0,0 0 0,0 0 1,0 0-1,0 0 0,0 0 1,0 0-1,0 0 0,0 1 1,0-1-1,0 0 0,0 0 1,0 0-1,1 0 0,-1 0 0,0 0 1,0 0-1,0 0 0,0 0 1,0 0-1,0 0 0,0 0 1,0 0-1,0 0 0,0 0 1,0 0-1,0 0 0,0 1 1,0-1-1,0 0 0,0 0 0,0 0 1,1 0-1,-1 0 0,0 0 1,0 0-1,0 0 0,0 0 1,0 0-1,0 0 0,0 0 1,0 0-1,0 0 0,0 0 1,0 0-1,0 0 0,0 0 0,1 0 1,-1 0-1,0-1 0,0 3 149,0-1-1,1 0 0,-1 0 0,0 0 0,1 0 0,-1 0 0,1 0 0,-1 0 1,1 0-1,0 0 0,0 1 0,6 9 589,-7-11-743,5 18 800,0 0 1,4 34-1,2 24 319,0-9-469,-9-44-609,3 37 108,-4-47 59,0-7 382,-3-14-72,-5-51-308,2 13-96,2 30-44,1 1 231,-2-31-1,4 37-286,2 1-1,-1 0 0,1 0 0,0 0 1,1 0-1,-1 1 0,2-1 0,-1 1 0,1-1 1,0 1-1,1 0 0,-1 0 0,1 1 1,1 0-1,-1 0 0,1 0 0,12-9 0,-15 13-41,0 1 1,0 0-1,0 0 0,0 0 0,1 0 0,-1 0 0,0 1 0,1-1 0,-1 1 0,0 0 0,1 0 0,-1 0 0,0 0 0,0 1 0,1-1 0,4 3 0,2 0 24,0 0-1,0 1 1,16 9-1,-23-11 7,-1 0-1,1 0 0,-1 0 0,0 0 1,0 0-1,0 1 0,0-1 1,3 6-1,-4-7-14,0 0-1,-1 0 1,1 0 0,-1 0-1,1 1 1,-1-1 0,1 0-1,-1 1 1,1-1 0,-1 0 0,0 1-1,0-1 1,0 0 0,0 1-1,0-1 1,0 0 0,0 1-1,0-1 1,-1 0 0,1 1 0,0-1-1,-1 0 1,0 2 0,-7 7 119,-1 0 1,-1-1-1,1 0 0,-18 12 1,20-16-75,2-1 4,0-1 0,0 0-1,-9 4 1,-6 3 64,7-3-1,11-6 76,8-2-121,0 0-130,5 0 25,0 1 0,0 0 0,0 1 0,0 0 0,-1 1 0,1 0-1,0 1 1,-1 0 0,13 6 0,-15-6 9,-1 0 0,0 1-1,0 0 1,-1 0 0,1 1 0,-1-1 0,0 1 0,0 1-1,0 0 1,-1-1 0,8 12 0,-11-14 51,0 0 0,0 0 0,-1 1 0,1-1 0,-1 0 0,0 1 1,0-1-1,0 1 0,0 0 0,0-1 0,-1 1 0,0 0 0,1-1 0,-2 1 0,1 0 1,0-1-1,-1 1 0,1 0 0,-1-1 0,0 1 0,0-1 0,-1 1 0,1-1 0,-1 0 0,0 1 1,-4 5-1,2-3 50,-1-1 1,0 1 0,-1-1 0,1 0-1,-1 0 1,0-1 0,0 0 0,-13 7-1,-1-2 58,-34 12-1,42-17-186,0-1-1,1-1 1,-1 0 0,0-1-1,0 0 1,0 0 0,-20-3-1,27 2-650,-1-1 0,1 1 0,0 1 0,0-1 0,0 1 0,0 0 0,-5 1 0,-10 5-2487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1:47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46 4480,'-10'0'17770,"19"0"-14300,15-1-5817,-18 1 4067,119-16-272,230-1-1,-293 14-1468,-72 0-5698,9 2 5090,0 0 0,0 1 0,-1-1-1,1 1 1,0-1 0,-1 1 0,1-1-1,0 1 1,-1 0 0,1 0 0,0 0 0,-1 0-1,1 0 1,0 0 0,-1 0 0,1 0-1,0 0 1,-2 1 0,1 0 214,1-1-1,0 1 1,-1 0 0,1 0 0,0 0-1,0 0 1,0 0 0,0 0-1,0 0 1,0 0 0,0 0 0,0 0-1,1 0 1,-1 1 0,0 0-1,-6 9-757,-17 16-566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1:48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75 4320,'-8'-12'9536,"8"12"-9296,0 1 1,1-1 0,-1 0 0,1 0-1,-1 0 1,0 0 0,1 0 0,-1 0-1,1 0 1,-1 0 0,0 0 0,1 0-1,-1 0 1,0 0 0,1 0 0,-1 0 0,1 0-1,-1-1 1,0 1 0,1 0 0,-1 0-1,0 0 1,1 0 0,-1-1 0,0 1-1,1 0 1,-1 0 0,0-1 0,0 1-1,1 0 1,-1-1 0,0 1 0,0 0-1,1-1 1,1-3 383,-1 2-323,1 0 0,0 0 0,-1 1 0,1-1 0,0 0 0,0 1 0,0-1 0,0 1 0,0 0 0,0-1 0,4 0 0,25-9 977,-23 10-1211,-1 0 0,0 1 0,0 0-1,1 0 1,-1 0 0,11 3-1,2-1-5,11 0 147,39-5-1,-6 0-131,118-5 214,-122 4-420,-26-1 57,-15 1-3242,0 2-7611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1:49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24 3488,'5'-23'8165,"-10"67"-3514,2 164 1812,-3 12-4080,-1 6-1363,2-199-1287,5-26-687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1:50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57 5056,'-9'-7'922,"-9"-8"282,12 0 10135,6 15-11160,9 0 2067,13 8-2417,-19-7 979,21 8-217,0-1 0,0-1 0,1-1 0,34 4 0,39-2 12,175-6 1,102-31-84,-282 21-546,82-5 62,66-7-674,-218 17 248,21-2-4532,-44 5 4915,7 0-3280,-10 5-256,-5 3-2521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1:50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4576,'2'-11'585,"-1"10"-307,-1 0 1,1 1-1,-1-1 0,1 1 0,-1-1 0,1 1 1,-1 0-1,1-1 0,-1 1 0,1-1 0,-1 1 1,1 0-1,0 0 0,-1-1 0,1 1 1,0 0-1,-1 0 0,2-1 0,-1 1 95,0 0 0,0 0 0,1 0-1,-1 0 1,0 1 0,0-1 0,0 0-1,0 0 1,0 1 0,0-1 0,1 0 0,-1 1-1,0-1 1,0 1 0,0-1 0,0 1 0,-1 0-1,3 1 1,-1 1 7,0 0 0,1 0 0,-1 0 1,-1 1-1,1-1 0,0 1 0,-1-1 0,0 1 0,2 7 0,3 36 1328,-4-30-1334,6 232 1971,-8-232-2216,-8 159 453,9-154-615,-1-19 11,1 1 0,-1-1 0,0 0 0,0 1 0,-1-1 0,1 0 0,-2 7 1,-2-5-391,13-29-17555,0 12 13637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1:51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 5056,'1'-7'11152,"1"12"-10402,-1-1 0,0 1 0,0 0 1,0-1-1,0 1 0,-1 7 1,1 3 519,4 110 2056,-5-106-2924,5 344 1320,-5-361-1787,0-1-1,0 1 1,-1-1-1,1 1 0,0-1 1,0 1-1,-1-1 0,1 0 1,-2 3-1,-2 2-3299,-19-42-14117,17 13 13653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1:51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9 174 4224,'-8'-5'7305,"12"-6"-5780,-4 11-1262,4-8 329,0 1 0,1-1 0,0 1 0,0 0 0,0 0 0,1 0 0,0 1 0,1 0 0,-1 0 0,1 1 0,12-8 0,2 1 94,0 0 0,45-16 0,-55 24-527,0 0-1,-1 1 0,1 1 0,0 0 1,0 0-1,0 1 0,15 1 0,-18 0 24,0 1 0,-1 0-1,1 1 1,-1 0-1,1 0 1,-1 0 0,1 1-1,-1 0 1,0 1-1,0-1 1,8 7 0,53 42 1993,-64-48-1962,1-1 0,0 0 0,0 0-1,0 0 1,0-1 0,0 1-1,7 1 1,-10-4-151,1 1 0,0-1 0,-1 0 0,1 0 0,0 0-1,-1 0 1,1 0 0,-1 0 0,1-1 0,0 1 0,-1-1 0,1 0 0,-1 0 0,1 0 0,-1 0 0,0 0-1,3-2 1,81-53 257,-51 29-4536,-32 25 3070,-1 0-1,0 0 1,0 1 0,1-1-1,-1 1 1,1 0 0,-1 0-1,1 0 1,0 0 0,3-1-1,-4 2 322,0 0 0,0 0 0,-1 0 0,1 0 0,0 0 0,-1 0 0,1 0 0,3 2 0,8 4-750,6 9-1827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9:04.8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9 6464,'0'0'80,"0"0"0,0 0 1,-1-1-1,1 1 0,0 0 0,0 0 1,0 0-1,0 0 0,0-1 0,-1 1 0,1 0 1,0 0-1,0 0 0,0-1 0,0 1 1,0 0-1,0 0 0,0-1 0,0 1 1,0 0-1,0 0 0,0-1 0,0 1 1,0 0-1,0 0 0,0 0 0,0-1 1,0 1-1,0 0 0,0 0 0,0-1 1,0 1-1,0 0 0,1 0 0,-1 0 1,0-1-1,0 1 0,0 0 0,0 0 1,11 1 2292,15 10 417,17 11-28,44 31 1,-73-42-2371,-1 0 0,0 1 1,-1 0-1,-1 0 0,0 1 0,17 27 0,-4-1 425,23 54 0,-10-6 673,49 177 1,-74-215-1107,-2 0 0,-2 1 0,1 83 0,-9-82-120,-1-1 1,-10 53-1,7-74-221,-2-1 0,-1 1 0,-2-1 0,-22 52 0,18-56-26,-1 0 0,-1-2 1,-34 41-1,-61 49-3419,54-59 1364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1:52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4224,'0'-12'10224,"5"27"-5957,-1-4-3191,-2 7-81,0 0-1,-1 1 0,-1-1 0,-3 20 0,0 20-119,0 426 1114,-2-264-1509,13-228-608,-3 0-77,-1-1 0,0 0 0,0 0 0,3-12 0,7-18-146,8-11 354,2 1-1,2 1 1,36-48 0,-52 82 40,-1 1-48,17-18-1,-24 28 0,0 1-1,1 0 1,0-1-1,-1 1 1,1 0-1,0 0 0,0 1 1,0-1-1,0 1 1,1-1-1,-1 1 1,0 0-1,4-1 1,-6 2 26,1 0 0,-1 0 0,0 0 0,0 0 0,0 0 0,1 1 0,-1-1 0,0 0 0,0 0 0,0 1 0,0-1 0,0 1 0,1-1 0,-1 1 1,0-1-1,0 1 0,0 0 0,0 0 0,1 1 0,0 0 42,0 0 0,0 1 0,-1-1 0,1 1 1,-1-1-1,0 1 0,3 5 0,-2 2 92,1 0 0,-1 0 0,1 18 0,-1 83 729,-3-64-694,1-34-224,-1-1 0,-1 1 0,0-1 0,-1 0 0,0 0 0,-8 19 0,2-17-1746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1:53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511 1 4640,'-5'0'1197,"-1"0"0,0 1 0,1-1 0,-1 1-1,0 1 1,-9 3 0,-138 62 7900,117-48-8104,1 2-1,-34 27 1,-41 42-865,64-49-2688,44-39 2414,1-2-199,0 1 1,1 0-1,-1-1 1,0 1 0,0 0-1,1-1 1,-1 1-1,1 0 1,-1 0-1,0-1 1,1 1-1,-1 0 1,1 0 0,0 0-1,-1 0 1,1 0-1,0 0 1,0 0-1,-1 0 1,1 0-1,0 0 1,0 0-1,0 0 1,0 1 0,3 6-4856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1:54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22 3904,'0'-1'191,"-1"1"1,1-1 0,-1 0-1,1 0 1,-1 0 0,6-16 14533,-2 43-12947,-6 26 71,-2 0 1,-16 70-1,1-9-1350,19-81 350,20-63-26582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1:54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8 4160,'-4'-7'1169,"-1"8"-227,0 2 1405,5 0-1712,0-1-1,0 0 1,-1 1-1,1-1 1,-1 1-1,-2 3 1,-14 27 1903,8-19-1529,0 1-269,-1-1 0,-1 0 0,0 0 0,-1-1 0,0 0 0,-1-1 0,-26 19 0,-6-1 327,-58 29 0,93-54-874,9-5-163,0 0 0,0 0-1,1 1 1,-1-1-1,0 0 1,0 1-1,0-1 1,1 1 0,-1-1-1,0 1 1,0-1-1,1 1 1,-2 1 0,11 2 1090,0-4-794,1 0 1,16-1 0,4-1 4,14 0-82,53-10-1,-46 5-942,-15 6-3474,-27 2 2103,0 0 0,0 1 0,0 0 0,-1 0 1,1 1-1,0 0 0,8 5 0,13 7-1903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1:55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 5888,'-10'-5'2746,"11"11"1142,2 10-2149,0 25 666,-4 50 1,0-28-721,1-6-343,-4 376 3492,3-137-3825,1-165-1443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1:56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1 705 4160,'0'0'6421,"8"1"-3802,21 4-1139,1-2 1,-1-1 0,37-2 0,-41-2-1203,-1 0-1,1-2 1,-1 0-1,0-2 1,0-1-1,-1-1 1,33-15-1,-48 18-218,0 0 1,0-1-1,0 0 0,-1 0 0,1 0 0,-2-1 0,1-1 0,-1 1 1,0-1-1,0 0 0,-1 0 0,0 0 0,5-13 0,-5 9-17,0 0 0,-1-1 0,0 0 0,-1 0 0,-1 0 0,0 0 0,0 0 0,-1 0 0,-2-18 0,0 22 4,0 1 0,-1 0 0,0 0 0,-1 0 0,0 0 0,0 0 0,0 0 0,-1 1 0,0 0 0,-1-1 0,0 2 0,0-1 0,0 0 0,-7-5 0,-10-9 171,-1 1-1,-40-26 1,5 4 150,-5-9 134,62 50-480,0 1 0,0-1 0,0 0-1,0 0 1,1 0 0,-1 0 0,0 0 0,1 0-1,-1 0 1,0 0 0,1 0 0,-1 0 0,1 0-1,0-1 1,-1 1 0,1 0 0,0 0 0,0 0-1,0-1 1,0 1 0,0-2 0,0 1-3,1 0 1,-1 1-1,1-1 0,0 0 1,0 1-1,0-1 1,0 1-1,0-1 0,0 1 1,0-1-1,0 1 0,1 0 1,0-2-1,4-1 13,0-1-1,0 1 0,1 0 1,-1 1-1,1-1 1,7-1-1,5-2 59,0 2-1,1 0 1,-1 1-1,1 1 1,0 1-1,0 0 1,0 2-1,0 0 1,0 2 0,0 0-1,0 1 1,0 1-1,-1 0 1,31 13-1,-33-11-23,-1 1 1,0 1-1,0 1 0,-1 0 0,0 1 1,22 19-1,-32-24-42,-1-1 1,0 1 0,1-1 0,-1 1-1,-1 1 1,1-1 0,-1 0 0,0 1-1,0 0 1,-1 0 0,0 0 0,0 0-1,0 0 1,0 0 0,-1 0 0,0 1-1,-1-1 1,1 0 0,-1 1 0,-1-1-1,1 0 1,-2 7 0,-48 191 322,19-97-234,21-73-134,7-23 51,-1-1 1,2 1-1,-1 0 1,2 0-1,-1 0 1,2 0-1,0 19 1,0-27 8,1 0 1,0 0-1,0 0 1,0-1-1,1 1 1,-1 0 0,1-1-1,-1 1 1,1-1-1,0 1 1,0-1-1,0 0 1,0 1-1,0-1 1,1 0-1,-1-1 1,5 4 0,2 0 10,0 0 0,0 0 0,19 5 0,-14-6-214,0 0 0,0-1 0,1-1 0,-1 0 0,18-1 0,73-7-9394,-94 5 7730,-4 1 611,-1-1 0,1 1 0,-1-2 1,1 1-1,-1 0 0,0-1 0,0 0 0,0-1 0,0 1 0,7-5 0,6-8-1315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2:05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1824,'-1'-4'11460,"6"6"-9144,1 0-3692,0 1 1603,0 0 0,0 0 0,0 0 0,-1 1 0,1 0 0,-1 0 0,0 0 1,7 9-1,1 1 180,20 31 0,-22-28-203,-1 0-1,-1 0 1,0 1-1,-1 1 1,-1-1-1,-1 1 1,-1 0 0,0 1-1,-1-1 1,-1 1-1,0 25 1,-3-14-52,1 46 535,-4-1 0,-13 83 0,7-113-327,-17 55 0,17-75-228,-1-1 0,-1 0 0,-22 35 0,22-37-50,10-19-80,0-1-1,-1 1 0,0-1 0,1 0 0,-1 1 0,-4 4 1,5-8-376,-2-5-2692,4 0 1900,0 0 1,0 0-1,1 1 1,-1-1 0,1 0-1,1 0 1,-1 1-1,5-7 1,-5 8 1030,14-24-4910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2:05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4576,'3'-9'11989,"10"13"-11435,3-3-57,1-1-1,0-1 0,30-4 0,-24 2-299,25 0 0,-25 3-91,0 2 0,0 1 0,-1 0 0,43 14 0,0 6-3468,-63-23 2794,0 1 1,-1 0-1,1-1 0,0 0 0,0 1 1,0-1-1,0 0 0,-1 0 0,1 0 1,2 0-1,6-3-5021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2:06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5 4736,'0'-1'67,"0"1"0,0 0 0,-1-1 0,1 1-1,-1 0 1,1-1 0,0 1 0,-1 0 0,1 0 0,-1-1 0,1 1 0,0 0 0,-1 0 0,1 0 0,-1 0 0,1-1 0,-1 1-1,1 0 1,-1 0 0,1 0 0,-1 0 0,1 0 0,-1 0 0,1 0 0,-1 0 0,1 1 0,-1-1 0,1 0 0,-1 0 0,1 0-1,0 0 1,-1 1 0,1-1 0,-1 0 0,0 1 0,-9 16 2339,8-12-1947,-49 102 5048,-32 50-1691,61-117-3455,1 0 1,3 1 0,1 1-1,-13 50 1,7-2 147,-19 146 0,40-224-488,2 0-1,0 0 0,0-1 0,1 1 0,0 0 1,1 0-1,6 17 0,-7-25-89,0 0 0,1 0-1,-1-1 1,1 1 0,0-1 0,0 0 0,0 1-1,1-1 1,-1 0 0,1 0 0,0-1 0,-1 1-1,1 0 1,1-1 0,-1 0 0,0 0 0,0 0 0,1 0-1,-1 0 1,1-1 0,0 1 0,-1-1 0,1 0-1,0 0 1,6 0 0,-1 0-774,-1-1 1,0-1-1,0 1 0,0-1 1,0-1-1,0 1 1,0-2-1,0 1 0,12-6 1,-4 0-1260,1-1 1,-1 0 0,16-13 0,10-12-310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2:06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 2976,'-3'-1'5747,"7"1"-2595,-1 3-4046,-1 1 1189,0 1-1,0-1 1,0 1 0,-1 0-1,0-1 1,0 1 0,0 0-1,0 0 1,-1 7 0,1 0 209,7 218 2979,-20 5-1752,3-72-1234,-1 8 78,-3 105 194,10-217-722,1-35 135,1 32 0,2-49-179,0-3-155,-1 0 0,0 0 1,1 0-1,-1 0 0,-1 0 0,1 0 1,-1 0-1,1 0 0,-3 6 0,3-11-531,0 0 1,1 0-1,-1 0 0,0 0 0,0 0 0,-1-1 0,1 1 0,0 0 0,0 0 0,0 0 0,-1 0 0,0-1 0,-1-9-1564,6-10-2787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40:07.4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13 219 1984,'-7'-1'5308,"1"2"-1160,6-14-1775,0 12-2291,1 0 1,-1-1-1,0 1 1,1-1-1,-1 1 0,1 0 1,0-1-1,0 1 1,-1 0-1,1 0 0,0-1 1,2-1-1,16-16 346,-10 10-199,12-12-33,0 1-1,2 1 1,0 1 0,1 1 0,1 1 0,42-19-1,-62 32-160,0 1 0,0 0-1,0 1 1,1 0-1,-1-1 1,0 1 0,1 1-1,-1-1 1,1 1-1,-1 0 1,1 1 0,5 0-1,-7 0-22,0 0 0,0 1 0,0-1 0,0 1 0,0 0-1,-1 0 1,1 0 0,-1 0 0,1 1 0,-1 0 0,0-1 0,0 1 0,0 0 0,0 1 0,3 5-1,36 62 405,-33-52-89,2-1 0,0 0-1,17 22 1,-25-38-239,-1 1 1,0-1-1,0 0 1,1 0-1,0 0 0,-1 0 1,1-1-1,0 1 0,0-1 1,0 1-1,0-1 1,0 0-1,0 0 0,0 0 1,0-1-1,0 1 0,0-1 1,0 0-1,1 0 1,-1 0-1,0 0 0,0 0 1,4-1-1,0-1 25,0 0 1,-1-1-1,1 1 0,0-1 1,-1 0-1,1-1 1,-1 0-1,10-8 0,-7 6-90,-1-1-1,0 0 1,0 0-1,10-14 0,-8 10-136,0-3-1565,-7 2-4863,15 28-5698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2:07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43 119 4896,'-40'-26'2709,"40"24"-2262,-1 1-1,1-1 0,-1 1 1,1-1-1,0 0 1,0 1-1,0-1 1,0 1-1,0-1 1,0 1-1,0-1 1,0 0-1,1-2 1,1 1-324,-1 1 0,0-1 0,1 1 0,-1-1 0,1 1 0,0-1 0,-1 1 0,1 0 0,0 0 1,1 0-1,-1 0 0,3-2 0,1 0 46,0 1 1,0-1-1,0 1 1,8-3 0,-4 3-75,1-1 1,-1 2-1,1-1 1,0 2-1,0-1 1,17 1-1,-21 1-37,0 1 0,-1-1-1,1 1 1,-1 1 0,1-1-1,-1 1 1,1 0 0,-1 0-1,0 1 1,0 0 0,0 0-1,7 6 1,-10-7-1,0 1 0,-1 0 0,1 0 0,-1 0 0,1 0 0,-1 1 0,0-1 0,0 1 0,-1-1 0,1 1 0,-1 0 0,0-1 0,0 1 0,0 0-1,0 0 1,0 5 0,0 3 105,-1 0-1,0 0 1,-1 0 0,-2 13-1,1-7-60,-1 0 1,-1 0-1,-1-1 0,-1 0 1,-9 22-1,13-35-51,-12 23 589,-28 42 0,24-35 129,17-33-699,55 6-26,-1-11-362,-36 2-2314,0 1 0,27 2 0,-10-1-4086,-1-6 3443,8-9 551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2:09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85 5312,'4'22'10062,"2"42"-8651,-3-29-549,5 46 30,21 196 1384,-17-137-1566,-10-126-678,1 8 149,0-16-272,-2-13-270,-4-12 365,-29-54 449,7 0-212,-16-79 0,34 116-256,1-1-1,2 0 1,2 1 0,2-52 0,1 79 42,1 0 0,0-1 1,0 1-1,1 0 0,0 0 0,0 0 1,1 1-1,0-1 0,1 1 1,0 0-1,0 0 0,1 1 1,0-1-1,0 1 0,12-10 1,-13 12-9,1 1 1,0 0-1,-1 0 1,1 0 0,1 0-1,-1 1 1,1 0 0,-1 1-1,1-1 1,0 1 0,0 0-1,-1 1 1,1 0 0,1 0-1,-1 0 1,0 1 0,0 0-1,0 1 1,0-1 0,0 1-1,9 3 1,-8-2-2,0 1 1,0 0-1,0 1 1,0 0-1,-1 0 1,0 1-1,1-1 1,-2 2-1,9 6 1,-6-3 47,-1 1 0,0 0 0,-1 0 0,0 1 0,10 20 0,-11-18 93,0 1-1,-1 0 0,0 0 0,4 27 0,-8-35-79,0 0-1,0 0 0,-1 0 0,0 0 0,0 0 0,0 0 0,-1 0 0,0 0 0,0 0 0,0 0 0,-1 0 1,0 0-1,0-1 0,-5 10 0,5-13-42,1 0 1,-1 0-1,0 0 1,0-1-1,0 1 1,0 0-1,0-1 1,0 1-1,0-1 1,0 1-1,0-1 1,-1 0-1,1 0 0,-4 1 1,1-1-7,0 0 1,0 0-1,0-1 0,0 1 1,0-1-1,-9-1 1,-2-2 37,0 0 1,0-1 0,-23-9 0,-33-15-126,-13-4-717,28 13-3030,50 16-1052,19 8 1376,39 29-4695,-24-14 4932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2:10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 3232,'8'0'9978,"-16"0"-6661,3 0-2985,0 0-1,0 1 1,1 0-1,-1 0 1,0 0-1,1 1 1,-1-1-1,1 1 1,-1 0-1,1 0 1,-4 4-1,-6 3 220,-22 22-1,18-16-295,16-13-248,0 0 0,0 1 0,0-1 0,0 1 0,0-1 0,0 1 0,1 0 0,-1 0 0,1 0 0,0 0 0,0-1 0,0 2 0,0-1 0,0 0 0,1 0 0,-1 0 0,1 4 0,0-5 0,0 1 0,0-1 0,0 0 0,1 1 0,-1-1 1,1 0-1,-1 0 0,1 1 0,0-1 0,0 0 0,0 0 0,0 0 0,1 0 0,-1 0 1,0 0-1,1 0 0,-1-1 0,1 1 0,0 0 0,-1-1 0,1 1 0,0-1 0,0 0 1,3 2-1,-3-2 16,0-1 0,0 1 1,0-1-1,0 1 0,0-1 1,0 0-1,0 0 0,0 0 1,0 0-1,1 0 0,-1-1 1,0 1-1,0 0 0,0-1 1,0 0-1,0 1 1,0-1-1,-1 0 0,1 0 1,0 0-1,2-2 0,4-2 27,-1-1 1,1 0-1,7-9 0,-13 13-17,0 0 0,0 0 0,0-1 0,0 1 1,0-1-1,-1 1 0,1-1 0,-1 0 0,0 1 0,1-1 0,-1 0 0,-1 0 0,1 0 0,0 0 0,-1 0 0,1-3 0,-1 0-14,-1 1 0,0-1 0,0 0 1,0 1-1,0-1 0,-1 1 0,-3-8 0,5 13-25,0 0 0,0 0 0,0 0 1,0-1-1,0 1 0,0 0 0,0 0 0,0 0 0,0 0 0,-1-1 1,1 1-1,0 0 0,0 0 0,0 0 0,0 0 0,0-1 1,0 1-1,-1 0 0,1 0 0,0 0 0,0 0 0,0 0 0,-1 0 1,1 0-1,0 0 0,0-1 0,0 1 0,0 0 0,-1 0 1,1 0-1,0 0 0,0 0 0,0 0 0,-1 0 0,1 0 0,0 0 1,0 0-1,0 0 0,-1 0 0,1 0 0,0 1 0,0-1 1,0 0-1,-1 0 0,1 0 0,0 0 0,0 0 0,0 0 0,0 0 1,-1 0-1,1 1 0,0-1 0,0 0 0,0 0 0,0 0 0,0 0 1,-1 1-1,1-1 0,0 0 0,0 0 0,0 0 0,0 0 1,0 1-1,-1 0-1,1 0 0,-1 0 0,1 0 1,-1 0-1,1 0 0,0 0 0,0 0 0,-1 0 1,1 0-1,0 0 0,0 0 0,0 0 0,0 2 1,1 2 54,1-1 1,-1 1-1,1 0 0,0-1 1,1 1-1,-1-1 1,1 1-1,0-1 1,0 0-1,0 0 0,5 4 1,-5-6-111,-1 1 1,1-1-1,1 1 0,-1-1 1,0 0-1,0 0 0,1 0 1,-1 0-1,1-1 0,-1 1 1,1-1-1,0 0 0,0 0 1,-1-1-1,7 1 0,9-1-3746,25-6-1,-2 1-5491,-23 3 6117,-4-5 1332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2:10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90 2400,'-7'-4'595,"0"0"0,-11-9 1,12 9 1304,1-1 0,0 0 0,-6-8 0,10 13-1780,1-1 1,0 0-1,-1 1 0,1-1 0,0 1 0,-1-1 0,1 0 0,0 1 0,0-1 0,0 0 1,-1 1-1,1-1 0,0 0 0,0 1 0,0-1 0,0 0 0,0 1 0,0-1 1,0 0-1,1 1 0,-1-1 0,0 0 0,0 1 0,0-1 0,1 0 0,-1 1 1,0-1-1,1 1 0,-1-1 0,0 0 0,1 1 0,-1-1 0,1 1 0,-1-1 0,1 1 1,-1 0-1,1-1 0,-1 1 0,1-1 0,-1 1 0,1 0 0,0-1 0,-1 1 1,1 0-1,1 0 0,4-3 91,-1 1-1,1 0 1,11-2 0,-15 4-57,7-2-101,1 0 0,-1 1 0,1 1 1,-1-1-1,1 1 0,-1 1 0,16 2 0,-20-2-13,0 1 0,0-1 0,0 1-1,-1 0 1,1 0 0,0 1 0,-1-1-1,0 1 1,0 0 0,0 0-1,0 0 1,0 1 0,0-1 0,-1 1-1,6 8 1,-7-10 5,-1 1-1,1 0 1,-1 0 0,0 0 0,0 0-1,0 0 1,0 0 0,-1 0-1,1 0 1,-1 0 0,0 0-1,0 0 1,0 1 0,0-1 0,-1 0-1,1 0 1,-1 0 0,1 0-1,-1 0 1,0 0 0,0 0-1,-1 0 1,-2 4 0,-3 5 214,-1 0 1,0 0-1,-19 19 1,16-19 29,-30 25 212,41-36-496,-1-1-1,1 0 0,0 1 0,-1-1 1,1 1-1,0-1 0,0 1 1,-1-1-1,1 0 0,0 1 1,0-1-1,-1 1 0,1-1 0,0 1 1,0-1-1,0 1 0,0 0 1,0-1-1,0 1 0,0-1 0,0 1 1,0-1-1,0 1 0,0-1 1,0 1-1,1-1 0,-1 1 0,0-1 1,0 1-1,0-1 0,1 1 1,-1-1-1,0 0 0,0 1 0,1-1 1,-1 1-1,1-1 0,-1 0 1,0 1-1,1-1 0,-1 0 0,1 1 1,-1-1-1,0 0 0,1 0 1,-1 1-1,2-1 0,1 1 23,0 1 0,1-1 0,-1 0 0,1-1 0,6 2 0,37 2 3,81-4-1,-121 0-289,0 0-1,0 0 1,0 1 0,0-1-1,0 1 1,0 1 0,7 2 0,-11-3-191,-1-1 0,1 2 1,-1-1-1,1 0 0,-1 0 1,0 1-1,1 0 0,-1-1 1,0 1-1,0 0 0,0 0 1,0 0-1,-1 0 0,1 0 1,0 1-1,-1-1 0,0 0 1,1 1-1,-1-1 0,0 1 1,0-1-1,0 4 0,1 20-2631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2:11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24 218 2816,'-7'-3'528,"5"2"-411,1 1 0,0-1 0,-1 0-1,1 0 1,0 1 0,0-1 0,0 0-1,0 0 1,-4-7 6923,7 6-7313,3-2 543,0 1-1,1-1 0,-1 1 0,1 0 0,0 1 1,0 0-1,0 0 0,10-2 0,8-4 380,27-10 225,104-32 753,-12 18-1093,225-20-1,-66 41-171,-3 21-132,-290-10-214,65 6-1813,-73-6 1570,0 0 1,0 1 0,0-1-1,0 0 1,0 0-1,0 1 1,0-1 0,-1 0-1,1 1 1,0-1-1,0 1 1,0-1 0,0 1-1,-1-1 1,1 1-1,0 0 1,0-1 0,-1 1-1,1 0 1,-1 0-1,1 0 1,0-1 0,-1 1-1,0 0 1,1 0-1,-1 0 1,1 0 0,-1 0-1,0 0 1,0 1-1,-3 9-4887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2:13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3488,'5'-5'8101,"5"21"-6437,-4-8-1091,0-1-279,-1-1 0,0 1 0,-1 0 0,6 11 0,0 6 45,-1 1 0,-2-1 0,0 1 0,4 33 0,44 202 1789,-30-149-1600,-21-91-466,-3-14 22,0 1 0,1-1 0,0 1 0,0-1 0,6 12 0,-6-13-1,0-1 0,0 1 0,0 0 0,1 6 0,2 4 398,-5-13 409,1-27-186,3 7-566,-2 13-106,-1 0-1,0 0 0,0 0 0,-1-7 0,2-76 9,17-128 1,-11 167-129,2 0 1,2 1-1,3 0 0,22-51 0,-27 80-116,23-35 1,-31 52 168,-1-1-276,0 1 1,0 0-1,0 0 1,0 0-1,0-1 1,0 1-1,-1 0 1,2-5-1,2 13-4582,-3-4 4016,0 0 0,0-1 1,1 5-1,-1-3-589,7 17-1420,2 7-852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2:14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8 2976,'-2'-5'11618,"-1"4"-12260,-1 0 1002,0 1 1,0 0-1,0 0 0,0 0 1,1 0-1,-1 0 1,0 1-1,-4 0 1,-34 11 1005,24-6-659,-1 0-333,1 0 1,0 1-1,0 1 0,-33 21 1,48-27-346,-1 1 0,0 1 1,1-1-1,0 0 0,-1 1 1,1-1-1,1 1 0,-1 0 1,1 0-1,-1 0 0,1 1 1,0-1-1,-2 9 0,3-11-21,1 0 0,0-1 0,0 1-1,-1 0 1,1 0 0,0 0 0,1 0-1,-1 0 1,0 0 0,0 0 0,1 0 0,-1 0-1,1 0 1,0-1 0,0 1 0,0 0-1,-1 0 1,1-1 0,1 1 0,-1 0 0,0-1-1,0 1 1,1-1 0,-1 0 0,1 1-1,-1-1 1,1 0 0,-1 0 0,1 0-1,0 0 1,-1 0 0,1 0 0,0-1 0,3 2-1,1-1 41,0 1 0,-1-1 0,1 0 0,0-1 0,0 0 1,0 0-1,0 0 0,8-1 0,-5-1-6,1 0 1,-1 0-1,0 0 1,14-6 0,-8 0 8,1 1 0,17-13 0,-28 16-24,-1 1 0,0 0 1,0-1-1,0 0 0,0 0 0,0 0 0,-1 0 1,0-1-1,0 1 0,0-1 0,3-5 1,-4 6-14,-1 0 0,1-1 0,-1 1 1,0 0-1,0-1 0,0 1 0,0 0 0,-1-8 1,0 12-14,0 0 1,0-1 0,0 1-1,0 0 1,0 0-1,0 0 1,0 0 0,0 0-1,0-1 1,0 1 0,0 0-1,0 0 1,0 0-1,0 0 1,0 0 0,0-1-1,0 1 1,0 0 0,0 0-1,0 0 1,0 0-1,0 0 1,-1 0 0,1 0-1,0-1 1,0 1 0,0 0-1,0 0 1,0 0-1,0 0 1,0 0 0,-1 0-1,1 0 1,0 0 0,0 0-1,0 0 1,0 0-1,0 0 1,-1 0 0,1 0-1,0 0 1,0 0 0,0 0-1,0 0 1,0 0-1,-1 0 1,1 0 0,0 0-1,0 0 1,0 0 0,0 0-1,0 0 1,0 0-1,-1 0 1,1 0 0,0 0-1,0 0 1,0 0 0,0 1-1,0-1 1,0 0 0,0 0-1,-1 0 1,1 0-1,-7 8-58,7-6 100,-1 0 1,1 0 0,-1 0 0,1 0-1,0 0 1,0 1 0,-1-1 0,2 0-1,-1 0 1,0 1 0,0-1 0,1 0-1,-1 0 1,1 0 0,0 0 0,-1 0 0,1 0-1,0 0 1,2 3 0,3 4 21,0-1 0,0-1 0,9 9 0,3 5-139,-11-13 21,-1-1-1,1 1 1,0-1 0,16 11-1,-21-17-218,0 0 0,0-1 0,0 1 0,0 0 0,0-1 0,0 1 0,0-1 0,1 0 0,-1 0 0,0 0 0,0 0 0,1 0 1,-1 0-1,0-1 0,0 1 0,0-1 0,0 1 0,4-3 0,7-1-4297,21-13 1,-30 15 3433,13-6-3537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2:15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5 131 4896,'-5'0'5776,"6"1"-5220,-1 1 0,0-1 0,0 1 0,0-1-1,1 1 1,-1-1 0,1 1 0,-1-1 0,2 2 0,-2-1-467,73 232 3878,-17-77-3244,-46-130-528,9 17 382,2 0 1,29 43 0,-49-85 387,0-6-883,0 1-1,1 0 1,0 0-1,0 0 1,0 0-1,2-3 1,3-3-77,-2 0 0,1 0-1,-1-1 1,-1 1 0,0-1 0,4-15 0,13-66 126,-10 38-163,1 1 27,3 1 0,2 0-1,1 1 1,3 1 0,40-67-1,-45 87-112,-10 18-679,-1 1 0,2 0 0,12-16 0,-1 3-2923,-10 8-2091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2:16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12 6144,'0'-1'545,"-13"-10"9336,24 148-6246,-1-32-2593,-9 63 117,-2-88-590,4-61-129,-1-16-78,-2-13-209,1 1-181,1 1 0,-1 0 0,2-1-1,-1 1 1,4-8 0,2-8-251,-7 21 257,0 1 1,0-1-1,0 1 1,0-1-1,0 1 1,0 0-1,1 0 0,-1 0 1,1 0-1,-1 0 1,1 0-1,0 0 1,0 0-1,0 0 0,0 1 1,0-1-1,0 1 1,3-2-1,-3 3 33,0-1 0,0 1 0,-1-1 0,1 1-1,0 0 1,0-1 0,0 1 0,0 0 0,0 1 0,0-1 0,0 0-1,0 0 1,0 1 0,0-1 0,0 1 0,0 0 0,-1 0-1,1-1 1,0 1 0,0 0 0,-1 0 0,1 1 0,-1-1-1,3 2 1,0 1 60,-1-1 0,0 1 0,1 0 0,-1 0 0,-1 1 0,1-1 0,0 1 0,-1-1-1,0 1 1,0 0 0,-1 0 0,1 0 0,-1 0 0,0 0 0,0 0 0,-1 0 0,0 0 0,0 0-1,-1 10 1,1-6 90,-2-1 0,1 1 0,-2-1 0,1 1 0,-1-1 0,0 0 0,0 0 0,-1 0 1,0-1-1,-11 15 0,13-19-160,0-1 0,0 1 0,0-1 1,-1 0-1,1 1 0,-1-1 0,1 0 1,-1-1-1,0 1 0,0 0 0,0-1 1,0 1-1,0-1 0,0 0 0,0 0 1,0 0-1,-1-1 0,1 1 0,0-1 1,0 0-1,-1 0 0,1 0 0,0 0 1,-1 0-1,1-1 0,0 0 0,0 1 1,-1-1-1,1 0 0,0-1 0,-5-1 1,0-2-726,0 0 0,0 0 1,0-1-1,1 0 1,0 0-1,0 0 0,1-1 1,-1 0-1,2-1 0,-8-9 1,-6-18-1954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6:38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505 225 1984,'0'-1'28,"0"1"-1,0 0 1,-1-1-1,1 1 1,0 0-1,0-1 1,0 1 0,0 0-1,-1-1 1,1 1-1,0-1 1,0 1-1,0 0 1,0-1 0,0 1-1,0 0 1,0-1-1,0 1 1,0-1-1,0 1 1,0 0 0,0-1-1,1 1 1,-1 0-1,0-1 1,0 1-1,1-1 1,8-6 860,-8 7-708,0 0 0,-1 0 1,1-1-1,0 1 1,0-1-1,0 1 1,-1 0-1,1-1 0,0 0 1,-1 1-1,1-1 1,0 1-1,-1-1 1,1 0-1,-1 1 1,1-1-1,-1 0 0,1 0 1,-1 1-1,0-1 1,1 0-1,-1 0 1,0 0-1,1-1 0,5-9 3616,-1 10-2747,-3 10-363,-3-1-536,1-1 1,-1 1-1,-1-1 0,-3 13 1,-4 13 110,-11 81 481,15-86-480,-2 0 1,-1 0 0,-19 47-1,24-70-199,0 0 1,0 0-1,0 0 0,0-1 0,-1 1 0,0-1 1,1 0-1,-2 0 0,1 0 0,0 0 0,-1-1 1,-6 4-1,0-1 0,1 0 0,-1-1-1,0 0 1,-21 5 0,20-7-4,0-1-1,0-1 1,0 0 0,0 0-1,0-1 1,-13-2 0,3-1 23,1 0-1,-30-10 1,44 11-72,0 0-1,0 0 1,1-1-1,-1 0 1,1 0-1,0-1 1,-1 0-1,2 0 1,-1 0-1,0-1 1,1 0-1,0 0 1,0 0-1,0-1 1,1 1-1,0-1 1,0 0-1,0 0 1,1-1-1,0 1 1,0-1-1,-3-13 1,1 0-43,1 0-1,1 0 1,1 0 0,1 0-1,3-40 1,-1 46-8,1-1 0,1 1-1,1-1 1,0 1 0,0 0 0,2 0 0,0 0-1,14-24 1,-15 31 29,1 0 0,0 0 0,0 1 0,0 0-1,1 0 1,0 0 0,14-8 0,-2 3 79,36-16 0,-24 17 11,-1 0-1,1 2 0,0 1 1,1 1-1,56-2 0,-67 8 160,0 1-1,34 6 0,16 1 229,117-7 549,-154-4-842,1 0 0,-1-3-1,47-12 1,-75 16-839,-1-1-1,1 1 1,0-1-1,6-4 1,1-2-6444,-7 4 2781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40:08.2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1 281 3136,'1'-17'9010,"0"15"-8544,0 0 0,-1 0 0,1 0 0,0 0 0,0 0-1,1 1 1,-1-1 0,0 0 0,2-1 0,-2 1-332,0 1 0,0-1 0,0 0 0,-1 0 1,1 1-1,-1-1 0,1 0 0,-1 0 0,1 1 0,-1-1 1,0-2-1,0 1 6,1 1 0,-1-1 0,0 1-1,1 0 1,0-1 0,0 1 0,-1 0 0,3-4 0,37-65 1199,-30 58-1322,0 0 1,0 1-1,1 0 0,1 1 1,0 0-1,23-16 1,-30 24-7,0 0 1,0 0 0,0 0-1,0 1 1,0 0-1,1 0 1,-1 0 0,1 0-1,-1 1 1,1 0 0,-1 0-1,1 1 1,0 0-1,0 0 1,-1 0 0,1 1-1,0-1 1,-1 1 0,1 1-1,-1-1 1,1 1-1,7 3 1,-7-2 14,-1 1 0,0 0 0,1 0 0,-1 1 0,0-1 0,-1 1 0,1 0 0,-1 0 0,4 7 0,4 7 228,13 26 0,-7-6 94,-9-19 174,19 33 0,-26-50-422,1 0 0,-1 1 1,1-1-1,0 0 0,0 0 0,0 0 1,1-1-1,-1 1 0,1-1 0,-1 0 1,1 0-1,6 3 0,-7-4-63,-1-1-1,0 1 1,0 0-1,1-1 1,-1 0 0,0 0-1,1 0 1,-1 0-1,0 0 1,1 0 0,-1 0-1,0-1 1,1 1-1,-1-1 1,0 0 0,0 0-1,0 1 1,0-1-1,0-1 1,0 1-1,0 0 1,0 0 0,3-3-1,0-2 18,0 1-1,0-1 1,0 0-1,-1 0 1,0 0-1,0-1 1,3-8-1,17-50-65,-11 26-228,0 0-1400,-3 6-3589,-10 32 5066,0 1-1,0 0 1,0-1-1,0 1 1,1 0 0,-1 0-1,0-1 1,0 1-1,0 0 1,0 0-1,0-1 1,0 1 0,1 0-1,-1 0 1,0 0-1,0-1 1,0 1-1,0 0 1,1 0 0,-1 0-1,0-1 1,0 1-1,1 0 1,-1 0-1,0 0 1,0 0 0,1 0-1,-1 0 1,0 0-1,0 0 1,1 0-1,-1-1 1,8 8-2998,0 7-2631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6:40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3232,'0'9'6848,"0"38"-5643,12 147 873,-5-113-1585,-6-63-341,1 0 0,1 0 0,7 27 0,-9-43 194,-2-12 892,-1-2-1157,0 1 0,1-1 0,0 0 0,0 1 0,3-24 1,-1-5-15,0-8-57,-4-97-9,1 134 16,2 7-18,-1 1 0,1-1 0,0 1 0,0-1 0,0 1 0,1-6 0,2-9-92,-3 17 100,0-1 1,0 0 0,0 0 0,0 1 0,0-1 0,1 0-1,-1 0 1,0 1 0,1-1 0,0 0 0,-1 1-1,1-1 1,0 0 0,0 1 0,0-1 0,0 1 0,0 0-1,0-1 1,1 1 0,-1 0 0,0 0 0,1-1 0,-1 1-1,1 0 1,-1 0 0,3-1 0,11-3 13,0 0 0,-1 1 1,2 0-1,-1 2 0,0-1 1,1 2-1,-1 0 0,1 1 1,-1 0-1,1 2 0,27 5 1,-40-7-10,0 1-1,0 0 1,0 0 0,0 0 0,0 1 0,0-1-1,0 1 1,4 2 0,-6-3 5,0 0 1,0-1-1,-1 1 0,1 0 1,0-1-1,-1 1 0,1 0 1,0 0-1,-1 0 0,1 0 1,-1 0-1,0 0 0,1 0 1,-1 0-1,0 0 1,1 0-1,-1 0 0,0 0 1,0 0-1,0 0 0,0 0 1,0 0-1,0 0 0,0 0 1,0 0-1,0 0 0,-1 0 1,1 0-1,0 0 0,-1 0 1,0 1-1,-3 4 38,0 0 0,-1 0 0,0 0 0,0-1 0,-1 0-1,0 0 1,0 0 0,0-1 0,-7 4 0,-2 3 25,-104 74 54,79-61-81,47-21-85,14-2-19,34 7 0,-31-4 78,-12-2-31,-1 0 0,1 1-1,-1 1 1,0 0 0,0 0-1,0 1 1,0 1-1,-1 0 1,14 10 0,-19-12 18,0 0-1,0 0 1,-1 0 0,1 1 0,-1 0 0,0 0 0,-1 0 0,1 1 0,-1-1 0,0 1 0,0-1 0,-1 1 0,0 0 0,0 0 0,0 0-1,-1 1 1,0-1 0,0 0 0,0 9 0,-1-12 17,0 0 1,-1-1-1,0 1 0,1 0 0,-1 0 1,0 0-1,-1 0 0,1-1 1,0 1-1,-1-1 0,1 1 0,-1-1 1,0 1-1,0-1 0,0 0 0,0 0 1,0 0-1,0 0 0,-1 0 0,1 0 1,-1-1-1,1 1 0,-4 0 1,-5 4 77,-1-1 1,0-1 0,-24 7-1,19-7-63,0 0 0,-1-1 0,1 0 0,-1-2 0,0 0 0,1-1-1,-1-1 1,0 0 0,-17-5 0,22 3-1129,2 3 251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6:41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15 307 3488,'-1'0'217,"0"-1"0,0 0 0,1 1 0,-1-1 1,0 1-1,1-1 0,-1 0 0,0 0 0,1 1 0,-1-1 0,1 0 0,-1 0 1,1 0-1,0 1 0,-1-1 0,1 0 0,0 0 0,0 0 0,-1 0 0,1 0 1,0 0-1,0 0 0,0 0 0,0 0 0,0 0 0,0 1 0,1-1 0,-1 0 1,0-2-1,1-12 1493,0 6-994,-1-9 901,0 18-1580,0 0 0,0-1 1,0 1-1,0 0 0,0-1 0,0 1 0,0 0 0,0-1 0,0 1 0,-1 0 0,1-1 0,0 1 0,0 0 0,0-1 0,0 1 1,-1 0-1,1 0 0,0-1 0,0 1 0,0 0 0,-1 0 0,1-1 0,0 1 0,0 0 0,-1 0 0,1 0 0,0-1 0,-1 1 1,1 0-1,0 0 0,-1 0 0,1 0 0,19-2 556,0 0 0,0 0 0,0-2 0,23-7 0,-17 3-585,0 2 0,0 1-1,51-3 1,80 7 222,-84 1-11,-27 5-150,-43-5 161,-7 0 196,-25-13-164,17 8-255,1-1 0,-14-8 0,-98-58 148,113 66-170,1-1 0,-12-9 0,-8-5-111,29 21 125,1 0 0,-1-1 1,1 1-1,-1 0 0,1 0 0,-1-1 0,1 1 0,-1 0 1,1-1-1,0 1 0,-1-1 0,1 1 0,-1 0 0,1-1 1,0 1-1,0-1 0,-1 1 0,1-1 0,0 1 0,0-1 1,-1 0-1,1 1 0,0-1 0,0 1 0,0-1 0,0 0 1,0 0-4,1 1 1,-1-1 0,0 1 0,1-1 0,-1 0 0,1 1 0,-1-1 0,1 1 0,-1 0 0,1-1 0,-1 1 0,1-1 0,0 1 0,-1 0-1,1 0 1,0-1 0,-1 1 0,2 0 0,3-2-29,0 1 0,0 0 1,1 0-1,8 0 0,10 1-35,0 1 0,0 2 0,25 5 0,-36-5 80,0 1 1,0 0-1,-1 1 1,1 0-1,-1 1 1,0 0 0,11 8-1,-20-11-7,0-1-1,0 1 1,0-1-1,-1 1 1,1 0 0,-1 0-1,1 0 1,-1 0 0,0 1-1,0-1 1,-1 0-1,1 1 1,1 6 0,-1-4 30,-1 0 0,0 1 1,0-1-1,-1 1 1,0-1-1,0 1 1,-2 9-1,-1 1 27,-1-2 0,0 1 0,-1 0-1,-1-1 1,-14 26 0,-27 37 88,41-69-54,0-1 1,-1 0-1,0 0 0,0-1 0,-1 0 0,-14 10 1,17-12-623,19-3-7211,3-6 5320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6:42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107 125 3808,'5'-24'2240,"-11"38"3125,-5 17-4805,-22 113 1560,14-54-1323,6-18-357,-5 17 256,13-73-479,4-11-71,-1-1 1,1 1-1,0-1 1,0 9-1,4-18 417,2-14-320,34-155 178,-18 67-313,17-98-259,-34 176 144,-2 16 85,5-22 1,12 68 491,12 15-202,-4 0 0,27 63 0,10 20 50,-2-4-20,-58-117-291,-1-4-30,0 1 1,0-1-1,-1 1 0,0 0 1,2 13-1,-4-20-132,0 1 0,0-1 0,0 0 0,-1 1 0,1-1 0,0 0 0,0 1 1,0-1-1,0 0 0,0 1 0,-1-1 0,1 0 0,0 0 0,0 1 0,-1-1 0,1 0 0,0 0 0,0 1 0,-1-1 0,1 0 0,0 0 0,0 0 0,-1 0 1,1 1-1,0-1 0,-1 0 0,1 0 0,0 0 0,-1 0 0,1 0 0,0 0 0,-1 0 0,1 0 0,0 0 0,-1 0 0,1 0 0,0 0 0,-1 0 0,1 0 1,0 0-1,-1 0 0,1-1 0,0 1 0,-1 0 0,1 0 0,-17-7-4831,-9-9-2021,16 11 4113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6:42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17 108 4736,'-14'0'1530,"14"0"-1520,0 0-1,0 1 0,0-1 0,0 0 0,0 0 1,0 0-1,0 0 0,0 0 0,0 0 0,-1 0 1,1 0-1,0 0 0,0 0 0,0 0 0,0 0 1,0 0-1,0 0 0,0 0 0,0-1 0,0 1 0,0 0 1,-1 0-1,1 0 0,0 0 0,0 0 0,0 0 1,0 0-1,0 0 0,0 0 0,0 0 0,0 0 1,0 0-1,0 0 0,0 0 0,0 0 0,0-1 0,0 1 1,0 0-1,0 0 0,0 0 0,0 0 0,0 0 1,-1 0-1,1 0 0,0 0 0,0 0 0,0-1 1,0 1-1,1 0 0,-1 0 0,0 0 0,0 0 1,0 0-1,0 0 0,0 0 0,0 0 0,0 0 0,0 0 1,0 0-1,0-1 0,0 1 0,0 0 0,0 0 1,0 0-1,1-4-273,-1 2 667,0 0-1,0 1 0,1-1 1,-1 0-1,1 0 1,-1 0-1,1 1 1,0-1-1,0 0 1,0 1-1,0-1 1,0 0-1,0 1 1,0-1-1,2-1 1,6-5 70,1 0-1,-1 1 1,1 0 0,1 1 0,-1 0 0,1 1 0,0 0 0,0 0 0,20-4 0,-23 7-642,0 1 0,0 0 0,1 0-1,-1 1 1,0 0 0,1 0 0,-1 1 0,0 0 0,0 0-1,0 1 1,0 0 0,0 1 0,0-1 0,13 8 0,-6-1-6018,-2-1 1718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6:53.512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3 17 896,'5'-16'11904,"-4"21"-10667,7 6-906,-1 1 0,-1 0 0,0-1 0,-1 2 1,0-1-1,-1 1 0,0 0 0,2 13 0,11 112 595,-15-104-571,24 148 548,-15-112-675,-7-38 23,-4-24 147,-4-24-455,-29-120-871,10 31 749,-18-104 182,40 200-1,-1-2-17,0 0 0,0 0-1,-7-18 1,6 36 468,5 15 147,6 41 0,0-13-253,45 275 1247,-53-324-1588,12 45 130,-8-34-51,-1 0 0,-1 0-1,1 0 1,-1 14 0,-2-25-133,0-20-1419,-6-26-5284,9 33 4351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6:55.701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2 20 2496,'-1'-20'12399,"1"21"-12150,1 23 1756,6 29-1779,-6-47 361,16 171 1069,2 5-656,-10-101-709,-7-47-127,3-1 1,11 46-1,-8-35 129,-10-47-501,1 2 186,0 1 0,1-1 0,-1 1 0,1-1 0,-1 0 0,1 1 0,-1-1 0,1 0 0,0 1 0,-1-1 0,1 0 0,0 0 0,0 1 0,-1-2 0,-3-57-389,-45-263 463,29 174 35,18 138 44,1 12 186,1 20 131,31 240 890,-17-149-970,9 41-16,-14-105-778,-14-96-449,1 20 694,2-7 35,-6-40 41,-3 0-10,-3-107 1,16 91-100,3 64 892,-5 19-550,0-1 0,-1 0 0,0 1 0,-1-1 0,-3-9 0,4 15-148,1 2 17,0 0-1,0-1 1,0 1-1,0 0 1,0 0-1,0 0 1,0 0-1,-1 0 1,1-1-1,0 1 1,0 0-1,0 0 1,0 0-1,0 0 1,0-1-1,0 1 1,0 0-1,0 0 1,0 0-1,0 0 1,0-1-1,0 1 0,0 0 1,0 0-1,1 0 1,-1 0-1,0-1 1,0 1-1,0 0 1,0 0-1,0 0 1,0 0-1,0 0 1,0 0-1,1-1 1,-1 1-1,0 0 1,0 0-1,0 0 1,5 27 269,16 127 513,-7-37-283,10 49 27,-20-131-432,-4-25-37,1-1 1,1 1-1,-1 0 0,5 12 0,-4-29-220,1-1-1,-2 0 0,2-8 1,0-18 0,-1 0 0,-4-57 0,-16-68-597,18 156 749,-1-2-2,1 2-12,0 0 1,0 0 0,-1 0 0,1 0 0,-1 0 0,0 1 0,0-1 0,0 0 0,0 1 0,0-1 0,-3-4 0,3 9-301,0 0 1,0 0-1,0 0 1,0 0-1,0 0 1,0 0-1,1 0 1,-1 0 0,0 4-1,4 5-835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6:58.106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4 0 1984,'0'0'8704,"0"17"-5552,0-1-2064,-1-7-704,1 0 0,0-1 0,1 1 0,3 16-1,-3-20-322,1 0-1,-1 0 0,-1 0 0,1 0 0,-1 0 1,0 1-1,0-1 0,0 0 0,-1 0 0,0 0 1,0 0-1,0 0 0,-3 9 0,0-11 81,4-3-115,3 0 26,2 5 1836,1-5-1799,0-1-1,0 0 1,0 0 0,0 0 0,-1-1 0,1 0-1,0 0 1,6-4 0,44-27 224,-23 13-161,-15 11-83,0 1-1,0 1 1,0 0 0,1 1 0,22-3 0,101-11 45,-102 15-97,-21 3 41,0 0 1,0 1 0,0 1-1,-1 0 1,27 5 0,-13 0 57,-24-5-124,-1 1 0,0 0 1,11 3-1,11 5 138,-13-4-109,-1 0-1,17 8 1,-26-11-29,0 0 1,1 0-1,0 0 1,-1-1-1,1 0 1,0 0-1,0-1 1,10-1-1,-6 1 34,0 1 1,12 1-1,-1 1 74,-1-1 0,35-2 1,-25-1-210,68-4-30,-30 7 204,74-4 73,-67-11-43,-27 4 204,-30 3-243,-15 5-58,-1 0 0,1-1 0,0 2 0,0-1 0,0 0 0,0 1 0,0-1 0,4 2 0,-7-1 10,-1 0 1,1 0-1,-1 0 1,0 0 0,1 0-1,-1 0 1,0 0 0,1 0-1,-1 0 1,1 0-1,-1-1 1,0 1 0,1 0-1,-1 0 1,0 0-1,1 0 1,-1 0 0,0-1-1,1 1 1,-1 0 0,0 0-1,0-1 1,1 1-1,-1 0 1,0 0 0,0-1-1,1 1 1,-1 0-1,0-1 1,0 1 0,0 0-1,0-1 1,1 1 0,-1 0-1,0-1 1,0 1-1,0 0 1,0-1 0,0 0-73,25 1 122,-23 0-127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7:00.214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0 171 3328,'0'-1'320,"0"0"1,0 0-1,1 0 1,-1 1-1,0-1 1,0 0-1,0 0 1,1 0-1,-1 0 1,6-7 3204,-5 7-3205,0 1 1,-1-1-1,1 1 1,0-1-1,0 1 1,1-1-1,10-6 696,-8 4-632,-1 1 1,1 0-1,0 0 0,0 1 1,0-1-1,1 1 0,-1 0 1,0 0-1,0 0 0,1 0 1,-1 1-1,0 0 0,9 0 1,3 2 312,-1 1 1,25 6-1,8 3 192,37 4-110,37 6-282,-99-20-431,-1 0 1,1-2-1,34-3 1,-21-3 20,0-2 0,57-20 0,-93 27-87,33-7 42,8-4 103,4-5-105,0 2 0,0 2 0,74-12 0,-45 16-24,115 0 0,-173 8 4,0-1 0,-1 0 0,1-1 1,17-5-1,-20 4-22,-1 0 9,0 0 0,0 1-1,0 1 1,22-2 0,-1 1 377,-31 3-351,0 1 0,1-1 0,-1 1 0,0-1 0,0 1 0,0 0 0,1 0 0,-1 0 0,0 0 0,2 2 0,15 6 244,35 1 54,-53-10-343,0 0 0,0 0 1,0 0-1,-1 1 0,1-1 1,0 0-1,0-1 1,0 1-1,0 0 0,-1 0 1,1 0-1,0 0 1,0-1-1,0 1 0,-1 0 1,1-1-1,0 1 0,0 0 1,-1-1-1,1 1 1,0-1-1,-1 0 0,1 1 1,0-1-1,-1 1 0,2-3 1125,-5 18-1123,-26-6-364,19-4 352,0 0 0,0-1 0,0 0-1,0 0 1,-1-1 0,-11 2 0,-70 8 328,48-8-67,-43 5-271,-97-1 0,163-8-288,0 0 0,-1 1 0,-29 7 1,39-6-1085,0 1 0,0 0 0,0 1 0,-12 6 0,22-10 819,2 0 295,-1-1 1,0 0 0,0 1 0,0-1 0,1 0 0,-1 1 0,0-1-1,0 1 1,1-1 0,-1 1 0,-1 2-868,1-3 868,0 1 0,1 0 0,0 0 0,-1 0 0,1-1-1,0 1 1,-1 0 0,1 1 0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7:02.417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19 60 1728,'-1'0'115,"1"0"-1,0 0 1,-1 0 0,1 0 0,0 0-1,-1 0 1,1 0 0,0 0 0,-1 0-1,1 0 1,0-1 0,-1 1 0,1 0-1,0 0 1,-1 0 0,1 0 0,0 0-1,-1-1 1,1 1 0,0 0-1,-1-1 231,1 1-231,-1 0 1,1-1 0,0 1 0,0 0-1,0-1 1,-1 1 0,1 0 0,0-1-1,0 1 1,0 0 0,0-1 0,0 1-1,0 0 1,0-1 0,0 1 0,0 0-1,0-1 1,0 0-9,0 1 0,0-1 1,0 1-1,-1-1 0,1 1 0,0 0 1,0-1-1,0 1 0,0-1 0,0 1 1,-1 0-1,1-1 0,0 1 0,0-1 1,-1 1-1,1 0 0,0-1 0,-1 1 0,1-1 1,-5-25 5007,50 26-939,-13 0-3374,-9-1-145,30-5-1,-31 2-463,33 0 1,166 6 1322,-77 3-1089,-8 3 79,-3-1-71,-29-5-366,93-3 211,4-7 9,-128 3 170,-46 3-280,-22 1-154,1 1-1,-1-1 1,1 1 0,-1 0 0,9 2-1,-6-2 81,16-1-5,43 4 381,-66-3-469,0 0-1,0 0 1,0 0 0,0 0-1,0 0 1,0 0 0,1 0 0,-1 0-1,0 1 1,0-1 0,0 0-1,0 1 1,0-1 0,0 1 0,0-1-1,0 1 1,0-1 0,1 2 0,-2-2-15,0 0 1,1 1 0,-1-1 0,0 0-1,1 0 1,-1 0 0,1 1 0,-1-1-1,0 0 1,1 0 0,-1 0 0,0 0-1,1 1 1,-1-1 0,1 0 0,-1 0-1,1 0 1,-1 0 0,1 0 0,14 0 115,-13 0 432,-2 1-539,0 6 0,0 7 113,0-13-70,0 3-199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7:41.251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103 160 1248,'3'-5'4839,"8"-1"-3175,-1 1-125,21-18 2355,-26 19-3701,1 1 0,-1 1 1,1-1-1,0 1 1,0 0-1,0 0 1,0 0-1,0 1 1,0 0-1,8 0 1,9-2 33,-13 1-82,1 0 0,-1 1 0,1 1 0,0-1 0,0 2 0,15 2 0,20 8-157,-25-5 16,34 5-1,255 48 183,-288-53-146,0-2-1,0 0 0,1-1 1,-1-2-1,1 0 0,-1-1 1,41-7-1,293-40 190,-281 44-229,-30 1-43,64-9 1,78-16 101,-86 14-43,-24 3 50,98 0 1,35 10-142,-106-8 134,-55 8-71,109 3 243,-97-2-294,16 2 296,-58-1-211,31-2 0,-19-1 68,37-7 43,12 3-293,-64 4 243,0-1 0,0-1 1,0 0-1,0-1 0,0-1 0,23-10 0,-12 5-126,-15 4 212,-10 5-144,-1 0 1,1 1-1,0-1 1,0 0-1,0 1 1,0-1-1,0 1 1,0-1-1,0 1 1,0 0-1,2 0 0,-3 0-9,0 0-1,-1 0 0,1 0 0,0 0 1,0 1-1,-1-1 0,1 0 0,0 0 1,-1 1-1,1-1 0,0 0 0,-1 1 1,1-1-1,-1 1 0,1-1 0,0 1 1,-1-1-1,1 1 0,-1-1 0,0 1 1,1-1-1,-1 1 0,1 1 0,0 0 38,1 1-1,-2-1 0,1 1 1,0 0-1,0-1 0,0 6 0,-1 3 79,1-1 1,-3 20-1,-4 20-68,-6 72-52,0-19 151,2-15 50,-8 60-74,10-79-118,-2 41 142,0 54-157,10-160 18,0 0-1,-1 0 1,1 0-1,-1 0 1,-2 7-1,1-5-8,2-5-16,0 1-1,-1-1 1,1 0-1,0 0 1,0 0-1,1 1 0,-1-1 1,0 0-1,0 0 1,1 0-1,0 3 1,-1-3 10,1-1 0,-1 1 0,0 0 1,1 0-1,-1 0 0,0-1 0,0 1 1,0 0-1,0 0 0,0 0 0,1 0 1,-2-1-1,1 1 0,0 0 0,0 0 1,0 0-1,0 0 0,0-1 0,-1 1 1,1 0-1,0 0 0,-1-1 0,1 1 1,0 0-1,-1 0 0,0 0 0,0 0 35,-4 29 10,5-28-127,-3 15-156,-2 23 214,5-36 70,0-3-29,0 1 0,-1 0-1,1 0 1,0-1 0,-1 1-1,1-1 1,-1 1 0,1 0-1,-1-1 1,-1 3 0,1 1 26,0-4-53,1-1 0,0 1 0,0 0 0,0-1 1,0 1-1,-1-1 0,1 1 0,0-1 0,-1 1 0,1-1 1,0 1-1,-1-1 0,1 1 0,-1-1 0,1 1 0,-1-1 0,1 1 1,-1 0-1,-3 2-4,4 2 6,1-2-37,0 1 0,0 0-1,0-1 1,-1 1 0,0 5-1,1-8 39,-1 0 0,0 0 1,0 0-1,0 0 0,-1 0 0,1 0 0,0 0 0,0 0 0,0 0 0,-1 0 0,1 0 0,-1 0 0,1 0 0,-2 2 0,1 4 88,1-6-72,0-1 0,0 0 1,0 0-1,0 1 1,0-1-1,0 0 0,0 1 1,0-1-1,0 0 0,0 0 1,0 1-1,0-1 1,0 0-1,0 1 0,0-1 1,0 0-1,0 0 0,0 1 1,-1-1-1,1 0 1,0 0-1,0 0 0,0 1 1,0-1-1,-1 0 0,1 0 1,0 0-1,0 1 1,0-1-1,-1 0 0,1 0 1,0 0-1,0 0 0,-1 0 1,1 0-1,0 1 1,-1-1-1,1 0 0,0 0 1,0 0-1,-1 0 1,1 0-1,0 0 0,0 0 1,-1 0-1,1 0 0,0 0 1,-1 0-1,1-1 1,0 1-1,-1 0 0,-20 3 83,17-2-131,1 0 0,0-1 0,-1 1 0,1-1 0,-1 0 1,1 0-1,0 0 0,-1 0 0,1-1 0,-5-1 0,0 1 45,0-1 0,-1 1 0,-11 0 0,-10-2-224,-163-9 150,130 10 24,-7 1-4,-18 0 101,33 0 70,31 2-111,-28-5 0,4 1-70,-69 2 1,57 2 89,33-1 53,-179 7 406,-14 9 8,38-10-492,40-4 130,-87 7 116,-159 3 134,311-7-257,-137 25 1,163-24-17,39-5-94,0 0 0,0 1 0,0 0-1,-16 6 1,21-6-9,-1-1 0,0 0-1,-9-1 1,10 0 38,6 1-52,-1-1 1,1 0-1,-1 0 1,1 0-1,-1 0 0,1 0 1,-1 0-1,1 0 1,-1-1-1,1 1 1,0 0-1,-1-1 1,1 1-1,-1-1 0,0 0 1,-25-16-342,15 6 280,0-1-1,1 0 1,0-1-1,2 0 1,-1-1 0,-10-21-1,1-12-24,2-2 0,-14-64 0,16 55-12,-74-259-189,77 272 132,-12-74 1,23 61 71,1 36 23,1 21 38,-1 0 0,0 1 0,0-1 0,0 0 1,1 0-1,-1 0 0,1 1 0,-1-1 0,0 0 1,1 0-1,-1 1 0,1-1 0,0 0 0,-1 1 1,1-1-1,-1 0 0,1 1 0,0-1 0,0 1 1,1-1-1,0-1 18,-1 1 9,1-1 0,0 1 0,-1 0 0,1 0 0,0-1 0,0 1 0,-1 0 0,1 1 0,0-1 0,0 0 0,0 1 0,0-1 0,0 1 0,0-1 0,1 1 0,-1 0 0,0 0 0,0 0 0,0 0 0,0 0 0,2 1 0,5 1 57,-1 0 1,0 1-1,0 0 1,8 5-1,13 4 16,15 4 34,-13-4-88,46 11 1,-44-18 40,0 0 1,52-1-1,67-10-15,346-49 239,-194 22-76,-37 25-234,-250 9-72,24 4 0,-24-3 198,25 2-1,66 2 65,-36 0-65,186-2-227,-216-4 156,112-10-256,-33 0 105,-53 6 245,44 0 40,53-3-247,-118 5 80,-29 2 55,0-1 0,-1-1 0,28-6 1,-22 4 91,6-3-171,-27 6 83,0 0-13,-2 0-50,9 0-16,-7 8 57,-2-6-30,5 106 30,-5-75-2,0 9 60,-4 42 0,2-54-38,2 47 1,1-28-65,-3-39-72,2-9 71,0 1-1,0-1 1,0 0 0,0 1-1,0-1 1,0 1-1,-1-1 1,1 1-1,0-1 1,0 0-1,0 1 1,1-1 0,-1 1-1,0-1 1,0 1-1,0-1 1,0 0-1,0 1 1,0-1-1,1 1 1,-1-1 0,1 2 10,-1 0 0,1 0 0,-1 0 0,0 0 0,0 0 0,0 0 0,0 0 0,0 0 1,0-1-1,0 1 0,-1 0 0,1 0 0,0 0 0,-1 0 0,0 0 0,1-1 0,-2 3 1,1-3-6,1-1 0,0 1 1,0 0-1,0 0 0,0-1 1,0 1-1,0 0 0,0 0 1,0 0-1,0-1 0,0 1 1,0 0-1,0-1 0,0 1 1,1 0-1,-1 0 0,0-1 1,1 2-1,1 8-62,-3-6 52,-1 0-31,1-1 1,0 1-1,0-1 1,1 1-1,-1 0 1,1 6-1,-1-6 25,0 0 0,0 0-1,0 0 1,0 0 0,-3 6-1,-2 7 69,1 0-96,-1-1-1,-1 0 0,0 0 1,-1-1-1,-13 18 0,16-17-111,5-15 159,-1 0 1,1 0-1,0 0 0,0 1 1,-1-1-1,1 0 0,-1 0 0,1 0 1,-1 0-1,1 0 0,-1 0 1,1 0-1,-2 0 0,1 0 86,-12-2-891,-15-11 444,-52-16-1,29 12 243,-294-115-83,306 117 225,0 1-1,-71-14 1,-82-2 105,155 25-98,-83-8 74,-179 4 0,246 11-7,-105 20 0,-48 30-290,93-22 498,13-10-268,92-19-31,-1-1-1,1 0 1,-1 0-1,0-1 1,1 0-1,-1 0 1,1-1-1,-1 0 1,0-1-1,1 0 1,0 0-1,-1-1 1,1 0-1,-8-4 1,-11-8 37,0 0 0,-39-31 0,30 21-88,10 7-11,0-1 0,2-1 1,-43-46-1,55 53 33,1-1-1,0 0 1,1 0 0,1-2 0,0 1-1,-6-18 1,8 16-20,1 0 0,1 0 0,1 0 0,0-1-1,1 0 1,-1-25 0,4 41 55,1-1-1,-1 0 0,0 1 1,0-1-1,-1 1 1,1-1-1,-1 1 0,1-1 1,-1 1-1,0 0 0,0-1 1,0 1-1,-1-3 1,-4 13 489,4-3-441,0 0 0,0 1 0,1-1 0,0 0 0,-1 11 0,-2 6-60,-7 30-22,-30 116 1117,35-149-1070,-6 16-18,11-33-9,0 1 0,0-1 0,1 1 0,-1-1 0,1 1 0,-1 3 0,1-5 10,0 1 0,0 0 1,0-1-1,-1 1 0,1-1 0,-1 1 0,1-1 0,-1 1 0,1-1 0,-2 2 1,1-2 322,1-5-512,-1-12-84,-1 0 1,-5-23-1,-1-4-33,4 17 327,-11-37 1,0 4 40,15 59-65,0 0 1,0-1-1,0 1 0,0 0 1,0-1-1,0 1 1,0-1-1,0 1 1,0 0-1,-1-1 1,1 1-1,0 0 1,0-1-1,0 1 1,0 0-1,-1-1 0,1 1 1,0 0-1,0-1 1,0 1-1,-1 0 1,1 0-1,0-1 1,-1 1-1,-3 7 181,-2 21-63,5-26-138,-11 63 125,-11 78 181,17-78-131,6-64-79,5-13-294,-3 8 150,-1 0 0,1 0 0,-1 0 0,0-1 0,0-5 0,-1 6 38,1 0 1,0 0 0,0 0 0,0 0 0,0 0 0,0 0-1,3-5 1,0 3 50,-3 3-84,1 7-20,1 3 51,7 21 196,-2 1 0,0 0 1,4 41-1,-2-14 100,-5-24-131,-2-18-114,-1 1-1,7 17 1,-9-31-33,0-1 0,0 1 1,1 0-1,-1 0 0,0 0 0,1-1 1,-1 1-1,0 0 0,1 0 0,-1-1 1,1 1-1,-1 0 0,1-1 0,0 1 0,-1 0 1,1-1-1,-1 1 0,1-1 0,0 1 1,0-1-1,-1 0 0,1 1 0,0-1 1,0 0-1,0 1 0,1-1-8,-1 0 0,0-1 0,0 1 0,0 0-1,0 0 1,0-1 0,0 1 0,0-1 0,0 1 0,0-1 0,0 0 0,0 1-1,0-1 1,-1 0 0,1 1 0,1-3 0,4-4-14,0-1 1,0 0-1,6-12 1,-10 16 84,54-86-358,-44 75 211,0 1 0,0 0 1,25-22-1,-16 19 57,1 1 1,42-24 0,-51 33 32,1 1 0,-1 0 1,2 1-1,-1 0 0,0 2 1,24-4-1,-36 6 15,1 1 0,0-1 0,-1 1 0,1 0 0,0 0 0,-1 0 0,1 1 1,0-1-1,-1 1 0,1-1 0,0 1 0,-1 0 0,1 0 0,-1 0 0,1 0 0,2 3 0,-4-3-6,1 1 1,-1-1-1,0 1 0,0-1 1,0 1-1,0 0 0,0-1 0,0 1 1,-1 0-1,1 0 0,-1 0 0,1 0 1,-1 0-1,0-1 0,1 1 0,-1 0 1,0 0-1,0 0 0,-1 0 0,1 0 1,0 0-1,-1 3 0,-3 9 48,-1-1-1,0 1 0,-1-1 1,0 0-1,-1-1 1,-11 16-1,11-17-29,-8 12-23,-1-1 1,0-1 0,-2 0 0,-1-1 0,0-1 0,-24 17 0,41-35-48,1 0-1,0 0 1,-1 0 0,0 0 0,1 0 0,-1 0 0,0-1 0,1 1 0,-1-1 0,0 1 0,1-1 0,-1 1 0,0-1 0,0 0 0,0 0 0,1 0 0,-1 0 0,0 0 0,0-1 0,0 1 0,1 0 0,-1-1 0,0 0 0,1 1 0,-1-1 0,0 0 0,1 0 0,-1 0-1,1 0 1,-1 0 0,1 0 0,0 0 0,-1 0 0,1 0 0,-1-2 0,1 2 35,1 1 0,0-1 0,-1 1 0,1-1 0,0 1 0,-1-1-1,1 1 1,-1 0 0,1-1 0,-1 1 0,1-1 0,-1 1 0,1 0 0,-1 0-1,1-1 1,-1 1 0,0 0 0,1 0 0,-1 0 0,1-1 0,-1 1 0,0 0-1,1 0 1,-1 0 0,1 0 0,-1 0 0,0 0 0,1 0 0,-1 1 0,1-1 0,-1 0-1,1 0 1,-1 0 0,0 1 0,1-1 0,-1 0 0,1 0 0,-1 1 0,1-1-1,-1 0 1,1 1 0,-1-1 0,1 1 0,0-1 0,-1 1 0,1-1 0,-1 1-1,1-1 1,0 1 0,0-1 0,-1 1 0,1-1 0,0 1 0,0 0 0,0-1-1,-1 1 1,1-1 0,0 1 0,0 0 0,0 0 0,-2 17 32,2-16-26,-1-1 0,1 1 1,0-1-1,-1 1 1,1-1-1,0 1 1,0-1-1,0 1 0,0 0 1,0-1-1,1 1 1,-1-1-1,0 1 1,1-1-1,-1 1 0,1-1 1,-1 1-1,1-1 1,0 1-1,-1-1 1,1 0-1,0 1 1,0-1-1,0 0 0,0 0 1,2 2-1,0-2 3,-1 1 1,0-1-1,0 0 0,1 0 0,-1 0 0,1 0 0,-1-1 1,1 1-1,-1 0 0,1-1 0,-1 0 0,1 0 0,0 0 1,4 0-1,0-1 6,0 0 1,1-1 0,-1 0 0,9-3-1,11-6 46,1-2 0,-1-1 0,48-33 0,67-65-52,-70 52-71,-45 40 61,2 1 1,-1 1-1,2 1 0,1 2 1,0 1-1,57-17 1,-45 19 6,2 2 1,-1 2 0,1 2-1,72 0 1,-110 6 24,1 0 0,0 1 0,0 0 0,-1 0 0,14 5-1,-19-6-17,0 0-1,-1 1 1,1 0-1,-1-1 1,1 1-1,-1 0 1,1 0-1,-1 0 1,1 0-1,-1 0 1,0 0-1,0 0 1,1 0-1,-1 1 0,0-1 1,0 0-1,0 1 1,0-1-1,-1 1 1,1-1-1,0 1 1,-1-1-1,1 1 1,-1 0-1,1-1 1,-1 1-1,0 0 1,1-1-1,-1 1 0,0 0 1,0-1-1,-1 3 1,0 4-7,-1-1 0,0 1 0,0-1 1,0 0-1,-1 0 0,0 0 0,-1 0 0,0 0 0,0-1 1,0 1-1,-6 5 0,2-3-31,-1 0 1,0-1-1,-1 0 1,0 0-1,0-1 1,-14 7-1,-3-1-76,0 0 0,-1-2 0,-1-2 0,-52 11 0,28-10 86,-69 3-1,-52-8-8,82-4 3,-105 15-1,193-16 30,0 1-1,0 0 0,1 0 1,-1 0-1,0 1 0,-6 2 1,10-3 0,-1-1-1,1 0 1,-1 1 0,1-1-1,-1 0 1,1 1 0,-1-1 0,1 1-1,-1-1 1,1 1 0,0-1-1,-1 1 1,1-1 0,0 1 0,0-1-1,-1 1 1,1 0 0,0-1-1,0 1 1,0 0 0,0 0 1,0 0 0,0 0 0,0 0 1,1 0-1,-1 0 0,0-1 0,1 1 1,-1 0-1,1 0 0,-1 0 0,1-1 0,-1 1 1,1 0-1,0 0 0,-1-1 0,1 1 0,0-1 1,0 2-1,6 2 7,0 1-1,0-1 1,0 0 0,0 0-1,1-1 1,-1 0 0,1 0-1,15 3 1,7-1-49,31 2 0,-29-4 51,53 3 21,109-7 0,-151 0-29,311-34-113,-351 35 111,82-10-14,124 1-1,-150 11-41,1 3 0,111 22 0,-157-23 131,0 1 0,21 10 0,-8-4 18,-27-11-94,0 0 0,0 1 0,0-1 0,1 0 0,-1 0 0,0 1 0,0-1 0,0 0 0,0 1 0,1-1 0,-1 0 0,0 1 0,0-1 0,0 0 0,0 1 0,0-1 0,0 0 0,0 1 0,0-1 0,0 0 0,0 1 0,0-1 0,0 0 0,0 1 0,0-1 0,0 0 0,-1 1 0,1-1 0,0 0 0,0 1 0,0-1 0,-6 10-81,4-7 20,0-1 0,0 0 0,0 0 1,0-1-1,-1 1 0,1 0 0,-1-1 1,1 1-1,-1-1 0,0 0 0,-5 2 1,-35 5-258,25-6 252,-169 14-221,-4-15 350,96-1 211,-359-8 56,309 5-175,-141-9-61,265 11-31,20 2-160,4 1-40,32 6-134,93 10 206,164 1 0,-17-20 139,-101-6-134,139-9 129,-224 8-76,105-13 6,-163 16 5,1 0-1,0 2 0,0 2 0,53 3 1,-27 1 299,-56-2-315,0-1 1,0 0-1,0 0 1,0 0-1,0-1 1,0 1-1,0 0 1,0-1-1,0 1 1,0-1-1,0 0 1,0 0-1,0 1 1,0-1 0,-1-1-1,3 0 1,25-24-182,-25 22 119,4-4 26,-2-1 0,1 1 0,-1-1 0,0 0 0,7-16 0,19-52-80,-16 35-3,46-93 120,-55 120 19,0 1 0,11-17 0,-14 26-6,-1 1 1,1-1-1,0 1 0,0 0 0,0 0 0,1 0 0,-1 0 0,1 1 0,7-5 0,-6 1 303,-6 7-300,0 0 0,0-1 0,0 1 0,0 0 0,0 0 0,0 0 0,0-1 0,0 1 0,0 0 0,0 0 0,0 0 0,0 0 0,0-1 0,0 1 0,0 0 0,-1 0 0,1 0 0,0 0 0,0 0 0,0-1 0,0 1 0,0 0 0,0 0 0,-1 0 0,1 0 0,0 0 0,0 0 0,0 0 0,0 0 0,-1 0 0,1-1 0,0 1 0,0 0 0,0 0 1,0 0-1,-1 0 0,1 0 0,0 0 0,0 0 0,0 0 0,-1 0 0,1 0 0,0 0 0,0 0 0,0 0 0,0 1 0,-1-1 0,1 0 0,0 0 0,0 0 0,0 0 0,-79 21-378,10-3 563,-65 21 182,127-37-416,-1 0 0,1-1 0,-1 0 0,0-1 0,1 0 0,-1 0 0,-7-1 0,11 0 19,0 0 0,0 0 0,0 0 0,1-1 0,-1 1 0,0-1 0,1 0 0,-1 0 0,1 0 0,0 0 0,-1 0 0,1-1 0,1 0 0,-6-5 0,-15-21 41,17 20-7,0 1 0,0 0 0,-1 0 0,0 1 0,0 0 0,0 0 0,-1 1 0,0 0 0,-16-9 0,7 8-3,0 0 0,-1 1 0,0 1 0,1 1-1,-1 0 1,-23-1 0,2 3-1,-72 5-1,52 4-207,53-5 184,-1-1-1,1 1 0,0 0 0,1 0 0,-1 1 1,0-1-1,-7 6 0,12-8 9,1 1 1,-1-1-1,0 1 1,0-1-1,1 1 1,-1-1 0,0 1-1,1 0 1,-1-1-1,1 1 1,-1 0-1,0-1 1,1 1-1,0 0 1,-1 0-1,1-1 1,-1 1-1,1 0 1,0 0-1,0 0 1,-1 0-1,1 0 1,0-1-1,0 3 1,0-2 2,1 0 1,-1 0 0,1-1 0,-1 1-1,1 0 1,0 0 0,-1 0-1,1 0 1,0-1 0,-1 1 0,1 0-1,0-1 1,0 1 0,0 0 0,0-1-1,-1 1 1,3 0 0,5 2-44,1 0 0,0 0 0,15 3 1,33 3 80,0-3 0,89 0 1,119-19 98,2-11 104,-253 23-174,0 1-1,0 1 0,26 4 0,-34-4-13,0 0 0,0 1 0,0 0 0,0 0 0,0 0 0,-1 1 0,1 0 0,-1 0 0,0 0 1,0 1-1,5 4 0,-7-5-23,0 1 1,-1-1 0,1 1 0,-1 0 0,0 0 0,0 0 0,0 0-1,-1 0 1,1 0 0,-1 0 0,0 1 0,1 7 0,0 6 50,-2 34 1,-1-26 68,-7 38 39,7-51-193,0 0 1,-4 15 0,3-16-5,0 1 0,-1 15 1,3-27-135,5-14-246,9-70-81,-7 29 467,-1 15-48,-3 17 81,1 0 0,7-23 1,-10 42-24,0 0 0,-1 0 0,1 0 0,-1 0 0,1-1-1,-1-3 1,0 5 67,0 1 50,0 2-95,0-1 1,-1 1-1,1 0 1,0 0 0,0 0-1,0 0 1,-1-1 0,1 1-1,0 0 1,-1 0-1,1-1 1,-1 1 0,0 1-1,-6 5 10,-1 1 0,-1-1 0,1-1-1,-1 0 1,0 0 0,0 0 0,-20 7-1,-75 22-276,98-33 200,-107 30-34,-180 27 1,16-30 168,-7-25-193,174-10 100,-1-5-1,1-4 0,-114-33 1,162 26-35,43 14 37,-22-6-1,40 14-3,0 0-1,0 0 1,0-1 0,0 1-1,0 0 1,0-1-1,0 1 1,0-1-1,0 1 1,0-1 0,0 1-1,1-1 1,-1 0-1,0 1 1,-1-2-1,2 2-7,0 0-1,0-1 1,0 1-1,0 0 1,1 0-1,-1-1 1,0 1-1,0 0 0,0-1 1,0 1-1,0 0 1,0 0-1,0-1 1,1 1-1,-1 0 1,0 0-1,0-1 0,0 1 1,0 0-1,1 0 1,-1 0-1,0-1 1,0 1-1,1 0 1,-1 0-1,0 0 1,0 0-1,1-1 0,-1 1 1,0 0-1,0 0 1,1 0-1,3-2-68,1 1 0,-1 0 0,0 0 1,1 0-1,8-1 0,167 0-103,2-1 0,-39-1 477,-142 4-277,1 0 1,-1 0-1,1 0 1,-1 0-1,0 0 1,1 0-1,-1 0 1,1-1-1,-1 1 1,1-1-1,-1 1 1,0-1-1,1 1 0,-1-1 1,2-1-1,-3 2-15,0 0 0,0-1 0,0 1 0,0 0 0,0 0 0,1-1 0,-1 1 0,0 0 0,0-1 0,0 1 1,0 0-1,0 0 0,0-1 0,0 1 0,0 0 0,0 0 0,0-1 0,0 1 0,0 0 0,0-1 0,0 1 0,-1 0 0,1 0 0,0-1 0,0 1 0,0 0 0,0-1 0,-12-10-154,0 4 120,1 1 1,-1 0 0,0 1 0,-17-6 0,-57-12 101,54 15-41,-216-37 114,180 34-194,-41 0 84,15 1 38,76 8 50,-21-1 0,39 3-121,0 0 0,0 0 0,0 0 0,0 0 0,0 0-1,0 0 1,0 0 0,1 0 0,-1 0 0,0-1 0,0 1 0,0 0 0,0 0 0,0 0 0,0 0 0,0 0 0,0-1 0,0 1 0,0 0 0,0 0 0,0 0 0,0 0 0,0 0 0,0-1 0,0 1 0,0 0 0,0 0 0,0 0 0,0 0 0,0 0 0,0-1 0,0 1 0,0 0 0,0 0 0,0 0 0,0 0 0,0 0 0,0 0 0,0-1 0,-1 1 0,1 0 0,0 0 0,0 0 0,0 0 0,0 0-1,0 0 1,0 0 0,0 0 0,-1 0 0,1-1 0,0 1 0,4 0-46,1-1-1,-1 0 0,1 1 0,-1 0 0,1 0 1,6 1-1,-9 0 52,0-1 1,0 0-1,0 1 0,0-1 1,-1 1-1,1-1 0,0 1 1,0 0-1,-1 0 0,1 0 1,0 0-1,-1 0 1,1 0-1,-1 0 0,1 0 1,-1 1-1,2 1 0,-1 1 7,0 0 0,-1 1 0,1-1 0,-1 1 0,0-1 0,0 0 0,-1 1 0,1 0 0,-1 6 0,0-2 26,-1 0-1,0 0 1,-4 17-1,-1-4 63,-2-1-1,0 0 1,-1 0-1,-1-1 1,-1 0-1,-1-1 1,0 0-1,-2-1 1,0 0-1,-1-1 1,-1-1-1,0 0 1,-1-1-1,-37 25 1,49-37-89,0 0 1,-1 0 0,1 0 0,-1-1-1,1 1 1,-1-2 0,0 1 0,0 0-1,0-1 1,0 0 0,-8 0 0,11-1-32,-1 0 1,0-1 0,1 1-1,-1-1 1,1 0 0,-1 0-1,0 0 1,1-1 0,0 1-1,-1-1 1,1 1 0,0-1-1,0 0 1,0-1 0,0 1 0,0 0-1,1-1 1,-1 0 0,-3-4-1,0-2-45,0 0-1,0 0 1,1-1-1,1 1 1,-7-18-1,-10-53-150,16 54 155,-18-48-1,13 46 164,10 27-98,0 0 1,0 1-1,0-1 0,0 0 0,0 1 0,0-1 0,0 0 0,-1 1 1,1-1-1,0 1 0,0-1 0,-1 0 0,1 1 0,0-1 0,-1 1 1,1-1-1,-1 1 0,1-1 0,-1 1 0,1-1 0,-1 1 0,1 0 1,-1-1-1,1 1 0,-1 0 0,0-1 0,0 1-8,0 0 1,0 0-1,0 0 0,0 0 0,0 0 1,0 1-1,0-1 0,0 0 0,0 0 0,0 1 1,0-1-1,1 1 0,-1-1 0,0 1 1,-1 0-1,-3 3 10,1 0-1,-1 1 1,1-1 0,-5 8-1,7-10 24,0 0-1,1 1 1,-1-1-1,0 0 1,0-1-1,0 1 0,0 0 1,0-1-1,-1 1 1,1-1-1,0 1 1,-1-1-1,1 0 1,-1 0-1,0 0 0,1-1 1,-1 1-1,1 0 1,-1-1-1,0 0 1,0 0-1,1 0 1,-1 0-1,0 0 1,0 0-1,1-1 0,-1 1 1,0-1-1,1 0 1,-1 1-1,1-1 1,-1-1-1,-2-1 1,-9-7-4,1-1 0,-12-15 0,4 5-96,-72-81-278,88 95 348,0 1-63,-1 0-1,0 0 1,0 1 0,-12-9 0,17 14 63,1 0 0,0 0 0,0 0 0,-1 0 0,1 0 0,0 0 0,0 0-1,-1 0 1,1 0 0,0 0 0,0 0 0,-1 0 0,1 0 0,0 0 0,0 0 0,-1 0 0,1 0-1,0 0 1,0 0 0,0 1 0,-1-1 0,1 0 0,0 0 0,0 0 0,0 0 0,0 1 0,-1-1-1,1 0 1,0 0 0,0 0 0,0 1 0,0-1 0,0 0 0,0 0 0,0 1 0,-1-1 0,1 0-1,0 0 1,0 0 0,0 1 0,0-1 0,0 0 0,0 0 0,0 1 0,0-1 0,-1 14 88,2-5-30,0 0 1,1-1-1,0 1 1,1-1-1,6 16 1,0 1-34,2 18 35,-1 0-1,-2 1 0,3 65 0,-7-61-126,-4-10 235,0-36-230,0-11-1024,-1-41-63,0 26 993,1-1 0,1 1 1,5-31-1,6 5-70,19-49-1,-6 20 446,-22 71-276,3-17 81,-6 25-35,0 0 0,0 0 1,0 0-1,0 0 0,0 0 0,1 1 0,-1-1 0,0 0 1,0 0-1,0 0 0,0 0 0,0 0 0,1 0 0,-1 0 1,0 0-1,0 0 0,0 0 0,0 0 0,0 0 0,1 0 1,-1 0-1,0 0 0,0 0 0,0 0 0,0 0 1,0 0-1,1 0 0,-1 0 0,0 0 0,0 0 0,0 0 1,0-1-1,0 1 0,0 0 0,1 0 0,-1 0 0,3 35-248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4:39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50 145 6240,'-45'-8'2816,"40"8"-2464,14-4 1312,9 4-992,22-8 224,6 5-544,52-14 416,2 1-448,25-8-128,-7 8-128,-7-4 192,-12 12-128,-4-4-1664,-10 4 832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40:10.8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423 459 896,'0'-1'464,"0"-1"-1,0 1 1,0 0-1,-1 0 1,1-1 0,-1 1-1,1 0 1,-1 0 0,1 0-1,-1 0 1,0-1-1,0 1 1,1 0 0,-1 0-1,0 0 1,-1 0 0,-2-3 102,0 1 1,0 0 0,0 0 0,-5-2-1,-9-4 410,-24-9-1,25 12-357,-1 0 0,-26-5 0,38 9-521,0 2 0,0-1 0,0 1 0,1 0 0,-1 0 0,0 1 0,0-1 0,0 1 0,0 1 0,1-1 0,-1 1 0,-6 3 0,2 0-10,0 1 0,0 0 0,1 1 0,0 0 0,0 0 0,0 1 0,1 0 0,1 1 0,-11 14 0,10-11 0,0 0-1,1 1 1,1-1-1,0 2 1,1-1-1,0 1 1,-4 18-1,4-3 16,1 0-1,1 1 0,1 38 1,3-47 48,1-1 0,0 1 0,2-1 1,0 0-1,12 32 0,-15-49-100,1 0 0,-1 0-1,1 0 1,0 0 0,0 0 0,0 0 0,0-1-1,1 1 1,-1-1 0,1 1 0,-1-1 0,4 2-1,-4-3-9,-1 0 0,1 0-1,0 0 1,0 0 0,0 0-1,0 0 1,0-1 0,0 1-1,0-1 1,0 0 0,0 1-1,0-1 1,0 0 0,0 0-1,0 0 1,0-1 0,0 1-1,0 0 1,0-1 0,0 1-1,3-2 1,4-4 32,1 0 0,-2-1 0,1 0-1,-1 0 1,0-1 0,0 0 0,9-12 0,1-1-28,170-162 135,-135 135-438,-52 47 228,8-9-138,-8 10 162,-1 0 0,0 0 0,0 0-1,1-1 1,-1 1 0,0 0-1,0 0 1,0-1 0,1 1 0,-1 0-1,0-1 1,0 1 0,0 0-1,0 0 1,0-1 0,0 1-1,1 0 1,-1-1 0,0 1 0,0 0-1,0-1 1,0 1 0,0 0-1,0-1 1,0 1 0,-1 0 0,1-1-1,0 0 1,-1 2 2,-1 0 0,1 0 0,0 0 0,0 0-1,0 0 1,-1 0 0,1 0 0,0 0 0,0 1 0,1-1 0,-1 0 0,-1 3 0,-1 0 7,-4 7 0,-1 1-1,2 0 1,0 0-1,0 0 1,1 1 0,1 0-1,-6 24 1,8-27 26,1 0 0,0 0 1,0 1-1,1-1 0,0 0 0,1 0 1,0 1-1,0-1 0,1 0 0,1 0 1,3 10-1,-4-14 12,1 0 0,0 0 0,1-1-1,-1 1 1,1-1 0,0 0 0,1 0 0,-1 0 0,1 0 0,7 5 0,-9-8-12,0 0 0,0 0 1,0 0-1,1 0 1,-1-1-1,1 1 1,-1-1-1,1 0 1,-1 0-1,1 0 1,0-1-1,-1 1 1,1-1-1,0 0 1,0 0-1,-1 0 1,1 0-1,0-1 0,5 0 1,-2-2 6,-1 1 0,1-1-1,-1 0 1,0-1 0,0 1 0,0-1 0,0-1 0,-1 1 0,1-1-1,-1 0 1,0 0 0,0 0 0,-1-1 0,0 1 0,0-1-1,0 0 1,-1 0 0,4-10 0,0-2-11,-1 1 0,-1-1 0,0-1-1,-2 1 1,3-34 0,-6 42-52,0 1-1,0 0 1,-1 0-1,0-1 1,-3-9-1,4 15-3,-1 1-1,0-1 0,-1 1 1,1-1-1,-1 1 0,1-1 1,-1 1-1,0 0 0,0 0 1,-1-1-1,1 2 1,-1-1-1,1 0 0,-1 0 1,-4-2-1,4 3 20,1 1 1,-1 0-1,0 0 0,0 0 1,1 1-1,-1-1 0,0 0 0,0 1 1,0 0-1,0 0 0,0 0 1,0 0-1,0 0 0,0 1 1,-4 0-1,-5 2-27,1 1 0,-16 7 0,20-9 32,1 1 11,0 1-1,0-1 0,1 1 0,-1 0 0,1 0 1,-5 6-1,9-9-2,0 0 1,-1 0-1,1 0 1,0 1-1,1-1 1,-1 0-1,0 1 1,0-1-1,1 1 1,-1-1-1,1 1 1,-1-1-1,0 4 1,1-4 6,0 0 0,1-1 1,-1 1-1,0 0 0,0 0 0,1 0 1,-1 0-1,0 0 0,1-1 0,-1 1 1,1 0-1,-1 0 0,1-1 1,-1 1-1,1 0 0,0-1 0,-1 1 1,1 0-1,0-1 0,-1 1 0,1-1 1,0 1-1,0-1 0,0 0 0,-1 1 1,3-1-1,2 2 23,-1-1 0,1 0 0,0 0 0,0 0 0,0-1 0,0 0 0,0 0 0,0 0 0,0 0 0,0-1 0,7-1 0,9-4 143,25-8 0,-41 12-154,111-48 193,-75 31-118,60-20 0,-95 37-87,1 0 0,-1 1-1,1 0 1,-1 0 0,1 0-1,0 1 1,0 0 0,9 1-1,-14 0-2,0-1 0,0 1-1,0-1 1,0 1-1,0 0 1,0-1 0,0 1-1,-1 0 1,1 0 0,0 1-1,0-1 1,-1 0-1,1 1 1,-1-1 0,1 0-1,-1 1 1,0 0 0,1-1-1,-1 1 1,0 0-1,0 0 1,0 0 0,0-1-1,-1 1 1,1 0 0,0 0-1,-1 0 1,0 0-1,1 0 1,-1 0 0,0 3-1,0 9 49,-1 0 1,0 0-1,-1 0 0,-1 0 0,-8 26 0,-2 8 243,12-44-233,0 1 1,0 0-1,-1 0 0,1-1 0,-5 9 1,7-17-8,0 0 1,1 1 0,-1-1 0,-1 0-1,2-5 1,0-7-28,2 6-32,-1 0-1,1 0 0,1 0 1,0 1-1,0 0 1,1 0-1,0 0 0,1 1 1,0 0-1,0 0 0,1 0 1,0 1-1,0 1 1,16-12-1,-21 17-18,0-1 1,0 1-1,-1 0 1,1-1-1,0 1 1,0 1-1,0-1 1,0 0-1,0 1 0,1-1 1,-1 1-1,5 0 1,-6 1 11,0-1-1,1 1 1,-1-1 0,0 1-1,0 0 1,0 0 0,1 0-1,-1 0 1,0 1 0,0-1-1,-1 0 1,1 1 0,0-1 0,0 1-1,-1 0 1,3 3 0,7 11 69,-1 1 0,13 26 0,-15-25-13,1-1 0,17 24 0,-21-33 5,1-1 0,1 1 0,-1-1 0,1 0 1,9 6-1,-14-11-20,0-1 0,0 1 0,1-1 1,-1 0-1,0 0 0,1 0 0,-1 0 0,1-1 1,-1 1-1,1-1 0,-1 1 0,1-1 0,-1 0 1,1 0-1,0 0 0,-1 0 0,1-1 0,-1 1 1,1-1-1,-1 1 0,1-1 0,-1 0 0,0 0 1,4-2-1,-1 0 28,0 0-1,0 0 1,-1-1 0,0 0 0,0 0-1,0 0 1,0 0 0,0 0 0,4-8-1,3-8 14,11-22 0,-7 11-86,10-20 155,-12 24-215,20-31-1,-29 50-17,-2 3-230,2 10 94,-2 2 243,0 0-1,-1 0 1,0 0 0,0 0 0,-1 0 0,0 0-1,0 0 1,-2 12 0,1-12-53,-3 46 126,-4 1 0,-15 60 1,22-112-77,0 0 0,0 1 0,0-1 1,0 0-1,0 1 0,0-1 1,0 0-1,-1 0 0,1 0 1,-3 2-1,3-3-2,1-1 1,-1 1 0,1-1-1,-1 0 1,1 1-1,-1-1 1,0 0-1,1 0 1,-1 1-1,1-1 1,-1 0 0,0 0-1,1 0 1,-1 0-1,0 0 1,1 0-1,-1 0 1,0 0 0,1 0-1,-1 0 1,0 0-1,1 0 1,-1-1-1,0 1 1,1 0-1,-1 0 1,1-1 0,-1 1-1,1 0 1,-1-1-1,1 1 1,-1 0-1,1-1 1,-1 1 0,1-1-1,-1 1 1,1-1-1,-1 1 1,1-1-1,0 1 1,-1-1-1,1 0 1,0 1 0,-1-2-1,-2-2-23,0-1 0,0 0 0,0 0 0,0 0 0,1 0 0,-1 0 1,1-1-1,1 1 0,-1-1 0,1 1 0,0-1 0,0-9 0,1 13-125,2 3 132,0 0 0,1 0 0,-1 0 0,0 1 0,0-1 0,0 1-1,0-1 1,0 1 0,2 2 0,1 0 9,2 3 19,1-1 0,1 1 0,-1-2 0,11 6 0,-15-10-7,-1 1 0,1-1 0,-1 0 0,1 0 0,0-1 0,-1 1 0,1-1 0,0 0 0,0 0 0,-1 0 0,1 0 0,0 0 0,0-1 0,5-1 0,0-2 20,0 1 0,0-1 0,-1 0 0,0-1 0,1 0 0,11-9 0,44-43 128,-38 33-152,42-33 56,30-29 82,-84 73-129,0-2 1,-1 0-1,0 0 1,-1-1-1,-1-1 1,0 0-1,-2 0 1,10-23-1,-9 7-6,-1 0 0,7-48-1,-2-69 25,-13 135-156,-1 0-1,-1 0 1,-1 0-1,-4-21 1,-1 16-67,7 20 183,-1 0 0,1-1-1,0 1 1,0 0 0,-1-1 0,1 1 0,0 0 0,0 0 0,-1-1-1,1 1 1,0 0 0,-1 0 0,1 0 0,0-1 0,-1 1-1,1 0 1,0 0 0,-1 0 0,1 0 0,0 0 0,-1 0 0,1 0-1,-1 0 1,1 0 0,0 0 0,-1 0 0,1 0 0,0 0 0,-1 0-1,1 0 1,-1 0 0,1 0 0,0 0 0,-1 0 0,1 1-1,0-1 1,-1 0 0,1 0 0,0 0 0,-1 1 0,1-1 0,0 0-1,0 0 1,-1 1 0,1-1 0,0 0 0,0 1 0,0-1 0,-1 0-1,1 1 1,-8 11-8,0 0 1,1 1-1,1 0 0,0 0 0,0 0 1,-4 20-1,8-28 17,0 1-4,-90 278 385,86-264-286,1-1-1,0 1 0,2 0 1,0 0-1,1 0 0,1 0 1,1 1-1,1-1 0,1 0 1,7 36-1,-5-40-34,1-1-1,0 1 1,1-1 0,1 0-1,12 21 1,-14-28-34,1-1 0,-1 0 0,1 0 0,1 0 0,-1-1 0,1 0 0,0-1 1,0 1-1,1-1 0,0-1 0,11 6 0,-8-5-202,-1-2 1,1 1 0,0-2-1,0 1 1,0-2-1,0 1 1,0-1-1,0-1 1,19-1 0,13-6-4278,-2-5-4302,-40 12 8265,0-1 1,1 1 0,-1-1-1,0 0 1,0 1 0,0-1-1,0 0 1,0 0 0,0 0-1,0 1 1,0-1 0,0 0-1,1-2 1,1-1-297,11-12-2921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7:45.180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368 538 1568,'0'-2'119,"0"0"0,-1 0 0,1 0 0,0 0 0,0 0 0,0 0 1,1 0-1,-1 0 0,0 0 0,1 0 0,-1 0 0,1 0 0,0 0 0,-1 1 0,1-1 0,0 0 0,0 0 0,0 1 1,1-1-1,-1 1 0,2-3 0,5-8 2285,-29 72 2060,10-35-3348,-16 26 1,24-45-993,-1 2-24,-2 3-59,0-1-1,1 1 0,-5 15 0,6 9 94,4-33-113,-1-1 0,1 0 0,-1 1 0,1-1 1,-1 1-1,1-1 0,-1 1 0,0-1 1,-1 2-1,-1 2 55,2-2 25,-1-1 1,1 1 0,-1 0 0,0-1 0,0 0 0,0 1 0,0-1 0,-4 3 0,0 1 325,6-6-408,0 1 0,-1-1 0,1 0 1,0 0-1,-1 0 0,1 0 0,0 0 1,-1 1-1,1-1 0,0 0 1,-1 0-1,1 0 0,0 0 0,-1 0 1,1 0-1,0 0 0,-1 0 1,1 0-1,0 0 0,-1 0 0,0 0 1,1 0-22,0-1 1,0 1 0,0 0 0,0 0 0,0 0 0,0 0 0,0 0 0,0 0 0,0 0-1,-1 0 1,1 0 0,0 0 0,0 0 0,0-1 0,0 1 0,0 0 0,0 0-1,0 0 1,0 0 0,0 0 0,0 0 0,0 0 0,0-1 0,0 1 0,0 0-1,0 0 1,0 0 0,0 0 0,0 0 0,0 0 0,0 0 0,0-1 0,0 1-1,0 0 1,0 0 0,0 0 0,0 0 0,0 0 0,0 0 0,0 0 0,0 0-1,1 0 1,-1-1 0,0 1 0,0 0 0,0 0 0,0 0 0,0 0 0,0 0 0,0 0-1,0 0 1,0 0 0,1 0 0,-1 0 0,0 0 0,0 0 0,0 0 0,0 0-1,0 0 1,0 0 0,0 0 0,1 0 0,-1 0 0,0 0 0,0 0 0,0 0-1,0 0 1,0 0 0,50-21 215,-48 21-221,-1-1 0,1 0 1,-1 1-1,1 0 0,-1-1 1,1 1-1,0 0 0,-1 0 1,1 0-1,4 0 1231,5-4-1672,91-22-16,51-17 213,-88 16 95,73-42-1,-37 18 113,428-172 268,-252 139-38,6 17-305,-37 10 116,-181 45 584,-65 12-559,1 0 0,0 0 0,-1 0 0,1 0 0,-1 0 0,1 0 0,-1 0 0,1 0 0,-1-1 0,1 1 0,-1 0 0,1 0 0,-1-1 0,0 1 0,1 0 0,-1-1 0,1 1 1,-1 0-1,1-1 0,-1 1-9,-1 0 0,1 0 0,0 0 0,0 0 1,-1 0-1,1 0 0,0 0 0,0 0 1,-1 0-1,1 0 0,0 0 0,0 0 1,0 0-1,-1 0 0,1 1 0,0-1 1,0 0-1,0 0 0,-1 0 0,1 0 1,0 1-1,0-1 0,0 0 0,0 0 0,-1 0 1,1 1-1,0-1 0,0 0 0,0 0 1,0 1-1,0-1 0,-1 1 6,0 0 1,0 0-1,0 0 1,0 0-1,-1 0 0,1 0 1,0 0-1,0 0 0,-1 0 1,1-1-1,0 1 0,-1-1 1,1 1-1,-1-1 0,-1 1 1,-28 1 156,14-1-97,-232 9 257,-38-1-304,285-9-15,-16-2-128,17 2 105,1 0-1,0 0 1,0 0-1,-1 0 1,1 0 0,0 0-1,-1 0 1,1 0-1,0 0 1,0 0-1,-1 0 1,1 0-1,0 0 1,0-1-1,-1 1 1,1 0 0,0 0-1,0 0 1,0 0-1,-1-1 1,1 1-1,0 0 1,0 0-1,0-1 1,0 1-1,-1 0 1,1 0 0,0-1-1,0 1 1,0 0-1,0 0 1,0-1-1,0 1 1,0 0-1,0-1 1,0 1-1,0 0 1,0 0 0,0-1-1,0 1 1,0 0-1,0 0 1,0-1-1,0 1 1,0 0-1,0-1 1,1 1 0,-1 0-1,0 0 1,0 0-1,0-1 1,0 1-1,1 0 1,1-3-21,1 1 1,-1 0 0,1 0-1,-1 0 1,1 1-1,0-1 1,0 1 0,0-1-1,0 1 1,0 0-1,0 0 1,0 1 0,1-1-1,5 0 1,-6 0 11,85-12-253,-28 5 184,43-9 47,-22 2 205,161-9 0,-221 23 110,-17 1-143,0-1 0,1 1 0,-1 0 0,0 1 0,6 0 0,-10-1-119,0 0 1,0 0-1,1 0 1,-1 0-1,0 0 1,0 0-1,0 0 0,0 0 1,0 0-1,0 0 1,0 0-1,0 1 1,0-1-1,0 0 1,0 0-1,0 0 1,1 0-1,-1 0 1,0 0-1,0 0 1,0 0-1,0 0 0,0 1 1,0-1-1,0 0 1,0 0-1,0 0 1,0 0-1,0 0 1,0 0-1,0 0 1,0 1-1,0-1 1,0 0-1,0 0 1,0 0-1,0 0 0,0 0 1,0 0-1,-1 0 1,1 0-1,0 0 1,0 1-1,0-1 1,0 0-1,0 0 1,0 0-1,0 0 1,0 0-1,0 0 1,0 0-1,-4 4 125,1-3-64,0 1 0,0-1 1,0 0-1,-1-1 0,1 1 0,-6 0 0,-3 1-4,-49 8-24,0-4 0,-66-1 0,58-3 50,-752-5-30,625-14-5,-68-3-75,185 16-65,-256-3 40,313 9-133,0 0-1,-1 1 1,1 2-1,1 0 0,-1 1 1,1 1-1,0 1 1,0 1-1,-31 19 0,50-27 158,-1 0-1,0 1 0,1 0 1,-1-1-1,1 1 0,0 0 0,0 0 1,0 0-1,0 1 0,0-1 1,0 0-1,0 1 0,1-1 0,-1 1 1,1-1-1,0 1 0,0 0 1,0 0-1,0 0 0,0-1 0,0 1 1,1 0-1,0 0 0,-1 0 0,1 0 1,0 0-1,1 0 0,-1 0 1,0 0-1,1 0 0,0 0 0,-1 0 1,1 0-1,0-1 0,0 1 1,1 0-1,-1-1 0,3 4 0,-4-5 56,1 0 0,0 0 0,0 0 1,0 0-1,0 0 0,0-1 0,0 1 0,0 0 0,0 0 0,0-1 0,0 1 0,1-1 0,-1 1 0,0-1 0,0 1 0,1-1 0,-1 0 0,0 1 0,0-1 0,1 0 0,-1 0 0,0 0 0,1 0 0,-1 0 0,0 0 0,2-1 0,0 1-16,-1-1 1,0 1-1,1-1 1,-1 0-1,0 0 1,0 0-1,1 0 1,-1 0 0,0 0-1,0 0 1,0-1-1,0 1 1,3-4-1,16-16 332,-4 6-4025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8:40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571 78 2976,'-1'-4'692,"0"0"1,0 1 0,-1-1-1,1 1 1,-1-1-1,-2-3 1,1 0 587,0 1 169,3 6-1432,0 0 0,0 0 0,0 0 0,0 0 0,0 0 0,0 0-1,-1 0 1,1 0 0,0 0 0,0-1 0,0 1 0,0 0 0,0 0 0,0 0 0,0 0 0,-1 0-1,1 0 1,0 0 0,0 0 0,0 0 0,0 0 0,0 0 0,0 0 0,-1 0 0,1 0-1,0 1 1,0-1 0,0 0 0,0 0 0,0 0 0,0 0 0,0 0 0,-1 0 0,1 0 0,0 0-1,0 0 1,0 0 0,0 0 0,0 0 0,0 1 0,0-1 0,0 0 0,0 16 1369,-4 24 1,3-27-1110,0 0 0,2 20-1,-1 16 35,-7 52 304,-5 53 114,11-145-691,-1 0-1,0 0 1,-1 0-1,1 0 1,-2 0-1,1 0 1,-1-1 0,-6 10-1,6-12 36,0-1-1,-1 0 1,1 0-1,-1 0 0,0-1 1,0 1-1,0-1 1,0 0-1,-1-1 1,0 1-1,1-1 1,-9 3-1,-5 0 16,0-1-1,0 0 1,0-1 0,-1-1-1,1-1 1,-1-1-1,0-1 1,1 0 0,-1-2-1,0 0 1,1-1 0,-1-1-1,-18-7 1,32 9-55,0-1 1,0 0-1,0 0 0,0-1 1,1 1-1,-1-1 0,1-1 1,0 1-1,0-1 1,1 0-1,-1 0 0,1 0 1,0 0-1,0-1 0,1 0 1,-6-11-1,2 0 9,0 0-1,1 0 0,1 0 1,1-1-1,-3-20 1,5 25-55,1 0 0,0 0 1,1 0-1,0 0 0,1 0 0,1 0 1,0 0-1,0 1 0,1-1 0,1 0 1,0 1-1,1 0 0,1 0 0,-1 0 1,2 1-1,0 0 0,13-16 0,-14 19 16,1 1 0,1 0 0,-1 1 0,1 0 0,0 0 0,1 1 0,-1 0 0,1 0 0,0 1 0,10-3 0,2-1-23,1 2 0,-1 0 0,32-3-1,-2 5-15,79 3-1,-5 1 73,236-36 1154,-260 23-1132,-70 8-36,-19 3-142,0 0-1,0 1 0,0 0 0,22 2 1,-25 1-2814,0 5 759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8:43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49 1408,'0'-1'208,"-1"1"1,1-1-1,0 1 0,0-1 1,-1 1-1,1 0 1,0-1-1,0 1 0,0-1 1,0 1-1,-1-1 0,1 1 1,0-1-1,0 1 1,0-1-1,0 1 0,0-1 1,0 1-1,1-1 0,-1 1 1,0-1-1,0 1 1,0-1-1,0 1 0,0-1 1,1 1-1,-1-1 0,0 1 1,0-1-1,1 1 1,-1 0-1,0-1 0,1 1 1,-1 0-1,1-1 0,-1 1 1,0 0-1,1-1 1,-1 1-1,1 0 0,0-1 1,-1-1 1609,-20 49-1588,-59 207 1288,79-254-1516,-41 150 750,34-108-429,6-30-40,-1 0 0,-5 16 1,4-23 443,1-9 61,2-13-21,1-27-388,1 5-348,16-73 0,-6 41-66,-1 13-22,3 1 0,32-83 0,-42 124 268,-3 15-218,-1 0 1,0-1-1,0 1 0,1 0 0,-1-1 1,1 1-1,-1 0 0,1 0 1,0 0-1,0-1 0,-1 1 0,2-1 1,0 1-1,-1 1 1,0-1-1,0 1 1,0 0-1,0 0 1,1 0-1,-1-1 1,0 1-1,0 0 1,0 0-1,1 0 1,-1 1-1,0-1 1,0 0-1,0 0 1,0 1-1,1-1 1,0 1-1,2 1 11,-1-1 1,1 1-1,0 0 0,-1 1 1,0-1-1,1 1 0,-1-1 1,5 6-1,22 27 101,-18-19 55,-1 1 0,-1 0 0,15 32 0,17 60 108,8 17 72,-14-62-73,-15-28 37,-19-34-255,-1 1 1,0-1 0,0 1 0,0-1 0,0 1-1,0 0 1,0-1 0,0 6 0,-6-17-2631,-1 0 0,1 0-1,-11-11 1,12 15 1269,-5-7-1072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8:44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33 4480,'-14'0'1445,"14"0"-1398,0 0 0,0 0 0,-1 0 1,1 0-1,0 0 0,0 0 0,0 0 0,0 0 0,0 0 0,-1 0 0,1 0 0,0 0 1,0 0-1,0-1 0,0 1 0,0 0 0,0 0 0,0 0 0,-1 0 0,1 0 0,0 0 1,0 0-1,0 0 0,0-1 0,0 1 0,0 0 0,0 0 0,0 0 0,0 0 0,0 0 1,0-1-1,0 1 0,0 0 0,0 0 0,0 0 0,0 0 0,0 0 0,0 0 0,0-1 1,0 1-1,0 0 0,0 0 0,0 0 0,0 0 0,0 0 0,0-1 0,0 1 0,0 0 1,0 0-1,0 0 0,0 0 0,4-6 2916,9 1-2040,0 1 0,1 1-1,0 0 1,0 0-1,14 0 1,73 3-993,-51 0 295,67 4-417,-95-3-1440,-3 3 411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8:45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20 282 4896,'0'0'166,"-1"0"-1,0 0 1,1 0 0,-1 0 0,0 0 0,1 0 0,-1-1-1,1 1 1,-1 0 0,1 0 0,-1-1 0,1 1-1,-1 0 1,1-1 0,-1 1 0,1-1 0,-1 1-1,1-1 1,-1 1 0,1-1 0,0 1 0,-1-1-1,1 1 1,0-1 0,-1 1 0,1-1 0,0 1-1,0-1 1,0 0 0,-1 1 0,1-1 0,0 1-1,0-1 1,0-1 0,-5-10 3892,5 11-3980,0 0-1,-1 0 1,1 1 0,0-1 0,0 0 0,0 0-1,0 0 1,0 0 0,0 0 0,0 0 0,1 1-1,-1-1 1,0 0 0,0 0 0,1 0 0,-1 0-1,0 1 1,1-1 0,-1 0 0,1 0 0,-1 1-1,1-2 1,0 1-70,0-1 0,1 0-1,-1 1 1,0-1 0,0 1 0,1-1 0,-1 1-1,1 0 1,-1 0 0,1-1 0,2 0-1,3 0 36,-1-1-1,1 2 0,0-1 0,0 1 0,0 0 0,1 0 0,-1 1 0,14 1 0,11 0-9,1-1 0,60-9 1,-18 2 293,-49 5-234,0 1 20,29-6 1,0 1-20,-40 6 4,1-2 1,21-5-1,7-8 414,-43 14-495,-1 1 1,0 0-1,1-1 0,-1 1 0,0 0 0,1-1 1,-1 1-1,0 0 0,0-1 0,1 1 0,-1-1 1,0 1-1,0 0 0,0-1 0,0 1 1,0-1-1,0 1 0,1-1 0,-1 1 0,0-1 1,0 1-1,0-1 0,0 1 0,-1 0 1,1-1-1,0 1 0,0-1 0,0 1 0,0-1 1,0 1-1,-1 0 0,1-1 0,0 1 0,0-1 1,0 1-1,-1 0 0,0-1 0,-11-20 4,10 19 24,-1-3-36,-1 1-1,0 0 1,1 0 0,-1 0-1,-1 0 1,1 1-1,-1 0 1,-6-4 0,-2 0 15,0 1-1,-14-5 1,-6 0-50,0 1-1,-47-8 0,69 15-50,11 3 74,0 0 0,0 0 0,0-1 0,0 1 0,0 0 0,0 0 0,0 0 1,0 0-1,0 0 0,0 0 0,0-1 0,0 1 0,0 0 0,0 0 0,0 0 0,0 0 1,0 0-1,0 0 0,1 0 0,-1-1 0,0 1 0,0 0 0,0 0 0,0 0 0,0 0 0,0 0 1,0 0-1,0 0 0,0 0 0,0 0 0,1 0 0,-1 0 0,0-1 0,0 1 0,0 0 0,0 0 1,0 0-1,0 0 0,0 0 0,1 0 0,-1 0 0,0 0 0,3-1-4,-1 0-1,1 1 0,0-1 0,-1 1 1,1-1-1,3 1 0,7 0 21,16 0-61,0 1-1,37 6 0,-58-6 48,0 1-1,0 0 1,0 0 0,0 1 0,0 0 0,-1 0-1,1 1 1,-1 0 0,0 1 0,0-1 0,0 1-1,10 11 1,-14-13-6,-1 0-1,1 1 1,-1-1 0,0 0 0,-1 1-1,1 0 1,0-1 0,-1 1-1,0 0 1,0 0 0,0 0-1,0-1 1,-1 6 0,1 7 76,-1-1 0,-3 18 1,2-15 11,-3 20 72,-2 0 0,-14 49-1,16-76-83,0-1-1,-1 0 1,0 0-1,0-1 0,-1 0 1,-7 10-1,0-1 29,3-8 303,7-7-938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8:45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 4992,'-2'-2'411,"-3"-2"882,5 4-1276,0 0 0,0 0 0,0 0-1,0 0 1,0 0 0,0 0 0,0 0-1,0 0 1,0 0 0,0 0-1,0 0 1,0 0 0,0 0 0,-1 0-1,1 0 1,0 0 0,0 0-1,0 0 1,0 0 0,0 0 0,0 0-1,0 0 1,0 0 0,0 0-1,0 0 1,0 0 0,0 0 0,0 0-1,0 0 1,0 0 0,0 0 0,0 0-1,-1 0 1,1 0 0,0 0-1,0 1 1,0-1 0,0 0 0,0 0-1,0 0 1,0 0 0,0 0-1,0 0 1,0 0 0,0 0 0,0 0-1,0 0 1,0 0 0,0 0-1,1 2 1385,2 10 1634,3 4-2483,-2 0 1,0 0 0,0 0-1,-2 1 1,0-1 0,-1 1-1,-1 25 1,2-3 92,13 69 1,-10-77-476,19 70 369,-22-96-1149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8:46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26 169 5216,'-6'-12'1847,"-8"-21"0,13 30-1526,0 0 0,0 1 0,0-1 0,1 0 0,-1 0 0,1 0 1,-1 0-1,1 1 0,0-1 0,0 0 0,0 0 0,1 0 0,-1 0 0,1 1 0,1-6 1,1 3-196,0 1 1,1 0 0,-1 0 0,1 0-1,0 0 1,0 1 0,0 0 0,0 0-1,0 0 1,1 0 0,0 0 0,-1 1-1,7-2 1,2-1 15,1 1 0,0 0-1,22-3 1,-19 5-38,1 0 1,-1 1 0,33 3-1,-43-1-66,-1 0-1,1 0 1,-1 0-1,1 1 1,-1 0 0,0 0-1,0 1 1,0 0-1,0 0 1,0 0-1,0 1 1,-1 0-1,7 6 1,-9-8 10,-1 1-1,0 0 1,0 0 0,1 0-1,-2 0 1,1 1 0,0-1 0,-1 0-1,1 1 1,-1-1 0,0 1 0,0 0-1,-1-1 1,1 1 0,-1 0-1,1-1 1,-1 1 0,0 0 0,-1-1-1,1 1 1,-1 0 0,1-1 0,-1 1-1,0 0 1,-2 3 0,-4 9 54,0 0 1,-1-1 0,-1 1 0,-12 15-1,13-19-102,0 0 41,-4 6 72,-19 23 0,29-39-99,-1 1 9,0 0 0,0 1 0,1-1 0,0 0 1,-4 6-1,6-8-21,0 0 0,0-1 0,-1 1 0,1 0 1,0 0-1,0-1 0,0 1 0,0 0 0,0-1 0,0 1 1,0 0-1,0 0 0,0-1 0,0 1 0,0 0 0,0 0 0,1-1 1,-1 1-1,0 0 0,0-1 0,1 1 0,-1 0 0,0-1 1,1 1-1,-1-1 0,1 1 0,-1 0 0,1-1 0,-1 1 0,1-1 1,-1 0-1,1 1 0,0-1 0,-1 1 0,1-1 0,0 0 1,0 1-1,14 5 52,1 0 1,19 5-1,-26-9-82,1 0-1,-1 1 0,0 1 1,0-1-1,0 1 1,0 1-1,0 0 0,-1 0 1,15 12-1,-13-7 38,-2-2-6,1 1 0,6 10-1,-13-17 33,0 1 0,0-1 0,-1 1-1,1 0 1,-1 0 0,0-1 0,0 1-1,0 0 1,0 0 0,-1 0 0,1 1 0,-1 3-1,0-5 7,0-1 0,0 0-1,0 1 1,-1-1 0,1 0 0,-1 1-1,1-1 1,-1 0 0,0 0-1,1 1 1,-1-1 0,0 0-1,0 0 1,0 0 0,0 0 0,0 0-1,0 0 1,0 0 0,0-1-1,0 1 1,-2 1 0,-2 1 42,0-1 0,0 1 1,-1-1-1,-6 2 0,-19 3 180,0-1-1,-58 3 1,-69-6-2288,115-3-556,24 2-1034,19-2 3440,0 0 0,-1 0 1,1 0-1,-1 0 0,1 1 0,0-1 1,-1 0-1,1 0 0,0 0 1,-1 0-1,1 1 0,0-1 1,-1 0-1,1 1 0,0-1 0,-1 0 1,1 0-1,0 1 0,0-1 1,0 0-1,-1 1 0,1-1 0,0 0 1,0 1-1,0-1 0,0 1 1,-1-1-1,1 0 0,0 1 0,0-1 1,0 1-1,0-1 0,0 0 1,0 1-1,0-1 0,0 1 0,0-1 1,0 0-1,1 1 0,-1-1 1,0 1-1,0-1 0,0 0 1,1 1-1,6 7-3057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8:47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9 248 3136,'-9'0'7904,"14"0"-7003,3 1-672,0 0-1,0-1 1,0 0 0,0 0 0,15-3 0,5-1 14,223-4 823,-12 0-116,136-19-129,59 21-418,-418 6-395,493 5 642,20-18 796,-99-24-215,-350 29-1108,433-68 771,-386 54-924,93-13 148,-205 32-323,-1 1 0,1 0 0,0 1 1,20 2-1,-28 2-3209,-2 5 919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8:48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382 256 3552,'-27'-67'6016,"18"52"-4504,8 14-1371,0 0 1,1 0-1,-1 0 1,0 0-1,1 0 1,-1 0-1,0 0 1,1 0-1,-1 0 1,1-1-1,0 1 1,0 0-1,-1-2 1,0 39 203,0 33 371,2-17-76,-7 64 0,1-43-229,5-60-261,-1-1 0,-1 1-1,-1-1 1,-6 23 0,7-29-38,-1 1 0,0-1-1,-1 1 1,1-1 0,-1 0-1,0-1 1,0 1 0,-1 0 0,-8 7-1,10-11-38,1 0 0,-1-1-1,0 1 1,1-1-1,-1 0 1,0 0 0,0 0-1,0 0 1,0 0 0,0-1-1,0 1 1,0-1-1,0 0 1,0 1 0,0-2-1,0 1 1,0 0-1,0-1 1,0 1 0,0-1-1,0 0 1,-4-2-1,1 1-36,0-1-1,0 1 0,0-1 1,1-1-1,0 1 0,0-1 1,0 0-1,0 0 0,0-1 1,-7-9-1,-8-15 64,-22-45-1,31 49-98,0-1 0,2-1 0,0 0-1,-8-50 1,12 39 11,1-1 0,3-72 0,2 102-29,-1 0-1,2 0 1,-1 0-1,1 0 0,3-10 1,-4 16-1,1 0 0,-1 0 0,1 1 0,-1-1 0,1 0 1,0 0-1,0 1 0,0-1 0,0 1 0,0 0 0,1 0 1,-1-1-1,1 2 0,0-1 0,-1 0 0,6-2 0,7-2 24,0 0 0,1 2-1,-1 0 1,28-4 0,62 1 98,-83 7-64,47 0 105,0 3 0,-1 3 0,75 17 0,-114-18 1,0-2 1,36 1 0,-56-4-427,-1-1 0,17-3 0,-4 0-263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8:49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86 5888,'-4'-16'3242,"7"19"-2594,0 1 0,-1 0 0,0 0 0,0 0 0,3 9 0,2 13 90,-3-9-301,3 24-1,-1 11 37,21 151 1128,-22-177-1096,-2 1 0,1 40 565,-5-68-876,0-1-1,0 0 0,0 0 0,0 1 0,1-1 0,-1 0 0,1 0 0,-1-3 0,1 5-133,-12-45 152,-2-5-146,3 0 0,-9-90 0,18 105-62,0 14 9,1-1 1,1 0 0,4-27 0,-3 44-37,0 0 1,1 0-1,-1 0 1,1 0-1,1 1 0,-1-1 1,0 1-1,1-1 1,0 1-1,0 0 1,0 0-1,1 0 0,-1 1 1,1-1-1,0 1 1,0 0-1,6-4 0,-2 3-28,-1 0-1,1 0 1,0 1-1,0 0 0,0 0 1,0 1-1,1 0 1,-1 1-1,11-1 0,-10 1 27,0 1-1,-1 0 0,1 1 0,-1 0 0,17 4 0,-23-4 30,0-1-1,0 1 1,0 0 0,1 0-1,-1 0 1,0 1-1,0-1 1,0 0 0,-1 1-1,1-1 1,2 4-1,-3-4 4,0 0 0,0 0-1,0 1 1,-1-1 0,1 1-1,-1-1 1,1 1 0,-1-1-1,1 1 1,-1-1 0,0 1-1,0-1 1,0 1 0,0-1-1,0 1 1,0 0 0,0-1-1,0 1 1,-1 1 0,-2 5-9,0 0 0,-1 0 0,0 0 0,0 0 0,-1-1 1,0 0-1,-9 11 0,-7 10 139,-3 7-47,12-20-84,2 0-1,0 1 1,0 0-1,-13 35 1,22-49-4,0 1 1,1-1 0,-1 0-1,1 1 1,0-1 0,-1 0-1,1 1 1,0-1 0,1 1-1,-1-1 1,0 0-1,1 1 1,-1-1 0,1 0-1,0 1 1,-1-1 0,1 0-1,0 0 1,0 0 0,1 0-1,-1 0 1,0 0 0,1 0-1,-1 0 1,1 0-1,0-1 1,0 1 0,-1-1-1,1 1 1,0-1 0,0 0-1,3 2 1,7 3 34,1 0 1,-1-1-1,1-1 1,20 5-1,-23-7 25,18 5-30,2 1-57,32 12 1,-53-17 19,0 2-1,0-1 1,0 1 0,0 0 0,-1 1 0,0 0-1,11 10 1,-16-13 24,-1-1-1,0 1 1,0-1 0,0 1-1,0 0 1,1 3 0,-2-5-7,-1 0 1,1 1 0,-1-1 0,0 0 0,1 0 0,-1 0-1,0 0 1,0 1 0,0-1 0,0 0 0,0 0 0,0 1-1,0-1 1,0 0 0,0 0 0,-1 0 0,1 1 0,0-1-1,-1 0 1,0 2 0,-2 1 51,0 0-1,-1 1 1,1-1 0,-1 0-1,0-1 1,0 1 0,0-1 0,-1 0-1,1 0 1,-1 0 0,-7 3-1,-6 2 158,-33 9 0,40-13-206,-41 11 95,-86 13-1,129-27-597,1 0 0,-1-1 0,-11-1 1,-9-5-4500,29 6 4830,0 0 1,0 0 0,-1 0 0,1 0-1,0 0 1,0 0 0,-1-1 0,1 1-1,0 0 1,0 0 0,0 0 0,-1 0-1,1-1 1,0 1 0,0 0 0,0 0-1,0-1 1,-1 1 0,1 0 0,0 0-1,0-1 1,0 1 0,0 0 0,0 0-1,0-1 1,0 1 0,3-8-2681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40:11.1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29 268 9888,'-29'-40'3648,"39"37"-2816,-5 6-256,9-6 544,4 3-737,17-9 2817,36-2-1792,34-9 160,11 0-928,-8-8-224,13-1-256,11-2-160,2-2-32,-17 9-3552,-14 4 1920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8:55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20 292 3328,'-3'0'352,"3"0"-298,0 0-1,-1 0 1,1 0-1,-1 0 1,1 0-1,0 0 1,-14 8 12303,14-8-12088,1 1 0,0-1-1,-1 1 1,1-1 0,0 1-1,0-1 1,-1 0-1,1 0 1,0 1 0,0-1-1,0 0 1,-1 0 0,1 0-1,1 0 1,17-2-50,0 0 1,0-2-1,-1 0 0,1-1 0,24-11 0,8-1 13,120-34-30,151-43 38,-292 87-167,1 1 0,0 2 0,1 1 0,-1 1 0,35 3 0,-41 1-113,44 9 0,-50-9 365,-16-2 466,-13-2-254,-74-22-271,45 12-269,-63-10 1,94 21-5,0-1-1,0 0 1,-1 0-1,1-1 1,1 0-1,-1 0 1,0 0 0,1-1-1,-9-6 1,14 9-43,0 2 18,-7-6-73,6 3 75,-1 0-44,7 1 178,58 9 152,-46-7-297,1 1 1,23 5-1,-1 0 51,-21-4 16,0 0 0,-1 1 0,1 1 0,-1 0 0,0 2 0,0-1 0,26 17 0,-41-22-11,1 1 1,-1-1-1,1 0 1,-1 1-1,0-1 0,1 1 1,-1 0-1,0-1 1,0 1-1,0 0 1,0-1-1,0 1 0,-1 0 1,1 0-1,0 0 1,-1 0-1,1 0 1,-1 0-1,0 0 0,0 0 1,0 0-1,0 0 1,0 0-1,0 0 1,0 0-1,-1 0 1,1 0-1,-1 0 0,-1 3 1,-2 5 86,-1 0 0,0 0 1,0 0-1,-9 10 0,7-9-143,-53 72-76,40-56-332,-27 27 0,-2-6-8077,47-46 7659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8:56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23 163 4064,'-5'0'1524,"8"6"271,-2-4-1360,0 0 1,0 0 0,0 0-1,-1 0 1,1 0-1,0 0 1,-1 0-1,1 0 1,-1 4-1,-2 93 4428,-5 47-2528,1-41-1384,-1-52-430,5-37 600,-2 25 0,8-262-459,16-1-433,-15 196-63,2 1 0,12-35 0,-6 25-19,-11 29-90,0 0 0,0 1 0,1-1 0,0 1 0,0-1 0,0 1-1,7-7 1,-9 11-33,0 0-1,0 0 0,0 0 0,0 0 0,0 0 0,0 0 0,0 0 1,0 1-1,1-1 0,-1 0 0,0 1 0,0-1 0,1 1 0,-1 0 1,0-1-1,1 1 0,-1 0 0,1 0 0,-1 0 0,0 0 0,1 0 1,-1 0-1,1 0 0,-1 0 0,0 1 0,1-1 0,-1 1 0,0-1 1,1 1-1,-1-1 0,0 1 0,0-1 0,0 1 0,1 0 0,-1 0 1,0 0-1,0 0 0,0 0 0,1 1 0,9 9 144,0 2 1,-1-1-1,0 1 0,0 1 0,-2-1 1,12 24-1,-6-4-99,21 66 0,20 80 55,-35-118-302,31 62 1,-29-73-2937,-20-44-1428,-17-28-10023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8:56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7456,'-23'0'9087,"33"8"-8191,-2-3 672,10 2-896,9-2-224,9-2-288,4-3-192,2 5 0,6-5-544,-6 0 320,-3 0-3903,-2 0 2271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8:57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94 4160,'0'0'1333,"0"-6"1387,-1 6-2406,1 0 1,-1 0-1,1 1 0,-1-1 0,1 0 1,-1 0-1,1 0 0,-1 0 0,0 0 1,1 1-1,-12-5 10042,18 5-9471,16 3-589,-1-2 0,1 0 0,0-1 0,41-4 0,-31 2-106,238-26 370,-228 19-329,52-16 1,-6 1-445,-76 22 234,-11 1-86,0 0-1,0 0 1,0 0 0,-1-1-1,1 1 1,0 0-1,0 0 1,0 0-1,0-1 1,0 1-1,-1-1 1,1 1-1,0 0 1,0-1-1,-1 0 1,1 1-1,1-2 1,-1 1-904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8:58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57 4992,'-5'-1'13769,"9"-1"-10839,11-2-2744,75 3 2470,80-21-1370,-40 3-887,6 12-640,-76 7-2374,-59 0 2532,1 0-377,1 0-1,0 0 0,-1 0 0,1 0 0,-1 1 1,1-1-1,-1 1 0,1-1 0,-1 1 1,1 0-1,2 2 0,8 8-5460,0 3 2316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9:00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100 287 3072,'-1'-2'860,"0"0"0,0 1 1,1-1-1,-1 0 0,1 0 0,0 0 1,-1 0-1,1-6 5152,0 17-4432,1 14-915,0 1-1,2-1 1,7 26-1,23 69 415,-1 1-224,27 158-290,-55-263-474,-2-9 9,-1 0 0,0 1 0,1 9 0,-2-15-104,0 0 0,0 0 0,0 0 0,0 0 0,0 0 0,0 0 0,0 0-1,0 0 1,0 0 0,0 0 0,0 0 0,0 0 0,0 0 0,0 0 0,0 0 0,0 0 0,0 0 0,0 0 0,0 0 0,0 0 0,0 0 0,0 0-1,0 0 1,0 0 0,0 0 0,-1 0 0,1 0 0,0 0 0,0 0 0,0 0 0,0 0 0,0 0 0,0 0 0,0 0 0,0 0 0,0 0 0,0 0 0,0 0-1,0 0 1,0 0 0,0 0 0,0 0 0,0 0 0,0 0 0,0 0 0,0 0 0,0 0 0,0 0 0,0 0 0,0 0 0,0 0 0,0 0 0,0 0-1,0 0 1,0 0 0,0 0 0,0 1 0,0-1 0,0 0 0,0 0 0,0 0 0,0 0 0,0 0 0,0 0 0,0 0 0,-5-6-259,-4-11-65,-26-70 140,10 22 701,-48-88 0,26 66 41,39 70-458,0 0 0,1-1 0,1-1 0,1 1 0,1-1 0,0 1 0,1-1 0,1 0 0,1-1 0,1 1 0,1 0 0,0 0 0,5-23 0,-2 22-2,0-1 0,2 1-1,0 1 1,12-26 0,-14 38-61,0-1 1,0 1 0,0 0-1,1 1 1,0-1-1,1 1 1,0 0-1,0 0 1,0 0 0,0 1-1,1 0 1,0 1-1,13-8 1,-6 6 46,0 0 1,0 0-1,1 2 0,-1 0 0,1 0 1,0 1-1,19 0 0,-28 2-49,0 1 0,0 1 0,0-1 0,0 1 0,0 0 0,0 0-1,0 1 1,0 0 0,-1 0 0,1 0 0,-1 1 0,1-1 0,-1 1-1,0 1 1,0-1 0,0 1 0,0 0 0,-1 0 0,0 0 0,8 10-1,-1 1 65,-1 1-1,-1 1 0,0 0 0,-1 0 0,-1 0 0,0 1 0,-1 0 0,-1 1 0,-1-1 0,2 25 0,-6-37-80,0-1 0,0 0-1,0 1 1,-1-1 0,1 1 0,-2-1-1,1 0 1,0 0 0,-1 1 0,0-1-1,0 0 1,-1-1 0,1 1 0,-1 0-1,0-1 1,0 1 0,-1-1 0,1 0-1,-1 0 1,0 0 0,0-1-1,0 1 1,-1-1 0,1 0 0,-7 3-1,-5 1-14,-1-2-1,0 0 0,-26 5 0,-53 2-1038,33-5-632,36-5 469,22-2 330,-1 0 1,0 1 0,1-1-1,-1 1 1,-7 3-1,5 0-3660,11 4 1435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9:01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11 106 2560,'0'-3'172,"0"0"0,0 1-1,0-1 1,-1 0 0,1 1 0,-1-1 0,0 0 0,-1-3 0,1 1 768,0 1 0,1-1 0,0 0 0,0 0 0,0 1 0,1-8 0,0-6 1461,-1 13-1523,1 4-419,-1 0 1,0 0-1,0 0 1,0 0-1,0 0 1,0 0-1,0 0 1,0 0 0,0 0-1,0 1 1,-1-1-1,1 0 1,-1-2-1,1 4-358,-1 0 0,1-1-1,0 1 1,-1-1 0,1 1-1,-1 0 1,1-1 0,0 1-1,0 0 1,0-1 0,-1 1 0,1 0-1,0-1 1,0 1 0,0 0-1,0 0 1,0-1 0,0 1-1,0 1 1,3 21 162,0-8-140,14 118 789,2 18 59,-16-122-864,2 25 149,-5-53-27,0 0-227,0-1-1,0 0 1,0 0 0,1 0 0,-1 1 0,0-1-1,0 0 1,0 0 0,0 0 0,0 1 0,0-1-1,0 0 1,0 0 0,0 1 0,0-1 0,0 0-1,0 0 1,0 1 0,0-1 0,0 0 0,0 0-1,0 1 1,0-1 0,0 0 0,0 0 0,-1 1-1,1-1 1,0 0 0,0 0 0,0 0 0,0 1-1,-2 4 214,5-6 809,19-18-1037,-19 15 19,0 1 1,1 0 0,0-1 0,0 1 0,0 1-1,0-1 1,0 0 0,7-2 0,-1 0-48,1 1 0,0 1 0,0 0 0,0 0 0,1 1 1,-1 0-1,1 1 0,20 1 0,-23 1 95,10 1-15,38 8 0,-51-8-2,0 0 0,0 0 0,0 1 0,-1-1 0,1 1 0,-1 0 0,0 1 0,0-1 0,0 1 0,7 8 0,-10-10-5,-1 0 1,1 0-1,-1 0 1,0 0-1,0 0 1,0 1-1,0-1 1,1 4 0,-2-4-10,1-1 1,-1 0 0,0 0 0,0 1-1,0-1 1,0 0 0,0 1 0,0-1-1,0 0 1,0 1 0,0-1 0,0 0-1,-1 0 1,1 1 0,-1-1 0,1 0-1,-1 0 1,1 0 0,-2 3-1,-1-2-7,-1 1-1,1-1 1,0 0-1,-1 1 1,1-1-1,-1-1 1,0 1-1,1 0 1,-1-1-1,0 0 1,0 0-1,0 0 1,0 0-1,0-1 1,-5 0-1,-10 1 15,-37-4 0,41 1-18,-10 0-20,-39-5-352,-41-4-4365,103 11 4232,-1 0 0,1-1 0,0 1 0,0 0 0,0 0 0,0 0 0,0 0 0,-3 1 0,-2 3-1342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9:02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4064,'4'-6'17712,"-2"6"-17758,0 0 0,0-1 0,0 1 0,0-1 0,-1 1 0,1-1 0,0 0 0,0 0 1,1-1-1,5-1 134,1 0 1,-1 1-1,1-1 0,-1 1 1,1 1-1,0 0 1,9 0-1,2-1-182,-16 1 13,4 0 94,0 1 0,0-1-1,0 1 1,10 1 0,-18-1-3,1 0 0,0 0 0,0 1 1,0-1-1,0 0 0,0 0 1,-1 0-1,1 1 0,0-1 0,0 0 1,0 1-1,-1-1 0,1 0 0,0 1 1,0-1-1,-1 1 0,1 0 1,0-1-1,-1 1 0,1-1 0,-1 1 1,1 0-1,-1 0 0,1-1 0,-1 1 1,1 0-1,-1 0 0,0-1 1,1 1-1,-1 0 0,0 0 0,0 0 1,0 0-1,0 0 0,1-1 0,-1 1 1,0 0-1,0 0 0,-1 0 1,1 0-1,0 0 0,0 0 0,0-1 1,-1 1-1,1 0 0,0 0 1,-1 0-1,1-1 0,-1 1 0,0 1 1,-3 5 75,-1 1 0,0-1 0,-1-1 1,1 1-1,-1-1 0,-1 0 1,-8 7-1,5-4 107,0 0 0,-9 11 0,8-8 64,9-10-208,0-1-1,0 1 1,1-1 0,-1 1-1,1 0 1,-1 0 0,1-1-1,0 1 1,-1 0 0,1 0 0,0 1-1,1-1 1,-3 4 0,4-6-22,-1 1 1,0-1 0,0 1 0,0-1 0,0 1-1,1-1 1,-1 0 0,0 1 0,0-1 0,1 1-1,-1-1 1,0 0 0,1 1 0,-1-1 0,0 0-1,1 0 1,-1 1 0,1-1 0,-1 0 0,0 0-1,1 1 1,-1-1 0,1 0 0,-1 0-1,1 0 1,0 0 0,15 3 379,-13-2-370,46 3 273,74-3 0,-60-2-1794,-60 1 863,1 0 0,-1 0 0,0 1 0,0-1 0,1 1-1,-1 0 1,0 0 0,0 0 0,0 0 0,0 0 0,0 1 0,0-1-1,0 1 1,3 3 0,8 6-2333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9:03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1 173 2400,'47'0'10719,"2"-1"-5318,191-13-3404,173-12-269,142-11-907,-48 7 64,-423 25-789,432-39 704,-433 34-1797,-81 10 883,0 0-250,-1 0 0,1 0 0,-1-1 0,1 1 0,-1 0 0,1-1 0,-1 1 0,0-1-1,3-1 1,0 2-1460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9:04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20 4384,'-13'-20'14890,"13"22"-14664,1 0 1,-1 0-1,0 0 1,0 0-1,0 0 0,0 0 1,0 0-1,0 0 0,-1 2 1,1 7 101,1 120 611,24 161-1,-20-250-741,0-4 70,17 69 0,45 98 181,-63-187-548,-4-18 89,0 0 0,0 0-1,0 0 1,0 0 0,0 0 0,0 0 0,0 0-1,0 0 1,0 0 0,0 0 0,0 0 0,0 0-1,0 0 1,0 0 0,0 0 0,0 0 0,0 0 0,0 0-1,0 0 1,0 0 0,-1 0 0,-1-10 0,-6-27 65,-19-54 1,-5-20 129,17 28-85,4 0 1,-1-124 0,13 174 38,8-65 1,-9 94-101,1 0-1,0 0 1,0 0 0,0 1 0,0-1 0,1 0-1,-1 1 1,1-1 0,0 1 0,0-1 0,0 1-1,0 0 1,1 0 0,0 0 0,-1 0 0,1 0-1,0 0 1,0 1 0,0 0 0,1-1 0,-1 1-1,6-2 1,9-3 68,1 2-1,-1 0 0,1 0 1,0 2-1,0 1 0,0 0 1,0 1-1,1 1 0,-1 1 1,0 1-1,19 4 0,-34-6-69,0 1 0,0 1 0,0-1 0,0 1 0,-1-1 0,1 1 0,0 0 0,-1 0 0,1 1 0,-1-1 0,0 1 0,0 0 0,0-1 0,0 1 0,-1 1 0,1-1 0,-1 0 0,1 1 0,-1-1 0,0 1 0,-1 0 0,1-1 0,1 6 0,-1-3-2,-1 1 1,1-1-1,-2 1 0,1-1 1,0 1-1,-1-1 0,-1 1 0,1 0 1,-1-1-1,0 1 0,0-1 1,-1 1-1,-3 9 0,3-12-35,0 0-1,-1 0 1,1-1 0,-1 1-1,0-1 1,0 1 0,0-1-1,0 0 1,0 0 0,-1 0-1,0-1 1,1 1 0,-1-1-1,0 0 1,-6 3 0,-3 0-289,0 0 1,-1-1 0,-20 3-1,-40 2-1903,17-3-1784,44-6 1624,11 0 1708,0 0 0,0 0 0,0 0 0,0 0 1,0 0-1,0 0 0,1 0 0,-1 1 1,0-1-1,0 1 0,0 0 0,-2 0 0,3 4-2629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40:24.1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32 105 4992,'-19'-88'1824,"11"80"-1408,3 0-128,5 16-1184,5 0 672,3 4-1856,2 0 1152,4 4-1024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9:05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0 3808,'-31'3'9367,"2"3"-4246,22-4-4925,-1 1 0,1 0 0,0 0-1,0 1 1,0 0 0,1 0 0,-1 1-1,1 0 1,0 0 0,0 0 0,0 1 0,1 0-1,0 0 1,0 0 0,-5 10 0,1 0-116,1-1 0,1 1 1,0 0-1,1 1 1,1-1-1,0 1 0,2 1 1,0-1-1,1 0 0,0 1 1,2-1-1,0 1 1,4 31-1,-3-45-67,0 0 1,0 0 0,0 0-1,0 0 1,1 0-1,0 0 1,0-1-1,0 1 1,0-1-1,0 1 1,1-1-1,0 0 1,-1 0-1,1 0 1,0 0-1,1 0 1,-1-1-1,0 1 1,5 1-1,-6-2-22,1-1-1,0 0 0,0 0 0,0 0 1,1 0-1,-1 0 0,0 0 0,0-1 1,0 0-1,1 1 0,-1-1 0,0 0 1,0-1-1,1 1 0,-1-1 0,0 1 1,0-1-1,0 0 0,0 0 0,0 0 1,0-1-1,0 1 0,0-1 0,2-1 1,3-3-23,-1 0 1,0-1-1,-1 0 1,1 0 0,-1 0-1,-1-1 1,1 1-1,-2-1 1,1-1-1,6-15 1,0-6 35,13-56-1,-22 79 16,4-20 341,-2 1 0,0-1 0,-1-42 0,-2 68-327,-1 1 1,0 0 0,0-1-1,0 1 1,0-1 0,0 1-1,0-1 1,0 1 0,0 0-1,0-1 1,0 1 0,0-1-1,0 1 1,0-1 0,0 1-1,0-1 1,-1 1 0,1 0-1,0-1 1,0 1 0,0-1-1,-1 1 1,1 0 0,0-1-1,-1 1 1,1 0 0,0-1-1,0 1 1,-1 0 0,1 0-1,-1-1 1,1 1 0,0 0-1,-1-1 1,0 2 4,1-1 1,-1 0-1,1 1 0,-1-1 1,1 1-1,0-1 1,-1 0-1,1 1 0,0-1 1,-1 1-1,1-1 0,0 1 1,0-1-1,-1 1 0,1-1 1,0 1-1,0-1 1,0 1-1,0 0 0,0-1 1,0 1-1,0-1 0,0 1 1,0-1-1,0 2 1,1 9 68,0 0 0,0 1 0,2-1 0,5 20 0,20 43-54,-27-72-49,9 24-38,-4-11-233,0 1 1,1-1 0,0 0-1,2 0 1,9 13 0,-17-26-73,1-1 1,-1 1-1,1 0 0,-1-1 1,1 1-1,-1-1 1,1 0-1,0 0 1,0 1-1,0-1 1,0 0-1,0-1 1,0 1-1,0 0 1,0 0-1,0-1 1,0 1-1,0-1 1,0 0-1,3 0 0,12 0-2028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9:11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53 213 1984,'0'0'16,"0"0"1,0 0-1,0 0 0,0 0 1,0 0-1,0 0 0,0 0 1,0-1-1,0 1 0,0 0 1,0 0-1,0 0 1,0 0-1,0 0 0,-1 0 1,1 0-1,0 0 0,0 0 1,0 0-1,0 0 0,0 0 1,0 0-1,0 0 0,0 0 1,-1 0-1,1 0 0,0 0 1,0 0-1,0-1 1,0 2-1,0-1 0,0 0 1,0 0-1,0 0 0,-1 0 1,1 0-1,0 0 0,0 0 1,0 0-1,0 0 0,0 0 1,0 0-1,0 0 0,0 0 1,0 0-1,-1 0 1,1 0-1,0 0 0,0 0 1,0 0-1,0 0 0,0 1 1,0-1-1,0 0 0,0 0 1,0 0-1,0 0 0,0 0 1,0 0-1,0 1 0,-3 7-22,2-5 215,0 0 727,-2 1 104,-4-12 1629,1 5 666,6 3-3270,0 0 0,-1-1 0,1 1 0,0 0 0,0 0-1,-1-1 1,1 1 0,0 0 0,0-1 0,-1 1 0,1-1 0,0 1 0,0 0 0,0-1 0,0 1 0,0-1 0,0 1-1,0 0 1,0-1 0,0 1 0,0-1 0,0 1 0,0 0 0,0-1 0,0 1 0,0-1 0,0 1 0,0 0 0,0-1-1,0 1 1,0-1 0,1 1 0,0-3 72,0 0 0,1 1 0,-1-1-1,-1 0 1,1 0 0,0 0 0,0-4-1,-1 5-107,0-1-1,1 1 1,-1-1-1,1 1 1,0-1 0,0 1-1,0-1 1,0 1-1,0 0 1,3-4-1,87-105 335,-71 87-411,-19 22 50,1 1 1,-1-1 0,0 1 0,1 0 0,0-1 0,-1 1 0,1 0 0,0 0 0,-1 0 0,1 0-1,0 0 1,2 0 0,-3 1-7,1 0-1,-1 0 0,1 0 0,-1 0 1,0 0-1,1 1 0,-1-1 1,0 1-1,1-1 0,-1 1 1,0-1-1,0 1 0,1 0 0,-1-1 1,0 1-1,0 0 0,0 0 1,2 2-1,-2-1 8,0 0-1,1 0 1,-1 0-1,0 0 1,0 1 0,0-1-1,0 0 1,-1 1-1,2 4 1,-1 2-5,0 0-1,-1 1 1,0-1 0,-3 15 0,2-9 55,-2-1 0,0 1 1,0-1-1,-1 0 0,-1 0 1,-12 25-1,12-29-18,-1 0 0,0 0-1,0 0 1,-1-1 0,0 0 0,-1 0 0,0-1 0,0 0 0,-1 0 0,0-1-1,0 0 1,-16 8 0,-39 13 520,63-27-51,4 0-70,12-1 242,20-3 19,78-22 86,-33 6-778,-69 17-19,1 0-1,0 1 1,19 0 0,-5 4-2426,-19 2-1237,-2 6 1087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9:36.6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1266 1824,'-3'-8'557,"6"6"602,4-3 634,-2-21-166,-3 13-1204,-1 0 0,-1-26 1,-1 23-220,1 0 0,2-19 0,3 11-3,1 0 0,12-29-1,-9 27-60,3-4-34,31-58 1,-10 27 64,-30 54-135,37-69 112,-33 65-173,0-1 0,1 2 0,0-1 0,15-13-1,-22 23 27,0 0 0,-1 0 0,1 1 0,0-1 0,0 0 0,0 1 1,0-1-1,0 0 0,0 1 0,0 0 0,0-1 0,1 1 0,-1 0 0,0-1 0,0 1 0,0 0 0,0 0 0,0 0 0,1 0 0,-1 0 0,0 0 0,0 0 0,0 0 0,0 1 0,0-1 0,0 0 0,1 1 0,-1-1 0,0 1 0,0-1 0,0 1 0,0-1 0,0 1 0,-1 0 0,1 0 0,0-1 0,0 1 0,0 0 0,0 0 0,-1 0 0,2 1 0,0 1 45,0 0 0,0 1-1,0-1 1,0 0 0,-1 1 0,0-1 0,1 1-1,-1 0 1,0-1 0,-1 1 0,2 7-1,-4 11 82,0 0 0,-1-1 1,-11 38-1,-2 11 282,4-16 401,11-50 227,3-6-373,7-14-137,10-14-541,-11 22-12,0 0 0,11-7 0,-1 1 13,146-112-393,-92 72 305,-66 49 102,1 0-1,0 0 1,0 1-1,0 0 1,1 0-1,-1 1 1,1 0 0,0 0-1,9-1 1,-16 3 6,1 1 0,-1 0 0,1 0 1,-1 0-1,1 0 0,-1 0 0,1 0 1,-1 1-1,0-1 0,1 0 1,-1 1-1,1-1 0,-1 1 0,0-1 1,1 1-1,-1 0 0,0 0 0,0 0 1,2 1-1,-1 0 23,0 0-1,0 0 1,-1 1-1,1-1 1,-1 0-1,1 1 1,-1-1-1,0 1 1,1 4-1,1 2 75,-1 0 0,-1 1 0,1-1 0,-1 18 0,-1-10-65,-1 1 45,2 1-1,0-1 1,1 0 0,6 27 0,-4-30-53,0-1 0,1 1 0,1-1-1,1-1 1,0 1 0,1-1 0,0 0 0,14 17 0,-20-28-7,0-1 0,0 1 0,0 0 1,0-1-1,0 0 0,0 1 1,0-1-1,0 0 0,0 0 1,1 0-1,-1 0 0,1 0 0,-1-1 1,0 1-1,1-1 0,-1 0 1,1 1-1,-1-1 0,1 0 0,-1 0 1,1-1-1,-1 1 0,1-1 1,3 0-1,6-3 58,0 0 0,-1-1 0,20-11 0,-10 5 6,47-21 153,88-46 286,-152 75-503,0 1-1,0-1 1,0 1-1,0-1 1,0 0-1,-1-1 0,1 1 1,-1-1-1,0 1 1,0-1-1,0 0 0,-1 0 1,1 0-1,-1-1 1,0 1-1,0 0 0,2-9 1,-3 8 0,0 0 0,-1 0 0,0 0 1,0 0-1,0 0 0,0 0 0,-1 0 0,1 0 0,-1 1 1,-1-1-1,1 0 0,-4-9 0,3 11-36,0 0-1,0 0 1,0 0-1,0 0 1,-1 0-1,1 0 1,-1 1-1,1-1 0,-1 1 1,0 0-1,0 0 1,0 0-1,0 0 1,-1 0-1,1 1 1,0-1-1,-1 1 1,1 0-1,-6-1 1,5 1-14,0 0 1,-1 0 0,1 1-1,0-1 1,-1 1 0,1 0-1,-1 0 1,1 1 0,0 0-1,-1-1 1,1 1 0,0 1-1,0-1 1,0 0 0,-8 5-1,0 2 3,-1 0 0,1 0 0,0 2-1,0-1 1,2 2 0,-1-1 0,1 2-1,0-1 1,1 1 0,-8 15-1,14-20 5,0 1-1,0-1 1,1 1-1,0-1 1,0 1-1,1 0 0,0-1 1,0 15-1,1-16 13,0 0 0,1 0 0,-1-1 0,2 1 0,-1 0 1,1 0-1,-1-1 0,1 1 0,1-1 0,-1 1 0,1-1 0,4 5 0,-3-4 51,1 0 0,-1 0 0,1-1 0,0 0 0,1 0-1,0-1 1,6 5 0,-7-6-13,-1-1 0,1 0-1,0 0 1,0 0-1,0 0 1,0-1-1,0 0 1,1 0 0,-1-1-1,9 1 1,4-2 41,-1 0 1,1-2-1,0 0 1,-1 0 0,33-12-1,79-43 166,-105 46-202,16-6 51,-20 10-38,-1-2 0,-1 1 0,25-18 0,-14 4-145,-16 11 53,1 1 0,0 1 1,1 1-1,0 0 0,25-11 1,-27 16 22,0 1 0,1 0 0,0 1 0,-1 0 0,1 1 1,0 1-1,0 0 0,-1 1 0,1 0 0,24 6 0,-11-4 180,-23-3-151,0 0 0,0 0 0,0 0 0,0 1 0,0 0 1,0 0-1,0 0 0,0 0 0,6 3 0,-9-3 209,-13-1 92,-4-1-278,1-1 0,-29-6 0,29 4-50,0 2 0,-30-3 0,36 5 4,-1 0-1,1 1 1,0 1-1,0-1 1,0 1-1,-12 5 1,15-5-15,1 0 1,0 1-1,0-1 1,1 1 0,-1 1-1,0-1 1,1 0-1,0 1 1,0 0 0,0 0-1,-5 8 1,4-6-25,0 1 1,1 0-1,0 0 0,-6 15 1,9-20 42,1 1 1,-1 0 0,1 0-1,-1-1 1,1 1-1,0 0 1,0 0 0,0 0-1,1-1 1,-1 1 0,1 0-1,-1 0 1,1-1-1,0 1 1,0 0 0,0-1-1,2 4 1,-1-3 27,-1-1 0,0 1 0,1-1 0,0 0-1,-1 0 1,1 1 0,0-1 0,0-1 0,0 1 0,1 0 0,-1 0 0,0-1 0,1 1 0,-1-1 0,1 0 0,-1 0 0,1 0 0,-1 0 0,1 0 0,0 0-1,0-1 1,-1 0 0,1 1 0,0-1 0,0 0 0,0 0 0,-1 0 0,1-1 0,0 1 0,0-1 0,-1 1 0,4-2 0,6-3 46,1 0 0,-2-1 1,1-1-1,-1 1 0,0-2 1,0 1-1,18-18 0,-12 7 0,0 0-1,0-1 0,16-26 1,-19 16-32,-12 24-56,-1 1 1,1 0-1,0 0 0,1 0 1,-1 0-1,6-7 0,-8 11 16,0 0 0,1 0-1,-1 1 1,0-1-1,0 0 1,0 0-1,0 0 1,1 0-1,-1 0 1,0 0 0,0 0-1,0 0 1,0 0-1,0 0 1,1 0-1,-1 1 1,0-1-1,0 0 1,0 0 0,0 0-1,0 0 1,0 0-1,0 0 1,1 1-1,-1-1 1,0 0-1,0 0 1,0 0 0,0 0-1,0 1 1,0-1-1,0 0 1,0 0-1,0 0 1,0 1-1,-1 8-40,-1 0 0,0 1-1,-1-1 1,0 0 0,-7 15-1,4-9 42,-15 49-49,-17 83 0,19-66 102,-34 106 156,41-154-157,-2-1 1,-1 0-1,-27 43 1,36-65 37,0-2 1,0 1-1,-1-1 1,0 0-1,-12 10 1,17-16-69,1-1 0,-1 1 0,0-1 0,0 1 0,-1-1 0,1 0 0,0 0 0,0 0 0,-1 0 0,1-1 0,0 1 0,-1-1 0,1 1 0,-1-1 0,1 0 0,0 0 0,-1 0 0,1 0 0,-1 0 0,1-1 0,-1 1 0,1-1 0,0 1 0,-1-1 0,1 0 0,0 0 0,0 0 0,-4-2 0,3 0-27,1 1 0,-1 0 0,0-1-1,1 0 1,0 0 0,-1 1 0,1-1 0,0 0-1,1-1 1,-1 1 0,0 0 0,1 0 0,0-1 0,0 1-1,0-1 1,-1-6 0,7-26-254,-5 34 262,1 0-1,-1-1 0,0 1 1,1 0-1,0 0 0,-1 0 1,1 0-1,0 0 0,0 0 1,0 0-1,0 0 0,1 0 1,1-2-1,25-23 2,-11 11-78,28-28 79,53-40-1,-37 33 75,-35 29-5,179-145-233,-115 96 219,-74 56-62,-1-1-1,0 0 1,16-25-1,-16 18 34,-1-1-1,-2 0 1,14-34-1,20-81 54,-6 16 52,-34 107-121,70-164 39,-60 149-64,28-58-31,-40 79 66,0 0 0,-1-1 1,0 1-1,-1-1 0,0 0 0,0-19 0,-1 29-44,-1 0 0,0 0-1,0 0 1,-1 0 0,1 0-1,0 0 1,0 0 0,0 0-1,-1 0 1,1 0 0,0 0-1,-1 0 1,1 0 0,-1 0-1,0 0 1,1 0 0,-2-1-1,2 2 14,-1-1-1,1 1 1,-1 0 0,1-1-1,-1 1 1,1 0-1,-1 0 1,0 0-1,1-1 1,-1 1-1,1 0 1,-1 0-1,0 0 1,1 0-1,-1 0 1,0 0-1,1 0 1,-1 0-1,1 0 1,-1 1 0,0-1-1,-2 1-12,0 0 1,1 0-1,-1 1 0,1-1 1,0 1-1,-1-1 0,1 1 1,0 0-1,0 0 0,0 0 0,-2 2 1,-82 96-97,74-84 89,1 1 0,1 0-1,1 1 1,0 0 0,2 1-1,-11 35 1,6-2-54,-8 72 0,13-73 97,2 0 0,4 82 0,2-120-8,1 1-1,0-1 1,1 0 0,7 18 0,-8-25-3,0 0 0,1-1 1,0 1-1,0-1 0,1 1 1,-1-1-1,1 0 0,0 0 1,1-1-1,-1 1 0,9 6 1,-9-9 23,-1 0 0,1-1 0,0 1 0,0-1 1,0 0-1,0 0 0,1 0 0,-1-1 0,5 1 1,3-1 90,25-1 0,-31 0-98,115-16 414,-104 14-380,0-2 1,-1 0-1,0-1 1,0 0 0,17-10-1,-23 10-1,-1 0-1,1-1 1,-1 0-1,0-1 1,-1 0 0,0-1-1,0 1 1,-1-1-1,0-1 1,-1 1 0,0-1-1,5-12 1,-10 21-56,-1 0 1,1 0 0,-1 0 0,1 0-1,-1-1 1,0 1 0,0 0-1,1 0 1,-1-1 0,0 1-1,0 0 1,0 0 0,0-1-1,-1 1 1,1 0 0,0 0-1,0-1 1,-1 1 0,1 0 0,-1 0-1,1 0 1,-1-1 0,1 1-1,-1 0 1,0 0 0,0 0-1,1 0 1,-1 0 0,0 0-1,0 1 1,0-1 0,0 0 0,0 0-1,0 1 1,0-1 0,0 0-1,-1 1 1,1-1 0,0 1-1,0 0 1,0-1 0,-1 1-1,1 0 1,0 0 0,0-1 0,-1 1-1,1 0 1,0 0 0,0 1-1,-1-1 1,1 0 0,0 0-1,-2 1 1,-4 2-21,1 1 1,-1 0-1,1 0 0,0 0 1,0 1-1,-9 9 0,4-4-61,4-2 49,-1 0 0,1 0 0,1 0 0,0 1 0,0 1 0,0-1 0,-6 17 0,11-23 38,0-1 0,0 1 0,1-1 0,-1 1 0,1-1 0,0 1 0,0-1 0,0 1 0,0-1 0,0 1 0,0 0-1,1-1 1,-1 1 0,1-1 0,0 0 0,-1 1 0,1-1 0,0 1 0,1-1 0,-1 0 0,0 0 0,1 0 0,-1 0-1,1 0 1,0 0 0,-1 0 0,1 0 0,0-1 0,0 1 0,0-1 0,0 1 0,1-1 0,-1 0 0,0 0 0,1 0-1,-1 0 1,0 0 0,1 0 0,-1-1 0,5 1 0,15 2 83,0-2 0,-1 0 0,1-2 0,0 0 0,22-5-1,-30 3-46,1-2 0,-1 0 0,-1 0 0,1-2-1,17-10 1,5-7-136,-28 17 109,1 1-1,0 0 1,1 0-1,16-6 1,-2 5-35,0 1 0,0 1-1,1 1 1,25-1 0,-45 5 57,13-3 48,-10 1-56,-1 1 0,0 1-1,9-1 1,-26-1 159,9 2-177,0-1-1,-1 1 0,1 0 0,0-1 0,0 1 0,-1 0 1,1 0-1,0 0 0,-1 0 0,1 0 0,0 0 1,0 0-1,-1 1 0,-1 0 0,-12 4-44,-1 0 0,1 1 0,1 1 0,-1 1-1,1 0 1,0 1 0,1 0 0,0 1 0,-13 14 0,24-22 34,1 0 1,-1 0 0,1 1 0,-1-1-1,1 0 1,0 1 0,0-1-1,-1 6 1,2-7 12,0 0 0,-1 0 1,1 0-1,0-1 0,0 1 0,0 0 0,0 0 1,0 0-1,0 0 0,0 0 0,0 0 1,0 0-1,0-1 0,0 1 0,1 0 0,-1 0 1,0 0-1,1 0 0,-1 0 0,1-1 0,-1 1 1,1 0-1,-1 0 0,1-1 0,-1 1 0,1 0 1,0-1-1,1 2 0,3 0-6,1 0 0,-1 0 0,1-1-1,0 0 1,0 0 0,0 0 0,-1-1 0,1 1-1,0-1 1,9-2 0,8-1 176,29-8-1,-46 10-169,33-10 13,47-21 0,-63 23 21,-10 5 4,-1-1-1,0 0 1,0-1 0,-1-1-1,0 0 1,0 0 0,19-18-1,-21 16-42,-1-2 0,0 1 0,-1-1 0,10-18 0,19-50-16,38-116 140,-4 12 88,-60 161-262,-2 0-1,0 0 0,-1-1 1,-2 0-1,0-1 0,-1 1 1,0-28-1,-4 51 45,0 0-1,0 0 0,0 0 1,0 0-1,0 0 1,0 0-1,0 1 1,-1-1-1,1 0 1,0 0-1,0 0 0,0 0 1,0 0-1,0 0 1,0 0-1,0 0 1,0 0-1,0 0 1,0 0-1,0 0 1,0 0-1,0 0 0,-1 0 1,1 0-1,0 0 1,0 0-1,0 0 1,0 0-1,0 0 1,0 0-1,0 0 0,0 0 1,0 0-1,0 0 1,0 0-1,0 0 1,0 0-1,0-1 1,-1 1-1,1 0 0,0 0 1,0 0-1,0 0 1,0 0-1,0 0 1,0 0-1,0 0 1,0 0-1,0 0 1,0 0-1,0 0 0,0 0 1,0 0-1,0 0 1,0-1-1,0 1 1,0 0-1,0 0 1,-7 11-200,-5 15-18,-1 6 44,-1 6 204,-15 61-1,21-53-36,1 0 1,3 0-1,2 0 1,1 1 0,11 83-1,-8-111 29,9 49-62,-10-62 81,1 1-1,0-1 0,0 0 1,1 0-1,0 1 1,0-2-1,7 12 0,-9-16-30,0 0 0,0 0 0,0-1 0,0 1 0,0 0 0,1 0 0,-1-1 0,0 1 0,0-1 0,0 1-1,1-1 1,-1 1 0,0-1 0,0 0 0,1 0 0,-1 1 0,0-1 0,1 0 0,-1 0 0,2-1 0,28-5 207,-20 3-190,-5 0 5,0 0 0,1 0 0,-2 0 0,1-1 0,0 1 0,-1-2 0,1 1 0,7-9 0,7-4-9,35-32 16,-40 35-68,0 0 0,0 1 0,29-17 0,-44 29 29,1 1 1,-1 0-1,1 0 0,-1-1 0,1 1 1,-1 0-1,1 0 0,-1 0 0,1 0 1,-1 0-1,1 0 0,-1-1 0,1 1 1,-1 0-1,1 1 0,0-1 0,-1 0 1,1 0-1,-1 0 0,1 0 0,-1 0 1,1 0-1,-1 1 0,1-1 1,-1 0-1,1 0 0,-1 1 0,1-1 1,0 2-3,0-1 1,0 0 0,0 1-1,0-1 1,0 0 0,0 1-1,0-1 1,-1 1 0,2 2-1,0 5 5,0-1-1,2 16 0,-4-22 4,4 147-184,-4-106 470,0-43-277,0 0 1,1 1-1,-1-1 1,0 0-1,0 1 1,1-1 0,-1 0-1,0 0 1,0 1-1,1-1 1,-1 0-1,0 0 1,1 0-1,-1 0 1,0 1-1,1-1 1,-1 0-1,0 0 1,1 0 0,-1 0-1,0 0 1,1 0-1,-1 0 1,1 0-1,-1 0 1,0 0-1,1 0 1,-1 0-1,0 0 1,1 0-1,-1 0 1,0 0 0,1 0-1,-1-1 1,16-2 226,-9 0-236,0-1-1,0 0 1,0 0 0,0-1-1,0 1 1,6-8-1,8-4-22,11-9 12,58-58 0,-84 78-40,0-1 0,0 1 0,1 1 0,11-7-1,-18 10 48,1 1-1,-1 0 1,1 0-1,-1 0 1,1 0-1,-1-1 1,1 1 0,0 0-1,-1 0 1,1 0-1,-1 0 1,1 0-1,-1 0 1,1 1-1,-1-1 1,1 0-1,0 0 1,-1 0-1,1 0 1,-1 1-1,1-1 1,-1 0-1,1 0 1,-1 1-1,0-1 1,1 1-1,-1-1 1,1 0-1,-1 1 1,0-1-1,1 1 1,-1-1-1,0 1 1,1-1-1,-1 0 1,0 1-1,0 0 1,1-1-1,-1 1 1,0-1-1,0 1 1,0 0-1,5 27 42,-4-22-83,1 11 76,-1-1-1,-1 1 1,0 0 0,-5 33 0,43-135 530,-27 61-604,1 0 1,1 1-1,2 0 1,0 1-1,21-23 1,-33 41-28,1 0 0,0 1-1,0-1 1,0 1 0,5-3 0,-9 6 70,1 0 0,-1 0 0,0 0 0,0 0 0,0 0 0,1 1-1,-1-1 1,0 0 0,0 0 0,0 0 0,1 0 0,-1 0 0,0 0 0,0 1 0,0-1 0,0 0 0,0 0 0,1 0-1,-1 0 1,0 0 0,0 1 0,0-1 0,0 0 0,0 0 0,0 0 0,0 1 0,0-1 0,0 0 0,0 0-1,0 0 1,0 1 0,0-1 0,0 0 0,0 0 0,0 1 0,0-1 0,0 0 0,0 0 0,0 0 0,0 1 0,0-1-1,0 0 1,-1 14 43,-15 101-288,13-100 252,1 0-1,1 0 0,0 1 1,2 26-1,0-39 1,-1-1 1,1 0-1,0 0 0,-1 0 1,1 0-1,0 0 0,0 0 1,0 0-1,0-1 0,1 1 0,-1 0 1,0 0-1,1-1 0,-1 1 1,1-1-1,0 1 0,-1-1 1,1 0-1,0 0 0,0 0 0,0 0 1,0 0-1,0 0 0,0 0 1,0-1-1,0 1 0,0-1 1,0 1-1,0-1 0,4 0 0,5 1 71,0-1-1,0-1 0,-1 0 0,20-4 0,2-2-41,0-1 0,-1-1 0,0-2 0,37-18 0,-52 21-33,0-1 0,-1-1-1,0 0 1,-1-1 0,0-1-1,-1 0 1,0-1 0,-1 0-1,15-21 1,-16 17 26,13-25 0,-21 36-11,0 0 1,-1 0 0,1 0-1,-1-1 1,-1 1 0,1-1 0,0-12-1,-2 19-21,0 0-1,0 0 1,0 0-1,0 1 0,0-1 1,0 0-1,0 0 0,0 0 1,0 0-1,0 0 0,0 0 1,0 0-1,-1 0 1,1 0-1,0 0 0,0 0 1,0 0-1,0 0 0,0 0 1,0 0-1,0 0 1,0 0-1,0 0 0,0 0 1,0 0-1,0 0 0,0 0 1,-1 0-1,1 0 1,0 0-1,0 0 0,0 0 1,0 0-1,0 0 0,0 0 1,0 0-1,0 0 1,0 0-1,0 0 0,0 0 1,0 0-1,0 0 0,0-1 1,0 1-1,0 0 1,-1 0-1,1 0 0,0 0 1,0 0-1,0 0 0,0 0 1,0 0-1,0 0 1,0 0-1,0 0 0,0 0 1,0 0-1,0 0 0,0-1 1,0 1-1,0 0 1,0 0-1,0 0 0,0 0 1,0 0-1,0 0 0,0 0 1,0 0-1,0 0 1,-6 7-113,-5 10 56,-4 12 0,1 0 0,2 1 0,0 0 0,2 1 0,2 0 0,-7 45 0,14-70 76,1 0 0,0 1 0,0-1-1,0 0 1,1 1 0,0-1 0,0 0 0,1 0-1,-1 0 1,1 1 0,1-2 0,4 11-1,-7-16-2,0 1-1,1-1 0,-1 1 1,0-1-1,1 0 0,-1 1 1,0-1-1,1 0 0,-1 0 1,0 1-1,1-1 0,-1 0 1,1 0-1,-1 1 0,1-1 1,-1 0-1,0 0 0,1 0 1,-1 0-1,1 0 0,-1 0 1,1 0-1,-1 0 0,1 0 1,-1 0-1,1 0 0,-1 0 0,0 0 1,1 0-1,-1 0 0,1 0 1,-1 0-1,1 0 0,-1-1 1,1 1-1,-1 0 0,0 0 1,1-1-1,-1 1 0,0 0 1,1-1-1,0 0 0,13-16 270,-6 3-227,-2 0 1,0 0-1,-1 0 0,0-1 0,-1 0 0,3-25 0,-4 4-61,-3 27-62,1 0 0,0 0 0,0 0 0,1 0 0,3-9 0,-3 15-127,0 9 59,-2 11-64,-18 279 45,3-96 62,14-185 100,-10 152 39,6-131 98,-1-1 0,-16 56 0,21-87-121,-1 1-1,0-1 1,0 0 0,0 0 0,0-1 0,0 1 0,-1 0 0,0-1 0,0 1-1,0-1 1,0 0 0,0 0 0,-1 0 0,1-1 0,-1 1 0,0-1 0,1 0-1,-1 0 1,0 0 0,-1 0 0,1-1 0,0 1 0,0-1 0,-7 1 0,-8 0 35,0-1-1,0-1 1,0 0 0,-28-5 0,29 3-19,-98-15-54,107 16 11,0-1 0,-1 0 0,1 0 0,0-1 0,0 0 1,0 0-1,-13-8 0,18 8 2,-1 0 1,0-1-1,1 1 1,0-1-1,0 0 1,0 0-1,0 0 1,1-1-1,0 1 0,0-1 1,0 0-1,0 0 1,-3-10-1,3 7-21,1 0-1,0 0 1,0 0-1,1 0 0,0 0 1,0-1-1,1 1 0,0 0 1,1-1-1,0 1 1,0 0-1,3-10 0,1-3 32,2 0 0,0 0-1,1 0 1,1 1-1,12-21 1,-13 29-17,0 0 1,1 0-1,1 1 0,0 0 0,0 1 1,1 0-1,0 0 0,21-12 0,-9 8-5,1 1 0,43-16 0,52-9-132,-109 36 243,-1 0 0,19 0 0,-21 2-567,0-1 1,0 0-1,0 0 0,0 0 0,1-1 0,6-3 0,-8 1-1027,3 0-5131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9:36.9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 48 6976,'-28'-33'3168,"28"30"-2752,0 0 256,5 3-448,0-5-512,3 5 128,5-4-160,0 8 192,1-4 640,4 5-288,-8-2-2528,3 5 1248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9:37.3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32 311 6560,'-31'-40'2976,"67"5"-2592,-4 10 224,8 10-416,23-21 832,5 13-576,27-11 160,-1 11-352,31-5-160,-7 8-64,3 0 512,-18 8-288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9:40.3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6 542 3968,'-5'0'4739,"13"-2"272,-2-1-5263,9-6 584,-1 0-1,-1-1 1,0-1-1,0-1 0,-1 1 1,12-16-1,0-6-60,-1-1-1,36-71 0,20-82 439,-75 177-722,27-62-422,-31 72 428,0 0-1,0-1 1,0 1 0,0 0-1,0 0 1,0-1 0,0 1-1,0 0 1,0 0 0,0-1-1,0 1 1,0 0 0,0 0-1,1-1 1,-1 1 0,0 0-1,0 0 1,0 0 0,0 0-1,1-1 1,-1 1 0,0 0-1,0 0 1,0 0 0,1 0-1,-1 0 1,0-1 0,0 1-1,1 0 1,-1 0 0,0 0-1,0 0 1,1 0 0,-1 0-1,0 0 1,0 0 0,1 0-1,-1 0 1,0 0 0,0 0-1,1 0 1,-1 0 0,0 0-1,0 0 1,1 0 0,-1 0-1,0 1 1,0-1 0,0 0-1,1 0 1,-1 0 0,0 0-1,0 0 1,0 1 0,1-1-1,-1 0 1,0 0 0,0 0-1,0 1 1,0-1 0,0 0-1,1 0 1,-1 1 0,9 21-196,-7-15 150,17 51-36,-3 1-1,-3 1 1,10 107 0,-22-154 151,0 0 0,-2 14 0,1-23-23,-1-1 1,1 1 0,-1-1 0,0 1 0,0-1 0,0 1-1,0-1 1,-1 0 0,1 0 0,-1 0 0,0 0 0,-3 4-1,4-6-12,-1 1 0,1-1-1,0 0 1,-1-1-1,1 1 1,-1 0 0,1 0-1,-1-1 1,1 1-1,-1 0 1,1-1-1,-1 0 1,0 1 0,1-1-1,-1 0 1,0 0-1,-2 0 1,-29-5 402,30 4-382,-13-3 68,0 0-1,0-1 1,-14-7 0,-4-1-25,22 9-131,0 0-1,0-1 1,1-1-1,-14-8 0,0-2-312,13 10 45,12 6 304,-1 0-1,1 0 1,0 0 0,0-1-1,0 1 1,0 0-1,0 0 1,0 0 0,0 0-1,-1 0 1,1 0-1,0 0 1,0 0-1,0 0 1,0 0 0,0 0-1,-1 0 1,1 0-1,0 0 1,0 0 0,0 0-1,0 0 1,0 0-1,-1 0 1,1 0 0,0 0-1,0 0 1,0 0-1,0 0 1,0 0-1,0 0 1,-1 0 0,1 0-1,0 1 1,0-1-1,0 0 1,0 0 0,0 0-1,0 0 1,0 0-1,0 0 1,-1 1-1,2 0-13,-1 0-1,0 0 1,1 0-1,-1 0 1,1 0-1,0 0 1,-1 0-1,1 0 1,0 0-1,-1 0 0,1-1 1,0 1-1,0 0 1,0 0-1,0-1 1,0 1-1,0 0 1,1 0-1,21 9-137,11-1 291,0-2 0,40 4 0,-53-9 53,1-1 1,-1-1-1,1-2 1,37-5-1,-51 5-141,1-1 0,0 0-1,-1 0 1,1-1 0,-1 0 0,0-1 0,0 0-1,-1 0 1,1 0 0,-1-1 0,0 0-1,-1 0 1,1-1 0,4-7 0,8-11 46,-2-1 1,24-50-1,-36 67-69,-2 4 13,-2 1-118,1-1-1,1 1 0,-1 0 0,0 1 0,1-1 0,0 0 0,0 1 0,6-6 0,-9 8 73,0 1 0,1 0 0,-1 0 0,0 0 0,0 0 0,1 0 0,-1 0 0,0 0 0,0 0 1,1 0-1,-1 0 0,0 0 0,0 0 0,1 0 0,-1 0 0,0 0 0,0 0 0,1 0 0,-1 0 0,0 0 0,0 0 0,1 0 0,-1 1 0,0-1 0,0 0 0,1 0 0,-1 0 0,0 0 0,0 0 0,0 1 0,0-1 0,1 0 0,-1 0 0,0 0 0,0 1 0,0-1 0,0 0 0,0 0 0,1 1 0,2 10-81,1 18 70,-1-1 1,-1 2 0,-3 28-1,0-11 87,-6 158 8,1-68-74,-1 84 182,3-196 1204,5-39-1242,0 0 0,-1-1 0,-2-15 0,-1-18-42,5-4-40,11-74 1,20-54-122,-32 176 57,12-58-5,3 1 0,3 1 1,27-62-1,-42 114-39,0-1-1,1 1 1,0 0 0,1 0 0,11-13-1,-15 19 27,0 0 0,0 0 1,0 0-1,0 1 0,0-1 0,0 1 0,1-1 0,-1 1 0,1 0 0,-1-1 1,1 1-1,0 1 0,-1-1 0,1 0 0,0 1 0,-1-1 0,1 1 0,0 0 1,0 0-1,0 0 0,-1 0 0,1 0 0,0 1 0,0-1 0,2 2 0,0 0 3,0 0 1,0 1-1,0 0 0,0 0 0,-1 0 0,1 0 0,-1 1 0,0 0 0,0 0 0,0 0 0,0 0 0,-1 1 0,0 0 0,0-1 0,0 1 0,2 6 0,3 7-21,-1 0-1,-1 1 0,5 26 1,-9-38 62,-1 0-1,0 0 1,0 1 0,-1-1 0,0 0-1,0 1 1,-1-1 0,0 0 0,0 0-1,-1 0 1,0 0 0,-3 9 0,3-12 6,0 0 0,0 0 1,-1 0-1,1-1 0,-1 1 1,0 0-1,0-1 0,0 0 1,0 0-1,-1 0 0,1 0 1,-1 0-1,0-1 0,0 0 1,0 1-1,0-1 0,0-1 0,0 1 1,-1-1-1,1 1 0,-6 0 1,3-2 17,1 1 1,-1-1-1,1 0 1,-1-1-1,1 0 1,-1 0-1,1 0 1,0 0-1,-1-1 1,-9-5-1,-1 2-38,12 4-53,0-1 1,-1 0-1,1 0 1,-9-5-1,-5-5-95,26 20 11,0 0 0,1 0 1,10 8-1,-9-11 145,0-1-1,-1 0 1,1-1 0,1 0-1,-1 0 1,0-1 0,1 0-1,-1 0 1,1-1 0,16-1 0,-10 0 92,-1-1 1,1-1 0,-1-1-1,1 0 1,28-10 0,-30 7-74,0 0 0,0-2 1,-1 1-1,0-2 1,-1 1-1,0-2 0,0 0 1,-1 0-1,0-1 0,-1 0 1,12-18-1,-9 10-32,0-1-1,-2 0 1,0-1-1,-2 0 1,0 0-1,10-41 1,-10 37-22,-8 22-30,1 0 0,-1-1 0,0 1 0,0-1-1,0 1 1,1-7 0,-8 33-406,1 9 433,0 6 6,0 49 0,5-75 66,0 1 0,1-1 0,1 1 1,0-1-1,1 1 0,1-1 0,0 0 0,5 11 0,-9-21-35,1-1 0,0 0 1,-1 1-1,1-1 0,0 0 0,0 0 0,0 0 1,0 0-1,0 0 0,0 0 0,0 0 0,0 0 1,0 0-1,0 0 0,0-1 0,3 2 0,-3-2 3,0 0 0,0 1 0,0-1 0,0 0 0,0 0 0,0 0 0,0 0 0,0-1 0,0 1 0,0 0 0,0 0 0,0-1 0,0 1 0,0 0 0,0-1 0,0 1 0,0-1 0,0 1 0,0-1 0,-1 1 0,1-1 0,1-1 0,4-4 49,1 0 1,-1-1-1,-1 0 0,1 0 1,5-11-1,20-44 22,-18 36-75,-4 9 9,1-5-3,15-22 1,-21 39-75,-1 0-1,1-1 1,1 1 0,-1 1 0,1-1-1,0 0 1,0 1 0,10-6 0,-15 9 43,1 1 0,0-1 0,-1 1 0,1-1 0,0 1 0,-1 0 0,1-1 0,0 1 0,-1 0 0,1-1-1,0 1 1,0 0 0,0 0 0,-1 0 0,1 0 0,0 0 0,0 0 0,-1 0 0,1 0 0,0 0 0,0 0 0,0 0 0,-1 0 0,1 0 0,0 1 0,0-1 0,-1 0 0,1 1 0,0-1 0,-1 1 0,1-1 0,0 0 0,-1 1 0,1-1 0,-1 1 0,1 0 0,0-1 0,-1 1 0,0-1 0,1 1 0,-1 0 0,1 0 0,-1-1 0,0 1 0,1 0 0,-1-1 0,0 2 0,2 4-30,-1 1 0,0-1 0,-1 0 0,1 12 0,-1-17 37,-2 27 55,-6 34 1,0 5-6,5-37-45,1-21 36,1-1 1,1 1-1,-1 0 1,2 0-1,0 12 1,-1-21-24,0 1 0,0-1 0,1 1 0,-1-1 0,0 1 0,0-1 0,0 0 0,0 1 0,1-1 0,-1 1-1,0-1 1,0 1 0,1-1 0,-1 0 0,0 1 0,1-1 0,-1 0 0,0 1 0,1-1 0,-1 0 0,1 1 0,-1-1 0,1 0 0,-1 0 0,0 0 0,1 1 0,-1-1 0,1 0 0,-1 0-1,1 0 1,0 0 0,1 0 15,0 0 0,-1 0 0,1-1 0,0 1 0,-1-1 0,1 1 0,-1-1 0,1 0 0,2-1 0,5-4 62,0 0 0,10-10 0,-17 14-72,142-141 34,-41 39-446,-101 102 366,0 0 0,0 1 1,-1-1-1,1 1 0,0 0 0,0 0 1,0 0-1,1 0 0,-1 0 0,0 0 0,3-1 1,-4 2 11,0 0 0,0 0 1,0 0-1,0 0 0,0 0 0,0 0 1,0 1-1,-1-1 0,1 0 1,0 0-1,0 1 0,0-1 0,0 0 1,-1 1-1,1-1 0,0 1 1,0-1-1,-1 1 0,1-1 1,0 1-1,-1 0 0,1-1 0,-1 1 1,1 0-1,-1-1 0,1 1 1,-1 0-1,1 0 0,-1-1 0,0 1 1,1 2-1,4 13-49,-1 0-1,4 33 0,-3-16 64,-5-31-3,4 20 29,1 1 0,14 42-1,-17-59 8,1-1 0,-1 0 0,1 0 0,0 1 0,0-2 0,1 1 0,-1 0 0,1-1-1,0 1 1,0-1 0,1 0 0,-1-1 0,1 1 0,0-1 0,0 1 0,0-2-1,5 4 1,-6-5-139,-1-1-1,0 1 0,1 0 0,-1-1 0,1 0 0,-1 1 0,1-1 1,-1-1-1,1 1 0,-1 0 0,1-1 0,-1 0 0,0 0 1,1 0-1,-1 0 0,0 0 0,0-1 0,0 0 0,0 1 1,3-3-1,0 0-1118,0-1 0,-1 1 0,0-1 1,0 1-1,-1-2 0,1 1 0,-1 0 0,6-11 0,3-2-1394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9:40.7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104 32 5888,'-72'-20'2688,"49"15"-2336,15 1 0,8 8-256,0-8-256,5 4 96,8-3-2240,9 6 1248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9:48.8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1194 4064,'-10'-5'6325,"14"-2"-3232,0-1-2801,-1 2 0,2-1 0,-1 0 0,7-7-1,8-14 149,4-13-19,101-192 278,-117 219-644,1 0 1,0 0 0,0 0-1,1 1 1,1 1 0,12-13-1,-21 24-67,-1 1 0,1-1 0,-1 1 0,1-1 0,0 1 0,-1-1 0,1 1 0,-1 0 0,1-1 0,0 1 0,-1 0 0,1-1 1,0 1-1,0 0 0,-1 0 0,1 0 0,0-1 0,0 1 0,-1 0 0,1 0 0,0 0 0,0 0 0,0 1 0,0-1 7,-1 0 0,1 1 0,0-1 0,-1 1 0,1-1 0,-1 1 0,1 0 0,-1-1 0,1 1 0,-1-1 0,0 1 0,1 0 0,-1 0 0,0-1 0,1 1 0,-1 0 0,0-1 0,1 2 0,0 5 8,0 1 1,-1-1 0,1 13 0,-1-15-16,-3 52 62,-20 110-1,12-107 34,9-49 52,1-6-19,0 0 1,0 0 0,1 0-1,-1 0 1,1 0-1,0 0 1,0 0-1,2 7 1,-2-12-103,0 0 0,0 0 0,0 0 0,0 1 0,0-1 0,0 0 0,0 0 0,0 0 1,0 0-1,0 0 0,0 0 0,0 0 0,1 0 0,-1 0 0,0 0 0,0 1 0,0-1 0,0 0 0,0 0 0,0 0 0,0 0 1,0 0-1,0 0 0,1 0 0,-1 0 0,0 0 0,0 0 0,0 0 0,0 0 0,0 0 0,0 0 0,0 0 0,1 0 1,-1 0-1,0 0 0,0 0 0,0 0 0,0 0 0,0 0 0,0 0 0,0 0 0,0 0 0,1 0 0,-1 0 0,0 0 0,0-1 1,0 1-1,0 0 0,0 0 0,0 0 0,0 0 0,0 0 0,0 0 0,0 0 0,0 0 0,0 0 0,1 0 0,-1-1 0,0 1 1,0 0-1,0 0 0,0-1 62,144-165 708,-94 105-656,-33 38-205,1 1 1,31-29 0,-47 49 43,0 0 0,0 1 0,1-1 0,-1 1 1,0-1-1,1 1 0,-1 0 0,5-2 0,-6 3 26,-1 0 0,1 0 0,0 0-1,0 0 1,-1 0 0,1 0 0,0 0 0,0 0-1,-1 0 1,1 0 0,0 1 0,-1-1 0,1 0-1,0 0 1,-1 1 0,1-1 0,0 1 0,-1-1-1,1 0 1,-1 1 0,1-1 0,-1 1 0,1 0-1,-1-1 1,1 1 0,-1-1 0,1 1 0,-1 0-1,0-1 1,1 1 0,-1 0 0,0-1 0,0 1-1,1 0 1,-1 1 0,1 4-19,0 0 0,0 0 0,-1 0 0,0 0 0,0 0 0,0 0 0,-1 0-1,-2 10 1,0 11 0,-7 32 76,6-41 69,1 1-1,-1 26 0,7-20 373,-3-24-353,5-4 204,8-3-271,-1-1 1,0 1 0,0-2-1,0 0 1,-1 0-1,15-15 1,116-156 163,-121 142-361,-17 29 73,0 0 0,0 1 1,1 0-1,0-1 0,11-12 0,-14 16 16,-11 248-193,9-240 239,-3 23-15,3 31 0,0-49 86,1 0-1,1 0 0,-1 0 0,2-1 0,-1 1 0,1-1 0,5 12 0,-7-19-45,-1-1-1,0 0 1,0 1 0,0-1 0,0 0 0,1 1 0,-1-1 0,0 0-1,0 0 1,1 1 0,-1-1 0,0 0 0,1 0 0,-1 1 0,0-1-1,1 0 1,-1 0 0,0 0 0,1 0 0,-1 0 0,0 1 0,1-1-1,-1 0 1,0 0 0,1 0 0,-1 0 0,1 0 0,-1 0 0,1 0-1,12-6 551,9-17-173,18-29-251,-3-2-1,44-87 1,-72 126-148,65-122-412,-65 115 326,-4 13-231,-4 29 7,-4 58-43,2 39 415,2-78-74,-1-26 18,0 0 0,1 0 0,1 0-1,0 0 1,7 22 0,-8-31 15,1 1 0,0-1 1,0 0-1,0 0 1,0 0-1,1 0 1,-1 0-1,7 6 0,-8-9-12,1 0-1,-1 0 1,1 0-1,0 0 0,-1 0 1,1 0-1,0 0 1,-1-1-1,1 1 0,0 0 1,0-1-1,-1 0 1,1 1-1,0-1 0,0 0 1,0 0-1,0 0 1,-1 0-1,1-1 0,0 1 1,0 0-1,0-1 0,0 1 1,2-2-1,4-2 26,-1 0 0,1 0 0,-1 0 0,0-1 0,-1 0 0,1-1 0,-1 1 0,0-1 0,0 0 0,-1-1 0,0 0 0,7-10 0,4-10 21,-2 0 1,13-33-1,37-129-109,-58 166-283,-6 21-93,-2 13 270,-1 10 113,0-1 0,2 1 0,1 24 0,0 16 36,-1-49 5,0 7-113,1 33 0,2 0 114,-3-41 29,1 1 0,1-1 0,-1 0-1,2 0 1,0 0 0,0 0 0,4 11 0,4-2 182,-10-19-214,0 0 1,1-1-1,0 1 0,-1 0 0,1-1 0,-1 1 1,1-1-1,0 1 0,-1-1 0,1 1 0,0-1 0,-1 1 1,1-1-1,0 0 0,0 1 0,-1-1 0,1 0 1,0 0-1,0 1 0,0-1 0,-1 0 0,1 0 0,0 0 1,0 0-1,1 0 0,2 0 26,-1 0-13,0 0 1,0 0-1,0-1 0,1 1 0,-1-1 1,0 1-1,0-1 0,0 0 1,0 0-1,0-1 0,0 1 0,0 0 1,-1-1-1,1 0 0,0 0 1,4-4-1,4-4-27,0-1 0,12-15 1,-12 14 5,160-219 346,-64 80-305,-16 19 10,-75 104-40,-1-1 1,20-59-1,-9 7-71,21-117 0,-40 166-38,-5 26 42,0 0 1,-1 0 0,0 0 0,0 0 0,0 0 0,-1 0 0,0 0 0,-1-10 0,1 16 47,0-1 0,0 1 0,0 0 0,0 0 0,0 0 0,0-1 0,0 1 0,0 0 0,0 0 0,0-1 0,-1 1 0,1 0 0,0 0 0,0 0 0,0-1 0,0 1 0,0 0 1,0 0-1,0 0 0,-1 0 0,1-1 0,0 1 0,0 0 0,0 0 0,0 0 0,-1 0 0,1 0 0,0 0 0,0-1 0,0 1 0,-1 0 0,1 0 0,0 0 0,-1 0 0,-4 6-160,-3 13 123,1 12-26,-3 33 0,-2 12-26,-57 315-123,63-329 226,5 105-1,2-85 236,-1-76-245,1 0 0,0 0-1,1 1 1,0-1 0,-1 0 0,2 0-1,-1 0 1,4 6 0,3 6 114,-9-16-94,1 0 0,0-1 0,0 1 0,0 0 0,0-1 0,0 1 0,0-1 0,0 1 0,1-1 0,-1 0 0,0 1 0,1-1 0,-1 0 0,1 0 0,0 0 0,-1 0 0,1 0 0,0 0 0,-1-1 0,1 1 0,0-1 0,0 1 0,0-1 0,0 1 0,0-1 0,-1 0 0,1 0 0,0 0 0,0 0 0,0 0 0,0-1 0,0 1 1,0 0-1,2-2 0,0 1 3,0-1 1,1 1 0,-1-1-1,0 0 1,0-1 0,0 1-1,0-1 1,-1 1 0,1-1-1,-1 0 1,0-1 0,1 1-1,1-4 1,8-14 81,16-40-1,-20 42-92,-5 9 12,0-1-1,4-18 0,2-7-50,-8 31 58,2-10-371,-3-15 838,6 20-383,-6 8-111,0 0 0,1 0 0,-1 0 0,0-1 0,0 1 0,0 0 0,1-4 0,14-35-170,-11 30 199,-1 0 0,0 0-1,3-12 1,6-13 39,-12 34-70,0 0-1,0 0 1,0 0-1,0 0 0,0 0 1,1 0-1,-1 1 1,1-1-1,2-2 0,-3 3-7,0 0-1,0 0 0,0 0 1,0 0-1,0 0 1,0 0-1,-1 0 0,1 0 1,0 0-1,-1 0 0,1-1 1,0 1-1,-1 0 1,0-1-1,1 1 0,-1-2 1,2 1 49,0-1 0,0 1 0,0 0 1,0 0-1,0 0 0,3-2 0,4-3-52,-2-2-3,0-1 0,0 0 0,-1 0 1,0-1-1,-1 0 0,4-13 0,20-70 146,-28 91-113,4-18-9,-2 1 0,0-1 0,0-36 0,-3 53-53,0 0-1,0-1 1,-1 1 0,1 0-1,-1-1 1,0 1 0,-2-7-1,3 11 47,0 0-1,0 0 0,-1 0 0,1-1 1,0 1-1,0 0 0,0 0 0,0 0 1,0 0-1,-1-1 0,1 1 0,0 0 1,0 0-1,0 0 0,-1 0 1,1 0-1,0 0 0,0 0 0,0 0 1,-1 0-1,1 0 0,0 0 0,0 0 1,0 0-1,-1 0 0,1 0 0,0 0 1,0 0-1,-1 0 0,1 0 1,0 0-1,0 0 0,0 0 0,-1 0 1,1 0-1,0 0 0,0 0 0,0 0 1,0 0-1,-1 1 0,1-1 0,0 0 1,0 0-1,0 0 0,0 0 1,-1 1-1,1-1 0,-7 9-121,-23 54-93,11-23 114,2 1 0,2 1 0,-13 53 0,25-86 114,-5 26-15,2 1 0,-5 69-1,13 33-110,2-41 334,-3-85-190,0 0 0,1-1 0,0 1 1,7 19-1,-6-21-68,-3-8 55,1 0 0,0 0 0,-1 0 0,1 0 0,0 0 0,0-1 0,0 1 0,0 0 1,0 0-1,1-1 0,-1 1 0,1 0 0,-1-1 0,3 2 0,-2-2 1,-1 0 1,0-1-1,1 1 1,-1 0-1,1-1 1,-1 0-1,1 1 1,-1-1-1,1 0 1,0 0-1,-1 0 0,1 0 1,-1 0-1,1 0 1,-1-1-1,1 1 1,-1 0-1,3-1 1,0-1 21,1 0 1,0 0 0,-1 0 0,0-1 0,1 0 0,-1 1 0,6-7-1,25-26 6,-29 29-62,23-30 21,-1-1 1,45-77-1,-71 110-18,0 1 0,0-1 0,0 1 0,-1-1 0,1 0 0,-1 0 0,0 1-1,0-1 1,0 0 0,0 0 0,0-7 0,4 138-613,-3-110 648,0 0 0,2-1 1,0 1-1,0-1 0,12 25 0,-15-38-3,1 0-1,0 0 0,-1 0 1,1 0-1,1 0 0,-1-1 1,0 1-1,0-1 0,1 1 0,3 2 1,-4-5-4,-1 1 0,0 0 0,1-1 0,-1 1 0,0-1 1,1 1-1,-1-1 0,1 1 0,-1-1 0,0 0 0,1 0 0,-1 0 0,1 0 0,-1 0 1,1 0-1,-1 0 0,1-1 0,-1 1 0,1 0 0,-1-1 0,0 1 0,1-1 1,-1 1-1,0-1 0,1 0 0,-1 0 0,0 1 0,1-2 0,7-5 42,-1-1-1,-1 0 1,1 0-1,-1 0 0,0-1 1,-1 0-1,8-15 1,32-78-5,-24 51-184,-18 36 8,0 3-101,-3 12 86,-1 5-10,-3 111 18,-21 134-1,-28 120 102,27-210 299,24-151-6,3-10-38,2-21 8,0-20-174,2-27 78,57-199 62,-24 133-216,11-35 331,-43 144-479,-6 19 109,1 0 1,0 1-1,0-1 1,0 0-1,1 1 1,0 0-1,0-1 1,1 1-1,0 1 1,8-12-1,-11 17 48,-1-1 0,1 1 0,-1 0 1,1-1-1,-1 1 0,1 0 0,0-1 0,-1 1 0,1 0 0,-1 0 0,1-1 0,0 1 0,-1 0 0,1 0 0,0 0 0,-1 0 0,1 0 0,-1 0 0,1 0 0,0 0 0,-1 0 0,1 0 0,0 1 1,0-1-1,1 1-3,-1 0 1,1 0 0,0 0 0,-1 0-1,1 0 1,-1 0 0,1 0 0,1 2 0,1 2-12,0 0 0,0 0 1,6 11-1,-4-3 11,-1 0-1,0 1 1,-1 0 0,-1 0-1,0 0 1,-1 0 0,0 0-1,-1 0 1,-1 1 0,0-1-1,-1 0 1,0 1 0,-5 18-1,5-29 36,0-1 1,0 1-1,-1 0 0,1-1 0,-1 1 0,0-1 0,0 0 0,0 0 0,0 1 0,-1-1 1,1-1-1,-4 4 0,4-4-16,1-1 0,-1 0-1,1 0 1,-1-1 0,1 1 0,-1 0 0,1 0 0,-1-1 0,0 1 0,1-1-1,-1 1 1,0-1 0,0 0 0,1 0 0,-1 0 0,0 0 0,0 0 0,0 0 0,1 0-1,-1 0 1,0-1 0,1 1 0,-1-1 0,0 1 0,1-1 0,-1 0 0,0 0 0,1 0-1,-2-1 1,-28-26-16,16 16 120,9 7-109,9 4-112,-1 3 105,2-2-4,1 1 0,0-1-1,-1 0 1,1 0 0,-1 0-1,9-2 1,0 0 13,4 1 6,1-1 0,-1-1 0,0-1 0,-1-1-1,1 0 1,-1-1 0,0 0 0,22-13 0,-7-2 78,0 0 0,-1-3 0,49-49 0,-38 29-74,60-85-1,-66 76-38,-2-1-1,43-98 0,-58 105 74,-3-1-1,11-53 0,-19 69-29,12-73-237,-19 80-84,-3 20 126,-1 15 79,-3 18 69,-11 55-201,-4 22 111,6-30 133,7-31-52,-14 101-71,17-55 168,4 0 1,9 92 0,-6-156-219,0-16 159,0 1 0,0 0 0,0-1 0,2 1 0,3 11 0,-4-15 69,7 14 116,-9-21-178,0 1 1,0-1-1,1 1 0,-1-1 0,0 0 0,1 1 0,-1-1 0,0 0 0,1 1 1,-1-1-1,0 0 0,1 1 0,-1-1 0,1 0 0,-1 0 0,1 0 0,-1 1 0,0-1 1,1 0-1,-1 0 0,1 0 0,-1 0 0,1 0 0,-1 0 0,1 0 0,-1 0 1,1 0-1,-1 0 0,1 0 0,-1 0 0,1 0 0,-1-1 0,1 1 0,-1 0 1,1 0-1,-1 0 0,0-1 0,1 1 0,6-5 39,-1-1 0,0 1 0,0-1 0,-1 0 0,1 0 0,6-12 0,2-2-29,2-2 6,-1 0 1,-2-2-1,0 0 1,18-48-1,15-33-332,-9 25 534,-37 80-232,0 0-1,0 0 1,0-1-1,0 1 0,0 0 1,1 0-1,-1 0 1,0 0-1,0-1 0,0 1 1,0 0-1,0 0 1,0 0-1,0-1 0,0 1 1,0 0-1,0 0 1,0 0-1,0-1 0,0 1 1,0 0-1,0 0 1,0 0-1,0-1 0,0 1 1,-1 0-1,1 0 1,0 0-1,0 0 1,0-1-1,0 1 0,0 0 1,0 0-1,0 0 1,-1 0-1,1 0 5,0 0 1,-1 0-1,1 0 0,0 0 1,0 1-1,-1-1 1,1 0-1,0 0 0,0 0 1,0 1-1,-1-1 0,1 0 1,0 1-1,0-1 1,0 0-1,0 0 0,-1 1 1,1-1-1,0 0 0,0 1 1,0-1-1,0 0 1,0 1-1,0 0 0,-30 99-236,20-50 242,2 2 0,-2 81 0,13-78-9,-2-49 8,0 0 1,0 0-1,0 0 1,1-1-1,0 1 1,0-1-1,4 7 1,-5-11 17,0 1-1,0-1 1,0 0 0,0 0-1,0 0 1,1 0 0,-1 0-1,0 0 1,1 0-1,-1 0 1,1 0 0,-1-1-1,1 1 1,-1 0 0,1-1-1,-1 1 1,1-1 0,0 0-1,-1 0 1,1 0 0,0 0-1,2 0 1,4 0 26,-1-1-1,0 0 1,13-4 0,-5 1-10,0-1 0,0 0 1,-1-1-1,21-11 0,-20 7 3,13-7-26,0-1 0,-1-1-1,32-31 1,-38 27-91,-10 11 8,22-20 0,-30 30 74,-1 0 0,1-1 0,1 1 0,-1 1-1,0-1 1,0 0 0,1 1 0,-1 0 0,1 0 0,-1 0-1,1 0 1,-1 0 0,6 0 0,-6 1-28,0 1 0,0-1 0,0 0-1,0 1 1,-1 0 0,1-1 0,0 1 0,0 1 0,-1-1 0,1 0 0,0 0-1,-1 1 1,0 0 0,1-1 0,2 4 0,1 1 46,1 1 0,-1 1 0,6 9 0,5 5-18,-12-16 33,-6-7 147,-5-11-44,4 5-138,-1-1 0,1 1 0,-1 0 0,-1-1-1,1 1 1,-1 1 0,0-1 0,-1 1 0,1-1 0,-10-8 0,13 14-8,0 0-1,0 0 0,0 1 0,-1-1 0,1 0 1,0 0-1,-1 1 0,1-1 0,-1 1 1,1-1-1,-1 1 0,1 0 0,-1-1 1,1 1-1,-1 0 0,1 0 0,-1 0 1,1 0-1,-3 1 0,1-1-4,1 1-1,-1 0 1,1 0-1,0 1 1,-1-1 0,1 0-1,0 1 1,0-1-1,0 1 1,-3 2 0,-2 4-32,0 0 0,1 0-1,0 1 1,-8 15 0,5-7 18,0 1 0,2 0 0,0 0 0,-5 23 0,10-31 30,0 1-1,1 0 0,0 0 0,0 0 0,1 1 0,1-1 1,0 0-1,4 19 0,-4-26 20,0 0 0,0-1-1,1 1 1,-1 0 0,1 0 0,0-1-1,0 1 1,0-1 0,1 1 0,-1-1-1,1 0 1,4 4 0,-5-6-7,0 1 1,1 0-1,-1-1 1,1 1-1,-1-1 1,1 0-1,0 0 1,-1 0-1,1 0 1,0 0-1,0-1 1,0 1-1,0-1 1,-1 0-1,1 0 1,6 0-1,0-1-8,1 0 0,-1-1 0,0 0 0,0 0 0,0-1 0,0 0 0,0-1 0,0 0 0,10-6 0,0-2 123,21-13-79,-1-1 1,42-37-1,-47 32-17,33-39-1,-26 21-466,-40 41 376,-1 7 14,0 7-25,-1 3 24,-1 1 0,1-1 0,-1 0 0,-1 0 0,0 0 0,-4 10 0,-6 19 56,6-15 48,-17 73-53,24-94-11,-1 1 0,1-1-1,0 1 1,0-1-1,0 1 1,0-1-1,0 1 1,1-1 0,-1 0-1,1 1 1,-1-1-1,1 1 1,0-1 0,0 0-1,3 5 1,-3-6 16,0 1 0,0-1 0,1 1 0,-1-1 0,1 0 0,-1 0 0,1 0 0,0 0 0,-1 0 0,1 0 0,0 0 0,0 0 0,0-1 0,-1 1 0,1-1 0,0 1 0,0-1 0,0 0 0,0 1 0,3-1 0,18 0 57,-1-1 0,0-1-1,0-1 1,0-1 0,35-11 0,-46 12-63,-1-2 1,1 1 0,-2-1 0,1-1 0,0 0-1,-1 0 1,0-1 0,-1 0 0,1 0 0,-1-1 0,-1 0-1,1-1 1,6-10 0,73-134 142,-8 14-108,49-40 24,-37 55-20,-80 109-90,-1-1 1,-1 0-1,0 0 1,-2-1-1,10-27 1,-15 26-133,-2 17 167,0 1 1,0-1-1,0 1 1,0-1-1,0 1 1,0-1-1,0 1 1,0-1 0,-1 1-1,1-1 1,0 1-1,0-1 1,0 1-1,-1 0 1,1-1-1,0 1 1,0-1-1,-1 1 1,1 0-1,-1-1 1,1 1 0,0 0-1,-1-1 1,1 1-1,-1 0 1,1 0-1,0-1 1,-1 1-1,1 0 1,-1 0-1,1 0 1,-1-1 0,1 1-1,-1 0 1,1 0-1,-1 0 1,1 0-1,-1 0 1,1 0-1,-1 0 1,1 0-1,-1 0 1,1 0 0,-1 1-1,1-1 1,-1 0-1,1 0 1,-1 0-1,1 1 1,-1-1-1,-25 13-222,24-12 216,-19 14-40,0 0 0,2 2 0,0 0 1,-28 34-1,35-38 57,-5 6 2,1 2-1,1 0 1,1 0 0,1 2-1,1 0 1,1 0-1,1 1 1,-8 27 0,3 5-15,2 2 0,-8 84 0,15 2 43,7-112 43,-1-29-64,0-1 0,0 1 1,0-1-1,1 1 0,-1-1 0,1 1 1,0-1-1,0 0 0,0 1 0,0-1 1,0 0-1,1 0 0,-1 0 0,0 0 0,1 0 1,0 0-1,-1 0 0,1 0 0,2 1 1,-1-1-7,0 0 0,0 0 0,0 0 1,1-1-1,-1 1 0,0-1 1,0 0-1,1 0 0,-1 0 1,1 0-1,-1-1 0,1 1 0,3-1 1,14-1 76,1-2 1,-2 0 0,41-11-1,-28 5-114,-7 3 70,0-2 0,-1 0 0,34-17 0,-49 19-19,1 1 0,-1-2 0,-1 1 1,1-2-1,-1 1 0,0-1 0,-1 0 0,0-1 1,0 0-1,7-11 0,-15 19-36,4-3-12,-1-1 1,-1 1-1,1-1 1,-1 0-1,1 0 1,-1 0-1,2-9 1,-7 16-234,0 4 236,-9 26 13,2-9-76,4-6 127,0 0-123,-6 27 1,11-39 92,0 1 0,1 0 0,-1 0 0,1 0 0,1-1 0,-1 1 0,1 0 1,2 10-1,-2-13 7,1 0 1,-1 0 0,1 0-1,-1 0 1,1-1 0,0 1-1,0-1 1,0 1 0,0-1-1,1 0 1,-1 0 0,0 0-1,1 0 1,0 0 0,-1-1-1,5 3 1,-2-2-1,0 0 0,0 0 0,0 0-1,1 0 1,-1-1 0,0 0 0,1 0 0,8 0 0,14-2 97,1-1 1,55-12-1,53-23-12,-109 28-96,0 0 1,0-2-1,30-16 0,-50 23 9,0-1-1,0 0 0,-1-1 1,1 0-1,-1 0 0,0 0 1,-1-1-1,0 0 1,0 0-1,0-1 0,-1 0 1,0 0-1,-1 0 0,4-9 1,-5 10-20,0-1 1,-1 0-1,0 0 1,-1 0 0,0 0-1,0 0 1,-1 0-1,0 0 1,-2-15 0,2 20-3,0 0-1,-1 1 1,0-1 0,1 0 0,-1 0 0,-1 0 0,1 1 0,0-1 0,0 0-1,-1 1 1,0-1 0,1 1 0,-1 0 0,0-1 0,0 1 0,0 0 0,-1 0 0,1 0-1,0 1 1,-1-1 0,1 0 0,-1 1 0,0 0 0,1-1 0,-1 1 0,0 0-1,0 1 1,0-1 0,0 0 0,-3 1 0,3-1-3,0 1 0,0 1-1,0-1 1,0 0 0,0 1 0,0 0 0,0-1-1,0 1 1,0 0 0,1 1 0,-1-1-1,-5 3 1,3 0-16,-5 1-16,0 1 0,0 1-1,1 0 1,0 0 0,1 1 0,0 0-1,0 0 1,1 1 0,0 0-1,-7 11 1,6-7 33,0 1 0,1 0 0,1 1-1,1 0 1,0 0 0,-6 27 0,11-38 28,-1-1-1,1 1 1,0-1 0,0 1-1,0-1 1,0 1 0,1-1 0,-1 1-1,1-1 1,0 1 0,0-1-1,0 1 1,1-1 0,1 4-1,0-3 5,0 0 0,0 1-1,0-1 1,1 0 0,-1-1-1,1 1 1,0-1 0,8 6-1,-1-2 50,0-1 1,1-1-1,0 0 0,0 0 0,0-1 0,0-1 0,15 3 0,-6-3 34,0-1-1,0 0 1,0-2-1,22-2 1,-31 1-67,0-1 1,0 0-1,1-1 0,-1 0 0,-1-1 1,1 0-1,-1-1 0,14-8 1,-19 9-26,-1 0 1,1 0 0,-1-1 0,0 1 0,0-1 0,5-8 0,22-36 35,-30 46-48,11-21 0,-1-1 0,-2 0 0,12-43 0,3-5 0,-18 54-42,-3 6-70,1 0 1,8-14 0,-12 25 94,1-1 1,-1 1-1,1-1 1,0 1-1,-1 0 1,1 0 0,0-1-1,0 2 1,1-1-1,-1 0 1,0 0-1,1 1 1,-1-1 0,1 1-1,-1 0 1,4-2-1,-6 3 14,1 0 0,0 0 0,-1 0 0,1 0 0,-1 0-1,1 0 1,0 0 0,-1 0 0,1 0 0,0 1 0,-1-1 0,1 0 0,0 0-1,-1 1 1,1-1 0,-1 0 0,1 0 0,0 1 0,-1-1 0,1 1-1,0 0 1,11 15-76,3 19-13,-11-21 117,-1 1 0,0-1 0,0 1 0,-1 0 0,-1-1-1,-1 1 1,0 0 0,-1 0 0,0 0 0,-5 19 0,3-23-4,0 0 0,-1 0 0,0 0 1,-1 0-1,0-1 0,-1 1 0,0-1 1,0-1-1,-1 1 0,0-1 0,-1 0 0,0-1 1,-14 12-1,18-17 8,0 0 0,-1 0 0,0-1 0,0 1 0,1-1 0,-1 0 0,0 0 0,-1-1 0,1 0 0,-7 1 0,2-1 16,-1 0 0,1-1 0,-1 0 0,-14-3 0,-1 4-34,12 0-160,26 3 316,-4-1-185,1-1 67,1 0 1,-1-1 0,0 0 0,1 0 0,11-1 0,50-6 287,-59 5-269,7-1-35,300-27-168,-291 28-1337,-18 1-2069,-27 4-5461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9:49.1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34 5216,'-10'-8'2368,"7"3"-2048,-2 2 1504,10 6-1056,-5-6 768,0-1-1568,3-1 0,-3 2-96,5 3 64,-5-5-1216,0 10 704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9:49.5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0 135 8384,'19'-23'3808,"44"-5"-3328,-13 16 1248,-1 4-1056,28-9 416,-1 6-609,1-1-287,-11 4-128,-8-1-64,-11 6 0,-12 0-96,-4 3 64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40:24.9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27 106 4160,'-22'-92'1536,"22"84"-1216,-5 3-64,5 18-768,8 2-1408,2 5 1024,-5 5-800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9:49.9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832 137 9792,'-27'-31'4448,"37"31"-3680,-15 0-4128,0 6 2080</inkml:trace>
  <inkml:trace contextRef="#ctx0" brushRef="#br0" timeOffset="1">81 21 8128,'-58'-12'3680,"49"7"-3168,4 2 544,5 6-672,-5-3 1152,2 0-1312,6 0 64,7 0-192,-1 0-736,1 5 352,-2-1-3648,2 4 2176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9:52.4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54 2144,'4'-9'10408,"-2"8"-9913,13-4 3056,19 0-3272,-30 5 555,88-8 791,75-4-1319,-63 4-327,-58 2-17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9:55.0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229 532 2496,'1'-3'406,"0"0"0,0 0 0,1 0 0,-1 0 0,1 0 0,2-3 1,-3 5-203,-1 1 1,0-1 0,1 0 0,-1 0 0,0 0 0,0 1 0,0-1-1,1 0 1,-1 0 0,0 0 0,0 0 0,0 1 0,0-1-1,-1 0 1,1 0 0,0 0 0,0 0 0,0 1 0,-1-1 0,1 0-1,0 0 1,-1 1 0,1-1 0,0 0 0,-1 0 0,0 0 0,-14-17 1773,13 17-1819,-1-1 1,0 1 0,1 0 0,-1 0 0,0 0 0,0 0 0,0 0 0,0 1 0,1-1-1,-1 1 1,0 0 0,0 0 0,0 0 0,0 0 0,0 0 0,0 1 0,0-1 0,0 1-1,1 0 1,-1 0 0,-5 2 0,-3 3-41,1 0 1,0 1-1,0 0 0,-9 9 0,3-3-51,8-8-56,1 1-1,1 0 1,-1 1 0,1-1-1,0 1 1,0 1 0,1-1 0,0 1-1,1 0 1,-1 0 0,2 0 0,-1 0-1,1 1 1,-3 10 0,6-17 29,0 0 1,0 0 0,0 0-1,0 0 1,1 0-1,-1-1 1,1 1-1,-1 0 1,1 0 0,-1 0-1,1 0 1,0-1-1,0 1 1,0 0-1,0-1 1,0 1 0,0 0-1,1-1 1,-1 0-1,0 1 1,1-1-1,-1 0 1,1 0 0,-1 1-1,1-1 1,0 0-1,0-1 1,2 2-1,-3-1 17,1 0 0,0 0 0,0-1 0,0 1 0,0-1 0,0 1 0,0-1-1,0 1 1,0-1 0,0 0 0,0 0 0,0 0 0,1-1 0,-1 1-1,0 0 1,0-1 0,0 1 0,0-1 0,0 0 0,-1 1 0,1-1-1,0 0 1,0 0 0,0 0 0,-1-1 0,3 0 0,1-6 29,0 1 0,-1-1 0,1 0 0,-1 0 0,-1 0 0,0 0 0,0-1 1,0 1-1,-1-1 0,-1 0 0,2-15 0,-2 11-147,0 0 1,-1 0-1,0 0 0,-1 0 1,-1 0-1,0 0 1,0 0-1,-2 0 0,0 0 1,-6-15-1,9 27 24,0-1 1,0 0-1,0 0 1,-1 1-1,1-1 0,0 1 1,-1-1-1,1 1 0,-3-2 1,3 2 20,1 1 1,-1 0-1,1-1 1,-1 1-1,1 0 0,-1-1 1,1 1-1,-1 0 1,1 0-1,-1 0 1,1 0-1,-1-1 1,0 1-1,1 0 1,-1 0-1,1 0 0,-1 0 1,0 0-1,1 0 1,-1 1-1,1-1 1,-1 0-1,1 0 1,-1 0-1,0 0 1,1 1-1,-1-1 0,1 0 1,-1 0-1,1 1 1,-1-1-1,1 1 1,0-1-1,-1 0 1,0 2-1,-1 1-6,0 0-1,1 0 0,0 1 1,-1-1-1,1 0 1,0 1-1,0-1 1,1 1-1,-1 0 0,1-1 1,0 5-1,0-7 53,0 1 0,0 0 0,0-1 0,0 1 0,1 0 0,-1-1 0,0 1-1,1-1 1,-1 1 0,1-1 0,0 1 0,1 1 0,-2-2 16,1-1 1,0 1-1,-1-1 0,1 1 1,0 0-1,-1-1 0,1 0 1,0 1-1,0-1 1,0 1-1,-1-1 0,1 0 1,0 1-1,0-1 1,0 0-1,0 0 0,0 0 1,-1 0-1,1 0 1,0 0-1,0 0 0,0 0 1,1 0-1,1-1 36,0 0-1,0 0 1,0 0 0,0 0-1,0-1 1,0 1-1,-1-1 1,1 1 0,-1-1-1,1 0 1,-1 0 0,0 0-1,1-1 1,-1 1-1,0 0 1,-1-1 0,4-4-1,2-6 114,0 0 1,8-21-1,-7 14-16,5-9-15,47-94 300,-49 104-437,0 0-1,2 0 1,0 1-1,18-17 1,-19 22-42,0 0-1,1 1 1,1 1 0,0 0 0,20-12 0,-33 22-12,1 1 1,-1-1-1,0 0 1,1 1-1,-1-1 1,0 1-1,1 0 1,-1-1-1,1 1 1,-1 0-1,1 0 1,-1 0-1,1 0 1,-1 0-1,1 0 1,-1 0-1,0 1 0,1-1 1,-1 0-1,1 1 1,-1-1-1,0 1 1,1 0-1,-1-1 1,0 1-1,3 2 1,-3-2 1,1 2 1,0-1 0,0 0-1,-1 0 1,0 0-1,1 1 1,-1-1 0,0 1-1,0-1 1,0 1-1,0-1 1,-1 1-1,1 0 1,0 3 0,-1 17 34,0 0 1,-1 0 0,-1-1 0,-10 42-1,-67 215 87,26-107-41,14-28-43,-38 131 244,61-222-61,-10 26 673,19-65-571,7-14-280,0 0 0,0 1 0,0-1 0,-1 0 0,1 1 0,0-1 0,0 0 1,-1 1-1,1-1 0,0 0 0,-1 1 0,1-1 0,0 0 0,-1 0 0,1 1 0,-1-1 1,1 0-1,0 0 0,-1 0 0,1 0 0,-1 0 0,1 1 0,0-1 0,-1 0 0,1 0 1,-1 0-1,1 0 0,-1 0 0,1-1-6,-1 1 1,1 0 0,0 0-1,-1-1 1,1 1-1,0 0 1,-1 0 0,1-1-1,0 1 1,0 0-1,-1-1 1,1 1 0,0-1-1,0 1 1,0 0-1,0-1 1,0 1 0,-1 0-1,1-1 1,0 1-1,0-1 1,0 1 0,0 0-1,0-1 1,0 1-1,0-1 1,1 0 0,1-15 193,0 10-112,6-34 56,20-58 1,-22 83-219,0 0 0,1 0 0,0 1 0,2 0 0,-1 0 0,22-24 0,-15 23-123,0 0 0,2 2-1,-1 0 1,2 1 0,0 0-1,0 1 1,39-15 0,4 3-3529,80-17 0,-47 14-3427,-41 11 1861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9:58.5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83 1017 1568,'0'5'8341,"1"-8"-8074,0 1 0,-1-1-1,1 0 1,0 1 0,0-1 0,0 1-1,0-1 1,1 1 0,1-3 0,3-6 105,25-78 557,-23 60-687,22-48 0,50-74 84,-53 101-321,35-93 0,61-240 246,-115 359-191,-6 20-59,-1 1 1,0-1-1,1 1 0,-1-1 0,-1 1 0,1-1 0,0-4 0,-1 8-5,0 0 0,0 0 0,0 0-1,0 0 1,0-1 0,0 1 0,0 0 0,0 0-1,0 0 1,0 0 0,0 0 0,0 0 0,0 0-1,0 0 1,0 0 0,0 0 0,0-1 0,0 1-1,0 0 1,0 0 0,0 0 0,0 0 0,0 0-1,0 0 1,0 0 0,0 0 0,0 0 0,0 0-1,0-1 1,0 1 0,0 0 0,0 0 0,0 0-1,0 0 1,0 0 0,0 0 0,0 0 0,0 0-1,0 0 1,0 0 0,-1 0 0,1 0 0,0 0-1,0 0 1,0 0 0,0 0 0,0 0 0,0 0-1,0-1 1,0 1 0,0 0 0,0 0 0,0 0-1,-1 0 1,1 0 0,0 0 0,0 0 0,0 0-1,0 1 1,0-1 0,0 0 0,0 0 0,0 0-1,0 0 1,0 0 0,-1 0 0,1 0 0,-5 7-116,-5 12 40,-19 62 70,10-23 20,10-30-45,-72 183-63,-25 72 588,39-54 234,-25 71 328,85-280-979,2-7 193,0 0 0,0 0-1,-10 16 1,14-28-195,1 0-1,-1 0 1,0 0 0,1 0-1,-1 0 1,0-1 0,0 1-1,0 0 1,0 0 0,0-1-1,0 1 1,0 0-1,0-1 1,0 1 0,0-1-1,-1 1 1,2-1-54,0 0-1,0 0 1,-1 0 0,1 0-1,0 0 1,0 0 0,0 0 0,0 0-1,-1 0 1,1 0 0,0 0-1,0 0 1,0 0 0,0-1-1,-1 1 1,1 0 0,0 0 0,0 0-1,0 0 1,0 0 0,0 0-1,-1 0 1,1-1 0,0 1-1,0 0 1,0 0 0,0 0-1,0 0 1,0-1 0,0 1 0,0 0-1,0-11 46,4-6 57,-3 9-117,1 0 0,0 0 0,1 0-1,5-11 1,18-29 17,1 2 0,3 1 0,1 1 0,2 2 0,3 1 0,0 2 0,3 1 0,47-35 0,-81 69-15,140-103 403,-136 100-304,0-1 0,0 0 0,0-1 0,-1 0 0,13-18 0,-14 18 4,-7 8-98,1-1-1,0 1 1,0-1 0,1 1 0,-1-1 0,0 1 0,0 0 0,3-2 0,-3 0-4,-1-2-42,-1 22-335,-8 33 0,-2 19 385,10-54-25,0-5 26,0-1-1,0 0 1,1 1-1,1-1 1,0 1-1,0-1 1,3 12-1,-4-20 6,0 0 0,1 0 0,-1-1 0,0 1 0,0 0 0,1 0 0,-1 0 0,1-1 0,-1 1 0,0 0 0,1 0 0,-1-1 0,1 1 0,0-1 0,-1 1 0,1 0 0,0-1 0,-1 1 0,1-1 0,0 1 0,-1-1 0,1 0 0,0 1 0,0-1-1,0 0 1,-1 1 0,1-1 0,0 0 0,0 0 0,0 0 0,0 0 0,-1 0 0,1 0 0,0 0 0,0 0 0,0 0 0,0 0 0,0 0 0,-1-1 0,1 1 0,0 0 0,0 0 0,0-1 0,-1 1 0,1-1 0,1 0 0,4-3 113,-1 0 0,0 0 0,0-1 1,7-8-1,-9 10-122,2-3 25,40-42-36,63-55-1,-107 102-22,1 0 0,-1 0-1,1 0 1,-1 0 0,1 0 0,0 0 0,0 1-1,-1-1 1,1 1 0,0-1 0,0 1 0,3-1-1,-5 2 23,0-1 0,1 0 0,-1 0 0,0 0 0,1 0 0,-1 1 0,0-1 0,0 0 0,1 0 0,-1 1 0,0-1 0,0 0 0,1 0 0,-1 1 0,0-1 0,0 0 0,0 1 0,0-1 0,0 0 0,1 1 0,-1-1 0,0 0 0,0 1 0,0-1 0,0 0 0,0 1 0,0-1 0,0 0 0,0 1 0,0-1 0,0 1 0,0-1 0,0 0 0,0 1 0,-1-1 0,1 0 0,0 1 0,0-1 0,0 0 0,0 0 0,-1 1 0,1-1 0,0 1 0,-1 0-6,-13 79 19,8-52 126,6-21 179,6-13 340,-2-1-639,0 1-1,1 0 1,0 0 0,0 0-1,0 1 1,10-8-1,40-26 98,-46 33-152,1 1 0,-1 0 0,1 0 0,-1 1 1,1 0-1,1 1 0,-1 0 0,0 0 0,1 1 0,11 0 1,-21 2 24,1 0 0,-1 0 0,0 0 1,1 0-1,-1 0 0,1 0 1,-1 1-1,0-1 0,1 1 0,-1-1 1,0 1-1,0-1 0,1 1 1,-1 0-1,0-1 0,0 1 0,0 0 1,0 0-1,0 0 0,0 0 1,0 0-1,0 0 0,0 0 0,0 1 1,-1-1-1,1 0 0,0 0 0,0 2 1,0 3 27,1 0 1,-1 0-1,0-1 1,0 1-1,-1 9 1,3 14-34,-3-26 27,1 0 0,0 0 0,0-1 0,0 1 0,0 0 0,1-1 0,-1 1-1,1-1 1,-1 1 0,1-1 0,0 0 0,0 1 0,0-1 0,0 0 0,0 0 0,6 3 0,-5-3 21,0-1 1,1 1-1,0-1 1,-1 0 0,1 0-1,0 0 1,0 0 0,-1-1-1,1 1 1,0-1-1,0 0 1,6-1 0,4-1 3,-1-1 0,0 0 1,-1 0-1,1-2 0,16-7 1,60-36-8,-66 35 17,15-8-96,47-30 77,-81 48-36,1 1-1,-1 0 0,1 0 0,7-3 1,-27 13-48,-16 10 0,12-4-50,-31 32-1,42-38 104,0 2 0,1-1 0,0 1 0,0 0-1,-7 17 1,11-21-4,1-1 0,0 1 0,1 0 0,-1-1 0,0 8 0,2-11 43,0 1 0,0-1-1,0 1 1,0-1 0,0 1 0,0-1 0,1 1 0,-1-1-1,1 0 1,-1 1 0,1-1 0,0 1 0,0-1-1,2 3 1,-3-5-25,0 0-1,0 0 0,1 0 0,-1 0 1,0 0-1,0 0 0,0 0 1,1 1-1,-1-1 0,0 0 0,0 0 1,0 0-1,1 0 0,-1 0 1,0 0-1,0-1 0,1 1 0,-1 0 1,0 0-1,0 0 0,0 0 1,1 0-1,-1 0 0,0 0 0,0 0 1,0 0-1,0 0 0,1-1 1,-1 1-1,0 0 0,0 0 0,0 0 1,0 0-1,0-1 0,1 1 1,9-12 148,8-13 71,51-98-25,-68 121-223,1-1 0,-1 1-1,1 0 1,0-1 0,0 1-1,0 0 1,2-2 0,-3 4 5,-1 0 1,0 0 0,0 0 0,1 0 0,-1 1-1,0-1 1,0 0 0,0 0 0,1 0 0,-1 0-1,0 1 1,0-1 0,0 0 0,1 0 0,-1 0-1,0 1 1,0-1 0,0 0 0,0 0-1,0 0 1,0 1 0,0-1 0,0 0 0,1 0-1,-1 1 1,0-1 0,0 0 0,0 0 0,0 1-1,0-1 1,0 0 0,0 0 0,0 1 0,-1-1-1,1 0 1,0 1 0,1 11-5,-1-12 0,0 8-70,-1 3 57,2 1 0,2 20 1,-2-29 55,-1 0 0,1 0 0,0-1 0,0 1 1,0-1-1,0 1 0,0-1 0,1 1 0,-1-1 1,1 0-1,-1 1 0,1-1 0,0 0 0,0 0 1,0 0-1,0-1 0,3 3 0,-2-3-6,-1 0 0,0 0 0,0-1 0,0 1 0,1-1 0,-1 0 0,0 1 0,0-1 0,1 0 0,-1 0 0,0 0 0,0-1 0,1 1 0,-1-1 0,0 1 0,0-1 0,4-1 0,6-3 67,21-12 0,-17 8-19,0 1-42,158-87 153,-155 82-149,0 0-1,-1-2 1,0 0-1,-1-1 0,-1 0 1,23-31-1,-20 18 25,-1 0-1,-2-2 1,14-36 0,27-101 55,-42 96-105,-12 52 25,-1 13-11,-1 2-57,0-1 1,0 0-1,-1 1 0,1-1 0,-1 0 0,-1-5 1,-2 1-142,-1 8-145,3 2 291,-1 1 1,1 0-1,0 0 1,0 0-1,-1 0 1,1 0-1,0 0 1,0 0 0,0 1-1,-1 1 1,-5 7 8,0 1 0,1 0 1,0 0-1,1 0 1,0 1-1,1 0 0,-4 14 1,0 9-74,-5 47 1,9-45 124,2-1-1,3 65 0,2-77 37,0 0-1,2-1 1,0 0-1,2 0 0,12 29 1,-14-40-391,14 32-553,-5-17-6157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49:58.9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46 17 6560,'-40'-8'2976,"35"8"-2592,10-4 64,3 4-320,15-5-320,9 5 96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0:03.1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18 751 2400,'-18'-2'3696,"38"15"-631,-19-12-2930,0 0 0,0 0 0,0-1 0,0 1 0,0 0 0,0 0 0,0 0 0,0-1 0,0 1 0,1 0 0,-1-1 0,0 1 0,0-1 1,1 0-1,-1 1 0,0-1 0,1 0 0,-1 0 0,0 0 0,1 0 0,-1 0 0,0 0 0,1 0 0,-1 0 0,0-1 0,1 1 0,-1 0 0,0-1 0,0 1 0,1-1 0,-1 0 0,0 1 0,0-1 1,2-1-1,12-9 494,-1-1 0,23-22 0,-14 11-362,5-2 80,-2-2-1,37-47 1,19-36-112,-82 110-243,0 0 0,0-1 1,0 1-1,0 0 0,1 0 0,-1-1 1,0 1-1,0 0 0,0 0 0,1-1 1,-1 1-1,0 0 0,0 0 1,1 0-1,-1 0 0,0-1 0,0 1 1,1 0-1,-1 0 0,0 0 0,1 0 1,-1 0-1,0 0 0,0 0 0,1 0 1,1 6-219,-6 15 45,-5 9 155,-15 34 0,-8 25 99,-70 354 930,56-232 362,34-183 1078,14-55-1569,23-47-655,2-62-143,1-7-72,-16 100-35,1 0 1,2 1-1,3 0 0,1 1 1,1 1-1,3 1 0,49-65 1,-69 100 21,9-11-56,22-22 0,-30 34 22,-1-1-1,1 1 1,1 0-1,-1 0 0,0 1 1,0-1-1,1 1 1,0 0-1,-1 0 1,1 0-1,7-1 0,-10 3 26,0 0 0,0 0-1,0 0 1,0 0-1,0 0 1,0 0-1,0 0 1,0 0 0,0 1-1,0-1 1,-1 1-1,1-1 1,0 1 0,0 0-1,0 0 1,0 0-1,-1 0 1,1 0-1,0 0 1,-1 1 0,1-1-1,-1 0 1,0 1-1,1-1 1,-1 1 0,2 2-1,-1 0 23,-1-1 0,1 0 0,-1 1 0,0-1 0,0 1 0,0 0-1,0-1 1,0 1 0,-1 0 0,0-1 0,0 1 0,0 0 0,-1 4 0,-1 5 24,-1 0 1,0-1 0,-1 1 0,-1-1-1,0 1 1,0-1 0,-1-1 0,-1 1-1,0-1 1,-1 0 0,0-1 0,0 0-1,-1 0 1,0-1 0,-1 0 0,0 0-1,-13 7 1,-2 1 86,-2-1 0,0-1 1,-1-2-1,-39 13 0,65-25-97,0-1 1,0 1-1,0-1 1,0 0-1,1 0 1,-1 0-1,0 0 1,0 0-1,0-1 0,0 1 1,-2-1-1,4 1-14,-1 0 0,1-1 0,-1 1 0,1 0 0,-1 0 0,1 0 1,-1-1-1,1 1 0,0 0 0,-1-1 0,1 1 0,-1 0 0,1-1 0,0 1 0,-1 0 0,1-1 0,0 1 0,0-1 0,-1 1 0,1-1 0,0 1 0,0 0 0,-1-1 0,1 1 0,0-1 0,0 1 0,0-1 0,0 1 0,0-1 0,0 1 0,0-1 0,0 1 0,0-1 0,0 1 0,0-1 0,0 1 0,0-1 0,1 1 0,-1-1 0,0 1 1,0-1-1,0 1 0,1-1 0,-1 1 0,0 0 0,1-2 0,2-1-27,-1 0-1,1-1 1,0 1 0,0 0 0,1 0 0,-1 0 0,1 1 0,-1-1 0,8-3 0,5-1 53,21-9 0,160-45-199,44-17 178,46-44-84,-283 121 64,6-3-7,0 0 1,11-7-1,-15 8 30,-5 6-83,-9 9-88,-74 53 41,55-46 136,2 1 0,-26 27 0,46-42-8,-11 11-7,-20 29 1,32-39 8,0 0 1,1 0 0,-1 0-1,1 1 1,1-1 0,-1 1 0,1 0-1,1-1 1,-2 10 0,3-15-1,-1-1 1,1 1 0,0 0-1,0 0 1,0-1 0,0 1-1,0 0 1,0 0 0,0-1 0,0 1-1,0 0 1,1-1 0,-1 1-1,0 0 1,0 0 0,1-1-1,-1 1 1,0-1 0,1 1-1,-1 0 1,1 0 0,0-1 1,-1 1 1,1-1 0,-1 0-1,1 0 1,-1 0-1,1 0 1,0 0-1,-1 1 1,1-1 0,-1 0-1,1 0 1,0-1-1,-1 1 1,1 0 0,-1 0-1,1 0 1,-1 0-1,1 0 1,0-1-1,0 1 1,4-3 98,1 0 0,-1 0 1,9-8-1,-12 10-101,98-87 471,-56 48-411,-42 38-75,71-69 196,-67 64-208,0 0 0,0-1 1,-1 1-1,0-1 1,-1 0-1,1 0 1,-2 0-1,6-15 1,-10 14-247,-5 10-23,-9 11 7,5-3 194,2 1 0,-15 21-1,19-25 78,1-1-1,0 1 0,0 0 1,1 0-1,-1 0 1,1 0-1,1 0 1,-2 7-1,3-10 20,0-1 0,0 0 0,0 0 0,0 0 1,1 0-1,-1 1 0,0-1 0,1 0 0,0 0 0,0 0 0,-1 0 0,1 0 1,0 0-1,1 0 0,-1-1 0,0 1 0,0 0 0,1-1 0,-1 1 0,1 0 1,0-1-1,-1 0 0,1 1 0,0-1 0,0 0 0,0 0 0,0 0 0,-1 0 1,2 0-1,-1-1 0,3 2 0,3 0 84,1 0 0,-1 0 0,1-1 0,-1 0 0,1-1 0,11 0 0,1-2-28,1-1 0,-1-1 1,1-2-1,-1 0 0,-1-1 1,1 0-1,-1-2 0,27-16 1,-39 20-68,0 1 0,-1-1 0,0 0 0,0-1 0,0 0 0,0 0 0,-1-1 0,0 1 0,-1-1 0,1-1 0,-1 1 0,6-13 0,-11 15-123,2 8-248,2 0 326,-1 0 0,0 1 0,0 0 1,0-1-1,0 1 0,-1 1 1,4 5-1,12 35-104,-7-16 108,-1 0-122,-9-24 182,0-1-1,1 1 1,0 0 0,-1-1-1,1 0 1,1 1-1,-1-1 1,1 0 0,0 0-1,-1 0 1,2 0-1,-1-1 1,5 5 0,-5-6-2,1 0 0,0 0 0,0 0 0,0 0 0,0-1 0,0 0 0,0 1 0,1-1 0,-1-1 0,0 1 0,1-1 0,-1 0 0,0 0 0,1 0 0,-1 0 0,0-1 0,6-1 0,9-2 77,0-2 0,28-11 0,-23 7-38,-7 4-41,100-41 85,-100 38-67,0 0 0,-1 0 0,-1-2-1,27-22 1,-24 15-24,-1-2 1,-1 0 0,0-1-1,-2 0 1,13-25-1,8-22 23,-3-1 0,28-94 0,-52 142-30,-6 18-31,0-1 0,-1 0 0,1 0 0,-1 0 0,0 0 0,0 0 0,0 0 0,-1 0 0,1 0 0,-1 0 0,0 0 0,-1-8 0,1 12 18,0-1 0,0 1 1,-1 0-1,1 0 0,0 0 0,0-1 0,0 1 1,0 0-1,0 0 0,-1 0 0,1 0 0,0-1 1,0 1-1,0 0 0,0 0 0,-1 0 0,1 0 1,0 0-1,0 0 0,0-1 0,-1 1 0,1 0 1,0 0-1,0 0 0,-1 0 0,1 0 0,0 0 1,0 0-1,0 0 0,-1 0 0,1 0 0,0 0 1,0 0-1,-1 0 0,1 0 0,0 0 1,0 1-1,0-1 0,-1 0 0,1 0 0,0 0 1,0 0-1,0 0 0,-1 0 0,1 1 0,0-1 1,0 0-1,-12 11-225,6-2 200,1 0 0,0 1 1,0-1-1,1 1 0,0 0 1,-3 15-1,1-5 19,-63 242-193,65-240 212,0 0 0,2 0 0,1 0 0,0 0-1,2 0 1,3 23 0,-3-40 41,0 0 0,0 0 0,1 0 0,0-1 0,0 1 0,0-1 0,1 1 0,3 4 0,-5-7-15,0-1 1,0 1 0,0-1-1,1 1 1,-1-1 0,1 1-1,-1-1 1,1 0-1,-1 0 1,1 0 0,0 0-1,0 0 1,-1 0 0,1 0-1,0-1 1,0 1 0,0-1-1,0 1 1,0-1-1,0 0 1,0 1 0,4-1-1,1-2 14,0 0 1,0 0-1,0-1 0,-1 1 0,1-1 1,-1-1-1,1 1 0,10-10 0,10-3-10,107-74-140,-130 87 70,12-8-161,-12 9 43,-4 6-62,-4 12 51,4-14 153,-1 0 1,1 0 0,-1 0-1,1 1 1,-1-1 0,0 0-1,-1 2 1,-2 3 0,1 0 0,0 0 0,0 0-1,1 1 1,0-1 0,0 1 0,1-1 0,0 1 0,0 0 0,1 0 0,1 14 0,-1-20 24,0 0 1,1 0 0,-1 0 0,1 0 0,0 0 0,-1 0 0,1 0 0,0-1-1,0 1 1,0 0 0,0-1 0,1 1 0,-1-1 0,0 1 0,1-1-1,-1 1 1,1-1 0,-1 0 0,1 0 0,0 0 0,-1 0 0,1 0 0,2 1-1,1-1 28,0 0 0,0 0-1,0-1 1,0 0 0,0 1-1,0-2 1,0 1 0,8-2-1,63-10 65,1-3 0,110-37 0,-157 42-174,43-19 74,-40 13-80,-92 72-543,52-48 622,1 0 1,0 1 0,0 0-1,-7 14 1,12-20 8,-1 0 0,1 0-1,0 0 1,0 0 0,0 0 0,0 0 0,1 1-1,-1-1 1,1 0 0,0 0 0,0 1 0,0-1-1,0 0 1,1 0 0,-1 1 0,1-1 0,0 0-1,1 5 1,-1-7-4,-1 0 0,1 0 0,0 0 0,-1 0 0,1 0 0,0 0-1,0 0 1,-1-1 0,1 1 0,0 0 0,0 0 0,0-1 0,0 1 0,0-1-1,0 1 1,0-1 0,0 1 0,0-1 0,1 1 0,-1-1 0,0 0 0,0 0-1,0 0 1,0 0 0,0 0 0,1 0 0,-1 0 0,2 0 0,2-1 21,0 0 0,0-1 0,0 1 0,9-6 0,-10 6-16,131-67 119,-104 55-102,-13 6-2,-2-1 0,1 0 0,-1-1 0,26-18 0,-24 11-18,-1-1 1,0-1-1,-1 0 0,-1-1 1,0-1-1,-2 0 0,21-41 1,-3-8 17,27-87 0,-52 137-40,1 2-51,-1-1 0,-1-1 0,0 1 0,-2-1-1,3-29 1,-6 46 39,0 1-1,0 0 0,0 0 0,-1-1 1,1 1-1,0 0 0,-1 0 0,1 0 1,-1-1-1,1 1 0,-1 0 1,-1-2-1,2 3 13,-1 0 1,1-1-1,0 1 0,0 0 1,-1 0-1,1 0 1,0-1-1,0 1 0,-1 0 1,1 0-1,0 0 1,-1 0-1,1 0 0,0-1 1,-1 1-1,1 0 0,0 0 1,-1 0-1,1 0 1,0 0-1,-1 0 0,1 0 1,-1 1-6,0-1-1,1 0 1,-1 0 0,0 1 0,1-1 0,-1 1 0,0-1 0,1 1-1,-1-1 1,1 1 0,-1-1 0,1 1 0,-1-1 0,0 2 0,-10 14-27,1 1-1,1 1 1,0 0 0,2 0 0,0 0 0,1 1 0,-6 25 0,-14 139 41,25-160 11,0-1 0,1 1 1,3 23-1,-1-36 27,-1 0 0,1-1 0,1 1 1,-1 0-1,2-1 0,-1 1 0,2-1 0,9 16 1,-12-21-11,1 0 1,0 0-1,0-1 1,0 0-1,1 1 1,-1-1 0,1 0-1,-1-1 1,1 1-1,0-1 1,5 3 0,-5-4 2,0 0 1,-1 0 0,1 0 0,0 0-1,-1-1 1,1 0 0,0 0 0,0 0 0,-1 0-1,1 0 1,0-1 0,-1 0 0,6-1 0,2-2-9,-1 0 0,1-1 1,-1 0-1,0 0 0,-1-1 1,13-10-1,-18 12-16,0 0 1,0 0-1,-1 0 1,0-1 0,0 1-1,0-1 1,-1 0-1,1 0 1,-1 0-1,2-7 1,-4 11-8,1-1-7,0-1 0,0 0 0,0 0 1,0 0-1,-1 0 0,1 0 1,-1 0-1,0 0 0,1 0 1,-2 0-1,1 0 0,0 1 0,-1-1 1,1 0-1,-1 0 0,0 0 1,0 0-1,-2-4 0,2 6 4,1 0-1,-1 0 0,0 0 1,0 1-1,0-1 1,0 0-1,0 1 1,0-1-1,0 0 0,-1 1 1,1-1-1,0 1 1,0 0-1,0-1 0,0 1 1,-1 0-1,1 0 1,0 0-1,0 0 0,-1 0 1,-1 0-1,-22 5-201,21-3 188,0 0 0,0 1 0,0-1 0,0 1 0,0 0 0,1 0 0,-1 0 0,1 0 0,0 0 0,0 1 0,-4 5 0,-1 3-42,1 0 0,-7 14 0,10-17 31,0 1 0,0-1 0,0 1 0,-3 18 0,7-24 44,-1 0 0,1 1-1,0-1 1,0 1 0,0-1 0,1 0-1,0 1 1,-1-1 0,2 0 0,-1 1-1,0-1 1,1 0 0,3 6 0,-2-5 24,0 1 0,1 0 0,0-1 0,7 8 0,-9-11-17,0 0 0,0 0-1,0 0 1,1-1 0,-1 1-1,1-1 1,-1 1 0,1-1-1,-1 0 1,1 0 0,-1 0-1,1 0 1,4 0 0,1 0 16,0-1 1,-1 0 0,1-1 0,0 0 0,0 0 0,15-4 0,46-20 142,-39 12-124,5 0 44,-1-2 1,37-23-1,-50 25-87,-1 0 1,-1-2-1,0 0 0,22-23 1,-14 10 39,-12 13-78,-1 1 0,0-2-1,12-19 1,-26 35 13,0 0 0,0-1 0,1 1 0,-1 0 1,0 0-1,0-1 0,0 1 0,0 0 0,0 0 0,1-1 0,-1 1 1,0 0-1,0 0 0,0 0 0,1-1 0,-1 1 0,0 0 0,0 0 1,1 0-1,-1 0 0,0 0 0,0-1 0,1 1 0,-1 0 0,0 0 1,0 0-1,1 0 0,-1 0 0,0 0 0,1 0 0,-1 0 0,0 0 1,1 0-1,4 9-186,-1 16 68,-5-6 121,-2 1 0,0-1-1,-8 29 1,8-39 14,-1 1-1,0-1 1,0 0 0,-1-1 0,0 1 0,-8 10-1,-41 44 0,48-56 10,-2 0 1,1 0-1,0-1 0,-1 0 0,0 0 0,-15 7 0,18-11 29,-1 1-1,0-1 1,0-1-1,0 1 0,0-1 1,0 0-1,0 0 1,0-1-1,0 1 0,0-1 1,-10-2-1,9 1-15,0 0 0,0-1 1,0 1-1,0-2 0,1 1 0,-1-1 0,1 0 0,0 0 0,0-1 0,0 1 0,-9-9 1,14 12-28,1 0 1,-1-1-1,1 1 0,-1-1 1,1 1-1,-1 0 1,1-1-1,0 1 1,-1-1-1,1 0 1,0 1-1,-1-1 1,1 1-1,0-1 1,-1 1-1,1-1 1,0 0-1,0 1 1,0-1-1,0 0 1,0 1-1,0-1 1,0 0-1,0 1 1,0-1-1,0 1 1,0-1-1,0 0 1,0 1-1,1-1 1,-1 0-1,0 1 1,0-1-1,1 1 1,-1-1-1,0 1 0,1-1 1,-1 0-1,0 1 1,1 0-1,-1-1 1,1 1-1,-1-1 1,1 1-1,-1-1 1,1 1-1,-1 0 1,1-1-1,0 1 1,-1 0-1,1 0 1,-1 0-1,1-1 1,1 1-1,14-5-7,0 1-1,1 0 0,-1 1 1,1 1-1,0 0 1,19 2-1,158-3 3,-150 2 14,11 0-2522,-18-4-4300,-37 4 6618,7 0-2386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0:03.5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46 105 6720,'-32'-37'3040,"24"26"-2624,3-1 384,10 7-512,-5-7 736,0 4-576,0-4-224,3 9-128,2-2-736,0 5 352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0:03.8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23 185 7232,'-23'-5'3264,"28"-2"-2848,8 2 640,6 2-672,21-14 832,4 5-704,38-11 128,8 3-384,31-8-32,-3 3-128,-2 2 160,-13 6-160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0:05.2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18 510 2560,'-2'1'164,"1"-1"-102,0 1 0,1-1 1,-1 0-1,1 0 0,-1 0 0,0 0 0,1 1 1,-1-1-1,0 0 0,1 0 0,-1 0 0,0 0 1,1 0-1,-1-1 0,0 1 0,1 0 0,-1 0 1,1 0-1,-1-1 0,0 1 0,1 0 0,-2-1 1,4 2 815,0 0 1,0-1 0,0 1 0,0 0 0,1-1-1,-1 0 1,0 1 0,3-1 0,1 0-419,0 0 0,0 0 0,0 0 0,0-1 0,-1 1 0,1-2 0,7-1 0,2-5 30,0 0 1,0-1 0,-1-1 0,-1 0 0,22-21 0,-20 17-445,8-7 27,-1-2-1,0 0 0,20-33 1,-14 16-13,29-60 1,-50 85-39,23-48 304,-27 55-317,0 0-1,-1 0 0,0 1 0,0-1 0,-1 0 0,1-12 0,-2 20-16,0-1-1,0 1 1,0-1-1,0 1 0,0 0 1,0-1-1,0 1 0,0-1 1,0 1-1,0-1 1,0 1-1,-1 0 0,1-1 1,0 1-1,0-1 0,0 1 1,0 0-1,-1-1 1,1 1-1,0 0 0,0-1 1,-1 1-1,1 0 0,0-1 1,-1 1-1,1 0 1,-1-1-1,0 1 2,1 0 0,-1 0-1,0 0 1,1 0 0,-1 0 0,1 0 0,-1 1 0,0-1 0,1 0 0,-1 0-1,1 1 1,-1-1 0,0 0 0,1 1 0,-1-1 0,0 1 0,-23 22-112,23-21 104,-18 22-18,1 2-1,1 0 1,2 0-1,0 2 1,2 0-1,-14 42 1,21-53 42,1 0-1,-4 23 1,8-35 24,1 1-1,-1-1 1,1 1-1,0-1 0,0 1 1,1-1-1,-1 0 1,1 1-1,1-1 1,-1 1-1,4 8 1,-3-12 14,-1 1 1,1-1-1,-1 0 1,1 0 0,0 0-1,0 0 1,0 0-1,0-1 1,0 1-1,1 0 1,-1-1-1,0 0 1,1 0-1,-1 1 1,1-1 0,-1-1-1,1 1 1,-1 0-1,1-1 1,0 1-1,5-1 1,3 1 182,1-1 1,-1-1-1,22-3 1,-13 0-137,-2-1 0,1 0 0,0-2 0,-1 0 0,-1-1 0,1-1 0,-1-1 0,0 0 0,16-14 0,-4 1-74,-2-1 0,-1-1 0,-1-2 0,21-29 0,-33 38-12,-11 14-26,0 0 0,1 1 1,-1 0-1,1-1 0,0 1 1,0 0-1,5-4 0,-8 7 13,0 0 0,1-1 0,-1 1-1,0 0 1,0 0 0,0-1 0,1 1-1,-1 0 1,0 0 0,0 0 0,1 0-1,-1-1 1,0 1 0,1 0 0,-1 0-1,0 0 1,0 0 0,1 0 0,-1 0-1,0 0 1,1 0 0,-1 0 0,0 0-1,0 0 1,1 0 0,-1 0 0,0 0-1,1 0 1,-1 0 0,0 0 0,0 0-1,1 0 1,-1 1 0,0-1 0,1 0-1,-1 0 1,0 0 0,0 0 0,0 1-1,1-1 1,-1 0 0,0 0 0,0 1-1,0-1 1,1 0 0,-1 0 0,0 1-1,0-1 1,0 0 0,0 0 0,0 1-1,0-1 1,1 0 0,-1 1 0,-2 17-112,-8 25 4,3-9 15,-18 46 0,20-67 249,1 0 0,0 0 0,0 0 0,2 0 0,-3 23 0,8-35 342,3-5-165,7-8-50,-2 0-253,-2 0 1,0-1-1,0 0 1,-1-1-1,7-15 1,21-35-129,-32 57 80,0 1 0,1 0 0,0 1 0,0-1 0,1 1 0,0 0 0,9-6 1,-14 10 8,0 1 0,1-1 0,-1 0 1,1 1-1,-1-1 0,1 1 0,0-1 1,-1 1-1,1 0 0,-1 0 0,1 0 1,0 0-1,-1 0 0,1 0 1,-1 0-1,1 0 0,0 1 0,-1-1 1,1 0-1,-1 1 0,1 0 0,-1-1 1,1 1-1,-1 0 0,1 0 0,-1 0 1,0 0-1,0 0 0,2 1 1,4 5-43,0 0 0,-1 0 0,11 16 0,-5-6-2,3 1 62,-2 0 124,2-1 0,0 0 1,1-1-1,24 18 1,-37-30-269,9 6 71,-6-7-3834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0:05.5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106 52 6144,'-48'-23'2784,"12"15"-2432,22 4 256,9 4-416,2-5 352,3 2-320,13-5-544,9 8 160,10 5-2112,-1 1 1216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40:42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1 2304,'-1'0'529,"0"0"-1,0 0 1,0 1 0,0-1-1,0 0 1,0 0 0,0 1-1,0-1 1,0 1 0,0-1-1,0 1 1,0-1-1,0 2 1,-13 12 1903,-7 22-2437,18-29 859,-5 6-677,2 0 0,0 1 0,1-1-1,0 1 1,1 0 0,-4 23 0,-4 43 227,-3 38 200,8-36-400,-4 100 482,3 5-105,2-42-303,5-110-266,-11 262 920,8 129-523,8-214-29,-7-145-273,-2-1-1,-18 83 1,-40 281 325,60-369-210,7 84 0,18 59 38,-14-131-127,2 100 129,-11-169-237,1 1 0,-1-1 0,-1 1 0,1-1 0,0 1 0,-1-1 0,0 0 1,0 0-1,0 0 0,-1 0 0,1 0 0,-4 4 0,-5 8 129,11-16-138,0 0 1,0 1-1,-1-1 0,1 0 1,0 1-1,0-1 1,-1 0-1,1 1 0,0-1 1,-1 0-1,1 0 1,0 1-1,-1-1 0,1 0 1,0 0-1,-1 0 1,1 1-1,0-1 0,-1 0 1,0 0-1,0 0-7,0 1 0,0-1 0,0 0-1,1 1 1,-1-1 0,0 1 0,0-1-1,0 1 1,0-1 0,1 1 0,-1 0 0,-1 0-1,-21 20-333,14-9 184,2-6 142,1 2-1,1-1 0,0 1 0,0-1 1,0 1-1,1 1 0,0-1 0,-3 10 0,6-14-21,-3 8 28,1 1-1,1 0 0,0 0 1,-1 20-1,3-25-64,0-8 83,0 1 0,0 0 0,0-1 0,0 1 0,0 0-1,0 0 1,0-1 0,0 1 0,0 0 0,0 0 0,0-1-1,0 1 1,1 0 0,-1-1 0,0 1 0,1 1-1,0-2-1,0 0 0,0 0-1,1 0 1,-1 0 0,0 0-1,0 0 1,0-1 0,0 1-1,0 0 1,0-1-1,0 1 1,0-1 0,0 1-1,1-2 1,35-16-27,-24 11 80,0 0 0,1 1-1,27-8 1,25-1 6,79-6 1,74-16-17,-189 31-79,67-10 37,117-4 0,17 10 7,21 0 34,85 4-64,-58 4 20,-25 12-180,-99 0 211,249-2 39,-123 1 215,-167-4-74,122-7-75,-76-2-4,97-1-121,72-6 78,2-1-167,-330 12 57,120-5 43,46-5 9,-60 5-78,23 1 30,17-1 83,23 0-5,-67 3-89,149 1 157,-138 1-300,-85 1 148,-1 2 0,50 9 0,-36-5 308,1-2 0,66-1 0,26 4-72,-68-7-154,125-4 123,-109 2-459,-48-5-2539,-33 6 2370,-1 0 0,0-1-1,1 1 1,-1-1 0,0 1-1,0-1 1,0 0 0,1 0-1,-1 1 1,0-1 0,0 0-1,0 0 1,0 0 0,0 0 0,0 0-1,-1 0 1,1-1 0,0 1-1,0-2 1,5-21-6732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0:08.2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33 715 3072,'-21'0'1417,"10"0"1758,52-3 4157,-24 1-6761,0-1-1,0-1 1,-1 0 0,26-11 0,-33 10-491,0 0-1,0-1 1,-1 1-1,0-2 1,0 1 0,-1-1-1,0 0 1,0-1-1,0 1 1,-1-1 0,0-1-1,-1 1 1,0-1-1,0 0 1,-1 0-1,0-1 1,3-12 0,-4 10-74,0 1 0,-1-1 0,0 0 0,-1 0 1,0-1-1,-1 1 0,0 0 0,-1 0 0,0 0 0,-1 0 1,-1 0-1,0 0 0,0 1 0,-7-16 0,8 23-11,0-1 0,-1 1 0,1 0 0,-1 0 0,0 0 0,-5-5 0,7 8-12,0 0 0,0 0 0,-1 0 0,1 0 0,0 0 1,0 1-1,0-1 0,-1 0 0,1 1 0,0-1 0,-1 1 0,1-1 0,0 1 0,-1 0 1,1-1-1,-1 1 0,1 0 0,-1 0 0,1 0 0,0 0 0,-1 0 0,1 1 0,-1-1 1,1 0-1,-3 1 0,-2 3-1,0-1-1,1 0 1,-1 1 0,1 0 0,0 1-1,0-1 1,0 1 0,0 0 0,1 0 0,0 0-1,0 1 1,-5 9 0,-3 7 45,2 1 1,-8 23-1,15-40-17,-4 13 9,1-1-1,-6 29 0,11-41-15,1 0 0,-1 0 0,1 0-1,0 0 1,0 0 0,1 1 0,0-1 0,0 0-1,0-1 1,1 1 0,0 0 0,3 7-1,0-4 137,1 0 0,0 0-1,0-1 1,1 0 0,0 0-1,0-1 1,1 1 0,0-2-1,0 1 1,0-1 0,1 0-1,18 8 1,-22-12-44,0-1 0,0 1 0,0-1-1,0 0 1,0 0 0,1 0 0,-1-1 0,0 0 0,1 0 0,-1 0 0,0 0-1,0-1 1,1 0 0,-1 0 0,0-1 0,0 0 0,7-3 0,0 0-54,0-2 1,0 1-1,-1-2 1,0 1 0,20-19-1,-7 4-80,36-36 57,-42 39-76,1 1 1,1 1-1,0 1 1,38-23-1,-54 36 44,1 1 0,0 0 0,-1 1 0,1-1 0,0 1 0,0 0 0,0 0 0,0 0 0,0 1 0,0-1 0,0 1 0,0 1 0,-1-1 0,1 1 0,0 0 0,0 0 0,0 0 0,5 2 0,8 5 11,0 0 0,0 1-1,21 14 1,-10-5 10,-20-13 36,0 0-1,-1 1 1,11 9 0,-18-14 223,-5-10 156,2 5-411,-1-1 0,0 1 0,0-1 0,0 1 0,-1 0 0,1 0 1,-1 1-1,0-1 0,0 1 0,-1 0 0,1 0 0,-1 0 0,1 0 1,-1 1-1,-6-3 0,2 1-80,-1 1 0,0 0 0,0 1 0,0-1 0,0 2 1,-20-1-1,21 2 44,-1 1 1,1 0-1,-1 1 1,1 0-1,0 1 1,0 0-1,0 0 1,0 1-1,1 0 1,-1 0-1,1 1 1,0 0-1,1 1 1,-9 7-1,9-7 32,0 1-1,0 0 1,0 1-1,1-1 1,0 1-1,0 0 0,1 1 1,0 0-1,1-1 1,0 1-1,0 1 1,1-1-1,-2 11 0,4-17-1,1 0-1,-1 0 1,1-1-1,0 1 1,0 0-1,0 0 1,0-1-1,1 1 1,-1 0 0,1-1-1,0 1 1,-1 0-1,1-1 1,0 1-1,1-1 1,-1 1-1,0-1 1,1 0-1,-1 0 1,1 1-1,0-1 1,2 2-1,-1-2 42,0 0 1,0 0-1,0 0 0,0 0 1,0-1-1,0 1 0,0-1 0,1 0 1,-1 0-1,1 0 0,-1 0 1,0-1-1,1 1 0,-1-1 0,1 0 1,6-1-1,5-1 24,0 0 0,0-2 1,-1 1-1,1-2 0,-1 0 0,0-1 0,-1 0 1,1-1-1,-1 0 0,0-2 0,-1 1 1,0-1-1,0-1 0,-1 0 0,-1-1 0,1 0 1,15-23-1,-18 21-221,0 0-506,-11 26 196,-5 9 259,5-14 213,0 1 1,0-1 0,-2 11 0,5-15-4,-1-1 0,1 0 0,0 1 1,0-1-1,1 0 0,-1 0 0,1 1 0,-1-1 1,1 0-1,0 0 0,0 0 0,3 5 1,-2-4 21,0-1 1,0 1 0,0-1 0,1 1 0,-1-1 0,1 0-1,0 0 1,0 0 0,1-1 0,-1 1 0,0-1-1,1 1 1,-1-1 0,1 0 0,0-1 0,0 1-1,0-1 1,0 1 0,0-1 0,0 0 0,0-1 0,0 1-1,0-1 1,0 1 0,0-1 0,7-1 0,-1-1 3,1 1 0,-1-1 0,0-1 0,0 0 0,13-6 0,47-26-22,-21 10 49,-40 21-54,143-74 7,-151 77-12,20-12-20,1 2-1,28-12 1,-92 60-734,29-28 758,-64 50-45,69-52 34,0 1 1,0 0-1,1 0 1,0 1 0,0 0-1,-8 16 1,14-24 13,1 0 0,-1 1-1,0-1 1,1 0 0,-1 0 0,1 0-1,0 0 1,-1 1 0,1-1 0,0 0 0,0 0-1,0 1 1,0-1 0,0 0 0,0 1-1,0-1 1,0 0 0,0 0 0,0 1 0,1-1-1,-1 0 1,1 0 0,-1 1 0,1-1-1,-1 0 1,1 0 0,0 0 0,1 2 0,0-2 17,0 1 1,0-1 0,0 0 0,0 1-1,0-1 1,0 0 0,0-1 0,1 1-1,-1 0 1,0-1 0,0 1 0,1-1-1,3 1 1,15-1 102,0 0 1,0-1-1,34-7 0,60-19 50,-102 24-149,2-1-20,0 0-1,-1-1 1,1-1 0,-1 0 0,0-1 0,-1 0 0,0-1 0,0 0 0,-1-1 0,0-1 0,0 0 0,-1-1 0,-1 0 0,11-13 0,9-20 85,-1-2 0,28-60 0,1-3-156,89-112 181,-128 194-272,-16 23 105,1-1 0,-1 0 0,0 0 1,0 0-1,-1 0 0,1-1 0,-1 1 0,2-8 1,-17 17-269,6 1 290,0 0-1,0 1 1,0 0 0,0 1-1,1 0 1,0 0-1,1 0 1,0 0 0,-6 11-1,-4 11 44,-14 38-1,-66 196-94,78-213 96,-42 138 242,57-183-206,0 0 37,0 0 0,1 0 0,-1 0 0,1 0 0,0 0 0,0 9 0,1-14-85,0 0 1,0 0 0,0 1-1,0-1 1,0 0-1,0 0 1,0 0 0,0 0-1,0 0 1,0 0 0,0 0-1,0 0 1,0 0 0,0 0-1,0 0 1,0 0 0,0 0-1,0 0 1,1 0 0,-1 1-1,0-1 1,0 0-1,0 0 1,0 0 0,0 0-1,0 0 1,0 0 0,0 0-1,0 0 1,0 0 0,0 0-1,0 0 1,0 0 0,0 0-1,1 0 1,-1 0 0,0 0-1,0 0 1,0 0-1,0 0 1,0 0 0,0 0-1,0 0 1,0 0 0,0 0-1,0 0 1,0 0 0,0 0-1,0 0 1,0 0 0,1 0-1,-1 0 1,0-1 0,0 1-1,6-4 247,11-10-62,-12 9-162,1 0-123,0 0 1,1 0 0,-1 1 0,14-8 0,-18 11 56,1 1 0,0-1 0,-1 0 0,1 1 0,0-1 0,-1 1 0,1 0 0,0 0-1,0 0 1,-1 0 0,1 0 0,0 0 0,-1 1 0,1 0 0,0-1 0,-1 1 0,6 2 0,57 30-283,26 11 727,-80-40-700,0 0 0,1-1-1,0 0 1,0-1 0,0 0-1,18 0 1,11-2-6220,-20 0 3462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0:14.0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420 21 3072,'-4'-13'976,"16"5"1952,-25 29 2279,-8 13-5358,-33 29 796,4 5-109,2 2 0,4 2 0,-60 130 0,86-162-303,2 1-1,2 0 1,1 1 0,3 0 0,-11 86 0,20-104-125,1-1 0,0 1 0,2-1 1,1 1-1,6 26 0,-4-32-17,0-1 0,2 0 0,0 0 0,0-1-1,2 0 1,0 0 0,16 21 0,-15-24 20,1-1 1,1 0-1,0-1 0,1 0 0,0-1 1,17 10-1,24 13 235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0:11.9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12 836 1664,'-11'-8'8224,"11"7"-8039,0 0 1,0 0-1,1 0 0,-1 0 0,0 1 0,1-1 1,-1 0-1,0 0 0,1 1 0,-1-1 0,1 0 1,-1 1-1,1-1 0,0 0 0,11-12 511,0 0 0,23-18 0,-19 18-489,-1-1 0,16-18 1,31-50 513,70-123 1,-79 118-358,-52 86-373,-1 1-1,1-1 1,-1 0-1,1 0 0,-1 0 1,1 1-1,-1-1 0,1 0 1,0 1-1,-1-1 1,1 1-1,0-1 0,-1 1 1,1-1-1,2 0 0,-3 1 7,0 0 0,1 0 1,-1 0-1,0 0 0,0 1 0,1-1 0,-1 0 0,0 0 0,0 0 0,1 0 0,-1 1 0,0-1 0,0 0 0,0 0 0,1 1 0,-1-1 0,0 0 0,0 0 0,0 1 0,0-1 0,1 0 0,-1 0 0,0 1 0,0-1 1,0 0-1,0 1 0,0-1 0,0 0 0,0 1 0,2 34-55,-2-29 54,-1 34-92,6 114 185,-3-133-49,1-1-1,1 1 1,0-1-1,2 0 0,11 27 1,-15-42 45,1 0 1,-1-1 0,1 1-1,0-1 1,0 0-1,0 1 1,1-1-1,-1-1 1,1 1-1,0-1 1,0 1 0,0-1-1,1 0 1,-1-1-1,1 1 1,-1-1-1,1 0 1,0 0 0,0 0-1,6 1 1,1-1 65,1-1 0,-1 0 1,0 0-1,1-2 1,-1 1-1,0-2 0,19-3 1,-7 0 213,45-16 1,-57 16-325,0 0-1,-1-1 1,1 0 0,-1-1 0,15-12 0,-14 7-7,0 0 0,-1 0 0,0-1 0,-1 0 0,-1-1 0,0 0 0,-1-1 0,-1 0 0,0 0 0,-1-1 0,0 1 0,-1-1 0,-1-1 0,-1 1 0,2-24 0,-4 34-47,-1 1 0,0-1 0,-1 1 0,0-1 0,1 1 0,-2-1 0,-1-5 0,3 10 2,-1-1 0,1 1 0,-1 0 0,1-1 0,-1 1 0,0 0 0,1 0 0,-1-1-1,0 1 1,0 0 0,0 0 0,0 0 0,0 0 0,0 0 0,0 0 0,-1 0 0,1 1 0,0-1 0,0 0-1,-1 1 1,1-1 0,0 1 0,-1-1 0,1 1 0,0-1 0,-1 1 0,1 0 0,-1 0 0,1 0 0,-1 0 0,1 0-1,-3 0 1,-2 2-12,1 0 0,-1 0 0,1 0 0,-1 1-1,1-1 1,0 1 0,0 1 0,0-1 0,1 1-1,-1 0 1,-4 4 0,-6 8 10,-23 31 0,21-25-9,-23 42 0,36-55 25,0 0 1,0 0 0,0 0 0,1 0 0,1 1-1,0-1 1,0 1 0,-1 17 0,3-24 8,0-1 0,0 1 1,1 0-1,-1 0 0,1-1 1,0 1-1,0 0 1,0-1-1,0 1 0,0 0 1,0-1-1,1 0 0,-1 1 1,1-1-1,-1 0 0,1 0 1,0 0-1,0 0 1,0 0-1,0 0 0,5 3 1,1-1 44,0 1 1,1-2 0,0 1 0,-1-1 0,12 3-1,0-2 27,1 0 0,-1-1-1,1-1 1,0-1 0,-1-1-1,1 0 1,28-6 0,-17 1-25,-1-2 0,-1-1 0,0-1 0,38-18 1,182-95-12,-215 103 14,-16 9-18,0-1 0,0 0 0,-1-1-1,-1-1 1,18-17 0,-21 12-265,-14 17 220,0 1 1,0 0-1,0 0 1,0 0-1,0 0 0,0 0 1,0 0-1,0 0 1,0 0-1,0-1 1,0 1-1,0 0 0,0 0 1,0 0-1,0 0 1,0 0-1,0 0 1,0 0-1,0-1 1,0 1-1,0 0 0,0 0 1,0 0-1,0 0 1,0 0-1,0 0 1,0 0-1,0 0 0,0-1 1,0 1-1,-1 0 1,1 0-1,0 0 1,0 0-1,0 0 1,0 0-1,0 0 0,0 0 1,0 0-1,0 0 1,0 0-1,0 0 1,-1 0-1,1 0 1,0 0-1,0-1 0,-11 5 84,-14 11-259,1 1 0,-27 24 0,21-17 176,-24 20-59,2 3 0,-61 68 1,109-109 105,0 0 0,1-1 1,-1 1-1,1 0 0,1 0 1,-1 1-1,-2 7 0,5-13-35,-1 1 1,1-1-1,0 0 0,0 0 0,0 1 0,0-1 0,0 0 0,0 0 0,0 0 1,0 1-1,0-1 0,0 0 0,0 0 0,0 1 0,0-1 0,0 0 0,0 0 1,1 1-1,-1-1 0,0 0 0,0 0 0,0 0 0,0 1 0,0-1 0,0 0 1,1 0-1,-1 0 0,0 1 0,0-1 0,0 0 0,1 0 0,-1 0 0,0 0 0,0 0 1,0 0-1,1 1 0,-1-1 0,0 0 0,0 0 0,1 0 0,-1 0 0,0 0 1,0 0-1,1 0 0,-1 0 0,0 0 0,0 0 0,0 0 0,1 0 0,-1 0 1,0 0-1,0 0 0,1 0 0,-1-1 0,0 1 0,1 0 0,16-4 259,-15 3-177,11-4 10,0 0 1,0-1-1,0 0 0,-1-1 0,0 0 0,21-18 1,61-63-78,-71 64 70,35-44-716,-74 94-58,-2 0 675,1 0 0,-20 46 0,36-69 15,0-1 1,0 0-1,0 1 0,1-1 0,-1 1 0,1 0 0,-1-1 0,1 1 1,0-1-1,0 5 0,0-6 1,1 0 0,-1 0 0,0 0 0,1 0 0,-1 0 0,1 0 0,-1 0 0,1 0 0,0 0 0,-1 0 0,1 0 0,0-1 0,0 1 0,0 0 0,-1 0 0,1-1 0,0 1 0,0 0 0,0-1 0,0 1 0,0-1 0,0 1 0,0-1 0,0 0 0,1 1 0,0-1 0,14 2 78,-1-1 0,0 0 0,1-2 0,-1 1-1,20-5 1,-32 5-78,25-5 53,0 0 1,0-2-1,35-13 0,77-40-179,-10 5 62,-100 44-147,-30 11 184,0 1 0,0-1 0,0 1 1,0-1-1,0 0 0,0 1 0,0-1 1,0 1-1,0-1 0,-1 0 0,1 1 1,0-1-1,0 1 0,0-1 0,0 0 1,-1 1-1,1-1 0,0 0 0,0 1 1,0-1-1,-1 0 0,1 1 0,-18 20-23,-22 21-1,1 0 30,27-27 22,1 0-1,-16 28 0,27-42-7,-1-1 0,1 1 0,-1 0 0,1 0 0,0-1 0,-1 1 0,1 0 1,0 0-1,0 0 0,-1-1 0,1 1 0,0 0 0,0 0 0,0 0 0,0 0 0,0 0 0,0-1 0,0 1 0,1 0 0,-1 0 1,0 0-1,0 0 0,1-1 0,-1 1 0,0 0 0,1 0 0,-1-1 0,1 1 0,-1 0 0,1 0 0,-1-1 0,1 1 0,-1-1 1,1 1-1,0-1 0,-1 1 0,1-1 0,0 1 0,0-1 0,-1 1 0,1-1 0,0 0 0,0 1 0,0-1 0,-1 0 0,1 0 1,0 0-1,0 1 0,0-1 0,0 0 0,1-1 0,15 0 57,-1-1 1,0-1-1,0-1 1,0 0-1,17-7 0,-3 1-7,4-1 44,-2-1 0,0-1 1,59-35-1,-72 37-85,-1-2 0,-1 0 0,-1-2 0,0 1 0,0-2 0,-1 0 0,18-28 0,-6 1-60,32-72 0,-31 57 84,4-7-79,-2-1 0,29-98 0,-57 158 21,-2 4 0,1 0 0,0 0 0,-1 0 1,1 0-1,-1 0 0,0 0 0,0-1 1,0 1-1,0 0 0,0-3 0,0 5 15,0 0 0,0-1-1,0 1 1,0 0 0,0 0-1,0 0 1,0 0 0,0 0 0,0 0-1,0 0 1,-1 0 0,1-1-1,0 1 1,0 0 0,0 0-1,0 0 1,0 0 0,0 0 0,0 0-1,0 0 1,0 0 0,0 0-1,0 0 1,-1 0 0,1 0-1,0 0 1,0 0 0,0-1 0,0 1-1,0 0 1,0 0 0,0 0-1,-1 0 1,1 0 0,0 0-1,0 0 1,0 0 0,0 0 0,0 0-1,0 0 1,0 0 0,0 1-1,-1-1 1,1 0 0,0 0 0,0 0-1,0 0 1,0 0 0,0 0-1,-7 7-113,-6 13-30,10-15 102,-11 19-75,0 1 1,2 0-1,0 1 1,2 0 0,-8 34-1,-22 137 271,35-167-151,0 0 50,1 0 0,2 0 0,0 0-1,2 0 1,8 59 0,-8-86-19,1-1 0,0 1 0,-1 0 0,1 0 0,1 0 0,-1 0 0,0 0 0,1-1 0,-1 1 0,1-1-1,2 4 1,-2-5-16,-1 0 0,0 0 0,0 0 0,0 0 0,0-1 0,1 1 0,-1 0 0,0-1 0,1 1 0,-1-1 0,0 1 0,1-1-1,-1 0 1,1 0 0,-1 0 0,0 1 0,1-1 0,-1 0 0,1-1 0,-1 1 0,1 0 0,-1 0 0,0-1 0,1 1-1,-1 0 1,0-1 0,2 0 0,11-6 39,-1-1 0,0 0 1,-1 0-1,19-18 0,8-4 17,9-7-165,76-76 1,-126 116-11,-1 1 0,1-1 0,0 1 0,-3 7 0,-2 5 43,6-15 63,-17 32-37,1 1-1,2 0 1,-18 60 0,33-92 42,-1 0 0,1 0 0,0-1 0,-1 1 0,1 0 0,0 0 0,0 0 0,1 0 0,-1 0 0,0-1 0,1 1 0,-1 0 0,1 0 0,-1 0 0,1-1 0,0 1 0,0 0 0,-1-1 0,3 3 0,-1-2 10,0 0-1,0 0 0,0 0 1,0 0-1,1-1 1,-1 1-1,1 0 0,0-1 1,-1 0-1,1 0 1,3 1-1,4 1 31,1 0 0,0-1 0,0-1 0,0 0 0,13 0 0,14-3 53,0-1 0,0-2 0,64-17 0,-94 19-84,-1 1 1,1-1 0,-1 0 0,0-1-1,0 0 1,0 0 0,-1 0 0,0-1-1,7-6 1,-8 7-20,-1 0 0,0 0 0,-1-1 0,1 1 0,-1-1 0,0 0 0,0 0 0,0 0 0,-1 0 0,0-1 0,0 1 0,2-10 0,-3 14-5,-1 1 0,0-1 0,0 1 0,0-1 1,0 1-1,0-1 0,0 1 0,0-1 0,0 1 1,0-1-1,0 1 0,0 0 0,0-1 1,0 1-1,0-1 0,-1 1 0,1-1 0,0 1 1,0 0-1,-1-2 0,-6 3-124,-10 12-29,16-12 154,-33 28-110,18-16 45,0 0-1,2 1 1,-21 25 0,34-38 77,0 0 1,0 1-1,0-1 0,0 1 0,0 0 1,1-1-1,-1 1 0,0-1 0,1 1 1,0 0-1,-1-1 0,1 1 0,0 0 1,0 0-1,0-1 0,0 1 0,0 0 0,0 0 1,1 2-1,0-1 13,0-1 0,0 1 1,0-1-1,1 0 0,-1 1 0,1-1 0,-1 0 1,1 0-1,0 0 0,-1 0 0,1-1 0,3 3 1,-2-2 1,0 1 0,0-1 0,0 0 1,0-1-1,1 1 0,-1-1 0,0 1 1,1-1-1,-1 0 0,1 0 1,0-1-1,-1 1 0,1-1 0,-1 1 1,1-1-1,0 0 0,-1-1 0,1 1 1,5-2-1,-5 0-16,0 0 0,0 0 0,0 0 0,0-1 1,-1 1-1,1-1 0,-1 0 0,1 0 0,-1 0 0,0-1 0,-1 1 0,1-1 0,0 1 1,-1-1-1,0 0 0,0 0 0,0 0 0,0-1 0,-1 1 0,0 0 0,2-8 1,-2 5-4,0 1 1,0-1 0,-1 0 0,0 0 0,0 0 0,0 0 0,-1 0 0,0 0 0,-1 0 0,1 0 0,-1 1-1,-1-1 1,-3-7 0,5 12-9,0 0-1,-1-1 1,1 1 0,-1 0-1,0 0 1,0 0-1,1 0 1,-1 0 0,-1 0-1,1 1 1,0-1-1,0 1 1,-1-1 0,1 1-1,0 0 1,-1 0-1,0 0 1,-3-1 0,-3 0-29,0 1 0,0 1 1,0-1-1,-12 2 0,-3 0 35,87-7 322,-39 3-311,21-2-150,86-6 45,-113 11 80,0 1 0,0 0 0,0 1 0,0 1 0,20 6 0,-34-8 9,-1 0 0,0 1 0,1-1-1,-1 1 1,0-1 0,0 1 0,0 0 0,5 4 0,-8-5 3,1 0 0,0 0-1,0-1 1,-1 1 0,1 0 0,-1 0-1,1 0 1,-1 0 0,1 0-1,-1 0 1,1 0 0,-1 1-1,0-1 1,0 0 0,0 0-1,0 0 1,1 0 0,-1 0 0,-1 0-1,1 0 1,0 1 0,0-1-1,0 0 1,-1 0 0,1 0-1,0 0 1,-1 0 0,1 0-1,-1 0 1,1 0 0,-2 2 0,-3 3 4,0 1 1,0-1-1,-1 0 1,1 0 0,-9 6-1,-37 25 69,27-20-53,-1 0 560,19-14 60,16-9-401,25-18-150,42-23-84,-65 40-75,0 2 0,0 0 0,1 0 0,22-5 0,-31 9 49,0 1 1,1-1-1,-1 1 1,1 0-1,-1 0 1,1 0-1,-1 1 1,0-1-1,1 1 1,-1 0-1,0 1 1,1-1-1,-1 1 1,7 3-1,0 2 40,-1 1-1,1 0 0,14 15 0,-1-1 144,0 1-290,-18-16 271,1-1 0,0 1 0,12 7 0,-17-12-99,1-1 1,0 1-1,0-1 1,-1 0-1,1 0 0,0 0 1,0 0-1,0-1 1,0 1-1,0-1 1,0 0-1,1 0 0,-1 0 1,5 0-1,-6-1-453,0 0-1,-1 0 1,1 0-1,0 0 1,-1 0-1,0 0 1,1 0-1,-1 0 1,1 0-1,-1-1 1,0 1-1,0 0 1,0-1-1,0 1 1,0-1-1,0 0 1,0 1-1,-1-1 1,1 0-1,0 1 0,-1-1 1,1-3-1,0-17-6530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0:12.2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105 0 6560,'-37'0'2432,"29"8"-1888,3 4-160,0-4 64,0-3 896,10-1-1088,-5 4-2752,-5 0-1024,-8-1 1984,-19 1-1056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0:12.6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27 153 7648,'-26'-17'3456,"31"17"-3008,8 0 1536,18-8-1184,46-4 928,47-4-993,8 1-159,21-5-384,26 0 0,-8 8-96,-26-1-64,-16 1 0,-7 4-3999,-1 8 2175,-18 13-5120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0:15.2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374 104 4640,'-4'-34'1504,"3"32"-1350,1 0 1,0 0 0,0 0-1,1 0 1,-1 0-1,0 0 1,0 0-1,1 0 1,0 0 0,-1 0-1,1 0 1,0 0-1,0 1 1,2-4-1,2-6 1538,-4 9-1171,0-1-1,0 0 0,1 1 0,-1-1 1,1 1-1,0-1 0,-1 1 1,5-4-1,-6 6 115,1 1-139,3 6-210,-1 0 0,0 0 1,0 1-1,-1-1 1,0 1-1,1 12 1,29 230 1942,-30-211-1865,-1 0 0,-3-1 1,0 1-1,-3-1 0,-15 64 0,2-42-152,-1-1 0,-47 97 0,42-111-98,-1-1-1,-38 49 0,-70 73-1472,123-154 1066,-27 33-3029,5 2 933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1:05.4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3 811 3808,'-1'0'29,"1"0"0,0 0 0,0 0 0,0 0-1,0 0 1,0-1 0,0 1 0,-1 0 0,1 0 0,0 0 0,0 0 0,0 0 0,0 0 0,0 0 0,0-1-1,0 1 1,0 0 0,0 0 0,0 0 0,0 0 0,0 0 0,-1 0 0,1-1 0,0 1 0,0 0 0,0 0 0,0 0-1,0 0 1,0-1 0,0 1 0,0 0 0,0 0 0,1 0 0,-1 0 0,0 0 0,0-1 0,0 1 0,0 0-1,0 0 1,0 0 0,0 0 0,0 0 0,0 0 0,0 0 0,0-1 0,1 1 0,-1 0 0,0 0 0,0 0 0,0 0-1,0 0 1,0 0 0,0 0 0,1 0 0,-1 0 0,0 0 0,0 0 0,0 0 0,0-1 0,1 1-8,-1 0 1,0 0-1,0 0 1,0 0 0,1 0-1,-1 0 1,0 0-1,0 0 1,0 0-1,0 0 1,1 0 0,-1 0-1,0 0 1,0 0-1,0-1 1,0 1-1,0 0 1,1 0 0,-1 0-1,0 0 1,0 0-1,0 0 1,0-1-1,0 1 1,0 0 0,0 0-1,0 0 1,0 0-1,0-1 1,1 1-1,-1 0 1,0 0 0,0 0-1,0-1 1,0 1-1,0 0 1,0 0-1,0-1 79,0 1-1,0-1 1,0 1-1,1-1 0,-1 1 1,0-1-1,1 1 0,-1-1 1,0 1-1,1-1 1,-1 1-1,0 0 0,1-1 1,-1 1-1,1 0 0,-1-1 1,1 1-1,-1 0 1,1 0-1,-1 0 0,1-1 1,-1 1-1,1 0 0,-1 0 1,1 0-1,0 0 0,6-3 1144,6-2-4,-11 4-1087,1 0 1,-1 0-1,1 0 0,-1-1 1,0 1-1,1-1 0,-1 1 1,0-1-1,4-3 0,6-10 269,-1-1-1,0 0 1,-1-1-1,0 0 0,13-36 1,16-46-64,-17 40-143,47-89-1,12-20 133,-36 70-127,-18 45-22,-27 53-209,0-1 0,0 1 0,0-1 0,1 1 0,-1 0 0,0-1 0,0 1-1,0 0 1,1 0 0,-1-1 0,0 1 0,0 0 0,1-1 0,-1 1-1,0 0 1,0 0 0,1-1 0,-1 1 0,0 0 0,1 0 0,-1 0-1,0 0 1,1 0 0,-1-1 0,1 1 0,-1 0 0,0 0 0,1 0 0,0 0-1,9 6-144,7 14 23,-17-20 133,20 32-28,-2 1-1,-1 0 0,-2 1 0,-1 1 0,-2 0 0,14 64 0,17 224 517,-41-309-439,-1-1 0,-1 1 0,0-1 0,0 1 0,-2 0 0,0-1 0,-5 20 0,7-31-12,-1 1 1,0-1-1,0 0 0,0 0 1,0 0-1,0-1 0,-1 1 1,1 0-1,-1 0 0,1-1 1,-1 1-1,1-1 0,-1 1 1,0-1-1,0 0 0,1 1 1,-1-1-1,-3 1 0,1-1 28,0 1-1,0-1 0,0 0 0,0-1 1,0 1-1,0-1 0,-1 0 0,1 0 1,-5 0-1,-3-2-8,1 0 1,0 0 0,0-1-1,0-1 1,0 0-1,-19-10 1,-7-7-95,1-1 0,1-2 1,-61-54-1,95 77-132,23 12-399,-5-2 568,-1-2 0,1 0-1,1-1 1,-1-1 0,1-1 0,0 0 0,0-1 0,0-1 0,22 0-1,22 0-97,-45 0 145,1-1-1,0-1 0,-1 0 0,1-1 1,30-7-1,-42 6-10,0 0 0,-1-1 0,1 0 0,-1 0 0,1 0 1,-1 0-1,0-1 0,0 0 0,-1 0 0,1 0 0,-1-1 0,0 1 1,0-1-1,3-5 0,6-10 99,-2-1 1,13-28 0,-18 35-103,35-86 88,-19 44-94,-8 15-41,-11 30-53,0 0-1,1 0 1,8-15-1,-15 39-70,1 0-1,1-1 0,0 21 0,0-14 128,-1 7 0,-3 40 105,7 97 0,-2-159-57,0-1 0,1 0 0,0 1-1,-1-1 1,1 0 0,1 0 0,-1 0 0,0 0 0,1 0-1,0 0 1,-1 0 0,1 0 0,0 0 0,0-1 0,1 1-1,4 3 1,-6-5-5,0 0 0,1 0-1,-1 0 1,1-1 0,-1 1 0,1 0-1,-1-1 1,1 1 0,-1-1 0,1 0-1,0 1 1,-1-1 0,1 0-1,0 0 1,2-1 0,-2 1-3,0-1 1,1 1-1,-1-1 1,1 0-1,-1 0 0,0 0 1,0 0-1,1-1 0,-1 1 1,0-1-1,0 1 1,3-4-1,12-15 61,0-1 0,-1-1 0,17-30 0,-7 11-99,4-7 48,-8 12-130,34-42 0,-54 77 72,-1-1 1,0 1-1,0 0 0,0 0 0,0 0 1,1 0-1,-1 0 0,1 0 0,-1 0 1,2 0-1,-2 1 15,-1 0 0,1 0 1,-1 0-1,1 0 1,-1 0-1,1 0 0,-1 0 1,1 0-1,-1 0 0,1 0 1,0 0-1,-1 0 0,1 0 1,-1 0-1,1 1 1,-1-1-1,0 0 0,1 0 1,-1 1-1,1-1 0,-1 0 1,1 1-1,-1-1 0,0 0 1,1 1-1,-1-1 0,0 1 1,1-1-1,-1 1 1,0-1-1,0 1 0,1-1 1,-1 1-1,0-1 0,0 1 1,0-1-1,1 1 0,2 15-18,0-1 0,0 1-1,-2 0 1,0-1-1,-2 32 1,1-15-38,-1 13 36,0-26 80,0 0 0,1 0 0,1-1 1,1 1-1,7 30 0,-8-47-21,-1 0 1,1 0-1,0 1 0,0-1 1,0 0-1,0 0 0,1 0 1,-1 0-1,0 0 0,1-1 0,-1 1 1,1 0-1,0-1 0,0 1 1,1 1-1,-2-3-9,0 1 0,0-1 0,0 0 0,-1 0 0,1 1 0,0-1 0,0 0 0,0 0 0,0 0 0,0 0 0,-1 0 0,1 0 1,0 0-1,0 0 0,0 0 0,0 0 0,1-1 0,0 0-8,-1 0 1,1 0-1,0 0 0,-1 0 1,1 0-1,-1 0 1,0-1-1,1 1 1,-1 0-1,2-4 1,38-56 148,-14 19-245,-26 41 63,-1 0 0,1 0 0,-1 0 0,1 1 0,-1-1 0,1 0 0,0 0-1,-1 1 1,1-1 0,0 1 0,-1-1 0,1 1 0,0-1 0,0 1 0,0-1 0,-1 1 0,3-1 0,-3 1 9,1 0 0,-1 0 1,1 0-1,-1 1 0,0-1 1,1 0-1,-1 0 0,0 0 0,1 1 1,-1-1-1,0 0 0,1 0 1,-1 1-1,0-1 0,1 0 1,-1 1-1,0-1 0,0 0 1,1 1-1,-1-1 0,0 1 1,0-1-1,0 0 0,1 1 1,-1 0-1,1 5-24,1 0 1,-1 0-1,1 12 1,-2-12 45,1 21-14,-2-1 0,-7 53 0,2-27 0,-14 145 14,-60 247-1,77-428 31,0-5 58,0 1 1,0-1-1,-6 13 0,9-24-83,0 1-1,0 0 1,0-1-1,-1 1 1,1-1-1,0 1 0,-1-1 1,1 1-1,0 0 1,-1-1-1,1 0 1,0 1-1,-1-1 0,1 1 1,-1-1-1,1 1 1,-1-1-1,1 0 1,-1 1-1,1-1 1,-1 0-1,0 1 0,0-1-1,1-1-1,-1 1 0,1 0 1,0-1-1,-1 1 0,1 0 0,0-1 1,-1 1-1,1 0 0,0-1 1,-1 1-1,1-1 0,0 1 0,0-1 1,0 1-1,-1-1 0,1 1 0,0-1 1,0 1-1,0-1 0,0 0 1,-4-35 240,7-8-143,1 0 0,14-58 0,-6 38-146,38-165 5,12 6 118,-9-6-438,-42 183 319,1 1-1,24-56 1,-32 94-20,0-1 0,0 1 0,0-1 0,6-6 1,-9 13 30,0 0 1,0 0-1,0 0 1,0 0-1,0 0 1,1 0-1,-1 0 1,0 0-1,0 1 1,1-1-1,-1 0 1,0 1-1,3-1 1,-3 1 8,0 0 1,-1 0-1,1 0 0,0 0 0,0 0 1,0 0-1,-1 0 0,1 1 1,0-1-1,0 0 0,-1 1 1,1-1-1,0 1 0,0-1 1,-1 0-1,1 1 0,-1-1 1,1 1-1,0 0 0,-1-1 0,1 1 1,-1 0-1,1-1 0,-1 1 1,0 0-1,1 1 0,2 4 5,0 0 0,0 1 0,-1-1-1,0 1 1,0-1 0,-1 1 0,1 12 0,-1 48-132,-4-30 192,-1-1 0,-12 46 0,15-74 46,-1 0 1,-1 1-1,1-1 0,-2 0 1,1-1-1,-1 1 0,-8 13 1,12-21-90,-1 0 0,1 1 0,0-1 0,0 0 0,-1 1 0,1-1 1,0 0-1,-1 1 0,1-1 0,0 0 0,-1 0 0,1 1 0,-1-1 0,1 0 1,0 0-1,-1 0 0,1 0 0,-1 1 0,0-1 0,-3-5 135,3 3-152,1 0 0,-1 0 0,1 0 0,0 1 0,0-1 1,0 0-1,0 0 0,0-3 0,2-3-25,-1 0 0,1 1 0,1-1 0,-1 1 0,1 0 0,1 0 0,-1 0 0,1 0 1,1 0-1,4-5 0,-7 9 7,1 0 1,-1 0-1,1 1 1,-1-1-1,1 1 1,0 0-1,0 0 0,0 0 1,0 0-1,0 0 1,1 1-1,-1-1 1,0 1-1,1 0 1,-1 0-1,1 0 1,0 0-1,-1 1 1,1 0-1,-1 0 1,1 0-1,0 0 1,6 1-1,-3 1 10,0 0 0,0 1 1,-1 0-1,1 0 0,-1 1 0,1-1 0,-1 1 1,0 1-1,8 7 0,-2 0-38,0 0 0,-1 0 0,11 18 0,-17-22 33,0 1 1,0-1-1,-1 1 0,-1 1 1,1-1-1,-1 0 0,-1 1 1,0 0-1,1 14 0,-1 5 47,-4 55-1,-6 2 87,-4 0 1,-4-1-1,-50 156 0,45-191 225,20-49-319,-8 14 129,8-15-148,1 1 0,0-1 0,0 0-1,-1 0 1,1 0 0,0 0 0,0 0-1,-1 1 1,1-1 0,0 0 0,0 0-1,-1 0 1,1 0 0,0 0 0,-1 0-1,1 0 1,0 0 0,0 0 0,-1 0-1,1 0 1,0 0 0,0 0 0,-1 0-1,-8-10 116,8 7-103,-1 0 1,1-1 0,0 1 0,0-1 0,0 1-1,0-1 1,1 1 0,0-1 0,-1-4 0,4-41 120,-1 27-122,5-44-37,16-68 1,-10 84 50,3 1 0,35-76 0,58-86-208,-94 183 148,-3 6 11,34-59-101,-38 69 69,0 0-1,1 1 0,0 0 0,15-13 0,-21 21-1,1 0 0,0 0 0,-1 0 1,1 1-1,0 0 0,0 0 0,7-2 0,-10 3 47,0 1 0,1-1-1,-1 1 1,0 0-1,1 0 1,-1 0 0,1 0-1,-1 0 1,0 0 0,1 0-1,-1 0 1,0 0 0,1 1-1,-1-1 1,0 0 0,1 1-1,-1-1 1,0 1 0,0 0-1,0-1 1,1 1-1,-1 0 1,0 0 0,0 0-1,0 0 1,1 1 0,2 3-4,-1 0 0,0 0 0,0 0 0,0 0 0,-1 1-1,0-1 1,0 1 0,0 0 0,-1 0 0,2 9 0,-2-1 12,0 1 0,0-1 0,-3 17 0,1-21 32,-1 0 0,0-1 0,0 0 0,-1 1 0,0-1 0,-1 0 0,0 0 0,0 0 0,-1-1 0,0 0 0,0 0 0,-1 0 0,0 0 0,-1-1 0,1 0 0,-2 0 0,1-1 0,-1 0 0,1 0 0,-2-1 0,1 0 0,0 0 0,-1-1 0,0 0 0,0-1 0,-11 3 0,12-2-113,14-3 114,20-3 55,-7-1-104,0-2 1,-1 0 0,1 0 0,-1-2 0,31-17-1,139-90-67,-48 26 68,-86 58-39,-59 38 28,-1 0 0,-9 12 0,-3 2-35,2 0 0,-23 40 0,9-14-90,25-41 144,-14 25-54,18-30 54,0 1 0,0-1 0,0 0 0,0 1 0,0-1-1,1 1 1,-1-1 0,1 1 0,0-1 0,0 1 0,0 2 0,0-4 14,0 0 0,0 0-1,0 0 1,1 0 0,-1-1 0,0 1-1,1 0 1,-1 0 0,0 0 0,1-1-1,-1 1 1,1 0 0,-1 0 0,1-1-1,0 1 1,-1 0 0,1-1 0,0 1-1,-1-1 1,1 1 0,1 0 0,0 0 12,-1-1 0,1 1 0,0-1 0,0 1 0,0-1-1,0 0 1,-1 0 0,1 0 0,4 0 0,1-1 45,0 0 0,-1 0-1,1-1 1,8-3-1,-3 0 0,-1 0-1,0-1 1,18-14-1,-7 6-39,-19 12-11,0 0 1,-1 0-1,1-1 1,-1 1-1,0 0 1,0-1 0,0 1-1,0-1 1,0 0-1,0 0 1,-1 0-1,1 0 1,-1 0 0,0 0-1,0 0 1,0 0-1,0 0 1,-1 0-1,1-1 1,-1 1 0,0 0-1,0 0 1,0-1-1,0 1 1,0 0-1,-1 0 1,0-1 0,-1-2-1,2 2-24,-2 1-1,1 0 1,0-1-1,-1 1 1,1 0 0,-1 0-1,0 0 1,0 0-1,0 0 1,0 0-1,-1 1 1,1-1-1,-1 1 1,0 0 0,1-1-1,-1 1 1,0 0-1,0 1 1,-1-1-1,1 0 1,0 1-1,0 0 1,-1 0 0,1 0-1,-6-1 1,4 2-3,1 1 1,0-1-1,-1 1 1,1 0-1,-1 0 1,1 0-1,0 1 1,0 0-1,0-1 1,0 2-1,0-1 1,0 0-1,0 1 1,1-1 0,-1 1-1,1 0 1,0 0-1,-3 4 1,5-6 8,0 0 1,1-1 0,-1 1 0,0 0 0,1 0 0,-1 0 0,1 0-1,-1 0 1,1-1 0,-1 1 0,1 0 0,-1 0 0,1 0-1,0 0 1,0 0 0,0 0 0,-1 0 0,1 0 0,0 0-1,0 0 1,0 0 0,1 0 0,-1 0 0,0 0 0,0 0-1,0 0 1,1 0 0,-1 0 0,1 0 0,-1 0 0,0 0 0,1 0-1,0 1 1,1 0-7,0 0 0,0 0-1,0 0 1,0-1 0,1 1-1,-1 0 1,0-1 0,1 0-1,-1 1 1,1-1 0,3 1-1,11 2 19,0-1 0,-1-1 0,1 0 0,0-1 0,0-1-1,34-4 1,-40 3 10,1-1-1,-1 0 0,0 0 1,0-1-1,0-1 0,0 0 0,0 0 1,-1-1-1,1 0 0,-1-1 1,-1 0-1,1-1 0,-1 0 0,0 0 1,-1-1-1,0 0 0,11-14 1,-3-4 4,-2 0 0,0-2 0,-2 1 0,9-32 0,7-14-4,35-60-273,-63 133 249,0 0-1,0-1 0,0 1 1,0 0-1,0 0 1,0 0-1,0-1 0,0 1 1,0 0-1,1 0 0,-1-1 1,0 1-1,0 0 1,0 0-1,0 0 0,1 0 1,-1-1-1,0 1 0,0 0 1,0 0-1,1 0 1,-1 0-1,0 0 0,0 0 1,0 0-1,1 0 1,-1-1-1,0 1 0,0 0 1,1 0-1,-1 0 0,0 0 1,0 0-1,1 0 1,-1 0-1,0 0 0,0 0 1,1 1-1,-1-1 0,0 0 1,1 0-4,-1 1 1,1-1-1,-1 0 1,0 1-1,1-1 1,-1 1-1,0-1 1,1 1-1,-1-1 1,0 1 0,0 0-1,1-1 1,-1 1-1,0-1 1,0 1-1,0 0 1,9 99-113,-8 164 0,-1-260 139,-2 20 122,-5 38 0,6-56-78,-1 0 0,1 0-1,-1 0 1,0-1 0,-1 1-1,1 0 1,-1-1 0,0 0-1,0 0 1,-1 0 0,-7 9-1,10-13-42,0 0-1,0 0 1,0 0 0,-1 0-1,1 0 1,0-1-1,0 1 1,-1 0-1,1-1 1,-1 1 0,1-1-1,0 1 1,-1-1-1,1 1 1,-1-1-1,1 0 1,-1 0-1,1 0 1,-1 0 0,1 0-1,-1 0 1,1 0-1,-1-1 1,1 1-1,-1 0 1,1-1-1,-3-1 1,-1-1 18,-1 0-1,1 0 1,1-1 0,-1 0 0,-6-7-1,-4-2-44,14 12-8,0 0 1,0 0 0,0 0 0,0 0 0,0 0 0,0 0 0,0 0-1,0-1 1,1 1 0,-1 0 0,0-1 0,1 1 0,-1 0 0,1-1-1,-1 1 1,0-2 0,1 2 10,0 1 0,0 0 0,1-1 0,-1 1 0,0 0 0,0 0 0,0-1 0,0 1 0,0 0 0,0-1 0,0 1 0,0 0 0,0 0 0,1-1 0,-1 1 0,0 0 0,0 0 0,0-1 0,1 1 0,-1 0 0,0 0 0,0 0 0,1-1 0,-1 1 0,0 0 0,1 0 0,-1 0-3,1-1 1,0 1 0,0 0 0,0 0 0,0 0 0,0 0 0,0 0 0,-1 0 0,1 0 0,0 0 0,0 0 0,0 1 0,1-1 0,14 5-83,-6-2 65,1 0 1,-1-1 0,14 1-1,35 0 104,0-2-1,102-13 1,-145 10-71,1-1 0,-1-1 0,0 0 0,0-1 0,0-1 0,-1 0 0,20-11 0,-23 8 23,0-1 0,0 0 1,-1-1-1,0 0 0,-1 0 1,-1-1-1,0 0 0,0-1 1,-1 0-1,-1-1 0,0 1 1,-1-1-1,6-21 0,-9 27-13,-1-1 0,0 0 0,-1 0 0,0 0 0,0-1 0,-1 1 0,0 0 0,-1 0 0,0 0 0,-3-13 0,3 20-29,1-1 0,-1 1 0,0-1 0,0 1 0,0 0 0,0-1 0,0 1 0,-1 0 0,1 0 0,-1 0 0,1-1 0,-1 2 0,0-1 0,0 0 0,-3-3 0,3 4 0,0 0 0,0 0 1,0 1-1,0-1 1,0 1-1,-1-1 1,1 1-1,0-1 0,0 1 1,0 0-1,0 0 1,-1 0-1,1 0 1,0 1-1,0-1 0,0 1 1,0-1-1,0 1 1,0 0-1,0-1 1,-3 3-1,-2 0-40,0 2 1,-1-1-1,2 1 1,-1 0-1,0 1 1,-10 12-1,-32 43-134,40-48 182,1 0 0,0 0 0,1 1 0,0 0 0,1 0 0,1 0 0,-6 27 0,9-35 23,1 1-1,0-1 0,1 1 1,-1-1-1,1 1 1,1-1-1,-1 1 0,1-1 1,0 1-1,1-1 1,-1 0-1,1 0 0,1 1 1,-1-1-1,1-1 1,0 1-1,0 0 0,1-1 1,-1 1-1,7 6 1,0-4 23,-1 0 1,1 0-1,0-1 1,0 0 0,1-1-1,0 0 1,20 8-1,-10-7 62,1 0-1,-1-1 0,30 4 0,-40-9-4,-1 0-1,1-1 1,0 0 0,-1 0-1,1-2 1,-1 1 0,1-1-1,18-6 1,-16 3-1330,0-1 0,0 1 1,16-12-1,3-3-1722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1:08.6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1364 2656,'15'-6'4316,"25"-16"-2382,-25 12-1558,-2-2 0,0 0-1,16-19 1,31-44 97,-42 51-358,191-274 480,-198 282-561,20-33 67,-3-1 1,43-101-1,-44 76 187,27-116 0,-34 108-165,-19 79-435,-1 13-24,-4 22-51,-22 145 93,7-56 364,-3 22 30,-27 239 67,48-367-51,0-3 52,0-1-1,0 1 1,1-1 0,1 1 0,0-1 0,0 1 0,1-1 0,3 13 0,-4-22-102,-1 0 0,1 1 1,0-1-1,-1 0 0,1 1 1,0-1-1,0 0 0,0 0 1,0 0-1,0 0 0,0 0 1,0 0-1,0 0 0,0 0 1,2 1-1,-2-2-27,0 0 0,0 1 0,0-1-1,0 0 1,0 0 0,-1 0 0,1 0 0,0 0 0,0 0-1,0 0 1,0 0 0,0-1 0,-1 1 0,1 0 0,0-1-1,0 1 1,0 0 0,-1-1 0,1 1 0,0-1-1,0 1 1,-1-1 0,1 1 0,-1-1 0,1 1 0,0-1-1,-1 0 1,1 1 0,-1-1 0,1 0 0,0-1 0,8-15 139,0-1 1,0 1-1,-2-2 1,6-18 0,-2 3-113,59-138 24,-41 102-30,114-257 110,15-29-340,-143 320 298,-2 0 0,12-50 0,-23 72-99,-2 14-35,0 0 0,0-1 0,0 1 1,0 0-1,0 0 0,0 0 1,0 0-1,0 0 0,0 0 0,0-1 1,0 1-1,-1 0 0,1 0 1,0 0-1,0 0 0,0 0 0,0 0 1,0 0-1,0-1 0,0 1 1,0 0-1,0 0 0,0 0 0,-1 0 1,1 0-1,0 0 0,0 0 0,0 0 1,0 0-1,0 0 0,0 0 1,-1 0-1,1 0 0,0 0 0,0 0 1,0 0-1,0 0 0,0 0 1,0 0-1,-1 0 0,1 0 0,0 0 1,0 0-1,-2 1-16,1 0 0,0 0 1,0 0-1,-1 0 0,1 0 0,0 0 0,0 1 0,0-1 1,0 0-1,0 1 0,0-1 0,0 2 0,-10 19 54,1 1 0,-8 25 1,0 3 14,-40 118 49,-14 34 181,-44 150 449,60-152 234,52-195 72,3-12-765,1-14-137,5-12-22,1-1 0,2 1 1,18-50-1,-19 66-153,0 0 0,1 0-1,0 1 1,1 0 0,1 1 0,0 0 0,1 0 0,20-18 0,-30 31 25,0 0 1,0 0 0,0 0 0,0 0-1,0 0 1,0 1 0,0-1-1,0 0 1,0 1 0,1-1-1,-1 1 1,0-1 0,0 1 0,1 0-1,-1-1 1,0 1 0,1 0-1,-1 0 1,0 0 0,1 0-1,-1 0 1,0 0 0,3 1 0,-2 0 9,-1 0 1,1 0 0,-1 0 0,0 0-1,1 0 1,-1 0 0,0 0 0,0 1-1,0-1 1,0 1 0,0-1 0,0 1 0,0-1-1,0 1 1,-1-1 0,1 1 0,0 3-1,6 19 32,-1 0 1,2 31-1,8 32-83,-13-76 83,0 1 1,1-1-1,0 0 0,1 0 1,0 0-1,11 15 1,-14-23 10,0 0 1,1 0 0,-1 0 0,1-1-1,0 1 1,-1-1 0,1 0 0,0 1-1,1-2 1,-1 1 0,0 0 0,0 0 0,1-1-1,-1 0 1,1 0 0,0 0 0,-1 0-1,1 0 1,0-1 0,-1 1 0,1-1-1,0 0 1,-1 0 0,1-1 0,5 0-1,-2-1 4,-1 0 1,1 0-1,-1 0 0,0-1 0,0 0 0,0 0 0,0-1 0,0 1 0,-1-2 0,1 1 0,-1 0 0,5-6 0,7-9 70,28-41-1,-14 17 47,-8 11-102,31-58 0,-52 86-47,0 0 0,0 0 0,0-1 0,-1 1 0,0 0 1,1-1-1,-2 1 0,2-7 0,-2 10-10,0 1 1,0 0-1,0 0 0,0-1 1,0 1-1,0 0 0,0 0 1,0-1-1,0 1 0,0 0 1,-1 0-1,1 0 0,0-1 1,0 1-1,0 0 0,0 0 1,0-1-1,0 1 0,-1 0 1,1 0-1,0 0 0,0-1 1,0 1-1,0 0 0,-1 0 1,1 0-1,0 0 0,0 0 1,-1-1-1,1 1 0,0 0 1,0 0-1,0 0 0,-1 0 1,-10 2-139,-11 11 6,14-7 121,0 1-1,0 0 1,1 0-1,0 0 1,1 1-1,0 0 1,0 1-1,0-1 1,1 1 0,1 0-1,-1 1 1,1-1-1,1 1 1,0-1-1,-3 17 1,4-14 47,0 1-1,1-1 1,1 1 0,0-1-1,0 1 1,2-1 0,-1 1-1,2-1 1,-1 0 0,2 1-1,-1-1 1,9 17 0,-10-26-15,0 1 1,0-1 0,0 1-1,0-1 1,0 0 0,1 0 0,0 0-1,4 4 1,-6-6-2,0 0-1,0 0 1,1-1 0,-1 1-1,0 0 1,1-1-1,-1 1 1,1-1 0,-1 0-1,1 1 1,-1-1 0,1 0-1,-1 0 1,1 0 0,-1 0-1,1 0 1,-1 0 0,1 0-1,-1 0 1,0-1-1,1 1 1,-1-1 0,1 1-1,-1-1 1,2-1 0,6-3 44,-2-1 0,1 0-1,0 0 1,-1-1 0,-1 0 0,1 0 0,9-14 0,11-12-15,6-3 0,-13 13-8,24-19-1,24-14-88,-57 48 8,1 0 1,0 1-1,1 0 0,16-6 1,-26 12 34,-1 0 1,1 0 0,0 0-1,0 0 1,0 1 0,0 0-1,0-1 1,0 1 0,0 0 0,0 0-1,0 1 1,0-1 0,0 0-1,0 1 1,0 0 0,0 0-1,0 0 1,-1 0 0,1 0-1,0 1 1,-1-1 0,1 1 0,-1-1-1,1 1 1,-1 0 0,0 0-1,0 0 1,0 1 0,3 3-1,6 14-8,-1 0 0,11 30-1,-11-24 4,16 30-1,-22-49 62,0 0 1,1 0 0,0-1 0,0 0-1,0 0 1,0 0 0,1 0 0,12 8-1,-17-13-35,1 0-1,0-1 1,-1 1 0,1 0-1,0-1 1,-1 1-1,1-1 1,0 0-1,0 1 1,-1-1-1,1 0 1,0 0 0,0 0-1,0-1 1,-1 1-1,1 0 1,0 0-1,0-1 1,-1 1 0,1-1-1,0 0 1,-1 0-1,1 1 1,-1-1-1,1 0 1,-1 0-1,1 0 1,-1 0 0,0-1-1,2 0 1,3-4 14,0 0 0,-1-1-1,1 1 1,7-14 0,8-19 172,21-52-1,-28 59-154,-10 23-36,0 0-1,-1 0 0,0 0 1,-1 0-1,0-1 0,0 1 1,-1-1-1,0 0 1,-1 1-1,-1-16 0,1 25-11,0-1 1,0 1-1,0-1 0,0 1 0,-1-1 0,1 1 0,0 0 1,0-1-1,0 1 0,0-1 0,0 1 0,-1-1 0,1 1 0,0 0 1,0-1-1,-1 1 0,1 0 0,0-1 0,-1 1 0,1 0 1,0-1-1,-1 1 0,1 0 0,0-1 0,-1 1 0,1 0 0,-1 0 1,1 0-1,-1-1 0,1 1 0,0 0 0,-1 0 0,0 0 1,0 0-9,0 0 1,0 1-1,0-1 1,0 1-1,0-1 1,0 1-1,0-1 1,0 1-1,0 0 1,0-1-1,0 1 1,-2 1-1,-1 3-27,0-1-1,0 1 0,1-1 0,-5 9 1,5-5 40,0 0 0,0 1 0,0-1 0,2 1 0,-1 0 0,1-1 0,0 1-1,1 0 1,-1 0 0,2 0 0,0 0 0,0 0 0,2 8 0,0-5 18,0 0 0,1 0-1,0-1 1,1 1-1,0-1 1,0 0-1,2-1 1,13 20 0,-16-25 2,1-1 0,-1 1 1,1-1-1,0 0 0,0 0 1,0 0-1,1 0 1,-1-1-1,1 0 0,0-1 1,0 1-1,0-1 0,8 2 1,-6-3 68,0 1 1,0-2-1,0 1 1,0-1-1,0 0 1,0-1 0,0 0-1,0 0 1,12-4-1,-7 1-400,-1-1 0,1 0 0,-1-1 0,-1 0-1,1-1 1,-1 0 0,0-1 0,-1 0 0,1-1 0,-2 0-1,1 0 1,11-16 0,-2-8-3511,-5 6 1190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1:08.9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0 233 5216,'23'12'2368,"99"-32"-2048,-56 8 960,2 7-768,44-15 128,5 3-352,26-9 64,-11 1-192,2-7 768,-13 4-512,6-3-3904,-19 2 1856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1:10.4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0 428 2720,'0'2'113,"0"0"0,0-1 0,0 1 0,1 0 0,-1 0 0,0-1 0,1 1 0,-1-1 0,2 3 0,-2-4 19,0 1 1,1-1-1,-1 1 0,0-1 1,1 1-1,-1-1 1,1 1-1,-1-1 0,1 0 1,-1 1-1,1-1 1,-1 0-1,1 1 0,-1-1 1,1 0-1,-1 1 0,2-1 1,1 0 308,0 0 0,0 0-1,0 0 1,0 0 0,-1-1 0,1 1 0,0-1 0,4-1 0,-4 1-381,4-1 241,0-1 0,-1 0 0,1 0 0,-1 0 0,0-1 1,1 0-1,9-9 0,35-38 985,-43 42-1104,148-155 1013,-129 135-943,-1-1 1,30-46-1,-59 81-484,-4 4 191,2 1 1,-1-1 0,1 1-1,0 0 1,-4 15 0,7-10 41,0 1 0,1-1 0,1 0 1,0 0-1,1 1 0,1-1 1,4 20-1,-3-23 96,0 0-1,1 0 1,0-1-1,1 1 1,1-1-1,-1-1 1,2 1-1,-1-1 1,14 16-1,-19-25-44,0 1 0,0-1 0,1 1 0,-1-1-1,1 1 1,-1-1 0,1 0 0,0 0 0,-1 0-1,1 0 1,0 0 0,0 0 0,-1 0-1,1 0 1,0-1 0,0 1 0,0-1 0,0 1-1,0-1 1,0 0 0,0 0 0,0 0 0,0 0-1,0 0 1,0 0 0,0-1 0,0 1-1,0-1 1,0 1 0,3-3 0,-1 1 31,-1 0 1,1-1-1,-1 0 1,0 0-1,0 0 1,0 0-1,0-1 1,3-6-1,19-33 226,-18 28-255,91-163 501,-58 108-587,-36 61-1,1 0-1,0 1 1,1 0 0,0 0-1,0 1 1,0-1 0,14-10-1,-19 17 27,0 1-1,0 0 0,0-1 0,0 1 0,0 0 1,0 0-1,1 0 0,-1-1 0,0 1 0,0 0 1,0 1-1,0-1 0,0 0 0,0 0 0,0 0 1,0 1-1,0-1 0,0 0 0,0 1 1,0-1-1,0 1 0,0-1 0,0 1 0,0 0 1,0-1-1,0 1 0,-1 0 0,2 1 0,20 23-2,-20-23 6,2 3-3,-1 1 0,1-1 1,-1 1-1,0 0 0,-1 0 0,0 0 0,0 0 0,0 1 0,0-1 0,-1 1 0,0-1 0,0 1 0,-1 10 0,-2 3 60,0 0 0,-1 0 0,-6 20 0,6-28-18,0 3 28,-1 0 1,-1 1-1,0-2 0,0 1 1,-2 0-1,0-1 1,0-1-1,-13 18 0,19-29-37,-1 0 0,0 0 0,0 0 0,-1 0 0,1 0 0,0 0 0,-1 0 0,-3 2-1,4-4-8,1 1 0,-1-1 0,1 0 0,0 1 0,-1-1-1,1 0 1,-1 0 0,1 0 0,-1 0 0,1 0 0,0 0-1,-1 0 1,1 0 0,-1-1 0,1 1 0,0 0 0,-1-1 0,1 0-1,0 1 1,-3-2 0,0-1 21,0 0 0,0-1 0,1 1 0,-1-1-1,1 0 1,0 0 0,0 0 0,0 0 0,-4-9 0,1 0-45,0 0-1,-6-19 1,10 25 30,0 1-56,0 1-1,1-1 1,-1 0-1,1 1 1,0-10-1,1 14 25,0 0 0,0 0-1,0 0 1,0 0 0,1 0 0,-1-1-1,0 1 1,1 0 0,-1 0 0,0 0 0,1 0-1,-1 0 1,1 0 0,0 0 0,-1 1-1,1-1 1,0 0 0,0 0 0,-1 0-1,1 1 1,0-1 0,0 0 0,0 1 0,0-1-1,0 0 1,0 1 0,0 0 0,0-1-1,0 1 1,0 0 0,0-1 0,0 1 0,0 0-1,2 0 1,20-2-31,0 2 0,44 4-1,-29-1 82,25 4-44,86 20 0,-61-9 196,-84-17-479,-1 0 1,1-1 0,0 0-1,0 1 1,5-2 0,1-3-3710,-10 4 3908,0 0 0,0 0-1,0 0 1,1 0 0,-1 0 0,0 0-1,0-1 1,0 1 0,0 0 0,0 0-1,0 0 1,0 0 0,0 0 0,1 0-1,-1-1 1,0 1 0,0 0 0,0 0-1,0 0 1,0 0 0,0-1 0,0 1-1,0 0 1,0 0 0,0 0 0,0 0-1,0 0 1,0-1 0,0 1 0,0 0-1,0 0 1,0 0 0,0 0 0,0-1-1,0 1 1,0 0 0,0 0 0,-1 0-1,1 0 1,0 0 0,0 0 0,0-1-1,0 1 1,0 0 0,0 0-1,0 0 1,0 0 0,-1 0 0,1 0-1,0 0 1,0 0 0,0-1 0,-10-2-4035,-7 2 314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40:54.4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0 128 3392,'0'0'11445,"9"-12"-8800,-4 1-1655,-5 9-819,1 1 0,-1 0 0,0 0-1,1 0 1,-1 0 0,1-1 0,0 1 0,-1 0-1,1 0 1,0 0 0,-1 0 0,1 0 0,2-1-1,-4 2-86,1-1-1,0 1 1,0-1 0,0 0-1,0 1 1,0-1-1,0 1 1,1-1-1,-1 1 1,0-1-1,0 1 1,0-1 0,0 1-1,1-1 1,-1 1-1,0-1 1,1 1-1,-1-1 1,0 1-1,1-1 1,-1 1 0,0 0-1,1-1 1,7-2 43,0 1 1,0 0 0,0 0 0,14-1-1,4 0 72,-15 1-17,1 2 1,-1-1-1,14 2 0,1 0-271,47 4 718,-2-4-393,-26 1 77,1-3-1,48-6 1,-56 3-307,0 2 0,46 3 1,-20 1-26,-32-1 163,31 5 0,-40-3-51,-1-2 0,42-2 0,45-12 264,-97 11-353,181-19-127,-91 10 294,115 7 167,-131 5-351,52-7 123,3 0-23,104 1 100,-167 10-59,-46-5 125,-23 0-3884,4 0-3983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1:10.8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21 5472,'-36'-12'2496,"33"7"-2176,3 2-96,8 6-192,10-3 256,4 5-160,9-2-1952,6 6 992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1:11.5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388 34 3072,'-4'12'1287,"4"-11"-386,-2-7 917,2 6-1803,0-2 167,-1 1 1,1-1-1,-1 0 1,1 1-1,-1-1 0,0 1 1,0-1-1,0 1 0,0-1 1,0 1-1,0 0 0,0-1 1,0 1-1,0 0 0,-1 0 1,1 0-1,-2-1 1,-2-1 9,1 1 0,-1 0 1,0 1-1,1-1 1,-10-1-1,8 2-96,0 1 0,-1-1 0,1 1 0,-1 0-1,1 1 1,0 0 0,-1 0 0,1 0 0,0 1-1,-7 2 1,-10 5 195,-30 16 0,40-19-183,-6 4 52,1 0-1,0 1 1,0 1-1,-18 16 1,30-23-134,1 1-1,-1 0 1,1 0 0,0 0-1,1 1 1,-5 7 0,7-9 10,0-1 0,0 0 1,1 1-1,0-1 0,-1 1 1,2-1-1,-1 1 0,0-1 1,1 1-1,0 0 0,0 6 1,0-8 10,1-1 0,-1 0 0,0 0 0,1 1 0,-1-1 0,1 0 0,0 0 0,0 0 1,0 1-1,0-1 0,0 0 0,0-1 0,1 1 0,-1 0 0,1 0 0,-1 0 0,1-1 1,-1 1-1,1-1 0,0 1 0,0-1 0,0 0 0,0 0 0,0 0 0,0 0 0,0 0 1,0 0-1,0 0 0,1-1 0,-1 1 0,0-1 0,0 1 0,1-1 0,-1 0 0,4 0 1,2-3 17,0 1 0,0-1 0,0 0 0,0-1 1,-1 1-1,0-2 0,1 1 0,-2-1 1,1 0-1,0 0 0,10-12 0,0-2 133,-1 0 0,23-36-1,-35 48-138,1 0-70,1-1 1,-1 0-1,-1 0 0,0-1 1,0 0-1,-1 1 0,4-13 1,-7 17 20,1-8-25,-3 9-15,-4 6-10,5-1 43,-1 1-1,1-1 0,0 0 1,-1 0-1,1 1 1,0-1-1,0 1 0,1-1 1,-1 1-1,0-1 0,1 1 1,0-1-1,-1 1 1,1 0-1,1 3 0,-1 3 109,0 1-1,1-1 1,2 12-1,0-10-36,0 1 0,1-1 0,0 1 0,1-1 0,0-1 0,1 1 0,7 11 0,-10-18-20,0 0 0,1 1 1,0-1-1,-1 0 0,1-1 0,1 1 1,-1-1-1,0 0 0,1 0 0,0 0 0,0 0 1,-1-1-1,2 0 0,-1 0 0,0 0 1,0-1-1,9 2 0,-5-2 22,-1-1-1,0 0 1,1-1-1,-1 0 1,1 0-1,-1-1 1,0 0 0,15-5-1,-5-1 66,0 0 1,26-18-1,-3 2-24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1:13.3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7 741 2496,'0'0'125,"-1"0"0,1 1 0,-1-1 0,1 1 0,-1-1 0,1 1 0,-1-1 0,1 1 0,0-1 0,-1 1 0,1-1-1,0 1 1,-1-1 0,1 1 0,0 0 0,0-1 0,-1 1 0,1-1 0,0 1 0,0 0 0,0-1 0,0 2 0,0-2-46,1 0 1,-1 0-1,0 1 0,0-1 1,1 0-1,-1 0 0,0 0 1,1 0-1,-1 0 1,0 1-1,0-1 0,1 0 1,-1 0-1,0 0 0,1 0 1,-1 0-1,0 0 0,1 0 1,-1 0-1,0 0 0,1 0 1,-1 0-1,0-1 0,1 1 1,-1 0-1,0 0 0,1 0 1,-1 0-1,0 0 0,1-1 1,-1 1-1,0 0 0,0 0 1,1 0-1,-1-1 0,0 1 1,0 0-1,0 0 0,1-1 1,3-3 166,0 0-1,0-1 1,0 1 0,-1-1 0,0 0 0,1 0-1,-2 0 1,1 0 0,-1-1 0,0 1 0,3-9 0,1-4 52,140-284 998,-121 257-1166,31-75 1,-47 97 38,12-44 1,-20 60-171,1 0 0,-1-1 1,0 1-1,-1-1 0,1 1 0,-2-1 1,1 0-1,-1 1 0,0-1 0,-4-11 1,5 19-13,0-1 0,0 0 1,-1 0-1,1 0 1,0 0-1,-1 0 1,1 1-1,-1-1 1,1 0-1,-1 0 0,0 1 1,1-1-1,-1 0 1,0 1-1,1-1 1,-1 1-1,0-1 0,0 1 1,1-1-1,-1 1 1,0 0-1,0-1 1,0 1-1,0 0 1,0 0-1,1-1 0,-1 1 1,0 0-1,0 0 1,0 0-1,0 0 1,0 0-1,0 0 0,0 0 1,0 1-1,0-1 1,1 0-1,-3 1 1,-1 1-20,0 0 1,0 0 0,0 0-1,0 1 1,0-1 0,-5 6-1,-4 5-1,1 0 0,0 1 0,1 1 0,-11 19 0,7-10 107,1 1-1,2 1 1,0 0 0,-14 52-1,-16 115 563,38-175-611,-27 173 413,25-141 63,2 94 0,4-137-381,0-1 1,1 1-1,-1-1 0,2 1 0,-1-1 1,1 0-1,0 1 0,0-1 0,0 0 1,5 8-1,-7-13-84,1 0 0,-1-1 0,0 1 0,1 0 0,-1-1 0,1 1 0,-1 0 0,1-1 0,-1 1 0,1 0 0,0-1 0,-1 1 0,1-1 0,0 1 0,-1-1 0,1 0 0,0 1 0,-1-1 0,1 1 0,0-1 0,0 0 0,0 0 0,-1 0 0,3 1 0,-1-2 53,0 1 0,0-1 1,0 1-1,0-1 0,0 0 0,0 0 0,0 0 0,0 0 1,3-3-1,7-5-12,-1 0 0,0-1 1,0 0-1,-1-1 0,-1 0 1,0-1-1,0 0 0,8-16 1,2-7-77,25-66 0,-35 79-44,-1-1 0,-1 0-1,-1 0 1,-1-1-1,-2 1 1,3-39-1,-10 30-238,2 29 211,0 8 19,0 8-39,2-7 84,0-1-1,1 1 1,-1 0-1,2-1 0,-1 1 1,0-1-1,1 1 0,0-1 1,0 0-1,1 0 1,0 0-1,-1 0 0,2 0 1,-1 0-1,0-1 1,1 0-1,0 1 0,0-1 1,0-1-1,9 7 0,3-1 59,0-1 0,1-1-1,0-1 1,0 0 0,0-1-1,0-1 1,1-1 0,0 0-1,34 0 1,-41-3-35,0-1 0,0 0 0,1 0 0,-1-2 0,0 1 0,0-1 0,-1-1 0,1 0 0,-1 0 0,1-1 0,-1 0 0,-1-1 0,1 0 0,-1-1 0,0 0 0,-1 0 0,1-1 0,-1 0 0,-1 0 0,0-1 0,0 0 0,6-10 0,-10 13-12,11-15 99,-14 21-103,1-1 0,-1 1 0,0-1 0,1 1 0,-1 0 0,0-1 0,1 1 0,-1-1 0,0 1 0,0-1 0,1 1 0,-1-1 0,0 1 0,0-1 0,0 1 0,0-1 0,0 1 0,0-1 0,0 1 0,0-1 0,0 1 0,0-1 0,0 1 0,0-2 0,-1 3-14,-1 0 0,1-1 0,-1 1 0,1 0 0,0 0 0,0 0 0,-1 0 0,1 0-1,0 1 1,0-1 0,0 0 0,0 0 0,0 1 0,1-1 0,-1 1 0,-1 1 0,-1 3-14,-14 20 2,2 0-1,-17 39 1,26-51 14,1 0 1,1 1-1,0-1 1,0 1-1,2 0 1,-3 27-1,5-38 40,0-1-1,0 0 0,0 1 1,1-1-1,-1 0 1,1 0-1,0 1 1,0-1-1,0 0 0,0 0 1,0 0-1,1 0 1,-1 0-1,1 0 1,0 0-1,0-1 0,0 1 1,0-1-1,0 1 1,1-1-1,-1 0 1,1 0-1,-1 0 0,1 0 1,0 0-1,0-1 1,0 1-1,0-1 0,0 1 1,0-1-1,0 0 1,0-1-1,1 1 1,5 0-1,-5-1 8,0 0-1,0 0 0,0 0 1,-1-1-1,1 0 1,0 0-1,0 0 1,0 0-1,-1 0 0,1-1 1,-1 0-1,1 1 1,-1-1-1,1-1 1,-1 1-1,0 0 0,0-1 1,0 0-1,4-5 1,-2 2 11,1-1 0,-1 1-1,0-1 1,-1-1 0,1 1 0,-2-1 0,7-14 0,-7 8-40,0 0 0,-1 1 1,0-1-1,-1 0 0,0-18 0,-2 23-18,1 1-1,-1 0 0,0 0 0,0 0 0,-1 0 1,0 0-1,-1 0 0,0 0 0,0 1 0,0-1 1,-1 1-1,0 0 0,-1 0 0,-5-7 0,8 13 7,1 0 0,-1 0-1,0 0 1,0 0-1,1 0 1,-1 0 0,0 0-1,0 0 1,0 1-1,0-1 1,0 1 0,0 0-1,0-1 1,0 1-1,0 0 1,0 0 0,0 0-1,0 1 1,0-1-1,-1 0 1,1 1 0,1-1-1,-1 1 1,0 0-1,0 0 1,0-1 0,0 1-1,0 0 1,-1 2-1,8-6 97,12-9-175,35-17 0,-25 18 103,0 1 0,1 2 1,35-7-1,-43 12-31,0 1 0,1 0 0,-1 1 0,0 2 0,32 3 0,-46-3 15,-1 0-1,1 1 1,-1-1-1,1 1 1,-1 0 0,0 1-1,0-1 1,0 1 0,0 0-1,-1 0 1,1 1-1,6 5 1,-5-2 5,-1-1-1,0 1 1,0-1-1,-1 1 1,1 1-1,-2-1 1,1 1-1,2 7 1,21 70 95,6 17 309,-27-88-301,0 0 0,1-1 0,1 0 0,0 0 0,10 12 0,-15-21-18,0-1-1,-1 0 1,2 0-1,-1 0 1,0 0 0,1 0-1,-1 0 1,7 2-1,-8-4-128,-1-1 0,1 1 1,-1-1-1,1 1 0,-1-1 0,1 0 0,0 0 0,-1 0 1,1 0-1,0 0 0,-1 0 0,1 0 0,-1-1 0,1 1 1,0-1-1,-1 1 0,1-1 0,-1 1 0,1-1 0,-1 0 1,0 0-1,1 0 0,-1 0 0,0 0 0,1 0 0,0-2 1,8-7-3015,-2 5 881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1:13.7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822 7 4992,'0'-1'49,"0"1"0,0 0-1,0 0 1,0-1 0,0 1 0,0 0 0,0-1 0,0 1 0,-1 0-1,1 0 1,0-1 0,0 1 0,0 0 0,0 0 0,-1 0 0,1-1-1,0 1 1,0 0 0,-1 0 0,1 0 0,0 0 0,0-1 0,-1 1-1,1 0 1,0 0 0,0 0 0,-1 0 0,1 0 0,0 0 0,-1 0-1,1 0 1,0 0 0,-1 0 0,1 0 0,0 0 0,0 0 0,-1 0-1,1 0 1,0 0 0,-1 0 0,1 0 0,0 0 0,0 1 0,-1-1-1,1 0 1,0 0 0,0 0 0,-1 0 0,1 1 0,0-1 0,0 0-1,0 0 1,-1 1 0,-3 1 65,1 0 212,-1 0 1,1 1 0,-1-1-1,1 1 1,0 0-1,0 0 1,0 0-1,1 1 1,-1-1 0,-4 8-1,-9 12 418,-63 84 1661,34-52-1338,-3-2-1,-80 69 1,-25-7-344,9-6-485,107-78-177,-57 61-1,77-73-1068,10-4 272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1:16.8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260 1249 2496,'-2'2'141,"0"0"1,0 0-1,0 0 0,1 0 1,-1 1-1,1-1 0,-1 1 1,1-1-1,-1 4 0,0-3-77,1 1 451,1-4-479,-1 0 0,1 0 0,0 0 0,0 0-1,0 0 1,0 1 0,0-1 0,0 0-1,0 0 1,0 0 0,0 0 0,0 0 0,0 1-1,0-1 1,-1 0 0,1 0 0,0 0-1,0 0 1,0 1 0,0-1 0,0 0-1,0 0 1,0 0 0,1 0 0,-1 0 0,0 1-1,0-1 1,0 0 0,0 0 0,0 0-1,0 0 1,0 0 0,0 1 0,0-1 0,0 0-1,0 0 1,1 0 0,0 2 1684,1-4-590,20-20 1249,-1-6-1766,-2-1 0,-1-1 0,18-37 0,-27 50-500,88-175 533,-30 38-235,-39 84-257,89-260 625,-98 258-694,-17 66-77,-1 3-19,-1 1 1,1 0 0,0 0-1,-1-1 1,0 1-1,1 0 1,-1-1-1,0 1 1,0 0-1,0-1 1,-1-2 0,1 5 6,0 0 1,0 0 0,0 0-1,0-1 1,0 1 0,0 0-1,0 0 1,0 0 0,-1-1-1,1 1 1,0 0 0,0 0-1,0 0 1,0 0 0,0-1-1,0 1 1,0 0 0,-1 0-1,1 0 1,0 0 0,0 0-1,0-1 1,0 1 0,-1 0-1,1 0 1,0 0 0,0 0-1,0 0 1,-1 0 0,1 0-1,0 0 1,0 0 0,0 0-1,-1 0 1,1 0 0,-8 4-55,-5 15-20,-2 12-35,-20 62 0,25-62 104,-73 205 121,57-161-16,-57 148 181,-28 11 117,83-183-193,-3-1 0,-51 63 0,-49 40 402,128-150-483,1 0 0,-1-1-1,0 1 1,0-1 0,0 1 0,0-1-1,0 0 1,0 0 0,-1 0 0,-4 1-1,8-3-114,0 0-1,-1 0 0,1 0 0,0 0 0,0 0 0,0 0 0,0 0 0,0 0 0,0 0 0,0 0 0,0 0 1,0 0-1,0 0 0,0 0 0,0 0 0,0 0 0,-1-1 0,1 1 0,0 0 0,0 0 0,0 0 1,0 0-1,0 0 0,0 0 0,0 0 0,0 0 0,0 0 0,0 0 0,0 0 0,0 0 0,0-1 0,0 1 1,0 0-1,0 0 0,0 0 0,0 0 0,0 0 0,0 0 0,0 0 0,0 0 0,0 0 0,0 0 1,0 0-1,0-1 0,0 1 0,0 0 0,0 0 0,0 0 0,1 0 0,-1 0 0,4-7 139,8-8-4,0 6-113,0 1 0,1 1 1,0-1-1,27-9 0,1-2 3,-12 5-8,-1-2 1,0-1-1,-1 0 0,-1-2 1,41-40-1,34-59 26,-54 59 2,100-105 72,-104 122-107,78-60 0,-99 84 59,28-18-98,-50 37 25,0-1 0,1 0 0,-1 1 0,0-1 0,0 0 0,0 1 0,0-1 0,0 0 0,0 1 0,0-1 0,0 1 0,0-1 0,0 0 0,0 1 0,0-1 0,0 0 0,-1 1 0,1-1 0,0 0 0,0 1 0,0-1 0,0 0 0,-1 1 0,1-1 0,0 0 0,0 1 0,-1-1 0,-6 15 0,-22 30-133,19-32 113,1 1 1,-9 17-1,-31 86 31,42-99 9,2 0 1,0 1-1,1 0 0,-3 29 0,7-44 23,0 0 0,0 0 1,0 0-1,0 0 0,1-1 0,-1 1 0,1 0 0,0 0 0,0 0 0,3 5 0,-3-8-25,-1 0 1,1 0-1,0 0 1,-1 0-1,1 0 1,0 0-1,0-1 1,0 1-1,-1 0 1,1-1-1,0 1 1,0-1-1,0 1 1,0-1-1,0 1 1,2 0-1,-1-1-7,-1 0 0,1 0 0,0 1-1,0-1 1,0-1 0,0 1 0,0 0 0,0 0-1,0-1 1,0 1 0,-1-1 0,4 0-1,6-4 38,-1 0 0,1-1 0,-1 0 0,0-1 0,18-15-1,43-47 45,34-54-99,-75 87 115,12-17-6,51-86-1,16-66-96,-79 143-5,23-41-4,55-119-13,-107 221 14,4-16-116,-5 10-40,-1 7 149,1 0-1,0 0 1,-1 0 0,1 0-1,0 0 1,-1 0 0,1 0-1,0 0 1,-1 0 0,1 0-1,0 0 1,-1 0 0,1 0-1,0 0 1,-1 0 0,1 0 0,0 1-1,-1-1 1,1 0 0,0 0-1,0 0 1,-1 0 0,1 1-1,0-1 1,-1 0 0,-4 4-38,0 0 1,0 0 0,0 0-1,1 0 1,0 1 0,-1 0-1,-3 6 1,-11 18 27,0 0 1,2 2-1,-19 47 1,-33 109-12,51-135-20,-79 280-78,83-264 186,3 0 0,-4 135 1,15-198-18,2 25 74,-2-29-100,1 0-1,-1 0 1,0 0 0,0 0-1,1 0 1,-1-1 0,0 1-1,1 0 1,-1 0-1,1 0 1,-1-1 0,1 1-1,-1 0 1,1 0 0,0-1-1,-1 1 1,1-1 0,0 1-1,-1-1 1,1 1 0,0-1-1,0 1 1,0-1-1,-1 1 1,1-1 0,1 1-1,-1-1-6,-1 0 0,1 0 0,-1 0-1,0 0 1,1 0 0,-1 0 0,1 0 0,-1 0-1,1 0 1,-1-1 0,0 1 0,1 0-1,-1 0 1,1 0 0,-1 0 0,0-1-1,1 1 1,-1 0 0,0 0 0,1-1 0,-1 1-1,0 0 1,1 0 0,-1-1 0,1 0-1,10-13 73,-1 0 0,0-1 0,10-21 0,-1 2-59,14-16 2,70-82-1,-30 51 36,27-31-87,-71 73 23,-2-2 0,-1-1 1,36-79-1,69-190 204,-114 265-287,-1 0-1,19-92 0,-34 135 51,-1-1-1,1 0 0,-1 1 1,0-1-1,0 1 0,0-1 1,-1-3-1,1 7 37,0-1 0,-1 1-1,1 0 1,0 0 0,0 0 0,0 0-1,0 0 1,0 0 0,0-1-1,-1 1 1,1 0 0,0 0 0,0 0-1,0 0 1,0 0 0,0 0 0,-1 0-1,1 0 1,0 0 0,0 0 0,0 0-1,0 0 1,-1 0 0,1 0 0,0 0-1,0 0 1,0 0 0,0 0 0,-1 0-1,1 0 1,0 0 0,0 0 0,0 0-1,0 0 1,-1 0 0,1 0 0,0 1-1,0-1 1,0 0 0,0 0 0,0 0-1,0 0 1,-1 0 0,1 0 0,0 1-1,0-1 1,0 0 0,0 0 0,0 0-1,0 0 1,0 0 0,0 1 0,0-1-1,-11 12-23,8-9-2,-4 7-56,0 0 1,-6 13-1,-7 10 66,-3 4-25,2 2 1,-29 72-1,-31 98 58,3-8-20,63-163-10,-20 75 0,31-95 77,1 1 0,0-1-1,2 1 1,0-1-1,1 1 1,4 28 0,-1-32-35,1 0-1,0-1 1,1 1 0,1-1 0,1 0 0,0-1 0,0 0 0,1 0 0,1 0 0,0-1-1,11 11 1,-17-20-10,-1-1-1,1 1 1,0-1-1,0 0 1,0 0-1,0 0 0,0 0 1,0 0-1,0-1 1,1 1-1,-1-1 1,1 0-1,-1 0 0,1 0 1,-1-1-1,1 1 1,-1-1-1,1 0 1,0 0-1,4-1 0,-3 0 23,0 0 0,0 0 1,0-1-1,0 0 0,0 0 0,0 0 0,0-1 0,0 0 0,-1 0 0,0 0 0,1 0 0,-1-1 0,6-6 0,20-26 46,-2-2 1,36-60-1,-17 23-83,-40 62 104,0 0-1,9-25 0,-7 15 19,-6 16-123,-1 1-1,0-1 1,0 1 0,0-1-1,-1 0 1,0 0-1,0 0 1,-1 0-1,0 0 1,-1-11-1,1 17-9,0 0 0,0 0 0,0 0 0,0 0-1,-1 0 1,1 0 0,0 0 0,-1 0 0,1 0-1,-1 0 1,1 0 0,-1 0 0,1 0 0,-1 1-1,1-1 1,-1 0 0,0 0 0,0 1 0,1-1 0,-1 0-1,0 1 1,0-1 0,0 1 0,0-1 0,0 1-1,1-1 1,-1 1 0,0-1 0,0 1 0,0 0-1,0 0 1,0 0 0,0-1 0,0 1 0,-1 0 0,1 0-1,0 0 1,0 1 0,0-1 0,0 0 0,-1 1-1,-2-1 2,0 1 0,1 1 0,-1-1 0,0 1 0,1-1 0,-1 1 0,1 0-1,-1 0 1,1 0 0,-4 4 0,-1 3-19,1-1-1,0 1 1,0 1 0,0-1-1,2 1 1,-1 0-1,1 0 1,1 1 0,-1-1-1,2 1 1,0 0 0,-3 18-1,3-9 63,1-1-1,1 1 1,0 0-1,2 0 0,0 0 1,7 29-1,-6-40 10,0 1 0,1-1 0,8 17 0,-9-22-24,-1 0-1,2-1 1,-1 1 0,0-1-1,1 1 1,0-1-1,-1 0 1,1 0-1,1 0 1,-1-1-1,5 4 1,-6-5-4,1 0 0,0 0 0,0 0 1,0 0-1,0-1 0,0 0 0,0 1 0,0-1 0,0 0 0,0 0 1,0-1-1,0 1 0,0-1 0,0 1 0,0-1 0,0 0 0,-1 0 1,1 0-1,3-2 0,6-3 105,0-1 0,19-13 0,220-144 41,-192 127-96,-25 16-46,0 0-64,42-33-1,-65 46 14,0 0 0,0 1 1,1 1-1,15-6 0,22-13 37,-44 22-71,-12 11 101,-18 12-43,-7-2 9,-51 38 0,54-33-46,1 1-1,-25 28 1,44-43 44,1 1-1,1 0 0,-1 0 1,2 1-1,-1 0 0,2 0 0,-1 1 1,2-1-1,-6 19 0,9-25 18,0 1 0,1-1 0,-1 1 0,1 0 1,0-1-1,1 1 0,0-1 0,-1 1 0,2 0 0,-1-1 0,1 0 0,2 6 0,-3-8-7,0 0 0,0-1 1,0 1-1,1-1 0,-1 1 0,1-1 1,0 0-1,0 0 0,0 0 1,0 0-1,0 0 0,0 0 0,0 0 1,1-1-1,-1 1 0,0-1 0,1 1 1,-1-1-1,1 0 0,0 0 1,-1 0-1,1-1 0,0 1 0,0-1 1,4 1-1,-2-1 15,-1-1-1,1 0 1,-1 0 0,1 0 0,-1 0 0,0 0-1,1-1 1,-1 0 0,0 0 0,0 0-1,0-1 1,0 1 0,-1-1 0,1 0-1,6-6 1,3-6 70,0 0 0,16-25 0,-27 37-85,101-157 120,-57 79-192,-24 40 26,8-14 79,-2-1 0,30-86 0,39-167 28,-95 299-88,0 0-1,-1 0 0,0-15 1,-1 20 0,0 1 1,0-1 0,-1 1 0,0-1-1,0 1 1,0 0 0,0-1 0,-1 1-1,-3-7 1,4 10 2,0 0 1,0-1 0,0 1-1,0 0 1,0-1-1,0 1 1,0 0-1,-1 0 1,1 0-1,0 0 1,-1 0-1,1 1 1,-1-1-1,1 0 1,-1 1-1,1-1 1,-1 1-1,1-1 1,-1 1 0,0 0-1,1-1 1,-1 1-1,0 0 1,1 0-1,-1 0 1,1 0-1,-1 1 1,0-1-1,1 0 1,-1 1-1,-2 0 1,-2 1-13,1 1 1,-1-1-1,1 1 1,-1 0-1,1 1 1,-7 5-1,4-2 6,2-1 0,-1 2 0,1-1 1,0 1-1,1-1 0,0 2 0,0-1 0,0 1 0,-5 15 0,-10 29-51,2 1 1,-18 85-1,22-69 110,-5 73 0,17-111 18,1 0 1,1 0 0,2 0-1,10 52 1,-10-75 6,0-1 1,0 1-1,1-1 1,0 0-1,1 0 1,0 0 0,8 11-1,-10-16-61,1 0 0,-1 0 0,1 0 0,0 0 0,0 0 0,0-1 0,1 1 0,-1-1 0,1 0 0,-1 0-1,1 0 1,0 0 0,-1-1 0,1 0 0,0 0 0,0 0 0,8 1 0,2-2-675,0-1 0,1-1-1,-1 0 1,-1-1 0,1 0 0,22-9-1,-32 11 307,15-6-2050,0 0 1,20-11-1,-7 1-627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1:17.2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76 8544,'-22'-43'3872,"22"26"-3360,0 9 352,0 4-576,0 1-160,9 3-128,-1 0 0,10 7 0,1 1-96,-1 0 64,8 4-5120,1 1 2816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1:19.8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203 1130 3648,'2'-1'322,"1"0"0,-1-1 0,1 1 0,-1 0 0,1 0 1,0 1-1,3-2 0,13-4 2530,-34 21 661,-16 11-3117,-7 0 83,12-8-99,-44 39 0,64-50-321,-1-1 1,1 1-1,0 1 1,0-1-1,1 1 1,0 0-1,0 1 1,1-1-1,0 1 1,-4 15 0,7-22-24,1 0 1,-1 0 0,1 0-1,-1 0 1,1 1 0,0-1-1,0 0 1,0 0 0,0 0-1,0 0 1,1 1 0,-1-1-1,1 0 1,-1 0-1,1 0 1,0 0 0,0 0-1,-1 0 1,2 0 0,-1 0-1,0 0 1,0-1 0,3 4-1,-2-3 33,1-1-1,-1 1 1,1-1-1,-1 0 1,1 0-1,-1 0 1,1 0-1,-1 0 1,1 0-1,0-1 1,0 1-1,-1-1 1,1 0-1,0 0 1,0 0-1,-1 0 1,1 0-1,5-2 1,8-2 51,1-1 0,-1 0 0,0-1-1,0-1 1,-1 0 0,0-1 0,16-11 0,7-9-40,45-41 1,-77 63-87,-1 0 0,1 0 0,-1-1 0,0 0 0,7-14 0,-4 8-150,-13 31-100,-4 30 0,9-38 285,-1-1 1,1 1-1,1-1 1,0 1-1,3 13 1,-3-20-2,0 1 0,0-1-1,0 1 1,0-1 0,1 0 0,-1 0 0,1 0-1,0 0 1,0 0 0,0 0 0,0 0-1,1-1 1,-1 1 0,1-1 0,-1 1 0,1-1-1,6 3 1,-8-4-2,1-1 0,0 1 0,1-1 0,-1 1 1,0-1-1,0 0 0,0 0 0,0 0 0,0 0 0,0 0 0,0 0 0,0-1 0,0 1 0,0-1 0,0 1 0,0-1 1,0 0-1,0 0 0,0 0 0,0 0 0,1-1 0,3-2 50,0 0 0,-1 0 0,0-1 1,9-9-1,-2 0-14,0 0 0,-2-1-1,15-25 1,-22 34-64,0-1 0,0 0 0,0-1 0,-1 1 1,0 0-1,0-1 0,-1 1 0,0-1 0,-1 1 0,1-1 0,-2-10 0,1 11 2,0 5-3,0 1 1,0 0-1,-1-1 1,1 1-1,0 0 1,0-1-1,-1 1 1,1 0 0,0 0-1,-2-3 1,1 3-9,-1-1-1,1 0 1,-1 1 0,0-1 0,0 1 0,1-1 0,-1 1 0,0 0 0,0 0 0,-3-1-1,-4-1-52,7 4 48,5 2-96,4 0 103,-1 0-1,1 0 0,0 0 0,0-1 0,0 0 1,0-1-1,0 1 0,14 0 0,62-3 144,-72 0-110,283-35 152,-280 34-228,17-3-30,-29 5 75,-1 0 1,1 0-1,-1 0 0,0 0 0,1 0 0,-1 0 0,1 0 0,-1 1 0,1-1 0,-1 1 0,0-1 1,1 1-1,-1-1 0,0 1 0,0 0 0,2 1 0,-2-1 7,-1 0-1,0 0 1,0 0-1,1 0 1,-1 0 0,0 0-1,0 0 1,0 0-1,0 0 1,-1 0 0,1 0-1,0 0 1,0 0-1,-1 0 1,1 0-1,0 0 1,-1 0 0,1-1-1,-1 1 1,1 0-1,-1 0 1,-1 1 0,-1 5 25,-4 9-30,-16 24-1,13-24 1,-9 22 0,17-34 28,1 1 1,-1 0-1,1-1 1,0 1-1,0 0 0,1 0 1,-1 0-1,1 0 1,0 6-1,1-10-11,-1 0 0,0 1 0,0-1 0,0 1 0,1-1 0,-1 0 0,1 1 0,-1-1 0,1 0 0,-1 1 0,1-1 0,0 0 0,0 0 0,0 0 0,0 0 0,-1 0 0,1 0 0,1 0 0,-1 0 0,0 0 0,0 0 0,0 0 0,0-1 0,1 1 0,-1 0 0,0-1 0,0 1 0,1-1 0,-1 1 0,1-1 0,-1 0 0,0 0 0,1 0 0,-1 0 0,2 0 0,2 0 37,0-1-1,0 1 0,-1-1 0,1 0 0,0-1 1,-1 1-1,1-1 0,-1 0 0,6-3 1,7-5 75,16-14 0,33-25-60,-3-3 0,-2-3 0,-2-2 0,53-68 0,22-57-27,-104 136-65,-3-1-1,24-57 1,-44 89 11,18-42-148,28-99 0,-53 155-88,-3 4 148,-3 8 10,-56 120-183,28-56 199,-8 16 40,-57 126 100,70-146-83,-21 86 0,45-139 44,-4 28-1,9-39 5,-1 1 0,1 0 0,1 0 0,-1 0 0,1-1 0,3 12-1,-3-17-8,-1 0 0,1 0-1,0 0 1,0 0 0,0 0-1,1 0 1,-1 0 0,0 0-1,1 0 1,-1-1 0,1 1-1,-1 0 1,1-1 0,0 1-1,0-1 1,0 0 0,0 0-1,0 0 1,0 0 0,0 0-1,0 0 1,0 0-1,0-1 1,0 1 0,1-1-1,-1 1 1,0-1 0,1 0-1,3 0 1,0 0 7,1-1 1,-1 0-1,0 0 1,0 0-1,0 0 0,0-1 1,0 0-1,0 0 1,0-1-1,8-4 0,-3-2 9,1 0 0,-1 0 0,0-1-1,-1 0 1,0-1 0,-1 0-1,12-18 1,48-92 65,-31 50-84,99-137-97,-108 167 70,135-205 56,-19-15-86,-59 88-299,-86 173 342,12-21-185,-7 14 12,-5 7 167,0 0 0,0 1 0,0-1 0,1 0 0,-1 0 0,0 0 1,0 0-1,0 0 0,0 0 0,0 0 0,0 0 0,0 1 0,0-1 0,0 0 0,1 0 0,-1 0 0,0 0 1,0 0-1,0 1 0,0-1 0,0 0 0,0 0 0,0 0 0,0 0 0,0 0 0,0 1 0,0-1 0,0 0 0,0 0 1,0 0-1,0 0 0,0 0 0,0 1 0,0-1 0,0 0 0,-1 0 0,1 0 0,0 0 0,0 0 0,0 1 1,0-1-1,0 0 0,0 0 0,-10 42 49,-2 0 0,-31 71 1,33-88-4,-25 53 122,-47 75 0,-11 23-59,-85 244 578,133-310-45,35-86-41,9-22-428,1-4-14,6-12 63,7-14-62,7-18-182,3 1 0,48-75-1,-68 116-4,0 0 0,0 0 0,1 1 0,-1-1 0,1 1 0,0 0-1,0 0 1,6-4 0,-9 7 25,0-1 0,0 1-1,1-1 1,-1 1 0,0 0-1,0-1 1,1 1 0,-1 0 0,0 0-1,0 0 1,1 0 0,-1 0-1,0 0 1,1 0 0,-1 0 0,0 0-1,0 1 1,1-1 0,-1 1-1,0-1 1,0 1 0,0-1-1,1 1 1,-1 0 0,0-1 0,0 1-1,0 0 1,0 0 0,0 0-1,0 0 1,-1 0 0,1 0-1,0 0 1,0 0 0,-1 0 0,1 0-1,0 2 1,6 11-13,0 1 1,-1 1-1,5 16 0,-6-14 22,2-1 0,11 24 0,-4-17 43,1 0 0,1-1 0,36 38 0,-48-57-22,1 0 0,0 0 0,0 0 0,1-1-1,-1 0 1,1 0 0,-1 0 0,1-1 0,0 1 0,0-1 0,0-1 0,1 1-1,-1-1 1,0 0 0,0-1 0,1 0 0,-1 0 0,0 0 0,1 0 0,-1-1 0,0 0-1,0-1 1,1 1 0,-1-1 0,0 0 0,-1-1 0,1 1 0,10-7 0,-11 5-682,-1 0 0,0 0 1,0 0-1,0 0 0,-1-1 1,0 0-1,1 1 0,-1-1 1,-1 0-1,1-1 0,-1 1 1,3-8-1,2-3-1329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1:20.2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11 108 6976,'-9'-5'1490,"8"2"-340,15 0-44,-7 2-1130,568-59 3774,-483 49-3754,189-14-2227,-256 26-414,-6 3 821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1:20.5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14 5152,'-32'-13'2336,"41"13"-2048,4 0-64,5 0-192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1:29.2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290 790 3072,'-1'0'69,"1"0"1,0 0-1,-1-1 0,1 1 1,0 0-1,-1 0 1,1 0-1,0 0 0,-1 0 1,1-1-1,0 1 1,-1 0-1,1 0 0,0-1 1,0 1-1,-1 0 1,1 0-1,0-1 0,0 1 1,2-8 6547,-3 8-6529,0 0-1,1 0 1,-1 0 0,0 1-1,0-1 1,0 0 0,0 0-1,0 0 1,0 1 0,1-1-1,-1 1 1,0-1 0,0 1 0,0-1-1,1 1 1,-1-1 0,0 1-1,1-1 1,-1 1 0,1 0-1,-1-1 1,0 1 0,1 0-1,-1 0 1,1 0 0,0-1-1,-1 1 1,1 1 0,-2 3-96,1 0 0,0 1 0,0-1 1,0 6-1,-2 14 240,-28 53 259,15-36-271,-26 87 258,40-124-474,-49 175 286,32-124-18,-31 64 0,47-112-48,-1 0 1,0 0 0,-1 0 0,0 0-1,0-1 1,-11 11 0,16-18-190,-1 0 1,1 0-1,0-1 1,0 1-1,-1 0 0,1-1 1,0 1-1,0 0 1,0-1-1,-1 1 0,1 0 1,0-1-1,0 1 1,0-1-1,0 1 1,0 0-1,0-1 0,0 1 1,0-1-1,0 1 1,0 0-1,0-1 1,0 1-1,0 0 0,0-1 1,0 0-1,1-21 154,-1 15-113,11-176 148,-5 131-219,3 0 1,27-91-1,-23 106-20,2-1 0,1 2 0,2 0 0,30-45 0,85-104-197,-102 147 112,1 2 0,63-54 0,-89 84 63,1 1 0,0 0 0,0 0 0,0 0 0,1 1 0,12-5 0,-17 8 29,-1 1-1,1-1 1,0 1 0,-1-1-1,1 1 1,0 0 0,-1 0 0,1 0-1,0 0 1,-1 0 0,1 1 0,0-1-1,-1 1 1,1 0 0,0 0 0,-1 0-1,0 0 1,1 0 0,-1 1-1,1-1 1,-1 1 0,0-1 0,0 1-1,0 0 1,3 3 0,-1 0 12,-1-1 0,0 1 0,0-1 0,0 1 0,0 0 1,-1 0-1,0 1 0,0-1 0,2 8 0,0 7-10,3 25 0,-7-43 9,2 28 118,-1 1 0,-2 0 1,-6 40-1,7-65-91,-2 1 0,1-1 0,-1 1 0,0-1 1,0 0-1,-1 0 0,1 0 0,-1 0 0,-1 0 0,1 0 0,-1-1 0,0 0 0,0 0 0,-1 0 1,0 0-1,1-1 0,-1 1 0,-1-1 0,1 0 0,-1-1 0,0 0 0,1 0 0,-1 0 0,-1 0 0,1-1 1,0 0-1,-10 2 0,-26 2 114,-1-2 1,-73-3 0,67-2-73,111-2-115,0-2-1,0-4 0,-1-2 0,108-34 1,85-47-10,-205 70 121,-1-2 0,-1-2 0,48-36-1,-82 53-118,25-17-116,-37 27 161,-3 4 7,-9 9-18,-11 11-8,-1-1 0,0-1-1,-34 24 1,-7 0 89,-33 26 48,74-54-18,1 0 0,-21 25 1,41-41-72,-17 22 132,18-23-136,0 0 0,1-1 0,-1 1 0,0 0 1,1 0-1,-1 0 0,1-1 0,0 1 0,-1 0 0,1 0 0,0 0 0,0 0 0,0 0 0,1 1 0,-1-2-1,0 0 0,0-1 0,0 1 0,1 0 0,-1-1 0,0 1 0,1-1-1,-1 1 1,0 0 0,1-1 0,-1 1 0,1-1 0,-1 1 0,1-1 0,-1 1 0,1-1 0,-1 0 0,1 1 0,-1-1 0,1 0 0,-1 1 0,1-1 0,0 0 0,-1 0 0,2 1 0,1-1 24,-1 1 1,1-1 0,0 0-1,-1 0 1,1 0-1,-1 0 1,4-1-1,3-1 55,1 0 0,15-7 0,10-5 21,0-1 0,64-41 0,-86 48-93,-1-1 0,0-1 0,0 0 0,-1 0 0,-1-1 0,0-1 0,0 0 0,-1 0 1,-1-1-1,10-17 0,-12 14-156,-7 16 125,1 0 0,0 0 0,0 0 1,0 0-1,0 0 0,0 0 1,0 0-1,0 0 0,0 0 1,0 0-1,0-1 0,0 1 1,0 0-1,0 0 0,0 0 0,0 0 1,-1 0-1,1 0 0,0 0 1,0 0-1,0 0 0,0 0 1,0 0-1,0 0 0,0 0 1,0 0-1,0 0 0,-1 0 0,1 0 1,0 0-1,0 0 0,0 0 1,0 0-1,0 0 0,0 0 1,0 0-1,0 0 0,0 0 1,0 0-1,-1 0 0,1 0 0,0 0 1,0 0-1,0 0 0,0 1 1,0-1-1,0 0 0,0 0 1,0 0-1,0 0 0,0 0 0,0 0 1,0 0-1,0 0 0,0 0 1,0 0-1,-1 0 0,1 1 1,0-1-1,0 0 0,0 0 1,0 0-1,-18 23-256,11-10 222,1 0 0,-6 15 0,8-19 42,3-5 4,-1 1 0,1-1 0,0 0-1,0 0 1,0 1 0,0-1 0,1 1-1,0-1 1,0 1 0,0-1 0,0 1 0,1-1-1,2 8 1,-3-10 22,1 0 1,0 0-1,0 0 0,0 0 1,0 0-1,1 0 0,-1-1 0,0 1 1,1 0-1,-1-1 0,1 1 1,0-1-1,-1 1 0,1-1 1,0 0-1,0 1 0,0-1 0,0 0 1,0 0-1,0-1 0,0 1 1,1 0-1,-1-1 0,0 1 0,0-1 1,0 0-1,1 0 0,3 0 1,1 0-2,1-1 0,-1 0 0,0-1 1,0 1-1,0-1 0,0-1 0,0 1 1,0-1-1,0-1 0,-1 1 0,0-1 1,7-4-1,9-9 48,37-37 0,-29 24-73,25-23 1,-26 24-15,34-26 0,-63 54 2,1 0 1,0 0-1,-1 1 1,1-1-1,0 1 0,0-1 1,-1 1-1,1-1 1,0 1-1,0-1 0,0 1 1,0-1-1,0 1 1,0 0-1,0 0 0,-1-1 1,1 1-1,0 0 1,0 0-1,0 0 1,0 0-1,0 0 0,0 0 1,2 1-1,-3 0-1,1 0 1,-1 0-1,0 0 0,1 0 1,-1 0-1,0 0 0,0 0 1,1 0-1,-1 1 0,0-1 1,0 0-1,0 0 0,0 0 1,0 0-1,-1 0 0,1 0 1,0 1-1,0-1 0,-1 0 1,1 0-1,-2 2 0,-17 51-79,9-26 7,-13 52 0,23-76 95,-1 0 1,1 0-1,0 0 0,0 0 0,0 0 0,0 0 0,1 0 0,0 0 1,1 6-1,-1-8 1,0 0 0,0 0 1,0 0-1,0 0 1,0 1-1,0-1 1,1-1-1,-1 1 0,1 0 1,0 0-1,-1-1 1,1 1-1,0 0 0,0-1 1,0 0-1,0 1 1,2 0-1,3 0 28,-1 0 0,1 0 0,0 0 0,0-1 0,0 0 0,0 0-1,0-1 1,0 1 0,9-2 0,9-2 36,29-7-1,-50 9-67,9-1 17,0-1 0,0-1 0,-1 0 0,1-1 0,-1 0 0,0-1 1,0 0-1,0-1 0,19-16 0,-14 8-13,-1-2 1,0 0-1,-2 0 0,15-24 1,47-86-42,-33 52-86,68-85 81,-8 14 162,-61 63-204,-28 54 70,-13 27-3,0 0-1,0 0 1,0 0-1,-1 0 1,1 0-1,-1 0 1,1 0 0,-1 0-1,1 0 1,-1 0-1,0 0 1,0 0-1,0 0 1,-1 0-1,1 0 1,-1-2-1,1 3 4,0 1-1,0 0 1,0 0-1,0-1 1,0 1-1,0 0 0,0 0 1,-1-1-1,1 1 1,0 0-1,0 0 1,0 0-1,-1-1 1,1 1-1,0 0 0,0 0 1,0 0-1,-1-1 1,1 1-1,0 0 1,0 0-1,-1 0 1,1 0-1,0 0 0,0 0 1,-1 0-1,1 0 1,0 0-1,0 0 1,-1 0-1,1 0 1,0 0-1,0 0 1,-1 0-1,1 0 0,0 0 1,-1 0-1,1 0 1,0 0-1,0 0 1,-1 0-1,1 0 1,0 1-1,0-1 0,0 0 1,-1 0-1,1 0 1,0 0-1,0 1 1,0-1-1,-1 0 1,1 1-1,-15 12-116,12-10 90,-28 25-143,-35 44-1,51-53 121,1 0-1,1 2 0,0-1 1,-8 24-1,3-1 7,2 1-1,-10 47 1,-12 97 112,34-166 29,1 1 1,1 0-1,0 0 0,2 0 1,3 23-1,-3-44-80,0 0-1,1 1 0,-1-1 1,1 0-1,0 0 0,0 0 1,0 0-1,0 0 0,0 0 1,0 0-1,0 0 0,0 0 1,1 0-1,-1 0 0,1-1 1,3 4-1,-3-4 7,0 0 1,0 0-1,0-1 0,-1 1 1,2 0-1,-1-1 0,0 1 0,0-1 1,0 0-1,0 0 0,0 1 0,0-1 1,0-1-1,0 1 0,3 0 1,2-2 20,1-1 0,0 1 0,-1-1 0,1 0 0,-1-1 0,0 0 0,0 0 1,8-7-1,128-102 118,-80 62-474,-67 90-9,-11 0 218,11-30 127,1-1-1,-5 19 0,7-26-17,0 4 10,0-1 0,1 1 0,-1-1-1,1 1 1,0 6 0,0-10 0,0 1 1,0-1-1,1 0 1,-1 0-1,0 0 1,1 0 0,-1 0-1,1 0 1,-1 0-1,1 0 1,0 0-1,-1 0 1,1 0 0,0 0-1,0-1 1,0 1-1,-1 0 1,1 0-1,0-1 1,0 1-1,0-1 1,0 1 0,0-1-1,0 1 1,0-1-1,0 1 1,2-1-1,8 2 41,-1 0 1,0-1-1,1 0 0,0-1 0,-1 0 0,1-1 1,20-3-1,-6-2-72,50-18 1,-4-6 82,81-48 1,-145 74-79,4-2-17,-7 5 12,0-1 0,0 0 1,0 0-1,0-1 0,-1 1 0,5-4 0,-27 37-108,-52 75 102,47-69 4,13-13 51,11-23-16,0 0 1,-1 1-1,1-1 1,0 0-1,0 0 1,0 1 0,-1-1-1,1 0 1,1 0-1,-1 1 1,0-1-1,0 0 1,0 0-1,1 0 1,-1 1-1,0-1 1,2 1-1,-2-2 0,0 1 0,1-1 0,-1 0 0,1 1 0,-1-1 0,1 0 0,-1 0 0,0 0-1,1 1 1,-1-1 0,1 0 0,-1 0 0,1 0 0,-1 0 0,1 0 0,-1 0 0,1 0 0,-1 0-1,1 0 1,-1 0 0,1 0 0,0-1 0,13-3 0,-11 3-8,7-3 7,1-1 0,0-1-1,-1 0 1,0 0 0,14-12 0,3-2-8,12-8 71,-2-1 1,-2-2-1,58-63 0,76-124 13,-126 150-38,-2-2-1,41-98 1,-37 39-546,-80 218-176,-5 2 553,-16 48-103,40-86 146,-13 75 0,23-90 75,2-1 0,2 75 0,3-98 13,0-1 0,1 1 1,7 24-1,-7-31 33,1-1 0,-1 0 0,1 0 0,0-1 0,0 1 0,1 0 0,0-1 0,0 0 0,0 0 0,5 5 0,-7-8-16,1-1 0,-1 1 0,1 0-1,0-1 1,-1 0 0,1 1 0,0-1 0,0 0-1,0-1 1,0 1 0,0 0 0,0-1-1,0 0 1,0 1 0,0-1 0,0 0 0,0-1-1,0 1 1,0 0 0,0-1 0,0 0 0,0 0-1,-1 0 1,1 0 0,5-2 0,0-2-2,0 1 1,0-1 0,-1 0 0,1-1 0,-1 0-1,0 0 1,8-10 0,-3 3-7,-1-1-1,0 0 1,-1-1-1,-1 0 1,-1-1-1,11-25 1,-12 21-12,5-25 1,-10 37-5,-1 1 0,0-1 0,0 0 0,-1 0-1,0 0 1,-2-14 0,2 21-19,0 0-1,0-1 1,-1 1-1,1 0 1,-1-1-1,1 1 0,-1 0 1,1-1-1,-1 1 1,0 0-1,0 0 1,1 0-1,-1 0 1,0 0-1,0 0 1,0 0-1,0 0 0,0 0 1,0 0-1,-3-1 1,3 2 8,0 0 0,0 0 0,0-1 0,0 1 1,0 0-1,0 0 0,-1 0 0,1 0 0,0 1 0,0-1 0,0 0 1,0 0-1,0 1 0,0-1 0,0 1 0,0-1 0,0 1 0,0-1 1,0 1-1,0 0 0,0-1 0,0 1 0,0 0 0,1 0 1,-1-1-1,0 1 0,0 2 0,-9 9-50,1 0 0,1 1-1,0 0 1,0 1 0,2-1 0,0 1 0,-6 18 0,7-12 30,0 0 1,1 1 0,1-1-1,-1 40 1,4-56 44,0 1-1,0-1 1,1 1 0,0-1 0,0 1-1,0-1 1,0 1 0,0-1-1,1 0 1,0 0 0,0 0 0,3 5-1,-4-8-1,1 1 0,-1 0 0,1-1 0,-1 1 0,1-1 0,0 1-1,0-1 1,0 0 0,0 0 0,0 0 0,0 0 0,0 0 0,0 0-1,0-1 1,0 1 0,0-1 0,0 1 0,1-1 0,-1 0 0,0 0-1,0 0 1,1 0 0,-1 0 0,0 0 0,0-1 0,3 0 0,21-6 89,0-1 0,-1-1 0,0-1 0,28-16 0,88-62-28,-107 63-25,-1-1 0,56-57 1,-87 81-64,2-3-66,1 0 0,0 1 0,8-7 0,-13 10 66,1 1 1,-1 0 0,1-1-1,-1 1 1,1 0-1,-1 0 1,1-1 0,-1 1-1,1 0 1,0 0-1,-1 0 1,1 0-1,-1 0 1,1 0 0,-1 0-1,1 0 1,0 0-1,-1 0 1,1 0-1,0 0 1,0 1 2,-1-1 1,1 1-1,-1-1 1,1 1-1,-1-1 1,1 1-1,-1 0 1,0-1-1,1 1 0,-1 0 1,0-1-1,0 1 1,0 0-1,1 0 1,-1-1-1,0 1 0,0 0 1,0-1-1,0 1 1,0 0-1,0 1 1,-2 19-35,0 1 1,-1-1-1,-1 0 0,-8 24 1,8-30 44,-2 0 1,0 0-1,0-1 1,-2 1 0,-13 21-1,14-27 13,0-1 0,0 1 0,0-1 0,-1 0 0,-1-1 0,1 0 0,-1 0 0,0-1 0,-11 6 0,8-6 79,0-1-1,0 0 1,-1-1 0,0 0-1,-17 2 1,4-2-87,-48-1 0,61-3 28,-10 0 61,22 0-102,14 0-79,306-18 579,-311 17-1104,0-1 0,0 1 0,-1-1 0,1-1 0,13-6 0,-20 9 494,-1 0 1,1 0-1,-1 0 0,0 0 0,1 0 0,-1-1 0,0 1 0,0 0 0,1 0 0,-1 0 1,0 0-1,1-1 0,-1 1 0,0 0 0,0 0 0,1-1 0,-1 1 0,0 0 0,0-1 1,1 1-1,-1 0 0,0 0 0,0-1 0,0 1 0,0 0 0,0-1 0,0 1 0,1 0 1,-1-1-1,0 1 0,0 0 0,0-1 0,0 1 0,0-1 0,0 1 0,0 0 0,0-1 1,0 1-1,-1 0 0,1-1 0,0 1 0,0 0 0,0-1 0,-1-2-938,0-6-1444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40:54.8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17 11040,'-15'-7'3568,"13"5"-1618,6 0-709,5 0-246,57 2 2744,119-3-3723,-141 2-8496,-34 1 5675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1:29.5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41 4576,'-23'-12'2048,"20"9"-1760,3-2 736,8 5-608,0-7-96,11 2-192,-6-3 96,5 8-128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1:29.9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68 6464,'-26'-39'2944,"49"39"-2560,-1 0 288,9 3-448,24-3 1248,-2 5-832,50-10 32,5 2-448,23-6-64,-14 6-96,4-5 160,-21 4-128,8-1-2144,-15 5 1120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1:31.5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304 105 2720,'1'-2'218,"0"1"-1,-1-1 1,1 1 0,0-1-1,0 1 1,0 0 0,0-1 0,1 1-1,-1 0 1,0 0 0,3-2-1,-1 0 2317,-4 7-2241,-1-1 0,0 1-1,0-1 1,0 0 0,-3 4-1,-8 11 155,-53 116 1090,25-49-887,14-31-358,-91 174 792,78-159 777,39-68-1780,1 0 0,0 0 0,-1 0 0,1 0 0,0 0 0,0 0 0,0 0 0,0 0 1,0 0-1,0 0 0,0 1 0,0-1-60,0-1-1,0 0 1,0 0 0,1 1 0,-1-1 0,0 0 0,0 0 0,0 1 0,0-1 0,1 0-1,-1 0 1,0 0 0,0 0 0,0 1 0,1-1 0,-1 0 0,0 0 0,0 0 0,1 0-1,-1 0 1,0 0 0,0 0 0,1 0 0,-1 0 0,0 0 0,0 1 0,1-1 0,-1 0-1,0-1 1,0 1 0,1 0 0,-1 0 0,0 0 0,1 0 0,-1 0 0,0 0 0,0 0-1,0 0 1,1 0 0,-1 0 0,0-1 0,0 1 0,1 0 0,-1 0 0,0 0 0,0 0-1,0-1 1,1 1 0,-1 0 0,0 0 0,0 0 0,0-1 0,10-7 142,0 0 1,-1-1 0,0 0-1,0 0 1,8-12 0,31-55-160,-26 36-48,-2 0 0,19-57-1,28-115 194,-46 144-197,-11 41-13,10-48 0,-20 74 54,0 1 0,0-1-1,0 1 1,0-1 0,0 1 0,0 0 0,0-1 0,0 1 0,0-1 0,1 1-1,-1 0 1,0-1 0,0 1 0,0-1 0,1 1 0,-1 0 0,0-1 0,1 1 0,-1 0-1,0-1 1,0 1 0,1 0 0,-1 0 0,1-1 0,-1 1 0,0 0 0,1 0-1,0-1 1,-1 2-4,0-1-1,1 0 0,-1 0 1,1 0-1,-1 1 0,0-1 1,1 0-1,-1 1 0,0-1 1,1 0-1,-1 1 0,0-1 1,1 0-1,-1 1 0,0-1 1,0 0-1,0 1 0,1-1 1,-1 1-1,0-1 0,0 1 0,0-1 1,0 1-1,0-1 0,0 0 1,0 1-1,0 0 0,14 92 148,12 92 619,-20-142-554,2-1 0,2 0 1,1-1-1,2 0 0,3-1 0,31 62 0,-38-92 593,-9-10-800,0 0 0,0 0 0,0 0 0,1 0 0,-1 0 0,0 1 0,0-1 0,0 0 0,1 0 0,-1 0 0,0 0 0,0 0 0,1 0 1,-1 0-1,0 0 0,0 0 0,1 0 0,-1 0 0,0 0 0,0 0 0,0-1 0,1 1 0,-1 0 0,0 0 0,0 0 0,1 0 0,-1 0 1,0-1-1,1 1-233,-1-1 1,1 0-1,-1 0 1,0 0-1,1 0 1,-1 0 0,0 0-1,0 0 1,1 0-1,-1 0 1,0 0-1,0 0 1,0 0 0,0 0-1,0 1 1,0-1-1,-1 0 1,1 0-1,0 0 1,0 0 0,-1-1-1,-6-16-3755,-2 1 1338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1:31.9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41 5632,'-13'-8'2560,"21"11"-2208,-3-3 1056,3 0-832,6-3 480,4 3-608,5-5 0,-1 5-256,1-7-32,4 2-96,-9-3 288,3 8-160,-7-7 32,4 7-128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1:32.2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31 3392,'-4'-9'412,"3"7"-288,1 1-1,-1-1 1,0 0 0,1 0-1,-1 0 1,1 1 0,0-1-1,-1-4 1,1 6-96,0 0-1,0 0 0,0 0 1,0 0-1,0 0 0,0 0 1,0 0-1,0 0 1,0 0-1,0 0 0,0 0 1,0 0-1,0 0 0,-1 0 1,1 0-1,0 0 1,0 0-1,0 0 0,0 0 1,0 0-1,0 0 1,0 0-1,0 0 0,0 0 1,0 0-1,0 0 0,0 0 1,0 0-1,0 0 1,-1 0-1,1 0 0,0 0 1,0 0-1,0 0 0,0 0 1,0 0-1,0 0 1,0 0-1,0 0 0,0-1 1,0 1-1,0 0 0,0 0 1,0 0-1,0 0 1,0 0-1,0 0 0,0 0 1,0 0-1,0 0 1,-4 8 868,-47 151 2324,41-122-2839,3 1 0,-6 52 0,13-88-423,0 3 221,-1 0 0,1 0 0,0 0-1,1 0 1,1 9 0,-2-13-217,1 1 0,-1-1 0,1 0 0,-1 0 0,1 0 0,0 0 0,-1 0 0,1 0 0,0 0 0,0 0 0,0 0 0,0 0 1,0 0-1,0 0 0,0-1 0,0 1 0,0 0 0,0-1 0,0 1 0,0-1 0,0 1 0,1-1 0,-1 0 0,0 1 0,0-1 0,1 0 0,1 0 0,13 3-1103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1:32.6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28 4320,'0'-23'1392,"0"18"-848,0 11 1114,-1 2-1183,0 0 0,0 1 0,-1-1 1,0 0-1,-1 0 0,-4 11 0,-7 22 183,10-28-544,1 0 0,1 1-1,0-1 1,1 1 0,1-1 0,2 28-1,-1-33-27,0 0 0,1 0 0,1-1 0,-1 1 0,1-1 0,0 0 0,1 1 0,0-1 0,0-1 0,1 1 0,-1-1 0,1 1 0,9 7 0,-10-10-291,0-1 0,0 1 0,0-1 0,0 0 0,1 0 0,-1-1 0,1 0 0,-1 1-1,1-1 1,10 2 0,16 3-1325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1:32.9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16 105 4576,'-13'-7'1450,"13"8"-1349,0 0-1,-1 0 1,1 0-1,0 1 0,-1-1 1,1 0-1,0 0 0,0 0 1,0 0-1,0 3 0,0 4 717,1 1 0,1-1-1,3 14 1,2 12 50,1 195 1078,-8-195-1261,0-33-650,0 0-76,0 0-1,0-1 1,0 1 0,0 0 0,0-1-1,0 1 1,0 0 0,0 0 0,1-1-1,-1 1 1,0 0 0,0-1 0,1 1-1,-1-1 1,0 1 0,1 0 0,-1-1-1,0 1 1,1-1 0,0 2 0,3 2-710</inkml:trace>
  <inkml:trace contextRef="#ctx0" brushRef="#br0" timeOffset="1">299 6 4384,'-5'-5'2016,"10"22"-1760,-5-5 1696,10 4-1120,-6 16 992,6 4-1056,-7 8 512,2 0-736,0 5 0,-2-6-352,2-3 96,0-4-160,0-4 288,3-1-224,1-6 96,1-1-160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1:33.8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189 14 4896,'7'-13'5739,"-4"17"-4599,0 6-734,-2 3 320,-1 1 0,0-1 0,-1 0 0,0 0 0,-7 25 0,8-36-677,-8 33 299,-2-1 0,-1 0 0,-1 0 0,-2-1 0,-2-1 0,0-1 0,-35 48 0,45-71-227,-1 0 0,-12 11 1,16-16-54,2-2-149,1-1 0,-1 1 0,1-1 0,-1 1 0,0-1 0,1 1 0,-1-1-1,0 1 1,1-1 0,-1 1 0,0-1 0,0 0 0,1 1 0,-1-1 0,0 0 0,0 0 0,0 0 0,-1 0 0,-2-5-2231,4-11-326,5-22-3101,7-3 1846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1:34.4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314 36 3328,'4'-2'344,"-1"0"-1,1 0 1,0 1 0,0-1-1,0 1 1,6-1 0,15-7 2796,-24 9-3018,0-1-1,-1 1 1,1 0-1,0 0 0,-1-1 1,1 1-1,0-1 1,-1 1-1,1-1 0,-1 1 1,1-1-1,-1 1 1,1-1-1,-1 1 0,1-1 1,0-1-1,-1 2-68,0 0-1,0-1 0,0 1 1,-1 0-1,1 0 1,0-1-1,0 1 0,0 0 1,0 0-1,-1 0 1,1-1-1,0 1 0,0 0 1,0 0-1,-1 0 1,1-1-1,0 1 0,0 0 1,-1 0-1,1 0 1,0 0-1,0 0 0,-1 0 1,1 0-1,0 0 1,0 0-1,-1 0 0,1 0 1,-4-1 132,0 0 0,0 1 0,0 0 0,0 0 0,-7 1 0,-3 2 47,0 1 0,-14 5 0,17-6-112,-4 3 2,1 0 0,1 1 0,0 0 0,0 1 1,0 1-1,1 0 0,0 0 0,1 2 0,0-1 1,0 1-1,-9 13 0,5-4 29,0 2 0,1 0 0,2 0 1,0 1-1,-14 41 0,18-43-55,-6 37 1,12-48 9,1 0-1,0 0 1,1 0 0,0 0 0,0 0-1,3 10 1,-3-17-33,0-1-1,1 0 1,0 0-1,-1 1 1,1-1-1,0 0 1,0 0-1,0 0 1,1 0-1,-1 0 1,0 0-1,1 0 1,2 3 0,-3-5-40,0 1 0,0 0 1,1-1-1,-1 1 0,0-1 1,0 1-1,0-1 0,1 1 1,-1-1-1,0 0 0,0 0 1,1 1-1,-1-1 0,0 0 1,1 0-1,-1 0 1,0-1-1,0 1 0,1 0 1,-1 0-1,0-1 0,0 1 1,1-1-1,-1 1 0,2-2 1,2-1 19,0 0 0,0-1 0,0 0 0,0 0 0,-1 0-1,1-1 1,-1 1 0,0-1 0,5-8 0,28-54-52,-31 55 7,62-140 187,-20 42-235,-44 101 12,-1 3-44,0 1 1,-1-1-1,1 0 0,-1 0 0,-1 0 0,1 0 0,0-7 0,-2 13 67,0 0 0,0 0 0,0 0 0,0 0 0,0 0 0,0 0 0,0 0 0,0 0 0,0 0 0,0 0 0,0 0-1,0 0 1,0 0 0,0 0 0,-1 0 0,1 0 0,0 0 0,0 0 0,0 0 0,0 0 0,0 0 0,0 0 0,0 0-1,0 0 1,0 0 0,0 0 0,0 0 0,0 0 0,0 0 0,0 0 0,0 0 0,0 0 0,0 0 0,0 0 0,0 0 0,0 0-1,0 0 1,-1 0 0,1 0 0,0 0 0,0 0 0,-2 9-64,0 9 152,1 0 0,1-1 0,4 33-1,15 55 376,-15-84-353,2-1 1,1 0-1,14 29 1,-17-40 10,1-1 0,0 1 0,1-1 1,-1 0-1,2 0 0,-1 0 0,1-1 1,0 0-1,14 10 0,-17-15-35,0 0 0,0 0-1,0 0 1,0 0 0,6 1 0,-8-3-296,-1 1 1,1-1 0,-1 0 0,1 1 0,-1-1 0,0 0 0,1 0-1,-1 0 1,1 0 0,-1 0 0,1-1 0,-1 1 0,1 0 0,-1-1 0,0 1-1,1-1 1,-1 1 0,3-2 0,3-2-2020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1:34.8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24 4384,'0'-16'1424,"0"15"-1385,0 1-1,0 0 1,0 0 0,0-1-1,0 1 1,0 0 0,0 0 0,0-1-1,0 1 1,0 0 0,0 0-1,0-1 1,0 1 0,0 0 0,0 0-1,0 0 1,0-1 0,-1 1-1,1 0 1,0 0 0,0-1 0,0 1-1,0 0 1,0 0 0,-1 0-1,1-1 1,0 1 0,0 0 0,0 0-1,-1 0 1,1 0 0,0 0-1,0 0 1,-1-1 0,1 1 0,0 0-1,0 0 1,-1 0 0,1 0-1,0 0 1,0 0 0,-1 0 0,1 0-1,0 0 1,0 0 0,-1 0-1,1 0 1,0 0 0,0 0 0,-1 0-1,1 0 1,0 1 0,0-1-1,-1 9 284,0 0 0,0 0-1,-1 0 1,0 0-1,-3 9 1,-20 46 507,11-29-398,12-29-371,-9 20 175,2-1 1,1 1-1,1 0 1,-5 36-1,12-60-246,0 3 197,0-1-1,0 0 0,0 0 0,1 7 1,-1-10-375,0 1 0,1-1 1,-1 0-1,1 0 1,-1 0-1,1 1 1,0-1-1,-1 0 0,1 0 1,0 0-1,0 0 1,1 1-1,9 6-1416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40:55.2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60 10976,'-13'-12'4064,"23"12"-3168,3-3-257,-4-2-319,-1 2-320,2-2 64,3 1-32,10-4-2399,4 0 1279,5 0-4864,-6 4 3360,-8 8-480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1:35.1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0 5408,'-35'0'2432,"-1"37"-2112,23-12 1440,4-2-1024,-4 14 64,3 2-480,2 1-160,3 0-96,0-5 288,10 2-160,0-9 384,8-5-320,5-3-1536,4-7 704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1:35.5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4576,'1'0'70,"-1"0"1,0 0-1,0 0 1,0 0-1,1 0 1,-1-1-1,0 1 0,0 0 1,1 0-1,-1 0 1,0 0-1,0 0 1,1 0-1,-1 0 1,0 0-1,0 0 0,1 0 1,-1 0-1,0 0 1,0 0-1,1 0 1,-1 0-1,0 0 1,0 0-1,1 0 0,-1 1 1,0-1-1,0 0 1,1 0-1,-1 0 1,0 0-1,0 0 1,1 1-1,8 9 1835,5 13 120,1 12-1519,-2-1-1,-1 2 1,-2 0-1,6 38 1,-6-16-1989,-9-53-1829,2-4 950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1:35.8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6240,'17'8'2816,"-4"29"-2464,-3-11 1600,-1 8-1152,4 14 736,2 3-896,-2 6-352,4-6-192,-2-3 160,-2-8-128,0-8 160,0-1-160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1:36.4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230 11 3968,'-7'-10'8117,"9"11"-7896,0 0 0,-1 1-1,1 0 1,0-1 0,-1 1 0,1 0-1,-1 0 1,1 0 0,-1 0 0,0 0 0,0 0-1,0 1 1,1 3 0,-1-3 8,-1 1 0,0 0 0,0-1 0,0 1 0,0 0 0,0-1 0,-1 1 0,0-1 0,-1 6 0,-3 5 138,0 0-1,-1-1 1,0 0 0,-14 20-1,-38 47 4,49-69-288,-1 1 0,0-1 1,-1-1-1,0 0 1,-1-1-1,0 0 0,0 0 1,-21 9-1,12-6-13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1:36.9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 5888,'0'-17'1898,"0"17"-1829,0 0-1,0-1 1,0 1-1,1-1 0,-1 1 1,0-1-1,0 1 1,0 0-1,0-1 0,0 1 1,0-1-1,1 1 1,-1 0-1,0-1 0,0 1 1,1 0-1,-1-1 1,0 1-1,0 0 0,1-1 1,-1 1-1,0 0 1,1 0-1,-1-1 0,0 1 1,1 0-1,-1 0 1,1 0-1,-1 0 0,0-1 1,1 1-1,-1 0 0,1 0 1,-1 0-1,1 0 1,-1 0-1,0 0 0,1 0 1,-1 0-1,1 0 1,-1 0-1,1 0 0,-1 0 1,0 1-1,1-1 1,-1 0-1,1 0 0,-1 0 1,0 0-1,1 1 1,-1-1-1,0 0 0,1 0 1,-1 1-1,0-1 1,1 1-1,2 10 484,-1-1 0,0 1 0,-1 1 0,0-1-1,-1 15 1,-9 59 838,3-24-865,3 161 190,4-123-459,-1 21 1184,0-119-1728,3-14-4106,8-69-5243,-3 46 7226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1:37.4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96 138 3552,'-18'-46'2106,"17"44"-1910,1 0-1,-1 1 1,1-1-1,0 0 0,0 0 1,0 0-1,0 0 0,0 0 1,0 0-1,0 0 0,1 0 1,-1 0-1,1 0 0,0 0 1,-1 1-1,1-1 0,0 0 1,0 0-1,0 1 0,0-1 1,0 1-1,1-1 1,-1 1-1,0-1 0,1 1 1,-1 0-1,1-1 0,1 0 1,4-2-31,-1 0 0,1 1 0,-1 0 0,1 0 0,15-4 0,-1 2-14,1 1 0,0 0 1,0 2-1,1 1 0,-1 1 0,0 1 0,0 0 0,0 2 0,0 1 0,0 0 0,24 10 1,-38-12-76,0 1 1,0 1 0,0-1-1,-1 1 1,1 1 0,-1-1 0,0 1-1,0 1 1,-1-1 0,0 1-1,0 0 1,9 12 0,-14-17-52,0 1 0,1-1 0,-1 1 1,0 0-1,0 0 0,-1-1 0,1 1 0,0 0 0,0 0 1,-1 0-1,1 0 0,-1 0 0,0 0 0,0 0 1,1 0-1,-1 0 0,-1 0 0,1 2 0,-1 0 10,0-1-1,0 0 0,0 0 1,-1 0-1,1 0 0,-1 0 1,0 0-1,0 0 0,0 0 1,0-1-1,-3 3 1,-6 6 92,-1-2 0,0 1 0,-25 14 0,24-17-48,1 2-1,0-1 1,0 1-1,-12 13 1,22-20-79,0 0 0,1-1 1,0 1-1,-1 0 0,1 0 0,0 1 1,0-1-1,0 0 0,0 0 0,0 0 1,0 1-1,1-1 0,-1 0 0,1 1 1,0-1-1,0 1 0,0-1 0,0 0 1,0 1-1,0-1 0,1 1 0,-1-1 1,1 0-1,-1 1 0,1-1 1,0 0-1,0 0 0,0 0 0,2 3 1,3 5 20,1 0 0,1-1 1,-1 0-1,16 14 1,-9-9-63,9 9 17,-1 0 0,-1 2 0,33 51 0,-51-70 131,1 0 0,-2 1 0,1-1 0,-1 1-1,1-1 1,-2 1 0,2 10 0,-2-14-19,-1-1 1,0 1-1,0 0 1,0 0 0,-1 0-1,1 0 1,-1 0-1,0 0 1,1-1 0,-1 1-1,0 0 1,-1-1-1,1 1 1,0 0 0,-1-1-1,0 1 1,1-1-1,-1 0 1,0 0-1,-3 3 1,-2 0 6,0 1 0,0-1 0,-1-1 0,0 1 0,0-1 0,0-1 0,-11 4 0,-65 15 41,49-15-45,-97 20 197,113-25-696,0-1 0,0-1 0,-1-1 0,1 0 0,-21-5 0,-15-7-3357,8 0 1125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1:37.7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266 6 5312,'-8'-5'2400,"-29"18"-2080,14-2 192,6 4-352,-19 14 704,4 7-480,-5 4-320,16 3-64,-6-3 256,14 2-160,-2-11 832,15 1-512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1:38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6 5408,'-10'-5'2432,"2"25"-2112,-2-4 1024,10 8-800,-8 12 192,8 4-416,-5 3 0,5 2-192,5-2 288,3 2-224,7-10 672,2-7-480,11-11-3968,4-6 1920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1:38.4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4992,'0'0'2240,"0"12"-1952,0-4 1696,4 0-1152,-4 7 160,0 5-608,0 0-96,5 5-192,-5-2 96,0 6-128,0-1 384,0-5-224,0-3-608,0-3 192,-5-14-4160,5 2 2400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1:38.8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5888,'5'0'2688,"3"20"-2336,-3-6 1344,0 3-992,-1 11 288,6 4-608,-2 8-224,0 5-96,2-2 288,3 2-192,6-5-512,2-6 192,-2 3-6144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40:55.5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 11648,'0'-5'4288,"5"10"-3329,8-5-159,-3 0-896,-33 15-15135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1:39.5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182 1 6560,'1'0'197,"1"0"0,-1 0 1,1 0-1,-1 0 0,1 0 0,-1 1 1,0-1-1,1 0 0,-1 1 0,0-1 1,1 1-1,-1 0 0,0-1 0,1 1 1,-1 0-1,0 0 0,0-1 0,0 1 1,0 0-1,0 0 0,0 0 0,0 1 1,0-1-1,0 0 0,-1 0 0,1 0 1,0 1-1,-1-1 0,1 0 0,-1 1 1,1-1-1,-1 0 0,1 1 0,-1-1 1,0 1-1,0-1 0,0 1 0,0-1 1,0 0-1,-1 3 0,1 3 47,-1-1 0,0 1-1,-1-1 1,0 1 0,0-1-1,0 0 1,-6 11 0,-94 153 1852,17-36-1872,84-133-389,1 0 0,-1 0 1,1 0-1,0-1 0,-1 1 1,0 0-1,1 0 0,-1-1 0,1 1 1,-1 0-1,0-1 0,1 1 1,-1-1-1,0 1 0,-1 0 0,2-2-146,0 0-1,0 0 0,-1 0 0,1 0 1,0 0-1,0 1 0,1-1 0,-1 0 0,0 0 1,0 0-1,0 0 0,1 0 0,-1 0 0,0 0 1,1 0-1,0-1 0,13-32-3192,10-8-773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1:41.3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17 4736,'3'-6'310,"2"-4"2849,-4 10-3092,-1 0 0,0-1 0,1 1 0,-1 0 0,1 0-1,-1 0 1,0 0 0,1 1 0,-1-1 0,1 0-1,-1 0 1,0 0 0,1 0 0,-1 0 0,0 0 0,1 0-1,-1 1 1,0-1 0,1 0 0,-1 0 0,0 1 0,1-1-1,-1 0 1,0 0 0,1 1 0,-1-1 0,0 0 0,0 1-1,0-1 1,1 1 0,1 2 100,0 0-1,0-1 1,0 2-1,-1-1 1,1 0 0,-1 0-1,0 0 1,0 1-1,0-1 1,0 0-1,0 1 1,-1-1 0,0 7-1,1 5 654,-5 29-1,3-36-529,-22 247 2481,19-214-2518,-4 170 1726,8-209-1425,1-23 588,0 11-1101,1-1 1,1 1-1,0 0 1,0 0-1,1 0 1,9-15-1,-10 18-66,1 1-1,0 0 1,0-1-1,1 2 1,0-1 0,0 0-1,0 1 1,1 0-1,-1 0 1,9-4-1,-13 8 11,1 0-1,-1 0 1,1 1-1,-1-1 0,1 1 1,0-1-1,-1 1 1,1 0-1,-1-1 0,1 1 1,0 0-1,-1 0 1,1 0-1,0 0 0,-1 1 1,1-1-1,0 0 1,-1 1-1,1-1 0,0 1 1,-1 0-1,1-1 1,-1 1-1,1 0 0,-1 0 1,0 0-1,1 0 1,-1 0-1,2 2 0,3 3 8,-1 1-1,1 0 1,-2 0-1,8 12 1,-9-13 6,0-2 33,-1 0 1,0-1-1,0 2 0,0-1 0,-1 0 0,0 0 0,0 0 0,0 1 0,0-1 0,0 1 0,-1-1 0,0 1 0,0-1 1,0 1-1,-1-1 0,1 0 0,-1 1 0,0-1 0,0 0 0,-1 1 0,1-1 0,-1 0 0,0 0 0,0 0 1,0 0-1,-1 0 0,1-1 0,-1 1 0,0-1 0,0 0 0,0 0 0,0 0 0,-1 0 0,-5 4 0,-4 0 14,0 0 0,0-1 0,-1-1 0,1 0-1,-1-1 1,-1 0 0,1-1 0,0 0 0,-1-2-1,1 1 1,-1-2 0,0 0 0,1-1 0,-18-3-1,5-3-1303,25 7 808,0-1-1,1 0 0,-1 1 1,0-1-1,1 0 0,-1 0 1,0-1-1,1 1 0,0 0 1,-1 0-1,1-1 1,-2-1-1,-3-10-5953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1:41.7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212 12 5472,'-23'-11'2016,"14"14"-1536,-9 14-160,5-3 1248,-5 15-928,-4 7 512,-1 4-672,-4 12-352,4-4-96,5-5 160,4-1-96,11-11 320,3 1-224,0-12 448,3-4-352,7-9-3232,4-2 1600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1:42.0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0 5408,'-5'4'1984,"0"4"-1536,2 15-128,-2-6 1504,0 6-1056,-8 14 0,0 8-512,4-2 32,4-3-160,5 0 224,9-4-224,1-8 608,8-4-448,3-4-4320,3-9 2176,-8-14-2688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1:42.4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 4800,'5'8'1792,"3"16"-1408,5 15-96,-8-10 1760,0 11-1184,-1 4 576,-4 0-864,-4-5-32,-1-2-352,0-5 32,0-4-128,-3-5 160,3-3-160,2-7-1024,-2-6 512,-4-7-4800,4-12 2912,0-11-608</inkml:trace>
  <inkml:trace contextRef="#ctx0" brushRef="#br0" timeOffset="1">301 1 5888,'5'17'2176,"0"14"-1664,-5 29-160,0-20 1920,-5 11-1312,5 6 160,0-1-672,0-4-160,0-9-160,10-3 256,-2-7-192,-3-5-3136,9-1 1600,4 1-4544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1:44.3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55 474 2976,'-24'10'971,"23"-10"-920,0 1 0,0-1 0,0 0 0,0 1 1,0-1-1,0 0 0,0 0 0,0 1 0,0-1 1,0 0-1,0 0 0,-2-1 0,3 1 31,0 0 0,-1 0-1,1 0 1,0 0-1,-1 0 1,1 0-1,-1 0 1,1 0 0,0 0-1,-1 0 1,1 1-1,0-1 1,-1 0 0,1 0-1,0 0 1,-1 0-1,1 1 1,0-1 0,-1 0-1,1 0 1,0 0-1,0 1 1,-1-1-1,-6 9 2044,7-8-2040,0-1 1,0 0-1,0 1 0,0-1 0,0 0 1,0 1-1,0-1 0,0 0 1,1 1-1,-1-1 0,0 0 0,0 1 1,0-1-1,1 0 0,-1 1 1,0-1-1,0 0 0,1 0 0,-1 1 1,0-1-1,1 0 0,-1 0 0,0 0 1,1 1-1,-1-1 0,0 0 1,1 0-1,-1 0 0,0 0 0,1 0 1,-1 0-1,0 0 0,1 0 0,-1 0 1,1 0-1,5 1 166,-1 0-1,0-1 1,1 1 0,-1-1-1,0-1 1,1 1 0,-1-1-1,0 0 1,1 0 0,-1 0-1,0-1 1,0 0 0,9-4-1,-2 0-70,-1-1 1,0 0-1,0-1 0,13-12 1,-1-4-47,-1 0 1,-1-2 0,-2 0-1,19-33 1,-13 20-67,83-126 156,-100 155-184,-3 2 115,1 0 0,-1 0 0,-1 0 0,1-1 0,3-12 0,-7 11-77,-7 16-161,-8 18 24,1 10 34,2 0 0,1 0 0,-7 42-1,-3 109 175,20-183-140,-1 54 154,2-50-121,0-1 0,0 1 0,0-1 0,0 1 0,1-1-1,0 1 1,4 9 0,-5-14-18,0 0 0,-1 1-1,1-1 1,0 0 0,0 0 0,0 0-1,0 0 1,0 0 0,1 0 0,-1 0-1,0 0 1,0 0 0,1 0 0,-1 0-1,0-1 1,1 1 0,-1-1 0,1 1-1,-1-1 1,1 1 0,-1-1 0,1 0-1,-1 0 1,1 0 0,-1 0 0,1 0-1,-1 0 1,2 0 0,2-1 43,-1-1 0,0 1 0,1 0-1,-1-1 1,0 0 0,0 0 0,0 0 0,4-4 0,21-16 15,-2-2 1,0-1-1,37-47 1,-63 71-83,66-82-61,-37 45 49,67-68 0,-94 103-8,0 1-1,-1 0 0,1-1 1,0 1-1,1 0 1,3-2-1,-6 4 21,-1 0-1,1 0 0,0 0 1,-1 0-1,1 0 0,0-1 1,-1 1-1,1 0 1,-1 0-1,1 1 0,0-1 1,-1 0-1,1 0 1,0 0-1,-1 0 0,1 1 1,-1-1-1,1 0 0,0 0 1,-1 1-1,1-1 1,-1 0-1,1 1 0,-1-1 1,1 1-1,-1-1 0,1 1 1,-1-1-1,0 1 1,1-1-1,-1 1 0,0-1 1,1 1-1,-1-1 0,0 1 1,0 0-1,1-1 1,-1 1-1,0-1 0,0 1 1,0 0-1,0 1 0,2 9 53,-1 1 0,0 0 0,-1 0 0,0 0 0,-5 23 0,2-4 42,2-19-49,0 3 29,0 1 0,1-1 0,3 31 0,-3-46-63,0 1 0,0-1 0,0 0 1,0 1-1,0-1 0,0 0 0,0 1 0,0-1 0,0 1 0,0-1 0,0 0 0,0 1 1,1-1-1,-1 0 0,0 1 0,0-1 0,0 0 0,0 1 0,1-1 0,-1 0 0,0 1 1,0-1-1,1 0 0,-1 0 0,0 1 0,1-1 0,-1 0 0,0 0 0,1 0 0,-1 1 1,0-1-1,1 0 0,-1 0 0,0 0 0,1 0 0,-1 0 0,0 0 0,1 0 1,-1 0-1,0 0 0,1 0 0,-1 0 0,1 0 0,-1 0 0,0 0 0,1 0 0,-1 0 1,0 0-1,1 0 0,-1 0 0,0-1 0,1 1 0,-1 0 0,0 0 0,1 0 0,-1-1 1,0 1-1,1 0 0,-1 0 0,0-1 0,0 1 0,1 0 0,-1-1 0,19-22 357,-18 21-391,27-41 178,-19 27-213,1 1-1,1 0 0,15-16 0,-24 29 36,0-1 0,1 1 1,-1 0-1,1 1 0,0-1 0,-1 0 0,1 1 0,5-3 0,-7 4 12,0 0-1,0-1 0,1 1 0,-1 0 1,0 0-1,0 0 0,0 0 0,1 0 0,-1 0 1,0 0-1,0 0 0,0 0 0,0 1 0,1-1 1,-1 0-1,0 1 0,0-1 0,0 1 1,0-1-1,0 1 0,0 0 0,0-1 0,0 1 1,0 0-1,1 1 0,4 6-24,-1-1 0,0 1 0,-1 0 0,0 0 0,0 0 0,3 11 0,3 5 5,17 48 448,-4-7 137,-13-46-2134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1:44.6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6 4640,'-66'-5'2112,"43"18"-1824,19-5-448,4-1 32,9 6 384,9-1-96,8 0-2688,11-1 1376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1:48.9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382 667 2976,'1'-1'221,"-1"0"0,1-1 0,0 1 0,-1 0 0,1-1 0,0 1 0,0 0 1,0 0-1,0 0 0,1-2 0,-3 0 2248,0 2-2368,0 0 0,0 0 0,0 1 0,0-1 0,0 0-1,0 0 1,-1 1 0,1-1 0,0 0 0,0 1 0,-1-1 0,1 1 0,-1 0-1,1-1 1,0 1 0,-1 0 0,1 0 0,-1 0 0,1 0 0,0 0 0,-1 0 0,1 1-1,-2-1 1,-39 10 377,38-9-433,-11 3 43,1 1-1,-1 0 1,1 1-1,0 1 1,0 0 0,1 1-1,-1 0 1,2 1 0,-1 1-1,2 0 1,-1 0-1,1 1 1,-13 18 0,8-9 25,1 2 0,1 0 1,1 1-1,1 0 0,1 1 1,1 0-1,-10 37 0,18-54-31,1 0 0,0 0 0,0 1 0,1-1 0,-1 0 0,3 12 0,-2-18-32,0 1 0,0 0 0,1-1 0,-1 1 0,1 0 0,-1-1 0,1 1-1,0-1 1,-1 1 0,1-1 0,0 1 0,0-1 0,0 0 0,0 1 0,0-1 0,0 0 0,1 0 0,-1 0 0,0 0 0,1 0 0,-1 0 0,1 0 0,-1 0 0,1-1 0,-1 1 0,1 0 0,-1-1-1,1 1 1,0-1 0,-1 0 0,1 0 0,-1 1 0,4-1 0,1-1 40,0-1 0,-1 1 1,1-1-1,-1 0 0,1 0 0,-1 0 0,0-1 0,0 0 0,0 0 1,7-6-1,-1 2 12,8-6-42,-1-2 1,-1 0 0,0 0 0,-1-2 0,0 0 0,-1-1 0,15-25 0,-4 1 93,-2-1 0,25-62 0,-47 100-130,-1 5-17,-1-1 0,0 0-1,1 1 1,-1-1 0,0 0-1,0 1 1,1-1 0,-1 0 0,0 0-1,0 1 1,0-1 0,0 0-1,0 1 1,0-1 0,0 0 0,0 0-1,0 1 1,0-1 0,0 0-1,-1-1 1,1 2-7,0 0-1,0 0 1,0 0-1,0 0 1,0 0 0,0-1-1,0 1 1,0 0-1,-1 0 1,1 0-1,0 0 1,0 0 0,0 0-1,0 0 1,0 0-1,0 0 1,0 0 0,0-1-1,0 1 1,0 0-1,0 0 1,-1 0-1,1 0 1,0 0 0,0 0-1,0 0 1,0 0-1,0 0 1,0 0-1,0 0 1,0 0 0,-1 0-1,1 0 1,0 0-1,0 0 1,0 0-1,0 0 1,0 0 0,0 0-1,0 0 1,0 0-1,-1 0 1,1 0-1,0 0 1,0 0 0,-5 6-80,-6 12-34,5-3 87,0 1 1,1-1 0,0 1-1,1 0 1,-2 21 0,5-24 25,0 1 0,0-1 0,1 0 0,1 0 0,0 0 0,1 1 0,4 13 0,-4-19 59,1 0-1,1 0 1,-1-1-1,1 1 0,0-1 1,1 0-1,-1-1 1,1 1-1,12 11 0,-14-15-2,1 0 0,0 0-1,-1 0 1,2 0 0,-1-1-1,0 0 1,0 1-1,1-1 1,-1-1 0,1 1-1,0-1 1,-1 0 0,1 0-1,0 0 1,0-1 0,-1 1-1,11-2 1,-9 1 15,0-2 0,-1 1 0,1 0 0,0-1 0,0 0 0,-1-1 0,1 1 0,-1-1 0,9-6 0,-6 3-17,-1 0 1,1-1-1,-1 0 1,0 0-1,7-11 1,3-8 22,-1-1 1,22-50 0,-29 58-16,5-13-101,18-64 0,-31 91 38,2-6 9,0 0 0,-1 0-1,0 0 1,1-13 0,3 25-23,1 1 1,-1 0 0,0 1 0,1 0 0,-1-1-1,6 6 1,-6-5-10,-1 2-1,0-1 1,0 0 0,-1 1 0,1 0-1,-1 0 1,0 0 0,0 1-1,6 11 1,-5-5-5,0 1-1,-1-1 1,0 1-1,1 14 1,5 46-13,-8-53 61,0 0 0,1-1 0,1 1-1,1-1 1,10 26 0,-14-42-1,0-1 1,1 1-1,-1 0 1,1 0-1,0-1 1,-1 1 0,1-1-1,0 1 1,1-1-1,-1 0 1,0 0-1,1 0 1,-1 0-1,1 0 1,-1-1 0,1 1-1,0-1 1,0 0-1,0 1 1,0-1-1,0-1 1,0 1-1,0 0 1,0-1-1,0 1 1,0-1 0,0 0-1,0 0 1,1 0-1,5-2 1,1 0 22,0-1 0,0 0 0,0 0 1,-1-1-1,1 0 0,-1-1 0,0 0 1,0-1-1,-1 0 0,0 0 0,10-10 1,7-9-71,-2 0 1,24-33-1,102-156 236,-128 177-186,-1 0-1,-2-1 1,-1-1 0,13-49-1,-21 55-8,-2 14-46,-2-1 0,0 1 0,-1-1-1,1-28 1,-5 47 29,0 1 0,0 0 0,0 0 0,0-1-1,0 1 1,0 0 0,0 0 0,0-1 0,0 1 0,0 0 0,0 0 0,0-1-1,0 1 1,0 0 0,0 0 0,0-1 0,0 1 0,0 0 0,-1 0 0,1-1 0,0 1-1,0 0 1,0 0 0,0-1 0,-1 1 0,1 0 0,0 0 0,0 0 0,0 0-1,-1-1 1,-6 6-131,-6 14-22,13-18 154,-17 33-45,1 1-1,1 0 0,-14 55 1,17-43 52,3 1 0,1-1 1,3 1-1,2 0 0,1 0 0,8 63 1,-6-107 8,8 58 192,-7-57-140,0 0 0,1-1-1,-1 1 1,1 0 0,0-1 0,0 1 0,1-1 0,-1 1 0,6 6-1,-7-10-35,0-1 0,-1 1-1,1 0 1,0-1 0,0 1-1,0-1 1,0 1-1,0-1 1,0 1 0,0-1-1,0 0 1,0 0 0,0 1-1,0-1 1,0 0 0,0 0-1,0 0 1,0 0 0,0 0-1,0 0 1,0 0-1,0 0 1,0-1 0,0 1-1,0 0 1,0-1 0,0 1-1,0-1 1,0 1 0,0-1-1,0 1 1,0-1 0,1 0-1,2-3 12,0 1-1,0-1 1,0 0-1,0 1 1,4-8-1,8-14-5,15-33 0,-24 45 37,2-7-20,0 0 0,-2 0 1,0-1-1,6-29 0,-12 43-49,0 1 0,-1-1 0,0 1 0,0-1 0,0 0 0,0 1 0,-1-1 0,0 0 0,-4-10 0,4 14-29,-1 1-1,1-1 1,-1 1 0,0-1 0,1 1 0,-1 0 0,0 0 0,-1 0 0,1 0-1,0 0 1,0 0 0,-4-1 0,6 3 21,0 0 0,0 0 0,0 0 0,0 0 0,0 0 0,0 0 0,1 0 0,-1-1 0,0 1 0,0 0 0,0 0 0,0 0 0,0 0 0,0 0 0,0 0 0,0 0 0,0 0 0,0 0 0,0 0 0,0 0 0,0 0 0,0 0 0,0 0 0,0 0 1,0 0-1,0-1 0,0 1 0,-1 0 0,1 0 0,0 0 0,0 0 0,12 0-36,126-13-68,-88 6 143,0 3-1,97 4 0,-143 1-54,0-1 0,0 1 0,0-1 1,-1 1-1,1 0 0,0 1 0,0-1 0,-1 1 0,6 2 0,-8-3 21,1 0-1,-1 0 0,1 0 0,-1 1 1,0-1-1,1 1 0,-1-1 0,0 1 0,0-1 1,0 1-1,0 0 0,0-1 0,-1 1 1,1 0-1,0 0 0,-1-1 0,1 1 1,-1 0-1,0 0 0,1 0 0,-1 0 0,0 2 1,-2 36 8,-10 55 0,11-79-21,0 0 0,2 26 0,0-5 38,-1-33-2,1 0 0,-1 0 0,1 0 0,0-1 0,0 1 0,0 0 0,2 4 0,-2-6 7,0 0 0,0 0 0,0-1 0,0 1 0,0 0 0,0-1 0,0 1 0,1 0 0,-1-1 0,1 0 0,-1 1 0,1-1 0,0 0 0,-1 0 0,4 2 0,-4-3-13,0 0 0,1 1 0,-1-1 0,0 0 0,1 0 0,-1 0 0,0 0 0,1 0 0,-1 0 0,0 0 0,0-1 0,1 1 0,-1 0 0,0-1 0,0 1 0,1-1 0,-1 0 0,0 1 0,0-1 0,0 0 0,0 1 1,0-1-1,0 0 0,0 0 0,1-1 0,3-3 10,-1-1 0,0 1 0,5-9 0,-9 14-21,30-53 153,9-13 56,-11 25-173,3 1 0,67-69 0,-84 95-19,6-5 20,-1 0-1,21-28 1,-14 8-74,-1-1 0,35-80 0,27-114 98,-78 210-90,-5 14-36,-1-1-1,0 1 0,3-17 0,-6 27 51,0-1-1,0 1 1,0 0-1,0-1 1,0 1-1,1-1 1,-1 1-1,0 0 1,0-1 0,0 1-1,0 0 1,0-1-1,0 1 1,0-1-1,-1 1 1,1 0-1,0-1 1,0 1 0,0 0-1,0-1 1,0 1-1,-1 0 1,1-1-1,0 1 1,0 0-1,0-1 1,-1 1 0,1 0-1,0 0 1,-1-1-1,1 1 1,-1 0-6,0 0 1,1 0-1,-1 0 1,0 1-1,1-1 0,-1 0 1,0 0-1,1 1 1,-1-1-1,1 0 1,-1 1-1,0-1 0,1 0 1,-1 1-1,0 0 1,-22 24-221,-1 12 183,1 2 1,-27 64-1,16-30 11,32-70 40,-74 165-273,68-147 306,1 0 1,1 1-1,1 0 1,1 0-1,1 0 1,0 26-1,3-25-34,1 0-1,6 29 1,-5-41 10,1 1-1,0-1 1,1 1-1,0-1 1,1 0-1,8 14 1,-11-23 27,-1 1 0,1 0 0,0-1 0,0 1 0,0-1 0,1 0 0,-1 0 0,0 0 0,1 0 0,-1 0 0,1 0 0,0-1 0,-1 1 0,1-1 0,0 0 0,0 0 0,4 2 0,-2-3 5,-1 1-1,0-1 0,1 0 1,-1 0-1,0-1 0,1 1 1,-1-1-1,1 0 1,-1 0-1,0 0 0,4-2 1,8-5 12,-1 0 0,-1 0 0,0-1 0,0-1 0,16-14 0,-20 15-32,-1 0 1,0 0 0,0-1 0,-1 0 0,0-1-1,-1 1 1,0-2 0,7-15 0,-9 16 19,-3 7-41,0 1 1,0-1 0,-1 1-1,1-1 1,-1 0-1,0 0 1,0 1 0,-1-1-1,1 0 1,-1-4 0,0 3 2,0 2 7,0 0 0,0-1 0,0 1 0,0 0 0,-1-1 0,1 1 0,-1 0 0,-1-4 0,2 7-11,0-1-1,0 1 1,0 0 0,-1-1-1,1 1 1,0 0 0,0-1-1,0 1 1,0 0 0,0-1-1,0 1 1,0-1 0,0 1-1,1 0 1,-1-1 0,0 1-1,0 0 1,0-1 0,0 1-1,0 0 1,0-1 0,1 1 0,-1 0-1,0 0 1,0-1 0,1 1-1,-1 0 1,0 0 0,0-1-1,1 1 1,-1 0 0,1-1-70,12 4 75,-7-3-43,0 0 0,-1 0 0,1 1 0,-1-1 0,1 2 0,6 1 0,-11-3 41,1 1-1,0 0 1,-1 0-1,0-1 1,1 1-1,-1 0 1,1 0-1,-1 0 1,0 1-1,0-1 1,0 0-1,0 0 1,0 1-1,0-1 1,0 1-1,0-1 1,0 1-1,-1-1 1,1 1-1,0-1 1,-1 1-1,0 0 1,1-1-1,-1 4 1,7 102-271,-3-26 402,-4-80-115,0 1 0,1 0 0,-1 0 0,0 0-1,1-1 1,-1 1 0,1 0 0,-1 0 0,1-1 0,0 1 0,0-1 0,0 1 0,1 1 0,-1-2-4,-1-1 0,1 1 0,0-1 0,-1 0 1,1 1-1,0-1 0,-1 1 0,1-1 0,0 0 1,0 0-1,0 0 0,-1 1 0,1-1 0,0 0 0,0 0 1,0 0-1,0 0 0,-1 0 0,1 0 0,0-1 1,0 1-1,0 0 0,-1 0 0,1-1 0,0 1 1,0 0-1,0-1 0,10-4 112,0-1 0,-1-1-1,20-14 1,3-3-113,24-8-63,73-31 0,-58 31 66,-27 13-40,-32 15-30,0-1 0,22-12-1,-34 16-4,-3 3 23,-11 8 7,-15 11-28,-1 7-4,1 1-1,1 1 1,-42 62 0,58-76 53,-15 30 1,23-41 29,1 0 0,0 1 0,0-1 0,0 1 0,1-1 0,-1 1 0,2-1 0,-1 1 1,0 0-1,1 6 0,0-10-3,0 0 0,1-1 0,-1 1 0,0 0 0,1-1 0,-1 1 0,1-1 0,0 1 0,-1-1 0,1 1 0,0-1 0,0 1 0,2 1 0,-3-2-2,1 0-1,0-1 1,0 1 0,0-1 0,-1 1-1,1-1 1,0 0 0,0 1 0,0-1-1,0 0 1,0 0 0,0 1 0,0-1-1,-1 0 1,1 0 0,0 0 0,0 0 0,1 0-1,2-1 32,0 0-1,0-1 0,0 1 1,0-1-1,0 1 0,-1-1 1,1 0-1,5-5 0,6-4-17,-1-1-1,0-1 0,-1-1 1,-1 0-1,0 0 1,13-21-1,53-101 123,-59 91-324,-16 39 121,-3 6 50,1-1-1,-1 0 1,1 0 0,-1 1 0,1-1-1,-1 0 1,0 0 0,1 1-1,-1-1 1,0 0 0,0 0-1,0 0 1,0 1 0,0-1 0,1 0-1,-1 0 1,-1 0 0,1 0-1,0 1 1,0-1 0,0 0 0,0 0-1,-1 0 1,1 1 0,0-1-1,-1 0 1,1 0 0,-1-1 0,0 2-5,0 0 0,1 0 0,-1 0 0,1 1 0,-1-1 0,0 0 0,1 0 0,-1 0 0,1 0 0,-1 1 0,1-1 0,-1 0 1,1 0-1,-1 1 0,1-1 0,-1 1 0,1-1 0,-1 0 0,1 1 0,-1-1 0,1 1 0,0-1 0,-1 1 0,1-1 0,-1 2 0,-12 15-115,10-11 89,-1 0 1,1 1 0,1-1 0,-1 1 0,1 0 0,0 0-1,1-1 1,-1 1 0,1 11 0,0-6 52,1-1 0,0 1-1,1-1 1,0 1 0,4 14 0,-3-20 2,-1-1 0,2 1 0,-1 0 1,0-1-1,1 0 0,0 1 0,0-1 0,1 0 0,5 6 0,-7-9-3,-1 0-1,1-1 1,-1 0-1,1 1 1,0-1-1,0 0 1,-1 0-1,1 0 1,0 0-1,0 0 1,0 0-1,0-1 1,0 1-1,1-1 1,-1 1-1,0-1 1,0 0-1,0 0 1,0 0-1,0 0 1,1 0-1,-1 0 1,0-1-1,0 1 1,0-1-1,0 1 0,0-1 1,0 0-1,3-1 1,4-4 21,-1 1-1,1-1 1,-1-1-1,-1 1 1,14-16-1,29-43 161,14-39-58,-62 99-147,1 0 1,-1 0-1,1-1 1,1-8 0,-4 12 11,1 0 1,-1 0 0,0 0-1,0 0 1,0 0 0,0-1-1,0 1 1,0 0 0,0 0 0,-1 0-1,1 0 1,-1 0 0,0 0-1,0 0 1,1 0 0,-3-3-1,1 2-11,0 0 5,0 0 1,-1-1-1,1 1 0,-1 0 0,1 0 1,-1 1-1,-5-4 0,8 5-6,0 1 0,0 0 0,0 0 0,-1-1-1,1 1 1,0 0 0,0 0 0,0-1 0,0 1 0,0 0 0,-1-1 0,1 1 0,0 0 0,0-1-1,0 1 1,0 0 0,0 0 0,0-1 0,0 1 0,0 0 0,0-1 0,0 1 0,0 0 0,1-1-1,-1 1 1,0 0 0,0 0 0,0-1 0,0 1 0,0 0 0,1-1 0,-1 1 0,0 0 0,0 0 0,0-1-1,1 1 1,-1 0 0,0 0 0,0 0 0,1 0 0,-1-1 0,0 1 0,0 0 0,1 0 0,-1 0-1,0 0 1,1 0 0,-1 0 0,0 0 0,0-1 0,1 1 0,-1 0 0,1 0 0,61 4 2,-59-3-9,1-1 0,0 0 0,0 1 0,-1 0 0,1 0 0,0 0 0,-1 1 0,1-1 0,-1 1 0,0 0 0,1-1 0,-1 2 0,0-1 0,0 0-1,0 1 1,0-1 0,4 6 0,-5-4 14,1 0 0,-1 1 1,0-1-1,0 1 0,0-1 0,0 1 0,-1 0 0,0 0 0,0 0 0,0 0 0,-1 0 1,0 9-1,-3 42-47,1-42 57,1-1 0,1 1 0,0 0 0,0-1 1,2 1-1,3 20 0,-4-32 8,0 1-1,0-1 1,0 0 0,0 0 0,0 1 0,0-1 0,0 0 0,1 0 0,-1 0 0,1 0 0,0 0 0,-1 0 0,1-1 0,0 1 0,0 0 0,0-1-1,0 0 1,1 1 0,-1-1 0,0 0 0,0 0 0,1 0 0,-1-1 0,0 1 0,1 0 0,-1-1 0,1 0 0,-1 1 0,1-1 0,-1 0 0,1 0-1,-1 0 1,1-1 0,-1 1 0,1-1 0,-1 1 0,1-1 0,-1 0 0,3-1 0,15-9 9,-1-1-1,0 0 1,31-28 0,-20 17-17,9-10 38,-25 20-123,0 1 1,2 0-1,-1 1 1,21-11-1,-35 22 71,-1 0 0,1-1-1,-1 1 1,1 0 0,-1 0-1,1 0 1,-1-1 0,1 1-1,0 0 1,-1 0 0,1 0-1,-1 0 1,1 0 0,0 0-1,-1 0 1,1 0 0,-1 0 0,1 0-1,0 0 1,-1 0 0,1 1-1,-1-1 1,1 0 0,-1 0-1,1 1 1,-1-1 0,1 0-1,-1 1 1,1-1 0,-1 0-1,1 1 1,-1-1 0,1 1-1,-1-1 1,0 1 0,1-1-1,-1 1 1,0-1 0,1 1-1,-1-1 1,0 1 0,0-1 0,0 1-1,1-1 1,-1 1 0,0 1-1,1 3-12,0 1-1,-1-1 1,1 1-1,-2 6 1,1-5-40,-10 226-96,10-232 157,3 43 100,-3-40-74,1 0 0,0-1 1,0 1-1,0 0 1,1-1-1,-1 1 0,1-1 1,0 1-1,3 3 1,-4-6-19,-1-1 0,1 1 1,-1 0-1,0-1 1,1 0-1,-1 1 1,1-1-1,0 1 0,-1-1 1,1 0-1,-1 1 1,1-1-1,0 0 1,-1 1-1,1-1 0,-1 0 1,1 0-1,0 0 1,-1 0-1,1 0 1,0 1-1,0-1 0,-1-1 1,1 1-1,0 0 1,0 0-1,1 0 18,0-1 0,-1 0-1,1 0 1,0 0 0,-1 0 0,1 0-1,-1 0 1,1 0 0,2-2 0,3-4 65,-1-1 0,11-15 0,-16 22-98,38-64 161,-31 50-206,0 0 1,1 0 0,0 1 0,1 1-1,24-25 1,-34 37 43,1 1-1,0-1 1,-1 1 0,1-1-1,-1 1 1,1-1 0,0 1-1,-1-1 1,1 1 0,0 0-1,0-1 1,-1 1 0,1 0-1,0 0 1,0-1 0,0 1-1,-1 0 1,1 0 0,0 0-1,0 0 1,0 0 0,0 0-1,0 1-4,0-1 1,-1 0-1,1 1 0,0-1 0,-1 1 0,1 0 0,-1-1 1,1 1-1,-1-1 0,1 1 0,-1 0 0,1-1 1,-1 1-1,1 0 0,-1-1 0,0 1 0,0 0 0,1 1 1,0 3-40,0 1-1,0 0 1,0-1 0,-1 11 0,0 5 42,-2 1-1,-1-1 1,-6 24-1,-21 61-1,29-103 11,-41 121 35,23-72-31,-62 150 196,68-177-153,0 0-1,-1 0 0,-2-2 1,-19 24-1,24-34 16,-1 0 0,-1-1-1,0 0 1,-1-1 0,0 0 0,0-1-1,-23 11 1,27-16-26,0-1-1,0 0 1,0 0 0,-1-1-1,1-1 1,-1 0-1,0 0 1,0-1 0,1 0-1,-13-1 1,16-1-12,0 0 0,0 0 0,0 0 0,0-1 1,1 0-1,-1-1 0,1 1 0,-1-1 0,1 0 1,0-1-1,0 0 0,0 0 0,1 0 0,-1-1 1,1 1-1,-8-10 0,5 4-29,1-1 0,0 0 0,0 0 0,1-1 0,0 0 0,1 0 0,1 0 0,0 0 0,0-1 0,-2-16 0,4 15-6,1-1 0,0 1 0,0-1 0,2 0 0,0 1 0,0-1 0,2 1 0,0-1 0,5-16 0,-4 21 2,1 1-1,-1 0 1,2 0-1,-1 0 1,1 1-1,0 0 1,1 0-1,0 0 1,0 1 0,1 0-1,0 0 1,0 1-1,1 0 1,12-6-1,12-5-40,0 1 0,57-17 0,-24 10-1493,74-38 0,-135 58 656,1 0 0,-1 0 0,0 0 0,0-1 0,0 0 0,-1 0 1,1 0-1,-1 0 0,0-1 0,0 0 0,4-7 0,1-1-2053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1:49.2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1 170 7968,'13'-8'3616,"77"-12"-3136,-40 12 1344,0 3-1088,26-2 416,0-1-672,19-12-97,-2 3-223,15-3 32,-8 9-96,-10-6 160,-19 10-160,-16-6-800,-10 10 353,-19-2-4641,-3 5 2752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1:49.6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21 6144,'-49'-12'2784,"35"12"-2432,9 0 448,15 0-768,9 0-32,20-5-4864,11 2 2656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41:04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332 114 3136,'0'0'16634,"5"8"-16650,-3-5 61,-1 1 0,0-1 0,0 1 0,0-1 0,-1 1 0,1 0 0,-1-1 1,0 6-1,-3 33 328,-5-9-208,-17 49 1,9-34-60,8-27-28,-2 0 0,1 0 0,-19 26 0,20-33 138,-5 5-147,1-2 1,-26 28-1,36-43-33,-1 1 1,0-1-1,0 0 1,0 0-1,0 0 0,0 0 1,0 0-1,-1-1 0,1 1 1,0-1-1,-1 0 1,1 0-1,-1 0 0,-5 0 1,-1 1 62,9-2-85,-1 0 0,0 1 0,1-1 0,-1 0 0,1-1 0,-1 1 0,0 0 0,1 0 0,-1-1 0,1 1 0,-1-1 0,1 0 0,-1 1 0,1-1 0,-1 0 0,1 0 0,0 0 0,-2-1 0,-21-22 70,19 18-23,2 1-14,0-1 0,1 1 0,-1 0 0,1-1 0,1 0 1,-1 1-1,1-1 0,-1-8 0,-1-1-98,-3-15 41,1 0-1,-2-50 0,6 45 41,0 24-34,0 1-1,1-1 1,2-19-1,-1 26-10,0 0 0,0 1 0,0-1 0,1 0 0,-1 1 0,1-1 0,0 1 0,0 0 0,0 0 0,0 0 0,1 0 0,-1 0 0,1 0 0,5-4 0,7-9-27,-12 13 60,-1 0 0,0 1 0,1 0 0,-1-1 0,1 1-1,0 0 1,3-2 0,19-8 6,1 1 0,0 1-1,0 1 1,1 1-1,0 2 1,41-5 0,-19 6 200,0 3 0,78 5 0,16 5 458,-132-7-628,0 0-1,0-1 0,0 0 1,0 0-1,0-1 0,18-4 1,-22 3 332,4-3-1834,-11 4 1264,0 1 0,0-1 0,0 1 0,0-1 0,0 1 0,0-1 1,0 1-1,0-1 0,0 1 0,0-1 0,0 1 0,0-1 0,0 1 0,-1-1 1,1 1-1,0-1 0,0 1 0,0-1 0,-1 1 0,1-1 0,0 1 0,-1 0 1,1-1-1,0 1 0,-1 0 0,0-1 0,-2-2-1798,0 0 1,0 0-1,0 0 0,-1 1 1,-5-4-1,-12-9-1178,-17-18 440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1:52.8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1199 3968,'-15'0'1285,"14"0"-1229,1 0 1,0 0-1,-1 0 0,1 0 1,0 0-1,0 0 0,-1 0 1,1 0-1,0 0 0,-1 0 0,1 0 1,0 0-1,-1 0 0,1 0 1,0 0-1,-1-1 0,1 1 1,0 0-1,0 0 0,-1 0 0,1 0 1,0 0-1,0-1 0,-1 1 1,1 0-1,0 0 0,0-1 0,-1 1 1,1 0-1,0 0 0,0-1 1,0 1-1,0 0 0,0 0 1,-1-1-1,1 1 0,0 0 0,0-1 1,0 1-1,0 0 0,0-1 1,0 1-1,0 0 0,0-1 1,0 1-1,0 0 0,0-1 0,0 1 1,0 0-1,0 0 0,0-1 1,1 1-1,-1-1 16,8-22 1991,-7 17-1855,1 0 0,0-1 1,1 1-1,-1 0 0,5-6 0,6-7 210,1-1 0,1 2 0,0 0 0,25-22 1,100-75 669,-104 87-875,24-23 390,-3-2-1,-2-3 1,55-72-1,-91 100-580,-19 28-23,0 0 1,0 0-1,0 0 0,0 0 1,0 0-1,0 0 1,0 0-1,0 0 1,0 0-1,1 0 0,-1 0 1,0 0-1,0 0 1,0 0-1,0 0 0,0 0 1,0 0-1,0 0 1,0 0-1,0 0 1,0 0-1,0 0 0,0 0 1,1 0-1,-1 0 1,0 0-1,0 0 1,0 0-1,0 0 0,0 0 1,0 0-1,0 0 1,0 0-1,0 0 0,0 0 1,0 0-1,0 0 1,0 0-1,0 0 1,0 0-1,0 1 0,0-1 1,0 0-1,1 0 1,-1 0-1,0 0 0,0 0 1,0 0-1,0 0 1,0 0-1,0 0 1,0 0-1,0 0 0,0 1 1,0-1-1,0 0 1,-1 0-1,4 9-6,-1 13 21,-3 1 68,-1-1-1,-1 1 1,-9 37-1,-28 67 123,9-30 237,31-97-426,0 0 0,0 0 1,0 0-1,0 0 0,0 0 0,0 0 1,0 0-1,0 0 0,0 1 1,0-1-1,0 0 0,0 0 0,0 0 1,0 0-1,1 0 0,-1 0 1,0 0-1,0 0 0,0 0 0,0 0 1,0 0-1,0 0 0,0 0 0,0 0 1,0 1-1,1-1 0,-1 0 1,0 0-1,0 0 0,0 0 0,0 0 1,0 0-1,0 0 0,0 0 1,0 0-1,1 0 0,-1 0 0,0 0 1,0 0-1,0-1 0,0 1 0,0 0 1,0 0-1,0 0 0,0 0 1,1 0-1,-1 0 0,0 0 0,0 0 1,0 0-1,0 0 0,0 0 1,0 0-1,0 0 0,0 0 0,0-1 1,0 1-1,13-6 322,12-11-78,57-58 27,-53 46-349,34-26 0,-28 27-3,-21 17 54,-1 0 1,2 1 0,-1 0 0,26-12 0,-28 18-61,-6 6-29,-6-1 90,1 1 0,-1-1 0,0 1 0,0-1-1,0 1 1,0-1 0,0 1 0,-1-1 0,1 1 0,0-1 0,-1 2 0,0 1 13,-5 15 81,0 0 1,-1 0 0,-18 32-1,17-36-18,1 1 0,0-1 0,1 1 0,0 0 0,1 0 0,-3 24 0,7-38-27,1 0-1,0-1 1,0 1 0,0 0-1,0-1 1,1 1 0,-1 0-1,0 0 1,1 1 0,0-3-21,-1 1 0,0-1 1,0 1-1,1-1 0,-1 1 1,0-1-1,1 1 0,-1-1 1,1 0-1,-1 1 0,0-1 1,1 0-1,-1 0 0,1 1 0,-1-1 1,1 0-1,-1 0 0,1 0 1,-1 1-1,1-1 0,-1 0 1,1 0-1,0 0 0,-1 0 1,1 0-1,-1 0 0,1 0 0,-1 0 1,1 0-1,-1 0 0,1 0 1,-1-1-1,1 1 0,13-4 172,0-1-1,0 0 0,-1-1 0,18-10 0,49-34-180,-76 48-7,28-21 12,-1-2 0,-1 0 0,-1-2-1,-1-1 1,-2-2 0,36-51 0,-53 70-110,-9 11 94,1 0-1,-1 0 1,0 0-1,0 0 1,0 0-1,0 0 1,0 0-1,0-1 0,0 1 1,0 0-1,0 0 1,0 0-1,0 0 1,0 0-1,0 0 1,0 0-1,0 0 1,1 0-1,-1 0 1,0 0-1,0 0 1,0 0-1,0 0 0,0 0 1,0 0-1,0 0 1,0 0-1,0 0 1,0 0-1,0 0 1,1 0-1,-1 0 1,0 0-1,0 0 1,0 0-1,0 0 1,0 0-1,0 0 1,0 0-1,0 0 0,0 0 1,0 0-1,0 1 1,0-1-1,0 0 1,1 0-1,-1 0 1,0 0-1,0 0 1,0 0-1,0 0 1,0 0-1,0 0 1,0 0-1,0 0 0,0 0 1,0 0-1,0 1 1,-3 21-353,1-10 377,-15 66-143,9-49 284,-6 49 1,13-71-248,0 0 102,0 1 0,1 0 0,0 0-1,2 12 1,-2-19 7,0 1 0,0-1-1,0 0 1,1 0 0,-1 0-1,0 0 1,1 0 0,-1 0 0,1 0-1,-1 0 1,1 0 0,-1 0-1,1 0 1,0 0 0,-1 0-1,1 0 1,0 0 0,0 0-1,0-1 1,0 1 0,0 0 0,0-1-1,0 1 1,0-1 0,0 1-1,0-1 1,0 1 0,0-1-1,0 0 1,0 0 0,0 1-1,0-1 1,1 0 0,-1 0-1,0 0 1,0 0 0,0 0 0,0 0-1,0-1 1,2 1 0,1-2 25,1 0 1,-1 0 0,1 0 0,-1-1-1,0 1 1,0-1 0,-1 0-1,5-4 1,4-3 15,-5 5-42,-1-1 1,1 0 0,-1 0-1,-1 0 1,1 0 0,-1-1 0,0 0-1,6-12 1,45-93 113,-44 88-125,-3 3-257,-9 20 72,0 2 4,-6 11-49,-3 13 131,0 0 1,1 0-1,-4 28 0,10-44 105,2 0 0,-1 0-1,1 1 1,0-1-1,1 0 1,0 1 0,1-1-1,0 0 1,4 11-1,-6-19 6,1 1-1,0 0 0,0-1 0,0 1 0,0-1 0,0 1 1,0-1-1,0 1 0,1-1 0,-1 0 0,0 0 1,1 0-1,-1 0 0,1 0 0,-1 0 0,1 0 1,0 0-1,-1 0 0,1-1 0,0 1 0,0-1 1,-1 1-1,1-1 0,0 0 0,0 1 0,0-1 1,-1 0-1,1 0 0,0-1 0,0 1 0,0 0 1,1-1-1,8-1 87,-1-1 1,0 0-1,1-1 1,10-6-1,-14 7-82,26-13-7,0-1 0,-1-2 0,-1-2 1,-1 0-1,-1-2 0,-1-1 0,-2-2 0,41-47 0,-40 43-296,-24 27 238,0 1-1,0-1 0,0 1 1,0 0-1,0 0 0,0 0 1,0 0-1,4-1 0,-6 3 35,-1 0-1,0 0 1,1 0-1,-1 0 1,0 0-1,1 0 1,-1 0-1,0 0 0,1 0 1,-1 0-1,0 0 1,1 0-1,-1 0 1,0 1-1,0-1 1,1 0-1,-1 0 1,0 0-1,1 0 1,-1 1-1,0-1 1,0 0-1,0 0 0,1 0 1,-1 1-1,0-1 1,0 0-1,0 0 1,1 1-1,-1-1 1,0 0-1,0 1 1,0-1-1,0 0 1,0 1-1,0-1 0,0 0 1,0 0-1,0 1 1,0 0-1,1 14-121,-1-13 92,0 14 53,-1 0 1,-1 0-1,-1 0 1,-1 0-1,0-1 1,-9 24-1,-1-7 473,-33 57 0,96-136 174,8-11-874,-39 39 128,10-10 17,-26 28 43,-1-1-1,1 1 1,0 0 0,0 0 0,0-1-1,0 1 1,0 0 0,0 1 0,0-1 0,0 0-1,0 1 1,0-1 0,4 0 0,-5 2 9,-1-1 1,1 0 0,0 1 0,0-1-1,0 1 1,-1 0 0,1-1-1,0 1 1,-1-1 0,1 1 0,-1 0-1,1-1 1,0 1 0,-1 0 0,0 0-1,1 0 1,-1-1 0,1 1 0,-1 0-1,0 0 1,0 0 0,1 0 0,-1 0-1,0 0 1,0-1 0,0 1-1,0 0 1,0 2 0,0 28-2,-3-9 7,3-15 63,-1 0-1,0 0 1,0 0-1,-5 12 1,6-19-54,0 0 0,0 0 0,0 0 1,0 0-1,0 0 0,0 0 0,0 0 0,1 0 0,-1 0 0,0 0 1,0 0-1,0 0 0,0 0 0,0 0 0,0 0 0,0 0 1,0 0-1,0 0 0,0 0 0,0 0 0,0 0 0,0 0 0,0 0 1,0 0-1,0 0 0,0 0 0,1 1 0,-1-1 0,0 0 1,0 0-1,0 0 0,0 0 0,0 0 0,0 0 0,0 0 0,0 0 1,0 0-1,0 0 0,0 0 0,0 0 0,0 0 0,0 0 1,0 0-1,0 1 0,0-1 0,0 0 0,0 0 0,0 0 0,0 0 1,0 0-1,0 0 0,0 0 0,0 0 0,0 0 0,0 0 1,0 0-1,-1 0 0,10-6 144,13-15-78,-11 8-57,45-44-25,-51 52-26,1 0-1,1 0 1,-1 0 0,1 1 0,0 0 0,0 1 0,14-6 0,-19 9 25,0-1 1,0 1 0,-1-1-1,1 1 1,0 0 0,0 0 0,0 0-1,0 0 1,0 0 0,-1 1-1,1-1 1,0 1 0,0-1 0,0 1-1,-1-1 1,1 1 0,0 0-1,-1 0 1,1 0 0,0 0 0,-1 0-1,1 0 1,-1 0 0,0 1-1,1-1 1,-1 0 0,0 1-1,0-1 1,0 1 0,0-1 0,0 1-1,1 3 1,1 2 4,0 0-1,-1 0 1,0 1 0,0-1-1,0 1 1,0 13 0,-1 17-45,2 18 186,-3-55-124,0 0 1,0 0 0,0 1 0,0-1 0,0 0 0,0 0 0,1 0-1,-1 0 1,1 0 0,-1 0 0,1 0 0,-1 0 0,1 0-1,-1 0 1,1 0 0,0-1 0,-1 1 0,1 0 0,0 0 0,0 0-1,0-1 1,0 1 0,0-1 0,0 1 0,0 0 0,0-1-1,0 0 1,0 1 0,0-1 0,0 0 0,0 1 0,0-1-1,0 0 1,0 0 0,2 0 0,3 0 36,0-1 1,0 0-1,0-1 1,-1 0-1,10-3 1,-8 2-40,14-6 26,1-1 0,-1-1 1,30-21-1,-39 23-27,-1-1 0,0 0 0,-1 0 0,0-1 0,-1 0 0,13-19 1,1-6-35,-1 0 1,29-69 0,-29 58 13,54-108 49,59-132-12,-126 263 9,7-29 0,-16 53-36,0 0 0,0-1-1,0 1 1,0 0 0,0 0-1,0 0 1,0 0 0,0 0-1,0 0 1,0 0 0,0-1-1,0 1 1,0 0 0,0 0-1,0 0 1,0 0 0,0 0-1,0 0 1,0 0 0,0-1 0,0 1-1,0 0 1,0 0 0,0 0-1,0 0 1,0 0 0,0 0-1,0 0 1,0-1 0,0 1-1,0 0 1,0 0 0,0 0-1,0 0 1,0 0 0,-1 0-1,1 0 1,0 0 0,0 0-1,0 0 1,0 0 0,0 0-1,0-1 1,0 1 0,-1 0 0,1 0-1,0 0 1,0 0 0,0 0-1,-8 5-216,-2 9 8,0 0 0,-15 27-1,16-24 182,-3 5 2,1 1 0,0 1 1,2 0-1,-7 30 0,-15 100-3,25-120 28,-17 112-95,19-107 243,1 72 1,3-111-144,0 8 75,1 0 1,0 0-1,1 0 0,2 10 0,-4-17-57,1 1 1,-1-1-1,1 0 1,-1 0 0,1 0-1,-1 0 1,1 0-1,0 0 1,0 0-1,-1 0 1,1 0 0,0 0-1,0 0 1,0 0-1,2 1 1,-2-2-9,0 0 0,0 0 0,0 1 1,0-1-1,0 0 0,0 0 0,0 0 0,0 0 0,0 0 1,0-1-1,0 1 0,0 0 0,0 0 0,0-1 1,0 1-1,0 0 0,0-1 0,0 1 0,0-1 1,-1 1-1,1-1 0,0 0 0,1 0 0,5-5 5,-1 0 0,1 0 0,-1 0 0,0-1 0,9-14 0,20-41 68,-14 24-64,-16 30-20,52-83-158,-56 89 135,0 0 0,1 0 1,-1 0-1,1 0 0,0 0 0,-1 0 0,1 1 0,0-1 0,0 1 0,4-3 1,-6 4 16,1 0 1,-1 0 0,0 0 0,1 0-1,-1 0 1,1 0 0,-1 0 0,1 0 0,-1 0-1,0 0 1,1 0 0,-1 0 0,1 0-1,-1 0 1,0 0 0,1 0 0,-1 0 0,1 1-1,-1-1 1,0 0 0,1 0 0,0 1-1,0 0-1,0 0 0,-1 0 0,1 0 0,0 0-1,0 1 1,-1-1 0,1 0 0,0 0 0,-1 1-1,1 0 1,10 34-212,-5-15 192,0-1 0,2-1 0,0 1 0,11 18 0,-16-33 47,1 0 1,-1 0-1,1-1 1,0 1-1,0-1 1,0 1 0,1-1-1,0-1 1,0 1-1,0-1 1,0 0-1,0 0 1,0 0-1,1-1 1,0 1-1,-1-1 1,1-1-1,11 3 1,-7-3 23,0-1 1,0 1 0,-1-2-1,1 1 1,0-2-1,0 1 1,17-6-1,-20 5-48,-1 0-1,1-1 1,-1 1-1,0-2 1,0 1 0,0-1-1,0 0 1,0 0-1,-1 0 1,0-1-1,0 0 1,5-6-1,-2 0 28,-1-1-1,-1 0 0,0 0 1,0 0-1,-2 0 0,7-24 1,-6 15-8,-1-1 1,-1 1 0,0-35-1,-3 50-46,0 0 0,-1 1-1,-2-11 1,3 15 27,-1 0 1,1 0-1,0 0 1,-1 0-1,1 0 1,0 1-1,-1-1 0,1 0 1,-1 0-1,0 0 1,1 1-1,-1-1 1,0 0-1,0 0 0,0 1 4,1-1-1,-1 1 0,1 0 0,-1 0 0,0 0 1,1 0-1,-1 0 0,1 0 0,-1 0 0,1 0 0,-1 0 1,1 0-1,-1 0 0,1 0 0,-1 1 0,0-1 0,1 0 1,-1 0-1,1 0 0,0 1 0,-1-1 0,1 0 1,-1 1-1,1-1 0,-1 0 0,1 1 0,0-1 0,-1 1 1,-6 6-38,0 1 1,1 0-1,1 0 1,-1 0-1,1 1 1,0 0-1,-5 16 1,-24 73-189,33-94 218,-3 7 17,2 0 0,0 0-1,0 0 1,0 0 0,2 0 0,-1 0 0,2 1 0,0 10 0,0-18 7,0 0 0,-1 0 1,1 0-1,0 0 0,1-1 0,-1 1 0,1 0 0,0-1 0,0 1 0,0-1 1,0 0-1,0 1 0,1-1 0,-1 0 0,1-1 0,0 1 0,0 0 0,0-1 1,0 1-1,1-1 0,-1 0 0,1 0 0,-1-1 0,1 1 0,0-1 0,3 2 1,-1-2-2,-1 0 0,1-1 1,-1 0-1,1 1 0,-1-2 1,1 1-1,-1-1 0,1 1 0,-1-2 1,1 1-1,-1-1 0,0 1 1,7-5-1,6-2 12,0-2-1,19-14 0,-37 24-24,33-23 42,0 0-41,37-19 1,-67 41-20,0-1 0,0 1 0,0 0 1,0 0-1,0 0 0,0 0 0,0 0 0,0 1 1,1-1-1,-1 1 0,0 0 0,0 0 0,1 0 0,4 2 1,-6-2 2,0 1 1,-1 0 0,1 0 0,0-1-1,0 1 1,-1 1 0,1-1-1,-1 0 1,1 0 0,-1 1 0,1-1-1,-1 0 1,0 1 0,0 0 0,0-1-1,1 1 1,-2 0 0,1-1 0,0 1-1,0 0 1,-1 0 0,1 0-1,0 0 1,-1 0 0,0 2 0,3 35-191,-3-31 215,0-1 1,1 1-1,0 0 0,0-1 1,3 11-1,-3-15 6,0-1-1,0 0 1,1 0-1,-1 1 1,0-1 0,1 0-1,0 0 1,-1 0-1,1-1 1,0 1 0,0 0-1,0 0 1,0-1 0,0 0-1,0 1 1,0-1-1,1 0 1,-1 0 0,0 0-1,5 1 1,-2-1 8,0 1 1,0-2 0,0 1-1,1 0 1,-1-1-1,0 0 1,0 0-1,0-1 1,0 0-1,8-1 1,-3-1-3,0-1 0,0 0 0,17-9 0,-14 5-10,0-1-1,-1 0 0,0 0 1,0-1-1,-1-1 1,-1 0-1,1 0 0,10-17 1,5-12 9,28-56-1,-29 50-160,-22 41 96,1-1 0,0 0-1,6-6 1,-10 12 34,0-1 0,1 1 0,-1-1 0,1 1 0,0-1 0,-1 1 0,1-1 0,-1 1 0,1 0 0,0-1 0,-1 1 0,1 0-1,0 0 1,-1-1 0,2 1 0,-1 0 4,-1 0 0,0 1-1,1-1 1,-1 0-1,0 0 1,1 1 0,-1-1-1,0 0 1,0 1-1,1-1 1,-1 0 0,0 1-1,0-1 1,0 0-1,1 1 1,-1-1 0,0 0-1,0 1 1,0-1-1,0 1 1,0-1 0,0 0-1,0 1 1,0-1-1,0 1 1,0-1 0,0 1-1,0-1 1,0 0-1,0 1 1,-1 18-5,0 0 0,-1 0 0,-1-1 0,0 1 0,-2-1 0,0 0-1,-1 0 1,-12 23 0,12-29 39,0 0 0,-1-1-1,-1 1 1,0-1 0,0-1 0,-1 0-1,-1 0 1,1-1 0,-1 0-1,-1 0 1,0-1 0,-16 9 0,21-15-3,1 1 0,-1-1 0,0 1 0,0-2 0,0 1 0,0-1 1,0 1-1,-1-2 0,-8 1 0,12-1-8,0 0 1,0 0-1,0-1 0,0 1 0,1-1 1,-1 0-1,0 1 0,0-1 1,0-1-1,1 1 0,-1 0 0,0-1 1,1 1-1,0-1 0,-1 0 1,1 0-1,0 0 0,0 0 0,0 0 1,-3-4-1,4 5-22,1 0 1,0 1-1,0-1 1,0 0-1,-1 1 1,1-1-1,0 0 1,0 1-1,0-1 1,0 0-1,0 0 1,0 1-1,0-1 1,1 0-1,-1 1 1,0-1-1,0 0 1,0 1-1,1-1 1,-1 0-1,0 1 1,1-1-1,-1 1 1,1-1-1,-1 1 1,0-1-1,1 0 1,-1 1 0,1 0-1,-1-1 1,1 1-1,0-1 1,-1 1-1,1 0 1,-1-1-1,1 1 1,0 0-1,0-1 1,4-1-40,-1 0 1,0 0 0,1 0 0,8-1 0,7-1 31,0 1 0,0 1-1,1 2 1,39 2 0,-22 3-380,63 15 1,-82-14-3525,-1 2 1035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1:54.0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308 603 4160,'3'-12'1808,"-1"-26"0,-2 37-1728,0 0 0,0 1 0,0-1 0,0 0 0,0 1 0,-1-1 0,1 1 0,0-1 0,-1 1 0,1-1 0,0 0 0,-1 1 0,1-1 0,0 1 0,-1 0 0,1-1 0,-1 1 0,1-1 0,-1 1 0,1 0 0,-1-1 0,1 1 0,-1 0 0,0-1 0,1 1 0,-1 0 0,1 0 0,-1 0 0,0 0 0,1 0 0,-1-1 0,0 1 0,1 0 0,-1 0 0,1 0 0,-2 1 0,-3-1 27,1 0 0,0 1-1,0-1 1,0 1-1,-5 2 1,-4 2-82,1 1 0,0 0 1,0 1-1,0 0 0,-17 14 1,-51 51-6,65-58 10,15-14-27,-15 14 44,-24 28 1,36-38 7,0 0 0,0 0-1,1 1 1,-1-1 0,1 0 0,0 1 0,0 0 0,1-1 0,-1 1-1,1 0 1,0 0 0,0 9 0,1-12-1,0-1 1,0 1-1,0 0 0,0 0 1,1-1-1,-1 1 1,1 0-1,-1-1 0,1 1 1,0-1-1,0 1 1,-1 0-1,1-1 0,0 0 1,0 1-1,1-1 0,1 3 1,0-2 31,0 0 0,0 0 1,0 0-1,0-1 0,0 1 0,0-1 1,0 0-1,6 2 0,-1-1 53,1-1-1,-1 0 1,0 0-1,1-1 1,-1 0 0,15-2-1,-14 1-78,-1-1 0,0 0 0,0 0 0,0-1 0,0 0 0,-1 0 0,1-1 0,-1 0-1,0 0 1,0-1 0,0 0 0,-1 0 0,1-1 0,-1 0 0,-1 0 0,9-10 0,-6 4 13,-1 0-1,0-1 1,-1 0 0,-1 0 0,0-1-1,5-17 1,-3-3 38,6-50-1,-10 63-115,-2-24-1,-1 40-23,0-1 0,0 1 1,-1-1-1,0 1 0,0-1 1,-1 1-1,0 0 0,1-1 1,-4-4-1,4 9 18,1 0 1,-1 0-1,1 0 0,-1 0 1,0 0-1,0 0 0,1 0 1,-1 1-1,0-1 0,0 0 1,0 0-1,0 1 1,0-1-1,0 1 0,0-1 1,0 1-1,0-1 0,0 1 1,0-1-1,0 1 0,0 0 1,0 0-1,0 0 1,0-1-1,0 1 0,-1 0 1,1 0-1,0 1 0,0-1 1,0 0-1,0 0 0,0 0 1,0 1-1,0-1 0,0 1 1,-1-1-1,1 1 1,1-1-1,-1 1 0,0-1 1,0 1-1,0 0 0,0 0 1,0-1-1,-1 3 0,0-1-9,0 0 0,-1 1 0,1-1 0,0 1 0,0-1 0,1 1 0,-1 0 0,0 0 0,1 0 0,0 0 1,-1 0-1,1 0 0,0 0 0,0 7 0,1-9 30,-1 1 0,1-1 0,1 1 0,-1-1 1,0 1-1,0-1 0,0 1 0,1-1 0,-1 0 1,1 1-1,-1-1 0,1 1 0,0-1 0,-1 0 1,1 0-1,2 3 0,-3-4 10,1 1 1,0-1-1,0 1 0,0-1 0,0 1 1,0-1-1,-1 1 0,1-1 1,0 0-1,0 0 0,0 0 0,0 1 1,0-1-1,0 0 0,0 0 1,0 0-1,0 0 0,0-1 0,1 1 1,3-1 45,-1-1 1,0 1-1,1-1 1,-1 0 0,0-1-1,0 1 1,0-1 0,5-4-1,234-178 707,-202 153-424,-2-1 0,-1-3 0,-2-1 0,34-44-1,-25 27-385,-32 37-80,-13 16 109,1 1 1,-1 0-1,0 0 0,0 0 1,1-1-1,-1 1 1,0 0-1,1 0 1,-1 0-1,0 0 0,0-1 1,1 1-1,-1 0 1,0 0-1,1 0 0,-1 0 1,0 0-1,1 0 1,-1 0-1,0 0 1,1 0-1,-1 0 0,0 0 1,1 0-1,-1 0 1,0 0-1,1 0 1,-1 0-1,0 1 0,0-1 1,1 0-1,-1 0 1,0 0-1,1 0 0,-1 1 1,0-1-1,1 0 1,5 12-105,-5-7 100,0 1 1,-1-1-1,1 1 0,-1-1 1,0 1-1,-1-1 0,-1 8 1,-11 39 98,10-41-65,-140 385 154,-25 9-86,119-282 65,-30 76 293,68-176-258,0 1 0,-25 37 1,34-59-174,0 2 25,0-1-1,-1 1 1,0-1-1,1 0 1,-1 0-1,-4 3 0,6-6-28,0 1-1,1-1 1,-1 1-1,1-1 0,-1 0 1,0 0-1,0 1 1,1-1-1,-1 0 1,0 0-1,1 0 0,-1 0 1,0 0-1,0 0 1,1 0-1,-1 0 0,-1 0 1,1-1 4,0 1-1,0-1 1,0 1 0,0-1 0,0 1-1,0-1 1,0 0 0,0 1 0,1-1-1,-1 0 1,0 0 0,1 0 0,-1 0-1,0 0 1,1 0 0,-1-1 0,-2-5 68,0 0 1,0 0 0,1-1-1,0 1 1,1-1-1,0 0 1,-1-8 0,1-56 167,2 49-238,1 1 0,1 0 0,1-1-1,1 1 1,1 1 0,9-23 0,-11 35-17,0 0 1,1-1-1,0 2 1,0-1-1,1 1 1,0-1 0,0 2-1,1-1 1,0 1-1,1 0 1,0 0-1,0 1 1,0 0-1,1 0 1,11-5-1,1 2 89,0 2-1,42-10 0,44-2 216,-69 14-223,4-2 167,67-2-1,-96 11-649,6-1 1920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1:55.8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9 562 5056,'-5'-4'1369,"3"5"-153,5 13 734,11 17-160,-12-27-1519,0-1 1,0 1-1,0-1 1,0 0-1,0 1 1,1-1-1,0-1 1,-1 1-1,1 0 1,0-1-1,1 1 1,-1-1-1,0 0 1,1 0-1,5 3 1,-6-5-131,-1 1-1,1 0 1,0-1 0,0 0 0,0 1-1,0-1 1,-1 0 0,1-1-1,0 1 1,0 0 0,0-1 0,0 1-1,-1-1 1,1 0 0,0 0-1,-1 0 1,1-1 0,-1 1 0,1 0-1,-1-1 1,5-3 0,2-3 9,0-1 0,0 1-1,-1-2 1,0 1 0,0-1 0,-1 0 0,-1-1 0,10-19 0,-13 24-141,0 0 0,-1-1 1,0 1-1,0 0 0,-1-1 0,1 1 1,-2-1-1,1 0 0,-1 1 1,1-1-1,-2 0 0,1 1 0,-1-1 1,0 1-1,-1-1 0,1 1 0,-1-1 1,-3-6-1,4 11-20,0 0 0,0 0-1,0 1 1,0-1 0,0 0 0,-1 1 0,1-1 0,0 1-1,-1-1 1,1 1 0,-1 0 0,1 0 0,-1 0-1,0-1 1,1 2 0,-1-1 0,0 0 0,0 0-1,0 0 1,0 1 0,0-1 0,0 1 0,0 0-1,0-1 1,0 1 0,0 0 0,0 0 0,0 0 0,0 1-1,0-1 1,-2 1 0,-1 0-24,0 1 0,0 0 0,1 0 0,-1 0 0,0 1 0,1 0 0,-1-1 0,1 2 0,0-1 0,0 0-1,-5 7 1,-1 2 13,0 1 0,1 0 0,1 1 0,0 0-1,1 0 1,1 1 0,-8 24 0,6-14 65,2 2 0,0-1 0,-2 49 0,7-63 9,1 0 0,0-1 0,1 1 0,0 0 0,1 0 0,1-1 0,6 22 0,-7-29 3,0 0 0,0 0 0,0 0 0,0 0 1,0-1-1,1 1 0,0-1 0,0 1 0,0-1 0,0 0 0,0 0 0,1 0 0,-1-1 1,1 1-1,0-1 0,0 0 0,-1 0 0,2 0 0,-1-1 0,0 1 0,0-1 0,0 0 1,6 1-1,0-1 5,0-1 1,-1 0 0,1 0 0,0-1-1,-1-1 1,17-3 0,56-23 144,-60 19-142,57-23-79,138-80 0,-183 90 101,-24 14-94,1 1 1,0 1 0,0 0-1,0 1 1,13-5-1,-21 9 6,0 0 0,0 1-1,0-1 1,0 1 0,1 0 0,-1-1-1,0 1 1,0 1 0,0-1-1,1 0 1,-1 1 0,0 0 0,0 0-1,0 0 1,0 0 0,0 0-1,0 0 1,0 1 0,-1 0-1,1-1 1,0 1 0,-1 0 0,1 0-1,2 4 1,-1-3 24,-1 0 1,0 1-1,0-1 0,0 1 1,0 0-1,-1 0 0,1 0 1,-1 0-1,0 0 0,2 6 1,-2-3 613,-5-21-198,-2 1-392,0 0-1,-10-20 1,12 28-41,0 0-1,0 1 0,0-1 0,-1 1 1,0 0-1,0 0 0,0 0 0,0 1 1,0-1-1,-7-3 0,9 6-14,1 0 0,-1 1-1,0-1 1,0 0-1,0 1 1,0-1 0,0 1-1,0 0 1,-1 0-1,1 0 1,0 0 0,0 0-1,0 0 1,0 0-1,0 1 1,0-1 0,0 1-1,0-1 1,0 1-1,0 0 1,-2 1 0,-4 2-31,1 1 0,0 0 1,-1 0-1,-6 8 1,-9 8-117,-38 44 0,53-55 150,1 0-1,0 0 0,0 0 1,1 1-1,1 0 1,-1 0-1,-5 23 1,10-31 25,0 0 0,1-1 0,-1 1 1,1 0-1,0 0 0,0 0 0,0-1 0,0 1 1,0 0-1,1 0 0,0-1 0,-1 1 0,3 5 1,-2-7 4,0 1 0,0 0 0,0-1 0,1 1 0,-1-1 0,0 1 0,1-1 1,0 1-1,-1-1 0,1 0 0,0 0 0,-1 0 0,1 0 0,0 0 0,0 0 1,0-1-1,0 1 0,4 0 0,0 0 17,0 0 0,1 0 0,-1-1 1,0 0-1,1-1 0,-1 1 0,0-1 0,0-1 1,1 1-1,-1-1 0,0 0 0,0 0 0,0-1 0,-1 1 1,1-1-1,-1-1 0,1 1 0,7-8 0,6-5-39,-1-1-1,-1 0 0,21-29 0,0-8-95,-38 54 91,0 0 0,0 1-1,0-1 1,0 0 0,0 0 0,0 1-1,0-1 1,0 0 0,0 0-1,0 0 1,0 1 0,0-1-1,0 0 1,1 0 0,-1 0 0,0 1-1,0-1 1,0 0 0,0 0-1,0 0 1,0 0 0,1 1 0,-1-1-1,0 0 1,0 0 0,0 0-1,0 0 1,1 0 0,-1 1 0,0-1-1,0 0 1,0 0 0,1 0-1,-1 0 1,0 0 0,0 0 0,1 0-1,-1 0 1,0 0 0,0 0-1,0 0 1,1 0 0,-1 0-1,0 0 1,0 0 0,0 0 0,1 0-1,-1 0 1,0 0 0,0 0-1,1-1 1,-1 1 0,0 0 0,0 0-1,0 0 1,0 0 0,1 0-1,-1 0 1,0-1 0,0 1 0,0 0-1,0 0 1,0 0 0,1-1-1,-2 22-199,-1-8 196,1 1 0,0-1 0,1 1 0,1 0 1,0 0-1,1-1 0,1 1 0,7 22 0,-9-34 21,0 1-1,0-1 1,0 0 0,0 0 0,1 0-1,-1 0 1,1 0 0,0 0-1,0 0 1,-1 0 0,1-1-1,0 1 1,0-1 0,1 1 0,-1-1-1,0 0 1,0 0 0,1 0-1,-1 0 1,0 0 0,1-1 0,-1 1-1,1-1 1,-1 1 0,1-1-1,2 0 1,8 0 52,0 0 0,0-1-1,25-6 1,-18 4 48,29-5-41,0-2 1,-1-3-1,-1-1 1,0-2 0,-1-2-1,49-28 1,-76 35-63,1 1-115,26-20 0,-46 30 100,0 0 0,0 1 0,0-1 0,0 0 0,0 0 0,0 0 0,0 0 0,0 0 0,0 0 0,0 0 0,0 0 0,0 0 0,0 0 0,0 0 0,0 0 0,0 0 0,0 0 0,0 0 0,0 0 0,0 0-1,0 0 1,0 0 0,0 0 0,0 0 0,1 1 0,-1-1 0,0 0 0,0 0 0,0 0 0,0 0 0,0 0 0,0 0 0,0 0 0,0 0 0,0 0 0,0 0 0,0 0 0,0 0 0,0 0 0,0 0 0,0 0 0,0 0 0,0 0 0,0 0 0,1 0 0,-1 0 0,0 0-1,0 0 1,0 0 0,-5 9-93,-8 12 36,-15 12 16,15-19-5,-13 18 1,23-28 65,0 1 1,1-1-1,-1 0 1,1 1-1,0 0 1,0 0-1,1-1 1,-1 1-1,0 6 1,2-9-5,0-1 0,-1 1 0,1-1 0,0 0 0,0 1 0,0-1 0,1 1 0,-1-1 0,0 1 0,0-1 0,1 1 0,-1-1 0,1 0 0,0 1 0,-1-1 1,1 0-1,0 1 0,-1-1 0,1 0 0,0 0 0,0 0 0,0 0 0,0 0 0,0 0 0,1 0 0,-1 0 0,0 0 0,0 0 0,1-1 0,-1 1 0,0 0 0,3 0 0,-1 0 15,0-1 1,0 1-1,0-1 0,0 0 1,0 0-1,0 0 0,0 0 1,0 0-1,0-1 0,0 0 0,0 1 1,0-1-1,0 0 0,0 0 1,4-3-1,21-13 83,47-39 1,20-28 0,-92 81-110,205-214-140,-160 164 261,4-9-3,46-71 1,-86 117-118,75-131-237,-44 71 212,-38 67-22,-4 6 21,0 0 0,1 1-1,-1-1 1,1 0 0,0 1 0,0-1-1,0 1 1,0 0 0,0 0-1,1-1 1,2-1 0,-4 4 20,-1 0 1,0 0 0,0 0 0,0 0 0,0-1 0,0 1-1,1 0 1,-1 0 0,0 0 0,0 0 0,0 0 0,0 0-1,1 0 1,-1 0 0,0 0 0,0 0 0,0 0-1,0 0 1,0 0 0,1 0 0,-1 0 0,0 0 0,0 0-1,0 1 1,0-1 0,1 0 0,-1 0 0,0 0 0,0 0-1,0 0 1,0 0 0,0 0 0,0 0 0,1 1 0,-1-1-1,0 0 1,0 0 0,0 0 0,0 0 0,0 0 0,0 1-1,0-1 1,0 0 0,0 0 0,0 0 0,0 0 0,0 0-1,0 1 1,0-1 0,0 0 0,0 0 0,0 0-1,0 1 1,-1 12-115,-18 40-11,-36 76 0,20-51 83,-128 314 368,162-390-310,-2 6 55,-1-1-1,1 1 0,1 0 0,0 0 0,0 0 0,-2 16 0,4-23-59,0 0 1,0 0-1,0 0 1,0 0-1,0-1 1,0 1-1,0 0 1,0 0-1,0 0 1,0 0-1,0 0 1,1 0-1,-1 0 1,0-1-1,1 1 1,-1 0-1,1 0 1,-1 0-1,1-1 1,-1 1-1,1 0 1,-1 0-1,1-1 1,0 1-1,-1-1 1,1 1-1,0 0 1,0-1-1,-1 1 1,1-1-1,0 0 1,0 1-1,0-1 1,0 0-1,-1 1 1,1-1-1,0 0 1,0 0-1,0 0 1,0 0-1,2 0 0,1-1-21,0 1-1,0-1 0,0 0 0,-1-1 0,1 1 1,0-1-1,6-3 0,2-3 82,0 0 1,13-13-1,17-11 80,-41 31-154,0 0-1,0 1 0,0-1 0,0 1 1,0-1-1,0 1 0,0-1 1,0 1-1,0 0 0,0 0 1,0-1-1,0 1 0,0 0 0,1 0 1,-1 0-1,0 0 0,0 0 1,0 0-1,0 0 0,0 1 0,0-1 1,0 0-1,1 1 0,-1-1 1,0 0-1,0 1 0,0 0 1,0-1-1,-1 1 0,1-1 0,0 1 1,0 0-1,0 0 0,0 0 1,-1-1-1,2 3 0,2 3-50,0 0 0,-1 0 0,0 1 0,-1-1 0,3 8 0,-1-2 27,6 15-9,-3-7-50,11 22 0,-15-37 132,0 0 0,-1 0-1,2 0 1,-1-1 0,0 1-1,1-1 1,0 0 0,0 0-1,7 5 1,-7-7-15,-1 0 0,1-1 0,-1 1 0,1-1 1,0 0-1,0 0 0,0 0 0,0 0 0,-1-1 0,1 1 0,0-1 0,0 0 1,4-1-1,9-1-1139,29-7 1,-22 3-559,13-3-2834,-2 0 1397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1:58.5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262 607 3712,'6'-4'302,"-2"0"526,-1 0 0,1 1 0,0-1 0,3-5 0,-7 8-740,1 1 0,-1-1 0,0 1-1,1-1 1,-1 0 0,0 1 0,1-1-1,-1 1 1,0-1 0,0 0 0,0 1-1,0-1 1,1 0 0,-1 1 0,0-1-1,0 0 1,0 1 0,0-1 0,0 0-1,0 1 1,-1-1 0,1 0 0,0 1-1,0-1 1,0 1 0,-1-1-1,1 0 1,0 1 0,-1-1 0,1 1-1,0-1 1,-1 1 0,1-1 0,-1 1-1,1-1 1,-1 1 0,1-1 0,-1 1-1,1-1 1,-1 1 0,0-1 0,-1 1-40,1-1 0,-1 0 0,0 1 0,1-1 0,-1 0 0,0 1 0,0 0 0,1 0 0,-1-1 0,0 1 0,0 0 0,1 0 0,-1 1 0,0-1 0,0 0 0,-2 1 0,0 1 6,0-1 1,1 1-1,-1-1 1,1 1 0,-1 1-1,1-1 1,-4 3-1,-2 4 52,0-1-1,1 1 1,-13 19-1,-115 195 455,129-211-483,1 0 0,1 1-1,-1 0 1,-4 22 0,9-31-26,0 0 0,0 0 0,1 0 0,0 1 0,0-1 0,0 0 0,1 0 0,0 7 0,0-8 9,0-1 1,0 0 0,0 0-1,0 0 1,0 0-1,0 0 1,0 0-1,1 0 1,-1 0-1,1 0 1,-1-1-1,1 1 1,0 0 0,-1-1-1,1 0 1,4 3-1,-4-3 12,1 0 0,-1 0-1,1 0 1,0 0 0,0 0 0,0-1-1,-1 1 1,1-1 0,0 0 0,0 0 0,0 0-1,0 0 1,0 0 0,-1-1 0,1 1-1,0-1 1,0 0 0,0 0 0,-1 0-1,1 0 1,3-3 0,3-1 33,-1 0 1,0 0 0,0-1-1,11-12 1,-8 6-43,0 0 0,-1-1 0,0-1 0,-1 1 0,-1-2-1,0 1 1,10-27 0,-7 12 106,-2-1 0,-1-1 0,4-32-1,-8 16-8,-5 42-230,-2 11-36,-1 6 61,1 1-1,1-1 0,0 0 1,0 23-1,3 56 222,0-85-156,-1 6 36,1 0-1,0 0 0,1 0 0,0 0 0,1 0 0,7 18 0,-8-26-6,-1-1 0,1 0-1,0 0 1,0 0 0,0 0-1,0 0 1,0 0 0,1-1 0,-1 1-1,1-1 1,0 1 0,-1-1-1,1 0 1,1 0 0,-1-1-1,0 1 1,0 0 0,0-1-1,1 0 1,-1 0 0,1 0 0,-1 0-1,1-1 1,-1 1 0,1-1-1,0 0 1,5 0 0,4-1 73,-1 0 0,0-1 1,0-1-1,0 0 0,0-1 1,0 0-1,14-7 0,-10 2-52,-1 0 0,0 0 0,0-2 0,18-16 0,3-9-95,-2-2 0,47-67 0,-80 104 38,17-21-182,-8 17 48,-10 5 121,0 0 0,0 0 0,1 0 0,-1 1 0,0-1 0,1 0 0,-1 0 0,0 1 0,0-1 0,0 0 0,1 0 0,-1 1 0,0-1 0,0 0 0,0 1 0,0-1 0,1 0 0,-1 1 0,0-1 0,0 0 0,0 1 0,0-1 0,0 0 0,0 1 0,0-1 0,0 0 0,0 1 0,0-1 0,0 0 0,0 1 0,-2 29 186,-10 53 0,5-35 162,4-35-132,3-13-201,0 0 1,0 0-1,0 0 0,0 0 0,0 0 0,0 0 1,0 0-1,1 0 0,-1 0 0,0 0 0,0 0 1,0 0-1,0 0 0,0 0 0,0 0 0,0 0 1,0 0-1,0 1 0,0-1 0,0 0 0,0 0 1,0 0-1,0 0 0,0 0 0,0 0 0,0 0 0,0 0 1,0 0-1,0 0 0,0 0 0,10-9 204,7-7-389,-16 19 112,1 0 0,-1 0 0,0 0 0,0 1 0,-1-1 0,2 6 0,-6 45 16,3-49 48,0-1 0,0 0 0,0 0 0,0 0 0,-1 0 0,0 0 0,0 0 0,0-1 0,0 1 0,-5 6 1,-5 9-42,9-15 63,1-1 1,-1 1-1,0-1 1,0 0 0,-5 6-1,6-8-1,1 1 0,-1-1 0,0 0 0,0 0 0,1 1 0,-1-1 0,0 0 0,0-1 0,0 1 0,0 0 0,0 0 0,-3 0 0,5-1-12,-1 0 0,1 0 0,0-1 0,-1 1 0,1 0 0,0 0-1,0 0 1,-1 0 0,1 0 0,0 0 0,0 0 0,0 0 0,-1-1 0,1 1-1,0 0 1,0 0 0,0 0 0,-1 0 0,1-1 0,0 1 0,0 0 0,0 0-1,0-1 1,0 1 0,-1 0 0,1 0 0,0-1 0,0 1 0,0 0 0,0 0-1,0-1 1,0 1 0,0 0 0,0 0 0,0-1 0,0 1 0,0 0 0,0 0-1,0-1 1,0 1 0,0 0 0,0 0 0,0-1 0,1 1 0,3-12 99,54-81 73,-50 80-175,61-100-321,-50 85 184,0 2 0,24-25 0,-43 50 121,1 1 1,0-1-1,-1 0 1,1 1 0,0-1-1,-1 1 1,1-1-1,0 1 1,0-1-1,0 1 1,-1 0-1,1-1 1,0 1-1,0 0 1,0-1-1,0 1 1,0 0-1,-1 0 1,1 0-1,0 0 1,0 0-1,0 0 1,0 0-1,0 0 1,0 0-1,0 1 1,-1-1-1,1 0 1,0 0-1,0 1 1,0-1-1,0 1 1,-1-1-1,1 1 1,0-1-1,0 1 1,-1-1-1,1 1 1,0-1-1,-1 1 1,1 0-1,-1 0 1,1-1-1,-1 1 1,1 0-1,-1 0 1,0-1 0,1 1-1,-1 0 1,0 0-1,1 1 1,1 7-50,0-1 0,-1 1 0,1 0 0,-2 0 0,1 0 0,-2 9 0,-8 54 135,6-52-36,0-1-1,1 1 1,2 30-1,0-44-11,1 0 1,0 1-1,0-1 0,0 0 1,5 10-1,-6-14-12,1 0 0,0 0 0,1 0 1,-1-1-1,0 1 0,0 0 0,1-1 0,-1 1 1,1-1-1,-1 1 0,1-1 0,0 0 0,0 1 1,-1-1-1,1 0 0,0 0 0,0-1 0,0 1 1,0 0-1,3 0 0,3 0 22,-1 0 1,1-1-1,-1 0 0,1 0 1,-1-1-1,9-1 0,-1 0 14,16-2 10,-1-2 0,1 0 1,-1-2-1,37-15 0,-49 15-50,0-1 0,0 0 0,-2-2 0,1 1 0,-1-2 0,-1 0 0,28-29 0,-26 22-28,-2-1-1,0 0 0,-1-1 1,-1 0-1,20-47 0,-26 51-16,1 0 43,9-35 1,-16 37 20,-5 12-85,-3 10-32,-7 14 28,1 0 1,1 1-1,1 1 1,-9 25-1,15-35 38,-12 24-10,-16 42-49,30-71 68,1 1 0,0-1-1,0 1 1,1-1 0,0 1 0,0 0 0,1 11-1,0-17 19,1-1-1,-1 1 0,1 0 1,0 0-1,0-1 0,0 1 0,0 0 1,0-1-1,0 1 0,1-1 1,-1 1-1,1-1 0,0 0 1,0 0-1,0 1 0,3 1 1,-3-3-5,-1 0 0,1 0 1,0 0-1,-1 0 0,1 0 1,0-1-1,0 1 0,-1-1 1,1 1-1,0-1 0,0 0 1,0 1-1,0-1 0,0 0 1,-1 0-1,1-1 0,0 1 1,0 0-1,0-1 0,0 1 1,0-1-1,-1 1 0,1-1 1,0 0-1,-1 0 0,1 0 1,2-2-1,3-2 13,0 0 0,0-1 0,-1 0 0,0-1 0,0 1 0,-1-1 0,0 0-1,8-15 1,29-71 191,-33 73-201,93-245-75,-12-32 48,-89 291 9,43-189-253,-43 176 129,-1 19 127,0 0 1,0 0-1,0-1 0,0 1 1,0 0-1,0 0 0,0 0 1,0 0-1,0 0 0,0 0 1,0 0-1,0 0 0,0-1 1,0 1-1,0 0 0,0 0 1,0 0-1,0 0 0,0 0 1,0 0-1,-1 0 0,1 0 1,0 0-1,0 0 0,0-1 0,0 1 1,0 0-1,0 0 0,0 0 1,0 0-1,0 0 0,0 0 1,-1 0-1,1 0 0,0 0 1,0 0-1,0 0 0,0 0 1,0 0-1,0 0 0,0 0 1,-1 0-1,1 0 0,0 0 1,0 0-1,0 0 0,0 0 1,0 0-1,0 0 0,0 0 1,0 0-1,-1 0 0,1 0 1,0 0-1,0 1 0,0-1 0,0 0 1,0 0-1,0 0 0,0 0 1,-3 3-47,1 1 0,-1-1-1,1 1 1,0 0 0,-3 7 0,-24 58 33,4 0 0,2 2 0,4 1 0,-18 124 0,25-82-175,3 145 0,9-244-1116,0 1 0,1 0 0,1-1 0,1 0 0,0 1 0,1-1 0,11 29 0,5-11-1625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2:04.7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175 365 4320,'3'-19'2560,"-4"16"-1132,-2 12-728,-12 43 83,8-30-367,-4 22 1,-2 30 204,-28 140 658,-18-5-150,32-129 1191,35-112-768,32-109-1357,54-155-252,-69 235 66,-3 6 5,31-56 1,-46 98-40,3-5 24,13-18 1,-20 32-16,1 0 1,-1 0-1,0 0 1,1 0-1,0 1 0,0 0 1,0 0-1,0 0 1,7-4-1,-9 7 10,-1-1-1,0 1 0,1-1 1,-1 1-1,0 0 0,1 0 0,-1-1 1,0 1-1,1 0 0,-1 0 0,1 0 1,-1 1-1,0-1 0,1 0 0,-1 0 1,0 1-1,1-1 0,-1 1 1,0-1-1,1 1 0,-1 0 0,0-1 1,0 1-1,0 0 0,0 0 0,1 1 1,3 2-17,-1 1 1,0 0-1,0 0 1,5 8-1,-7-9 13,1 1 20,0-1 0,0 1 0,0 0 0,-1 0 0,0 0 0,0 1 0,0-1 0,-1 0 0,0 1 0,0-1 0,0 1 0,-1-1 0,1 1 0,-2 6 0,-2 13 44,-2-1 1,-1 0 0,-1 0-1,-15 37 1,8-24-24,6-14-29,-39 97 279,40-107-210,1-1 0,-2 0-1,1 0 1,-2 0 0,0-1 0,-19 19-1,20-24 18,1-1-1,0-1 0,-1 1 0,-11 4 0,13-7-110,-1 1-1,1 0 1,1 0-1,-1 1 1,0 0-1,1 0 0,0 0 1,-7 7-1,11-9 9,-1 0 0,1 1-1,0-1 1,0 0 0,1 1-1,-1-1 1,0 1 0,1-1-1,0 1 1,-1-1 0,1 1-1,0-1 1,0 1 0,0-1-1,1 1 1,-1-1 0,1 1-1,-1-1 1,1 0-1,0 1 1,0-1 0,0 1-1,2 3 1,1 1 15,1 1 0,-1-1 0,1 0 0,0 0 0,11 10 0,-11-13 20,-1 0 1,1-1-1,0 0 0,0 0 0,0 0 0,0 0 0,1-1 0,-1 0 0,1 0 0,0 0 0,-1-1 0,1 0 0,8 1 0,7-1 153,0-1 1,29-4-1,-38 3-147,17-1 118,0-3 1,0 0-1,-1-1 0,0-2 1,42-18-1,-53 19-97,0-2-1,-1 0 1,-1 0 0,0-2 0,0 1-1,0-2 1,-2 0 0,0-1 0,23-28-1,-32 35-24,0 0 0,0 0 0,-1-1 0,0 1 0,0-1 0,-1 0 0,1 1 0,1-14 0,-3 17-19,-1 0 1,1 0 0,-1 0-1,0-1 1,0 1-1,0 0 1,-1 0-1,1-1 1,-1 1-1,0 0 1,0 0-1,0 0 1,0 0 0,0 0-1,-1 0 1,1 0-1,-1 1 1,0-1-1,0 0 1,-4-4-1,5 6-5,0 1-1,0-1 0,0 1 1,0-1-1,1 1 0,-1-1 0,0 1 1,0-1-1,0 1 0,0 0 1,-1 0-1,1-1 0,0 1 0,0 0 1,0 0-1,0 0 0,0 0 1,0 0-1,0 1 0,0-1 0,0 0 1,0 0-1,0 1 0,-2 0 1,-1 0-7,1 1 0,-1 0 0,0 1 0,-6 4 0,-4 5 10,1 0 0,1 1-1,-18 23 1,-28 49-265,51-75 259,1 1 1,1 0-1,0 1 0,-5 14 1,9-23 0,0 1 1,0 0 0,0 0 0,1 0 0,-1-1 0,1 1 0,0 0-1,0 0 1,1 0 0,-1 0 0,1 0 0,-1 0 0,1 0 0,0-1-1,1 1 1,-1 0 0,3 4 0,-1-3 21,0-1-1,1 0 1,-1 0 0,0-1-1,1 1 1,0-1 0,0 0-1,0 0 1,1 0 0,-1 0-1,0-1 1,1 1 0,8 2-1,1-1 76,1 0 0,0-1 0,20 1 0,-23-3-27,0 0 1,0-1 0,0-1-1,0 0 1,0 0 0,0-1-1,-1-1 1,1 0 0,-1-1-1,0 0 1,0-1 0,0 0-1,14-9 1,123-91-83,-41 20-64,-97 77 48,0 1 0,0 0 0,18-8 0,-47 24 53,1 0 1,1 1-1,0 1 0,0 0 1,1 1-1,1 1 0,0 1 1,-15 17-1,8-5-117,-39 48-40,53-63 148,2-1-1,-1 1 0,1 0 0,1 0 0,-6 19 0,10-26 3,0 0 1,0 0 0,1 0 0,0 0-1,0 8 1,0-12-4,0 1 1,0 0-1,0 0 0,0-1 0,0 1 1,0 0-1,0-1 0,0 1 0,0 0 1,0-1-1,1 1 0,-1 0 0,0-1 1,1 1-1,-1 0 0,0-1 0,1 1 1,-1-1-1,1 1 0,-1-1 0,1 1 0,-1-1 1,1 1-1,-1-1 0,1 1 0,-1-1 1,1 0-1,-1 1 0,1-1 0,0 0 1,-1 1-1,1-1 0,0 0 0,-1 0 1,1 0-1,0 0 0,0 0 0,-1 0 1,1 0-1,1 0 0,4-2 54,0-1 1,1 1-1,-1-2 0,0 1 0,-1-1 1,1 0-1,-1 0 0,1 0 1,6-8-1,-1 3-9,39-42 144,-21 20-160,-14 15-63,-2-1-1,1-1 0,17-32 0,-27 43 23,-3 7-28,-2 3-39,-5 7-53,2-6 108,0 1 0,1 0 1,0 0-1,0 0 0,0 0 1,0 1-1,1-1 0,0 1 1,0-1-1,1 1 0,-2 6 1,3-10 13,-1 1 1,1 0 0,0-1-1,0 1 1,0 0-1,0-1 1,0 1 0,1-1-1,-1 1 1,1-1 0,0 1-1,0-1 1,-1 1-1,2-1 1,-1 1 0,0-1-1,0 0 1,1 0-1,-1 1 1,1-1 0,0 0-1,0-1 1,-1 1 0,1 0-1,0 0 1,1-1-1,2 3 1,4-1 24,-1 1 0,0-2 0,1 1 0,-1-1 1,1 0-1,0-1 0,-1 0 0,1 0 0,0-1 0,0 0 0,9-2 0,15-2 119,49-13 0,-51 7-156,0 0 0,-1-2 1,-1-1-1,0-2 0,-1 0 1,-1-2-1,47-38 0,-57 41 48,-10 8-11,-17 17-169,-3 3 105,0 1-1,1 0 0,1 0 1,0 1-1,2 1 0,-1 0 1,-8 25-1,17-40 51,0 0 0,1 0 0,0 0 0,0 1-1,-1-1 1,1 0 0,1 0 0,-1 0 0,0 0 0,0 1 0,1-1 0,-1 0 0,2 2-1,-2-3 1,1 0-1,-1 0 0,1 0 0,-1 0 1,1 0-1,-1 0 0,1 0 0,0 0 0,0 0 1,-1 0-1,1-1 0,0 1 0,0 0 0,0 0 1,0-1-1,0 1 0,0-1 0,0 1 1,0-1-1,0 1 0,0-1 0,0 0 0,0 0 1,0 1-1,0-1 0,2 0 0,3-1-2,0 0-1,0-1 1,0 0-1,0 0 0,-1 0 1,1-1-1,-1 0 1,9-5-1,3-2 76,21-11-68,-1-2 0,-1-2 0,0-1 0,50-49 0,-26 11 124,103-144 1,-147 186-139,9-13 30,-2-1 0,-2-1 0,30-69 0,-34 62-99,14-59 0,5-52-75,-29 123 135,2-25-195,-8 47 62,-4 15-14,-5 22-43,-52 176 41,21-74 109,19-50 24,3 2 0,-10 148 0,25-208 59,1-1 1,1 0-1,1 0 1,0 1-1,7 24 1,-8-43-11,1 0 1,-1 0 0,1 1-1,0-1 1,0 0 0,0 0-1,0 0 1,0 0 0,1 0-1,-1-1 1,0 1 0,1 0-1,0-1 1,-1 1 0,1-1-1,0 1 1,2 1 0,-2-3-14,-1 1 0,1-1 0,-1 1 0,1-1 1,-1 0-1,1 0 0,-1 0 0,1 0 1,-1 0-1,1 0 0,-1 0 0,1-1 1,-1 1-1,1 0 0,-1-1 0,0 1 1,1-1-1,-1 0 0,1 1 0,-1-1 1,0 0-1,0 0 0,1 0 0,-1 0 0,0 0 1,1-1-1,11-12 65,-2 0 0,1-1 0,-2 0 0,0 0 0,8-19 0,21-31-87,-31 54-7,1-3-43,2 0 0,21-23 1,-31 36 47,-1 0 0,1 1 0,-1-1 1,1 0-1,0 1 0,-1-1 1,1 1-1,0-1 0,0 1 0,-1-1 1,1 1-1,0 0 0,0-1 1,0 1-1,0 0 0,-1 0 1,1-1-1,0 1 0,0 0 0,0 0 1,0 0-1,0 0 0,1 0 1,-2 1 5,1-1 0,0 1 0,-1-1 0,1 1 0,0-1 0,-1 1 1,1 0-1,-1-1 0,1 1 0,-1 0 0,1 0 0,-1-1 0,0 1 1,1 0-1,-1 0 0,0-1 0,0 1 0,0 0 0,1 1 0,0 7-10,0 0-1,-1 0 0,-1 13 0,1-18-9,-3 35-25,1-22 16,1-1-1,0 1 1,1-1 0,1 1-1,5 24 1,-5-38 51,0 0 0,0 0-1,0 0 1,0 0 0,1 0 0,-1 0 0,1 0-1,0-1 1,0 1 0,0-1 0,0 1 0,0-1-1,1 0 1,-1 0 0,1 0 0,-1 0 0,1 0 0,0-1-1,0 1 1,0-1 0,0 1 0,0-1 0,0 0-1,0 0 1,0-1 0,0 1 0,0-1 0,5 1-1,3-1 8,0 0-1,0-1 0,0 0 0,0-1 0,0 0 0,0 0 0,12-6 0,-4 2-15,-1-2 0,0-1 0,0 0 0,0-1 0,-2-1 0,32-25 0,-21 10 34,-1 0 0,42-58-1,-45 51-201,-112 265-389,87-227 563,1 0 1,0 0-1,-1 0 1,2 0-1,-1 1 1,1-1-1,0 9 1,0-12-4,0 0-1,1 0 1,-1 0 0,1 0-1,-1 0 1,1 0 0,0-1 0,0 1-1,0 0 1,0 0 0,0-1 0,0 1-1,0 0 1,1-1 0,-1 0-1,1 1 1,-1-1 0,1 0 0,-1 0-1,1 1 1,0-1 0,0 0 0,2 1-1,-3-2 2,1 0 0,-1 1-1,1-1 1,-1 0 0,1 1-1,-1-1 1,1 0 0,-1 0-1,1 0 1,-1-1 0,1 1 0,-1 0-1,1 0 1,-1-1 0,1 1-1,-1-1 1,0 1 0,1-1-1,-1 0 1,2-1 0,3-2 20,-1 0 0,0 0 0,6-6 0,-7 6-16,0 0-3,0-1 1,-1 1 0,1-1-1,-1 0 1,0 0 0,0 0-1,-1 0 1,0 0 0,2-7-1,1-5 7,4-26 0,-5 25-45,-2 1 1,0-1 0,-1 1-1,0-1 1,-2 1 0,0-1 0,-1 1-1,-6-24 1,8 38 33,-1-1-1,0 1 1,-1 0-1,1 0 1,-1 0 0,1 1-1,-1-1 1,0 0-1,0 0 1,0 1 0,-3-4-1,3 5-15,1 0 0,0 0 0,-1 0 1,1 1-1,0-1 0,-1 0 0,1 1 0,-1-1 0,1 1 0,-1-1 0,1 1 0,-1 0 0,0-1 0,1 1 1,-1 0-1,1 0 0,-1 0 0,1 0 0,-1 1 0,0-1 0,1 0 0,-1 1 0,1-1 0,-3 2 1,0-1 1,0 1 0,1-1 0,-1 1 0,1 0 1,-1 0-1,1 0 0,0 1 0,0-1 0,0 1 1,0 0-1,1-1 0,-1 1 0,1 1 0,-1-1 1,1 0-1,0 0 0,0 1 0,1-1 0,-3 8 1,3-11 4,1 1 1,0-1 0,0 0 0,0 0 0,0 1-1,0-1 1,0 0 0,0 1 0,0-1-1,0 0 1,0 0 0,0 1 0,0-1 0,0 0-1,0 1 1,0-1 0,0 0 0,0 0-1,0 1 1,0-1 0,0 0 0,0 0 0,0 1-1,0-1 1,1 0 0,-1 0 0,0 1 0,0-1-1,0 0 1,0 0 0,1 1 0,-1-1-1,0 0 1,0 0 0,1 0 0,-1 0 0,0 1-1,0-1 1,1 0 0,-1 0 0,0 0-1,0 0 1,1 0 0,-1 0 0,0 0 0,1 0-1,-1 0 1,0 0 0,0 0 0,1 0 0,-1 0-1,0 0 1,1 0 0,-1 0 0,0 0-1,0 0 1,1 0 0,18-7 156,0-2-120,31-23-1,6-4-135,-24 20 82,52-20 1,-71 31-40,0 1 0,1 0 0,0 1 1,-1 1-1,1 0 0,0 1 0,17 1 0,-29 0 53,0 0 0,0 0 0,0 0 0,0 1 0,0-1-1,0 1 1,0-1 0,0 1 0,0 0 0,0 0 0,0 0 0,0 0 0,0 0 0,-1 0 0,1 0 0,0 1 0,-1-1 0,1 0 0,-1 1 0,0 0 0,1-1 0,-1 1 0,0 0 0,0 0 0,0-1 0,0 1 0,0 0 0,0 0 0,0 2 0,0 3 12,0 0 0,0-1-1,-1 1 1,0-1 0,0 1 0,0 0 0,-1-1-1,-3 14 1,-2 2 55,-12 28-1,3-9-130,9-23 67,-39 108 400,73-150-16,123-152-315,-7 6-320,-141 167 211,0 0-1,0 0 0,0 1 1,0-1-1,0 1 0,0 0 1,7-4-1,-10 6 35,1 0 0,-1 0-1,0 0 1,0 0 0,1 0 0,-1 0 0,0 0 0,1 0-1,-1 0 1,0 0 0,0 0 0,1 0 0,-1 0-1,0 0 1,1 0 0,-1 0 0,0 0 0,0 0 0,1 1-1,-1-1 1,0 0 0,0 0 0,1 0 0,-1 0 0,0 1-1,0-1 1,1 0 0,-1 0 0,0 0 0,0 1-1,0-1 1,0 0 0,1 0 0,-1 1 0,0-1 0,0 0-1,0 0 1,0 1 0,0-1 0,4 17-100,-3-9 80,4 25-25,-2-1 0,-2 47 0,2 22 79,-2-84 36,2-1-1,0 1 0,0-1 1,7 17-1,-9-31-31,0-1 0,-1 1 0,1-1 0,0 1 0,0 0 0,0-1 0,0 0-1,0 1 1,3 1 0,-4-3-20,1 1 0,-1-1-1,1 1 1,-1-1 0,1 0-1,-1 0 1,1 1 0,-1-1-1,1 0 1,0 0 0,-1 1 0,1-1-1,0 0 1,-1 0 0,1 0-1,-1 0 1,1 0 0,0 0-1,-1 0 1,1 0 0,0 0 0,-1-1-1,1 1 1,-1 0 0,1 0-1,0-1 1,-1 1 0,1 0-1,-1 0 1,1-1 0,0 0 0,4-3 5,-1 0 1,0 0-1,0 0 1,0-1 0,0 1-1,-1-1 1,5-9-1,18-44-21,-19 41 17,56-114 81,-52 111-114,2 0 0,0 1 0,1 1 1,23-23-1,-25 29-30,1 2 0,27-18 0,-39 27 42,-1 1-1,1-1 0,0 1 1,0-1-1,0 1 1,1 0-1,-1-1 0,0 1 1,0 0-1,0 0 0,0-1 1,0 1-1,0 0 1,0 0-1,0 0 0,0 1 1,0-1-1,1 0 1,-1 0-1,0 1 0,0-1 1,0 0-1,0 1 0,0-1 1,0 1-1,0-1 1,0 1-1,-1 0 0,1-1 1,0 1-1,0 0 1,0 0-1,-1-1 0,1 1 1,0 0-1,-1 0 0,1 0 1,0 1-1,1 7-20,0-1-1,-1 1 0,0 0 1,0-1-1,-1 1 0,0 0 1,-3 14-1,-14 66-74,7-54 185,-1-1 0,-2 0 0,-1-1-1,-2 0 1,-21 32 0,34-60-38,0 0 0,0 0-1,-1-1 1,1 1 0,-1-1-1,0 0 1,-8 6-1,11-9-28,-1 0-1,1 0 0,-1 0 0,0 0 0,0-1 0,1 1 0,-1 0 0,0-1 0,0 1 0,0-1 0,0 0 0,0 0 0,1 1 0,-1-1 0,0 0 0,0-1 0,0 1 0,0 0 0,0-1 0,0 1 0,0-1 0,1 1 0,-1-1 0,0 0 0,0 1 1,-2-3-1,0 0-5,1 0 1,0 1 0,1-1 0,-1 0 0,0 0 0,1-1 0,-1 1-1,1 0 1,0-1 0,0 0 0,1 1 0,-1-1 0,1 0-1,-2-8 1,1 5-23,0-1 0,1 0 1,1 0-1,-1 0 0,1 1 0,0-1 0,2-10 0,-1 13 3,0 1 0,0 0 0,0 0 0,1 0 0,-1 0 1,1 0-1,0 0 0,0 0 0,5-6 0,-5 7 5,0 1 0,0 0-1,0 0 1,1 0 0,-1 0 0,1 1 0,-1-1-1,1 1 1,0-1 0,0 1 0,-1 0 0,1 0-1,0 0 1,0 0 0,3 0 0,26-2-31,42-1 0,-15 2-1608,-41 1-1181,21-5 0,-33 4 835,9-1-1061,-11 2 509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2:05.0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61 5632,'-13'-15'2560,"13"10"-2208,0 2 0,5-2-256,-2-2-32,10-1-32,5-6 96,1 11-64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2:05.4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9 183 6976,'-8'-3'3168,"84"-14"-2752,-13 11 544,-1 1-608,46-7 64,5 0-256,44-13 32,-14 2-96,10-5 160,-22 8-160,-1 0-1856,-17 8 928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2:06.7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150 95 4224,'0'-4'509,"0"-1"-1,1 0 1,0 0 0,0 1 0,0-1 0,1 0-1,-1 1 1,1 0 0,0-1 0,1 1-1,-1 0 1,1 0 0,0 0 0,6-7 0,-7 11 462,-2 6-606,-1 8-310,1-10 100,-53 328 1718,52-327-1842,-16 64 401,-2-2 0,-37 83 0,49-132-357,-17 52 767,21-65-187,2-8-169,2-7-176,42-98 202,43-197-387,-41 128-111,-39 156-30,24-93 320,-28 102-178,0 0-316,-1 13 98,2 8 93,-2-4 68,0 1 0,-1 0 0,1 0-1,-2 10 1,1 8-50,8 66 167,4 0 1,30 109 0,-34-172-109,1 0-1,13 28 1,-17-43 71,1-1 0,1 1-1,0-1 1,1 0 0,0-1 0,16 17-1,-2-11 343,-22-15-896,-5-9-3131,0 4 1610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2:07.1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12 5312,'-21'-3'2400,"24"11"-2080,2-8 1152,0 0-864,-2 0 960,11 3-896,4-3 576,5 5-736,-1-5 96,6 0-352,-6-5-96,4 5-96,3-3 224,2-2-160,-4-2 32,4 2-96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2:07.5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5216,'0'0'77,"0"-1"-1,0 1 1,0 0 0,-1-1 0,1 1 0,0 0-1,0-1 1,0 1 0,0 0 0,0-1-1,0 1 1,0-1 0,0 1 0,0 0 0,1-1-1,-1 1 1,0 0 0,0-1 0,0 1-1,0 0 1,0 0 0,1-1 0,-1 1 0,0 0-1,0-1 1,0 1 0,1 0 0,-1 0 0,0-1-1,0 1 1,1 0 0,-1 0 0,0 0-1,1-1 1,-1 1 0,0 0 0,1 0 0,-1 0-1,0 0 1,1 0 0,-1 0 0,0 0-1,1 0 1,-1 0 0,0 0 0,1 0 0,-1 0-1,0 0 1,1 0 0,-1 0 0,0 0 0,1 0-1,-1 0 1,0 0 0,1 1 0,1-1 159,-1 1 0,1 0 0,-1 0 0,0 0 1,0 0-1,1 1 0,-1-1 0,0 0 0,0 0 1,0 1-1,0-1 0,1 3 0,4 13 433,-1-1 0,0 2-1,-1-1 1,3 35-1,-4-34-437,7 119 1082,-7-79-695,12 65 0,-12-108-521,-3-9 2,1-1 0,0 1 1,0-1-1,1 1 1,3 7-1,-4-12-734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4:44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29 1408,'0'-1'77,"0"0"0,1 1-1,-1-1 1,0 0 0,1 1 0,-1-1-1,1 0 1,-1 1 0,1-1 0,-1 1 0,1-1-1,-1 1 1,1-1 0,0 1 0,-1-1 0,1 1-1,0-1 1,1 1 0,4-6 1600,-3-2-191,-2 4-240,0 6 464,-11 16-1223,7-12-328,-79 166 1515,46-109-1219,16-29-178,-18 44-1,13-14 39,2 1 0,4 2-1,-21 124 1,39-177-187,0 0-1,0 0 1,2 0 0,0 0 0,0 0-1,1 0 1,1-1 0,0 1 0,1-1-1,0 1 1,1-1 0,1-1 0,0 1-1,1-1 1,0 0 0,1 0 0,0-1-1,0 0 1,2 0 0,-1-1 0,13 10-1,-10-11 48,0 0 0,0 0-1,16 7 1,-23-14-114,0 1 1,0-1-1,0-1 1,0 1 0,1-1-1,-1 0 1,1 0-1,-1-1 1,1 1-1,-1-1 1,1 0 0,5-2-1,-4 1-119,0 1 284,-1-1 0,0 0 0,0 0-1,0-1 1,0 0 0,7-3 0,-12 4-327,0 0 0,1 0 0,-1 0 0,0 0 0,0 0 0,0 0 0,0 0 0,0 0 0,0 0-1,0-1 1,0 1 0,0 0 0,-1-1 0,1 1 0,0-1 0,-1 1 0,1-1 0,-1 1 0,0-1 0,1 1 0,-1-1 0,0 1-1,0-1 1,0 1 0,0-1 0,0 0 0,-1 1 0,1-1 0,-1-1 0,1 2-309,0 0 1,0 0-1,-1 0 0,1 0 1,0 0-1,-1 0 1,1 0-1,-1 0 0,1 1 1,-1-1-1,1 0 0,-1 0 1,-1-1-1,0 0-682,1-2-1798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41:06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1984,'10'-21'2257,"-8"17"-1378,-1-1 132,0 1 0,-1 0 0,1-1 1,-1 1-1,0-1 0,0 1 0,-1-5 1,0-5 476,1 13-688,0 1-789,0 0 0,0 0 0,0 0 0,0 0 0,0 0 0,0 0 0,0 0 0,0-1 0,1 1 0,-1 0 0,0 0 0,0 0 0,0 0 0,0 0 0,0 0 0,0 0 0,0 0 0,0 0 0,0 0 0,0-1 0,0 1 0,0 0 0,0 0 0,0 0 0,0 0 0,0 0 0,0 0 0,0 0 0,0 0 0,0-1 0,0 1 0,0 0 0,0 0 0,0 0 0,0 0 0,0 0-1,0 0 1,0 0 0,0 0 0,-1 0 0,1 0 0,0-1 0,0 1 0,0 0 0,0 0 0,0 0 0,0 0 0,0 0 0,0 0 0,0 0 0,0 0 0,0 0 0,-1 0 0,1 0 0,-1 0 75,4 5 8,-1 1-14,0 0 0,0-1 1,0 1-1,-1 0 0,0 0 0,0 0 0,0 8 0,4 21 452,4 13-7,-2-1-1,1 59 0,-6-82-337,-1 112 598,-1-77-407,0-58-346,0 0-1,0 0 0,0 1 1,0-1-1,0 0 1,0 0-1,0 0 1,1 0-1,-1 1 1,0-1-1,1 0 0,0 1 1,1-4 7,-3-9-684,-13-39-8080,5 33 5845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2:07.9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21 5984,'-10'-14'2688,"10"19"-2336,0-10 1856,10 5-1280,4-3 704,-1 3-960,5-3 512,4 6-672,1-3-33,-1 0-319,4 0-96,2 3-32,4 2 160,0-1-96,2-4 96,-2 5-96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2:08.3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242 7 6880,'-1'-1'234,"1"0"-1,-1 1 1,0-1 0,0 1 0,0-1 0,-1 1-1,1-1 1,0 1 0,0 0 0,0-1-1,0 1 1,0 0 0,0 0 0,0 0 0,-1 0-1,1 0 1,0 0 0,0 0 0,0 0 0,0 1-1,-2-1 1,0 2 23,0 0-1,0 0 1,0 0-1,0 0 1,-5 5-1,2-1-37,-12 11 429,1 1-1,-24 33 1,-7 9 59,37-48-546,1 0-1,-15 22 0,23-30-124,-1 1 0,1-1 0,0 0 0,0 0 1,1 1-1,-1-1 0,1 1 0,0-1 0,0 1 0,1 0 1,-1-1-1,1 1 0,1 6 0,-1-10 12,0 1 1,1 0-1,-1 0 0,1 0 1,-1 0-1,1-1 0,0 1 1,0 0-1,0-1 0,0 1 1,0 0-1,0-1 0,0 1 1,1-1-1,-1 0 0,0 1 1,1-1-1,-1 0 0,1 0 1,0 0-1,-1 0 0,1 0 0,0 0 1,-1-1-1,1 1 0,0-1 1,0 1-1,3 0 0,-2-1 4,0 1-1,0-1 1,1 0-1,-1 0 0,0 0 1,0 0-1,0-1 1,1 1-1,-1-1 1,0 0-1,0 0 0,0 0 1,0 0-1,0-1 1,4-2-1,-2 0-12,0 0 1,0-1-1,-1 0 0,1 0 0,-1 0 1,-1-1-1,1 1 0,-1-1 1,1 0-1,2-8 0,2-8 22,9-35 0,-12 37 20,1 7-155,-6 12 69,0 1 0,0 0-1,0 0 1,1 0 0,-1 0 0,0 0 0,0 0 0,0 0 0,0 0 0,0 0 0,1 0 0,-1 0 0,0 0 0,0 0 0,0 0 0,0 0 0,0 0 0,1 0 0,-1 0 0,0 0 0,0 0 0,0 0 0,0 0-1,0 0 1,1 0 0,-1 0 0,0 0 0,0 0 0,0 0 0,0 0 0,0 0 0,0 0 0,1 0 0,-1 1 0,0-1 0,0 0 0,0 0 0,0 0 0,0 0 0,0 0 0,0 0 0,0 1 0,9 22-327,-6-15 405,1 5 17,1 1 0,1-1 0,0 0 0,1 0 0,11 15 0,-15-23-24,1 0-1,1 0 1,-1-1 0,1 1 0,0-1-1,-1 0 1,2 0 0,-1-1-1,0 0 1,1 1 0,0-2 0,0 1-1,-1-1 1,10 3 0,-2-3-1278,0 0 1,19 1 0,8-3-6926,-36 0 6889,15 0-2986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2:12.2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76 4800,'-20'-9'1982,"12"6"660,9 4-2458,-1 1 0,1-1 1,-1 1-1,0-1 0,0 1 1,0-1-1,0 1 0,0-1 1,-1 4-1,1-2 5,4 157 2261,37 254 1,-37-393-1574,0 43 0,-12-89-169,-3-5-717,-78-382 392,87 397-350,0 7-34,1 0 0,0 0 0,0-1-1,1 1 1,0-1 0,1 1 0,0 0 0,0-1 0,1 1-1,0 0 1,0 0 0,1 0 0,0 0 0,0 0 0,1 1 0,0-1-1,0 1 1,1 0 0,0 0 0,0 1 0,1-1 0,7-6-1,-3 5-11,0 0 0,1 0 0,1 1 0,-1 0-1,1 1 1,0 0 0,1 1 0,-1 0 0,1 1-1,0 0 1,0 1 0,0 1 0,0 0 0,1 1-1,-1 0 1,1 1 0,-1 1 0,0 0-1,1 1 1,17 4 0,-24-4-9,0 1 0,0 0 0,0 0-1,0 1 1,-1-1 0,0 2 0,0-1 0,0 1-1,8 8 1,-11-11 33,0 1-1,-1 0 1,1 1-1,-1-1 1,0 0 0,0 1-1,0-1 1,0 1-1,-1 0 1,1-1-1,-1 1 1,0 0-1,0 0 1,0 0 0,-1 0-1,1 0 1,-1 0-1,0 0 1,-1 6-1,-1 1 74,-1 0 0,-1 0 0,0 0 0,-8 17 0,-27 41 255,13-24-212,23-41-134,-2 6 37,0 0 0,-7 16 1,11-21-37,0-1 0,0 0 1,1 0-1,-1 1 0,1-1 1,0 0-1,0 1 0,0-1 0,1 0 1,0 5-1,2 1-4,0-1 1,0 0-1,1 1 1,9 16-1,26 34-36,-37-58 39,25 33-2,-16-21 18,-1-1 1,9 16-1,-17-25 4,0 0 0,0 0 0,0 0 0,-1 1 0,1-1 0,-1 1 0,0-1 0,0 1 1,-1-1-1,1 1 0,-2 9 0,1-12 5,0 1 1,-1-1-1,1 1 1,-1-1 0,0 0-1,0 1 1,0-1-1,0 0 1,-1 0 0,1 1-1,0-1 1,-1 0-1,-2 3 1,-2 0 81,0 0 0,-13 9 0,12-9-42,-1-1-3,1 1-1,-1-1 1,0-1-1,0 1 0,-18 4 1,-41 4 197,65-12-244,-19 3 202,-39 0 0,51-3-327,0-1 0,0 0 0,1 0 0,-1-1-1,0 0 1,-15-6 0,24 8 10,0 0 1,-1 0-1,1 0 0,0 0 1,-1 0-1,1-1 0,0 1 1,-1 0-1,1 0 0,0 0 0,-1 0 1,1 0-1,0-1 0,-1 1 1,1 0-1,0 0 0,0-1 1,-1 1-1,1 0 0,0 0 1,0-1-1,0 1 0,-1 0 0,1-1 1,0 1-1,0 0 0,0-1 1,0 1-1,0 0 0,0-1 1,-1 1-1,1 0 0,0-1 1,0 1-1,0 0 0,0-1 0,0 1 1,0 0-1,1-1 0,-1 1 1,0-1-1,1 0-188,-1 0-1,1 1 1,0-1-1,0 0 1,0 0-1,0 1 1,0-1-1,0 0 1,0 1 0,0-1-1,1 0 1,20-5-1785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2:13.2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33 3904,'1'-9'803,"-1"7"-459,0 1-1,1 0 0,-1-1 1,0 1-1,0 0 1,0-1-1,1 1 1,-1 0-1,1 0 1,-1 0-1,1-1 1,0 1-1,-1 0 0,1 0 1,1-2-1,-2 3-297,0 0 0,0 0-1,0 0 1,0 0-1,0 0 1,0 0 0,1-1-1,-1 1 1,0 0 0,0 0-1,0 0 1,0 0-1,0 0 1,0 0 0,0 0-1,0 0 1,1 0 0,-1 0-1,0 0 1,0 0-1,0 0 1,0 0 0,0 0-1,0-1 1,1 1 0,-1 0-1,0 0 1,0 0-1,0 0 1,0 1 0,0-1-1,0 0 1,1 0 0,-1 0-1,0 0 1,0 0 0,0 0-1,0 0 1,0 0-1,0 0 1,1 0 0,-1 0-1,0 0 1,0 0 0,0 0-1,0 1 1,-1 10 1101,0-5-999,-39 443 4577,41-366-4387,0-71-212,0 0 0,1-1 0,0 0 0,1 1 0,5 12 0,-8-24-165,1 1 0,-1 0 1,1-1-1,-1 1 0,0 0 1,1-1-1,-1 1 0,1 0 1,-1-1-1,1 1 0,0-1 1,-1 1-1,2 0 0,-2-1-21,0 0-1,1 0 0,-1 0 1,0 0-1,0 0 0,0 0 1,0 0-1,1 0 0,-1 0 1,0 0-1,0 0 0,0 0 1,0 0-1,1 0 1,-1 0-1,0 0 0,0 0 1,0 0-1,0 0 0,0 0 1,1 0-1,-1 0 0,0 0 1,0 0-1,0 0 0,0 0 1,0-1-1,0 1 0,1 0 1,-1 0-1,0 0 0,0 0 1,0 0-1,0 0 1,0-1-1,0 1 0,0 0 1,0 0-1,0 0 0,0 0 1,0 0-1,0-1 0,1 1 1,-1 0-1,0 0 0,0 0 1,0 0-1,0-1 0,-1 1 1,1 0-1,0 0 0,0 0 1,0 0-1,0-1 1,0-3-1572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2:13.6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44 145 7040,'-34'-7'2282,"25"7"773,17 1-1646,14-3-166,1-2 0,-1-1-1,41-14 1,8-9-481,105-26 1,-84 31-3835,-63 19 1190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2:14.0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5 6656,'0'0'69,"0"0"1,0-1 0,0 1 0,0 0-1,0 0 1,0-1 0,0 1-1,0 0 1,0 0 0,0 0 0,0 0-1,0-1 1,0 1 0,-1 0-1,1 0 1,0 0 0,0 0-1,0-1 1,0 1 0,0 0 0,-1 0-1,1 0 1,0 0 0,0 0-1,0 0 1,0-1 0,-1 1-1,1 0 1,0 0 0,0 0 0,0 0-1,-1 0 1,1 0 0,0 0-1,0 0 1,0 0 0,-1 0-1,1 0 1,0 0 0,-1 0 0,-4 10 613,3-5-454,1 0 1,0 0-1,0 0 0,0 8 1,-19 240 4968,7-142-4205,-12 214 751,21-273-805,5-44-606,3-10 13,7-20 100,-10 20-435,77-150 138,-73 145-166,-1-1 0,1 1 0,0 0 0,1 0 0,0 1 0,0-1 0,0 1 0,8-5 0,-12 9 2,1 0 0,-1 1 0,1-1 0,-1 1 0,1 0 0,-1 0 0,1 0 0,-1 0 0,1 0 0,0 1 1,0-1-1,-1 1 0,1 0 0,0 0 0,0 0 0,0 0 0,-1 0 0,1 0 0,0 1 0,0-1 0,-1 1 0,1 0 0,0 0 0,-1 0 0,1 0 0,-1 1 1,0-1-1,3 2 0,0 1 29,-1-1-1,0 1 1,-1 0 0,1 0 0,-1 0 0,1 1 0,-1-1-1,-1 1 1,1-1 0,-1 1 0,1 0 0,-1 0 0,-1 0-1,1 1 1,-1-1 0,0 0 0,0 1 0,0-1 0,-1 0 0,0 1-1,0 5 1,-1 4 178,-1-1 0,0 0 0,-1 0 0,0 0 0,-1 0 0,-10 22 0,9-25-112,0-1 1,0 0-1,-1 0 1,-1 0 0,0-1-1,0 0 1,0-1-1,-1 1 1,0-1 0,-1-1-1,0 1 1,0-2-1,-1 1 1,0-1-1,0-1 1,0 0 0,-11 4-1,16-7-71,-1-1 1,1 0-1,0 0 0,0 0 0,-1-1 0,1 0 1,-1 0-1,1 0 0,0-1 0,-9-1 0,6 0-939,1 0-1,0-1 1,-12-5-1,-4-4-1480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2:51.8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45 187 3552,'0'0'107,"-1"-1"1,0 1-1,1 1 1,-1-1-1,0 0 1,1 0-1,-1 0 1,1 0-1,-1 0 1,1 0-1,-1 1 1,0-1-1,1 0 1,-1 1 0,1-1-1,-1 0 1,1 1-1,-1-1 1,1 0-1,0 1 1,-1-1-1,1 1 1,-1-1-1,1 1 1,0-1-1,-1 1 1,1-1-1,0 1 1,0 0-1,-1-1 1,1 1-1,0 0 46,-1 0-1,1 0 0,0 0 1,-1-1-1,1 1 1,-1 0-1,1 0 0,-1-1 1,1 1-1,-1 0 1,0-1-1,1 1 0,-1 0 1,0-1-1,0 1 1,1-1-1,-1 1 0,-2 0 1,-14 3 6183,25-2-6253,-1 1 0,1-1 1,0-1-1,0 1 1,0-1-1,0-1 1,12 0-1,9 1 39,147 5 275,11 0-362,135 2 308,-221-9-340,77-4 159,-151 4-84,2-1 20,0-2 0,-1-2-1,35-10 1,-21 5 13,-14 2 289,-28 9-375,0-1 0,1 1 0,-1 0 1,0 0-1,1 0 0,-1 0 0,0 0 1,1 0-1,-1 0 0,0-1 0,1 1 1,-1 0-1,0 0 0,1 0 0,-1-1 1,0 1-1,0 0 0,1-1 0,-1 1 1,0 0-1,0 0 0,1-1 0,-1 1 1,0 0-1,0-1 0,0 1 0,0 0 0,0-1 1,0 1-1,0-1 0,1 1 0,-1 0 1,0-1-1,0 1 0,0 0 0,0-1 1,0 1-1,-1 0 0,1-1 0,0 0 1,0 0 85,-5-5 39,-21-42 154,8 26-332,-34-30 1,18 19 12,29 29-41,-5-5 44,10 6 60,8 1 42,5 4-152,-1 1 0,1 0 0,-1 0 0,0 1 1,1 1-1,14 7 0,-27-11 63,6 1-7,57 29 14,-56-27-20,-1 0 1,0 1-1,0 0 0,0 0 1,-1 0-1,1 1 1,4 6-1,-7-8 17,-1 1-1,0-1 1,0 0 0,0 0-1,0 1 1,-1-1 0,0 1 0,0 0-1,0-1 1,-1 1 0,1 0-1,-1-1 1,0 1 0,-1 0-1,0 6 1,-2 3 58,0 0-1,0-1 1,-11 26-1,6-20-5,6-11-25,-1 1-1,-1-1 1,0 0 0,0 0-1,0 0 1,-1-1 0,0 0-1,-12 14 1,11-16 39,-10 7-1164,12-4-4013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2:52.9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 3072,'5'2'9425,"5"1"-5868,7 3-3292,0-1-1,26 3 0,253-4 1598,-39-25-1128,0 0-535,-63 25-36,-157-1-177,-1 2 0,0 1 0,43 14 0,-26-4 414,-51-16-134,-2-3-928,-1 0-1,0 0 0,1 0 0,-1 0 1,0 0-1,-2-4 0,2 4-361,-4-9-1376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2:54.0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81 125 2304,'-3'1'347,"0"0"0,1 0 0,-1 0 0,1 0 0,-1 1 0,1-1 0,-3 3 0,-13 7 2866,10-6 3219,15-5-6098,-1-1 0,1 0-1,-1 0 1,0 0 0,0-1 0,9-3 0,37-20 638,-13 6-569,38-13-38,88-25 0,-149 50 176,-16 7-535,0 0 1,0 0-1,0 0 1,0 0-1,0 0 0,0 0 1,-1 0-1,1 0 1,0 0-1,0 0 0,0 0 1,0 0-1,0 0 1,0 0-1,0 0 1,0 0-1,0-1 0,0 1 1,0 0-1,0 0 1,0 0-1,0 0 0,0 0 1,0 0-1,0 0 1,0 0-1,0 0 0,0 0 1,0 0-1,0 0 1,0 0-1,0 0 1,0 0-1,0 0 0,0 0 1,0 0-1,0 0 1,0 0-1,0 0 0,0 0 1,0 0-1,0 0 1,0 0-1,0 0 1,0 0-1,0 0 0,0 0 1,0-1-1,-12 6-66,2-1 75,0-1 0,-1 0 0,-12 1 1,-20 6-56,-28 13-122,38-14 185,1 1 0,1 2 0,0 2 0,-38 21-1,63-31 17,0-1-1,-1 0 1,0-1-1,-10 4 0,4-2 170,88 7 747,-43-5-798,-1 2 0,0 1-1,29 14 1,-36-14-21,54 24-707,-50-22 112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3:07.0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326 22 1888,'0'0'5285,"-5"0"-3573,-3 0-1315,1-1 0,-1-1 0,0 1 0,1-1 0,-8-3 0,-7-2 186,17 6-507,-1 0-1,1 0 1,-1 1 0,1 0-1,-1 0 1,1 0-1,-1 1 1,1-1-1,-1 1 1,1 1-1,0-1 1,0 1 0,-8 3-1,3 0 1,1 0 0,0 0 0,1 1 0,-1 0 0,1 0 0,-10 11 0,9-7-39,0 0-1,0 1 1,1 0 0,0 0 0,0 1 0,2 0 0,0 0 0,0 1 0,1 0 0,0 0 0,1 0 0,-4 24 0,8-27 44,-1-1 0,2 1 0,-1-1 0,1 1 0,1-1 0,-1 1 0,2-1 0,-1 0 0,1 0 0,1 0 0,7 14 0,-8-18-7,0 0 1,0 0 0,1 0 0,0 0 0,0-1 0,0 1 0,0-1-1,0 0 1,1-1 0,0 1 0,0-1 0,0 0 0,0 0 0,1 0 0,-1-1-1,1 0 1,-1 0 0,1 0 0,8 1 0,-1-2 74,1 0 0,-1 0 1,1-1-1,-1-1 0,1 0 1,-1-1-1,0 0 0,0-1 1,0-1-1,0 0 0,22-10 1,-18 6-28,-11 5-114,1 1-1,-1-1 1,-1-1-1,11-6 1,-11 6 21,0 0 0,-1 0 0,1-1 1,-1 1-1,-1-1 0,1 0 0,0 0 0,-1 0 1,0 0-1,3-9 0,-5 10-15,0 0 1,0 1 0,-1-1-1,1 0 1,-1 0-1,0 0 1,0 0-1,-1 0 1,1 0-1,-1 1 1,1-1-1,-1 0 1,-1 0-1,1 1 1,0-1-1,-1 0 1,0 1 0,-2-5-1,-4-4-7,0-1 0,0 2 0,-1-1 1,-1 1-1,0 0 0,0 1 0,-1 0 0,0 1 0,-1 0 0,0 1 0,-13-7 0,19 12-24,1 1 0,-1 0 0,0 1 0,1-1 0,-1 1-1,0 1 1,0-1 0,0 1 0,-11 0 0,9 0 60,11 2-54,-1 1 0,1-1-1,-1 1 1,0-1 0,0 1-1,0 0 1,2 4 0,-3-6 20,1 1 0,-1-1-1,0 0 1,1 1 0,-1-1 0,1 0 0,-1 0 0,1 0 0,-1 0 0,1-1 0,0 1 0,-1 0-1,3 0 1,27 7 170,-22-7-184,-3 0-17,7 3 17,1-2 0,-1 0 0,18 0 0,35-1 128,-10 0 66,67-7 0,-120 6-167,1-1-1,-1 0 1,0 0-1,0 0 1,1 0 0,-1-1-1,0 1 1,0-1-1,0 0 1,-1 0 0,1 0-1,0 0 1,-1 0-1,1-1 1,-1 1 0,0-1-1,3-3 1,-1 2 21,0-1-1,0 1 1,9-7 0,-6 6-56,24-15-175,-28 19 187,-1 0 0,1 0 0,0 0 0,-1 1 0,1-1 0,0 1 0,0 0 0,-1-1 0,1 1 0,0 0 0,3 1 0,32 6-1,61 20-1,-65-17 40,-4-2 128,-29-8 54,-1-2-174,0 1 1,-1-1 0,1 0-1,-1 0 1,1 1 0,-1-1-1,0 0 1,0 1 0,0-1-1,0 1 1,0-1 0,0 1 0,0-1-1,0 1 1,-1 0 0,-1-2-1,-29-20-186,20 15 172,7 4-49,-1 0-1,0 0 1,0 1-1,0 0 1,0 0-1,-1 0 1,1 1 0,-12-3-1,14 4 9,1 1 1,-1 0-1,1 0 1,0 0-1,-1 0 1,1 0-1,-1 1 1,1-1-1,0 1 1,-1 0-1,1 0 0,0 0 1,-1 0-1,1 1 1,0 0-1,0-1 1,0 1-1,1 0 1,-4 3-1,-1 1-12,-1 1 1,1 0-1,1 0 0,-1 1 1,1 0-1,1 0 1,0 1-1,0-1 0,0 1 1,1 0-1,0 0 0,1 1 1,0-1-1,1 1 0,0-1 1,-1 14-1,1-10 32,2 0 0,0 0 0,2 16 1,-1-23 4,0-1 1,0 1 0,0-1-1,1 0 1,0 0 0,0 0 0,1 0-1,-1 0 1,1 0 0,5 6-1,-4-7-3,1 0-1,-1-1 0,1 0 0,0 0 1,-1 0-1,1 0 0,1-1 0,8 4 1,-13-6-7,9 7 110,-9-7-113,0 1 0,0 0 0,-1-1 0,1 1 0,0 0 0,0-1 0,0 1 0,0-1 0,0 0 0,0 1 0,0-1 0,0 0 0,0 1 0,0-1 0,1 0 0,1 0 0,8 0-39,-4 0 102,1 0 1,-1 0 0,0 0-1,1-1 1,-1-1-1,9-1 1,40-17 87,-1-2-1,53-31 1,-81 39-259,45-16-1,-49 20-12,-13 6 112,1 0-1,0 0 0,15-2 1,29-8 39,-53 14-42,1-1 17,1 0 1,0 1-1,0-1 1,0 1-1,0 0 1,6 1-1,25 2-166,-7-1 110,-16-1 48,-10-1 15,0 0 1,1 0 0,-1 0 0,0 0 0,0 1 0,0-1 0,3 2 0,-5-2-5,1 0 1,-1 0 0,0 0-1,1 0 1,-1 0-1,0 0 1,1 0 0,-1 0-1,1-1 1,-1 1 0,0 0-1,1 0 1,-1 0-1,0 0 1,0 0 0,1-1-1,-1 1 1,0 0 0,1 0-1,-1-1 1,0 1 0,0 0-1,1 0 1,-1-1-1,0 1 1,0 0 0,0-1-1,1 1 1,-1 0 0,0-1-1,0 1 1,0 0-1,0-1 1,0 1 0,0-1-1,0 1-8,1-2 21,-1 0 0,0-1 0,0 1 1,0 0-1,0 0 0,-1 0 0,1-1 1,0 1-1,-1 0 0,0 0 0,1 0 1,-1 0-1,-1-2 0,1 2-37,-1 0 0,1 0-1,-1 0 1,0 0 0,1 0 0,-1 1-1,0-1 1,0 1 0,0-1 0,0 1 0,0 0-1,-1-1 1,1 1 0,0 0 0,0 1 0,-5-2-1,4 2 17,0 0 0,-1 0 0,1 0-1,0 0 1,0 1 0,0-1 0,-1 1-1,1 0 1,0 0 0,0 0 0,0 0 0,-4 3-1,3-1-54,0 0-1,-1 0 0,2 0 1,-1 1-1,0-1 1,1 1-1,-7 8 0,-7 8 94,12-13-48,0-1 0,0 1 0,0 0 0,1 0 1,0 1-1,-4 9 0,6-13 9,1 1 0,-1 0 0,1 0 0,-1 0 0,2 0 1,-1 1-1,0-1 0,1 0 0,0 0 0,1 11 0,4 24 58,-3-25-144,-2-13 92,0 0-1,0 0 1,0 0-1,1 0 1,-1 0-1,0 0 1,1 0-1,0 0 1,-1 0-1,1 0 1,0 0-1,2 2 1,-3-3-6,2 2 44,1 1-1,0 0 1,0-1-1,0 0 1,0 1-1,0-1 1,7 5-1,-5-6-24,0 1 0,0-1 0,0 0 0,10 3 0,0 0-77,-13-5 63,0 1-1,0-1 1,0 1 0,0-1-1,0 0 1,0 0-1,0 0 1,0 0 0,0 0-1,0-1 1,0 1 0,0-1-1,0 1 1,3-2-1,17-2 263,-18 4-258,-1 0 0,0-1 0,1 1-1,-1 0 1,1-1 0,-1 0 0,0 0 0,1 0 0,-1 0-1,0 0 1,0-1 0,6-3 0,76-48 166,-64 36-84,-14 11-50,-1 1 0,15-9 1,-5 4 9,0-1 1,-2 0 0,22-21 0,-5 5-174,-20 16 153,0 0 0,11-15 0,-19 21-26,1 0-1,-1 0 0,0-1 0,-1 1 0,3-7 1,6-11-198,-8 18-37,-5 7 102,-5 9 99,5-4 12,-1 0-1,1-1 0,0 1 1,1 0-1,-1 1 0,1-1 1,1 0-1,-1 0 1,1 0-1,2 12 0,-1 7-125,-1-22 140,0 0 0,1 1 0,-1-1 0,1 0 0,0 0 0,1 1 0,-1-1 0,1 0 0,0 0 0,0 0 0,0-1-1,0 1 1,4 4 0,2 1 22,0 0-1,0-1 0,18 13 0,-24-19 3,1-1-1,-1 1 1,1-1-1,0 0 1,-1 0 0,1 0-1,0 0 1,0 0-1,0 0 1,0-1-1,0 0 1,0 1 0,0-1-1,0 0 1,-1-1-1,1 1 1,0 0 0,0-1-1,0 1 1,0-1-1,0 0 1,0 0-1,-1 0 1,5-3 0,-1 1-17,1-1 1,0-1 0,-1 1 0,0-1 0,0 0 0,0 0-1,-1-1 1,6-7 0,-4 3 40,0 0 0,-1 0 0,-1 0 0,0-1 0,6-15 1,-3 0-39,5-32 0,-12 41-291,-2 15 162,-2 10 40,0 3 26,1 1 0,1 0-1,0 0 1,1 0 0,1 20 0,0 4 194,0-26-142,-1 0 0,1-1-1,1 1 1,0 0 0,0-1 0,1 1 0,0-1-1,1 0 1,5 10 0,-8-17 21,0 1-1,1-1 1,-1 1-1,1-1 1,-1 0-1,1 0 1,0 0-1,0 0 1,3 3-1,-4-4-3,0-1 0,0 1-1,1-1 1,-1 1 0,0-1-1,0 1 1,1-1 0,-1 0 0,0 0-1,0 0 1,1 0 0,-1 0-1,0 0 1,1 0 0,-1 0 0,0 0-1,0 0 1,1-1 0,-1 1-1,0 0 1,0-1 0,2-1 0,11-5 55,0-2 1,-1 0-1,-1 0 1,0-2-1,0 1 1,12-15-1,-13 14 79,3-4-132,-1-1 0,0-1 0,-1 0 0,-1-1 0,17-36 0,-25 46-22,0-1-1,-1 1 0,0-1 1,0 0-1,-1 1 1,0-1-1,-1 0 0,0-12 1,0 16-25,0 4 27,0 0 1,0 0-1,1 0 1,-1 0-1,0 0 1,1 1-1,-1-1 1,0 0-1,1 0 1,-1 0-1,1 1 1,0-1-1,-1 0 1,1 1-1,0-1 1,-1 0-1,1 1 1,0-1-1,-1 1 1,1-1-1,0 1 1,0 0-1,0-1 1,0 1-1,0 0 1,-1-1 0,3 1-1,31-7-135,-20 6 114,-9 0 21,-1 0-1,1 1 0,0 0 1,-1 0-1,1 1 0,0-1 0,-1 1 1,1 0-1,0 0 0,-1 0 1,0 1-1,1 0 0,-1 0 1,0 0-1,0 0 0,0 1 0,0-1 1,0 1-1,-1 0 0,1 0 1,-1 0-1,4 6 0,1 1-7,0 0-1,-1 0 1,0 1-1,-1 0 1,0 0-1,-1 1 1,4 14-1,-8-24 3,34 92-6,-29-80 43,1 0-1,0-1 1,1 1-1,13 16 1,-18-27 21,-1-1 0,1 1 0,0-1 0,0 1 0,0-1 0,0 0 0,0 0 0,1 0 0,-1-1 0,0 1 0,1-1 0,-1 0 0,1 1 0,0-2 0,-1 1 0,1 0 0,0-1 0,0 0 0,-1 0 0,1 0 0,0 0 0,0 0 0,-1-1 0,1 0 0,5-1 0,1-1 31,0-1 1,0 0-1,0 0 0,0-1 1,-1-1-1,1 1 0,10-10 1,8-5 170,-3 3-4607,-13 13 1818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41:07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167 111 1312,'3'-4'5819,"12"-12"-3532,-14 15-2155,0 0 0,0-1 0,0 0 0,0 1-1,0-1 1,0 0 0,-1 1 0,1-1 0,-1 0 0,1 0-1,-1 0 1,0 1 0,0-1 0,1 0 0,-1 0-1,-1 0 1,1 0 0,0 1 0,0-1 0,-1-3 0,0 3-10,0 0 1,-1-1-1,1 1 1,0 0 0,-1 0-1,1 0 1,-1 0 0,0 0-1,0 0 1,0 0 0,0 1-1,0-1 1,-4-2 0,5 3-104,-5-3 243,-1 1 0,1-1 0,-8-2 0,11 5-206,1 0 0,-1 1 0,1-1 1,-1 1-1,1 0 0,-1-1 0,0 1 0,1 0 0,-1 1 0,1-1 1,-1 0-1,-4 2 0,-2 0 38,0 1 0,0 0 0,1 1-1,-1 0 1,-11 8 0,17-11-79,1 1-1,0 0 0,0 0 0,0-1 1,0 1-1,0 0 0,1 1 1,-1-1-1,1 0 0,-1 0 1,1 1-1,0-1 0,0 1 0,0-1 1,0 1-1,0-1 0,0 1 1,1 0-1,-1-1 0,1 1 1,0 0-1,0 0 0,0 4 0,4 15 64,1-1-1,0 1 0,14 33 1,-4-11-180,8 19 260,-14-44 9,-2 1 0,0 0 0,-2 0-1,7 37 1,-11-43 116,0-8-169,-1 0 0,1 0 1,-1 0-1,0 0 0,0 0 0,-1 0 0,0 0 0,0 0 0,-2 6 0,-3 8 26,5-16-89,1-1 1,-1 1-1,0-1 0,0 0 1,0 0-1,-1 0 0,1 1 1,-1-1-1,1-1 1,-1 1-1,0 0 0,0 0 1,-3 2-1,-3 4-65,-1 0 216,9-9-256,0 1 1,-1-1 0,1 0 0,-1 0 0,1 0-1,0 0 1,-1 0 0,1 0 0,-1 0 0,1 0 0,0 0-1,-1 0 1,1 0 0,-1 0 0,1 0 0,0-1-1,-1 1 1,1 0 0,0 0 0,-1 0 0,1-1 0,0 1-1,-1 0 1,1 0 0,0 0 0,-1-1 0,1 1-1,0 0 1,-1-1 0,-2-2-2097,2 3 1960,1 0-1,0-1 1,-1 1-1,1 0 1,0-1 0,0 1-1,-1 0 1,1-1-1,0 1 1,0 0-1,-1-1 1,1 1-1,0 0 1,0-1-1,0 1 1,0-1 0,-1 1-1,1-1 1,0 1-1,0 0 1,0-1-1,0 1 1,0-1-1,0 1 1,0-1 0,0 1-1,1-1 1,-1-14-1986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4:04.8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1116 2240,'-1'0'35,"0"1"22,0-1-1,0 0 1,1 1 0,-1-1 0,0 1 0,1-1 0,-1 1-1,0-1 1,1 1 0,-1 0 0,1-1 0,-1 1 0,1-1 0,-1 1-1,1 0 1,-1 0 0,1-1 0,-1 1 0,1 0 0,0 0-1,-1 1 1,1 0 679,5 9 1333,-4-9-1917,0-1-1,0 1 0,0-1 0,0 1 1,0-1-1,0 0 0,1 1 0,-1-1 1,0 0-1,1 0 0,-1 0 0,1 0 1,-1 0-1,1 0 0,-1-1 0,1 1 1,0 0-1,-1-1 0,4 1 0,-3-1 28,1 0 0,-1 0-1,1 0 1,-1 0 0,0-1-1,1 1 1,-1-1 0,0 0-1,0 0 1,1 1-1,-1-2 1,0 1 0,2-1-1,3-3 117,1-1-1,-1 0 1,-1 0 0,1 0-1,-1-1 1,-1 0-1,7-9 1,5-12 71,-2 0 0,16-39 1,35-84 710,-27 54-493,-2 7 417,31-113 0,-67 201-985,0-5-87,1 1 1,0-1 0,0 1 0,1-1 0,5-8-1,-8 14 47,1 0-1,-1 1 0,1-1 1,0 0-1,0 0 0,-1 0 1,1 1-1,0-1 0,0 0 1,0 1-1,0-1 0,0 1 1,0-1-1,0 1 0,0 0 1,0-1-1,1 1 0,0 0 8,-1 0-1,0 0 0,1 0 1,-1 0-1,0 1 0,1-1 1,-1 0-1,0 1 0,0-1 1,1 1-1,-1 0 0,0-1 1,0 1-1,0 0 0,0 0 1,0-1-1,2 3 0,7 7 27,-1 1-1,-1 0 0,1 1 0,-2-1 0,8 14 0,-10-15-35,10 15 29,-2 1-1,0 0 1,-2 1 0,-1 0 0,12 52-1,-14-36 22,5 82-1,-13-104 55,0 1 0,-2-1 0,0 1 0,-1-1 0,-11 39 0,12-53-12,-1-1-1,1-1 1,-1 1-1,0 0 1,0-1 0,-1 1-1,-8 8 1,10-11-31,-1 0 0,0 0 1,0-1-1,0 0 0,-1 1 1,1-1-1,-1 0 0,1-1 1,-1 1-1,0-1 0,1 1 1,-1-1-1,-7 1 0,3-2 5,0 1-1,0-2 0,1 1 0,-1-1 0,0 0 0,0-1 0,1 0 0,-1 0 1,1 0-1,0-1 0,0 0 0,-12-7 0,6 2-24,1 0 1,0 0-1,1-2 0,0 1 0,-19-22 1,-19-34-229,48 64 200,1 1 1,0-1-1,-1 1 0,1-1 0,-1 1 0,1-1 0,-1 1 0,1-1 0,-1 1 0,1 0 0,-1-1 0,1 1 0,-1-1 0,0 1 1,0 0-1,0 2-270,6 4 49,5 7 115,-7-9 115,1 0 0,-1 0 0,0 0 0,1-1 0,0 0 0,5 5 0,4 0 28,-1-1 0,1 0 0,0-1 0,1 0 0,0-1 0,0 0-1,0-2 1,0 1 0,0-2 0,1 0 0,-1 0 0,1-1 0,17-2-1,-20 0 35,0-1 0,1 0 0,-1-1-1,0 0 1,0-1 0,-1 0 0,1-1-1,-1-1 1,0 0 0,0 0 0,-1-1 0,0 0-1,16-14 1,2-10 91,-1-2-1,25-38 1,-27 32-76,-2 0 0,-1-2 0,20-55 0,-30 63-32,-2 0 1,-1-1-1,8-61 1,-15 82-38,-1 6-1,9-60-46,5-109 1,-15 169 44,0-15-41,0 0 1,-2 1-1,0-1 0,-6-23 0,8 45 33,0 0-1,0 0 1,0 0-1,0-1 1,0 1-1,0 0 0,0 0 1,0-1-1,0 1 1,0 0-1,0 0 1,-1 0-1,1-1 1,0 1-1,0 0 0,0 0 1,0 0-1,0 0 1,-1 0-1,1-1 1,0 1-1,0 0 1,0 0-1,-1 0 0,1 0 1,0 0-1,0 0 1,-1 0-1,1 0 1,0-1-1,0 1 1,0 0-1,-1 0 0,1 0 1,0 0-1,0 0 1,-1 0-1,1 0 1,0 1-1,0-1 0,0 0 1,-1 0-1,1 0 1,0 0-1,0 0 1,-1 0-1,1 0 1,0 1-1,-11 8-187,7-4 177,0 1 1,0-1-1,0 1 0,0 0 0,1 0 1,0 0-1,-4 13 0,-10 52 28,12-50-17,-55 343-209,55-311 273,3 1 0,2-1 1,3 1-1,17 101 0,-12-117 11,-4-12 21,11 31 1,-13-50-42,1 0-1,0 0 1,1 0 0,-1 0 0,1 0 0,0-1-1,1 0 1,8 10 0,-12-15-17,0 0 0,0 0 0,0 0 0,0 0 0,0-1 1,1 1-1,-1 0 0,0-1 0,0 1 0,1 0 0,-1-1 0,0 0 0,1 1 0,-1-1 0,0 0 0,1 1 1,-1-1-1,0 0 0,1 0 0,-1 0 0,1 0 0,1-1 0,0 0 17,0 0 0,0 0 0,-1-1 0,1 1 0,0-1 0,-1 1 0,1-1 0,-1 0 0,0 0 0,3-2 0,3-5 32,-1 0 0,0-1 0,0 1 0,7-16 0,20-47-4,20-36 80,-46 95-190,0 0-1,1 0 1,1 1 0,0 0 0,18-16-1,-24 25 2,0-1-1,1 1 1,0 0-1,0 0 1,0 0-1,0 0 1,0 1-1,0 0 1,1 0-1,-1 1 1,1-1-1,-1 1 1,1 0-1,8 0 1,-2 2 12,0 0 1,0 0 0,-1 2 0,1-1 0,20 8-1,-13-3 15,-1 1-1,0 1 0,22 15 1,-40-24 22,0 0-1,0 1 1,0-1 0,1 0 0,-1 0 0,0 0 0,0 1 0,0-1 0,0 0 0,1 0 0,-1 0-1,0 0 1,0 0 0,1 1 0,-1-1 0,0 0 0,0 0 0,0 0 0,1 0 0,-1 0 0,0 0-1,0 0 1,1 0 0,-1 0 0,0 0 0,0 0 0,1 0 0,-1 0 0,0 0 0,0 0 0,1 0-1,-1 0 1,0 0 0,0-1 0,1 1 0,-1 0 0,0 0 0,0 0 0,1 0 0,-5-11 168,2 7-178,0 0 0,0 1 1,0 0-1,-1-1 0,0 1 0,-4-4 1,2 4-26,0 0 0,0 1 0,0-1 0,0 1 0,-1 0 1,1 1-1,-1-1 0,1 1 0,-1 0 0,0 1 0,1-1 1,-1 1-1,0 0 0,0 0 0,-5 2 0,-1-1 4,1 1-1,0 1 0,-1 0 1,1 1-1,0 0 1,-15 8-1,15-6-18,0 1-1,0 0 1,1 1-1,0 0 1,0 1-1,1 0 1,0 1-1,-11 14 1,8-6 6,1 1 1,0 0-1,2 0 1,-9 25-1,14-34 32,1 0 1,0-1-1,1 1 0,0 0 0,0 0 0,1 1 1,1-1-1,0 0 0,1 15 0,0-21 17,-1 0 0,1-1-1,0 1 1,0-1-1,0 1 1,1-1 0,-1 1-1,1-1 1,0 0 0,0 0-1,0 0 1,0 0-1,1 0 1,-1 0 0,1 0-1,-1-1 1,1 1-1,0-1 1,0 0 0,0 0-1,1 0 1,-1 0-1,0-1 1,1 1 0,-1-1-1,1 0 1,-1 0-1,8 1 1,-7-1 2,0-1-1,0 0 1,-1 0-1,1 0 1,0 0 0,0-1-1,0 1 1,-1-1-1,1 0 1,0 0 0,-1 0-1,1-1 1,-1 1 0,5-3-1,0-2 33,1 0 0,-1 0 0,0-1-1,7-8 1,-2 1-6,-1 0 0,-1 0 0,0-1 0,-1-1-1,11-23 1,31-85 92,-44 102-169,16-59 9,-11 33-266,-17 72 114,1-1 0,1 1 1,1 34-1,2-10 228,-1-27-117,1 1 0,6 28 0,-1-7-101,-5-32 226,1 1 0,0 0 0,0-1 0,1 1 0,1-1 0,7 17 0,-7-22-20,-3-2-39,1-1 0,0 1 0,1-1 0,4 6 0,-6-8 5,-1-1-1,1 1 0,-1-1 0,1 1 0,-1-1 0,1 0 0,0 1 1,-1-1-1,1 0 0,0 1 0,-1-1 0,1 0 0,0 0 0,-1 0 0,1 1 1,0-1-1,0 0 0,-1 0 0,1 0 0,0 0 0,0 0 0,-1 0 0,1-1 1,0 1-1,-1 0 0,1 0 0,0 0 0,0-1 0,-1 1 0,1 0 1,1-2-1,7-3 83,-6 4-103,0-1 1,0 0-1,0 0 0,0 0 0,0 0 0,0-1 1,-1 1-1,5-6 0,1-7 144,0 0 0,9-27-1,-15 37-113,32-98 173,-21 60-217,32-71-1,27-20 25,-53 97 10,-2-2 0,-1 0 0,14-61 0,19-127-19,-41 182-22,-3 15-17,-1 0 0,1-39 0,-5 66 17,0 0 0,0 1 0,-1-1 0,1 0 0,-1 1 0,1-1 0,-1 0 0,0 1 0,0-1 0,0 1 0,0-1 0,-2-2 0,3 5 16,0-1 0,-1 1 0,1 0 0,-1-1 0,1 1 0,-1-1 0,1 1-1,-1 0 1,1-1 0,-1 1 0,1 0 0,-1 0 0,1-1 0,-1 1 0,1 0 0,-1 0 0,0 0 0,1 0 0,-1 0 0,0 0 0,-1 0 3,1 0 1,0 0-1,0 1 1,0-1-1,-1 1 1,1-1-1,0 1 1,0-1 0,0 1-1,0 0 1,0 0-1,0-1 1,-1 2-1,-7 7-8,1 0 0,1 0-1,0 1 1,0 0-1,1 0 1,0 0-1,1 1 1,-5 13 0,-3 10-17,-10 49 1,-8 70 95,17-73-83,-1 3-11,-19 74-34,31-141 90,1 0 0,-1 25-1,0-2 9,2-28-22,1 1 0,0 0 0,1-1 0,0 1 0,0-1 1,7 21-1,-6-24 3,0 0 1,1-1-1,0 1 1,1-1-1,0 0 1,0 0-1,1 0 1,-1 0-1,1-1 1,7 7-1,-10-11-2,0-1 0,0 1 0,0-1 0,0 0 0,0 1 0,0-1 0,0 0 0,0 0 0,0-1 0,0 1 1,1 0-1,-1-1 0,0 1 0,1-1 0,-1 0 0,0 1 0,1-1 0,-1 0 0,0-1 0,1 1 0,-1 0 0,0-1 0,1 1 0,-1-1 0,0 0 0,0 0 0,0 0 0,0 0 0,1 0 0,-1 0 0,-1 0 0,4-3 1,5-4 39,-1 0 0,0-1 1,0 0-1,12-17 0,-12 15 48,11-17-49,-1 0 0,22-45 0,-2 4 9,-24 45-141,11-27-1,-27 52-78,-7 16-16,1 1 0,-6 22 0,9-16 154,1 0-1,0 0 1,3 32-1,0-41 58,2 1 0,0-1 1,1-1-1,0 1 0,1 0 0,9 22 0,-10-32-17,-1-1 0,0 0 0,1 0 0,0 0-1,0 0 1,0 0 0,5 5 0,-7-8 5,1 0 0,-1 0 1,0 0-1,1 0 0,-1 0 0,0 0 0,1-1 1,-1 1-1,1 0 0,-1-1 0,1 1 0,0-1 1,-1 1-1,1-1 0,-1 0 0,1 0 1,0 0-1,-1 0 0,1 0 0,0 0 0,-1 0 1,1 0-1,-1-1 0,1 1 0,0-1 0,1 0 1,1-2-20,0 0 0,-1 1-1,1-2 1,-1 1 0,0 0 0,0 0 0,0-1 0,-1 0 0,1 0 0,-1 1 0,0-1 0,3-8 0,1 0 38,25-47 74,27-76 0,-42 106-157,-10 19-177,-6 10 212,0 0 1,1 0-1,-1 0 0,0 0 0,0 0 0,0 0 0,0 0 0,1 0 0,-1 0 1,0 0-1,0 0 0,0 0 0,1 0 0,-1 0 0,0 0 0,0 0 1,0 0-1,0 1 0,0-1 0,1 0 0,-1 0 0,0 0 0,0 0 0,0 0 1,0 0-1,0 1 0,0-1 0,1 0 0,-1 0 0,0 0 0,0 0 0,0 0 1,0 1-1,0-1 0,0 0 0,0 0 0,0 0 0,0 1 0,0-1 1,0 0-1,0 0 0,8 17-142,3 19 126,-4 8 26,12 50-64,-18-88 409,-1-6-337,0 0 0,0 0-1,0 0 1,1 0 0,-1 0-1,0 0 1,0 0 0,0 0 0,0-1-1,0 1 1,0 0 0,0 0 0,0 0-1,0 0 1,0 0 0,0 0-1,0 0 1,0 0 0,0 0 0,0 0-1,0 0 1,0 0 0,0 0-1,0 0 1,0 0 0,0 0 0,0 0-1,0 0 1,1 1 0,-1-1-1,0 0 1,0 0 0,2-6 70,3-5-22,-2 0-1,1 1 1,-1-1 0,2-16 0,1-7-58,-4 16-96,-3 15 75,1-1 0,1 1 0,-1 0 1,0-1-1,2-4 0,0 3-23,-2 8-61,-1 8-12,-9 112-35,9-105 92,-6 30 0,4-30 138,3-15-68,-1-1 0,1 1 0,-1 0 0,0-1 0,0 1 0,0 0 1,0-1-1,0 1 0,0-1 0,-1 0 0,1 1 0,-1-1 0,1 0 0,-1 0 1,0 0-1,-4 3 0,4-4 9,0 1 0,-1-1 1,0 0-1,1 0 0,-1 0 0,0-1 1,0 1-1,1-1 0,-1 1 1,0-1-1,0 0 0,0 0 0,0 0 1,1 0-1,-1-1 0,-4 0 1,-31-10 118,-4-2-204,39 12 53,0 1-1,-1-1 1,1 1-1,0 0 1,0 0 0,0 0-1,0 0 1,0 0-1,0 1 1,-5 1-1,7-2 6,0 0 0,0 1 0,0-1-1,0 1 1,0-1 0,0 1 0,1 0 0,-1-1-1,0 1 1,0 0 0,1-1 0,-1 1 0,0 0-1,1 0 1,-1 0 0,1 0 0,-1 0 0,1-1-1,-1 1 1,1 0 0,-1 2 0,1 0 4,0-1 0,0 0 1,-1 1-1,2-1 1,-1 1-1,0-1 0,0 0 1,1 1-1,0 2 0,1 0 8,0 1 1,0-1-1,0 0 0,1-1 0,0 1 0,0 0 1,0-1-1,4 5 0,-4-6 3,1 1 1,0-1-1,-1 0 0,1-1 1,0 1-1,0-1 0,1 1 1,-1-1-1,0-1 0,1 1 1,-1 0-1,1-1 0,7 1 1,-8-2 8,-1 0 0,1 0 0,0 0 1,0 0-1,0-1 0,-1 1 0,1-1 0,0 0 1,-1 0-1,1-1 0,-1 1 0,1-1 1,-1 0-1,0 0 0,0 0 0,1 0 0,3-4 1,2-3 30,-1 1 0,0-1 0,-1 0 0,0-1 0,-1 0 0,7-12 0,26-69-36,-4 10 40,-14 36-10,-6 13-52,1 1 0,30-43 0,-37 51-446,-9 23 390,-3 8 156,3-7-35,-1 3-62,1-6 270,1 0-256,-1 1 0,1 0 0,-1 0 0,1-1 0,-1 1 0,1 0 0,0 0 0,0 0 0,-1 0 0,1 0 0,0 0 0,0 0 0,0 0 0,2-1-1,11-13-14,2-9 32,-1-1-1,-1 0 0,-1-2 0,13-38 1,15-112 17,-41 176-39,2-6-9,9-46 1,-3-1 0,4-80 0,-12 130-46,0 0-1,-1 0 1,1 0 0,-1 0 0,-1-5 0,2 9 49,0 0 1,0 0-1,0 0 0,0 0 0,0-1 1,-1 1-1,1 0 0,0 0 0,0 0 1,0 0-1,0-1 0,0 1 1,0 0-1,0 0 0,0 0 0,0 0 1,0 0-1,-1-1 0,1 1 0,0 0 1,0 0-1,0 0 0,0 0 1,0 0-1,-1 0 0,1 0 0,0 0 1,0-1-1,0 1 0,0 0 1,-1 0-1,1 0 0,0 0 0,0 0 1,0 0-1,0 0 0,-1 0 0,1 0 1,0 0-1,0 0 0,0 0 1,0 0-1,-1 0 0,1 1 0,0-1 1,0 0-1,0 0 0,0 0 0,-1 0 1,1 0-1,0 0 0,0 0 1,0 0-1,0 0 0,0 1 0,-1-1 1,-7 12-144,-8 18 41,4-9 111,-12 33 1,-24 120-69,17-56-25,30-113 110,-43 163-10,38-139-43,1 0 1,2 1-1,1 53 0,3-57 45,0-3 24,6 46 1,-6-63-16,1 0-1,-1-1 1,1 1-1,0 0 1,1 0-1,-1-1 1,1 1-1,0-1 1,1 0-1,-1 0 1,1 0-1,7 7 1,-10-11-10,0 0 0,1 0 0,-1 0 0,0-1 1,1 1-1,-1 0 0,1 0 0,-1-1 0,1 1 0,0-1 0,-1 0 0,1 1 0,-1-1 1,1 0-1,0 0 0,-1 0 0,1 0 0,0 0 0,-1 0 0,1 0 0,-1-1 0,1 1 1,0-1-1,-1 1 0,1-1 0,-1 1 0,3-2 0,2-2 39,1 0 0,-1-1 0,0 1 0,8-9 0,-12 12-46,31-31 66,-2-1-1,-1-1 0,45-67 1,-63 85-85,15-17 1,7-10-261,-32 52-207,-4 6 345,-1 17 160,0-1 0,3 37 0,2-2 112,-1-37-162,0 0 0,9 49 0,-10-76 59,1 0 0,-1 0 0,0 0 1,1 0-1,-1-1 0,1 1 0,-1 0 1,1 0-1,0 0 0,0-1 0,0 1 1,0 0-1,0-1 0,0 1 0,1-1 1,-1 1-1,0-1 0,1 0 0,-1 1 0,1-1 1,2 1-1,-3-1-24,0-1 1,1 0-1,-1 0 0,0 0 1,0 0-1,0-1 1,0 1-1,0 0 0,0 0 1,0-1-1,0 1 0,0-1 1,0 1-1,0-1 1,0 1-1,0-1 0,0 1 1,0-1-1,0 0 0,0 0 1,-1 1-1,1-1 1,0 0-1,1-2 0,17-24 140,17-48 31,-26 52-193,0 1 0,2 0 0,23-33 0,-27 44 90,-1 1-100,1 1 0,0 0 1,0 0-1,11-7 1,-16 13 4,0 1-1,1 0 1,-1 0 0,1 0 0,-1 1 0,1-1 0,0 1-1,0 0 1,-1 0 0,1 0 0,0 1 0,0-1 0,0 1-1,0 0 1,0 0 0,6 1 0,21 5-40,-22-3 104,-1-2 1,1 1-1,13 0 1,-35-15 151,10 11-201,0 1-1,0 0 1,-1 0 0,1 0 0,-1 1-1,1-1 1,-1 1 0,1 0-1,-1 0 1,1 0 0,-1 0 0,1 0-1,0 1 1,-1 0 0,1 0 0,-1 0-1,1 0 1,0 0 0,0 1-1,0-1 1,0 1 0,0 0 0,0 0-1,0 0 1,0 0 0,-3 5-1,-2 1-36,0 0 0,1 1-1,1 0 1,-1 1-1,1-1 1,-9 21 0,7-10 22,0 0 0,-8 38 0,14-50 8,0 1 0,1-1 1,0 1-1,1 0 0,0 0 0,0-1 0,1 1 0,0 0 0,4 15 0,-4-21 24,0-1 0,0 0 0,0 1 0,0-1 0,0 0 0,1 0 0,-1 0 0,1 1 0,-1-2 0,1 1 0,0 0 0,0 0 0,0 0 0,0-1 0,0 1 0,3 1 0,-1-2 2,0 1 0,0-1 0,-1 0 0,1 0-1,0 0 1,0-1 0,0 1 0,0-1-1,7 0 1,5-2 26,0 0-1,-1-2 0,1 0 1,18-6-1,1-4-15,-1 0 0,0-2 0,-1-2-1,54-37 1,-45 23-18,-1-2-1,65-68 1,-98 93-35,1-2-5,-8 13-34,-5 7-66,-31 67-78,-47 151 0,79-217 262,1-1-1,-3 18 0,5-25-32,0 0-1,-1 1 1,1-1-1,0 0 1,1 0-1,-1 1 0,0-1 1,1 0-1,-1 0 1,1 1-1,0-1 1,-1 0-1,1 0 1,0 0-1,1 0 1,1 4-1,-2-6-3,0 1 0,-1-1 0,1 1 0,0-1 0,0 1 0,-1-1 0,1 0 0,0 1 0,0-1 0,0 0 0,0 1 0,-1-1 0,1 0 0,0 0 0,0 0 0,0 0 0,0 0 0,0 0 0,0 0 0,0 0 0,-1 0 0,1-1 0,0 1 0,0 0 0,0-1 0,0 1 0,-1 0 0,1-1 0,0 1 0,0-1 0,0 1 0,-1-1 0,2 0 0,1-2 25,1 0 0,-1 0 0,0 0 0,0-1 0,5-6 0,1-6 15,0 0 0,-2 0 0,0-1 1,10-34-1,10-76-208,-27 127 154,14-100-192,-14 92 54,-1 8-119,-3 14-4,-1 26 233,3 1 1,1 0-1,2 0 1,2 0-1,12 61 1,-14-96 56,1 0 1,0-1 0,0 1-1,0-1 1,5 8-1,-6-11-17,-1-1 0,1 0 0,0 1 0,0-1 0,0 0 0,0 0 0,1 0 0,-1 0 0,0 1 0,0-2 0,1 1 0,-1 0 0,0 0 0,1 0 0,-1-1 0,1 1 0,-1 0 0,1-1 0,-1 0 0,1 1 0,0-1 0,-1 0 0,1 0 0,-1 0 0,1 0 0,1 0 0,2-1 9,0 0 0,0-1 0,0 1-1,0-1 1,0-1 0,-1 1 0,1 0 0,-1-1 0,0 0-1,1 0 1,-1-1 0,3-3 0,6-6 3,-1-1 0,11-17 1,-7 10 116,66-101 84,-57 82-215,65-122-69,-75 129 74,-1-2-1,-1 0 1,7-38 0,-12 40-57,-2 13-27,-2-1-1,2-22 0,-5 42 54,-1-1 0,0 1-1,0-1 1,0 1-1,0-1 1,-1 0 0,1 1-1,0-1 1,-1 1 0,0-3-1,1 4 11,0-1 0,0 1-1,-1 0 1,1 0 0,0 0 0,0-1-1,0 1 1,-1 0 0,1 0-1,0 0 1,0 0 0,-1 0-1,1-1 1,0 1 0,0 0-1,-1 0 1,1 0 0,0 0 0,0 0-1,-1 0 1,1 0 0,0 0-1,-1 0 1,1 0 0,0 0-1,-13 6-155,6 0 119,0 1 1,1 0-1,0 0 1,0 0-1,0 1 1,1 0-1,-6 11 1,-2 7-116,-11 32 0,16-34 177,2 0 0,1 1 0,0-1-1,2 1 1,1 0 0,1 1 0,2-1 0,5 44 0,-3-45 36,2-1 0,1-1 0,0 1 0,2-1 0,0 0-1,14 24 1,-19-40-11,0-1 0,1 1 0,-1-1-1,1-1 1,0 1 0,9 8-1,-12-12-287,1 0 0,-1 0 0,1 0 0,-1 0 0,1 0 0,0 0 0,-1 0-1,1-1 1,0 1 0,0-1 0,0 1 0,0-1 0,-1 0 0,1 0-1,0 0 1,0 0 0,0 0 0,0 0 0,0 0 0,0 0 0,-1-1 0,1 1-1,0-1 1,2 0 0,-3 0-103,0 1 0,0-1 0,1 1-1,-1-1 1,0 0 0,0 0 0,-1 1 0,1-1 0,0 0-1,0 0 1,0 0 0,0 0 0,-1 0 0,1 0-1,0 0 1,-1 0 0,1 0 0,-1 0 0,1 0 0,-1 0-1,0 0 1,1-1 0,-1 1 0,0 0 0,0-2 0,0 1-13,5-23-3672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4:05.1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59 25 5408,'-50'-4'2432,"47"12"-2112,-2-8 1024,10 0-800,3-4-64,6 0-320,9-3-192,3 7 0,1-8 224,5 3-96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4:05.5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248 117 6464,'-27'-11'2944,"44"6"-2560,1 1 640,5-1-640,35-1 768,10 1-672,17-7-96,5 0-224,-9 1-64,-9 6-32,-4-4 32,-10 9-64,-13-3-1440,-5 3 800</inkml:trace>
  <inkml:trace contextRef="#ctx0" brushRef="#br0" timeOffset="1">18 32 6400,'-18'0'2880,"41"-6"-2496,-9 1-192,4 5-192,3-4 256,6 0-128,1-3 32,2 7-96,-2-5-1888,-6 5 992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4:05.8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67 5568,'-4'5'2528,"44"4"-2208,-13-9 1440,4 3-1024,51-11 128,2 4-512,29-7-96,-5-3-160,0-1 224,-18 7-192,0-8 384,-14 9-288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4:06.2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0 173 6464,'42'-5'2944,"79"-10"-2560,-63-1 704,0 1-672,50-18 192,9 6-352,22-10 384,-13 13-352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4:12.0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88 4800,'0'0'297,"-1"1"-1,1-1 1,-1 0 0,1 1 0,-1-1 0,1 1-1,0 0 1,-1-1 0,1 1 0,0-1 0,-1 1-1,1-1 1,0 1 0,0 0 0,0-1-1,0 1 1,-1-1 0,1 1 0,0 0 0,0-1-1,0 1 1,0 0 0,1 0 0,-1 0-162,0 0 1,1 0 0,-1 0 0,1-1-1,-1 1 1,1 0 0,-1-1-1,1 1 1,0 0 0,-1-1 0,1 1-1,0 0 1,0-1 0,1 1 0,3 2-282,1 0 0,0-1 1,11 3-1,-13-3 684,15 2-318,-1 0 0,1-1-1,0-1 1,0-1 0,27-1-1,-21-1-81,383-26 1613,-334 19-1534,113-11 358,171-15 386,221-7 250,127 29-155,-685 13-1027,88 3-33,-92-2-5,-1 0-1,0 1 1,0 1 0,20 8-1,-7 0 10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4:10.9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1165 4064,'2'7'7286,"-2"-6"-7065,6-8 2236,5-14-1547,20-52 208,72-123-1,-2 44-786,-78 120-189,2 2 0,44-43 0,-67 71-150,-1 1 0,0-1 0,1 1-1,-1 0 1,1 0 0,0 0 0,-1 0 0,1 0 0,0 0-1,-1 0 1,1 1 0,0-1 0,0 1 0,0-1 0,0 1-1,0-1 1,0 1 0,0 0 0,-1 0 0,1 0 0,0 0-1,0 1 1,0-1 0,0 0 0,0 1 0,0-1 0,0 1-1,-1 0 1,1 0 0,0-1 0,-1 1 0,1 0 0,0 0-1,-1 1 1,1-1 0,-1 0 0,1 0 0,-1 1 0,0-1-1,0 1 1,0-1 0,1 1 0,-1 0 0,-1-1-1,1 1 1,1 3 0,0 0 30,0 1 1,0 0-1,-1 1 0,0-1 0,0 0 0,-1 0 1,1 0-1,-1 1 0,-1-1 0,1 0 1,-1 0-1,0 1 0,-3 9 0,-4 7 51,0 0-1,-14 26 0,-83 150 1229,110-207-1060,1 0-1,0 1 1,1 0-1,12-11 0,44-33-359,179-97 135,-237 146-11,4-4-43,1 1-1,0 0 1,0 1 0,20-7-1,-28 11 34,0-1-1,0 1 0,0 0 0,0-1 0,0 1 1,1 0-1,-1 0 0,0 0 0,0 1 0,0-1 0,0 0 1,0 1-1,0-1 0,0 1 0,0 0 0,0 0 1,0 0-1,0 0 0,0 0 0,0 0 0,-1 0 0,1 1 1,0-1-1,-1 0 0,1 1 0,-1 0 0,1-1 0,-1 1 1,0 0-1,0 0 0,0-1 0,1 4 0,0 1 6,0 0 0,0 1 0,0-1-1,-1 0 1,0 1 0,-1-1-1,1 1 1,-2 11 0,-9 54 75,8-59-30,-20 107 413,20-108-150,3-19 190,5-25 35,6 3-558,1 0-1,2 1 1,0 0 0,2 1-1,1 1 1,1 1 0,36-38-1,-55 63 26,9-9-67,0 0 0,0 1 1,0 0-1,18-10 0,-25 17 53,0-1 0,0 1 0,0 0 0,0 0 0,0 0 0,0 1 0,1-1 0,-1 0 0,0 1 0,1-1 0,-1 1 0,0 0 0,1 0-1,-1 0 1,0 0 0,1 0 0,-1 1 0,0-1 0,1 1 0,-1-1 0,0 1 0,0 0 0,0 0 0,1 0 0,-1 0 0,0 0 0,0 0 0,0 1 0,-1-1 0,1 1-1,2 2 1,-1 0 6,1 0 0,-1 0 1,-1 0-1,1 0 0,-1 1 0,1-1 0,-1 1 0,2 9 0,0 1-20,2 25 1,-4-28 41,0 0 1,0 0-1,7 20 0,-5-22 41,1-1-1,0 1 1,0-1 0,13 16-1,-15-22-36,0 1-1,0-1 1,0 1-1,1-1 0,-1 0 1,1 0-1,0-1 1,0 1-1,0-1 1,0 0-1,1 0 0,-1 0 1,6 1-1,2-1 58,0-1-1,-1 0 0,1-1 0,0 0 0,0-1 0,0 0 1,-1-1-1,23-5 0,-19 2-44,1 0 1,-1-1-1,-1-1 0,1 0 1,-1-1-1,15-11 0,-22 14-19,0-1 1,0 0-1,0 0 0,-1-1 0,0 0 0,0 0 0,-1 0 0,0-1 0,0 1 0,-1-2 1,6-12-1,-5 4 20,-1-1 0,-1 1 0,0-1 1,-2 0-1,0 0 0,-2-29 0,1 46-50,-1-1 0,1 1 0,0-1 0,0 1 0,-1-1 0,1 1 0,-1-1 0,1 1 0,-1 0 0,0-1 0,1 1 0,-3-3 0,2 4 10,1 0 0,-1-1 0,1 1 0,-1 0 0,1 0 0,-1 0 1,0-1-1,1 1 0,-1 0 0,0 0 0,1 0 0,-1 0 0,0 0 0,1 0 1,-1 0-1,1 1 0,-1-1 0,0 0 0,1 0 0,-1 0 0,1 1 0,-1-1 1,0 0-1,1 0 0,-1 1 0,1-1 0,-1 1 0,1-1 0,-1 0 1,1 1-1,0-1 0,-1 1 0,0 0 0,-5 5-48,0 0-1,1 0 1,0 1 0,0 0-1,-7 12 1,-16 41-196,24-52 262,1 0 1,0 0 0,1 0 0,0 0-1,0 1 1,1-1 0,0 0-1,1 1 1,-1-1 0,1 1 0,1-1-1,0 0 1,0 1 0,1-1 0,0 0-1,6 16 1,-7-22-20,19 42 178,-18-40-133,1-1 0,-1 1 0,1-1-1,-1 1 1,1-1 0,0 0 0,1 0 0,-1-1 0,4 3 0,-5-4-24,0 0 1,-1 0-1,1 0 0,0-1 1,0 1-1,0-1 1,0 0-1,0 1 1,0-1-1,0 0 1,0 0-1,0 0 1,0 0-1,0-1 0,0 1 1,0 0-1,0-1 1,0 1-1,0-1 1,2-1-1,5-3 38,0 1-1,-1-1 1,8-7-1,-1 2-2,27-15 12,1 1 1,61-24 0,83-19-161,-178 64 80,-1 1-1,0 0 1,1 1-1,-1 0 0,1 0 1,0 1-1,-1 0 1,1 0-1,-1 1 0,1 0 1,0 0-1,-1 1 1,0 1-1,1-1 0,-1 1 1,10 5-1,-13-5 52,4 1-88,-8-4 183,-4-4 236,-4-2-363,1 0 0,-1 1 0,1 1 0,-1-1 0,-1 1 0,1 0 0,-1 0 0,1 1 0,-1 0 0,0 1 0,0-1 0,0 2 0,-1-1 0,1 1 0,0 0 0,-1 1 0,1 0 0,0 0 0,-1 1 0,1 0 0,0 0 0,0 1 0,0 0 0,-9 4 0,-1 1-102,1 1-1,-23 15 1,26-15 48,9-5 51,-1 0 1,1 1-1,0-1 1,0 1-1,1 0 1,-1 0-1,1 1 0,0-1 1,0 1-1,0 0 1,1 0-1,-1 0 1,1 1-1,1-1 1,-1 1-1,1-1 1,0 1-1,0 0 1,0 0-1,1 0 1,0 0-1,0 0 1,1 0-1,0 1 1,0-1-1,0 0 1,2 10-1,1-6 26,0 1 0,0-1 0,1 0 0,1 0 0,0-1 0,0 1 0,0-1 0,1 0 0,1-1 0,13 15 0,-14-16 7,1 0 1,1-1-1,-1 0 0,1 0 1,0-1-1,0 0 1,0 0-1,1-1 0,-1 0 1,1-1-1,0 0 1,14 3-1,-16-5 1,0-1 0,0 1 0,0-1 0,0-1-1,0 1 1,0-1 0,-1 0 0,1-1 0,0 0 0,0 0 0,-1 0 0,1-1 0,-1 0 0,8-4-1,5-6 52,0-1 0,32-31 1,-14 13-107,62-41 43,-27 22 27,-43 27-24,0 0 0,-2-2 1,0-1-1,44-60 0,-34 30 97,54-109-1,5-68-106,-54 88-87,-34 111-31,-5 25 74,0 2-33,-1-1 1,-1 1-1,1-1 0,-1-8 1,-2 14-225,-1 8 125,-2 9 13,0 0 92,0 0 0,-2 0 0,-8 18 0,-7 13 91,-55 206-305,18-53 237,47-167 56,-37 120 33,36-109 56,-9 67-1,20-103-44,0 13 440,1-19-491,0 0 0,0 0 0,0 1 0,0-1 0,0 0-1,0 0 1,0 0 0,0 0 0,0 0 0,0 1 0,0-1 0,0 0 0,0 0 0,0 0 0,0 0 0,1 0-1,-1 0 1,0 0 0,0 1 0,0-1 0,0 0 0,0 0 0,0 0 0,0 0 0,1 0 0,-1 0 0,0 0-1,0 0 1,0 0 0,0 0 0,0 0 0,1 0 0,-1 0 0,0 0 0,0 0 0,9-5 361,42-41-309,72-50-1,-121 94-94,1 0 1,-1 1-1,1-1 1,-1 1-1,1 0 1,0 0 0,-1 0-1,1 0 1,0 1-1,0-1 1,0 1-1,5-1 1,-7 1 19,1 0 0,-1 1 0,0-1 1,0 0-1,1 1 0,-1-1 0,0 1 0,0-1 1,0 1-1,0 0 0,0 0 0,1-1 1,-1 1-1,0 0 0,-1 0 0,1 0 1,0 0-1,0 0 0,0 0 0,-1 0 1,1 0-1,0 0 0,-1 1 0,1-1 0,-1 0 1,1 0-1,-1 0 0,0 1 0,1 1 1,3 21-48,2 36 0,-1-5 62,-3-38 72,0-1-1,2 0 0,6 20 1,-10-35-67,0 0 0,1 1 0,-1-1 1,1 0-1,-1-1 0,1 1 1,-1 0-1,1 0 0,-1 0 0,1 0 1,0 0-1,-1 0 0,1-1 1,0 1-1,0 0 0,0-1 0,0 1 1,0 0-1,0-1 0,0 1 1,0-1-1,0 0 0,0 1 0,0-1 1,0 0-1,0 0 0,0 1 0,0-1 1,0 0-1,0 0 0,0 0 1,0 0-1,0 0 0,0-1 0,0 1 1,1 0-1,-1 0 0,0-1 1,0 1-1,0 0 0,1-2 0,4-1 31,0-1 1,0 0-1,0 0 0,-1-1 0,6-5 0,-3 3 9,10-8-14,1 0 0,0 2 0,43-21 0,69-22-42,-81 36 73,67-36 0,-114 54-67,80-50-16,-79 48-80,-9 4 18,-14 7-59,-18 8-16,-1 0-2,-55 30-1,83-39 160,1 0-1,-1 0 0,1 1 1,0 1-1,0-1 0,1 1 1,0 1-1,1 0 0,0 0 1,-8 12-1,13-17 20,0 0-1,0 1 1,1-1 0,0 0 0,-1 0-1,1 1 1,1-1 0,-2 7 0,2-10-11,0 0-1,0 0 1,0 0 0,0 0 0,1 0 0,-1 0 0,0 0 0,0 0 0,1 0 0,-1 0-1,0 0 1,1 0 0,-1 0 0,1 0 0,-1 0 0,1 0 0,0 0 0,-1 0 0,1-1-1,0 1 1,-1 0 0,1 0 0,0-1 0,0 1 0,0-1 0,0 1 0,0-1 0,0 1-1,0-1 1,0 1 0,0-1 0,0 0 0,0 0 0,0 1 0,0-1 0,0 0 0,0 0-1,0 0 1,0 0 0,0 0 0,0 0 0,2-1 0,6 0 37,-1-1 0,1 0 0,0-1 0,-1 1 0,1-2 1,-1 1-1,0-1 0,0-1 0,8-4 0,12-11 118,26-23 0,-21 13-180,32-40 0,-60 66-348,-5 11 135,-10 21-3,3-11 76,6-10 180,-1-1-1,2 0 1,-1 1-1,0-1 1,1 1 0,1 9-1,0-13-10,-1 1 1,0-1-1,1 0 0,0 1 0,0-1 0,0 0 0,0 0 0,1 0 1,-1 0-1,1 0 0,0 0 0,0 0 0,0 0 0,2 2 1,-3-4 2,1 0 0,-1-1 0,0 1 0,1 0 0,-1-1 0,1 1 0,-1-1-1,1 1 1,-1-1 0,1 0 0,-1 0 0,1 0 0,-1 0 0,1 0 0,-1 0 0,1 0 0,-1 0 0,1 0 0,-1-1 0,0 1 0,1-1 0,-1 1 0,1-1 0,-1 1 0,0-1 0,2-1 0,7-3 30,-1-1-1,14-12 0,-10 9 28,2-2-49,19-13-49,42-23-1,-70 44 35,35-16-27,-37 18-9,0 0 0,0 0 0,-1 0 0,1 0 1,0 1-1,0-1 0,1 1 0,-1 0 0,4 1 1,-7-1 19,0 0 0,-1 0 0,1 0 0,-1 0 1,1 0-1,-1 1 0,1-1 0,0 0 0,-1 0 1,1 1-1,-1-1 0,1 0 0,-1 1 0,1-1 1,-1 0-1,0 1 0,1-1 0,-1 1 0,1-1 1,-1 1-1,0-1 0,1 1 0,-1-1 0,1 2 1,-1-1-5,0 0 0,0 1 1,0-1-1,0 0 0,0 0 1,0 1-1,0-1 1,0 0-1,0 0 0,0 1 1,-1 1-1,-2 4-24,0-1-1,0 1 1,-5 8 0,7-14 31,-7 13 33,1 1 1,1-1-1,-8 23 0,12-22 205,2-15-230,0 0 0,0 0 0,0 0 1,0 0-1,0 0 0,0 0 0,0 0 0,0 0 1,0 0-1,0 0 0,0 1 0,0-1 1,0 0-1,0 0 0,0 0 0,0 0 0,0 0 1,0 0-1,0 0 0,0 0 0,0 0 1,0 0-1,0 0 0,0 0 0,0 1 0,0-1 1,1 0-1,-1 0 0,0 0 0,0 0 1,0 0-1,0 0 0,0 0 0,0 0 0,0 0 1,0 0-1,0 0 0,0 0 0,0 0 1,1 0-1,-1 0 0,0 0 0,0 0 0,0 0 1,0 0-1,0 0 0,0 0 0,0 0 1,0 0-1,0 0 0,0 0 0,1 0 0,-1 0 1,0 0-1,0-1 0,0 1 0,0 0 1,0 0-1,18-18 319,-9 7-355,1 0 39,1 1 0,1 0 0,-1 1 0,1 1 0,21-12 0,71-28-116,-83 39 85,-9 4 7,0 1-1,1 0 1,21-4 0,-32 8 9,-1 0 0,0 0 0,0 0 0,1-1 0,-1 1 0,0 0 0,0 1 0,1-1 0,-1 0 0,0 0 0,1 0 0,-1 1 0,0-1 0,0 1 0,0-1 0,1 1 0,-1-1 1,0 1-1,0 0 0,0-1 0,0 1 0,0 0 0,0 0 0,0 0 0,-1 0 0,1 0 0,0 0 0,0 0 0,-1 0 0,1 0 0,0 2 0,0 0-9,0 0 0,0 0 0,-1 0 0,1 0 0,-1 0 0,0 0 0,0 0 0,0 0 0,0 0 0,-1 0 0,0 5 0,-3 6-24,2 0 0,0 0 0,-1 26-1,3-34 70,0 1 1,1-1-1,0 1 0,0-1 0,0 0 0,1 0 0,0 1 0,0-1 0,0 0 0,7 10 0,-9-15-17,1 0 0,0 0 0,0 0 0,-1 0 0,1 0 0,0 0 0,0 0 0,0 0 0,0 0 1,0-1-1,0 1 0,0 0 0,1-1 0,-1 1 0,0 0 0,0-1 0,0 0 0,1 1 0,-1-1 0,0 0 0,1 1 0,-1-1 0,0 0 0,0 0 0,1 0 0,-1 0 1,0 0-1,1-1 0,-1 1 0,0 0 0,1-1 0,-1 1 0,0-1 0,0 1 0,0-1 0,0 1 0,1-1 0,0-1 0,5-2 49,-1-1-1,0 0 1,0-1-1,10-10 1,-12 11-42,8-8 29,34-39-185,-18 21 224,-19 22-122,0 0 0,12-17 1,-16 18-11,1 1 0,0 0 0,9-8 1,-9 9-140,-6 9 159,1 0 0,-1 0 0,0 0 0,0 0 0,0 0 0,-1 5 0,-7 39 51,4-29 18,-2 29 1,6-42-35,0 0 0,0 0 0,0 0 1,1 0-1,0 0 0,0-1 0,0 1 1,0 0-1,1 0 0,3 6 1,-5-11 1,0 1 1,1 0-1,-1 0 1,1-1-1,-1 1 1,1 0 0,-1-1-1,1 1 1,0 0-1,-1-1 1,1 1 0,0-1-1,-1 1 1,1-1-1,0 0 1,0 1-1,0-1 1,-1 0 0,1 1-1,0-1 1,0 0-1,0 0 1,0 0-1,-1 0 1,1 0 0,0 0-1,0 0 1,0 0-1,0 0 1,0 0-1,1 0 1,2-2 31,0 1 1,0-1-1,0 0 1,0 0-1,4-3 0,-1 1 47,140-69-149,1 16 336,-5 2-389,-100 41 80,-36 8-107,-7 4 62,-3 6-75,-4 1 168,-1 1 0,1-1 0,-1 0 0,0-1-1,0 1 1,-14 3 0,-6 5-196,6-3 44,8-5 151,1 2 0,-24 14-1,34-19-23,0 0-1,0 1 0,0-1 1,1 0-1,-1 1 0,1 0 0,0-1 1,-1 1-1,2 0 0,-1 0 0,0 0 1,0 1-1,1-1 0,0 0 0,-1 0 1,1 1-1,0 4 0,0-6 18,1-1 0,0 1 1,0-1-1,0 1 0,0-1 0,0 1 0,0-1 0,0 1 0,1-1 0,-1 1 0,1-1 0,-1 1 0,1-1 1,-1 1-1,1-1 0,0 0 0,0 1 0,-1-1 0,1 0 0,2 2 0,-2-2 3,1 0-1,0 1 1,0-1-1,0 0 0,0 0 1,0 0-1,0-1 1,0 1-1,0 0 1,0-1-1,1 1 0,2-1 1,6 1 42,-1-2-1,1 1 1,0-1 0,15-4 0,-25 5-47,38-10 92,0-2-1,66-29 1,-7 1-183,-44 21 330,60-32-1,-87 36-214,0-1 0,-1-1-1,44-37 1,-56 41-198,27-18 0,-41 31 153,1-1-1,0 1 0,-1-1 0,1 1 1,-1 0-1,1 0 0,-1-1 1,1 1-1,0 0 0,-1 0 1,1 0-1,0 0 0,-1 0 1,1 0-1,0 0 0,-1 0 1,1 0-1,0 0 0,-1 0 1,1 0-1,-1 0 0,1 1 1,0-1-1,-1 0 0,1 0 1,-1 1-1,1-1 0,0 0 0,-1 1 1,1-1-1,-1 1 0,1-1 1,-1 0-1,0 1 0,1-1 1,-1 1-1,1 0 0,-1-1 1,1 1-1,1 3 2,0 0-1,0 1 1,-1-1-1,3 7 1,-2-5 57,1 2-49,0 0-1,-1 1 1,0-1-1,0 1 1,-1-1-1,0 1 1,0 0-1,-2 15 1,0-13 7,0 1 0,-1-1 1,-1 0-1,-4 13 0,6-20 24,-1 0 0,0 0 1,0 0-1,-1 0 0,1-1 0,-1 1 0,1-1 0,-1 1 1,0-1-1,-1 0 0,1 0 0,0-1 0,-1 1 0,-5 3 1,0-2 25,1-1 0,-1 1 0,0-1 0,0 0 0,0-1 0,0 0 0,0-1 0,-1 0 0,-10 0 0,-12-2 109,-44-6 0,19 1-169,-2-2-7,59 8 15,0 0 0,0 0 0,0 0 0,0 0 0,0 0 0,0 1 0,0-1 0,0 0 0,0 0 0,0 0 0,0 0 0,0 0 0,0 0 0,0 0 0,0 0 0,0 0 0,0 0 0,0 0 0,0 1 0,0-1 0,0 0 0,0 0 0,0 0 0,-1 0 0,1 0 0,0 0 0,0 0 0,0 0 0,0 0 0,0 0 0,0 0 0,0 0 0,0 0 0,0 0 0,0 1 0,0-1 0,0 0 0,0 0 0,0 0 0,-1 0 0,1 0 0,12 4-37,19 3-11,35 2-1,-11-2 160,-53-6-138,148 19 238,-111-16-1448,73-3 0,-75-6-4970,-28 4 3441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4:11.3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40 8384,'-32'-20'3808,"27"9"-3328,5 2-448,5 9-128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4:12.8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 77 2496,'-16'2'784,"13"9"7588,7-9-5837,-1-2-3826,7 1 1494,1 0 0,-1-1 0,1 0 0,13-3 0,3 1 94,445-18 2049,-270 10-1818,15-1-4,398-19 472,335 13 321,-20 42-122,-630-13-894,287 7 11,-552-18-434,180-4 569,-176 0-993,-1-1-1,1-2 1,49-15-1,-19 0-760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4:15.0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475 34 1984,'2'-3'688,"-1"-1"1,1 1-1,-1 0 1,0-1-1,1-6 344,4 4 1845,-6 6-2831,0 0-1,0 0 1,0 0 0,0 0 0,0 0 0,1 0 0,-1 0 0,0-1-1,0 1 1,0 0 0,0 0 0,0 0 0,0 0 0,0 0 0,0 0-1,0 0 1,0 0 0,0 0 0,0 0 0,1 0 0,-1 0 0,0 0-1,0 0 1,0 0 0,0 0 0,0 0 0,0 0 0,0 0 0,0 0-1,0 0 1,0 0 0,0 0 0,1 0 0,-1 0 0,0 0 0,0 0-1,0 0 1,0 1 0,0-1 0,0 0 0,0 0 0,0 0-1,0 0 1,0 0 0,0 0 0,0 0 0,0 0 0,0 0 0,0 0-1,0 0 1,0 0 0,0 0 0,0 1 0,0-1 0,1 0 0,-1 0-1,0 0 1,2 12 1659,-2-11-1621,1 1 0,-1-1 0,0 1 0,1-1 0,-1 0 0,0 1-1,0-1 1,0 1 0,0 2 0,-7 23 421,-1-1 0,-1 0 0,-1 0 0,-17 30 0,-10 25 277,2 21-266,-3 7 765,38-109-1269,-1 0 0,1 0 1,0 1-1,0-1 0,0 0 0,0 0 0,0 0 0,0 0 0,0 1 0,-1-1 1,1 0-1,0 0 0,0 0 0,0 0 0,0 1 0,-1-1 0,1 0 1,0 0-1,0 0 0,0 0 0,0 0 0,-1 0 0,1 0 0,0 0 1,0 0-1,-1 0 0,1 0 0,0 0 0,0 0 0,-1 0 1,-8-3 102,2 1-95,2 0-49,-1 1 1,1 0-1,-1 0 0,0 0 1,1 1-1,-1 0 0,-10 1 0,3 0 21,0 1-1,-14 5 0,-104 40-70,83-27 89,40-18 12,-1 2 445,9-4-457,0 1 1,0-1-1,0 0 0,0 0 1,0 0-1,0 1 1,0-1-1,1 0 1,-1 0-1,0 1 0,0-1 1,0 0-1,0 0 1,0 0-1,1 0 0,-1 1 1,0-1-1,0 0 1,1 0-1,-1 0 1,0 0-1,0 0 0,0 0 1,1 1-1,-1-1 1,0 0-1,0 0 1,1 0-1,-1 0 0,0 0 1,0 0-1,1 0 1,-1 0-1,0 0 1,0 0-1,1 0 0,3 0 86,0 1-1,0-1 0,-1 0 1,1 0-1,0 0 1,0 0-1,0-1 0,3 0 1,9-2 96,139-2 557,58-6-666,-164 5-9,114-18 151,-135 15-1052,-11-3-3264,-8 7 2156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41:07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11 143 2816,'-10'-6'3347,"20"0"762,-4 2-3444,0 0 0,1 1 0,0 0 0,0 0 0,0 1 0,8-2 0,14-6 136,141-44 324,-133 44-1056,2-4-1455,6-3-3465,-41 17 4295,0-1-1,-1 0 1,1 1 0,0 0-1,0-1 1,0 2 0,0-1-1,-1 0 1,1 1 0,4 0-1,11 6-2120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4:15.3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 82 7392,'-22'-2'2373,"18"2"-1104,5 1-483,3 0 668,25-2 511,36-6 0,-5 0-1004,218-22 1039,115-7-1494,-353 35-762,-7 3 64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4:16.5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25 389 2304,'-24'0'11168,"23"0"-10989,2-1-15,-1-1-1,0 1 1,0 0 0,1 0-1,-1 0 1,1 0 0,-1 0 0,1 0-1,-1 0 1,1 0 0,1-2 0,47-66 973,3 1 1,110-108 0,-151 165-1126,21-19-10,-29 27-11,0 1 0,0 0-1,0 0 1,0 0 0,1 0-1,-1 0 1,0 1 0,6-2-1,-9 3 12,1 0 0,0 0 0,-1-1 0,1 1 0,0 0 0,-1 0 0,1 0-1,-1 0 1,1 0 0,0 1 0,-1-1 0,1 0 0,0 0 0,-1 0-1,1 0 1,-1 1 0,1-1 0,0 0 0,-1 1 0,1-1 0,-1 0 0,1 1-1,-1-1 1,1 1 0,0 1-3,0-1-1,-1 0 1,1 0-1,0 1 1,-1-1 0,1 0-1,-1 1 1,1-1-1,-1 1 1,0 1 0,1 6-5,-1-1 0,0 1 0,-2 9 0,1-10 41,-2 58 107,3-32-32,-11 63 1,7-82-4,-3 21 165,7-34-200,-1 0 0,1 0 0,0 0 0,0 0 0,0 0-1,0 0 1,0 0 0,1 1 0,-1-1 0,0 0 0,2 3 0,8-15 787,22-61-367,-1 2-616,-27 60 119,40-71 9,-38 70-41,1 0 1,0 1 0,1 0 0,0 0 0,15-13-1,-21 21 26,-1 0-1,0 0 1,0 0-1,0 0 1,1 1-1,-1-1 1,0 0-1,1 1 0,-1-1 1,0 1-1,1-1 1,-1 1-1,1 0 1,-1 0-1,1-1 1,-1 1-1,1 0 1,-1 0-1,2 1 0,-1-1 9,-1 1-1,0 0 0,1-1 0,-1 1 0,0 0 0,0 0 1,1 0-1,-1 0 0,0 0 0,0 0 0,0 0 0,0 1 0,0-1 1,0 0-1,-1 0 0,1 1 0,0-1 0,0 2 0,29 79 313,-23-61-82,0 1 0,2-1-1,19 35 1,-21-44-134,1-1-1,0 0 0,1-1 0,0 0 0,1 0 0,17 13 1,-21-19-55,-1 0 0,1 0 1,0-1-1,0 0 0,1 0 1,-1-1-1,1 0 0,-1 0 1,1 0-1,0-1 0,-1 0 1,1 0-1,0-1 0,0 0 1,7 0-1,-5-2-399,0 1 0,0-1 0,0 0-1,14-7 1,13-9-4505,-4-2 1448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4:23.3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11 796 3232,'-6'-3'4847,"17"5"-235,-3-2-5037,4-5 793,0-1 0,0 0 0,-1 0 0,0-1 0,0 0 0,-1-1 0,0 0 0,0-1 0,12-14 0,-2 2-125,-7 8-97,0-1-1,-1-1 1,0 1-1,12-23 1,-23 35-146,0 1 1,0 0 0,0-1-1,-1 1 1,1-1 0,-1 1-1,1-1 1,-1 1 0,0-1-1,1 1 1,-1-1 0,0 1-1,0-1 1,0 1 0,0-1-1,0 0 1,0 1 0,-1-1-1,1 1 1,-1-1 0,1 1-1,-1-1 1,1 1 0,-1-1-1,0 1 1,0 0 0,1-1-1,-1 1 1,0 0 0,0 0-1,0 0 1,-1 0 0,1-1-1,0 1 1,0 1 0,-1-1-1,-1-1 1,1 1-28,-1-1 0,0 1-1,0 0 1,0 0 0,0 1 0,0-1 0,0 1 0,0-1 0,0 1-1,0 0 1,0 0 0,0 0 0,0 0 0,0 1 0,0-1 0,0 1-1,0 0 1,-5 2 0,1 1 22,0 0 0,0 1 0,1-1 0,-1 1 0,1 1 0,-8 7-1,-29 41 117,34-40 34,0 0 0,2 1 0,-1-1 0,2 1 0,0 1 0,1-1 0,0 1 0,1 0 0,1 0 0,1 0 0,0 1 0,1-1 0,1 0 0,0 1 0,5 23 0,-5-35-88,1 0 0,0 0 0,1-1 0,-1 1 1,1 0-1,0-1 0,0 0 0,0 1 0,1-1 1,-1 0-1,1 0 0,0 0 0,0-1 0,1 1 1,-1-1-1,1 0 0,-1 0 0,1 0 0,0 0 0,1 0 1,-1-1-1,0 0 0,0 0 0,1 0 0,0 0 1,-1-1-1,1 0 0,0 0 0,-1 0 0,1-1 0,0 1 1,0-1-1,0 0 0,0 0 0,7-2 0,10-3 30,1-1-1,-1-2 1,36-16-1,59-38 54,133-103 9,-228 149-106,0 0-1,-1-2 1,-1-1 0,22-27-1,-37 36-67,-5 10 21,0 0 0,0 0 1,0-1-1,0 1 0,0 0 0,0 0 1,-1 0-1,1-1 0,0 1 0,0 0 1,0 0-1,0 0 0,0 0 0,0-1 0,-1 1 1,1 0-1,0 0 0,0 0 0,0 0 1,0 0-1,-1-1 0,1 1 0,0 0 1,0 0-1,0 0 0,-1 0 0,1 0 1,0 0-1,-2 0-4,1-1 1,0 1-1,-1 0 1,1 0 0,0 1-1,-1-1 1,1 0-1,-1 0 1,1 1-1,0-1 1,-3 1-1,-10 7-6,0 1 0,1 0 0,0 0-1,1 2 1,-20 19 0,17-15-8,1 0 0,0 1 0,1 0 0,1 2 0,1-1 0,0 1 0,-16 38 0,25-51 17,1 0-1,-1 0 1,1 0 0,0 1 0,0-1-1,1 0 1,0 0 0,0 10 0,0-13 23,1 0 1,-1 0 0,1-1 0,-1 1 0,1 0 0,0 0-1,-1 0 1,1 0 0,0-1 0,0 1 0,0-1 0,0 1-1,1 0 1,-1-1 0,0 0 0,1 1 0,-1-1 0,1 0-1,-1 0 1,1 0 0,0 0 0,0 0 0,-1 0 0,1 0-1,0 0 1,0-1 0,2 1 0,0 0 27,1 0 0,-1-1 1,1 0-1,-1 0 0,1 0 0,-1 0 1,1-1-1,-1 0 0,1 0 0,-1 0 0,0 0 1,1-1-1,-1 0 0,0 1 0,0-2 1,0 1-1,0 0 0,-1-1 0,1 0 1,-1 1-1,6-7 0,4-4 36,-1 0-1,-1-2 1,19-30 0,-10 14-70,-2-1 0,-1-1 0,19-55 0,-34 83-276,-4 7 90,-3 16 121,-8 35 8,-3 0 0,-27 63 0,30-86 49,-1-1 1,-2-1 0,-1-1 0,-1 0 0,-31 34 0,10-18 44,-128 153 168,136-156 22,-26 41 664,89-109-146,-9 10-737,0 1 0,49-26 0,-11 7 21,-38 22-68,13-8 40,0-2 1,-2-1-1,34-32 1,-11-5 61,51-71 0,23-27 90,-101 127-245,149-149 58,-172 175-17,-5 5 15,0 0 0,0 0 0,0 1-1,0-1 1,0 1 0,4-3 0,-6 4 18,0 1 0,0-1 1,1 0-1,-1 0 0,0 0 0,0 0 0,0 1 0,0-1 0,0 0 1,0 0-1,0 0 0,0 1 0,0-1 0,1 0 0,-1 0 0,0 0 0,0 1 1,0-1-1,0 0 0,0 0 0,0 0 0,0 1 0,0-1 0,-1 0 0,1 0 1,0 0-1,0 1 0,0-1 0,0 0 0,0 0 0,0 0 0,0 1 0,0-1 1,0 0-1,-1 0 0,1 1 0,-3 8-11,-83 173-17,71-143 40,1 1 0,-16 73 0,30-109 35,-1 0 1,1 0 0,0 0 0,-1 0-1,2 7 1,-1-11-26,0 1 0,0 0-1,1-1 1,-1 1 0,0 0 0,0-1-1,0 1 1,1 0 0,-1-1 0,0 1-1,0 0 1,1-1 0,-1 1 0,1-1-1,-1 1 1,0-1 0,1 1 0,-1-1-1,1 1 1,0-1 0,-1 1 0,1-1-1,-1 0 1,1 1 0,-1-1 0,1 0-1,0 1 1,-1-1 0,1 0 0,0 0-1,-1 0 1,1 0 0,0 1 0,0-1-1,-1 0 1,1 0 0,0 0 0,-1-1-1,1 1 1,0 0 0,0 0 0,9-3 50,-1-1 0,1 1 0,-1-2 0,0 1 0,0-1 1,-1-1-1,1 1 0,-1-2 0,0 1 0,-1-1 0,10-10 0,9-14-102,35-50-1,-42 53 79,5-4-42,68-105-112,-60 90-666,-33 65 733,-5 25 0,1-2 1,3-15 150,1 0 0,1 0 0,2-1-1,0 1 1,9 37 0,-10-61-92,-1 1 1,1-1-1,0 1 0,0-1 1,0 0-1,0 1 0,0-1 1,0 0-1,1 0 0,-1 0 1,0 0-1,1 0 0,0 0 1,0 0-1,2 2 1,-2-3-8,-1 0 0,1-1 0,0 1 1,-1-1-1,1 1 0,0-1 1,0 0-1,-1 1 0,1-1 1,0 0-1,0 0 0,-1 0 1,1-1-1,0 1 0,0 0 1,-1-1-1,1 1 0,0-1 1,-1 1-1,1-1 0,0 0 1,-1 0-1,2-1 0,35-20 73,-2-3 0,0-1 0,41-40 0,19-15 123,41-25-320,-134 104 125,10-7-270,-11 11 113,-5 8 130,-14 26-47,-15 47-1,25-60 63,1 0 1,-4 27-1,8-38 33,1 0 0,0 0 0,1 1 0,1-1 0,0 0 0,3 14 0,-3-21-27,0-1 0,1 0 0,-1 0 0,1 0 0,0 0 0,0-1 1,0 1-1,1 0 0,0-1 0,-1 0 0,1 1 0,0-1 0,0 0 0,1 0 0,-1-1 0,6 4 1,-6-4 10,0-1 1,0 1 0,0-1 0,0 0-1,0 0 1,0 0 0,0 0 0,0-1-1,0 1 1,0-1 0,0 0 0,1 0-1,-1 0 1,0 0 0,0 0 0,0-1-1,0 0 1,1 1 0,-1-1 0,0 0-1,0-1 1,3-1 0,3-2 13,0-1 0,-1-1 0,1 0 0,-1 0 0,0-1 0,10-13 0,37-58 21,-21 29 62,-2 12-72,1 1 0,2 2 0,49-39 0,22-21 1,-86 74-23,0 0 0,30-45 0,-33 38-7,-1-1 0,17-43 0,15-61-118,-41 110 69,-3 13 8,8-34-124,-11 41 125,0 0 1,-1 0 0,0 0 0,0 0-1,0 0 1,0 0 0,0 0 0,0 1-1,-1-1 1,1 0 0,-1 0 0,-1-4 0,1 7 21,1 0 1,0-1 0,0 1 0,0 0 0,0 0 0,-1-1-1,1 1 1,0 0 0,0 0 0,0-1 0,-1 1 0,1 0 0,0 0-1,0 0 1,-1 0 0,1-1 0,0 1 0,-1 0 0,1 0 0,0 0-1,0 0 1,-1 0 0,1 0 0,0 0 0,-1 0 0,1 0 0,0 0-1,-1 0 1,1 0 0,-1 0 0,-10 5-85,-8 13 90,19-17 0,-39 45-244,-56 87 0,49-65 170,42-62 82,-86 129-112,76-110 67,1 0 0,0 1 0,-14 44 1,18-38 77,2 0 1,-7 60 0,12-74 38,2-1-1,1 1 0,0 0 0,1 0 1,0-1-1,10 32 0,-10-44-53,-1-1 1,1 1-1,0-1 0,0 0 1,1 0-1,-1 0 0,1 0 0,0 0 1,0-1-1,0 1 0,0-1 0,7 6 1,-7-7-14,0-1 1,0 1-1,0-1 1,0 1-1,0-1 1,0 0-1,1 0 1,-1 0-1,0-1 0,1 1 1,-1-1-1,0 0 1,1 0-1,-1 0 1,0 0-1,1-1 1,-1 1-1,0-1 1,6-2-1,4-1 31,0-2-1,-1 0 1,1-1-1,-1 0 0,20-16 1,50-50 58,5-24-8,-37 38-220,-19 22-249,-31 37 376,0 0 0,0 0 1,0-1-1,0 1 0,0 0 1,0 0-1,0 0 0,0 0 1,0 0-1,0 0 0,0 0 1,0 0-1,0 0 1,0 0-1,0 0 0,1 0 1,-1 0-1,0 0 0,0 0 1,0 0-1,0 0 0,0 0 1,0 0-1,0 0 0,0 0 1,0 0-1,0 0 0,0 0 1,0 0-1,0 0 1,0 0-1,0 0 0,1 0 1,-1 0-1,0 0 0,0 0 1,0 0-1,0 0 0,0 0 1,0 0-1,0 0 0,0 0 1,0 0-1,0 0 1,0 0-1,0 0 0,0 0 1,0 0-1,0 0 0,0 0 1,0 0-1,0 1 0,0-1 1,0 0-1,0 0 0,0 0 1,0 0-1,0 0 1,0 0-1,0 0 0,1 0 1,-1 0-1,0 0 0,0 7-65,-3 12-6,3-17 57,-5 46-72,1 56 0,13 39 190,-9-140-77,1 0 1,0 0 0,-1 1-1,1-1 1,0 0 0,1 0 0,-1 0-1,0 0 1,4 3 0,-5-5-17,1 0 1,0 0 0,-1 0 0,1 0 0,0-1-1,0 1 1,0 0 0,0-1 0,0 1 0,0-1-1,0 1 1,0-1 0,0 1 0,0-1 0,0 1-1,0-1 1,0 0 0,0 0 0,0 0 0,0 0-1,0 1 1,0-1 0,1-1 0,-1 1 0,0 0-1,0 0 1,0 0 0,0-1 0,0 1 0,0 0-1,1-1 1,2-2-8,0 1 0,-1-1 0,0 1 0,0-1 0,1 0 0,-1 0 0,-1-1 0,1 1 0,-1-1-1,1 1 1,2-7 0,2-1 45,51-73 75,94-103 1,10-5-6,-145 166-95,-1-1 1,-1 0-1,-1-1 0,11-34 0,-18 46-21,3-10-14,8-16-148,21-80-1,-24 67-275,-22 83 152,-11 36-134,-9 19 287,-24 63 125,30-101 4,-38 88 27,45-98 88,-16 69 1,23-71-86,1 1 1,2 0-1,1 0 1,2 0-1,6 67 1,-5-97-13,1 0 1,0 1-1,0-1 1,1 0-1,-1 0 1,4 7-1,-4-9-5,0-1 1,0 0-1,0 0 0,0 1 1,0-1-1,1 0 0,-1 0 1,0 0-1,0 0 0,1 0 1,-1 0-1,1 0 0,-1-1 1,0 1-1,1 0 0,0-1 1,-1 1-1,1-1 1,-1 0-1,3 1 0,1-1 19,0 0 0,-1 0 0,1-1 0,0 1-1,0-1 1,0 0 0,-1-1 0,1 1 0,0-1 0,-1 0-1,0 0 1,1 0 0,-1-1 0,0 1 0,0-1 0,0 0-1,0 0 1,-1-1 0,1 1 0,3-6 0,7-9 4,-1 1 0,-1-2 1,12-24-1,-16 28-84,18-31-21,14-26 107,13-28 72,-51 96-151,1-1 1,-1 1 0,-1-1 0,1 0 0,-1 0-1,0 0 1,0 0 0,0 0 0,0-7 0,2 12-148,12 4 147,7-5 143,41-6-1,1-8 4,-59 13-86,-4 2-16,-1 0 0,0 0 0,0 0-1,0 0 1,0 0 0,0 0 0,0 0 0,0-1 0,0 1 0,0 0 0,0 0 0,0 0 0,0 0 0,0 0-1,0 0 1,0 0 0,0 0 0,0 0 0,1 0 0,-1 0 0,0 0 0,0 0 0,0 0 0,0 0 0,0 0-1,0 0 1,0 0 0,0 0 0,0 0 0,0 0 0,0 0 0,1 0 0,-1 0 0,0 0 0,0 0-1,0 0 1,0 0 0,0 0 0,0 0 0,0 0 0,0 0 0,0 0 0,0 0 0,0 0 0,0 0 0,0 1-1,0-1 1,0 0 0,1 0 0,-1 0 0,0 0 0,0 0 0,0 0 0,0 0 0,0 0 0,0 0 0,0 0-1,0 0 1,0 0 0,0 1 0,0-1-69,0 1-321,1 0 395,-1 0 0,1-1 0,-1 1 0,0 0 0,1 0 0,-1 0 0,0-1 0,0 1-1,0 0 1,0 0 0,0 0 0,0 1 0,1 1-63,1 10 51,0 0 0,-1 1 0,-1 25 1,-1-14 49,0-9-83,-3 23 0,2-28 71,0 0 0,1 0 0,1 0 0,1 17 0,0-14-68,0 0 1,-2 15 0,1-6 17,0-21 23,1-1 1,-1 0-1,1 0 1,-1 1-1,1-1 1,-1 0 0,1 0-1,0 0 1,0 0-1,-1 0 1,1 0 0,0 0-1,0 0 1,0 0-1,0 0 1,0 0 0,1-1-1,0 2 1,22 10 132,-10-7-346,-9-3 242,0 0 0,0 0-1,0-1 1,0 0 0,0 0 0,9 1 0,-9-2-39,1 1 0,-1 0 0,0 0 0,0 0 0,6 3 0,-7-3 1,0 0 0,0 1 0,0-1 0,1-1 0,-1 1 0,0 0 0,0-1 0,1 0 0,6-1 1,-2-1 36,0-1 1,0 0-1,0-1 1,0 0-1,-1 0 1,1-1-1,-1 0 1,-1 0-1,15-13 1,0-4 4,-1-2 1,-1 0-1,25-39 0,-27 35-50,26-55 0,-17 33 146,-17 33-83,-8 15-74,0-1 0,-1 1 0,1 0 0,-1-1 0,0 1 0,0-1 0,0 0 0,1-3 1,-4 7-23,-1 1 0,1 0 1,-1 0-1,1 0 1,0 0-1,0 0 0,0 1 1,0-1-1,0 1 1,-2 3-1,-3 11 110,5-13-81,0 0-1,0 0 1,0 1-1,1-1 1,-1 1-1,0 8 1,2-13 21,0 1 1,0-1-1,-1 0 1,1 1-1,0-1 1,0 1 0,0-1-1,0 1 1,-1-1-1,1 0 1,0 1-1,0-1 1,-1 1 0,1-1-1,0 0 1,0 1-1,-1-1 1,1 0-1,-1 0 1,1 1 0,0-1-1,-1 1 1,0-1-4,1 0 0,0 0 1,0 0-1,0 0 0,-1 0 1,1 0-1,0 0 0,0 0 1,0 0-1,0 1 0,-1-1 1,1 0-1,0 0 0,0 0 1,0 0-1,0 1 0,0-1 1,-1 0-1,1 0 0,0 0 1,0 0-1,0 1 0,0-1 1,0 0-1,0 0 0,0 0 1,0 1-1,0-1 0,0 0 1,0 0-1,0 0 0,0 1 1,0-1-1,0 0 0,0 0 1,0 0-1,0 1 0,0-1 1,0 0-1,0 0 1,0 0-1,0 1 0,1-1 1,-1 0-1,0 1 36,1 2-217,-1 0 187,0 0 0,-1 0-1,1 0 1,-1 1 0,1-1-1,-3 5 1,2-6-8,1-1 1,-1 1-1,0 0 0,1-1 1,-1 1-1,1 0 0,-1-1 1,1 1-1,0 0 0,0-1 1,-1 1-1,1 0 0,1 0 1,-1-1-1,0 3 0,1-2 9,-1 1 0,1-1-1,-1 0 1,0 0 0,0 1-1,0-1 1,0 0 0,0 1-1,0-1 1,-1 0 0,1 0-1,-1 1 1,0-1 0,0 0-1,-1 4 1,1-3-21,-1 0 1,1 0 0,1 0-1,-1 0 1,-1 6-1,2-1-20,-1 0 0,-4 16-1,3-15 2,1 0-1,-2 17 1,0-10 133,3-14-103,-1-1-1,1 0 1,0 1 0,0-1 0,0 1 0,-1-1-1,1 0 1,1 1 0,-1-1 0,0 1 0,1 2 0,0 3-11,0 0 1,0 0-1,-1 0 1,0 0-1,-1 12 1,0 3 188,1-22-167,0 1-1,0 0 1,1 0 0,-1 0 0,0 0 0,1-1 0,-1 1-1,1 0 1,0 0 0,-1-1 0,1 1 0,-1 0-1,1-1 1,0 1 0,-1-1 0,1 1 0,0 0-1,0-1 1,0 0 0,1 1 0,0 0-3,-1 0 0,1 0 0,-1-1-1,1 1 1,0-1 0,-1 1 0,1-1 0,0 0 0,-1 0 0,1 0 0,2 0 0,0-1 4,0 0-1,0 0 1,0-1 0,0 1 0,0-1 0,0 0 0,0-1-1,0 1 1,-1-1 0,1 1 0,-1-1 0,0 0 0,0-1-1,3-3 1,4-6 60,-1 0 0,12-23 0,-11 18-171,49-80 61,25-45 96,-82 140-59,-1 0 1,0 1 0,0-1-1,0 0 1,0 0-1,0 0 1,-1 0-1,1 0 1,-1 0 0,0-5-1,-1 7-403,-1 6 174,-5 15 129,-8 29 210,-3 59-166,14-77 118,0 53-1,4-77-48,0-1 0,0 0 1,1 0-1,0 1 0,0-1 0,0 0 0,1 0 0,3 8 1,-4-13-4,0 1 1,0-1 0,0 1 0,0-1 0,0 1-1,0-1 1,1 1 0,-1-1 0,1 0 0,-1 0-1,1 0 1,-1 0 0,1 0 0,-1 0 0,1 0 0,0 0-1,0-1 1,-1 1 0,1-1 0,0 1 0,0-1-1,0 0 1,0 0 0,-1 1 0,1-1 0,0 0-1,0-1 1,0 1 0,0 0 0,0-1 0,3 0 0,7-3 24,0 0 0,0-1 0,0 0 0,0-1 0,-1 0 1,0-1-1,0 0 0,-1-1 0,19-17 0,-9 4-26,0-1 1,-1-1-1,19-31 0,1 1-70,-22 32 85,22-39 1,-27 43-5,-10 14-58,0 0 0,0 0-1,0 0 1,0 0 0,0 0 0,-1 0 0,0 0 0,1 0-1,0-5 1,-21 48-263,10 2 319,1 1 0,2-1-1,1 45 1,5-79-19,1 0-1,0 0 1,0 0 0,5 16-1,-5-21 9,0-1 0,0 1 0,0 0 0,1 0-1,-1-1 1,1 1 0,2 2 0,-3-4 5,0 0 0,0 0 1,0 0-1,0 0 0,0 0 0,0-1 1,0 1-1,0 0 0,0-1 1,1 1-1,-1-1 0,0 1 0,0-1 1,0 0-1,1 0 0,-1 1 1,2-1-1,0 0 4,-1-1 0,0 1 0,1-1 1,-1 1-1,0-1 0,0 0 0,0 0 0,0 0 1,0 0-1,0 0 0,0 0 0,0-1 0,3-1 1,20-24 106,-21 23-94,10-14-5,-1 1 1,-1-2-1,15-31 0,-3 4-112,-8 14 127,-15 26-49,2 1 0,-1-1-1,1 1 1,0 0 0,0-1 0,0 1 0,8-8 0,-10 12 4,0 1 1,-1-1-1,1 1 1,0 0 0,-1-1-1,1 1 1,0 0-1,-1 0 1,1-1-1,0 1 1,0 0-1,-1 0 1,1 0-1,0 0 1,0 0-1,-1 0 1,1 0-1,0 0 1,0 0 0,-1 1-1,1-1 1,0 0-1,-1 0 1,1 1-1,0-1 1,0 0-1,-1 1 1,1-1-1,-1 1 1,1-1-1,0 1 1,-1-1 0,1 1-1,0 0 1,1 1-7,-1 0 0,1 0 1,0 0-1,-1 0 0,0 0 1,1 0-1,-1 0 0,0 1 1,1 3-1,1 13 7,-1 0-1,-1 1 1,0-1 0,-2 0-1,-5 39 1,2-21 37,3-11 188,1-26-213,0 1 0,0-1 0,0 0 0,0 0 1,0 0-1,0 0 0,0 0 0,0 0 0,0 0 1,0 1-1,0-1 0,0 0 0,0 0 0,0 0 1,0 0-1,0 0 0,0 0 0,0 1 0,0-1 1,1 0-1,-1 0 0,0 0 0,0 0 0,0 0 1,0 0-1,0 0 0,0 0 0,0 0 1,0 1-1,0-1 0,0 0 0,1 0 0,-1 0 1,0 0-1,0 0 0,0 0 0,0 0 0,0 0 1,0 0-1,0 0 0,1 0 0,-1 0 0,0 0 1,0 0-1,0 0 0,0 0 0,0 0 0,7-12 133,1-6-57,0 0 0,13-22 0,5 2-107,31-37-1,-47 63 2,2 0-1,-1 1 1,2 0-1,-1 0 1,1 2-1,21-12 1,-33 20 14,0 0 0,0 1 0,0-1 0,0 0 0,0 1 0,0 0 0,1-1 0,-1 1 0,0 0 0,0-1 0,0 1 0,1 0 0,-1 0 0,0 0 0,0 0 1,0 0-1,1 0 0,1 1 0,-3-1 3,1 1 1,0-1 0,-1 1-1,1-1 1,-1 1 0,1-1-1,-1 1 1,1 0 0,-1-1-1,0 1 1,1-1 0,-1 1-1,0 0 1,1 0 0,-1-1-1,0 1 1,0 0 0,0-1-1,0 1 1,1 0 0,-1 1-1,-1 5-25,1 0 0,-1 0 0,0 0 0,-3 12 0,2-13 39,-23 80 244,9-35-210,11-26 254,5-25-285,0 0 0,0 0-1,0 0 1,0 1 0,0-1 0,1 0 0,-1 0 0,0 0 0,0 0-1,0 0 1,0 0 0,0 0 0,0 0 0,0 1 0,0-1 0,0 0 0,0 0-1,0 0 1,0 0 0,1 0 0,-1 0 0,0 0 0,0 0 0,0 0-1,0 0 1,0 0 0,0 0 0,0 0 0,1 0 0,-1 1 0,0-1-1,0 0 1,0 0 0,0 0 0,0 0 0,0 0 0,1 0 0,-1-1 0,0 1-1,0 0 1,0 0 0,0 0 0,0 0 0,0 0 0,0 0 0,1 0-1,-1 0 1,0 0 0,0 0 0,5-3 41,8-10 55,-1-1-1,12-17 0,18-20-61,-30 38-35,0 0-83,17-14 1,-26 24 44,1 0 0,0 1 0,0-1 0,0 1 0,0 0 1,0 0-1,0 0 0,0 1 0,9-2 0,-11 2 21,0 1 0,0 0 1,0 1-1,0-1 0,0 0 0,0 1 0,0-1 0,0 1 1,0-1-1,0 1 0,0 0 0,-1 0 0,1 0 0,0 0 1,-1 0-1,1 0 0,0 0 0,-1 1 0,0-1 0,1 1 1,-1-1-1,2 2 0,2 5 7,1 0 0,-1 0 0,5 11 0,-9-17 12,9 20 69,10 33 0,-15-38-16,2 1 1,0-1-1,16 29 0,-6-24-652,0-5-3913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4:23.7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 32 7136,'-35'-23'3648,"35"18"-3520,8 5-160,10-3 32,4 6 0,1-3-2272,4 5 1248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4:24.1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54 72 9568,'-9'-57'4320,"-9"54"-3776,10-2 288,3 5-576,-4-7-32,4 7-128,14 4-192,9-1 384,5 10-192,9-1-3936,3 8 2048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4:24.5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 17 10720,'-18'-11'4864,"4"14"-4256,9-3 1023,5 5-1023,-5-5 576,15 0-1120,-1-5-832,4 5 416,0-3-4767,0-2 2815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4:27.0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379 675 3712,'-6'-9'4522,"1"3"-1659,5 5-2679,-1 0-1,1 0 0,0 0 0,-1 1 1,1-1-1,-1 0 0,1 1 1,-1-1-1,1 0 0,-1 1 1,0-1-1,1 0 0,-3 0 1,-11-7 3011,13 7-3026,-1 0 0,0 0 0,0 0 0,0 0 0,0 0 0,0 0 0,0 1 0,-1-1 0,1 1 0,0-1 0,0 1-1,-3 0 1,-10 0 13,0 2 0,-1 0 0,1 0-1,0 1 1,0 1 0,0 1 0,1 0-1,0 1 1,0 0 0,0 1 0,0 1-1,-19 14 1,23-13-125,0 0-1,1 1 1,0 0-1,1 0 1,0 0-1,1 1 1,0 1-1,0-1 1,2 1-1,-1 0 1,1 0-1,1 1 1,0 0-1,-3 23 1,6-32-26,1 1 1,1 0-1,-1-1 1,1 1-1,0-1 1,0 1-1,0-1 1,0 1-1,1-1 1,0 0-1,0 0 1,0 0-1,4 7 1,-4-9-4,0 0 0,0 1 1,-1-1-1,2 0 1,-1 0-1,0 0 0,0 0 1,1-1-1,-1 1 0,0 0 1,1-1-1,0 0 1,-1 0-1,1 0 0,0 0 1,0 0-1,0 0 0,-1-1 1,1 1-1,0-1 1,0 0-1,5 0 0,-1-1-23,1 0 0,-1-1 0,0 0 0,1 0 0,-1-1 0,0 0 0,0 0 0,0 0 0,-1-1-1,8-5 1,-4 1-42,-1 0-1,0 0 0,0-1 1,-1 0-1,12-18 0,-6 5 65,-1-1 0,-1 0 0,-1-1 0,-1 0 0,8-33 0,-16 52-2,-1 0 0,0 0 0,0 0 0,0-6 0,-1 9-46,0 0 0,0 1-1,-1-1 1,1 1 0,0-1 0,0 1 0,-1-1 0,1 1-1,-1-1 1,0 1 0,1-1 0,-1 1 0,0-1 0,0 1-1,0 0 1,-1-2 0,2 4 24,-1 0 0,0 1 0,1-1 0,-1 0 0,1 0 1,0 0-1,-1 1 0,1-1 0,0 0 0,0 0 0,-1 3 0,1-4 3,-2 19 82,1 0 0,0 0 0,1-1 0,1 1 1,4 22-1,-3-27-4,1-1-1,1 1 1,0-1 0,0 0 0,2 0 0,-1-1 0,15 23 0,-19-33-66,1 0 0,-1 0 1,1 0-1,0 0 0,-1 0 1,1 0-1,0-1 0,0 1 1,0-1-1,0 1 0,0-1 1,0 0-1,0 0 1,1 0-1,-1 0 0,0 0 1,1-1-1,-1 1 0,0-1 1,1 1-1,-1-1 0,1 0 1,-1 0-1,1 0 0,-1 0 1,1 0-1,-1-1 0,0 1 1,1-1-1,-1 1 1,1-1-1,-1 0 0,4-2 1,6-4-2,-1 0 0,0-1 0,0 0 0,19-18 0,1-2 31,-6 7 21,131-108 299,-142 118-334,17-12-53,-2 0 0,-1-2 0,49-56 0,-55 52-11,-2-1 0,-1-1 1,-2-1-1,20-49 0,37-144-77,-71 217 100,-2 2-63,1 1-1,-1-1 1,0 0 0,1-8 0,-2 14 66,0-1 0,0 1 0,0 0-1,0 0 1,0 0 0,0-1 0,0 1 0,0 0-1,0 0 1,0-1 0,0 1 0,0 0 0,0 0-1,0 0 1,0-1 0,0 1 0,0 0 0,0 0-1,0 0 1,0-1 0,0 1 0,0 0 0,-1 0-1,1 0 1,0-1 0,0 1 0,0 0 0,0 0-1,-1 0 1,1 0 0,0 0 0,0-1 0,-6 7-135,-6 18-10,-23 64 205,-67 184 266,93-244-314,2 0-1,1 1 0,-5 50 1,10-61 21,1-1 0,0 1 0,1 0 0,1 0 0,0-1 0,2 1 0,7 22 0,-9-35 28,0 0 0,0 0 0,0 0 0,1-1 0,0 1 0,0-1 0,0 1 0,5 4 0,-7-8-33,0 0 0,1 0 0,-1 0 1,0 0-1,1 0 0,-1 0 1,0 0-1,1-1 0,-1 1 1,1-1-1,-1 1 0,1-1 0,0 1 1,-1-1-1,1 0 0,-1 0 1,1 0-1,-1 0 0,1 0 1,0 0-1,-1 0 0,1 0 1,-1-1-1,1 1 0,-1-1 0,1 1 1,-1-1-1,1 0 0,-1 1 1,1-1-1,1-2 0,10-7-2,0-1-1,-1-1 0,-1 0 1,0-1-1,0 0 1,9-15-1,2-3-27,19-27-243,47-88 0,19-69 267,-70 140 4,-33 67-16,10-19 10,-1-1-1,-1 0 1,-2-1 0,9-35 0,-19 62-7,1 0 1,-1 0 0,1 1-1,-1-1 1,0 0-1,0 0 1,0 0-1,0 1 1,0-1-1,0 0 1,0 0-1,-1 0 1,1 1-1,-1-1 1,1 0 0,-1 1-1,0-1 1,-1-2-1,2 4-9,0-1 3,0 1-1,0 0 0,-1-1 1,1 1-1,0 0 0,0 0 1,0-1-1,-1 1 0,1 0 1,0 0-1,0-1 0,-1 1 1,1 0-1,0 0 0,0 0 1,-1 0-1,1-1 0,0 1 1,-1 0-1,1 0 0,0 0 1,0 0-1,-1 0 0,1 0 1,0 0-1,-1 0 0,1 0 1,0 0-1,-1 0 0,1 0 1,-1 0-1,-2 1 3,0-1-1,0 1 1,-1 0 0,1 0-1,0 1 1,0-1 0,0 1-1,0-1 1,1 1 0,-1 0-1,0 0 1,1 0 0,-1 0-1,1 1 1,-3 2 0,-5 8 33,0 1 1,0 0 0,1 0 0,1 1 0,-11 27 0,-25 89 543,40-117-518,-11 34 414,-16 99 0,29-132-446,0 1 1,2-1-1,0 1 0,0-1 1,1 0-1,1 1 1,1-1-1,0 0 0,1 0 1,1 0-1,6 14 0,-8-22-122,1 0 0,0-1 0,1 1-1,9 10 1,-11-13-95,0-1 0,0 0 0,1-1 1,-1 1-1,1 0 0,-1-1 0,1 0 0,0 0 0,0 0 0,7 2 0,-3-3-902,0 0 0,0 0 0,0-1 0,0 0 0,1-1 0,-1 1 0,0-2 0,0 1 0,-1-1-1,1 0 1,14-7 0,14-6-3339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4:32.5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0 887 4384,'1'10'5296,"0"-9"-5018,-1 1 1,1 0 0,0 0 0,0-1 0,0 1-1,0-1 1,0 1 0,0-1 0,1 1-1,-1-1 1,0 0 0,1 1 0,-1-1-1,1 0 1,-1 0 0,1 0 0,0 0 0,2 1-1,-1-2 21,0 1 0,0 0-1,0-1 1,1 0-1,-1 0 1,0 0-1,0 0 1,0 0 0,0-1-1,5 0 1,-1-1-25,-1 0 0,-1 0 0,1-1 1,0 0-1,0 0 0,9-7 0,31-27 617,-24 18-640,171-152 1365,-131 119-1280,-61 52-328,-1 0 1,0-1-1,1 1 1,-1-1-1,1 1 0,-1 0 1,1 0-1,-1-1 1,1 1-1,-1 0 0,1 0 1,-1-1-1,1 1 1,-1 0-1,1 0 0,-1 0 1,1 0-1,-1 0 1,1 0-1,-1 0 0,1 0 1,0 0-1,-1 0 1,1 0-1,-1 0 0,1 1 1,-1-1-1,1 0 1,-1 0-1,1 0 0,-1 1 1,1-1-1,-1 0 0,1 1 1,-1-1-1,1 1 1,12 19 161,-8-11-70,0-1-26,-1 1-1,0 0 1,0 1-1,-1-1 1,0 0 0,-1 1-1,0 0 1,1 16-1,-1 5 4,-3 44 0,0-52-62,-2 0 0,-7 29-1,8-42 25,-1-1 1,0 1-1,0-1 0,-1 0 0,-1 0 0,1-1 0,-13 17 1,15-22-30,-1 0 1,0 0 0,0 0-1,0 0 1,0-1 0,0 1 0,-1-1-1,1 0 1,-1 0 0,0 0-1,0 0 1,1-1 0,-1 0 0,-7 2-1,5-2-16,1-1-1,0 0 1,0 0-1,0 0 1,-1-1-1,1 1 1,0-1-1,0-1 1,0 1-1,-7-3 1,1-2-48,0 1 0,0-1 1,1-1-1,-1 0 0,1-1 0,1 0 0,0 0 1,-16-19-1,3 1-109,9 12 159,1-1 1,1 0-1,0 0 0,-9-19 1,19 33-21,0 0 0,1 0 0,-1 0 0,1 0 0,-1-1 0,1 1-1,0 0 1,-1 0 0,1 0 0,0 0 0,0-1 0,0 1 0,0 0 0,0 0 0,0 0 0,0-1 0,0 1 0,0 0 0,1 0 0,-1 0 0,1-2 0,0 2 23,-1 0 0,1 1 0,0-1 0,0 0-1,0 1 1,0-1 0,0 1 0,0-1 0,0 1-1,0-1 1,0 1 0,0 0 0,0-1 0,0 1 0,0 0-1,0 0 1,0 0 0,0 0 0,1 0 0,8 0 88,-1 1 1,1 0-1,-1 1 0,11 3 1,-14-3-64,122 35 624,-15-3-325,-105-32-262,-1 0 0,1-1 0,0 0 0,0 0 0,0-1 0,0 0 0,0 0 0,0-1 0,0 0 0,0 0 1,0-1-1,0 0 0,-1 0 0,1-1 0,-1 0 0,1 0 0,-1-1 0,0 0 0,0 0 0,-1-1 0,10-7 1,105-91 23,-99 87-43,-1-2 0,-1 0 0,0-1-1,-1-1 1,-2-1 0,22-30 0,9-36-38,-3-1-1,40-112 1,-30 35 428,-54 156-445,1-1 0,-1 1-1,-1-18 1,0 19-116,0 8 124,0 0-1,0-1 0,0 1 1,0 0-1,0 0 0,0 0 1,0 0-1,0-1 0,0 1 1,0 0-1,0 0 0,0 0 1,0 0-1,0-1 0,0 1 1,0 0-1,0 0 0,0 0 1,0 0-1,0-1 0,0 1 1,0 0-1,0 0 0,0 0 1,-1 0-1,1 0 0,0 0 1,0-1-1,0 1 0,0 0 1,0 0-1,-1 0 0,1 0 1,0 0-1,0 0 0,0 0 1,0 0-1,0 0 0,-1 0 1,1 0-1,0 0 0,0 0 1,-1 0-1,-7 5-116,-9 13 66,15-17 52,-5 8 27,1 0 0,-1 1 1,1-1-1,-7 18 1,-14 45-27,17-43-74,-19 51 188,-42 122 153,52-139-305,-13 80 0,29-128 92,2 1 0,0-1-1,1 0 1,0 0 0,1 0 0,4 19-1,-3-25 7,0-1 0,0 0 0,1 0 0,0 0-1,0 0 1,1 0 0,0-1 0,0 0-1,1 0 1,0 0 0,0 0 0,10 9-1,-13-14-38,1 0-1,-1-1 0,1 1 0,-1-1 0,1 0 1,0 0-1,-1 0 0,1 0 0,0 0 0,0 0 0,0-1 1,0 1-1,0-1 0,-1 0 0,1 0 0,0 0 0,0 0 1,0-1-1,0 1 0,0-1 0,4-1 0,6-2 25,-1-1 0,0 0-1,17-10 1,-19 9-64,61-37 60,-6 4-12,2-3-255,-49 29 145,1 1 1,31-15-1,35-15-236,-82 40 305,0 1 0,0 0 0,-1-1 0,1 1 0,0-1 1,-1 0-1,1 0 0,-1 0 0,5-4 0,-7 6 9,0-1 1,0 1-1,0 0 0,0 0 1,0-1-1,0 1 0,0 0 1,0 0-1,0 0 1,0-1-1,0 1 0,0 0 1,0 0-1,0-1 1,0 1-1,0 0 0,0 0 1,0 0-1,0-1 0,0 1 1,0 0-1,-1 0 1,1 0-1,0-1 0,0 1 1,0 0-1,0 0 1,0 0-1,-1-1 0,1 1 1,0 0-1,0 0 0,0 0 1,-1 0-1,1 0 1,0 0-1,0-1 0,0 1 1,-1 0-1,1 0 1,0 0-1,0 0 0,0 0 1,-1 0-1,1 0 0,0 0 1,0 0-1,-1 0 1,1 0-1,0 0 0,0 0 1,-1 0-1,1 0 0,-16-1-379,16 1 338,-9 1-20,1 0 0,0 0 0,0 0 0,0 1 0,-12 4 0,-40 20 73,42-18 38,11-5-39,1 1-1,0-1 1,0 1 0,0 0 0,0 1-1,1 0 1,0 0 0,0 0 0,0 0-1,-5 8 1,7-9 26,1 0 0,-1 1 0,1-1 0,-1 1 0,1 0 0,1 0 1,-1-1-1,1 1 0,-1 0 0,2 0 0,-1 0 0,0 0 0,1 1 0,0-1 0,1 5 0,-1-8-5,0 0 1,0-1-1,1 1 0,-1 0 1,1-1-1,-1 1 0,1 0 1,-1-1-1,1 1 0,0 0 0,0-1 1,0 1-1,0-1 0,0 0 1,0 1-1,1-1 0,-1 0 1,0 0-1,0 0 0,1 1 1,-1-1-1,1-1 0,-1 1 0,1 0 1,0 0-1,-1-1 0,1 1 1,0 0-1,-1-1 0,3 1 1,-1-1-14,-1 0 0,1 0 0,-1-1 0,0 1 0,1 0 0,-1-1 0,1 1 0,-1-1 1,0 0-1,0 0 0,1 0 0,-1 0 0,0 0 0,0-1 0,0 1 0,0-1 1,0 1-1,0-1 0,-1 0 0,1 1 0,1-3 0,9-14-142,0 0-1,-2-1 1,15-33 0,-25 51 129,0 1 1,0 0-1,1-1 1,-1 1 0,0 0-1,0 0 1,1-1-1,-1 1 1,0 0-1,1 0 1,-1 0-1,0-1 1,1 1-1,-1 0 1,0 0-1,1 0 1,-1 0 0,1 0-1,-1 0 1,0 0-1,1 0 1,-1 0-1,0 0 1,1 0-1,-1 0 1,1 0-1,-1 0 1,0 0-1,1 0 1,-1 0 0,0 0-1,1 1 1,-1-1-1,0 0 1,1 0-1,-1 0 1,0 1-1,1-1 1,-1 0-1,0 0 1,1 1-1,-1-1 1,0 0 0,0 1-1,1-1 1,17 19-92,-13-14 82,1 1 31,1 0 0,0-1 0,0 0 0,1 0 0,-1-1 0,1 1 1,0-2-1,1 1 0,-1-1 0,1 0 0,-1-1 0,1 0 0,12 1 0,2-1 77,1-2-1,-1 0 1,45-6 0,-41 2-203,-1-1 0,45-13 0,-61 15 102,-1-1-1,0 0 0,0-1 1,0 1-1,-1-2 0,0 1 1,0-1-1,0 0 0,-1-1 0,13-14 1,-11 8-25,0 0 0,0-1 0,-1 0 1,-1-1-1,0 0 0,-1 0 0,-1 0 0,4-19 1,1-17 61,4-62 1,-4 32 48,-7 60-119,8-54 24,2-101-1,-13 176 9,0 0 0,0 0 0,0 0 0,0 0 0,0 0 0,0 0 0,0-1 0,0 1 0,0 0 0,0 0 0,0 0 0,0 0 0,0 0 0,0 0 0,0 0 0,0 0 0,0-1 0,0 1 0,0 0 0,0 0 0,0 0 0,0 0 0,0 0 0,0 0 0,0 0 0,0-1 0,0 1 0,0 0 0,0 0 0,-1 0 0,1 0 0,0 0 0,0 0 0,0 0 0,0 0 0,0 0 0,0 0 0,0 0 0,0 0 0,0-1 0,0 1 0,-1 0 0,1 0 0,0 0 0,0 0 0,0 0 0,0 0 0,0 0 0,0 0 0,0 0 0,-1 0 0,1 0 0,0 0 0,0 0 0,0 0 0,0 0 0,0 0 0,0 1 0,-8 6-94,-4 14 19,9-14 76,1 0 0,-1 0 0,-1 13 0,1-1 21,-59 418 476,59-397-368,2 0-1,6 72 0,-4-105-89,0 0-1,0-1 0,1 0 1,0 1-1,0-1 1,0 0-1,1 0 1,0 0-1,0 0 1,6 7-1,-8-11-6,1 0 0,0 0 0,-1 0 0,1 0 0,0 0 0,0 0 1,1-1-1,-1 1 0,0-1 0,0 0 0,1 1 0,-1-1 0,1 0 0,-1 0 0,1-1 0,-1 1 0,1 0 0,-1-1 0,1 0 0,0 1 0,-1-1 0,1 0 0,0 0 1,-1-1-1,1 1 0,0-1 0,4 0 0,15-8-36,-1 0 1,41-24-1,-10 4-31,-18 12-34,0-2 0,32-24 0,-62 40 67,-1 0 0,1 0 0,-1-1 0,0 1 0,0-1 0,0 1 0,0-1 0,-1 0 0,4-7 0,-5 9-14,-1 1 1,1 0-1,-1-1 0,1 1 1,-1-1-1,0 1 0,0-1 1,1 1-1,-1-1 1,0 1-1,0-1 0,-1 1 1,1-1-1,0 1 0,0-1 1,-1 1-1,1-1 0,-1 1 1,1 0-1,-1-1 0,0 1 1,0 0-1,1-1 1,-1 1-1,0 0 0,0 0 1,0 0-1,0 0 0,0 0 1,-1 0-1,1 0 0,0 0 1,-2-1-1,1 1 15,0 0-1,0 0 0,-1 1 1,1-1-1,0 1 1,-1-1-1,1 1 1,0 0-1,-1 0 1,1 0-1,0 0 1,-1 0-1,1 0 1,0 1-1,-1-1 1,1 1-1,-4 1 0,-2 1 23,0 0 0,1 1-1,-11 6 1,11-6 1,0 1 1,0 0-1,0 1 1,1 0-1,0 0 1,0 0-1,-8 12 1,11-13-2,0 0 0,0 0 1,0 1-1,1-1 0,0 1 0,0 0 0,1 0 1,-1-1-1,1 1 0,1 0 0,-1 11 0,2 0 20,0 0 0,2 1 0,0-2 0,1 1 0,0 0 0,1-1 0,1 0 0,1 0 0,17 30 0,-21-42 21,0 1 1,0 0 0,1-1-1,0 0 1,-1 0 0,1 0-1,1 0 1,-1-1-1,1 1 1,-1-1 0,1 0-1,9 3 1,-10-4-26,1-1 1,-1 1-1,1-1 1,-1-1-1,1 1 0,0-1 1,0 1-1,-1-1 1,1-1-1,0 1 0,0-1 1,-1 1-1,1-1 1,-1-1-1,9-2 0,-4 0-26,0-1-1,0 0 0,-1 0 0,1-1 0,-1 0 0,0-1 0,-1 0 1,13-14-1,3-8-40,21-35-1,-19 27-24,4-7 41,32-63 0,-59 101-1,1 1 0,0 0-1,6-8 1,-10 15 3,0 1 1,-1-1-1,1 1 0,0-1 1,0 1-1,1 0 0,-1 0 1,0-1-1,1 1 1,-1 4-1,-2 11 4,-17 55 57,9-30 8,-20 49 0,26-80-47,0 0 0,-2 0 0,1 0 0,-1-1 0,-1 0 0,0 0 0,0-1 0,-15 13 0,19-20-3,0 1 0,0-1 0,-1 0 0,1 0-1,-1-1 1,-9 5 0,11-7-10,1 1 0,0 0 1,0-1-1,0 1 0,0-1 0,-1 0 0,1 0 0,0 0 0,0 0 0,0 0 1,-1 0-1,1-1 0,0 1 0,0-1 0,0 1 0,0-1 0,0 0 1,-4-2-1,6 3 6,-1 0 0,1-1 0,0 1 0,-1 0 1,1-1-1,-1 1 0,1-1 0,0 1 0,0 0 1,-1-1-1,1 1 0,0-1 0,0 1 0,-1-1 1,1 1-1,0-1 0,0 1 0,0-1 0,0 1 1,0-1-1,0 1 0,0-1 0,0 1 0,0-1 1,0 1-1,0-1 0,0 1 0,0-1 0,0 1 0,0-1 1,1 1-1,-1-1 0,0 1 0,0-1 0,1 1 1,-1-1-1,0 1 0,1-1 0,-1 1 0,0 0 1,1-1-1,0 0 0,17-15 28,-18 16-29,19-12 31,0 1 0,34-14 0,-19 9-18,98-44-144,-98 47-694,68-17 0,-97 29 542,32-8-2418,-15-1-1941,-21 9 4528,-1 1 1,0 0-1,0 0 1,0 0-1,0 0 1,1 0 0,-1 0-1,0 0 1,0 0-1,0-1 1,0 1-1,0 0 1,1 0 0,-1 0-1,0 0 1,0-1-1,0 1 1,0 0-1,0 0 1,0 0 0,0 0-1,0-1 1,0 1-1,1 0 1,-1 0-1,0 0 1,0-1-1,0 1 1,0 0 0,0 0-1,0 0 1,0-1-1,-1 1 1,1 0-1,0 0 1,0 0 0,0-1-1,0 1 1,0 0-1,0 0 1,0 0-1,0-1 1,0 1-1,0 0 1,-1 0 0,1 0-1,0 0 1,-12-8-4021,-13 0 1105,-6 0-1968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4:32.9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3 8320,'-13'-2'2052,"7"3"-961,8 4 395,0-5-1295,-1 1 0,0 0-1,1-1 1,-1 1 0,0 0 0,1-1 0,-1 0 0,0 1-1,1-1 1,-1 0 0,1 0 0,-1 0 0,0 0-1,1 0 1,-1 0 0,3 0 0,3-1 357,231 8 4754,-119-3-4487,-23 0-494,86 1-466,-131-4-307,-16 0-2239,39-3-1,-53-3-374,-16 1 477,-13 1-91,-12 2-2088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4:33.2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 32 10464,'-40'-3'3872,"44"9"31,11-1-2943,11-1 928,19-4-1088,22 0-128,24-4-448,-1-1-352,-11-1 64,-5-3-2304,-8 1 1280,-3 0-3071,5 5 2367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41:08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45 159 3808,'-9'-2'2551,"17"4"935,0 0-3149,0 0 1,0 0-1,0-1 1,1 0-1,-1-1 0,0 1 1,16-3-1,-2 1 137,-13 2-172,4-1-43,-1 0 1,1-1-1,20-4 1,-31 5-230,1-1 0,-1 1 1,0-1-1,0 0 0,1 0 1,-1 1-1,0-2 0,0 1 1,0 0-1,0 0 0,0-1 1,0 1-1,0-1 0,-1 1 1,1-1-1,0 0 0,-1 0 1,1 0-1,-1 0 0,0 0 1,0 0-1,0 0 0,0 0 1,0 0-1,1-5 0,-2 3 8,1 0-1,-2-1 0,1 1 1,0 0-1,-1 0 0,0 0 1,0-1-1,0 1 0,0 0 0,-1 0 1,1 1-1,-1-1 0,0 0 1,-4-5-1,4 5-45,-1 0-1,0 0 0,0 0 1,0 1-1,-1 0 0,1-1 1,-1 1-1,0 0 1,0 0-1,0 1 0,0-1 1,-8-2-1,8 3 0,-1 1 1,0 0-1,0 0 0,0 1 0,0-1 1,0 1-1,0 0 0,1 0 0,-1 1 1,0-1-1,0 1 0,0 0 0,0 1 1,1-1-1,-1 1 0,-7 3 1,1 1 135,1 1 1,-1 0 0,2 1 0,-1 0 0,-11 13 0,17-18-69,1 2 1,-1-1-1,1 0 1,0 1-1,1-1 1,-1 1-1,1 0 1,-3 8-1,2-1 92,0 0-1,-2 19 0,4-27-112,1 0 0,1 1 0,-1-1 0,1 0 0,-1 0 0,1 0 0,0 0 0,1 1 0,-1-1-1,1-1 1,-1 1 0,1 0 0,1 0 0,-1-1 0,0 1 0,1-1 0,3 4 0,-1-2 27,0 0 0,0 0 0,0 0 0,0-1 0,1 0 0,0 0 0,0-1 1,0 0-1,11 5 0,-4-5 79,0 1 0,0-2-1,0 0 1,0 0 0,1-2 0,15 0 0,0-2 83,50-10 0,-63 8-297,0 0 0,23-10 0,6-8-3645,-23 7-3512,-17 11 2481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4:34.8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246 390 2912,'1'-3'219,"-1"1"-1,0-1 1,1 0-1,-1 1 1,1-1 0,0 1-1,2-6 1,3-7 2448,-6 14-2222,1 0 0,-1 0 0,0 0 0,0 0 0,0 0 0,0 0 0,0-1 0,0 1 0,0 0 0,0 0 0,-1 0 0,1 0 0,0 0 0,-1 0 0,0-2 0,-2 4-101,0-1 1,0 1 0,0 0 0,1 0 0,-1 0 0,0 0 0,1 0 0,-1 0 0,-2 3-1,-28 20 879,14-7-999,1 2 0,1 0 0,0 1 0,-20 32 0,36-51-218,-21 33 278,2 1 1,-19 43-1,39-77-252,-1 1 0,1 0 0,-1-1 0,1 1 0,-1-1 0,1 1-1,0 0 1,0-1 0,0 1 0,0 0 0,0 0 0,0-1 0,0 1 0,1 0 0,-1-1 0,1 1 0,-1-1 0,1 1-1,-1 0 1,1-1 0,0 1 0,0-1 0,0 0 0,0 1 0,0-1 0,0 0 0,0 1 0,0-1 0,2 1 0,0 0 14,0 0 1,0 0 0,0-1-1,0 1 1,0-1 0,0 0 0,0 0-1,0 0 1,0 0 0,1 0 0,-1-1-1,0 0 1,0 1 0,6-2 0,5-1 64,1 0 0,0-2-1,-1 0 1,17-6 0,-20 5-16,-1 0-1,1-1 0,-1 0 1,-1 0-1,1-1 1,-1-1-1,0 1 0,0-1 1,10-13-1,-15 15-111,1 0 0,-2 0 0,1-1 0,0 1 0,-1-1 0,-1 0 0,1 0 0,-1 0 0,0 0 0,0 0 0,-1-1 0,0 1 0,-1 0 0,1-1 0,-1 1 0,-1-1 0,0 1 0,0 0 0,0-1 1,0 1-1,-1 0 0,-1 0 0,1 0 0,-1 0 0,0 1 0,-5-9 0,-9-2-556,16 17 562,1-1 1,-1 1-1,1-1 0,-1 1 0,1-1 0,-1 1 1,1 0-1,-1-1 0,0 1 0,1 0 0,-1 0 1,1-1-1,-1 1 0,0 0 0,1 0 0,-1 0 1,0 0-1,1 0 0,-1 0 0,0 0 0,1 0 1,-1 0-1,0 0 0,1 0 0,-2 0 0,2 1 24,0-1-1,0 0 1,0 0-1,0 0 1,0 0-1,0 0 1,0 0-1,0 1 1,0-1-1,0 0 1,0 0-1,0 0 1,0 0-1,0 0 1,0 0-1,0 1 1,0-1-1,0 0 1,1 0-1,-1 0 1,0 0-1,0 0 1,0 0-1,0 0 1,0 0-1,0 0 1,0 1-1,0-1 1,1 0-1,-1 0 1,0 0-1,0 0 1,0 0-1,0 0 1,0 0-1,0 0 1,1 0-1,-1 0 1,0 0-1,0 0 1,0 0-1,13 4 453,14-1 252,-19-3-547,1-1 0,0 0 0,-1-1 1,1 0-1,-1-1 0,0 0 0,0 0 0,0 0 0,0-1 1,0 0-1,12-10 0,5-5 213,41-41-1,-64 59-373,13-16 41,-1 0 0,0-1-1,-2 0 1,0-1 0,18-40 0,-17 32-55,1 1-1,25-34 1,-38 58-19,0 1 1,0 0-1,0 0 1,0-1 0,0 1-1,0 0 1,0 0 0,0 0-1,3-1 1,-4 2 16,1 0 1,-1 0-1,0 0 0,0 0 0,0 0 1,0 0-1,1 0 0,-1 0 1,0 0-1,0 0 0,0 0 0,1 0 1,-1 0-1,0 0 0,0 0 0,0 0 1,0 0-1,1 0 0,-1 1 1,0-1-1,0 0 0,0 0 0,0 0 1,0 0-1,1 0 0,-1 0 1,0 1-1,0-1 0,0 0 0,0 0 1,4 13-118,0 46-6,-2 1 1,-8 67-1,-27 147 178,-6-90 123,30-154-5,-2 0 1,0 0 0,-30 51-1,37-74-130,0 0 0,-1 0 0,0-1 0,-9 10 0,12-14-22,1-1 0,0 0 0,-1 0 0,1 0 0,-1 1 0,0-1 0,1-1 0,-1 1 0,0 0 0,0 0 0,1-1 0,-1 1 0,0-1 0,0 1 0,0-1 0,0 0 0,0 0 0,1 0 0,-1 0 0,0 0 0,0 0 0,0 0 0,0-1 0,0 1 0,-2-1 0,2 0 13,0-1 0,-1 1 0,1 0 0,0 0 0,0-1 0,0 0 0,1 1 0,-1-1-1,0 0 1,0 0 0,1 0 0,-1 0 0,1 0 0,0 0 0,0 0 0,0 0 0,0-1 0,0 1 0,0 0 0,0-1 0,1 1 0,-1-1-1,1 1 1,0 0 0,-1-1 0,1 1 0,1-1 0,-1 1 0,0-1 0,0 1 0,1-1 0,0 1 0,-1-1 0,1 1 0,0 0 0,0-1-1,0 1 1,0 0 0,1 0 0,1-2 0,11-13-13,1 1-1,1 0 1,0 1-1,1 1 1,1 1 0,0 0-1,40-19 1,-36 21-935,2 2 1,-1 0-1,46-10 1,-57 17-267,1 0 1,-1 1 0,1 0-1,17 2 1,-19 0-740,0 0 0,1 1 0,-1 1 0,21 7 0,3 5-1738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4:36.7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0 963 4896,'3'37'5562,"-2"-34"-4933,-1 1 0,1-1-1,-1 1 1,1-1-1,0 1 1,0-1 0,1 0-1,-1 1 1,1-1-1,-1 0 1,1 0 0,0 0-1,0 0 1,5 4-1,-7-7-506,1 1-1,0-1 0,0 0 0,0 0 0,0 1 0,0-1 0,0 0 1,0 0-1,0 0 0,-1 0 0,1 0 0,0 0 0,0 0 0,0-1 1,0 1-1,0 0 0,0 0 0,0-1 0,-1 1 0,1 0 0,1-2 1,19-13 588,6-12-255,-2-2-1,40-58 0,-64 85-446,203-262 387,6 9-225,-181 205-346,-34 73 134,-11 25 86,1 0 0,-11 80 1,3 104 56,22-220-3,0 0 0,1 0 0,1 0-1,0-1 1,0 1 0,1 0 0,1 0-1,5 15 1,3-9 121,-10-18-205,-1 1 0,1 0 1,-1-1-1,1 1 0,0-1 0,0 1 0,-1-1 0,1 1 0,0-1 0,0 1 1,-1-1-1,1 0 0,0 1 0,0-1 0,0 0 0,0 0 0,-1 0 1,1 1-1,0-1 0,0 0 0,0 0 0,1-1 0,1 0 16,0 0-1,0 0 0,0-1 1,0 1-1,-1-1 0,1 0 1,-1 1-1,1-1 0,-1-1 1,0 1-1,1 0 0,-1 0 1,0-1-1,-1 1 0,3-5 1,4-6 59,-1 0-1,5-16 1,49-140 42,-18 45-22,-30 88-98,40-117 10,28-138-149,-77 277 65,-1 0 1,0-1-1,0-27 1,-12 68-162,-52 208 406,41-150 19,-49 260 350,23-100 34,38-216-504,6-20-4,0-1-1,0 0 1,1 0 0,-1 10-1,5-24 329,2-15-250,5-46-128,2 1 0,33-97-1,-44 161-39,18-46-139,-16 43 136,-1 1 0,1 0 0,1 0 0,-1 0 0,0 0 0,8-7 0,-11 12 9,1-1 0,-1 1-1,1 0 1,-1-1 0,1 1 0,-1-1 0,1 1-1,-1 0 1,1-1 0,0 1 0,-1 0 0,1-1-1,0 1 1,-1 0 0,1 0 0,0 0 0,-1 0-1,1 0 1,0 0 0,-1 0 0,1 0 0,0 0-1,-1 0 1,1 0 0,0 0 0,-1 0 0,1 0-1,0 1 1,-1-1 0,1 0 0,0 1 0,-1-1-1,1 0 1,-1 1 0,1-1 0,-1 1 0,1-1-1,-1 0 1,1 1 0,-1 0 0,1-1-1,-1 1 1,1 0 0,2 5-57,0-1-1,0 0 1,0 1-1,2 7 1,-3-6 47,25 67 76,18 43 178,-38-102-207,1-1-1,1 0 1,0 0 0,1-1 0,20 23 0,-22-29 11,0 0 1,1 0-1,-1-1 1,1 0-1,0 0 1,1-1-1,-1 0 1,1-1-1,0 0 1,0-1-1,19 4 1,-23-5-30,0-2 0,0 1 0,0-1 0,0 1-1,0-2 1,0 1 0,0-1 0,-1 0 0,1 0 0,0 0 0,0-1 0,-1 0 0,1 0 0,-1-1 0,1 1 0,-1-1 0,0-1 0,0 1 0,0 0 0,0-1 0,-1 0 0,5-5 0,-2-1 14,1 0 1,-1 0-1,-1-1 1,0 0-1,9-23 0,-6 9 53,9-41-1,-14 44-150,0 0 0,-1-1 0,-1-37 0,-2 55 44,-1 0 0,1 0 0,-1-1 0,0 1 0,0 0 0,0 0 0,-1 0 0,-3-7 0,4 10 14,0 1 0,1-1 0,-1 1 0,0 0 1,0-1-1,0 1 0,0 0 0,0 0 0,0 0 0,-1 0 0,1 0 0,0 0 0,-1 0 0,1 0 1,0 0-1,-1 0 0,1 1 0,-1-1 0,1 1 0,-1-1 0,0 1 0,1-1 0,-1 1 0,1 0 1,-1 0-1,0 0 0,1 0 0,-1 0 0,0 0 0,-2 1 0,2 0 2,-1 0 0,1 0 0,-1 0 0,1 1 0,0-1 0,-1 1 0,1 0 0,0-1 0,0 1 1,0 0-1,0 0 0,1 0 0,-1 0 0,0 1 0,-1 2 0,1-2 0,-6 9 12,1 1-1,0 0 1,1 0-1,0 0 1,1 1-1,1-1 0,-5 25 1,6-20 57,1-1-1,1 1 1,0 0 0,1-1 0,5 35-1,-3-43 7,0 0 0,1 1 0,0-1-1,0 0 1,1 0 0,0-1-1,0 1 1,1-1 0,1 0-1,-1 0 1,10 9 0,-13-14-158,1 0 1,0 0-1,1 0 1,-1-1-1,0 1 1,1-1-1,-1 0 1,1 0-1,0 0 1,0-1-1,0 1 1,0-1-1,0 0 1,0 0-1,0 0 1,0 0 0,0-1-1,0 0 1,1 0-1,-1 0 1,0 0-1,0-1 1,0 1-1,0-1 1,0 0-1,1 0 1,6-4-1,-7 3-515,1-1-1,-1 1 1,0-1 0,0 0-1,0 0 1,0-1-1,-1 1 1,1-1-1,-1 0 1,0 1 0,0-2-1,-1 1 1,1 0-1,-1 0 1,3-7 0,-1 1-631,-1 1 0,-1-1 0,1 0 0,-1 0 0,-1 0 0,1-13 0,0-21-1729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4:37.1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1 8896,'-37'8'7679,"42"-3"-6367,8-1 1504,11-1-1632,29-3 32,10 5-768,27-5-128,-1 3-192,1-3-992,-9 5 448,1-5-2496,-6 0 1600,19 0-4063,-10 0 3007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4:40.9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1134 5728,'-1'2'277,"1"-1"1,-1 0 0,1 1-1,0-1 1,0 0 0,0 1-1,0-1 1,0 1 0,0 1-1,0-2-132,0-1-1,0 0 0,1 1 1,-1-1-1,0 0 0,0 1 1,0-1-1,0 0 0,1 0 1,-1 1-1,0-1 0,0 0 1,0 0-1,1 1 0,-1-1 1,0 0-1,0 0 0,1 1 1,-1-1-1,0 0 0,1 0 1,-1 0-1,0 0 0,1 0 1,0 1-1,0-2 158,1 1 0,0 0 0,0 0 0,0-1 0,-1 1 0,1-1 0,0 1 0,0-1 0,-1 0 0,1 1 0,-1-1 0,1 0 0,2-2 0,5-4 369,0 0 0,-1-1 0,0 0 0,14-17 0,26-45 480,96-143 337,-110 163-1149,38-63 442,-11 14 451,-61 98-1237,0 1 1,1-1-1,-1 1 0,0 0 0,0-1 0,1 1 0,-1-1 1,0 1-1,1-1 0,-1 1 0,1 0 0,-1-1 0,0 1 1,1 0-1,-1 0 0,1-1 0,-1 1 0,1 0 0,-1 0 1,1-1-1,-1 1 0,1 0 0,-1 0 0,1 0 0,-1 0 1,1 0-1,-1 0 0,1 0 0,-1 0 0,1 0 0,-1 0 0,2 0 1,-1 1 10,0 0 0,1 0 0,-1-1 0,0 1 1,0 0-1,0 0 0,0 0 0,0 1 0,0-1 0,0 0 1,1 2-1,3 4 52,-1 1 1,7 15 0,-5-4 3,-1 0 1,0 0 0,-1 0-1,-1 0 1,0 24-1,-2-1 20,-7 57 0,3-73 70,-2 0 0,0 0 0,-16 42 0,18-60-130,0-1 1,0 0 0,-1 1-1,0-1 1,0-1-1,-1 1 1,0-1 0,0 1-1,-1-1 1,1-1 0,-14 11-1,14-13-14,1 0 0,-1-1 0,0 1 0,0-1 0,-1 0 0,1 0-1,0-1 1,-1 0 0,1 0 0,0 0 0,-1 0 0,0-1 0,1 0 0,-1 0-1,1 0 1,-1-1 0,1 0 0,-7-2 0,-2-1-96,0-1 0,0-1 0,1 0 0,0 0 0,1-2 1,-1 0-1,1 0 0,-11-10 0,9 5 25,0 0 0,1 0 0,1-2 1,0 1-1,-17-29 0,28 42 53,1-1 1,-1 1-1,0-1 0,0 1 0,1-1 1,-1 1-1,1-1 0,-1 1 1,1-1-1,0 1 0,-1-1 1,1 1-1,0-1 0,0 0 1,0 1-1,1-3 0,-1 3 3,0 1-1,0-1 1,0 1-1,1 0 0,-1-1 1,0 1-1,0 0 1,1-1-1,-1 1 1,0 0-1,1-1 1,-1 1-1,0 0 0,1 0 1,-1 0-1,1-1 1,-1 1-1,0 0 1,1 0-1,-1 0 1,1 0-1,0-1 0,0 1-10,1 0-1,0 0 0,-1 0 0,1 1 0,-1-1 0,1 0 0,-1 1 0,1-1 0,1 1 0,135 58 131,-59-23 144,-22-13 520,71 18 0,-119-38-699,0-1 0,0-1 0,1 1 0,-1-2 0,13 1 0,-17-1-55,-1-1 0,0 1-1,1-1 1,-1 0 0,0 0 0,0-1 0,0 1-1,0-1 1,0 0 0,0 0 0,0 0 0,-1 0 0,1-1-1,5-4 1,-3-1 28,1 0 1,-2-1-1,1 0 1,-1 0-1,-1 0 0,6-14 1,-1 2 92,2-5-84,0 0-1,9-40 1,-14 38-68,-1 0-1,-1 0 1,1-43 0,-5 69-18,0 1 23,0 1-1,1-1 1,-1 1-1,0-1 1,0 0-1,0 1 0,0-1 1,0 1-1,-1-1 1,1 1-1,0-1 1,0 0-1,0 1 1,0-1-1,-1 1 1,1-1-1,0 1 0,0-1 1,-1 1-1,1-1 1,0 1-1,-1 0 1,1-1-1,-1 1 1,1-1-1,-1 0 0,1 1-2,0 0-1,0 0 0,0 0 0,0 0 0,-1 0 1,1 0-1,0 0 0,0 0 0,0 0 0,0 0 0,0 0 1,0 0-1,0 0 0,0-1 0,0 1 0,0 0 0,-1 0 1,1 0-1,0 0 0,0 0 0,0 0 0,0 0 0,0 0 1,0 0-1,0 0 0,0 0 0,-1 0 0,1 0 0,0 0 1,0 0-1,0 0 0,0 0 0,0 1 0,0-1 1,0 0-1,0 0 0,-1 0 0,1 0 0,0 0 0,0 0 1,0 0-1,0 0 0,0 0 0,0 0 0,0 0 0,0 0 1,0 0-1,0 1 0,0-1 0,0 0 0,0 0 0,0 0 1,0 0-1,0 0 0,0 0 0,-1 1 0,-2 10-142,-2 13 85,2 5 81,2 0 0,0 0 0,2-1 0,6 40 0,-3-42 51,-1-6 40,10 36-1,-12-51-54,1 0 0,0 0 1,0 0-1,1-1 0,-1 1 0,1 0 1,0-1-1,0 0 0,1 1 0,-1-1 1,8 6-1,-9-9-27,0 1 1,0-1-1,0 0 0,-1 0 1,1 0-1,0-1 0,0 1 1,1 0-1,-1-1 0,0 1 1,0-1-1,0 0 1,0 0-1,0 0 0,0 0 1,0 0-1,1 0 0,-1 0 1,0-1-1,0 1 0,0-1 1,0 1-1,0-1 0,0 0 1,3-2-1,2-1 32,1-1 1,-1 0-1,0-1 0,-1 1 0,7-8 0,18-21 20,32-45-1,12-15 1,-23 28-77,-51 65-16,-1 0 0,1 0 0,0 0 0,0 0 0,-1 0 0,1 0 0,0 1 0,0-1 0,0 0 0,0 1 0,0-1 0,0 1 0,0-1 0,0 1 1,2-1-1,-3 1 6,0 0 0,1 0 0,-1 0 0,1 0 0,-1 0 0,0 0 0,1 1 0,-1-1 0,0 0 0,1 0 0,-1 0 0,0 1 0,0-1 0,1 0 0,-1 0 0,0 1 0,1-1 0,-1 0 0,0 1 0,0-1 0,0 0 0,1 1 0,-1-1 0,0 0 0,0 1 0,0-1 0,0 1 0,0-1 0,0 1 0,1 5-45,0 0-1,0 0 1,-1 0-1,-1 12 1,-3 30 42,-2 1 1,-2-1 0,-16 54 0,14-70 18,-1-1 0,-2 0 1,-1-1-1,-1-1 1,-34 49-1,31-54 70,-1-1 1,-1 0-1,-1-2 0,-1 0 0,-1-2 0,-25 18 0,41-33-59,1 0 0,-1 0 0,1-1 0,-1 0 0,-1 0 0,1-1 0,-12 3 0,14-4-12,0-1 0,1 0 0,-1 0-1,0-1 1,1 1 0,-1-1 0,0 0 0,1 0-1,-1 0 1,1-1 0,0 1 0,-1-1-1,-4-3 1,6 3-18,0 1-1,0-1 1,1 0 0,-1 0 0,0 0-1,1 0 1,-1-1 0,1 1-1,0 0 1,0-1 0,0 0-1,0 0 1,0 1 0,0-1-1,1 0 1,-2-5 0,2 5 3,1 0 0,0 0 1,-1 1-1,1-1 0,0 0 1,0 0-1,1 0 0,-1 0 1,1 0-1,-1 0 0,1 0 0,0 0 1,0 1-1,0-1 0,1 0 1,-1 1-1,0-1 0,4-3 0,0 0-14,0-1 0,0 1 0,1 1-1,0-1 1,0 1 0,1 0-1,-1 0 1,1 1 0,0 0-1,0 0 1,9-3 0,12-3-5,51-12-1,-45 13 34,33-7 14,-27 7 64,0-1 1,49-21 0,-77 25-53,1 0 1,-1 0 0,-1-1 0,1-1-1,-1 0 1,-1 0 0,1-1-1,-2-1 1,1 0 0,-1 0 0,8-12-1,5-15 18,-1-1 0,18-46-1,-20 40 4,37-60 1,-46 88-25,3-6-35,1 2 0,1-1-1,19-18 1,-33 38 20,2-3-22,1 1 0,-1 0 0,1-1 0,0 1 1,0 1-1,5-4 0,-8 6-1,0-1 0,1 1 0,-1 0 0,0-1-1,0 1 1,0 0 0,1 0 0,-1 0 0,0 0 0,0 0 0,1 0 0,-1 0 0,0 0 0,0 0 0,1 1 0,-1-1 0,0 0 0,0 1 0,0-1 0,0 1 0,1 0 0,-1-1-1,0 1 1,0 0 0,0 0 0,0-1 0,0 1 0,-1 0 0,2 2 0,1-1 4,-1 1 0,0 0-1,-1 0 1,1 0 0,0 0-1,-1 1 1,0-1 0,0 0 0,0 1-1,1 3 1,3 38-24,-5-39 30,2 34 30,-2 0 0,-1 0 0,-3 0 0,-1-1 0,-2 1 0,-19 62 0,21-86 19,-2 0-1,0 0 1,-1-1 0,-10 15 0,14-24-29,0-1 1,0 0-1,0 0 1,-1 0-1,-9 7 1,11-10-21,0-1 0,0 1 0,0 0 1,0-1-1,0 0 0,0 0 1,0 0-1,0 0 0,0 0 1,0 0-1,-1-1 0,-4 1 0,6-1 3,-1-1-1,1 1 0,-1 0 0,1-1 0,-1 0 0,1 1 0,-1-1 0,1 0 1,-1 0-1,1-1 0,0 1 0,-1 0 0,1-1 0,0 1 0,0-1 0,0 0 1,-3-3-1,1-1-17,-1 0 0,1 0 0,0-1 1,-5-11-1,1 1 2,1-1 1,1 0 0,1-1-1,0 1 1,1-1 0,1 0-1,0-31 1,3 47-4,0-1 0,0 0-1,0 0 1,0 0 0,1 1 0,0-1-1,0 0 1,0 0 0,0 1 0,1-1 0,-1 1-1,1-1 1,0 1 0,0 0 0,4-5-1,-4 6 6,1 0 1,-1 0-1,1 0 0,-1 1 0,1-1 0,0 1 0,0-1 0,0 1 0,0 0 1,0 0-1,0 0 0,0 1 0,0-1 0,0 1 0,1 0 0,-1-1 1,0 1-1,5 1 0,5 1-10,-1 0 0,1 1-1,-1 1 1,0 0 0,15 7 0,16 5-75,-12-5 152,-1-3 0,1 0-1,60 6 1,-81-13-41,0-1-1,0 0 1,0 0 0,0-1 0,0-1 0,0 1 0,0-2-1,0 1 1,-1-1 0,1-1 0,-1 0 0,0 0-1,0-1 1,0 0 0,-1 0 0,13-11 0,-3 0 24,0-2-1,-1 0 1,-2-1 0,1-1 0,-2 0-1,-1-1 1,0 0 0,-2-1 0,-1 0 0,0-1-1,6-24 1,24-135-125,-34 149 62,11-46-8,-5 27-102,-2-1 0,5-104 1,-15 155 132,-1-37-133,1 36 99,-1 1-1,1 0 1,0 0 0,-1 0-1,1 0 1,-1 0 0,0 0-1,0 0 1,0 0 0,0 0-1,0 0 1,0 1 0,-2-4-1,2 5 31,1 0-1,-1 0 0,1 0 0,-1 0 1,1 0-1,-1 0 0,1 0 0,-1 0 1,1 0-1,-1 0 0,1 0 0,0 0 1,-1 0-1,1 0 0,-1 0 0,1 1 1,-1-1-1,1 0 0,0 0 0,-1 1 1,1-1-1,-1 0 0,1 0 0,0 1 0,-1-1 1,1 0-1,0 1 0,-1-1 0,1 0 1,0 1-1,0-1 0,-1 1 0,0 1-15,-3 2 10,0 1 0,1 0-1,0 0 1,0 0 0,0 0-1,0 0 1,1 1 0,0-1 0,-2 10-1,-9 56-107,10-48 75,-11 72 200,-1 157-1,16-213-151,3 0-1,1 0 0,1-1 0,15 47 0,-18-75 41,0-1 0,0 1 0,1-1 0,0 1 0,1-1 0,11 16 0,-14-22-31,1 0 0,-1-1 0,1 1-1,0 0 1,-1-1 0,1 0 0,1 0 0,-1 0-1,0 0 1,0 0 0,1-1 0,-1 1-1,1-1 1,-1 0 0,1 0 0,0 0-1,-1 0 1,1-1 0,0 0 0,0 0-1,6 0 1,6-2 35,0-1 0,0 0 0,-1-1 0,1-1 0,-1-1 0,25-12-1,-15 4 17,0-1 0,42-33 0,-64 45-88,1 0 0,-1 0 0,1-1-1,-1 1 1,0-1 0,-1 1-1,1-1 1,0 0 0,-1 0 0,0 0-1,0-1 1,0 1 0,2-9-1,-4 11 10,0 1 0,0 0 0,0-1 0,0 1 0,0-1 1,0 1-1,0-1 0,-1 1 0,1 0 0,0-1 0,-1 1 0,1-1 0,-1 1 0,0 0 0,1 0 0,-1-1 0,0 1 0,-2-2 0,1 1 8,0 0 0,0 1 0,0-1 0,-1 1 0,1-1 1,-1 1-1,1 0 0,-1 0 0,1 0 0,-1 0 0,0 1 0,1-1 0,-5 0 0,-2 0-21,0 1-1,0-1 1,-1 2-1,1-1 0,0 1 1,0 1-1,0-1 0,0 1 1,-10 4-1,15-4 28,0-1 1,-1 1-1,1 0 0,0 0 1,0 1-1,0-1 1,1 1-1,-1 0 0,1 0 1,-1 0-1,1 0 0,0 0 1,0 1-1,0 0 1,1-1-1,-1 1 0,1 0 1,0 0-1,0 1 0,-2 5 1,3-4 22,0 1 1,0-1 0,0 1-1,1-1 1,0 1-1,1-1 1,-1 1 0,1-1-1,0 1 1,1-1-1,-1 0 1,1 1 0,1-1-1,-1 0 1,1 0-1,0-1 1,0 1 0,1-1-1,4 7 1,-4-8 5,0 1 0,0-1 1,1 0-1,-1 0 1,1 0-1,0 0 0,0-1 1,0 0-1,0 0 1,0-1-1,1 1 0,0-1 1,-1 0-1,1-1 1,0 1-1,0-1 0,0 0 1,0 0-1,0-1 1,0 0-1,8-1 0,-5 0 4,-1-1 0,1 0 0,0-1 0,-1 1 1,0-2-1,1 1 0,9-7 0,6-5 52,22-19 1,3-1-52,-5 3 70,-20 14-102,27-15 0,-38 25 105,-11 7-88,0-1-1,1 1 1,-1-1 0,1 1-1,-1 0 1,1 0-1,-1 0 1,1 0 0,0 1-1,4-1 1,-7 1-19,0 0 0,1 0-1,-1 0 1,0 0 0,1 0 0,-1 0 0,0 1 0,0-1 0,1 0 0,-1 0-1,0 0 1,0 1 0,1-1 0,-1 0 0,0 0 0,0 1 0,0-1 0,0 0-1,1 1 1,-1-1 0,0 0 0,0 0 0,0 1 0,0-1 0,0 0 0,0 1-1,0-1 1,0 0 0,0 1 0,0-1 0,0 0 0,0 1 0,0 0 0,-1 10 74,-3 9-72,-1 1 0,-1-1 0,-1 0 0,-10 21 0,16-39 26,0 0 0,0 0 0,1 0 0,-1 0 0,1 0 1,-1 0-1,1 1 0,0-1 0,0 3 0,0-4 49,-1-1-38,-1 0-26,2 0-59,0 17-118,-1-1 213,-1 1-1,0-1 1,-1 1-1,-5 16 1,6-26-45,1 11-2,2-29 92,1 0-1,5-18 0,-3 10-34,0 4-62,1-1 0,1 1 1,0 0-1,1 1 0,0-1 1,2 1-1,14-20 0,-17 28-27,0 0 0,0 0 0,0 1 0,0 0 0,1 0 0,0 1 0,0 0 0,14-7 0,-20 11 27,-1-1-1,1 1 1,-1 0-1,1-1 0,-1 1 1,1 0-1,-1-1 1,1 1-1,0 0 1,-1 0-1,1 0 0,-1 0 1,1-1-1,0 1 1,-1 0-1,1 0 0,0 0 1,-1 0-1,1 0 1,0 0-1,-1 1 0,1-1 1,-1 0-1,1 0 1,0 0-1,-1 1 0,1-1 1,-1 0-1,1 0 1,0 1-1,-1-1 1,1 1-1,-1-1 0,1 0 1,-1 1-1,0-1 1,1 1-1,-1-1 0,1 1 1,-1-1-1,0 1 1,1 0-1,-1-1 0,0 1 1,0-1-1,0 1 1,1 0-1,-1-1 1,0 1-1,0 0 0,0 0 1,0 3-6,0 0 0,0 0 0,0 0 0,0 0 0,-1-1 0,1 1 0,-3 6 0,-4 10 72,-1 4-67,-7 32-1,15-50 25,0-4-5,0-1 1,0 1-1,0-1 0,0 1 0,0-1 0,0 1 0,-1-1 0,1 1 0,-1-1 1,1 0-1,-2 3 0,12-18 45,5-3-111,2 0 0,0 2 0,34-25 0,-44 35 40,0 1 0,1-1-1,0 2 1,-1-1-1,1 1 1,0 0-1,1 1 1,-1 0 0,0 0-1,1 1 1,-1 0-1,1 0 1,15 1-1,-17 2 19,0-1-1,-1 1 0,1 0 0,0 0 1,-1 0-1,1 1 0,-1 0 1,0 1-1,11 7 0,-8-5 11,-1 1 1,-1 0-1,0 0 0,0 1 0,0 0 1,6 10-1,43 56 409,-40-54-400,-14-18-58,3 5 40,1 0 0,0 0 0,9 7 0,-13-12-46,0-1 0,0 1 0,0-1 0,0 0 0,0 0 0,0 0 1,0 0-1,0 0 0,0-1 0,1 1 0,-1-1 0,0 1 0,0-1 0,1 0 0,-1 0 0,0 0 1,1 0-1,1-1 0,-2 1-81,27-7-3658,-28 6 3335,1 1 0,-1-1 1,1 0-1,-1 0 0,0 1 0,1-1 0,-1 0 0,0 0 1,0 0-1,1 0 0,-1-1 0,0 1 0,0 0 0,0 0 0,0-1 1,0-1-1,1-10-4351,3 0 1601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4:41.3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42 10304,'-27'-21'4672,"40"21"-4064,-4 0 1631,9 0-1343,32-3 1120,8 3-1152,40-9-256,2 9-384,21-3-224,-8 3-32,16-5-2592,-11 5 1440,4 0-4671,-19 5 3295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4:43.6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0 981 5312,'0'0'9322,"6"-6"-7445,1-5-1208,0 0 0,-1 0-1,0-1 1,-1 1 0,5-16-1,-3 10-401,0 0-1,9-16 0,-7 18-177,1 2 1,0 0-1,1 0 0,0 1 1,1 0-1,17-12 1,85-55 496,-83 60-485,0-1 0,-2-1 0,36-35 0,-44 34-29,-1-2 1,-2 0-1,0-1 0,-2-1 1,-1 0-1,23-55 1,-16 31-18,-10 24 222,-1-1-1,14-51 1,-23 66-339,-2 12 60,0 0-1,0 0 1,-1 0 0,1 0-1,0 0 1,0 0-1,0 0 1,0 0-1,0-1 1,0 1 0,0 0-1,0 0 1,0 0-1,0 0 1,0 0 0,0 0-1,0 0 1,0 0-1,0 0 1,0 0-1,0 0 1,-1 0 0,1 0-1,0 0 1,0 0-1,0 0 1,0 0 0,0 0-1,0 0 1,0 0-1,0 0 1,0 0 0,0 0-1,0 0 1,-1 0-1,1 0 1,0 0-1,0 0 1,0 0 0,0 0-1,0 0 1,0 0-1,0 0 1,0 0 0,0 0-1,0 0 1,0 0-1,0 0 1,0 0-1,0 0 1,-1 1 0,1-1-1,0 0 1,0 0-1,0 0 1,0 0 0,0 0-1,-11 18-35,2 5 75,-11 45 0,4-14 6,-22 53 138,17-53 27,-21 91 1,40-138-176,1 0 1,0 0-1,1 0 1,-1 0-1,1 0 1,1 0-1,1 9 0,-2-13 8,1-1 0,-1 0 0,1 0 0,0 0 0,0 0 0,0 0-1,0 0 1,0 0 0,0 0 0,0 0 0,1 0 0,-1 0-1,1-1 1,-1 1 0,1-1 0,0 1 0,0-1 0,0 0-1,-1 1 1,1-1 0,0 0 0,1 0 0,-1 0 0,0-1 0,0 1-1,3 0 1,0 0 25,1-1-1,-1 1 0,1-1 0,-1-1 1,1 1-1,-1-1 0,0 0 1,1 0-1,-1 0 0,0-1 1,1 0-1,-1 0 0,0 0 0,5-4 1,3-2-26,0 0 1,0-2-1,20-19 0,-17 14 31,-2-1 0,0-1 0,-1-1 0,16-28-1,36-80-76,-46 86 48,97-226 160,-106 243-205,-7 17-26,-1 1 0,0 0 0,0-1-1,1-7 1,-3 13 26,1 0-1,-1-1 1,0 1-1,0 0 1,0-1-1,0 1 1,0 0-1,0-1 1,0 1-1,0-1 1,0 1-1,0 0 1,0-1-1,0 1 1,0 0-1,0-1 1,-1 1-1,1 0 1,0-1-1,0 1 1,0 0-1,0-1 1,-1 1-1,1 0 1,0-1-1,0 1 1,-1 0-1,1-1 1,-11 3-7,-11 12 68,17-10-64,0 0 0,0 1-1,1 0 1,0 0 0,0 0 0,0 1 0,-5 10 0,-18 44-73,22-47 95,-70 192 343,28-73-46,11-53-18,25-57-179,1 0-1,1 0 1,-8 30-1,17-52-107,-1 0-1,1 0 1,0 1 0,0-1-1,0 0 1,0 0 0,0 0-1,0 0 1,0 0-1,0 1 1,0-1 0,0 0-1,0 0 1,0 0 0,0 0-1,0 1 1,0-1 0,0 0-1,0 0 1,0 0-1,0 0 1,0 0 0,0 1-1,0-1 1,0 0 0,0 0-1,0 0 1,0 0 0,0 1-1,0-1 1,0 0-1,0 0 1,0 0 0,0 0-1,1 0 1,-1 0 0,0 1-1,0-1 1,0 0 0,0 0-1,0 0 1,0 0-1,1 0 1,-1 0 0,0 0-1,8-5 135,8-13-38,-13 14-129,1-1 0,-1 1 0,1 0-1,0 0 1,0 0 0,0 0 0,1 0-1,0 1 1,-1 0 0,1 0 0,0 1-1,0-1 1,1 1 0,10-3 0,-14 5 10,1 0-1,0 0 1,-1 0 0,1 1-1,0-1 1,-1 1 0,1-1 0,-1 1-1,1 0 1,-1 0 0,0 1 0,1-1-1,-1 0 1,0 1 0,0-1 0,0 1-1,2 2 1,5 3 36,-1 1-1,11 14 0,-7-7-24,-4-5 43,0 1 0,17 14 0,-22-22-27,1 0-1,0 0 1,0-1-1,0 1 1,0-1-1,0 0 1,1 0-1,-1-1 1,1 1-1,-1-1 1,7 1-1,9-1 11,-1-1 1,1-1-1,-1 0 0,1-2 0,31-8 0,-30 7-22,18-5 67,0-2-1,-1-2 0,-1-1 0,55-29 0,-88 41-65,0-1 0,0 1 1,0 0-1,-1-1 0,1 0 0,-1 0 0,0 0 1,5-6-1,-8 6-185,-5 4 88,-7 6 61,0 1 43,1 0-1,0 1 1,0 1-1,-16 19 0,-17 30 137,43-58-134,1-1-1,-1 1 0,1-1 1,0 1-1,-1-1 1,1 1-1,0 0 0,-1-1 1,1 1-1,0 0 0,0-1 1,-1 1-1,1 0 0,0-1 1,0 1-1,0 0 0,0 0 1,0 0 0,1-1 0,-1 0 0,0 0 0,0 0 0,0 0 0,1 0 0,-1 0 0,0 1 0,1-1 0,-1 0-1,0 0 1,0 0 0,1 0 0,-1 0 0,0 0 0,0 0 0,1 0 0,-1 0 0,0 0 0,1 0 0,-1 0 0,0-1 0,0 1 0,1 0 0,-1 0 0,0 0 0,1 0 0,22-13 230,-11 4-218,-1-1-1,0-1 0,0 0 1,14-20-1,-25 31-28,0-1 0,1 1-1,-1-1 1,0 0 0,1 1 0,-1-1-1,1 1 1,-1-1 0,1 1 0,-1-1 0,1 1-1,-1 0 1,1-1 0,-1 1 0,1-1-1,-1 1 1,1 0 0,0 0 0,-1-1 0,1 1-1,-1 0 1,1 0 0,0 0 0,-1 0-1,1-1 1,0 1 0,-1 0 0,1 0 0,0 0-1,0 1 1,-1-1 0,1 0 0,-1 0-1,1 0 1,0 0 0,-1 1 0,1-1-1,0 0 1,-1 1 0,1-1 0,-1 0 0,1 1-1,-1-1 1,1 1 0,0 0 0,3 3-15,-1 0 0,0 0 1,0 1-1,4 9 1,-2-5 56,5 8-20,3 6 55,28 37-1,-37-54-48,1 0-1,0 0 0,1-1 1,-1 0-1,1 0 1,0-1-1,1 1 0,-1-1 1,1-1-1,12 7 0,-13-9-7,0 0 0,0 0 0,-1 0-1,1-1 1,0 0 0,0 0 0,0 0-1,-1-1 1,1 0 0,0 0 0,0 0 0,-1-1-1,6-2 1,10-4 52,38-21 1,-40 18-56,-1-1 1,-1 0 0,0-1 0,-1-1 0,0 0-1,-1-1 1,0-1 0,20-30 0,-21 24-29,-1 0 0,-1 0 1,-1-1-1,-1-1 0,-2 1 1,12-51-1,-10 31-107,15-92 58,-16 70 120,-8 61-69,0 0 0,-1 0 0,1 1 0,-1-1 0,0 0 0,-1 0 0,0-4 0,1 8 15,0 0 0,0 0 0,0 0-1,0-1 1,0 1 0,0 0 0,0 0 0,0 0-1,0 0 1,0 0 0,0-1 0,0 1-1,0 0 1,0 0 0,0 0 0,0 0-1,0 0 1,0-1 0,0 1 0,0 0-1,0 0 1,0 0 0,0 0 0,0 0-1,-1 0 1,1 0 0,0-1 0,0 1 0,0 0-1,0 0 1,0 0 0,0 0 0,-1 0-1,1 0 1,0 0 0,0 0 0,0 0-1,0 0 1,0 0 0,-1 0 0,1 0-1,0 0 1,0 0 0,0 0 0,0 0 0,0 0-1,-1 0 1,1 0 0,0 0 0,-5 10-7,-4 20-43,-7 59-1,1-5 144,-21 103 120,31-156-214,3 1 0,0 0-1,6 61 1,0-25-662,-3-23-6288,-17-66-2746,5 4 6267,-18-22 1,-13-4-170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4:44.0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 16 9568,'-27'-15'4320,"32"15"-545,8 3-1599,9 6-1248,19 2 224,26 2-672,19 2-224,4 2-160,-5-2-96,-12 2 32,-15-1-1888,-8-4 1024,-15-1-3871,-9-2 2623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4:44.4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71 10560,'-17'-16'3904,"21"16"-3040,19-7-224,-5-1 63,17 0-511,42-4 480,31 4-384,10-1-192,-2 6-96,15 3-1344,17 3 737,-8 6-4833,-16-1 3008,-11-8-2336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4:45.6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20 2976,'9'-12'7813,"-7"11"-7294,0 0 0,-1 0 1,1 0-1,0 0 0,0 1 0,0-1 0,-1 1 1,1 0-1,0-1 0,4 1 0,22-1 524,-26 1-859,87 7 2748,-16 0-1160,-8-5-576,31 2-152,115 10-884,-186-13 436,-15-1-5141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5:02.6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129 108 3968,'-7'-25'3279,"6"-1"7687,0 34-9974,-3 17-347,-1 32 0,0-3-335,-33 330 1721,23-213-1652,10-97-152,-3 31 304,7-76 244,1-24-32,0-20-315,1-9-488,2 0-1,0-1 1,1 1-1,2 0 1,0 0 0,2 1-1,0 0 1,22-41-1,-22 52-15,0 0 0,17-20 0,0 1-96,-23 28 141,1 0-1,0-1 1,0 2-1,0-1 1,0 0-1,1 1 0,-1-1 1,1 1-1,0 0 1,6-3-1,-8 5 16,-1-1 1,1 0-1,0 1 0,0-1 0,-1 1 0,1 0 1,0 0-1,0-1 0,0 1 0,-1 0 1,1 0-1,0 1 0,0-1 0,0 0 0,0 1 1,-1-1-1,1 1 0,0-1 0,-1 1 0,1 0 1,0 0-1,-1 0 0,1 0 0,-1 0 1,1 0-1,1 2 0,0 1 59,1 1 0,-1 0 1,0 0-1,0 0 0,-1 1 1,0-1-1,1 1 0,-2-1 0,1 1 1,-1 0-1,0 0 0,0-1 0,0 1 1,-1 0-1,-1 9 0,0 5 43,-1 1-1,-1-1 1,-7 22 0,6-27-62,1 2 84,-2-1-1,-10 27 1,13-39-71,0 0 1,0 0-1,-1 0 1,1 0 0,-1-1-1,1 1 1,-1-1 0,0 1-1,-1-1 1,1 0 0,0 0-1,-1-1 1,0 1 0,0-1-1,-5 3 1,6-4-42,1-1-1,-1 1 1,0 0 0,0-1-1,0 0 1,1 0 0,-1 0 0,0 0-1,0 0 1,0-1 0,1 1-1,-1-1 1,0 0 0,0 0-1,1 0 1,-1 0 0,1 0 0,-5-3-1,-3-2-136,0-1-1,-17-15 0,2-1-204,-40-46-1,65 69 341,-1 0-1,1 0 1,0-1 0,0 1-1,-1 0 1,1 0 0,0 0-1,0-1 1,-1 1 0,1 0-1,0 0 1,0-1 0,0 1-1,0 0 1,0-1 0,0 1-1,-1 0 1,1 0 0,0-1-1,0 1 1,0 0 0,0-1-1,0 1 1,0 0 0,0-1 0,0 1-1,0 0 1,0-1 0,0 1-1,0 0 1,1-1 0,8 1-298,16 10 101,-24-10 219,51 23-211,50 20 327,-87-38-66,0-1-1,-1 0 1,1-2-1,0 1 1,23-1-1,-3-4 22,0-1 0,0-3 1,0 0-1,-1-2 0,0-2 0,-1-1 0,0-1 0,45-25 0,-61 28 25,-1 0 0,0-1 1,27-23-1,-39 28-100,0 1 0,0-1 0,0 1 0,0-1 0,-1 0 0,6-11 0,-8 13-20,1 0 1,-1-1-1,0 1 0,0-1 0,-1 1 1,1-1-1,-1 1 0,1-1 0,-1 0 1,-1 1-1,1-1 0,-1-5 0,0 5-15,0 0 0,-1 1 1,1-1-1,-1 1 0,1 0 0,-1-1 0,0 1 0,0 0 0,-1 0 1,1 0-1,0 1 0,-1-1 0,0 0 0,0 1 0,0 0 0,0-1 0,0 1 1,0 0-1,0 1 0,-1-1 0,1 1 0,-1-1 0,1 1 0,-5-1 0,0 1 2,1-1-1,-1 1 0,0 0 1,0 1-1,0-1 0,0 2 0,0-1 1,1 1-1,-1 0 0,-12 4 1,7-1 35,0 0 1,1 1-1,-1 1 1,1 0 0,0 1-1,-10 7 1,18-11-8,1 0 0,0-1 0,0 1 0,0 0 0,0 1 0,0-1 0,1 0 0,-1 1 0,1-1 0,0 1 1,0 0-1,1 0 0,-1 0 0,1 0 0,-1 0 0,1 0 0,1 0 0,-1 0 0,0 1 0,1-1 0,0 0 0,0 0 0,1 6 1,2 3 25,-1-1 1,2 1 0,0-1 0,0 0 0,1-1 0,1 1 0,0-1-1,0 0 1,1 0 0,1-1 0,12 14 0,-8-11 62,1 0 1,1-1-1,0-1 1,0 0 0,1-1-1,0-1 1,27 13-1,-36-20-65,0 0-1,0 0 1,0 0-1,0-1 1,0 0-1,0 0 1,0 0-1,0-1 1,0 0-1,0 0 1,0-1 0,1 1-1,-1-1 1,0-1-1,0 1 1,-1-1-1,1 0 1,0-1-1,8-4 1,5-4 16,-1-2 0,0 0 0,-1-1 0,17-17 0,-7 6-103,42-30 41,-43 36 133,-1-1 1,26-29 0,-47 45-101,-1 1-17,-1 1-1,0-1 1,1 0-1,-1 0 0,0 0 1,1-4-1,-2-2-53,-4-3-1,3 11 57,0 0 0,1 0-1,-1 0 1,0 0 0,1 0-1,-1 1 1,1-1-1,-1 0 1,1 0 0,-1 0-1,1 0 1,0 1 0,0-1-1,-1 0 1,1 1-1,0-1 1,1 0 0,20-13-42,-10 6-114,-3 1 194,0-1 0,-1 0 0,0-1 0,0 0-1,0-1 1,-1 1 0,-1-1 0,0-1 0,0 1-1,6-17 1,0-7-84,-1 0 0,7-38 0,11-70-296,-23 104 109,2-68 0,-8 98 173,0 1 0,-1-1 0,0 1 0,0-1 0,-2-7 0,2 14 46,1-1 0,0 1 0,-1 0 0,1-1 0,-1 1 0,0 0 0,1 0 0,-1 0 0,0 0 0,0 0 0,1 0 0,-1 0 1,0 0-1,0 0 0,0 0 0,0 0 0,0 0 0,-1 1 0,1-1 0,0 0 0,0 1 0,0-1 0,-1 1 0,1-1 0,0 1 0,-1 0 0,1-1 1,0 1-1,-1 0 0,1 0 0,0 0 0,-1 0 0,1 0 0,0 0 0,-1 1 0,1-1 0,-2 1 0,-1 0-10,0 1 0,0 0-1,0 0 1,0 0 0,1 0-1,-1 0 1,1 1 0,-1-1-1,1 1 1,0 0 0,0 0-1,0 0 1,1 1 0,-5 5-1,-14 26 3,2 0 0,1 1 0,-17 49 0,23-55 31,4-10-2,-84 227 512,81-209-444,1-1 0,3 1 0,0 0 1,-1 68-1,8-85-7,5 35 1,-5-51-21,1-1 1,0 1-1,0 0 1,0 0-1,1-1 1,0 1-1,0-1 1,0 0-1,0 1 1,1-1-1,0 0 1,-1-1-1,6 6 1,-5-7-33,-1 0-1,1-1 1,0 1 0,0-1-1,0 1 1,0-1 0,0 0 0,0 0-1,0-1 1,1 1 0,-1-1 0,0 1-1,0-1 1,1 0 0,-1 0-1,0-1 1,0 1 0,0-1 0,1 1-1,-1-1 1,5-2 0,6-2 8,0-1 1,0 0 0,15-10-1,54-36-120,112-94 0,-79 51 157,-102 85-195,-11 10 26,-6 5 53,-3 5 50,0-1 0,1 1 0,0 0 0,1 0 0,-5 16 1,4-12 1,1 2 28,0 1 0,1-1 0,1 1 0,0-1-1,2 1 1,0 0 0,0 0 0,6 27 0,-6-40-12,1-1 0,0 0 0,-1 0 0,1 0 0,1 0 0,-1 0 0,0 0 0,1-1 0,0 1 0,-1 0 0,5 4 0,-5-7-10,-1 1 0,0-1-1,1 1 1,-1-1 0,1 0 0,0 1 0,-1-1 0,1 0 0,-1 0 0,1 1 0,-1-1 0,1 0 0,0 0 0,-1 0 0,1 0 0,-1 0 0,1 0 0,0 0 0,-1 0 0,1 0 0,0 0 0,-1 0 0,2 0 0,-1-1 5,1 0 0,-1 0 0,0 0 0,0 0 0,0 0 0,1 0 0,-1 0 1,0 0-1,0 0 0,0-1 0,-1 1 0,1 0 0,0-1 0,0-1 0,9-15 52,-2-1 0,0 0 0,6-26 0,-11 32-60,0 0-1,-1 0 1,-1 0 0,0-1 0,0 1 0,-3-17 0,2 26-17,-1-1 0,0 1-1,0-1 1,0 1 0,0 0 0,-1-1 0,1 1-1,-1 0 1,-1 0 0,1 0 0,0 1-1,-1-1 1,0 0 0,0 1 0,0 0 0,0 0-1,0 0 1,-1 0 0,1 0 0,-1 0-1,0 1 1,0 0 0,0 0 0,0 0 0,0 0-1,-5-1 1,-1 5 14,7-1 0,3-1 0,0 0 0,0 0 0,0 0 0,-1 0 0,1 0 0,0 0 0,0 0 0,0 0 0,0 0 0,0 0 0,0 0 0,0 0 0,0 0 0,-1 0 0,1 0 0,0 0 0,0 0 0,0 0 0,0 0 0,0 0 0,0 0 0,0 0 0,0 0 0,0 0 0,0 1 0,0-1 0,0 0 0,-1 0 0,1 0 0,0 0 0,0 0 0,0 0 0,0 0 0,0 0 0,0 0 0,0 1 0,0-1 0,0 0 0,0 0 0,0 0 0,0 0 0,0 0 0,0 0 0,0 0 0,0 1 0,0-1 0,0 0 0,0 0 0,0 0 0,0 0 0,1 0 0,-1 0 0,0 0 0,0 0 0,0 0 0,0 0 0,0 1 0,0-1 0,0 0 0,0 0 0,0 0 0,0 0 0,0 0 0,1 0 0,4 4 0,-2-3 4,1 0-1,0 0 1,-1 0 0,1 0-1,0-1 1,-1 1 0,1-1-1,6 0 1,33-4 46,-31 2-42,222-6 282,-199 8-282,-28 0 12,13 0 8,33 4 0,-48-3-16,0 0 1,-1 0 0,1 0-1,0 0 1,-1 1 0,1 0-1,-1 0 1,1 1 0,-1-1-1,0 1 1,0 0 0,5 3-1,-8-4-1,0-1 0,0 0-1,0 1 1,0-1-1,0 1 1,0-1-1,0 1 1,-1-1 0,1 1-1,0-1 1,-1 1-1,1 0 1,-1-1-1,0 1 1,0 0 0,0 0-1,1-1 1,-1 1-1,-1 0 1,1-1-1,0 1 1,0 0 0,-1 0-1,1-1 1,-1 1-1,1-1 1,-1 1-1,0 0 1,0-1 0,-1 3-1,-3 4 71,-1 0 0,0 0 1,-1-1-1,-8 9 0,2-3-36,-3 7 6,-9 7 79,22-26-27,5-6-15,5-7-39,13-9-86,2 1-1,0 0 0,1 2 0,26-16 0,-25 17-23,-19 14 28,0-1 1,1 1-1,-1 0 1,1 0-1,0 1 1,6-2-1,-11 3 34,1 1-1,-1 0 1,0-1-1,0 1 1,0 0-1,0 0 1,0 0-1,0 0 1,0 0-1,1 0 0,-1 0 1,0 0-1,0 0 1,0 1-1,0-1 1,0 0-1,0 1 1,0-1-1,0 1 1,0-1-1,0 1 1,0 0-1,0-1 0,0 1 1,0 0-1,0-1 1,-1 1-1,1 0 1,0 0-1,0 0 1,-1 0-1,1 0 1,-1 0-1,1 0 1,-1 0-1,1 0 0,-1 0 1,0 0-1,1 0 1,-1 0-1,0 2 1,1 4 25,0 1 1,-1 0-1,0 8 1,0-9 4,0 0 0,0-1 0,1 1 0,2 10 0,-2-10-3,1-2 3,-1 1 1,1 0-1,0 0 1,0-1-1,4 8 1,-5-12-28,0 0 1,0 0 0,0 1 0,0-1 0,0 0 0,0 0-1,0 0 1,1 0 0,-1 0 0,0-1 0,0 1-1,1 0 1,-1 0 0,0-1 0,1 1 0,-1-1 0,1 1-1,-1-1 1,1 0 0,-1 0 0,1 1 0,-1-1-1,1 0 1,-1 0 0,1-1 0,1 1 0,14-4-16,0 0 1,0-1 0,21-9-1,-4 1 53,261-79 107,-260 80-188,33-16 0,-15 5 48,-49 22 0,3-2-18,1 0 1,-1 0-1,-1 0 0,1-1 1,8-6-1,-82 81-471,38-41 503,1 1-1,2 0 1,-37 60 0,59-85-18,0 0 0,1 1 1,0 0-1,1-1 0,-1 1 1,-2 13-1,5-19-6,0 0 0,0 0 0,0-1-1,-1 1 1,1 0 0,0 0 0,0-1 0,0 1 0,0 0-1,1 0 1,-1 0 0,0-1 0,0 1 0,0 0 0,1-1 0,-1 1-1,0 0 1,1 0 0,-1-1 0,0 1 0,1 0 0,-1-1-1,1 1 1,0 0 0,0 0-3,0-1-1,0 1 1,0-1-1,0 0 1,0 1-1,1-1 1,-1 0-1,0 0 1,0 1-1,0-1 1,0 0-1,0 0 1,0 0 0,2-1-1,3 0-13,-1 0 0,0 0-1,0-1 1,0 1 0,0-2-1,5-1 1,5-6-48,0 0 0,0-1-1,-1-1 1,22-23 0,45-62-271,-74 88 333,7-11 4,-14 20 0,0 0-1,0 0 1,0 0-1,0 1 1,0-1-1,0 0 1,0 0-1,0 0 1,0 0-1,0 0 1,0 0-1,0 0 1,1 0-1,-1 0 1,0 0 0,0 0-1,0 0 1,0 0-1,0 0 1,0 0-1,0 0 1,0 0-1,0 0 1,1 0-1,-1 0 1,0 0-1,0 0 1,0 0-1,0 0 1,0 0-1,0 0 1,0 0 0,0 0-1,0 0 1,1 0-1,-1 0 1,0 0-1,0 0 1,0 0-1,0 0 1,0 0-1,0 0 1,0 0-1,0 0 1,0 0-1,0 0 1,0 0-1,1-1 1,-1 1-1,0 0 1,0 0 0,0 0-1,0 10-55,0-10 52,-2 45 2,-2-1 0,-2 0-1,-2-1 1,-17 57 0,18-77 46,0-1 0,-2 0-1,0 0 1,-2-1 0,0 0 0,-1-1-1,-1 0 1,-1-1 0,-24 25-1,-47 42-20,-67 72-104,123-125 133,-41 44 56,57-65-95,1 0 0,-1-2-1,-1 1 1,-14 7 0,20-14-45,-1 0 1,1-1-1,-1 0 1,1 0 0,-1-1-1,0 0 1,0 0-1,0-1 1,0-1 0,0 1-1,0-1 1,0-1-1,0 0 1,0 0-1,0-1 1,0 0 0,1 0-1,-1-1 1,0 0-1,-10-6 1,8 3 10,1 0 0,-1 0 1,1-1-1,0 0 0,0-1 1,1 0-1,0-1 0,1 0 0,0 0 1,0-1-1,1 0 0,0 0 1,1-1-1,-8-15 0,13 22 24,-1 0 1,1 0-1,0-1 0,0 1 1,0 0-1,0 0 0,1-1 0,0 1 1,-1-1-1,2-5 0,0 7 0,-1 0-1,1-1 0,0 1 1,0 0-1,1 0 1,-1 1-1,1-1 1,-1 0-1,1 0 0,0 1 1,0-1-1,0 1 1,0-1-1,1 1 0,2-3 1,9-5 37,0 0 0,1 1 0,0 1 0,0 0 0,1 1 0,0 1 0,1 0 0,-1 1 0,31-5 0,10 2 108,90 0 1,-139 7-148,165 1-156,-136 0-3398,0 0-3618,-30-1 2208,4-8 1638,-2-6-2296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41:09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3 112 3488,'-3'4'6645,"3"1"-6762,5 34 3158,-2 69 0,-3-107-3011,5 46 860,3 20-314,-8-66-542,0-1 0,1 1 0,-1 0 0,0-1 0,0 1 0,1 0 0,-1-1 0,0 1 0,1-1 0,-1 1 0,0-1 0,1 1 0,-1-1 0,1 1 0,-1-1 0,1 1-1,-1-1 1,1 0 0,-1 1 0,1-1 0,-1 0 0,1 1 0,-1-1 0,2 1 0,-2-1-3,1 0 0,-1 0 0,0 0-1,1 0 1,-1 1 0,1-1 0,-1 0 0,0 0 0,1 0-1,-1 0 1,0 0 0,1 0 0,-1 0 0,1 0-1,-1 0 1,0 0 0,1 0 0,-1 0 0,1 0 0,-1 0-1,0-1 1,1 1 0,-1 0 0,0 0 0,1 0-1,-1-1 1,0 1 0,1 0 0,-1 0 0,0-1-1,1 1 1,-1 0 0,0 0 0,0-1 0,1 1 0,-1-1-1,11-18 280,-1 2-268,-6 4-4,0 0 0,-1 0 1,2-21-1,-4 23-57,1-1 1,0 1 0,1 0 0,0 0-1,7-15 1,-10 25-25,0 0-1,1 0 1,-1 0 0,1 0-1,-1 0 1,1 0-1,0 1 1,-1-1 0,1 0-1,0 0 1,0 1 0,1-2-1,-2 2 34,0 0-1,1 0 0,-1 0 1,0 0-1,0 0 0,0 0 0,1 0 1,-1 0-1,0 0 0,0 0 1,1 0-1,-1 0 0,0 0 1,0 0-1,1 0 0,-1 0 1,0 0-1,0 1 0,0-1 0,1 0 1,-1 0-1,0 0 0,0 0 1,0 0-1,1 1 0,-1-1 1,0 0-1,0 0 0,0 0 1,0 1-1,0-1 0,1 0 1,0 4-23,1 0 1,-1 0 0,1 0 0,0 7 0,0-1 133,30 88 27,-29-89-5,0-1-1,0 0 1,10 15 0,-12-22 175,7 1 305,-6-2-545,0 0 1,0 0-1,-1-1 1,1 1-1,0-1 0,-1 1 1,1-1-1,0 0 0,-1 0 1,1 0-1,-1 0 0,0 0 1,3-2-1,18-20 277,-18 18-319,134-157 112,-129 151-122,75-83-455,-63 68-314,-1 0-2470,-18 24 2262,1 0 0,-1-1 0,0 1 0,1 0 0,-1 0 0,1 1-1,3-3 1,2 3-2085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5:03.8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19 906 4736,'-19'1'6818,"19"-1"-6731,8-15 2295,12-16-688,-9 15-1063,-1-2 0,-1 1-1,8-21 1,19-60 477,-32 86-958,27-78 506,5 1 0,76-137 0,-81 178-55,42-50 0,-39 54 64,-26 33-459,0 0 53,1 0 0,0 1 0,15-14 0,-32 43-328,-23 34 203,19-34-49,-12 25 0,-2 21 111,-26 94 0,37-107-97,1-7 118,2 0 1,2 0-1,2 1 1,-3 78 0,11-116-170,0-1 1,1 1 0,0 0 0,0-1-1,0 1 1,5 11 0,-5-17-2,0 1-1,1 0 1,-1 0 0,1-1-1,-1 1 1,1-1 0,0 1-1,0-1 1,0 0 0,0 0-1,0 0 1,1 0 0,-1 0-1,1 0 1,-1-1 0,1 1-1,0-1 1,-1 0-1,5 1 1,2 1-22,1-1-1,-1-1 1,1 0 0,0 0-1,-1-1 1,1 0-1,0 0 1,-1-1 0,1-1-1,17-4 1,-3-2-7,-1 0-1,0-2 1,24-13-1,-4-5 3,-34 21 9,1 0-1,0 1 0,17-8 1,-26 13 45,-1 6-14,-1-1 0,0 1 0,0-1 0,0 1-1,-3 5 1,-1 6-3,3-9-49,0 0 0,0 0 0,0 0 0,1 1-1,1-1 1,-1 0 0,1 1 0,0-1 0,1 0-1,-1 1 1,2-1 0,1 8 0,0-4-23,-1-5 71,0 0 0,0 0 0,1 0 0,4 8-1,-7-13-47,0 0-1,1-1 0,-1 1 0,1 0 0,-1-1 1,1 1-1,-1 0 0,1-1 0,0 1 0,-1-1 1,1 1-1,0-1 0,-1 1 0,1-1 0,0 1 1,0-1-1,-1 0 0,1 1 0,0-1 0,0 0 1,0 0-1,-1 0 0,1 0 0,0 1 0,0-1 1,0 0-1,0 0 0,-1-1 0,1 1 1,0 0-1,0 0 0,0 0 0,-1 0 0,1-1 1,0 1-1,0 0 0,0-1 0,-1 1 0,1-1 1,1 0-1,0-1-35,0 0-1,0-1 1,0 1 0,-1 0 0,1-1-1,-1 1 1,1-1 0,-1 1 0,0-1-1,0 0 1,0 1 0,1-6 0,5-34-453,-6 33 442,0 0 0,-1 0 0,-1-1 0,1 1 0,-2 0 0,1 0 0,-1 0 0,0 1 0,-6-15 0,6 20 84,0 1 0,0-1 0,0 0-1,0 1 1,0-1 0,0 1 0,-1 0-1,1 0 1,-1 0 0,0 0-1,0 0 1,-5-2 0,8 4-37,0 0 1,0 0-1,0 0 1,0 0-1,0 0 1,-1-1-1,1 1 1,0 0-1,0 0 1,0 0-1,0 0 1,0 0-1,0 0 1,0 0-1,-1 0 1,1 0-1,0 0 1,0 0 0,0 0-1,0 0 1,0 0-1,0 0 1,-1 0-1,1 0 1,0 0-1,0 0 1,0 0-1,0 0 1,0 0-1,0 0 1,-1 0-1,1 0 1,0 0-1,0 0 1,0 0-1,0 0 1,0 0-1,0 0 1,-1 0-1,1 0 1,0 0-1,0 0 1,0 0-1,0 1 1,0-1-1,0 0 1,5 6 214,10 8-36,-8-9-156,1-1 0,0 1 0,0-2 0,0 1 0,1-1 0,-1 0 0,10 2 0,64 8-268,-42-7-104,49 2-3128,-31-8-5425,-78-8-1015,-4-1 8048,-20-10-1136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5:04.1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59 84 12544,'-45'-37'4639,"32"30"-3583,13 2-320,13 5 32,9-3-576,9-5 1120,11-1-736,6 6-192,20-5-224,22 5-1472,26 3 704,-8 3-4191,-8 8 2655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5:06.2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27 937 2912,'-26'5'6810,"45"-5"-3428,2 0-2074,-2 1-136,-1-2 1,37-4 0,-40 2-974,0-1-1,-1-1 1,1 0 0,-1 0-1,0-2 1,0 0 0,-1 0-1,0-1 1,0-1 0,-1 0-1,15-15 1,10-14 0,49-65 0,-20 22-5,118-106 227,-8 17 143,-166 160-520,34-41 214,-32 36 65,0 1 0,20-18 0,-45 56-190,-9 14-86,2 1 0,1 1-1,-13 44 1,-40 188 44,66-249 16,2 1 1,1 0 0,0-1 0,2 31-1,1-51-81,0-1-1,0 1 0,1-1 1,-1 1-1,1-1 0,0 1 0,-1-1 1,1 1-1,1-1 0,-1 0 1,0 1-1,0-1 0,1 0 1,-1 0-1,1 0 0,0 0 1,3 3-1,-2-3 16,0 0-1,0-1 1,0 1-1,0-1 1,0 1 0,0-1-1,1 0 1,-1 0 0,0-1-1,1 1 1,-1-1 0,5 1-1,0-2 45,-1 1 0,1-1-1,0 0 1,-1 0 0,1-1-1,-1 0 1,1 0 0,-1-1-1,0 0 1,0-1 0,9-5-1,-7 3-61,-1-1-1,0 0 1,0-1-1,0 0 0,-1 0 1,-1-1-1,8-12 1,34-70 102,-23 39-8,2 4-36,2 1 0,2 2 1,47-55-1,-45 63-7,60-72-87,-70 79 39,33-56-1,-6 1 210,-49 84-227,-1 0 0,1 1 0,-1-1 0,0 0 1,1 0-1,-1 1 0,0-1 0,0 0 0,0 0 1,1 0-1,-1 1 0,0-1 0,0 0 0,0 0 1,0-1-1,-3 3 34,-3 9-61,-8 18 15,-1-1-1,-1 0 1,-2-1-1,-28 32 1,17-22 95,-24 41 0,32-40 68,-25 61 0,-6 45 0,19-51-129,-27 76 162,55-149-96,5-19-81,0 0 0,0 0 0,0 0 0,-1 0 1,1 1-1,0-1 0,0 0 0,0 0 0,0 0 0,-1 0 1,1 0-1,0 0 0,0 0 0,0 0 0,-1 0 0,1 0 0,0 0 1,0 0-1,0 0 0,-1 0 0,1 0 0,0 0 0,0 0 1,0 0-1,-1 0 0,1 0 0,0 0 0,0 0 0,0 0 1,0 0-1,-1 0 0,1 0 0,0 0 0,0-1 0,0 1 0,0 0 1,-1 0-1,4-4-2,0 0 1,-1-1-1,0 1 0,0 0 1,0-1-1,0 1 0,-1-1 1,0 0-1,1-5 0,3-8-45,-5 18 32,35-102-280,-28 84 266,0 1 0,2 0 0,18-27 0,-25 42 0,0-1 0,-1 1-1,1 0 1,0 0 0,1 0 0,-1 0-1,0 0 1,4-2 0,-6 4 8,1 0 1,0-1-1,-1 1 0,1 0 1,0 0-1,-1 0 1,1 0-1,0-1 0,0 1 1,-1 0-1,1 0 1,0 1-1,0-1 0,-1 0 1,1 0-1,0 0 1,-1 0-1,1 1 0,0-1 1,0 0-1,-1 1 0,1-1 1,-1 0-1,1 1 1,0-1-1,-1 1 0,1-1 1,-1 1-1,1-1 1,-1 1-1,1-1 0,-1 1 1,1 0-1,-1-1 1,0 1-1,1 0 0,-1 0 1,5 11-18,0 0 0,-1 0 0,0 1 1,-1-1-1,0 1 0,1 19 0,5 21-57,-6-38 120,1 0-1,1 1 1,0-1 0,1-1 0,1 1 0,0-1 0,10 14-1,-14-23-27,1-1-1,0 1 0,-1-1 0,2 0 0,-1 0 1,0 0-1,1 0 0,0-1 0,-1 0 0,1 0 1,0 0-1,1-1 0,-1 0 0,1 0 0,-1 0 0,1 0 1,-1-1-1,1 0 0,0 0 0,-1 0 0,1-1 1,9-1-1,-4 1 43,4-1-5,0 0-1,1-1 1,-1-1 0,0 0-1,0-1 1,17-7-1,-20 6 11,0-1 0,-1 0 0,15-11-1,-20 12-37,-1 1 0,0-1-1,0 0 1,-1 0 0,1 0 0,-1-1-1,0 1 1,4-9 0,-1-2-27,0-1 1,-1 0 0,-1 0-1,0 0 1,-2-1 0,0 0-1,0 1 1,-2-1 0,-1-27-1,0 39-22,-1 0-1,0 1 0,0-1 0,0 1 0,0-1 1,-1 1-1,0-1 0,0 1 0,-5-7 0,7 12 28,0-1-1,-1 1 1,1-1-1,-1 1 1,1-1-1,0 1 1,-1-1-1,1 1 1,-1-1-1,1 1 1,-1 0-1,0-1 1,1 1-1,-1 0 1,1 0-1,-1-1 1,1 1-1,-1 0 0,0 0 1,1 0-1,-1 0 1,0 0-1,1 0 1,-1 0-1,1 0 1,-1 0-1,0 0 1,1 0-1,-1 0 1,0 0-1,1 0 1,-1 1-1,1-1 1,-1 0-1,0 0 1,1 1-1,-1-1 0,1 0 1,-1 1-1,1-1 1,-1 1-1,1-1 1,-1 1-1,1-1 1,-1 1-1,-2 3 14,0-1 0,0 1 0,0 0 0,-4 7 0,2-1-25,0-1 0,1 1 0,1 0 0,-1 0 0,2 0 1,-1 0-1,1 1 0,1-1 0,0 0 0,1 21 0,0-25 29,1 0-1,0 1 1,0-1 0,0 0-1,1 1 1,0-1 0,1 0-1,-1 0 1,1-1-1,0 1 1,0 0 0,1-1-1,0 0 1,0 0-1,0 0 1,0 0 0,1-1-1,0 0 1,6 5-1,-1-3 5,1 0 0,0 0-1,0-1 1,0 0 0,1-1-1,-1-1 1,1 0 0,22 3-1,5-2-270,54-3 0,-57-1-240,59-4-1917,-34-4-2549,-61 8 4942,16-4-2246,-15 4 2017,-1-1-1,1 1 0,0 0 1,-1 0-1,1 0 0,-1-1 1,1 1-1,-1 0 0,1-1 1,-1 1-1,0-1 0,1 1 1,-1-1-1,1 1 1,-1 0-1,0-1 0,1 0 1,-1 1-1,0-1 0,1 1 1,-1-2-1,-3-9-2992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5:06.6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18 159 10304,'-18'-14'3808,"36"9"-2944,32-10-256,-10 6 1503,10 1-1279,3 0 576,20-7-832,30-2-192,32 1-224,-6 1-544,-7 1 192,-4 3-3712,11-1 2145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5:09.9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14 504 6240,'-4'-1'607,"4"1"-530,0 0 0,0 0 0,0-1 0,-1 1 1,1 0-1,0 0 0,0 0 0,0 0 0,-1 0 1,1 0-1,0-1 0,-1 1 0,1 0 1,0 0-1,0 0 0,-1 0 0,1 0 0,0 0 1,0 0-1,-1 0 0,1 0 0,0 0 1,0 0-1,-1 0 0,1 1 0,0-1 0,0 0 1,-1 0-1,1 0 0,0 0 0,0 0 0,-1 0 1,1 1-1,0-1 0,0 0 0,0 0 1,0 0-1,-1 1 0,1-1 0,0 0 0,0 0 1,0 0-1,0 1 0,0-1 0,-1 0 1,1 0-1,0 1 0,0-1 0,0 0 0,0 0 1,0 1-1,0-1 0,0 0 0,0 0 0,0 1 1,0-1-1,0 0 0,0 1 0,14 2 2915,6 1-1962,-1-1 1,1-1-1,23 0 0,-19-2-468,2 1 25,-1-2 1,29-3-1,-40 1-424,1 1-1,-1-2 0,0 0 0,-1 0 0,18-9 1,-18 6-62,0 1 0,-1-2 0,0 0 1,0 0-1,15-15 0,-23 19-74,0 0 0,0-1-1,-1 1 1,0-1 0,1 0-1,-2 0 1,1 0 0,-1 0-1,1-1 1,-1 1 0,-1-1 0,1 1-1,-1-1 1,0 0 0,0 0-1,-1-9 1,0 8-31,0-1-1,-1 0 1,0 1 0,-1 0 0,0-1-1,0 1 1,-6-14 0,8 19-16,-1 0 0,0 0 1,0 0-1,0 0 0,-1 0 1,1 1-1,0-1 0,-1 0 0,1 1 1,-1-1-1,0 1 0,1-1 1,-1 1-1,0 0 0,0-1 0,0 1 1,0 0-1,0 0 0,0 0 1,0 1-1,0-1 0,0 1 0,-1-1 1,1 1-1,0-1 0,0 1 1,0 0-1,-1 0 0,1 0 0,-4 1 1,-4 2 22,-1 1 0,1 0 0,0 1 0,0 0 0,0 0 0,-13 10 0,21-13-3,-18 11 94,1 1-1,-32 32 1,43-38-29,1 0-1,0 0 1,1 0 0,-1 1 0,2 0 0,-1 0-1,2 1 1,-8 17 0,11-22-15,0-1-1,0 1 1,0 0 0,1-1-1,0 1 1,-1 0 0,2 0-1,-1-1 1,1 1 0,-1 0-1,1-1 1,2 7 0,0-4 4,0 0 0,0 0 0,1-1 0,-1 0 1,1 1-1,1-2 0,6 9 0,0-3 71,0-1 0,1 0 0,0 0 1,1-1-1,0-1 0,0 0 0,16 6 0,-21-10-38,0-1 0,0 0 0,0 0 0,0-1 0,1 0 0,-1-1 0,1 1 0,-1-2 0,1 1 0,-1-1 0,1 0 0,-1-1 0,1 0 0,-1-1 0,13-3 0,11-6 90,-1-2 0,32-17 0,-10 4 65,-20 10-208,-1-2 0,-1-1-1,0-1 1,-1-2 0,27-26 0,-34 27-85,4-4-85,1 1 0,33-21 0,-61 45 135,1-1 1,-1 1-1,0 0 0,0 0 0,1 0 1,-1-1-1,0 1 0,1 0 0,-1 0 1,0 0-1,1 0 0,-1 0 0,0 0 1,0 0-1,1 0 0,-1 0 0,0 0 1,1 0-1,-1 0 0,0 0 0,1 0 1,-1 0-1,0 0 0,1 0 0,-1 0 1,0 0-1,1 0 0,-1 1 0,0-1 1,0 0-1,1 0 0,-1 1 1,4 10-57,-4 17-48,-3-15 123,0 1 1,-1-1 0,0-1 0,-1 1 0,0-1 0,-10 17 0,3-9 17,0-1 1,-1-1-1,-17 18 0,25-30-22,2-3 34,0-1 0,1 1 1,-1 0-1,1 0 0,0 0 0,0 1 1,-3 5-1,5-9-42,0 1-1,0-1 1,0 0 0,0 0 0,0 0-1,0 0 1,-1 1 0,1-1 0,0 0 0,0 0-1,0 0 1,0 0 0,0 1 0,0-1-1,0 0 1,0 0 0,0 0 0,0 1 0,0-1-1,0 0 1,0 0 0,0 0 0,0 1-1,0-1 1,0 0 0,0 0 0,0 0 0,1 1-1,-1-1 1,0 0 0,0 0 0,0 0-1,0 0 1,0 0 0,0 1 0,1-1 0,-1 0-1,0 0 1,0 0 0,0 0 0,0 0-1,1 0 1,-1 0 0,0 1 0,0-1 0,0 0-1,0 0 1,1 0 0,-1 0 0,0 0-1,0 0 1,0 0 0,1 0 0,-1 0 0,0 0-1,0 0 1,0 0 0,1 0 0,-1 0-1,0 0 1,0 0 0,0 0 0,1-1 0,-1 1-1,0 0 1,0 0 0,16-7-9,-15 6-3,36-22-74,-1-2 0,-1-2 0,57-55 0,-84 74 46,0 0-1,1 1 0,-1 0 1,1 1-1,18-10 0,-26 15 32,1 1-1,-1-1 0,0 1 1,1 0-1,-1-1 0,1 1 1,-1 0-1,0 0 0,1-1 1,-1 1-1,1 1 0,-1-1 1,1 0-1,-1 0 0,0 0 1,1 1-1,-1-1 0,1 1 1,-1-1-1,0 1 0,1-1 0,-1 1 1,0 0-1,0 0 0,0 0 1,1-1-1,-1 1 0,0 0 1,0 0-1,0 1 0,0-1 1,-1 0-1,1 0 0,0 0 1,0 1-1,-1-1 0,2 3 1,2 5 56,-1 1 0,1 0 0,-2 0 0,3 13 0,-3-15-88,-1-1 56,0-1 1,1 0-1,0 0 0,0 0 1,1-1-1,-1 1 0,1 0 0,6 7 1,-6-9-2,0-1 1,0 0 0,0 0-1,0 0 1,1-1-1,-1 1 1,1-1 0,0 0-1,-1 0 1,1 0-1,0-1 1,0 1 0,8 1-1,-1-1-24,0-1-1,0 1 1,1-2-1,-1 0 1,0 0 0,1-1-1,17-4 1,3-2-16,43-17 0,-64 20 24,0 0-1,0-1 0,0-1 0,0 0 0,10-8 0,-15 10-5,0-1 0,-1-1 0,1 1 0,-1-1 1,0 0-1,-1 0 0,1-1 0,-1 1 0,4-9 0,0-4-3,0-1 0,-2 1-1,0-1 1,5-32-1,-9 37-16,-1-1 0,0 1 0,0-1 0,-2 1 0,0-1 0,-6-26 0,7 40-8,-1-1 1,1 1-1,-1 0 0,0-1 0,0 1 0,0 0 1,0-1-1,0 1 0,-1 0 0,1 0 0,-1 0 1,1 0-1,-1 0 0,0 0 0,0 1 1,0-1-1,0 0 0,0 1 0,0 0 0,0-1 1,0 1-1,-3-1 0,2 1 3,0 1 1,0-1-1,0 1 1,-1 0-1,1 0 1,0 0-1,0 0 1,0 0-1,0 1 1,0 0-1,0-1 1,0 1-1,0 0 1,0 0-1,0 1 1,0-1-1,-3 3 1,-3 2 32,-1 1 0,1 0 0,1 1 0,0-1 0,0 2 0,0-1 0,1 1 1,0 1-1,-6 11 0,-1 3 21,2 0 1,-16 46 0,22-56 8,2 0 0,0 1 0,1 0 0,0 0 0,-1 27 0,4-36-13,1 0 0,-1-1 0,1 1 0,0 0 0,0 0 0,0 0-1,1-1 1,0 1 0,0-1 0,1 1 0,-1-1 0,1 0 0,0 0 0,1 0 0,-1-1 0,1 1 0,8 7 0,-6-7 10,1 1 0,0-1-1,0-1 1,0 1 0,1-1 0,0-1 0,-1 1 0,1-1-1,1-1 1,-1 0 0,0 0 0,0 0 0,1-1 0,-1 0-1,1-1 1,-1 0 0,1 0 0,13-2 0,-7-1-15,-2 0 1,1-1-1,0-1 1,-1 0-1,0-1 0,0 0 1,0-1-1,-1 0 1,0-1-1,16-13 0,-9 5-24,-1 0-1,-1-1 0,24-29 1,-21 20 63,-1-1 0,-1-1 1,28-60-1,-42 75-146,-3 11 55,-1-1 0,1 1-1,0-1 1,0 1 0,0-1-1,1 1 1,-1 0 0,0 0-1,3-3 1,-3 5 40,-1 0 0,1 0-1,-1 0 1,1 0 0,-1 1-1,1-1 1,-1 0 0,1 0 0,-1 0-1,0 1 1,1-1 0,-1 0-1,1 0 1,-1 1 0,0-1 0,1 0-1,-1 1 1,1 0 0,-1-1 2,6 6-24,-1-1-1,-1 1 0,1 0 0,-1 0 0,0 0 0,5 12 0,17 45 37,-12-25-2,-8-22-22,1-1 0,1-1-1,0 1 1,1-1-1,1-1 1,0 0 0,1 0-1,24 21 1,-29-28 18,1-1 1,0 0-1,0-1 1,0 1-1,1-1 1,-1-1-1,1 0 1,0 0-1,0 0 1,0-1 0,0 0-1,1-1 1,-1 1-1,0-2 1,1 1-1,-1-1 1,1-1-1,-1 1 1,10-3-1,5-4-20,0-1 1,-1 0-1,-1-2 0,40-23 1,-35 18-95,16-9 51,63-50 0,29-42-34,-110 96 116,-2-2 0,0 0 0,-2-2 0,28-39 0,-47 61-38,-1 1-1,1-1 1,0 1-1,0-1 1,-1 1-1,1-1 1,-1 0-1,1 0 1,-1 1-1,1-4 1,-2 4-1,1 1 0,0-1 0,0 1 0,0-1 0,0 1 0,-1-1 0,1 1 0,0-1 0,0 1 0,-1-1 0,1 1 0,-1-1 0,1 1 0,0-1 0,-1 1 0,1 0 0,-1-1 0,1 1 0,-1-1 0,1 1 0,-1 0 0,1 0 0,-1-1 0,1 1 0,-1 0 0,1 0 0,-1 0 0,0 0 0,1 0-1,-1-1 1,1 1 0,-1 0 0,1 0 0,-1 0 0,0 1 0,0-1 0,-7 0-32,-1 1 0,1 1-1,0 0 1,0 0 0,0 0-1,1 1 1,-1 0-1,-12 7 1,1 1-12,0 1 0,-20 16 0,12-5 39,1 2 1,1 0 0,1 2 0,2 0 0,0 2 0,2 0 0,1 1 0,-19 40 0,37-65 29,-1-1 0,0 0 0,1 0 0,0 0 0,0 1 0,0-1-1,0 1 1,1-1 0,-1 1 0,2 8 0,-1-11-11,0-1-1,1 1 1,-1-1-1,1 1 1,-1-1-1,1 1 0,0-1 1,-1 0-1,1 1 1,0-1-1,0 0 1,0 0-1,0 1 1,0-1-1,0 0 1,0 0-1,1 0 0,-1 0 1,0 0-1,1 0 1,-1-1-1,0 1 1,1 0-1,-1-1 1,1 1-1,-1-1 1,1 0-1,-1 1 0,1-1 1,0 0-1,-1 0 1,1 0-1,-1 0 1,3 0-1,1 0-23,0 0-1,0-1 0,-1 0 1,1 0-1,0 0 0,0 0 1,0-1-1,-1 0 0,1 0 1,-1 0-1,1 0 0,-1-1 1,0 0-1,0 0 1,0 0-1,0 0 0,4-5 1,-3 1 35,1 0 1,-1 0 0,0 0 0,-1-1 0,0 1 0,0-1-1,-1 0 1,0 0 0,3-10 0,-2-5 68,4-28 0,-3 15-3,-5 18-49,-1 13-47,-2 8-67,-1 9 69,1 0 0,0 0 0,-2 18 0,-2 12 61,-34 134 118,5-18-132,19-75 68,-29 85 1,40-149-66,-1 1 0,-1-2 0,-1 1 0,-17 25 0,23-39-66,0-1 1,0 0-1,-1 0 1,1 0 0,-1-1-1,0 1 1,0-1-1,0 0 1,0 0-1,-1 0 1,1 0 0,-1-1-1,0 0 1,0 0-1,1 0 1,-1-1-1,-1 1 1,1-1 0,0 0-1,0-1 1,0 1-1,-11-1 1,-1-2-121,0-1 1,-1 0 0,1-1-1,0-1 1,1-1-1,-1 0 1,-29-17 0,37 18 95,0-1 1,0 1 0,1-2 0,0 1 0,0-1 0,1-1 0,0 1-1,0-1 1,0-1 0,1 1 0,1-1 0,-1 0 0,1 0 0,-6-16 0,10 20 19,0 0 1,0 1-1,0-1 1,0 0-1,1 0 1,0 0-1,0 1 1,0-1 0,0 0-1,1 0 1,0 0-1,1-5 1,1 3-2,-1 0-1,1 1 1,1-1 0,-1 1-1,1 0 1,0 0 0,7-9-1,0 4 21,1-1 0,0 1 0,1 1 0,0 0 0,1 1 0,22-12 0,-1 3 118,2 1 0,0 1 0,49-13 0,128-20 243,-45 11-275,-130 28 209,0-1 1,56-25 0,-81 29-199,1 0 1,-1-2 0,-1 1-1,1-2 1,-1 1-1,-1-2 1,0 0 0,0 0-1,11-16 1,-8 6 115,-1-2-1,22-44 1,14-53 102,14-30-40,-36 95 82,-27 49-287,-4 11 20,-7 13 20,3 0-100,1 0 0,1 1 0,-3 20 0,-6 60 0,12-80 0,-1 6 14,0-5 50,0 28 0,3-44-48,0 1 1,0 0 0,0 0-1,1-1 1,0 1 0,0 0-1,1-1 1,-1 1 0,1-1-1,0 1 1,3 4-1,-5-8-9,1-1-1,-1 1 0,0-1 1,1 0-1,-1 1 0,1-1 1,-1 1-1,1-1 0,-1 0 1,1 1-1,-1-1 0,1 0 1,-1 0-1,1 1 0,0-1 1,-1 0-1,1 0 0,-1 0 0,1 0 1,0 0-1,-1 0 0,2 0 1,16-5 146,-12 1-110,0 1-1,0-1 1,8-7 0,38-43-33,-10 10-26,-25 27-32,0 1 0,2 1 0,-1 1 0,32-19 0,-49 33 43,1-1 0,-1 0 0,0 0 0,1 1 0,-1-1 0,0 0 0,1 1 0,-1 0 0,1-1 0,-1 1 0,1 0 0,-1 0 0,1 0 0,-1-1 0,1 2-1,-1-1 1,1 0 0,-1 0 0,1 0 0,-1 1 0,1-1 0,-1 1 0,0-1 0,1 1 0,-1 0 0,0-1 0,1 1 0,-1 0 0,0 0 0,0 0 0,1 0-1,-1 0 1,0 0 0,0 0 0,0 0 0,-1 1 0,1-1 0,1 2 0,1 4-5,-1 0 0,1-1 0,-2 1 1,1 0-1,-1 0 0,0 0 0,0 0 0,-1 13 0,0-17 14,1 14 22,-1 0 0,-1 0 0,-1 0 0,0 0 0,-2 0-1,0 0 1,0-1 0,-1 0 0,-2 0 0,1 0 0,-2-1 0,0 0 0,0 0 0,-12 13 0,0-2-43,-97 135-14,103-138 1,-40 61 101,-66 79 0,110-152-81,0 0 1,0 0-1,-1-2 0,-1 1 1,0-1-1,0-1 0,-1 0 1,0 0-1,-27 10 0,29-14-38,-1-1 0,0 0-1,1-1 1,-1 0 0,0-1-1,-1 0 1,1-1 0,0 0-1,0-1 1,0 0-1,0-1 1,-17-5 0,21 4 62,0 0 1,0-1 0,0 0-1,1 0 1,-1-1 0,1 0-1,0 0 1,0-1 0,1 0-1,0 0 1,0 0 0,0-1-1,1 0 1,0 0-1,0-1 1,1 1 0,0-1-1,0 0 1,-3-8 0,4 6-10,-1 1 0,2-1 1,-1 1-1,1-1 0,1 0 1,-1 0-1,2 0 1,-1 0-1,2 0 0,-1 0 1,1 0-1,1 0 0,0 0 1,0 0-1,1 1 0,5-14 1,-1 11 23,0 0 1,1 1-1,0 0 1,1 0-1,0 1 1,0 0-1,1 1 1,0 0-1,1 0 1,0 1-1,21-11 1,-1 3 77,0 2 1,1 1-1,50-14 1,-43 17-17,74-8 0,44 6-274,-41 4-1459,-55 6-2993,-2 5-5935,-41 2 3678,-5 2 3433,-12-6 3248,-1-1 1,1 1 0,-1 0 0,1 0 0,-1 0 0,1 0 0,-1 0 0,1-1 0,-1 1 0,0 0 0,1 2 0,-1-3 208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5:20.0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 1149 2240,'-3'-1'171,"-13"-2"264,16 3-416,0 0-1,0 0 0,-1 0 1,1 0-1,0 0 0,-1 0 1,1 0-1,0 0 0,-1 0 1,1 0-1,0 0 1,-1 0-1,1 0 0,0 0 1,-1 1-1,1-1 0,0 0 1,0 0-1,-1 0 1,1 0-1,0 1 0,0-1 1,-1 0-1,1 0 0,0 0 1,0 1-1,-1-1 0,1 0 1,0 0-1,0 1 1,0-1-1,0 0 0,-1 1 1,1-1-1,0 2 1805,2 1 199,-2-2-1951,0-1 0,0 0 0,0 0 0,0 1 0,0-1 1,1 0-1,-1 0 0,0 1 0,0-1 0,0 0 0,0 0 0,0 0 1,0 1-1,0-1 0,1 0 0,-1 0 0,0 0 0,0 1 1,0-1-1,1 0 0,-1 0 0,0 0 0,0 0 0,0 1 0,1-1 1,-1 0-1,0 0 0,1 0 0,4 1 483,1 1-1,-1-1 1,1-1-1,0 1 1,-1-1-1,1 0 1,0 0-1,-1-1 1,1 0-1,0 0 1,-1 0-1,1-1 1,6-2-1,0-1-236,0 0 0,0-1 0,0 0 0,-1-1 1,0 0-1,-1 0 0,1-2 0,11-11 0,7-11 214,32-42 1,11-13-262,-3 19 84,109-80 1,-155 129-289,-1-1 1,-1-1-1,0-2 0,-2 0 1,-1 0-1,0-2 1,-2 0-1,17-35 0,-31 56-81,-1 0-1,1 0 1,-1 0-1,0-1 1,-1 1-1,1 0 1,-1 0-1,1-1 1,-1 1-1,0-4 1,-4 11-775,-23 34 372,5-6 459,-23 43 0,28-38-97,1 1 0,-15 57 0,-8 82 198,36-160-81,1 0 1,0 26-1,2-38-9,1-1 1,-1 1-1,1 0 0,0 0 0,0 0 1,0 0-1,0 0 0,1-1 1,0 1-1,0 0 0,0-1 0,5 6 1,-5-7-7,0-1 0,0 0 0,1 0 1,-1 0-1,1 0 0,-1 0 0,1 0 1,0-1-1,0 1 0,0-1 0,0 0 0,0 0 1,0 0-1,0 0 0,0 0 0,0-1 1,0 0-1,0 1 0,1-1 0,-1 0 1,0 0-1,0-1 0,0 1 0,5-2 1,-1 0 5,1 0 1,-1-1 0,0 1 0,1-2 0,-1 1 0,0-1 0,-1 0 0,13-10 0,-7 3 16,1-1 1,-2 0-1,20-27 1,24-49 58,-38 58-135,2 0-1,36-44 1,47-28 17,-58 61 75,58-70 1,-72 68-75,44-79 0,12-57-33,-84 173-3,22-57 234,-22 57-253,-1 1 0,1-1 0,-1 1 0,-1-1 0,1 0 0,-1 1 0,0-1 0,0 0 0,-2-7 0,2 13 29,0-1 1,0 1-1,0-1 0,0 1 1,-1-1-1,1 1 0,0-1 0,0 1 1,0 0-1,-1-1 0,1 1 1,0 0-1,0-1 0,-1 1 1,1 0-1,0-1 0,-1 1 1,1 0-1,-1-1 0,1 1 1,0 0-1,-1 0 0,1-1 1,-1 1-1,1 0 0,-1 0 1,1 0-1,0 0 0,-1 0 0,1 0 1,-1 0-1,1 0 0,-1 0 1,1 0-1,-1 0 0,1 0 1,-1 0-1,1 0 0,0 0 1,-1 0-1,1 0 0,-1 1 1,1-1-1,-1 0 0,1 1 1,-20 12-95,2 6 143,0 1 1,2 1-1,0 1 0,-15 29 1,9-15-26,-33 46 47,-47 80 219,73-106-92,2 1-1,2 1 1,-33 121 0,0 36 46,49-181-160,8-28 87,0 0-1,0-1 1,-1 1-1,0 0 1,-4 8 0,8-19 22,0 1 1,-1-1 0,0 0 0,2-8-1,0-3-122,6-20 54,1-2-150,19-51-1,-25 79 18,1-1 0,0 1 0,1 0 0,0 0-1,0 1 1,1-1 0,0 1 0,1 1-1,11-10 1,-12 11-17,1 2 0,0-1 0,0 1 0,14-8 0,-20 13 38,-1-1 0,1 0 0,0 0 0,0 1 0,-1-1 1,1 1-1,0-1 0,0 1 0,-1 0 0,1 0 0,0 0 0,0 0 0,0 0 0,0 0 0,-1 0 0,1 1 1,0-1-1,0 1 0,-1-1 0,1 1 0,0 0 0,-1-1 0,1 1 0,0 0 0,-1 0 0,1 0 0,-1 0 1,0 1-1,1-1 0,-1 0 0,2 3 0,0 1-31,1 1 0,-1 0 0,0 1 0,-1-1 0,1 0 0,-1 1 1,-1-1-1,2 12 0,3 57-213,-5-52 212,0 20 208,-1-19-216,3 28 0,-2-45 33,0-1 0,1 1 0,-1 0 1,1 0-1,1-1 0,-1 1 0,1-1 0,7 10 1,-9-14 31,1 1 0,-1-1 0,1-1 0,0 1 0,0 0 0,0 0 0,0-1 0,0 1 0,1-1 0,-1 0 0,0 1 0,1-1 0,4 1 0,-2-1 6,0 0 1,0 0 0,0 0 0,0-1 0,0 0 0,10-1 0,0-1 21,0-1 0,-1-1 0,29-10 1,-30 8-40,0 0 1,0-1-1,-1 0 1,0-1-1,0 0 1,-1-1-1,13-12 1,4-9 105,29-39 1,-32 38 40,-19 22-119,0 0 0,-1 1 1,0-1-1,0-1 0,-1 1 1,4-14-1,-8 11-11,0 12-31,0 0-1,0 0 0,0 0 0,0 0 0,0-1 0,0 1 0,0 0 0,0 0 0,0 0 0,0 0 0,0 0 0,0-1 0,0 1 0,0 0 0,0 0 0,0 0 0,0 0 1,0 0-1,0-1 0,-1 1 0,1 0 0,0 0 0,0 0 0,0 0 0,0 0 0,0 0 0,0 0 0,0 0 0,-1-1 0,1 1 0,0 0 0,0 0 0,0 0 0,0 0 1,0 0-1,-1 0 0,1 0 0,0 0 0,0 0 0,0 0 0,0 0 0,-1 0 0,1 0 0,0 0 0,0 0 0,0 0 0,0 0 0,0 0 0,-1 0 0,1 0 0,0 0 1,0 0-1,0 1 0,0-1 0,0 0 0,0 0 0,-1 0 0,1 0 0,0 0 0,0 0 0,0 0 0,0 0 0,0 1 0,0-1 0,0 0 0,0 0 0,-1 0 0,-11 18-98,0 0-1,1 1 0,1 0 1,-13 35-1,5-13 141,-4 3 52,13-28-69,1 1 0,1 0 1,0 0-1,-6 25 1,13-41-19,0 0 0,-1 0 0,1 0 0,0 0 0,0 0 0,0 0 0,0 0 0,0 0 0,0 0 0,0 0 0,0 0 0,0 0 0,0 0 0,1 0 0,-1 0 0,0 0 0,1 0 0,-1 0 0,1 0 0,-1 0 0,1 0 0,0 1 0,0-1 6,0-1 1,0 1-1,0-1 0,0 1 0,0-1 1,0 0-1,0 0 0,0 0 0,0 1 1,0-1-1,0 0 0,0 0 1,0 0-1,0 0 0,0-1 0,0 1 1,0 0-1,2-1 0,3-1 48,0 0-1,0 0 0,-1-1 0,1 0 0,0 0 1,5-5-1,-4 2-4,-1 0 0,0-1 1,0 1-1,0-1 0,-1-1 1,8-13-1,3 1-207,-14 18 100,-1 1-79,0 10 92,1 0 1,0 0 0,0 0-1,1-1 1,0 1 0,1 0-1,6 10 1,-5-8-16,-4-9 78,0-1 0,0 1 0,-1-1 0,1 1 1,1-1-1,-1 1 0,0-1 0,0 0 0,0 0 0,1 1 0,-1-1 0,0 0 0,1 0 0,-1 0 0,1 0 0,0-1 0,-1 1 1,3 0-1,-1 0 25,-1 0 1,1-1-1,0 0 1,-1 0-1,1 0 1,0 0-1,0 0 1,0-1-1,-1 1 1,5-2 0,3-1 6,-1-1 1,-1 0-1,1 0 0,0-1 1,11-9-1,10-9-27,-2-1 0,0-2 0,31-38 0,64-94 4,-103 132-15,25-40 8,-3-1 0,-3-2 0,45-109 0,-78 155-146,-6 20-155,0 13 45,0-10 228,-1 23-85,-1 0 0,-11 43-1,-2 14 156,-3 401-381,21-442-4858,-11-61-9461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5:20.4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8 9984,'-18'-8'3680,"18"11"-2848,18 2-256,0-1 256,14 1-576,8 1 1439,20 3-927,1 2-288,2 3-288,-3-3-256,-7 1 32,0-1-1792,-3 3 960,0-3-3775,-14 1 2591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5:20.8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10 168 8640,'-10'-17'3200,"20"17"-2496,7-11-192,1 2-960,14-2 128,22-9 1376,40 0-544,19 0-224,3 3-224,2-3-1888,16 5 960,14 7-5536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5:23.3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1076 4160,'4'0'787,"0"-1"0,0 0 0,0-1-1,-1 1 1,1 0 0,0-1 0,-1 0 0,1 0 0,-1 0 0,6-5 0,1-3-91,0 0 1,-1-1 0,0 0-1,14-23 1,23-55 663,0 0-582,-30 66-619,0 0 1,1 2 0,32-32 0,66-49 261,24-25 204,-115 97-285,-1 0 1,-1-2-1,32-64 1,-33 57 233,-19 36-520,-1 2-56,0 0-1,0-1 1,0 1 0,-1-1-1,1 0 1,0 1-1,-1-1 1,1 1 0,-1-1-1,1 0 1,-1 0 0,0 1-1,0-1 1,1 0-1,-2-2 1,1 4-6,0 0 0,0 0 0,0 0 1,0 0-1,0 0 0,-1 0 0,1 0 0,0-1 0,0 1 0,0 0 0,0 0 1,0 0-1,-1 0 0,1 0 0,0 0 0,0 0 0,0 0 0,0 0 1,-1 0-1,1 0 0,0 0 0,0 0 0,0 0 0,0 0 0,-1 0 1,1 1-1,0-1 0,0 0 0,0 0 0,0 0 0,-1 0 0,1 0 1,0 0-1,0 0 0,0 0 0,0 1 0,0-1 0,0 0 0,0 0 0,-1 0 1,1 0-1,0 0 0,0 0 0,0 1 0,0-1 0,0 0 0,0 0 1,-8 11-263,8-11 261,-129 193-578,115-171 660,1 0 0,1 1 0,-18 47 0,26-57 24,0 1 1,1 0-1,0 0 0,1 0 1,1 1-1,0-1 1,1 0-1,3 24 0,-2-26-4,1-1 0,1 1-1,0-1 1,1 0 0,0 0-1,1 0 1,9 15 0,-12-22-40,1 1 0,0-1 0,0 0 0,1 0 0,-1-1 0,1 1 0,-1-1 0,1 0 0,0 0 0,1 0 1,-1 0-1,0-1 0,1 0 0,-1 0 0,1 0 0,0 0 0,0-1 0,0 1 0,0-1 0,5 0 0,-4-1 3,0-1-1,0 1 1,0-1 0,1 0-1,-1-1 1,0 1-1,-1-1 1,1-1-1,0 1 1,-1-1 0,1 0-1,-1 0 1,0 0-1,0-1 1,0 0 0,6-6-1,7-7 48,-1-1 0,24-34 0,-41 52-103,49-65 392,56-99 0,-91 135-312,-1-1 0,-1-1 0,13-53 0,8-99-182,-30 164 10,-1-1 1,-1 1-1,0 0 0,-3-24 1,2 43 66,0-1 1,0 0 0,-1 0 0,1 0 0,0 1 0,0-1 0,0 0 0,-1 0 0,1 1 0,0-1 0,-1 0 0,1 0 0,0 1-1,-1-1 1,1 0 0,-1 1 0,0-2 0,0 2 15,1 0 0,0 0 1,-1 0-1,1 0 0,0 0 0,-1 0 0,1 0 0,0 0 0,-1 0 1,1 0-1,0 0 0,-1 1 0,1-1 0,0 0 0,-1 0 0,1 0 0,0 0 1,-1 0-1,1 1 0,0-1 0,-1 0 0,1 0 0,0 1 0,0-1 1,0 0-1,-1 1 0,-2 2-13,1 1 0,-1-1 0,1 1-1,0 0 1,-2 5 0,-63 193-56,27-68 306,-86 253 481,108-323-58,18-64-642,0 0 1,0 0-1,0 0 1,0 0-1,0 1 1,0-1-1,0 0 1,0 0 0,0 0-1,0 0 1,0 0-1,0 0 1,0 0-1,0 0 1,0 0 0,0 0-1,0 0 1,0 1-1,0-1 1,0 0-1,0 0 1,0 0-1,0 0 1,0 0 0,0 0-1,0 0 1,0 0-1,0 0 1,-1 0-1,1 0 1,0 0 0,0 0-1,0 0 1,0 1-1,0-1 1,0 0-1,0 0 1,0 0-1,0 0 1,0 0 0,0 0-1,0 0 1,0 0-1,-1 0 1,1 0-1,0 0 1,0 0 0,0 0-1,0 0 1,0 0-1,0 0 1,0 0-1,0 0 1,0 0-1,0 0 1,0 0 0,-1 0-1,1 0 1,0 0-1,0-1 1,0 1-1,0 0 1,-1-7 208,1-12-148,3 0-54,0 0 0,1 0-1,1 1 1,10-24 0,-1 9-184,26-43 1,-38 72 125,1 1 0,0-1 0,-1 1 0,1-1 1,5-3-1,-7 6 36,-1 1 0,0-1 0,1 1 1,-1 0-1,1-1 0,-1 1 1,0 0-1,1-1 0,-1 1 1,1 0-1,-1-1 0,1 1 0,0 0 1,-1 0-1,1 0 0,-1 0 1,1-1-1,-1 1 0,1 0 0,-1 0 1,1 0-1,0 0 0,-1 0 1,1 0-1,-1 0 0,1 1 0,-1-1 1,1 0-1,0 0 0,-1 0 1,1 1-1,-1-1 0,1 0 0,-1 0 1,1 1-1,-1-1 0,0 0 1,1 1-1,-1-1 0,1 1 0,-1-1 1,0 1-1,1-1 0,-1 0 1,0 1-1,1-1 0,-1 1 1,0 0-1,0-1 0,0 1 0,1-1 1,-1 1-1,0 0 0,7 26 5,-1 1-1,5 53 0,-8-50 116,2-1 0,9 35-1,-13-62-104,0 0 0,0 0 0,0 0-1,0 0 1,1-1 0,-1 1 0,1-1-1,0 1 1,3 3 0,-4-5 8,0 0 0,0-1 0,0 1 0,0 0 0,0 0 0,1 0 0,-1-1 0,0 1 0,0-1 0,1 1 0,-1-1 0,0 1 0,1-1 0,-1 0 0,1 0 0,-1 0 0,0 0 0,1 0 0,-1 0 0,1 0 0,-1 0 0,0 0 0,2-1 0,9-4 29,-1 0 0,1-1 0,-1-1 0,-1 0 0,1 0 0,17-17 0,-7 7-32,172-146 93,-185 156-133,-1 0 1,-1 0-1,1 0 0,5-10 1,-12 16 38,0 1-12,0-1 0,0 1 0,0 0-1,0 0 1,0-1 0,0 1 0,0 0 0,0 0 0,0-1-1,1 1 1,-1 0 0,0 0 0,0 0 0,0-1 0,0 1-1,0 0 1,0 0 0,1 0 0,-1-1 0,0 1 0,0 0 0,0 0-1,0 0 1,1 0 0,-1 0 0,0-1 0,0 1 0,0 0-1,1 0 1,-1 0 0,0 0 0,0 0 0,1 0 0,-1 0-1,1-1 43,-2 1-69,1 0 1,-1 0-1,0 0 0,0 0 0,1 0 1,-1 0-1,0 0 0,1 1 0,-1-1 0,0 0 1,1 0-1,-1 1 0,0-1 0,1 0 1,-1 1-1,0-1 0,0 1 0,-4 5 18,4-5 19,1-1 0,-1 1 1,0 0-1,1-1 0,-1 1 1,0 0-1,1 0 0,-1 0 1,1-1-1,-1 1 1,1 0-1,0 0 0,-1 0 1,1 0-1,0 0 0,0 0 1,0 0-1,-1 0 0,1 1 1,3-2 41,-1 0-1,1 0 1,0 0 0,-1 0 0,1-1-1,-1 1 1,1-1 0,2-1-1,-4 1-51,1 0-1,-1 1 1,0-1-1,0 0 1,1 0-1,-1 0 1,0 0-1,0 0 0,0 0 1,0 0-1,0 0 1,-1-1-1,1 1 1,0 0-1,0-1 0,-1 1 1,1 0-1,-1-1 1,1 1-1,-1-1 1,0 1-1,0 0 0,1-1 1,-1 1-1,0-1 1,0 1-1,0-1 1,-1 1-1,1-1 0,0 1 1,0-1-1,-1 1 1,1 0-1,-1-1 1,1 1-1,-1-1 1,0 1-1,-1-2 0,0-1-14,-1 1 0,1-1-1,-1 1 1,0-1-1,0 1 1,0 0-1,0 0 1,0 1 0,-1-1-1,1 1 1,-1-1-1,-4-1 1,0 1-38,0 1-1,0 0 1,0 0 0,0 1-1,-1 0 1,1 0 0,0 1-1,0 0 1,-1 0 0,1 1-1,0 0 1,0 1 0,0 0-1,0 0 1,0 1 0,0 0-1,1 0 1,-1 0 0,1 1 0,-11 8-1,15-10 73,1 0 0,-1 0 0,1 0 0,-1 0 0,1 1 0,-1 0 0,1-1 0,0 1 0,0 0 0,1 0 0,-1 0 0,1 0 0,-1 0 0,1 0 0,0 1 0,0-1 0,0 0 0,0 1 0,1-1 0,0 1 0,-1-1 0,1 0 0,1 1 0,-1-1 0,0 1 0,1-1 0,1 5 0,0 1 46,1-1-1,0-1 1,1 1 0,0 0-1,0-1 1,0 0-1,1 0 1,0 0 0,12 12-1,0-3 39,0-1 1,1-1-1,0-1 0,30 17 0,-34-23-68,-1 0-1,1-1 1,1 0-1,-1-2 1,1 1-1,0-2 1,26 4-1,-33-7-141,1 0-1,0 0 0,-1-1 0,1 0 0,0-1 1,-1 1-1,0-2 0,1 1 0,8-5 0,-12 5-328,0-1-1,-1 0 1,1 0-1,0 0 0,-1 0 1,6-7-1,-7 7-205,0 0-1,-1 0 1,1 0-1,-1-1 0,0 1 1,0-1-1,0 0 1,-1 1-1,3-7 0,-3 7-12,0-1-1,0 1 0,-1 0 0,1-1 1,-1 1-1,1 0 0,-1-1 0,0 1 1,0 0-1,-1-1 0,1 1 0,-2-5 1,1 5-237,-1 1 0,0-1 1,0 0-1,0 0 1,-4-3-1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5:23.6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19 109 11456,'-18'-20'4256,"21"23"-3297,12-3-287,7 0-992,23-3 32,31-2 1504,24-4-608,3 3-224,5-3-256,26-7-1120,24 1 544,-15-2-4671,-17 6 2815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41:10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122 102 1888,'-14'0'1380,"5"0"4034,8 1-5229,1-1 0,0 0 0,-1 0 0,1 1 0,0-1 0,0 0 0,-1 1 0,1-1 0,0 0 0,0 1 0,0-1 0,-1 0 0,1 1 0,0-1 0,0 1 0,0-1 0,0 0 0,0 1 0,0-1 0,0 1 0,0-1 0,0 0 0,0 1 0,0-1 0,0 1 0,0 0 0,1 12 639,0-10-688,0 0 0,1 1 0,-1-1 0,1 0 1,0 0-1,0 0 0,0-1 0,0 1 0,0 0 0,1-1 0,-1 1 0,1-1 0,0 0 1,0 0-1,-1 0 0,1 0 0,0-1 0,1 1 0,-1-1 0,4 2 0,-5-3-71,-1 0-1,1 0 0,0 0 0,-1 0 0,1 0 0,0 0 0,-1 0 0,1-1 0,0 1 0,-1-1 0,1 1 0,-1-1 0,1 0 0,-1 0 0,1 1 0,-1-1 1,3-2-1,0 0 75,-1 0 1,1 0-1,-1-1 1,6-6-1,-6 5-106,0 1 1,-1-1-1,1 1 0,-1-1 0,0 0 0,0 0 1,-1 0-1,1 0 0,-1-1 0,-1 1 0,1 0 1,-1 0-1,0-10 0,0 13-34,0-1-1,0 0 0,-1 0 1,1 0-1,-1 1 0,0-1 1,0 0-1,0 1 1,0-1-1,-1 1 0,1-1 1,0 1-1,-1-1 0,0 1 1,0 0-1,0 0 1,0 0-1,0 0 0,0 0 1,0 0-1,0 1 0,-1-1 1,1 1-1,-1-1 1,1 1-1,-5-1 0,4 0 14,-1 1 0,0 0 0,0 0-1,0 1 1,1-1 0,-1 1 0,0 0-1,0 0 1,0 0 0,0 0-1,0 1 1,1-1 0,-1 1 0,0 0-1,0 0 1,1 1 0,-1-1 0,1 1-1,-1 0 1,1 0 0,0 0 0,-1 0-1,1 0 1,0 1 0,0-1-1,1 1 1,-1 0 0,1 0 0,-5 6-1,0 1 48,-2 1 109,1 0 0,1 1 0,-1 0 0,2 1 0,-6 14 0,8-18-110,1 1 1,1-1-1,-3 20 0,5-26-34,0 0-1,0 0 0,0 0 1,0 0-1,1 0 0,-1 0 1,1-1-1,0 1 1,-1 0-1,1 0 0,1 0 1,-1-1-1,0 1 0,1-1 1,-1 1-1,1-1 1,0 1-1,2 1 0,1 1 68,0 0-1,1 0 0,-1 0 1,9 4-1,-11-7-49,0-1 1,1 1-1,-1-1 1,1 0-1,0 0 0,-1 0 1,1 0-1,0-1 0,-1 1 1,6-1-1,32-2-820,1-2-1,41-10 1,-11 2-7368,-44 7 1662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5:27.2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1014 3968,'0'2'216,"-1"-1"1,1 1-1,0-1 0,0 1 1,0-1-1,0 1 1,0-1-1,0 1 0,0-1 1,0 1-1,1-1 0,-1 1 1,0-1-1,1 1 1,-1-1-1,1 0 0,0 1 1,-1-1-1,1 0 1,0 1-1,0-1 0,0 0 1,0 0-1,2 2 0,0 1 554,1-1 0,-1 1 0,1-1-1,0 0 1,-1 0 0,1-1 0,5 3 0,-6-3-507,0-1 0,0 0 0,0 0 0,0-1 0,0 1 0,0 0 1,0-1-1,1 0 0,-1 0 0,0 0 0,0 0 0,0 0 1,0-1-1,0 0 0,1 1 0,-1-1 0,0 0 0,0 0 0,-1-1 1,1 1-1,0-1 0,0 1 0,-1-1 0,1 0 0,0 0 0,-1 0 1,0 0-1,4-5 0,0 0-68,0-1 1,0-1-1,-1 1 0,0-1 1,0 0-1,-1 0 1,5-19-1,11-38 62,46-134 484,-57 180-680,0 0 0,1 1 0,2 1 1,-1-1-1,2 2 0,0 0 1,27-25-1,-28 30-114,-7 7 58,-1 0 0,1 1 1,0-1-1,0 1 0,1 1 1,10-7-1,-15 10-2,0 0-1,-1-1 1,1 1 0,0 0 0,0 0-1,0 0 1,0 0 0,0 0 0,0 0-1,0 0 1,0 0 0,0 1 0,0-1-1,0 0 1,-1 0 0,1 1 0,0-1-1,0 1 1,0-1 0,0 1 0,-1-1-1,1 1 1,0-1 0,-1 1 0,1-1-1,0 1 1,-1 0 0,1 0 0,0-1-1,-1 1 1,0 0 0,1 0-1,-1 0 1,1-1 0,-1 1 0,1 1-1,0 3 18,1 0-1,0 0 1,-1 0-1,0 1 1,0 5 0,2 37 4,-3 0 0,-2 1 0,-12 79 0,9-98 69,-2 0 1,-17 49-1,21-69-56,-2 0-1,1 0 0,-1-1 0,-1 0 0,0 0 0,0 0 0,0-1 1,-1 1-1,-1-2 0,1 1 0,-11 7 0,16-13-36,0-1-1,-1 0 0,1 0 1,0 0-1,-1 0 1,1 0-1,-1 0 1,1-1-1,-1 1 0,1-1 1,-1 0-1,0 1 1,1-1-1,-1 0 1,1-1-1,-1 1 0,1 0 1,-1-1-1,1 0 1,-1 1-1,1-1 0,-1 0 1,1 0-1,0 0 1,-1-1-1,1 1 1,0 0-1,0-1 0,-3-2 1,-1-1-72,0-1 1,1 1-1,-1-1 1,1 0-1,0-1 1,1 1-1,-1-1 0,-3-9 1,0 0-52,1-1 1,1 0-1,0 0 0,1-1 1,1 0-1,1 1 0,0-1 1,0-24-1,3 42 109,0-1 0,0 0 1,0 1-1,0-1 0,0 1 1,0-1-1,0 0 0,0 1 0,1-1 1,-1 1-1,0-1 0,0 0 1,0 1-1,1-1 0,-1 1 0,0-1 1,1 1-1,0-1 0,-1 0 6,0 1 0,1 0 0,-1 0 0,0 0 0,1 0 0,-1 0 0,0 0 0,1 0 0,-1 0 0,0 0 0,1 0 0,-1 0 0,0 0-1,1 0 1,-1 0 0,1 0 0,-1 0 0,0 0 0,1 0 0,-1 0 0,0 0 0,1 1 0,19 14-164,-17-12 166,12 10 67,1 0 1,0-2-1,1 0 1,0-1-1,1 0 1,0-2-1,0 0 1,1-1-1,0-1 0,0-1 1,0 0-1,1-1 1,-1-2-1,1 0 1,0-1-1,0 0 1,0-2-1,0-1 1,0 0-1,19-6 1,-30 6-33,0-1 1,0 0 0,-1-1-1,1 0 1,-1 0 0,0-1 0,0 0-1,-1-1 1,1 1 0,9-12-1,-6 6 38,-1-1-1,-1 0 1,0 0-1,-1-1 0,12-24 1,-7 11-4,-2 5-71,10-31 1,-10 25 110,-8 20-156,-1 1-1,1 0 0,-1-1 1,0 1-1,-1-1 0,2-11 1,-11 59-43,-20 271 677,28-302-564,-2 5 72,1 1 0,1-1-1,1 0 1,0 0 0,4 20-1,-4-32-45,0-1-1,0 0 0,0 0 0,0 0 0,0 0 1,0 0-1,0 0 0,3 2 0,-4-3-23,0-1 0,1 0-1,-1 1 1,1-1 0,-1 0-1,1 1 1,-1-1 0,0 0 0,1 0-1,-1 1 1,1-1 0,-1 0-1,1 0 1,-1 0 0,1 0-1,0 0 1,-1 0 0,1 0 0,-1 1-1,1-2 1,-1 1 0,1 0-1,-1 0 1,1 0 0,-1 0-1,1 0 1,-1 0 0,1 0 0,-1-1-1,1 1 1,-1 0 0,1 0-1,-1-1 1,1 1 0,-1 0 0,0-1-1,1 1 1,-1 0 0,0-1-1,1 1 1,-1-1 0,1 0-1,9-13 13,-1-1 0,-1 0 0,0-1 0,-1 0 0,0 0 0,5-22 0,16-36-173,-22 59 96,0 0-15,-5 13-33,-1 6-73,-11 48-56,-26 77-1,-30 48 63,25-70 273,39-98-126,-10 27 128,-22 41 0,29-67-121,1 0 0,-1-1 0,-1 0-1,0 0 1,0 0 0,-1-1 0,0 0 0,-16 13-1,23-20-6,0-1-1,0 1 1,0 0-1,0-1 1,0 1-1,0-1 1,0 1-1,-1-1 0,1 1 1,0-1-1,0 0 1,0 1-1,0-1 1,-1 0-1,1 0 1,0 0-1,0 0 1,0 0-1,-1 0 0,1 0 1,0-1-1,0 1 1,0 0-1,0-1 1,0 1-1,-1-1 1,1 1-1,0-1 0,0 1 1,0-1-1,0 0 1,0 1-1,1-1 1,-1 0-1,0 0 1,0 0-1,0 0 0,1 0 1,-2-1-1,0-2-23,0 0-1,0 0 0,0-1 0,0 1 0,1 0 0,0 0 0,0-1 1,0 1-1,0-7 0,0-1 15,1 1 1,1-1-1,0 1 1,0-1 0,1 1-1,0 0 1,1 0-1,1 0 1,-1 0-1,2 1 1,-1-1-1,2 1 1,-1 0-1,8-9 1,2-2-37,1 0 1,1 2 0,0 0-1,2 1 1,0 0-1,34-23 1,137-68 374,-154 91-188,-2-1 0,1-2 0,-2-1 0,-1-2 1,-1-1-1,28-29 0,59-82 198,-95 108-305,16-23-13,1 7 180,-40 44-184,0 0 0,0 0 1,0 0-1,0 0 0,0-1 0,0 1 1,0 0-1,0 0 0,0 0 0,0 0 0,0 0 1,0 0-1,0 0 0,0 0 0,0 0 1,1 0-1,-1 0 0,0 0 0,0-1 1,0 1-1,0 0 0,0 0 0,0 0 1,0 0-1,0 0 0,0 0 0,0 0 1,0 0-1,0 0 0,0 0 0,1 0 1,-1 0-1,0 0 0,0 0 0,0 0 1,0 0-1,0 0 0,0 0 0,0 0 1,0 0-1,0 0 0,0 0 0,0 0 1,1 0-1,-1 0 0,0 0 0,0 0 1,0 0-1,0 0 0,0 0 0,0 0 0,0 0 1,0 0-1,0 0 0,0 0 0,0 0 1,0 0-1,1 0 0,-1 1 0,0-1 1,0 0-1,1 8 39,-2 15-115,-1-2 34,-20 145 123,18-144-53,-2-1 0,0 1-1,-1-1 1,-1 0 0,-17 29 0,22-45-31,0 0 1,0 0-1,0-1 0,-1 1 1,1-1-1,-1 0 1,0 0-1,-1-1 1,1 1-1,0-1 0,-1 0 1,0 0-1,0 0 1,0-1-1,0 1 1,0-1-1,-1-1 0,1 1 1,0-1-1,-1 0 1,1 0-1,-1 0 1,0-1-1,-6 0 0,6 0-52,0-1 0,0 1 0,0-1-1,0-1 1,0 1 0,0-1-1,0 0 1,1 0 0,-11-6-1,13 6 29,0 0-1,0 0 0,0 0 0,0 0 1,0-1-1,0 0 0,1 1 0,-1-1 1,1 0-1,0 0 0,0 0 0,0 0 1,0-1-1,0 1 0,1-1 0,-3-6 0,4 10 23,0-1 0,0 1 0,0 0-1,0-1 1,0 1 0,0-1-1,0 1 1,0 0 0,0-1-1,0 1 1,0-1 0,0 1-1,1 0 1,-1-1 0,0 1-1,0-1 1,0 1 0,0 0-1,1-1 1,-1 1 0,0 0-1,0-1 1,1 1 0,-1 0-1,0 0 1,1-1 0,-1 1-1,0 0 1,1 0 0,-1-1-1,0 1 1,1 0 0,-1 0-1,0 0 1,1 0 0,-1 0-1,1-1 1,-1 1 0,0 0-1,1 0 1,-1 0 0,1 0-1,-1 0 1,0 0 0,1 0-1,-1 0 1,1 0 0,-1 1-1,0-1 1,1 0 0,-1 0-1,1 0 1,28 9-133,-21-7 84,25 7 60,0-1 0,60 6-1,-80-13 8,1 0 0,-1-2 0,1 1 0,-1-2 0,1 0 1,-1 0-1,0-1 0,0-1 0,0 0 0,12-7 0,7-6 17,-2-1 0,0-1-1,50-44 1,70-81 233,-140 133-247,28-28-29,45-59-1,-70 81-16,-2-1-1,0 0 1,-1-1-1,0 0 1,-2 0-1,10-35 0,22-159-47,-26 127-217,-11 65 31,-1 0 1,-1-25 0,-1 45 235,-6 10-597,-2 13 402,-72 325-31,72-302 408,2 1-1,0 81 1,7-99-75,1 1 1,2-1-1,1 1 1,0-1 0,16 42-1,-19-65-45,0 0-1,1 0 0,0 0 1,0 0-1,0 0 0,0-1 1,1 1-1,0-1 0,0 0 1,6 5-1,-9-8-30,1 1 1,-1-1 0,1 0-1,-1 0 1,1 0-1,0-1 1,-1 1-1,1 0 1,0-1 0,0 1-1,0-1 1,-1 1-1,1-1 1,0 0-1,0 0 1,0 0-1,0 0 1,0 0 0,-1 0-1,1 0 1,0-1-1,0 1 1,0-1-1,0 1 1,-1-1-1,1 0 1,0 0 0,-1 0-1,1 0 1,-1 0-1,1 0 1,-1 0-1,1 0 1,1-2 0,5-6-17,0 0 1,-1-1 0,0 0-1,-1 0 1,7-13-1,20-57-115,-26 57 111,0-1 0,5-44 0,-12 65-5,0 1 0,0-1 1,0 0-1,0 0 1,-1 0-1,1 1 1,-1-1-1,1 0 0,-1 0 1,0 1-1,0-1 1,0 1-1,0-1 1,-2-2-1,2 4 3,1 1 1,-1-1-1,1 0 1,-1 1-1,0-1 0,1 1 1,-1-1-1,1 1 0,-1-1 1,0 1-1,1 0 1,-1-1-1,0 1 0,0 0 1,1-1-1,-1 1 0,0 0 1,0 0-1,-1-1 1,1 2 11,0-1 0,-1 0 0,1 0 0,0 1 0,0-1 0,0 1 0,0-1 0,0 1 0,0-1 0,0 1 1,0 0-1,0-1 0,0 1 0,0 0 0,0 0 0,1 0 0,-2 1 0,-1 2 1,1 0 0,0 0 0,0 0 0,0 0 0,0 0 0,1 0 0,-1 1 0,0 5 0,-5 38 215,6-44-205,-1 22 63,1 0 0,2 0 0,0-1 0,2 1 0,0-1 0,2 1 0,11 34 0,-15-56-26,0 0-1,1 0 1,0 0 0,0 0-1,0-1 1,5 7 0,-6-8-23,0-1-1,0 0 1,0 0 0,0 0 0,0 0 0,0 0-1,0-1 1,1 1 0,-1 0 0,0-1 0,1 1 0,-1 0-1,1-1 1,-1 0 0,0 1 0,1-1 0,-1 0 0,1 1-1,-1-1 1,1 0 0,-1 0 0,1-1 0,2 1-1,1-2 9,1 1 0,-1-1 0,0 0 0,1-1 0,-1 1-1,0-1 1,-1 0 0,6-4 0,38-34 111,-27 20-102,28-22-15,62-54 71,-84 76-62,1 1 0,39-21 0,0 1 165,-66 39-47,0 2-137,-1 0 1,1 0-1,-1 0 1,0 0-1,1-1 1,-1 1 0,0 0-1,0 0 1,0 0-1,1 0 1,-1 0-1,0 1 1,-1 10 25,0 0 0,-1 0-1,0 0 1,-1 0 0,-4 13 0,-26 59 250,24-63-294,0 0 56,-13 22-1,21-42 14,-7 11-74,-3 5-256,10-14 296,-1 0 0,1-1 0,-1 1 0,1-1 0,-1 0 0,0 1 0,0-1 0,0 0 0,0 0 0,-3 2 0,5-4-29,0 0 1,0 0 0,0 0 0,0 0-1,0 0 1,0 0 0,0 0-1,0 0 1,0 0 0,0 0 0,0 1-1,0-1 1,0 0 0,-1 0-1,1 0 1,0 0 0,0 0-1,0 0 1,0 0 0,0 0 0,0 0-1,0 0 1,0 0 0,0 0-1,0 0 1,0 0 0,0 0 0,0 0-1,-1 0 1,1 0 0,0 0-1,0 0 1,0 0 0,0 0-1,0 0 1,0 0 0,0-1 0,0 1-1,0 0 1,0 0 0,0 0-1,0 0 1,0 0 0,0 0-1,0 0 1,0 0 0,0 0 0,-1 0-1,1 0 1,0 0 0,0 0-1,0 0 1,0 0 0,0 0 0,0-1-1,1-5 94,3-6 3,-2 7-105,61-121-290,-46 96 220,1 1 1,26-31-1,-40 55 51,0-1 0,0 1 0,1 0 0,0 0 0,0 1 0,1 0 0,-1 0 0,8-5 0,-12 10 20,-1-1 1,1 1 0,-1 0-1,1-1 1,-1 1 0,1-1-1,-1 1 1,0 0 0,1-1-1,-1 1 1,0 0 0,0 0-1,0-1 1,1 1 0,-1 1-1,0 4 82,0 1 0,0-1-1,-1 1 1,0-1-1,0 1 1,-4 11 0,0 3-40,4-13-32,-1-1 1,0 0-1,0 0 1,-1 0-1,-4 8 0,19-26 76,6-14-272,0 0 0,1 2 0,29-27 0,-47 49 189,0 0-1,0 0 0,0 0 0,0 0 0,0 0 0,0 0 0,1 0 0,-1 0 0,0 1 0,0-1 1,1 1-1,-1-1 0,0 1 0,1-1 0,-1 1 0,0 0 0,1-1 0,-1 1 0,0 0 0,1 0 1,-1 0-1,1 0 0,-1 0 0,0 1 0,1-1 0,-1 0 0,0 1 0,1-1 0,-1 1 0,2 0 1,-1 1 29,1 0 0,0 0 0,-1 1 0,0-1 0,0 1 0,0-1 0,0 1 1,0 0-1,0 0 0,-1 0 0,1 0 0,0 3 0,7 17 187,-1 0 1,7 38-1,-14-56-188,0 0 1,0 0-1,0 0 0,1 0 1,0 0-1,0 0 0,0-1 1,1 1-1,-1-1 0,1 1 1,0-1-1,0 0 0,1 0 1,-1-1-1,1 1 0,0 0 1,0-1-1,0 0 0,0 0 1,1-1-1,-1 1 0,1-1 1,0 0-1,-1 0 0,1 0 1,0-1-1,0 1 0,0-1 1,0 0-1,1-1 0,5 1 1,12-3-248,1 0-1,0-2 1,0 0 0,-1-2 0,33-12-1,-44 14-532,-1-1 0,0 0 0,0-1-1,17-11 1,-24 14 82,0 0 0,0 0 0,-1 0 0,1 0 0,-1-1 0,0 0 0,0 1 0,0-1 1,0 0-1,-1-1 0,0 1 0,1 0 0,-2-1 0,1 1 0,1-6 0,-1-18-2564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5:27.6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54 11552,'19'-12'4288,"20"12"-3361,65-8-223,-23 3 1504,19 1-1344,-2 1-128,36-2-480,32 2-320,-16-2 0,-16 1-3968,-7-1 2177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5:28.7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7 1888,'1'-1'230,"1"0"-1,-1 0 1,0 1-1,0-1 1,0 1-1,1-1 1,-1 1 0,0 0-1,1-1 1,-1 1-1,0 0 1,1 0 0,-1 0-1,1 0 1,-1 0-1,3 0 1,3 1 2677,-7 15 1307,-1-11-3805,1 0 0,-1-1-1,0 1 1,0 0 0,-1-1 0,1 1 0,-4 5 0,-4 16 522,-5 20-113,9-29-960,0 0 1,1 0 0,0 0 0,-1 31 0,6-33-2317,3-5 714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5:31.5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23 3808,'0'-1'113,"0"0"0,0 0 0,0 1 0,0-1 1,0 0-1,1 0 0,-1 0 0,0 0 0,1 0 0,-1 0 1,1 0-1,-1 0 0,2-1 0,-2 1 242,1 0-1,0 1 1,0-1-1,0 0 1,0 1-1,-1-1 1,1 0-1,0 1 1,0-1-1,0 1 1,0 0-1,1-1 1,-1 1-1,0 0 1,0 0-1,0-1 1,0 1-1,3 0 1686,-2 5 584,1 3-2166,1-1 1,-2 1-1,1 0 1,-1 1-1,0-1 1,1 16-1,0 54 703,-3-76-1121,-24 448 1957,23-439-1956,-12 79 373,1-8 254,12-75-575,0-4 5,0 0 1,-1 0-1,1 1 1,-1-1-1,1 0 0,-1 0 1,-2 4-1,18-57 542,-4 26-766,-1 0 64,1-1 0,1 2-1,1 0 1,32-42 0,-44 63 34,1 1-1,0-1 1,-1 0 0,1 1-1,0-1 1,0 1 0,0 0 0,4-2-1,-5 3 24,-1-1-1,1 1 0,0 0 1,-1 0-1,1 0 0,0 0 1,-1-1-1,1 1 0,0 0 0,-1 0 1,1 0-1,0 1 0,-1-1 1,1 0-1,-1 0 0,1 0 1,0 0-1,-1 1 0,1-1 1,0 0-1,-1 0 0,1 1 1,-1-1-1,1 1 0,-1-1 1,1 0-1,-1 1 0,1-1 1,-1 1-1,1-1 0,-1 1 1,0-1-1,1 1 0,0 1 1,1 5-6,1 0 1,-1 0-1,0 1 1,-1-1-1,1 1 1,-2-1-1,1 9 1,1 3-8,-1-8 42,0-1 1,1 0-1,1-1 0,-1 1 0,2 0 0,6 15 0,-8-21-8,1 0-1,-1 0 0,1 0 0,0-1 0,0 1 1,0-1-1,0 0 0,0 0 0,1 0 0,-1 0 1,1 0-1,0-1 0,0 0 0,0 0 0,0 0 1,0 0-1,6 1 0,6 1 21,-1-2 0,0 1-1,1-2 1,0 0 0,21-2 0,-5-3-16,50-10 1,-59 9-30,-1-2 0,1 0 0,-1-2 0,-1 0 0,0-1 1,0-1-1,-1-1 0,36-29 0,-35 24 78,-10 9 24,18-18 1,-26 23-51,-1 0 1,0 0-1,1 0 1,-1 0 0,0 0-1,0-1 1,-1 1-1,1-1 1,-1 1-1,0-1 1,1-4 0,-1 7-42,-1 1-1,0 0 1,0 0 0,0-1 0,0 1 0,0 0 0,0-1 0,0 1 0,0 0 0,0 0 0,0-1 0,0 1 0,0 0 0,0 0 0,0-1 0,0 1 0,0 0 0,0 0 0,0-1 0,0 1 0,0 0 0,-1 0 0,1-1 0,0 1 0,0 0 0,0 0-1,0-1 1,-1 1 0,1 0 0,0 0 0,0 0 0,0 0 0,-1-1 0,1 1 0,0 0 0,0 0 0,-1 0 0,1 0 0,-12 3-145,-13 14-68,-37 36 124,33-30 118,0 2 0,-41 47 0,67-68-32,0 0 0,0 0 0,1 0 0,0 0 1,0 0-1,0 1 0,0-1 0,1 1 0,-2 8 1,2-12 11,1 1 1,0 0 0,0-1-1,0 1 1,0 0 0,0-1 0,0 1-1,0 0 1,1-1 0,-1 1-1,1-1 1,-1 1 0,1-1 0,-1 1-1,1-1 1,0 1 0,0-1-1,0 1 1,0-1 0,0 0 0,0 0-1,0 1 1,0-1 0,0 0 0,1 0-1,-1 0 1,0 0 0,1 0-1,-1-1 1,1 1 0,-1 0 0,3 0-1,-1 0 22,1 0 0,0 0 0,0 0 0,0 0 0,0-1 0,0 0 0,0 0 0,0 0 0,0 0 0,0-1 0,0 1 0,6-3 0,-4 1-37,1 0-1,0-1 1,-1 0-1,1-1 1,-1 1-1,8-8 1,-1 1-37,-1-1 1,0-1-1,-1 0 1,0-1-1,11-18 1,-14 19-22,-1 0-1,6-15 1,-14 32 44,1-1-1,0 1 0,0-1 0,0 1 1,0-1-1,1 1 0,0-1 1,0 1-1,0-1 0,3 7 1,1 6 179,15 29 1,-18-43-126,0 0 1,0 0 0,0 0 0,0-1 0,0 1 0,0-1 0,1 0-1,0 0 1,-1 1 0,1-1 0,0-1 0,0 1 0,0 0 0,0-1 0,0 0-1,0 1 1,0-1 0,0-1 0,1 1 0,-1 0 0,0-1 0,1 1-1,-1-1 1,1 0 0,-1 0 0,4-1 0,8-1 81,0-1-1,0 0 1,0-1 0,21-9 0,-14 5-88,0-1 1,-1 0-1,0-2 1,0-1-1,-1 0 1,-1-2-1,0 0 1,-1-1-1,-1-1 1,28-31-1,61-100-72,-106 146 35,0 1 0,0-1 0,0 0 0,1 1-1,-1-1 1,0 1 0,1-1 0,-1 1 0,0-1 0,1 1 0,-1-1 0,1 1 0,-1 0 0,1-1 0,-1 1 0,1-1 0,-1 1 0,1 0 0,-1 0-1,1-1 1,-1 1 0,1 0 0,0 0 0,-1 0 0,1-1 0,-1 1 0,1 0 0,0 0 0,-1 0 0,2 0 0,-1 1 6,0 0 0,0 0 0,-1 0 0,1 0 0,0 0 0,0 0 0,-1 0 0,1 1 0,-1-1 0,1 0 0,-1 0 0,1 0 0,-1 1 0,0-1 0,1 2 0,0 6-15,1 0 0,-1 16 1,1 10 158,0-23-109,-1 0 1,0 0-1,-1 1 0,-1-1 0,0 0 1,0 0-1,-2 0 0,1 0 0,-1 0 1,-1-1-1,-7 17 0,8-22-25,0 0 1,0-1-1,0 0 0,-1 1 1,0-1-1,0 0 0,0-1 1,-1 1-1,0-1 0,0 0 1,0 0-1,0 0 0,-1-1 1,1 0-1,-1 0 0,0 0 1,0-1-1,0 1 0,0-2 1,0 1-1,0-1 0,-1 0 0,-7 1 1,1-2-72,-1 0 1,1-1 0,0-1-1,-1 0 1,1-1 0,0 0-1,-20-9 1,32 12 52,1 0-1,-1 0 1,0-1 0,1 1-1,-1 0 1,0-1-1,1 1 1,-1-1 0,0 1-1,1-1 1,-1 1-1,1-1 1,-1 1 0,1-1-1,-1 1 1,1-1-1,0 1 1,-1-1 0,1 0-1,0 1 1,-1-1-1,1-1 1,0 1 6,0 1-1,0-1 1,0 1-1,0-1 1,0 1 0,1-1-1,-1 1 1,0 0-1,0-1 1,1 1-1,-1-1 1,0 1 0,1-1-1,-1 1 1,0 0-1,1-1 1,-1 1-1,0 0 1,1-1 0,-1 1-1,1 0 1,-1 0-1,1-1 1,-1 1-1,1 0 1,-1 0 0,1 0-1,-1 0 1,1 0-1,-1-1 1,1 1-1,-1 0 1,1 0 0,0 0-1,18-1 25,-1 1 1,1 0-1,0 1 0,0 2 0,29 6 1,24 2 490,-50-9-489,3 2-115,1-2 0,-1-1 0,1-1 0,40-5 0,-9-2-3385,-10 2-3281,-16 2 3495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5:33.2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224 75 1824,'0'-2'266,"-1"0"1,1 1-1,0-1 0,0 0 1,1 0-1,-1 0 0,0 0 1,1 1-1,-1-1 0,1 0 1,-1 0-1,1 1 0,0-1 1,0 0-1,0 1 0,1-3 1,-1 4-97,-1-1 1,1 1 0,-1-1-1,1 0 1,-1 1-1,1-1 1,-1 0 0,1 1-1,-1-1 1,0 0-1,1 0 1,-1 0 0,0 1-1,0-1 1,1 0-1,-1 0 1,0 0-1,0 1 1,0-1 0,0 0-1,0 0 1,0 0-1,-1 0 1,1 1 0,0-3-1,-1 2 44,1 0 0,0 0 0,-1 0 0,1 0 0,-1 0 0,1 0 0,-1 0 0,1 0 0,-1 0 0,0 0 0,1 0 0,-1 0 0,0 0 0,0 0-1,0 1 1,0-1 0,1 0 0,-1 1 0,-2-1 0,1 0-48,-1 0-1,0 1 1,0-1-1,0 1 1,0 0-1,0 0 0,1 0 1,-1 0-1,0 1 1,0-1-1,0 1 1,0-1-1,0 1 1,1 0-1,-1 0 1,0 0-1,1 1 1,-1-1-1,1 1 1,-1-1-1,1 1 0,0 0 1,-3 3-1,-6 5 106,1 1 0,0 0 0,-11 17 0,9-11 77,-4 3 29,3-4-170,0 1 0,1 0 0,-11 22 0,21-35-162,0 1 1,0-1 0,0 1 0,1 0-1,-1 0 1,1 0 0,0 0 0,0 0 0,1 0-1,0 0 1,0 0 0,0 0 0,0 0-1,1 0 1,0 0 0,0 0 0,0 0 0,2 5-1,-2-7 0,1 0-1,-1-1 0,0 1 1,1 0-1,0-1 0,-1 0 1,1 1-1,0-1 0,0 0 1,1 0-1,-1 0 0,0 0 1,1 0-1,-1-1 0,1 1 1,-1-1-1,1 1 0,0-1 1,-1 0-1,1 0 0,0 0 1,0-1-1,0 1 0,0-1 1,0 1-1,0-1 0,0 0 1,0 0-1,5-1 0,-1 0 38,0-1 0,-1 1-1,1-1 1,0-1-1,-1 1 1,0-1 0,0 0-1,0 0 1,0-1-1,0 0 1,8-8 0,-3 3-70,-1-1 0,-1-1 0,1 0 1,12-20-1,-18 25 1,-1-1 0,0 0 0,0 0-1,0 0 1,-1 0 0,0 0 0,0-1 0,-1 1 0,0-1-1,0-11 1,-3 2-169,2 17 147,0 0 1,0-1-1,-1 1 0,1-1 1,0 1-1,0 0 0,0-1 0,0 1 1,0 0-1,-1-1 0,1 1 1,0 0-1,0-1 0,-1 1 1,1 0-1,0 0 0,0-1 1,-1 1-1,1 0 0,0 0 1,-1-1-1,1 1 0,0 0 1,-1 0-1,1 0 0,-1 0 1,1-1-1,0 1 0,-1 0 1,1 0-1,0 0 0,-1 0 1,1 0-1,-1 0 0,1 0 1,0 0-1,-1 0 0,1 0 1,-1 1-1,1-1 0,-2 1 18,1 1 1,0-1-1,0 1 0,-1 0 0,1 0 0,0-1 0,1 1 1,-1 0-1,0 0 0,1 0 0,-1 0 0,0 4 0,0-4 0,-1 8 68,-1 1 1,1-1-1,1 1 0,0-1 0,0 1 0,1 0 1,2 12-1,-2-19-50,1-1 0,0 1 0,0-1 0,0 1-1,0 0 1,0-1 0,1 0 0,0 1 0,0-1 0,0 0 0,0 0 0,0 0 0,0 0 0,1 0 0,-1-1 0,1 1 0,0-1-1,0 1 1,0-1 0,0 0 0,0 0 0,0 0 0,1-1 0,5 3 0,2-1 81,1-1 0,-1 0-1,0 0 1,0-1 0,1-1 0,15-1 0,2-1 24,38-9 0,-49 7-122,-1-1 1,0 0 0,0-2-1,0 0 1,-1 0 0,0-2-1,0 0 1,-1-1 0,-1 0-1,1-1 1,-2-1-1,1 0 1,-2 0 0,0-2-1,20-28 1,14-38 203,-46 80-217,0-1 0,0 1 0,0-1 1,1 0-1,-1 1 0,0-1 0,1 1 1,-1-1-1,0 1 0,1-1 1,-1 1-1,1-1 0,-1 1 0,1 0 1,-1-1-1,1 1 0,-1-1 1,2 1-1,-2 0-2,0 0-1,1 0 1,-1 0 0,0 1 0,0-1-1,1 0 1,-1 0 0,0 0 0,0 1 0,1-1-1,-1 0 1,0 0 0,0 1 0,0-1-1,0 0 1,1 1 0,-1-1 0,0 0-1,0 1 1,0-1 0,0 0 0,0 0 0,0 1-1,0 0 1,3 31-266,-3-25 239,1 7 52,1-1 1,0 0-1,1-1 0,0 1 1,1 0-1,0-1 0,1 0 1,12 20-1,-14-26-9,0-1 1,1 0-1,0 0 0,0 0 1,0-1-1,1 1 0,-1-1 1,1 0-1,0 0 0,1-1 1,-1 1-1,0-1 1,1-1-1,0 1 0,0-1 1,-1 0-1,1 0 0,1 0 1,-1-1-1,7 1 1,1-2 16,1 0 0,0 0 0,-1-2 1,26-5-1,56-20 26,-93 26-41,10-3 46,-1 0 0,1-1 1,-1-1-1,0 0 1,0 0-1,-1-2 1,0 1-1,0-1 1,-1-1-1,0 0 1,0 0-1,14-20 1,-17 20-69,-3 3 15,1-1-1,-1 1 1,-1-1 0,5-9 0,-7 14-14,-1 0 0,1 0 1,-1 0-1,1 0 1,-1 0-1,0 0 1,0 0-1,0 0 1,0 0-1,0 0 1,0-1-1,0 1 0,-1 0 1,1 0-1,-1 0 1,0 0-1,1 0 1,-1 0-1,0 1 1,-2-4-1,2 4-1,1 0 0,-1 1 0,0-1 0,0 0 0,1 1 0,-1-1-1,0 1 1,0-1 0,0 1 0,0-1 0,0 1 0,0 0 0,0-1 0,0 1 0,1 0 0,-1 0-1,0 0 1,0-1 0,0 1 0,0 0 0,0 0 0,0 1 0,0-1 0,0 0 0,0 0 0,0 0 0,0 1-1,0-1 1,-2 1 0,-3 2-27,0 0-1,0 0 0,-7 5 1,11-7 28,-3 2 31,0 0-1,0 1 1,1 0-1,-1 0 1,1 0-1,0 0 0,0 1 1,0 0-1,1-1 1,0 1-1,-5 11 1,6-13 3,1 0 0,0 0 1,0 1-1,1-1 0,-1 0 1,1 0-1,0 1 0,-1-1 1,1 0-1,1 1 0,-1-1 1,0 0-1,1 1 0,0-1 1,0 0-1,0 0 0,0 0 0,0 1 1,1-1-1,-1 0 0,1-1 1,2 5-1,6 5-5,0-1 1,1-1-1,0 0 0,1 0 1,0-1-1,0 0 0,1-1 1,0-1-1,18 8 0,-20-11-250,0-1 1,0 0-1,0-1 0,1 0 0,-1 0 0,1-1 0,19-1 0,25-6-4808,0-5-4206,-51 10 8346,1-1-1,-1 1 1,1-1-1,-1 0 1,0-1-1,0 1 1,0-1 0,0 0-1,-1 0 1,5-5-1,19-23-1155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6:09.9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338 645 1824,'0'0'8112,"-14"0"-5958,7 1-1866,0 0 0,1 0 0,-1 1-1,-10 4 1,-1-1 60,-28 5 730,-12 3 68,32-5-808,12-4-238,-1 1 1,1 0-1,-24 12 0,34-15-65,1 0-1,-1 1 1,1 0-1,-1-1 1,1 1-1,0 0 1,0 0-1,0 1 1,1-1-1,-1 1 1,1-1-1,0 1 0,0 0 1,0 0-1,0 0 1,0 0-1,-1 7 1,3-8-24,0-1 0,0 0 0,0 0 0,0 0 1,0 0-1,1 1 0,-1-1 0,0 0 0,1 0 1,0 0-1,0 0 0,-1 0 0,1 0 0,0 0 0,1 0 1,-1 0-1,2 2 0,1 0 26,-1 0-1,0-1 1,1 1 0,0-1 0,-1 0 0,9 5-1,3 0 200,1-1 0,0 0 0,1-1-1,-1-1 1,1 0 0,0-1 0,31 2-1,-33-5-153,0 0 0,0-1 0,0-1 0,0-1-1,-1 0 1,1-1 0,0-1 0,-1 0 0,18-7-1,-26 8-39,1-1 0,-1 1 0,0-1 0,0-1 0,0 1-1,0-1 1,-1 0 0,1 0 0,-1 0 0,-1-1 0,6-8 0,-8 12-40,0-1 0,-1 0 0,1 0 0,-1 0 0,0 0 0,1 0 1,-2 0-1,1 0 0,0-1 0,-1 1 0,1 0 0,-1 0 0,0-1 0,0 1 1,0 0-1,0-1 0,-1 1 0,1 0 0,-1 0 0,0 0 0,0-1 1,0 1-1,-1 0 0,1 0 0,-1 0 0,-3-5 0,4 7 4,-4-7-32,-1 1-1,-12-12 1,15 16-16,0 1-1,0 0 1,0 0 0,-1 0 0,1 0-1,-1 0 1,1 1 0,-1-1 0,-7-1-1,5 2 25,-1 1 0,0-1 0,1 1-1,-1 0 1,0 1 0,1 0 0,-1 0-1,1 0 1,-1 1 0,1 0 0,0 0-1,-1 0 1,1 1 0,0 0 0,1 0-1,-1 1 1,0 0 0,-6 5 0,11-8 16,1-1 1,-1 1 0,1-1-1,0 0 1,-1 1-1,1-1 1,-1 1 0,1-1-1,0 1 1,-1-1 0,1 1-1,0-1 1,0 1-1,-1 0 1,1-1 0,0 1-1,0-1 1,0 1 0,0 0-1,0-1 1,0 1 0,0-1-1,0 1 1,0 0-1,0-1 1,0 1 0,0-1-1,0 1 1,0 0 0,1-1-1,-1 1 1,0-1-1,1 2 1,0-1 5,0 0 0,-1 0 0,1 0-1,0 0 1,0 0 0,0 0 0,0-1 0,0 1-1,0 0 1,0-1 0,0 1 0,1 0 0,-1-1 0,2 1-1,19 6 271,-16-5-201,0 0-1,1-1 1,-1 1 0,0-1-1,1 0 1,-1-1 0,1 0 0,7 0-1,35-9 254,-1-1-1,54-21 0,13-2-298,-92 28-36,1 1 0,0 1 0,0 1 0,36 2 0,97 16-70,-110-11 166,37 14-20,-83-19-70,30 1 248,-30-1 32,0 0-273,-1 0 0,0 0 0,1-1 0,-1 1 0,0 0 0,1-1 0,-1 1 0,0-1 0,0 1 0,1 0 0,-1-1-1,0 1 1,0-1 0,0 1 0,0 0 0,0-1 0,0 1 0,1-2 0,-2 1-12,0 0 1,0 0-1,0 0 1,0 0-1,-1 0 0,1 0 1,0 1-1,0-1 1,0 0-1,-1 0 1,1 1-1,0-1 0,-1 1 1,1-1-1,-1 1 1,1 0-1,0 0 0,-2-1 1,-1 1-10,0 0 0,-1 0 0,1 0 0,0 0 1,-5 1-1,-55 18 11,7-1 6,15-7-42,-42 17-1,64-22 12,15-4 33,0-1 1,0 1-1,0 0 1,0 0 0,0 0-1,1 1 1,-8 5-1,7-4 50,-12 11 133,16-15-182,1 1-1,-1-1 1,1 1 0,-1-1 0,1 1 0,-1-1-1,1 1 1,0 0 0,-1-1 0,1 1 0,0 0-1,0-1 1,0 1 0,-1 0 0,1-1 0,0 1-1,0 0 1,0-1 0,0 1 0,0 0 0,0 0-1,0-1 1,0 1 0,0 0 0,1 1 0,2 2-1,-1-1 1,1 1 0,0 0 0,1-1 0,-1 0-1,1 1 1,-1-1 0,1-1 0,0 1-1,0 0 1,6 2 0,8 4 156,25 8 1,-16-7-130,0-2 1,0-1-1,33 4 1,-45-9 58,1 0 1,0-2-1,-1 0 0,1-1 1,-1 0-1,0-1 1,22-6-1,-21 2-80,-1-1 0,0 0 0,0-1 0,25-18 0,-14 9 31,31-17-76,2 3 0,0 2 0,95-30 0,-152 58 40,79-22-48,-73 21 42,0 0 1,1 1-1,-1 0 1,1 1-1,-1 0 0,1 0 1,13 3-1,0 4-201,-19-5 239,0-1 0,0 0 0,0 0 0,0 0 0,0 0 0,0-1 0,5 1 0,-13-9-4,-2 3-18,6 3-31,0 1 1,-1 0-1,1 0 1,0-1 0,-1 1-1,0 0 1,1 0-1,-1 1 1,1-1-1,-1 0 1,0 0 0,0 1-1,1-1 1,-1 1-1,0 0 1,0-1-1,0 1 1,-2 0 0,-2 0 16,0 1 1,1 0-1,-1 0 1,0 0 0,1 1-1,-1-1 1,0 1-1,-6 4 1,-12 4 74,0-1-129,1 1 1,0 1 0,-22 15-1,41-24 48,1 0 0,0 1 0,0 0-1,0 0 1,0 0 0,1 0 0,-1 0 0,1 0-1,-1 1 1,1-1 0,1 1 0,-1 0-1,0 0 1,1-1 0,0 1 0,-1 0-1,2 0 1,-1 0 0,0 0 0,1 1 0,0-1-1,0 0 1,1 7 0,-1-9 13,1 0 1,0 0-1,0 0 0,1-1 1,-1 1-1,0 0 0,1-1 1,-1 1-1,1 0 0,-1-1 1,1 0-1,-1 1 0,4 0 1,24 15 86,-7-8-101,1 0-1,1-1 1,0-1-1,25 3 1,-37-8 44,-1-1 1,1 0-1,0-1 0,-1 0 1,1-1-1,0 0 0,-1-1 1,1 0-1,-1-1 0,0 0 1,0-1-1,0 0 0,20-12 1,-1 3-60,0 1 0,42-10 0,7-3-3,-57 16 49,12-3-45,49-25-1,-72 31 27,-1-1-1,1 0 1,-1 0-1,-1-1 1,1-1-1,-1 1 0,-1-2 1,9-10-1,-6 3-25,0-1 0,-1 0-1,-1 0 1,0-1 0,-2 0-1,8-27 1,-15 33-105,0 13 119,0 0 0,-1 0-1,1 1 1,0-1 0,-1 0 0,1 0 0,0 1 0,0-1 0,-1 0 0,1 1 0,0-1-1,0 0 1,0 1 0,0-1 0,-1 0 0,1 1 0,0-1 0,0 0 0,0 1 0,0-1-1,0 0 1,0 1 0,0-1 0,0 0 0,0 1 0,0-1 0,0 1 0,-36 234-308,29-182 446,7-48-120,0-1 1,0 0-1,0 1 0,1-1 1,-1 1-1,1-1 1,0 0-1,0 0 1,4 9-1,-5-12-8,1-1 1,-1 1-1,1 0 0,0 0 0,-1 0 0,1-1 0,0 1 1,0 0-1,-1-1 0,1 1 0,0-1 0,0 1 0,0-1 0,0 1 1,0-1-1,0 1 0,-1-1 0,1 0 0,0 1 0,0-1 0,2 0 1,-1 0 13,0 0 1,1 0-1,-1 0 1,1-1-1,-1 1 0,0-1 1,1 1-1,3-3 1,0 1 21,0-1 0,-1 0 1,0 0-1,1-1 0,-1 1 0,6-7 1,2-4 23,-1 0 0,-1-1 0,0 0 0,8-17 0,33-69-110,-27 49-93,-25 51 143,11-17-420,-11 18 412,0 0 0,0 0 0,0 0 0,0 0-1,0 0 1,0-1 0,0 1 0,0 0 0,0 0-1,0 0 1,0 0 0,0 0 0,0 0 0,0 0-1,1 0 1,-1 0 0,0 0 0,0 0-1,0 0 1,0 0 0,0 0 0,0 0 0,0 0-1,0 0 1,0 0 0,0 0 0,0 0 0,0 0-1,1 0 1,-1 0 0,0 0 0,0 0 0,0 0-1,0 0 1,0 0 0,0 0 0,0 0 0,0 0-1,0 0 1,0 0 0,0 0 0,0 1 0,0-1-1,0 0 1,1 0 0,-1 0 0,0 0-1,0 0 1,0 0 0,0 0 0,0 0 0,0 0-1,0 0 1,0 0 0,1 12-101,-6 59 73,0 4 45,5-60-20,1 1 0,1-1 0,3 19 0,-1-13 129,-3-15-105,0 0 0,0 1 0,0-1 0,1 0 0,4 10-1,-5-15 5,0 1-1,0-1 0,-1 0 1,1 1-1,0-1 0,1 0 1,-1 0-1,0 0 0,0 0 1,0 0-1,1 0 0,-1 0 1,0 0-1,1 0 0,-1-1 0,1 1 1,-1-1-1,1 1 0,-1-1 1,1 1-1,0-1 0,-1 0 1,1 0-1,-1 0 0,1 0 1,-1 0-1,4 0 0,0-1 29,1-1 0,-1 1 0,0-1 0,0 0 0,0 0 0,0 0 0,8-6 0,1-1 38,18-15-1,-16 9-60,0 0-1,0-1 1,-2-1 0,0-1-1,19-31 1,44-102 115,-3-4-796,-74 155 649,0 0 0,0 0 1,0 0-1,0 0 0,0 0 1,0 0-1,0 0 0,0 0 0,0 0 1,0 0-1,0 0 0,0 0 0,0 0 1,0 0-1,0 0 0,0 0 0,0 1 1,0-1-1,0 0 0,0 0 1,0 0-1,0 0 0,1 0 0,-1 0 1,0 0-1,0 0 0,0 0 0,0 0 1,0 0-1,0 0 0,0 0 0,0 0 1,0 0-1,0 0 0,0 0 1,0 0-1,0 0 0,0 0 0,0 0 1,1 0-1,-1 0 0,0 0 0,0 0 1,0 0-1,0 0 0,0 0 1,0 0-1,0 0 0,0-1 0,0 1 1,0 0-1,0 0 0,0 0 0,0 0 1,0 0-1,0 0 0,0 0 0,0 0 1,0 0-1,0 0 0,2 10-158,-2 17 74,-6 33 94,-21 93 0,-29 62 238,14-60-360,21-64 63,-16 61 224,26-115-136,-2-1 0,-17 36 0,-2 11 555,32-83-579,0 0 1,0 0-1,0 0 0,0 0 0,0 1 1,0-1-1,0 0 0,0 0 1,0 0-1,0 0 0,0 0 1,0 0-1,0 0 0,0 0 0,0 0 1,0 0-1,0 0 0,0 0 1,0 0-1,0 0 0,0 1 1,-1-1-1,1 0 0,0 0 1,0 0-1,0 0 0,0 0 0,0 0 1,0 0-1,0 0 0,0 0 1,0 0-1,0 0 0,0 0 1,0 0-1,-1 0 0,1 0 0,0 0 1,0 0-1,0 0 0,0 0 1,0 0-1,0 0 0,0 0 1,0 0-1,0 0 0,0 0 1,0 0-1,0 0 0,-1 0 0,1 0 1,0 0-1,0-1 0,0 1 1,0 0-1,0 0 0,0 0 1,0 0-1,0 0 0,0 0 0,0 0 1,0 0-1,0 0 0,0 0 1,0 0-1,-3-9 165,1-15-99,2-60-47,4 0 1,4 0 0,3 1-1,43-157 1,19 21-243,-55 176 194,1 0 1,49-78-1,-63 113-31,1 0 0,0 1-1,0-1 1,1 1 0,13-10 0,-18 15 39,0 0 1,0 1 0,0 0-1,0-1 1,0 1-1,0 0 1,1 0-1,-1 0 1,0 0-1,1 1 1,-1-1 0,1 1-1,-1-1 1,1 1-1,-1 0 1,1 0-1,-1 0 1,1 0 0,-1 0-1,1 1 1,-1-1-1,1 1 1,-1 0-1,1-1 1,-1 1-1,0 0 1,3 2 0,-1 0 5,0 0 1,0 0-1,0 1 1,-1 0 0,1-1-1,-1 1 1,5 8-1,16 32-10,-20-35 16,7 12 7,-1 1 0,-2 0 0,0 0 0,-1 1 0,-1-1 0,-2 1 0,0 1 0,1 29 0,-5-49 2,0 0 0,0 0 0,0-1 0,-1 1 0,0 0 1,1 0-1,-1-1 0,-1 1 0,1-1 0,0 1 0,-4 6 1,3-9-1,1 1 0,0-1 1,-1 0-1,1 1 1,-1-1-1,1 0 1,-1 0-1,0 0 1,1 0-1,-1 0 1,0 0-1,0-1 0,0 1 1,1 0-1,-1-1 1,0 0-1,0 1 1,0-1-1,0 0 1,0 0-1,0 0 1,0 0-1,0 0 0,-2-1 1,-6-2-14,0 0 0,0-1-1,0 0 1,0-1 0,1 0 0,-18-12 0,18 11-23,2 1 20,6 4-5,-1 0 0,1 0 0,-1 0 1,1 0-1,-1 0 0,1 0 0,-1 0 1,1 1-1,-1-1 0,0 1 1,1-1-1,-1 1 0,-2-1 0,9 13-189,2-2 193,0-1 1,0 0 0,0 0 0,1-1 0,15 12 0,-19-16 30,1-1 0,0 1 0,0-1 1,0-1-1,0 1 0,0-1 0,1 0 0,-1 0 0,1 0 0,-1-1 1,1 0-1,0 0 0,7 0 0,6-1 44,0-2-1,0 0 1,-1-2-1,1 0 1,22-8 0,-13 2-70,0-1 1,41-24 0,-52 24 23,0 0 1,-1-1-1,0-1 1,-1-1-1,-1 0 1,18-23-1,-8 6-44,-2-1-1,25-48 0,-37 61 6,0 0-1,-2-1 1,0 0-1,-1 0 0,8-41 1,-15 57 1,1 1 0,-2 0-1,1-1 1,0 1 0,-1 0 0,0-4 0,1 7 13,0-1 0,0 1 1,0 0-1,0-1 0,-1 1 1,1 0-1,0-1 0,0 1 0,0 0 1,0-1-1,-1 1 0,1 0 1,0 0-1,0-1 0,-1 1 0,1 0 1,0 0-1,0-1 0,-1 1 1,1 0-1,0 0 0,-1 0 1,1-1-1,-1 1 0,1 0-2,-1 1 0,1-1 0,-1 0 0,1 0-1,-1 1 1,1-1 0,-1 0 0,1 1 0,-1-1 0,1 1 0,-1-1-1,1 1 1,0-1 0,-1 1 0,1-1 0,0 1 0,-1-1 0,1 1 0,0-1-1,-1 2 1,-4 10-90,-1 1-1,-4 21 0,4-16 66,-14 56 11,-13 100-1,30-156 38,1-1-1,1 1 1,2 29-1,-1-41 4,1 1 0,0-1 0,0 0-1,1 1 1,0-1 0,0 0 0,0 0 0,1 0 0,0 0-1,0 0 1,0-1 0,1 0 0,4 6 0,-5-8-3,0-1 0,0 1 0,0-1 0,0 0 0,1 0 1,-1 0-1,0-1 0,1 1 0,0-1 0,-1 0 0,1 0 1,0 0-1,0 0 0,4 0 0,6 0 41,1-1 0,19-2-1,-28 2-36,4-1 19,0-1 1,-1 0 0,0 0 0,1-1-1,9-4 1,44-23-22,-44 20-24,1 0-40,0-2 1,0 0-1,19-17 0,-28 20 48,-1 0 0,0-1-1,0 0 1,-1-1 0,-1 0 0,10-17 0,-5 5-30,-1 1 0,-2-2 0,0 0 1,8-34-1,-17 53 2,0 0 1,0 0 0,0-1-1,-1 1 1,0 0-1,0 0 1,0 0 0,-1-1-1,0 1 1,0 0-1,0 0 1,-3-6 0,3 8 11,-1 0 1,1 1 0,-1-1 0,0 0 0,1 1 0,-1 0 0,0-1 0,-1 1 0,1 0 0,0 0-1,-1 0 1,1 1 0,-1-1 0,1 0 0,-1 1 0,0 0 0,0 0 0,1 0 0,-1 0-1,0 0 1,-4-1 0,3 2-15,0 0-1,0 0 1,0 0-1,0 0 1,0 0-1,0 1 1,1 0-1,-1 0 1,0 0 0,0 0-1,1 0 1,-1 1-1,1 0 1,-1 0-1,1 0 1,0 0-1,-1 0 1,1 1-1,0-1 1,-2 4-1,-4 3 8,1 1 0,0-1 0,0 2-1,-11 20 1,7-5 90,0 0 0,-9 35 0,8-24 2,9-22-88,-1 0 0,2 0 1,-3 20-1,5-27 26,1-1-1,0 0 0,0 1 0,0-1 0,1 0 1,0 0-1,0 1 0,1-1 0,3 8 1,-4-13 18,0 0 0,1 0-1,-1 1 1,0-1 0,1 0 0,0 0 0,-1-1 0,1 1 0,0 0 0,0-1 0,0 1 0,0-1 0,0 1 0,1-1 0,-1 0 0,0 0 0,1 0 0,-1 0 0,0 0 0,1-1 0,-1 1 0,1-1 0,-1 0 0,5 1 0,6-1 22,1-1 0,-1 0 0,22-4 0,-14 2-77,26-5 46,1-2 0,85-29-1,-104 29-5,-1-3-1,-1 0 1,0-1 0,-1-2-1,43-34 1,65-80-92,-120 118 49,7-6 87,-20 17-60,0 0 0,0 0 0,0 0-1,-1 0 1,1 0 0,0 0 0,0 0 0,-1 0 0,1 0-1,-1 0 1,1-1 0,-1 1 0,0 0 0,1-3 0,-1 4 2,0 0 1,0 0 0,0 0 0,0 0 0,0 0 0,0 0 0,0 0-1,0 0 1,0-1 0,0 1 0,0 0 0,0 0 0,0 0 0,0 0-1,0 0 1,0 0 0,0 0 0,0-1 0,0 1 0,0 0-1,0 0 1,0 0 0,0 0 0,0 0 0,0 0 0,0 0 0,0 0-1,0 0 1,0-1 0,0 1 0,0 0 0,-1 0 0,1 0 0,0 0-1,0 0 1,0 0 0,0 0 0,0 0 0,0 0 0,0 0 0,0 0-1,-1 0 1,1 0 0,0 0 0,0 0 0,0 0 0,0 0 0,0 0-1,0 0 1,0 0 0,0 0 0,-1 0 0,1 0 0,0 0 0,0 0-1,0 0 1,0 0 0,0 0 0,0 0 0,0 0 0,0 0-1,-1 0 1,1 0 0,0 0 0,0 0 0,0 0 0,0 1 0,0-1 0,-1 0-11,-4 3-29,0 1-1,0-1 1,0 1 0,1 0-1,-1 0 1,1 0 0,-5 7-1,-25 37 11,26-37 25,-34 51-243,-37 57 301,75-112-23,0 0 0,0 0 1,1 0-1,0 0 0,0 0 1,1 1-1,-2 7 0,4-13-19,0 0-1,0-1 1,0 1-1,0-1 1,0 1-1,1-1 1,-1 1-1,0-1 0,1 1 1,-1-1-1,1 0 1,-1 1-1,1-1 1,0 1-1,-1-1 1,1 0-1,0 0 1,0 1-1,0-1 1,0 0-1,0 0 1,0 0-1,1 0 0,-1 0 1,0 0-1,0-1 1,1 1-1,-1 0 1,1-1-1,-1 1 1,0-1-1,1 1 1,-1-1-1,1 1 1,1-1-1,1 1 7,-1 0-1,1-1 1,0 0 0,0 1-1,0-1 1,-1 0 0,1-1-1,0 1 1,0-1 0,-1 0-1,1 0 1,0 0 0,4-2-1,0-1 20,0 0 0,-1 0-1,0-1 1,0 0 0,0-1-1,0 1 1,-1-1 0,0-1-1,0 1 1,-1-1 0,7-10-1,9-22-17,15-42 0,-8 18 157,-6 15-89,64-122-207,-61 131 164,41-76-7,-58 99-82,-2 0 1,1 0-1,-2-1 0,0 0 1,3-28-1,-6 32-12,-1 9 35,0 1 1,0-1-1,-1 0 0,0 1 1,1-1-1,-1 0 1,0 1-1,-1-1 1,1 0-1,-1 0 1,0 1-1,0-1 0,-2-5 1,3 9 15,0-1 0,-1 1 0,1 0 0,-1-1 0,1 1 0,-1 0 0,1-1 0,-1 1 0,1 0 0,-1 0 0,1 0 0,-1-1-1,0 1 1,1 0 0,-1 0 0,1 0 0,-1 0 0,1 0 0,-1 0 0,0 0 0,1 0 0,-1 0 0,1 0 0,-1 1 0,1-1 0,-1 0 0,1 0 0,-1 0 0,1 1 0,-1-1 0,1 0 0,-1 1 0,1-1 0,-1 0 0,1 1 0,-1-1 0,1 1 0,0-1 0,-1 1 0,-17 18-122,17-18 128,-11 14 62,0 0 0,2 1 1,0 1-1,0-1 1,2 2-1,0-1 1,1 1-1,1 0 1,0 0-1,1 1 0,-3 35 1,3-7 93,2 0 0,4 65 0,0-97-108,1 0 0,0-1 0,1 1 0,0-1 0,2 1 0,-1-1-1,2-1 1,0 1 0,0-1 0,2 0 0,16 23 0,-17-28-106,1 0 0,0 0 0,0-1 0,1-1 0,0 1 0,1-1 0,-1-1 0,1 0 0,13 5 0,-9-5-1066,0 0 1,19 3-1,-19-6-1710,0 0 0,19 0 0,-33-2 2581,1 0-1,0 0 0,0 0 1,0 0-1,-1 0 1,1 0-1,0 0 0,0 0 1,-1-1-1,1 1 1,0 0-1,0 0 0,1-1 1,-2 0-142,0 0 1,1 1-1,-1-1 0,0 0 1,0 1-1,0-1 1,1 0-1,-1 1 1,0-1-1,0 0 1,0 0-1,0 1 0,0-2 1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6:10.3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67 86 10400,'-48'-54'3840,"33"48"-2976,12-8-256,6 11-2592,-3 0 960,5-2-224,5 13-2848,17-5 2464,13-3-1696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6:13.1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166 395 2656,'0'-7'3962,"-9"7"881,9-1-4669,-1 1 0,1 0-1,0-1 1,-1 1 0,1 0 0,-1-1 0,1 1 0,-1 0-1,1 0 1,-1 0 0,1 0 0,-1-1 0,1 1-1,-1 0 1,0 0 0,1 0 0,-1 0 0,1 0 0,-1 0-1,1 0 1,-1 1 0,1-1 0,-1 0 0,1 0-1,-1 0 1,0 1 0,-16 11 1462,12-6-1464,0-1 1,0 1-1,-7 12 0,3 2 83,1 1 0,0 0-1,-7 36 1,6-21-111,-1-2 8,-1 3 59,2 1 1,1 0-1,-3 42 0,11-72-94,0 0 0,0 0 0,1 0 0,0 0 0,1 0 0,0 0 0,5 15 0,-6-21-42,0 0 0,1 1 0,-1-1 0,0 0 0,1 0 0,-1 0 0,1 0 0,0 0 0,-1 0 0,1 0 0,0-1 0,4 3 1,-4-3-15,-1 0 1,1-1-1,0 1 1,0-1-1,0 1 1,-1-1-1,1 0 1,0 0-1,0 1 1,0-1-1,0-1 1,0 1-1,0 0 1,0 0-1,-1-1 1,1 1-1,0-1 1,0 1-1,2-2 1,0 0-23,1-1 1,0 0 0,-1 0 0,0 0 0,1-1-1,-1 1 1,-1-1 0,1 0 0,0 0 0,-1 0-1,0 0 1,0-1 0,2-4 0,5-10-17,14-39 0,-20 46 3,76-216-373,-80 226 315,6-16-146,-3 14 52,-2 11-76,-2 40 169,3 65 54,-1-98-16,1-1 1,0 1-1,1-1 1,0 0-1,1 0 1,7 14-1,-6-15 5,-2-4 29,1-1 0,0 1-1,0-1 1,0 0 0,1 0 0,0-1-1,10 12 1,-13-16-10,0 0 0,0-1 0,0 1 0,1-1 0,-1 1 0,0-1 0,1 1 0,-1-1 0,0 0-1,1 0 1,-1 0 0,1-1 0,0 1 0,-1-1 0,1 1 0,0-1 0,-1 0 0,1 0 0,0 0 0,-1 0 0,1 0 0,-1-1-1,1 1 1,0-1 0,3-1 0,4-2-14,-1 0 0,1 0 0,-1-1 0,0 0 0,0 0-1,-1-1 1,0 0 0,0-1 0,0 0 0,-1 0 0,0-1 0,0 0 0,-1 0-1,0 0 1,10-19 0,-2-1-22,-2-1-1,0 0 1,14-60-1,-22 75-26,-1 0 0,-1-1 0,0 0 0,-1 1 0,0-1 0,-1 0 0,-3-23 0,2 22-96,1 13 140,0 0-1,0 0 1,0 1-1,0-1 0,-1 0 1,-1-4-1,2 7-13,0-1-1,0 1 0,0 0 1,0 0-1,0 0 0,0-1 1,0 1-1,-1 0 0,1 0 1,0-1-1,0 1 0,0 0 1,0 0-1,0 0 0,0-1 0,0 1 1,1 0-1,-1 0 0,0 0 1,0-1-1,0 1 0,0 0 1,0 0-1,0 0 0,0-1 1,0 1-1,0 0 0,1 0 1,-1 0-1,0 0 0,0-1 1,0 1-1,0 0 0,0 0 1,1 0-1,9-2-180,13 7-6,-10-1 278,97 34 58,-91-33-123,-1-1 0,1-1 0,0-1 0,21 1 0,14-3 42,-54 16-118,0-10 53,-1-1 0,0 0 0,0 0 0,-3 10 0,-2 7 49,-1 12-188,-25 146-131,31-172 294,2 0 0,-1 1 0,1-1-1,3 14 1,-1-9 109,-3-11-126,0 0 1,1-1 0,-1 1 0,1-1-1,-1 1 1,1 0 0,0-1 0,0 1-1,-1-1 1,1 0 0,0 1 0,0-1-1,1 0 1,-1 1 0,0-1 0,0 0 0,1 0-1,-1 0 1,0 0 0,1 0 0,-1 0-1,1-1 1,-1 1 0,1 0 0,-1-1-1,1 1 1,0-1 0,-1 1 0,1-1-1,2 0 1,4 0 23,1 0 0,-1 0 0,0-1 0,15-3 0,-16 2-32,24-4 31,0-2 1,0-2-1,-1-1 0,0-1 1,-1-1-1,0-2 0,37-25 1,-41 21-95,-1-2 0,36-38 0,34-55-87,-27 33 56,103-104-133,-147 159 160,-1-1 1,-1-1-1,-1-1 1,-2-1-1,17-36 1,-32 59-36,-1 1 1,1 0 0,-1-1-1,2-12 1,-4 18 87,0 1 0,1-1 0,-1 1 0,0-1 0,0 0 0,0 1 0,0-1 0,0 1 1,0-1-1,-1 1 0,1-1 0,0 0 0,0 1 0,0-1 0,0 1 0,-1-2 0,1 2 7,-1 0 0,1 0-1,0-1 1,0 1 0,-1 0-1,1 0 1,0 0-1,0 0 1,-1 0 0,1 0-1,0 0 1,0 0 0,-1 0-1,1 0 1,0 0 0,-1 0-1,1 0 1,0 0-1,0 0 1,-1 0 0,1 0-1,0 0 1,0 0 0,-1 0-1,-2 1-14,1 0 0,0 1 0,0-1 1,0 0-1,0 1 0,-4 3 0,-8 9 63,-24 31 1,9-9-61,9-11 13,2 1-1,1 1 0,0 0 0,2 1 1,2 0-1,-21 60 0,-32 188 177,57-228-152,1-8 242,3 0 0,-1 64-1,6-101-217,0-1 0,0 1 1,0-1-1,1 0 0,-1 1 0,1-1 0,0 1 0,0-1 0,-1 0 0,1 0 0,1 0 0,1 3 0,-3-4-17,1 0-1,0 0 0,-1-1 0,1 1 0,0 0 1,0-1-1,0 1 0,-1 0 0,1-1 0,0 1 1,0-1-1,0 0 0,0 1 0,0-1 1,0 0-1,0 1 0,0-1 0,0 0 0,0 0 1,0 0-1,0 0 0,0 0 0,0 0 1,0 0-1,1 0 0,-1-1 0,0 1 0,0 0 1,0 0-1,0-1 0,0 0 0,14-7 35,0 0 0,-1-2 0,-1 0 0,0 0 0,17-17 0,24-29 32,88-120 1,-44 51-99,-47 63-143,65-104 0,-87 117 126,33-77-1,-56 114 27,-6 12 2,0 0 0,0 1-1,0-1 1,0 0-1,0 0 1,0 0 0,0 0-1,0 0 1,0 0-1,0 0 1,0 0 0,0 0-1,0 0 1,0 0-1,0 0 1,0 0 0,0 0-1,0 0 1,0 0-1,0 0 1,0 1 0,0-1-1,0 0 1,0 0 0,0 0-1,0 0 1,0 0-1,0 0 1,0 0 0,0 0-1,0 0 1,0 0-1,0 0 1,0 0 0,0 0-1,0 0 1,0 0-1,0 0 1,0 0 0,0 0-1,0 1 1,0-1-1,0 0 1,0 0 0,0 0-1,0 0 1,0 0 0,0 0-1,0 0 1,1 0-1,-1 0 1,0 0 0,0 0-1,0 0 1,0 0-1,0 0 1,0 0 0,0 0-1,0 0 1,0 0-1,-4 25 187,1-13-261,-60 231 515,27-119-404,22-71 166,-3-1 0,-2-1 0,-38 75 0,37-86-105,11-22-6,0-1 1,-16 24-1,18-30 43,7-11-132,-1 0-1,1 0 1,0 0-1,0 0 0,0 0 1,0 1-1,0-1 1,0 0-1,0 0 1,0 0-1,0 0 0,0 0 1,0 0-1,0 0 1,0 0-1,0 0 1,0 0-1,0 0 0,0 0 1,0 0-1,0 0 1,0 0-1,0 0 0,0 0 1,0 0-1,0 1 1,0-1-1,0 0 1,0 0-1,0 0 0,0 0 1,0 0-1,0 0 1,0 0-1,0 0 1,0 0-1,0 0 0,0 0 1,0 0-1,0 0 1,0 0-1,0 0 0,0 0 1,0 0-1,0 0 1,1 0-1,-1 0 1,0 1-1,0-1 0,0 0 1,0 0-1,0 0 1,0 0-1,0 0 1,0 0-1,0 0 0,0 0 1,0 0-1,0 0 1,0 0-1,0 0 0,0 0 1,0 0-1,0 0 1,1 0-1,-1 0 1,0 0-1,0 0 0,0-1 1,15-12 158,7-14-146,20-34 0,10-12-197,-50 71 170,0-1 0,0 1 0,1 0 0,-1 0-1,0 0 1,1 0 0,4-2 0,-7 4 5,1 0 1,0-1-1,0 1 1,0-1-1,0 1 1,0 0-1,-1 0 1,1-1-1,0 1 0,0 0 1,0 0-1,0 0 1,0 0-1,0 0 1,0 0-1,0 0 0,0 1 1,0-1-1,-1 0 1,1 0-1,0 1 1,0-1-1,0 0 1,0 1-1,-1-1 0,1 1 1,0-1-1,0 1 1,1 1-1,3 6-5,1 1 1,-1 0-1,0 0 0,-1 1 1,6 16-1,-1 0 81,-3-13 68,1 1 0,0-1 0,8 12 0,-11-20-93,-1-1 1,1 1 0,0-1 0,0 0 0,0 0-1,0-1 1,0 1 0,1-1 0,0 0 0,9 5-1,2-2-27,-10-3 5,1 0 0,-1 0 0,1-1 0,0 0 1,-1 0-1,1-1 0,12 1 0,-15-2-40,11 0-286,0 0-1,23-5 1,-35 5-103,0 0 0,0-1 0,-1 1 0,1-1 0,0 0 0,-1 0 0,1 0 0,-1 0-1,1-1 1,-1 1 0,0-1 0,1 1 0,-1-1 0,0 0 0,0 0 0,0 0 0,0 0 0,-1 0-1,1 0 1,0 0 0,1-5 0,-3 6 85,1 0 0,-1-1-1,0 1 1,1-1 0,-1 1 0,0-1-1,0 1 1,0-1 0,0 1-1,0-1 1,-1 1 0,1 0 0,0-1-1,-1 1 1,1-1 0,-1 1 0,0-2-1,-16-20-3380,15 21 3438,-20-25-4413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6:13.4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8 8480,'-18'-8'3136,"23"13"-2432,0 3-224,3-4 1888,6-1-1408,4 2 1151,5-2-1215,4 2-128,18-5-448,8 0-160,10 0-96,0 0-416,-5-5 224,-3 5-1536,-10 0 928,-10 0-3135,-7 5 2175,-10-1-4608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6:13.8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68 9632,'-27'-23'3584,"31"15"-2784,6 0-256,-2 4-1184,5-4 224,11 0-736,12 4 640,12-1-3104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41:11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35 4736,'-9'-20'8213,"26"32"-5722,-14-9-2324,1 1 1,-2-1-1,1 0 1,0 1 0,-1 0-1,1-1 1,-1 1-1,0 0 1,0 0 0,-1 0-1,3 6 1,0 7 115,4 28 0,-5-27-82,25 167 1063,-28-179-1227,9 52 486,21 82 0,-17-107-488,-10-26-4,0-1 1,0 1 0,-1 0-1,0 0 1,0 0-1,-1 0 1,1 9 0,7 21 1573,1-55-773,0-11-762,-1 0 0,-2-1 1,6-52-1,-3 20 28,0 9-61,3-24-173,31-102 0,-37 159-660,9-18 1,-13 32 54,0 0 1,0 0 0,1 0-1,0 1 1,0 0-1,0 0 1,7-6 0,-10 9 342,1 1 0,0 0 0,-1 0 1,1 0-1,0 0 0,-1 0 1,1 0-1,0 1 0,0-1 0,0 0 1,0 1-1,-1 0 0,1-1 1,0 1-1,0 0 0,0 0 1,0 0-1,0 0 0,0 0 0,3 1 1,21 9-3939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6:17.1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4 617 4224,'-4'-2'1861,"5"2"-1460,-1 1-263,29 0 5430,-17 0-5098,-1 0 1,0-1-1,1-1 1,-1 0-1,14-3 1,55-18 631,-58 14-917,-1 0 1,0-2-1,0-1 0,-1 0 1,31-24-1,-41 28-106,-1-1 0,0-1 0,0 1 0,0-1 0,-1-1 0,-1 1 0,1-2 0,-2 1 0,0-1 0,0 0 0,0 0-1,4-15 1,-9 22-63,0 0 0,0-1 0,0 1 0,-1 0 0,0-1 0,1 1 0,-2 0 0,1-1 0,0 1 0,-1-1 0,0 1 0,0 0 0,0 0 0,0 0 0,-1 0 0,-4-8 0,4 9-6,0 0 0,-1 0 0,1 0 0,-1 0 0,0 0-1,0 0 1,0 1 0,0-1 0,0 1 0,-1 0 0,1 0-1,-1 0 1,1 1 0,-1-1 0,0 1 0,0 0-1,0 0 1,-6-1 0,3 1 18,-1 0 0,1 1 0,0 0-1,-1 0 1,1 1 0,0 0 0,-1 0 0,1 1 0,0 0 0,0 0-1,0 0 1,-9 5 0,7-2 24,1 1 0,-1-1 0,1 1 0,1 1-1,-1 0 1,1 0 0,0 0 0,-7 10 0,0 5 69,1 0 0,0 0-1,2 2 1,0-1 0,2 1 0,-8 29 0,14-41-63,0 0 1,0 0 0,1 0-1,1 0 1,0 1 0,0-1-1,3 20 1,-2-27-21,1 0 1,0 0-1,1 0 0,-1 0 1,1 0-1,0-1 1,0 1-1,1 0 0,-1-1 1,1 0-1,0 1 0,0-1 1,0 0-1,1-1 0,-1 1 1,1-1-1,0 1 0,0-1 1,0 0-1,8 3 0,2 0 36,1 0 0,0-2 0,1 1 0,-1-2 0,1 0-1,28 1 1,-14-1 55,-1 0-66,-1-1 0,0-1 0,1-2 0,-1 0 0,1-2 0,-1-1 0,0-2 0,0 0 0,-1-2 0,50-21 0,-52 17-36,-1-1-1,-1-1 1,0-1 0,0-1-1,-2-1 1,0-1 0,-1 0-1,-1-2 1,-1 0 0,21-30-1,-29 36 2,-1-1 0,0 0-1,9-23 1,-15 28-11,1 0 0,-2-1 0,1 0 0,-1 1 0,-1-1 0,1-19 0,-2 25-56,0 0 0,-1 0 0,1 0 0,-1 0 0,-1-6 0,1 10 24,1 0 0,0 0-1,-1 0 1,1 0-1,0 0 1,-1 1-1,1-1 1,-1 0-1,0 0 1,1 1-1,-1-1 1,0 0 0,1 0-1,-1 1 1,0-1-1,0 1 1,1-1-1,-1 1 1,0-1-1,0 1 1,0-1 0,0 1-1,0 0 1,0 0-1,1-1 1,-1 1-1,0 0 1,0 0-1,0 0 1,0 0 0,0 0-1,0 0 1,0 0-1,0 0 1,-1 1-1,-4 0-18,1 1 1,-1 0-1,1 0 0,-1 1 0,1-1 0,0 1 0,0 0 1,0 1-1,1-1 0,-1 1 0,1 0 0,0 0 0,-7 8 0,1 1 10,0 1 0,1 1 0,-11 22 0,-8 26 165,-21 68 0,35-92-154,6-18 64,1 0 0,1 0 1,-7 42-1,12-61-10,1 1-1,0 0 0,0 0 0,0 0 1,1-1-1,-1 1 0,1 0 0,-1 0 1,1-1-1,0 1 0,1 3 1,-1-5-25,-1-1 1,1 1-1,-1 0 0,1-1 1,-1 1-1,1 0 1,0-1-1,-1 1 1,1-1-1,0 1 1,-1-1-1,1 1 1,0-1-1,0 0 1,-1 1-1,1-1 1,0 0-1,0 1 1,0-1-1,0 0 1,-1 0-1,1 0 1,0 0-1,0 0 1,0 0-1,0 0 1,0 0-1,0 0 1,-1 0-1,1-1 1,0 1-1,0 0 1,0 0-1,-1-1 1,1 1-1,1-1 1,17-9 160,-1 0 1,-1-1-1,1 0 0,-2-2 1,27-24-1,-23 16-204,-1-1-1,-1 0 1,24-40-1,96-201-105,-134 249 8,-5 9 23,-1 9-103,-18 56-59,8-19 245,-27 56 53,-58 106-1,-4 7 290,60-106-175,-8 21 15,35-94-100,-34 54 0,-11 8 198,59-93-254,0 0-1,0 0 1,0 1-1,0-1 1,0 0-1,0 0 1,0 1-1,-1-1 1,1 0-1,0 0 1,0 1-1,0-1 1,0 0-1,-1 0 1,1 0-1,0 1 1,0-1-1,0 0 1,-1 0-1,1 0 1,0 0-1,0 0 1,-1 1-1,1-1 1,0 0-1,0 0 1,-1 0-1,1 0 1,0 0-1,0 0 1,-1 0-1,1 0 1,0 0-1,-1 0 1,1 0-1,0 0 1,0 0-1,-1 0 1,1 0-1,-1-1 1,1 1-4,0-1-1,0 0 1,-1 0 0,1 1-1,0-1 1,0 0 0,0 0-1,0 1 1,0-1 0,0 0-1,0 0 1,0 1 0,0-1-1,0 0 1,0 0 0,1 1-1,-1-2 1,36-109-8,-27 83 8,0 0 1,2 1 0,1 0-1,1 1 1,2 0 0,0 1-1,2 1 1,0 1 0,2 0-1,0 1 1,2 1 0,40-32 0,24-9-116,-40 30 122,80-72 1,-75 52 74,-2-2 1,61-90-1,-100 132-37,-9 12-48,1 0 0,-1 0 0,0 0 0,0 0 0,0 0 0,0 0 0,0 0 1,0 0-1,0 0 0,1 0 0,-1 0 0,0 0 0,0 0 0,0 0 0,0 0 0,0 0 0,0 0 0,0 0 0,0 0 0,1 0 0,-1 0 0,0 0 1,0 0-1,0 0 0,0 0 0,0 0 0,0 0 0,0 1 0,0-1 0,1 0 0,-1 0 0,0 0 0,0 0 0,0 0 0,0 0 0,0 0 0,0 0 1,0 0-1,0 0 0,0 1 0,0-1 0,0 0 0,0 0 0,0 0 0,0 0 0,0 0 0,0 0 0,0 0 0,0 1 0,0-1 0,-1 25-49,0-13 36,-1 22 29,-7 79 91,2-79-91,4-18-4,-1 0-1,2-1 0,0 1 1,1 0-1,1 0 1,2 18-1,-2-31 55,1-1-1,0 1 1,-1 0 0,1-1-1,0 1 1,0-1 0,1 0 0,0 3-1,-1-4-51,-1-1-1,1 1 0,-1-1 0,0 1 1,1-1-1,-1 1 0,1-1 0,-1 0 1,1 1-1,-1-1 0,1 0 1,-1 1-1,1-1 0,0 0 0,-1 0 1,1 0-1,-1 1 0,1-1 1,0 0-1,-1 0 0,1 0 0,0 0 1,-1 0-1,1 0 0,-1 0 1,1 0-1,0 0 0,-1-1 0,1 1 1,0 0-1,-1 0 0,1 0 1,-1-1-1,1 1 0,-1 0 0,1-1 1,-1 1-1,1-1 0,16-11 87,-2-1-1,0 0 1,21-26 0,36-51-28,-30 35-52,119-140-271,-161 195 247,1 0-1,-1 0 1,0 0 0,0 0-1,0 0 1,0 0-1,0 0 1,0-1 0,0 1-1,0 0 1,0 0 0,0 0-1,0 0 1,0 0-1,0 0 1,0 0 0,0 0-1,0 0 1,0 0-1,0 0 1,0 0 0,0 0-1,0 0 1,1 0 0,-1-1-1,0 1 1,0 0-1,0 0 1,0 0 0,0 0-1,0 0 1,0 0-1,0 0 1,0 0 0,0 0-1,0 0 1,1 0-1,-1 0 1,0 0 0,0 0-1,0 0 1,0 0 0,0 0-1,0 0 1,0 1-1,0-1 1,0 0 0,0 0-1,0 0 1,1 0-1,-1 0 1,0 0 0,0 0-1,0 0 1,0 0 0,0 0-1,0 0 1,0 0-1,0 0 1,0 0 0,0 9-110,-3 11-1,-21 71 43,12-52 169,3 0 0,-7 49 0,16-85-95,-1 1 0,1-1 0,0 0 1,1 0-1,-1 1 0,1-1 0,-1 0 0,1 0 1,0 0-1,0 1 0,1-1 0,-1 0 0,0-1 1,1 1-1,0 0 0,0 0 0,0-1 0,0 1 0,0-1 1,0 1-1,1-1 0,-1 0 0,5 3 0,-2-2 20,0 0-1,0 0 1,1-1-1,-1 0 0,0 0 1,1-1-1,-1 1 1,1-1-1,0 0 0,0 0 1,-1-1-1,12 0 1,-1-2-3,0-1 1,-1 0 0,1 0 0,-1-2 0,0 0 0,0-1 0,-1 0 0,0-1 0,25-16 0,-12 3-19,0-1 0,-1-1-1,34-39 1,-12 13-3,11-12 36,-50 51 54,8-10 68,-16 18-152,0 0 0,-1 1-1,1-1 1,-1 0-1,1 0 1,-1 0 0,1 0-1,-1 0 1,0 1-1,1-1 1,-1 0 0,0 0-1,0 0 1,0 0-1,0 0 1,0 0 0,0 0-1,0 0 1,0 0 0,0-1-1,0 2-8,-1-1-1,1 1 1,0-1-1,0 1 1,-1 0-1,1-1 1,0 1-1,-1 0 1,1-1 0,0 1-1,-1 0 1,1 0-1,0-1 1,-1 1-1,1 0 1,-1 0-1,1 0 1,0-1-1,-1 1 1,1 0-1,-1 0 1,1 0 0,-1 0-1,1 0 1,-1 0-1,1 0 1,-1 0-1,1 0 1,0 0-1,-1 0 1,1 0-1,-1 0 1,1 0-1,-1 0 1,0 1-1,-1 0-12,0 0 0,0-1 0,0 1 0,1 0 0,-1 1 0,0-1 0,-2 2 0,-7 8-7,0 1 1,0 0 0,-16 26-1,-22 47-105,29-49 33,6-12 53,-26 43 109,37-63-52,0 1 0,0 0 0,1 0-1,0 0 1,-1 0 0,2 0 0,-1 0 0,1 1 0,-1-1 0,2 0 0,-2 12 0,3-17-4,-1 0 0,1 1 0,-1-1 0,1 0 0,-1 0 0,1 0 1,0 0-1,-1 0 0,1 0 0,-1 0 0,1 0 0,-1 0 0,1 0 1,-1 0-1,1 0 0,-1 0 0,2 0 0,-2 0-8,2-1 29,0 0 0,1 0 0,-1 1 1,0-1-1,0-1 0,0 1 0,0 0 0,0 0 1,0-1-1,0 1 0,-1-1 0,1 0 0,0 1 1,-1-1-1,2-2 0,2-4-25,0 0-1,5-14 1,-1 3-92,0-1 51,-1-2 0,-1 1-1,-1-1 1,0 0-1,2-30 1,-5 44-332,-2 21 190,1 21 4,-2-11 166,0 0 0,2-1 0,7 35 0,-7-51 31,0 1 0,0 0 1,0-1-1,1 1 0,-1-1 1,2 1-1,-1-1 0,1 0 1,0-1-1,0 1 0,0-1 1,1 1-1,0-1 0,0-1 1,10 8-1,-13-10-17,1-1 1,0 0-1,-1-1 0,1 1 0,0 0 0,0-1 1,0 0-1,-1 1 0,1-1 0,0 0 0,3-1 1,3 1 9,12 0 19,0-1 0,1-1 0,-1-1 0,0-1 0,0-1 0,0-1 1,-1-1-1,0 0 0,0-1 0,-1-2 0,31-19 0,-37 19-30,-1-1 0,0 0 0,0-1 1,-1 0-1,-1-1 0,0 0 0,14-27 0,46-111 44,-50 103-27,38-97-152,-45 108 63,-3 0 0,8-39 1,-16 66 45,-1 1 0,0 0 1,0 0-1,-1-1 0,0 1 1,-1 0-1,-3-18 0,4 26 7,0 0 0,0 0 0,-1 0 0,1 0 0,0 0 0,-1 0 0,1-1 1,-1 1-1,0 0 0,1 1 0,-1-1 0,0 0 0,1 0 0,-2-1 0,1 2 9,0 0 0,1-1 1,-1 1-1,0 0 0,1 0 1,-1 0-1,0 0 0,0 0 0,1 0 1,-1 0-1,0 0 0,1 0 1,-1 0-1,0 0 0,1 1 0,-1-1 1,0 0-1,1 0 0,-1 1 1,0-1-1,1 0 0,-1 1 0,1-1 1,-1 1-1,1-1 0,-1 1 1,0 0-1,-5 4-10,1 1 1,-1 0 0,1 0-1,0 0 1,1 0-1,-7 13 1,1 1 24,-10 26 1,5-1 115,1 1 0,3 0 1,1 0-1,3 1 0,-2 58 0,8-82-53,2 0 0,0 0 0,1-1 0,6 26-1,-5-37-49,0 1-1,1-1 0,0 0 0,1 0 1,0 0-1,0-1 0,1 0 0,1 0 1,12 14-1,-16-20-120,1-1 0,0 0 1,0 0-1,0 0 0,1 0 0,-1-1 1,1 1-1,-1-1 0,1-1 1,0 1-1,0 0 0,0-1 0,0 0 1,0 0-1,8 0 0,8-1-1636,0 0-1,31-4 1,-35 2 448,4 0-567,0 0 1,0-2 0,-1 0-1,1-1 1,24-10-1,-27 6 301,0-1 0,19-15 1,39-30-1436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6:22.5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5 897 3648,'-5'5'7681,"12"-3"-5460,14-5-1153,-10 0-666,-1-1 0,0 0 0,1 0 0,-1-1-1,-1 0 1,1-1 0,-1 0 0,0 0 0,14-14-1,5-7 204,33-42-1,-7 2-217,-22 25-6,2 2 0,40-38 0,-73 78-381,-1-1-1,1 0 1,-1 1-1,1-1 1,0 1-1,-1-1 1,1 0-1,0 1 1,-1 0-1,1-1 1,0 1-1,0-1 1,0 1-1,-1 0 1,1 0-1,0-1 1,0 1-1,0 0 1,0 0-1,-1 0 1,1 0-1,2 0 1,-3 1 21,1 0 0,0 0 1,0 0-1,-1 0 1,1 0-1,0 0 0,-1 0 1,1 0-1,-1 1 1,1-1-1,-1 0 0,0 0 1,0 0-1,1 1 0,-1-1 1,0 0-1,0 0 1,0 3-1,1 26 91,-1 0 1,-1 0-1,-2 0 1,-1 0-1,-11 42 0,-57 147 510,0-18-46,9-21-91,54-157-221,-13 25 0,22-47-248,0-1 1,0 1-1,0-1 0,-1 0 0,1 1 0,0-1 0,0 1 0,-1-1 0,1 1 1,0-1-1,0 0 0,-1 1 0,1-1 0,-1 0 0,1 1 0,0-1 1,-1 0-1,1 0 0,-1 1 0,1-1 0,0 0 0,-1 0 0,0 1 0,1-2 7,-1 0 0,1 1 0,0-1 0,0 1 0,-1-1 0,1 0-1,0 1 1,0-1 0,0 0 0,0 0 0,0 1 0,0-1-1,0 0 1,0 1 0,0-1 0,0 0 0,0 1 0,0-2 0,8-58 218,3 0 0,2 1 0,2 0 0,38-90 0,-9 46-188,87-193-341,-107 251 279,39-52 0,-52 81-15,-3 5-57,0 0 1,11-11 0,-16 19 52,-1 1 0,1-1-1,-1 1 1,1 0 0,0 0 0,0 0 0,0 0 0,0 0 0,1 1-1,-1 0 1,0-1 0,1 1 0,3-1 0,-6 2 26,1 1 0,-1-1 0,0 0 0,0 0 0,1 0 0,-1 1 0,0-1 0,0 1 0,0-1 0,0 1 1,1-1-1,-1 1 0,0 0 0,0-1 0,0 1 0,0 0 0,0 0 0,0 0 0,-1 0 0,1 0 0,0 0 0,0 0 0,0 2 0,3 3 11,-2 0 0,1 0 0,2 7 0,-1 1 50,0 1 0,-2-1-1,1 1 1,-2-1 0,0 16-1,-5 74 322,3-97-360,-10 99 335,8-85-281,-1-1 0,-1 0 0,-9 21 0,12-35-41,-1 1 0,0-1-1,0 0 1,-1 0 0,0 0 0,0-1 0,-8 10 0,11-14-26,-1 1 0,1-1 1,-1 0-1,0 0 1,1 0-1,-1 0 0,0 0 1,0 0-1,0 0 1,1 0-1,-1-1 1,0 1-1,0-1 0,0 1 1,0-1-1,0 0 1,0 0-1,0 1 1,0-2-1,0 1 0,0 0 1,0 0-1,0-1 1,0 1-1,0-1 0,0 1 1,0-1-1,0 0 1,-3-2-1,0 0-26,0 0 0,0-1-1,1 0 1,-1 0 0,1 0-1,0-1 1,0 0 0,0 1 0,0-1-1,1-1 1,0 1 0,-4-9 0,7 13 12,0 1 1,0-1-1,0 1 1,0-1 0,0 1-1,1-1 1,-1 1 0,0-1-1,0 1 1,0-1 0,1 1-1,-1-1 1,0 1-1,0-1 1,1 1 0,-1 0-1,0-1 1,1 1 0,-1-1-1,1 1 1,-1 0 0,0-1-1,1 1 1,-1 0-1,1 0 1,-1-1 0,1 1-1,-1 0 1,1 0 0,17-8-2,-18 8 9,40-12-20,1 1 0,55-7 1,46-11 127,-108 18-58,0-1 0,-1-1-1,0-2 1,-1-2 0,-1 0-1,0-3 1,-2 0 0,0-2-1,38-37 1,-57 48-6,0 0-1,-1-1 0,0 1 1,0-2-1,8-17 1,-16 28-36,0 0 1,0 0-1,-1-1 1,1 1 0,-1 0-1,1-1 1,-1 1-1,0 0 1,0-1-1,0 1 1,0-1-1,0 1 1,0 0-1,-2-5 1,2 6-15,-1 0-1,1 0 1,-1-1 0,0 1-1,1 0 1,-1 0 0,0 0-1,0 0 1,0 0 0,0 0 0,0 0-1,0 0 1,0 0 0,0 0-1,0 1 1,-1-1 0,1 0-1,0 1 1,0-1 0,-1 1 0,1-1-1,0 1 1,-1 0 0,1-1-1,0 1 1,-1 0 0,1 0-1,-3 0 1,3 20-107,6 44 219,11 124-299,-10-137 256,-4-35-28,5 37 74,-6-49-92,0 1 1,1-1-1,-1 0 1,1 0-1,0 0 1,0 0-1,0 0 1,1 0-1,3 5 0,-4-7-11,-1-1-1,1 0 0,0 0 0,-1 1 0,1-1 0,0 0 0,0-1 1,0 1-1,-1 0 0,1 0 0,0-1 0,0 1 0,0-1 0,0 1 1,0-1-1,0 0 0,0 0 0,0 0 0,0 0 0,1 0 0,-1-1 1,0 1-1,0-1 0,-1 1 0,4-2 0,5-2 6,0 0-1,-1-1 1,15-10-1,-19 13-41,31-24 109,-1-2-1,36-36 1,5-4-32,-18 19-362,-51 45 282,-6 6 12,-5 6 6,-31 52 5,16-29 1,2 0 0,-21 53 0,35-78-7,2 0-1,-1 1 1,1-1 0,0 0 0,0 1-1,0 12 1,1-17 24,0-1 0,0 1 0,1 0 0,-1 0 0,0 0 0,1-1 0,-1 1 0,1 0 0,-1 0 0,1-1 0,0 1 0,0-1 0,0 1 0,0-1 0,0 1 0,0-1 0,0 1 0,0-1-1,1 0 1,-1 1 0,1-1 0,-1 0 0,1 0 0,-1 0 0,1 0 0,-1-1 0,1 1 0,3 1 0,0-1 11,0-1 0,0 1-1,0-1 1,1 0 0,-1-1-1,0 1 1,0-1 0,6-1-1,0-1-16,-1 0 0,0 0 0,10-5 0,-16 5-5,0 0 0,1 0 0,-1 0 0,0 0 0,-1-1 0,1 1-1,-1-1 1,1 0 0,-1 0 0,0 0 0,-1-1 0,1 1 0,-1-1 0,0 1 0,0-1 0,0 0 0,0 0-1,-1 0 1,0 0 0,1-5 0,-1-2-20,0 1 0,0-1 0,-1 1-1,-1 0 1,1-1 0,-2 1 0,-5-22-1,4 21 10,0 0 0,-2 1 0,1-1 0,-1 1 0,-1 0 0,0 1 0,0-1 0,-1 1 0,0 0 0,-16-16 0,19 23-12,1-1 0,-1 1-1,0 0 1,-1 0 0,1 0 0,0 0 0,-1 1 0,0 0 0,-7-3-1,11 5 22,1 0 0,0-1 0,-1 1 0,1 0 0,0 0 0,-1 0 0,1 0 0,0 0 0,-1 0 0,1 0 0,0 0 0,-1 0 0,1 0 0,0 0 0,-1 0 0,1 0 0,0 0 0,-1 0 0,1 0 0,0 1 0,-1-1 0,1 0 0,0 0 0,-1 0 0,1 0 0,0 1 0,0-1 0,-1 0 0,1 0-1,0 0 1,-1 1 0,2 11-51,9 13 17,-1-13 44,-1-1 0,1 0 0,1-1 0,0 0 0,1 0 0,0-1 0,0 0 0,1-1 0,0-1 0,0 0 0,0 0 0,18 6-1,-24-11 29,1 0-1,-1 0 0,0 0 1,1-1-1,-1 0 0,1 0 0,0-1 1,-1 0-1,1 0 0,-1 0 0,11-3 1,-10 1-19,1 0 1,0-1 0,-1 0-1,1 0 1,-1-1-1,0 0 1,0 0 0,-1-1-1,7-5 1,145-140 301,-86 77-211,-40 41-68,44-55 0,-67 75-55,-1 0 0,0 0-1,-1-1 1,0 0 0,-1 0-1,0 0 1,-1-1 0,6-28-1,-11 41 12,0 1-1,1-1 1,-1 0-1,0 0 1,0 1-1,0-1 0,0 0 1,0 1-1,0-1 1,0 0-1,0 0 0,0 1 1,0-1-1,0 0 1,-1 0-1,1 1 0,0-1 1,0 0-1,-1 1 1,1-1-1,0 0 0,-1 1 1,1-1-1,-1 1 1,0-2-1,0 2-1,0 0 0,1 0 0,-1 0 0,0 0 1,0 0-1,0 0 0,1 0 0,-1 0 0,0 0 0,0 0 0,0 0 0,0 0 0,1 0 0,-1 1 1,0-1-1,0 0 0,1 1 0,-2 0 0,-5 3-29,1 0 1,0 0-1,-9 8 0,2 1 13,1 1-1,0 0 0,1 1 1,-12 21-1,22-36 26,-9 19-15,-1 1-1,2 0 1,1 0 0,0 1-1,-5 24 1,-16 108 96,27-134-62,-19 153 10,19-144-16,2 0 0,1-1 0,1 1 0,6 32-1,-6-51 27,0 1-1,1-1 0,7 17 0,-9-24-21,0 0 0,-1-1 0,2 1 0,-1 0 0,0 0 0,0-1 0,0 1 0,1 0 0,-1-1-1,1 1 1,-1-1 0,1 0 0,0 0 0,-1 1 0,1-1 0,0 0 0,0 0 0,0-1 0,0 1 0,0 0 0,0-1 0,0 1 0,0-1 0,2 1-1,1-1-8,-1-1-1,1 1 1,-1-1-1,0 0 0,1 0 1,-1 0-1,0-1 1,0 1-1,0-1 0,0 0 1,0 0-1,5-4 1,-3 1-37,0 0 0,0 0 0,-1-1 0,0 1-1,0-1 1,7-10 0,-3-1-20,0 0 0,0-1 0,-2 0 0,11-35 0,-8 10-51,-1-1 0,-2 0 0,2-84 0,-8 124 89,-1 1-1,0 0 0,-1-1 1,1 1-1,0 0 0,-1 0 1,0-1-1,0 1 0,0 0 1,0 0-1,0 0 0,0 0 1,-1 0-1,0 0 1,-3-4-1,5 6-47,1 2-21,28 20 29,0-2 0,2-1 0,0-2-1,40 15 1,-53-24 84,1-1-1,0-1 1,0 0-1,1-2 1,19 2-1,98-2 217,-91-3-362,-44 0 182,-3 1 102,-20 19 62,10-11-179,1 0 0,-9 12-1,-8 17-28,1 0 0,-24 52 0,46-82-10,0 0-1,1 0 1,0 0 0,0 0-1,1 0 1,0 1 0,-1 12-1,21-31 157,-13 2-218,0 0-1,-1 0 1,0-1-1,0 1 1,0-1-1,-1 0 1,2-13-1,6-14-116,-5 24 117,-6 12 46,0 0 0,0-1-1,0 1 1,0 0 0,0 0-1,0 0 1,0 0 0,0 0-1,0 0 1,1 0 0,-1 0-1,0 0 1,0 0 0,0 0-1,0 0 1,0 0 0,0 0-1,0 0 1,0 0 0,0 0-1,0 0 1,0 0 0,0 0-1,0 0 1,1 0 0,-1 0-1,0 0 1,0 0 0,0 0-1,0 0 1,0 0 0,0 0-1,0 0 1,0 0 0,0 0-1,0 0 1,0 0 0,0 0-1,1 0 1,-1 0 0,0 0-1,0 0 1,0 0 0,0 0-1,0 0 1,0 0 0,0 0-1,0 0 1,0 0 0,0 0-1,0 0 1,0 0 0,0 1-1,0-1 1,0 0 0,0 0-1,0 0 1,0 0 0,0 0-1,0 0 1,3 23-182,-1-3 110,0-10 83,1 0 0,0 0 0,0 0 0,8 14-1,-9-21-2,0 0-1,0 0 0,0 0 0,0 0 0,1 0 1,-1 0-1,1-1 0,0 1 0,0-1 0,0 1 1,0-1-1,0 0 0,0-1 0,1 1 0,-1 0 1,5 1-1,1-1 55,0-1 0,0 1 0,0-1 0,0-1 0,0 0-1,14-1 1,-1-2 86,31-8 0,-41 9-131,0-1 1,-1-1 0,0 0-1,1 0 1,-1-1 0,-1-1-1,1 0 1,-1 0 0,0-1-1,0-1 1,-1 1 0,0-1-1,-1-1 1,1 0 0,6-10-1,6-16-30,-3-1 0,-1 0 0,18-55 0,-21 55 1,107-341-238,-116 357 202,22-91-69,-22 87 49,-2-1 1,2-37-1,-19 106-123,-29 151 231,28-119-46,1 13 72,-2 107 0,14-177-46,0 19 4,4 41-1,-1-65-1,0 0 0,1 0 0,1 0 0,1-1 0,0 1 0,7 16 0,-10-28 2,0 0-1,0 0 0,0 0 0,0 0 0,1 0 1,-1 0-1,0-1 0,1 1 0,3 2 0,-4-3-12,0-1-1,0 1 1,0-1-1,0 1 1,0-1-1,0 0 1,0 1-1,0-1 1,0 0-1,1 0 1,-1 0-1,0 0 1,0 0-1,0 0 1,0 0-1,0 0 1,1-1-1,-1 1 1,0 0-1,2-1 1,-2 0-15,0 0 0,0 1 0,0-1 0,0 0 0,1 0 0,-1 1 0,0-1 0,0 0-1,0 0 1,-1 0 0,1 0 0,0-1 0,0 1 0,0 0 0,0-2 0,8-21-232,-7 17 187,4-14-111,-1 0 0,-1-1 0,2-34 0,-4-68-49,-2 82-158,0 41 251,1 3 32,14 11 73,1 0 0,0-1 0,1 0 0,0-2 0,0 0 0,1-1 0,1 0 1,0-2-1,0 0 0,0-1 0,1-1 0,27 3 0,-13-3 122,0-2 1,0-2-1,1-1 1,-1-2-1,0-1 1,53-12-1,-69 9-169,-14 5 147,0 0 0,0 0 0,0 0 0,-1 0 1,6 0-1,-10 19-136,-6 14 69,0-1-26,1 0 0,1 1-1,-1 32 1,4-30-2,1-29 16,0 1 0,0-1-1,1 1 1,0 0 0,0-1 0,0 1-1,1-1 1,0 1 0,0-1-1,0 1 1,1-1 0,2 7-1,-3-11 3,0 0-1,0 0 1,0 0-1,0 0 0,0-1 1,1 1-1,-1 0 1,0-1-1,0 1 0,0-1 1,1 0-1,-1 1 1,0-1-1,0 0 0,1 0 1,-1 0-1,0 0 0,1 0 1,-1 0-1,0 0 1,1 0-1,1-1 0,3 1-15,1-2 0,-1 1 0,9-4 0,6-3-46,0-2 0,-1-1 0,0 0-1,34-27 1,-19 9-30,-1-2 0,31-37-1,55-76-120,-85 99 78,-4 6 42,-2-1 1,-2-1 0,35-71-1,-46 79 35,-1 0 0,-2-1 0,-2 0 0,-1-1 0,7-42 0,-13 56-110,-3 18 121,0-1 0,-1 1 0,1-1 0,0 0-1,-1 1 1,0-1 0,0 0 0,0 1 0,-1-8 0,1 11 34,0 0 0,-1 0 0,1-1 0,0 1 0,0 0 0,0 0 0,0 0 0,-1 0 0,1 0 0,0-1 0,0 1 0,0 0 0,0 0 0,-1 0 0,1 0 0,0 0 0,0 0 0,0 0 0,-1 0 0,1 0 0,0 0 0,0 0 0,-1 0 0,1 0 0,0 0 0,0 0 0,0 0 0,-1 0 0,1 0 0,0 0 1,0 0-1,0 0 0,-1 0 0,1 0 0,0 0 0,0 0 0,0 1 0,-1-1 0,1 0 0,0 0 0,0 0 0,0 0 0,0 0 0,0 1 0,-1-1 0,1 0 0,0 1 0,-9 10-47,-31 69-18,4-6 129,6-17 35,3 1 0,-29 89 0,42-100 32,2 0-1,3 2 1,-8 87-1,16-125-64,1 0 0,0 0-1,1 0 1,0-1 0,1 1-1,0 0 1,1-1 0,7 19-1,-8-25-47,0 0-1,0 0 1,0 0-1,1 0 1,-1-1-1,1 1 1,0-1-1,0 0 0,0 0 1,1 0-1,-1 0 1,1-1-1,0 1 1,-1-1-1,1 0 1,0 0-1,0 0 0,1-1 1,-1 1-1,0-1 1,0 0-1,1 0 1,8 0-1,-5-1-23,0 0-1,0 0 1,0-1-1,0 0 1,0 0-1,0-1 1,0 0 0,0-1-1,0 0 1,-1 0-1,10-6 1,-5 2-54,0 0-1,-1-2 1,0 1 0,0-1 0,17-20 0,-8 6-61,23-26 251,-37 43-165,-5 12 81,-6 21 132,3-18-125,-2 6-37,2 0-1,0 0 0,1 0 1,1 0-1,0 1 0,1-1 1,3 17-1,-3-29 18,0 0 1,0 0-1,0 0 0,0 1 0,1-1 0,-1 0 1,1-1-1,0 1 0,0 0 0,0-1 1,0 1-1,0-1 0,1 1 0,-1-1 1,1 0-1,5 4 0,-4-4-11,0 0-1,1 0 1,-1 0-1,1 0 1,-1-1 0,1 1-1,0-1 1,0-1 0,-1 1-1,9 0 1,12-2 30,1-1 0,-1-1 1,0-2-1,0 0 0,0-1 1,35-15-1,-49 16-64,0-1 1,-1 0-1,1 0 0,-1-1 1,0 0-1,-1-1 1,1 0-1,-2-1 0,1 0 1,-1 0-1,-1-1 1,9-13-1,4-12-76,-2 0 0,20-52 0,-29 65 57,34-79-279,0 1 214,42-144 1,-81 224 97,0 0 0,-1 0 0,-1 0 0,-1-23 0,-1 42-3,0 1-1,0-1 0,0 0 1,0 0-1,0 0 1,0 0-1,0 0 1,0 0-1,0 1 0,-1-1 1,1 0-1,0 0 1,-1 0-1,1 0 0,0 1 1,-1-1-1,1 0 1,-1 1-1,1-1 1,-1 0-1,0 1 0,0-2 1,0 2 1,0 0 1,1 0-1,-1 0 1,0 0-1,1 0 1,-1 0 0,0 0-1,1 1 1,-1-1-1,1 0 1,-1 0-1,0 1 1,1-1-1,-1 0 1,1 1-1,-1-1 1,1 0-1,-1 1 1,1-1-1,-1 1 1,1-1-1,0 1 1,-1-1-1,1 1 1,-1-1 0,1 1-1,0-1 1,0 1-1,-1 0 1,1 0-1,-7 14 17,0 0 0,2 0 0,0 0 0,-5 26 0,-6 17 97,1-3 11,-12 86 0,25-129-113,-43 381 470,44-384-445,0 4-24,0 0 0,1 0 0,0 0 0,3 14 0,-2-24 25,1 0-1,-1 0 0,1 0 0,0-1 0,0 1 0,0 0 0,0-1 0,0 0 0,0 1 1,1-1-1,2 2 0,-4-4-39,-1 0 0,1 1 1,0-1-1,-1 0 0,1 0 0,-1 0 1,1 0-1,0 0 0,-1 0 0,1 0 0,0 0 1,-1-1-1,1 1 0,-1 0 0,1 0 1,-1 0-1,1-1 0,0 1 0,-1 0 1,2-1-1,10-8-118,-10 8 120,10-10 56,0 0 0,0-1 0,19-26 0,-3 3-121,11-11 16,-21 23 62,1 1 1,1 1 0,31-26-1,-50 46-21,0 0 0,0 0 0,1 0 0,-1 0-1,1 0 1,-1 0 0,1 0 0,-1 1 0,1-1 0,-1 0 0,1 1-1,0 0 1,-1-1 0,1 1 0,0 0 0,-1 0 0,1 0 0,0 0-1,-1 0 1,3 0 0,-3 1 6,1 0-1,-1 0 1,0 0-1,0 0 1,0 0-1,0 0 1,0 0-1,0 0 1,0 0 0,0 0-1,0 1 1,0-1-1,0 0 1,-1 1-1,1-1 1,-1 0-1,1 1 1,-1-1-1,1 1 1,-1-1-1,0 1 1,0-1 0,0 2-1,1 12 60,0 0-1,-1 0 1,-4 26-1,2-29-28,1-1 1,0 0-1,0 1 0,1-1 0,1 1 0,0-1 0,0 0 0,6 18 0,-6-27-9,0 1-1,0-1 0,0 0 0,0 0 0,0 1 0,1-1 0,-1 0 0,1 0 0,0 0 0,-1-1 1,1 1-1,0 0 0,0 0 0,0-1 0,0 0 0,1 1 0,-1-1 0,0 0 0,1 0 1,-1 0-1,0 0 0,1 0 0,-1-1 0,1 1 0,-1-1 0,1 0 0,-1 0 0,1 0 0,0 0 1,-1 0-1,5-1 0,6-1 61,0-1-1,-1-1 1,1 0 0,20-10 0,-25 11-70,61-33 119,-20 9-348,-49 26 213,1 1-1,0 0 1,0-1 0,-1 1-1,1-1 1,0 1-1,0 0 1,0 0 0,-1-1-1,1 1 1,0 0 0,0 0-1,0 0 1,0 0-1,0 0 1,-1 0 0,1 0-1,0 0 1,0 0 0,0 1-1,0-1 1,-1 0-1,1 0 1,0 1 0,0-1-1,-1 1 1,2 0-1,-1 0 6,0 0 0,0 1 0,0-1 0,0 1 0,-1-1 0,1 0 0,0 1 0,-1-1-1,0 1 1,1 0 0,-1-1 0,0 1 0,1 2 0,-1 4 38,0 0 0,-1 0-1,0 0 1,0-1 0,-3 11 0,-7 11-1,-1-1 1,-2 0-1,-1-1 0,-18 26 1,17-28-41,-18 30 9,-4-1 0,-1-2 0,-3-2 0,-66 61 0,97-101-61,-1 0 0,-1-1 0,0 0 0,-22 11 0,30-18 15,-1 0 0,1 0 0,0 0 0,-1-1 0,0 0 0,-10 1 0,13-2 19,-1 0 1,1 0-1,0 0 0,0-1 0,0 1 1,-1-1-1,1 0 0,0 0 1,0 0-1,0-1 0,0 1 1,1 0-1,-4-3 0,3 2 21,1-1 0,0 1-1,-1 0 1,1-1 0,0 1 0,0-1-1,1 0 1,-1 1 0,1-1 0,-1 0-1,1 0 1,-2-5 0,0-5 52,-3-22 1,5 28-48,-2-14 20,1 1-1,2-1 1,0 1 0,1-1-1,1 1 1,0 0 0,2-1 0,10-30-1,-12 45-20,1 0-1,-1 0 1,2 0-1,-1 1 1,1-1-1,-1 1 0,2 0 1,-1 0-1,0 0 1,1 1-1,0-1 0,0 1 1,0 0-1,1 1 1,-1-1-1,1 1 1,0 0-1,6-2 0,12-3 40,-1 1-1,1 0 1,34-3-1,-42 7-15,180-23 77,24-4-808,-183 24-416,20-4-2448,-21-2-3513,-32 9 3885,-12 2-1749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6:22.8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84 10976,'-14'-28'4064,"33"21"-3168,20-6-257,-17 6 1505,10-1-1312,-1 3 1632,6 2-1408,-6-6 256,6 6-768,-2 3-352,1 0-96,1 0-384,-7 0 160,-2 3-2144,-6-3 1248,-4 9-4703,-5 2 3199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6:23.2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1192 367 15712,'-35'-28'5823,"30"25"-4543,0-6-352,15 6-1984,-7-5 384,7-1 224,-7 1 256,-3 5-2432,0-2 1440</inkml:trace>
  <inkml:trace contextRef="#ctx0" brushRef="#br0" timeOffset="1">145 60 15296,'-100'-37'5663,"69"34"-4415,17 3-320,14-5-1856,5 2 320,0-1-256,4-1 512,9 2-2720,17 3 1665,11 8-6721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6:23.5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72 1 17791,'-45'0'8064,"45"5"-7008,-5-2-5152,2-3 2752,-15 9-9183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5:03.3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374 36 1728,'0'0'17,"0"0"1,0 0-1,0 0 0,0 0 0,0 1 1,0-1-1,0 0 0,0 0 0,0 0 1,0 0-1,0 0 0,0 1 1,0-1-1,0 0 0,0 0 0,0 0 1,0 0-1,0 0 0,0 1 1,0-1-1,0 0 0,0 0 0,0 0 1,-5 0 3999,5 0-3916,0-1 1,0 1-1,0-1 1,1 1-1,-1-1 1,0 1-1,0-1 0,0 1 1,0-1-1,0 1 1,0-1-1,-1 1 1,1-1-1,0 1 1,0-1-1,0 1 1,0-1-1,-1 1 1,1-1-1,0 1 0,0 0 1,-1-2-1,-6-11 1685,7 13-1708,-2-1 60,0-1-1,1 1 1,-1 0-1,0 0 1,0-1-1,0 1 1,0 1 0,0-1-1,0 0 1,0 0-1,0 1 1,0-1-1,-1 1 1,1-1-1,0 1 1,0 0 0,0 0-1,-3 0 1,-7 0 597,-23 3 1,10 1-420,0 1-1,0 1 0,1 1 1,0 2-1,0 0 0,1 1 0,-33 20 1,53-28-277,1-1 0,0 1 0,0 0 0,0 0 1,0 0-1,0 0 0,0 0 0,1 0 0,-1 1 0,1-1 1,-1 1-1,1-1 0,0 1 0,-2 3 0,3-5-15,0 1 1,0-1-1,-1 0 0,1 0 1,0 1-1,0-1 0,0 0 1,0 0-1,0 0 0,1 1 0,-1-1 1,0 0-1,1 0 0,-1 0 1,0 1-1,1-1 0,-1 0 0,1 0 1,0 0-1,-1 0 0,1 0 1,0 0-1,0 0 0,0 0 1,-1 0-1,1-1 0,0 1 0,0 0 1,0 0-1,0-1 0,1 1 1,-1-1-1,2 1 0,18 7 185,0-1 1,0-1-1,32 4 0,10 3-342,-45-9 113,-1 1 0,0 1 1,26 13-1,-38-17 22,0 1 1,0 0 0,0 1-1,0-1 1,0 1 0,-1 0-1,0 0 1,0 0-1,0 0 1,0 1 0,-1 0-1,1 0 1,-1 0 0,-1 0-1,4 6 1,-4-5 38,-1-1 1,1 1-1,-1 0 0,0 0 1,0 0-1,-1 0 0,1 0 1,-2 0-1,1-1 1,0 1-1,-1 0 0,0 0 1,-3 8-1,3-10 10,-1 0-1,0 0 1,0-1-1,0 1 1,0-1-1,-1 1 1,1-1-1,-1 0 1,0 0-1,0 0 1,0 0-1,0 0 1,0-1-1,-1 1 1,1-1-1,-1 0 1,0 0-1,1 0 1,-9 2-1,-11 1 10,0 0-1,-32 1 1,17-1-100,-14 0-94,29-4-333,-30 8 1,32-9-1037,19 0 944,0 0-1,-1 0 0,1 0 1,0 0-1,0 0 1,-1 0-1,1 1 0,0-1 1,0 1-1,-4 1 1,15 3-5601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5:04.1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292 11 2720,'-1'0'197,"1"-1"1,-1 1-1,0-1 0,1 1 1,-1-1-1,0 1 1,1 0-1,-1-1 0,0 1 1,0 0-1,1 0 1,-1-1-1,0 1 0,0 0 1,1 0-1,-1 0 0,0 0 1,0 0-1,-1 0 1,0 0 696,-20-5 2674,5 5-2581,0 1 0,0 1-1,0 0 1,-23 7 0,27-5-618,-1 1 1,0 0-1,-12 7 1,21-10-280,1 1 0,0 0 1,0 0-1,0 0 0,0 0 0,0 1 0,1-1 0,0 1 0,-1 0 1,2 0-1,-1 0 0,-3 7 0,1-2 49,1 1 0,1-1 0,-1 1 0,1 1 0,1-1 0,0 0 0,1 0 0,0 1 0,0-1 0,1 1 0,0-1 0,1 1 0,0-1 0,5 19 0,-5-27-97,-1 0 0,1 0 0,0 0 0,0 0 0,0 0 1,1 0-1,-1 0 0,0 0 0,1 0 0,-1 0 0,1-1 0,-1 1 0,1-1 0,0 1 0,0-1 0,0 0 0,0 0 0,0 1 0,0-1 0,0-1 0,0 1 0,0 0 0,0 0 0,0-1 0,1 1 0,-1-1 0,4 0 0,2 0 2,0 0 1,1 0-1,-1-1 1,0-1-1,0 1 1,15-6-1,1-1-384,-1 0 0,0-2 0,-1 0-1,38-25 1,-56 33-90,7-7-1793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5:04.8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155 7 4320,'-5'-5'1946,"5"3"-885,-5 3 2476,3-1-3219,1 1 0,-1 0 0,0 0 1,1-1-1,0 1 0,-1 1 0,1-1 0,-3 2 1,-7 6 502,2-4-564,1 0 1,0 0-1,0 1 1,0 1-1,0 0 1,1 0-1,0 0 1,1 0-1,0 1 1,0 0-1,0 1 1,1-1-1,0 1 1,1 0-1,0 1 0,1-1 1,-5 16-1,8-22-182,-1 1 0,1 0-1,0-1 1,0 1 0,0 0 0,1-1-1,0 6 1,-1-8-58,0 0-1,0-1 1,1 1 0,-1-1 0,0 1-1,0 0 1,1-1 0,-1 1-1,0-1 1,1 1 0,-1-1 0,0 1-1,1-1 1,-1 1 0,1-1 0,-1 1-1,1-1 1,0 1 0,0-1-7,0 0 0,-1 0 1,1 0-1,-1 0 0,1 0 1,0 0-1,-1 0 0,1 0 1,-1 0-1,1-1 0,0 1 1,-1 0-1,1 0 0,-1-1 1,1 1-1,-1 0 0,1-1 0,-1 1 1,1 0-1,-1-1 0,1 1 1,-1-1-1,0 1 0,1-2 1,31-39-425,-10 11 214,36-52-104,-58 82 303,0 0 1,0 0-1,0 0 0,0 0 0,0 0 0,0 0 0,0 0 0,0-1 0,0 1 0,0 0 0,0 0 0,0 0 0,0 0 1,0 0-1,0 0 0,0 0 0,0 0 0,1 0 0,-1 0 0,0 0 0,0 0 0,0 0 0,0 0 0,0 0 0,0 0 0,0 0 1,0 0-1,0 0 0,1 0 0,-1 0 0,0 0 0,0 0 0,0 0 0,0 0 0,0 0 0,0 0 0,0 0 0,0 0 1,0 0-1,0 0 0,1 0 0,-1 0 0,0 0 0,0 0 0,0 0 0,0 0 0,0 0 0,0 0 0,0 0 0,0 0 0,0 0 1,0 0-1,3 8 57,-1 16 139,-1-19-168,1 20-376,5 53 1053,-6-26-6936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5:05.2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166 1 4384,'0'0'32,"0"0"0,0 0 0,0 0-1,0 0 1,0 0 0,0 0 0,0 0 0,0 1 0,0-1 0,0 0 0,0 0 0,0 0 0,0 0 0,0 0-1,0 0 1,0 0 0,0 0 0,0 0 0,0 0 0,0 0 0,0 0 0,0 0 0,-1 0 0,1 0-1,0 0 1,0 0 0,0 0 0,0 1 0,0-1 0,0 0 0,0 0 0,0 0 0,0 0 0,0 0 0,0 0-1,0 0 1,-1 0 0,1 0 0,0 0 0,0 0 0,0 0 0,0-1 0,0 1 0,0 0 0,0 0 0,0 0-1,0 0 1,0 0 0,0 0 0,0 0 0,-1 0 0,1 0 0,0 0 0,0 0 0,0 0 0,0 0-1,0 0 1,0 0 0,0 0 0,0 0 0,0 0 0,0-1 0,0 1 0,0 0 0,0 0 0,-2 12 1556,2 25 339,0-26-1516,-1 36 878,-3-1 0,-2 0 1,-18 70-1,-24 41 189,9-35-1148,37-113-306,-20 82 160,16-57-319,1-18-1414,1-9-3791,5-7 5122,0 0-1,0 0 1,-1-1-1,1 1 1,0 0 0,0-1-1,-1 1 1,1-1-1,0 1 1,-1-1-1,1 1 1,0-1 0,-1 0-1,1 1 1,-1-1-1,1 0 1,-1 1 0,1-1-1,-1 0 1,0 1-1,1-2 1,7-11-1734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5:05.7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131 5 4224,'0'0'58,"0"0"0,0 0 0,0-1 0,0 1 0,0 0 0,0 0 0,0 0 0,0-1-1,0 1 1,0 0 0,0 0 0,0 0 0,0 0 0,0-1 0,0 1 0,-1 0 0,1 0 0,0 0 0,0 0 0,0 0 0,0-1 0,0 1 0,0 0 0,0 0 0,-1 0 0,1 0 0,0 0 0,0 0 0,0 0 0,0 0 0,0-1-1,-1 1 1,1 0 0,0 0-22,0 0 0,0 1-1,-1-1 1,1 0 0,0 0-1,0 0 1,0 0-1,0 0 1,0 0 0,0 1-1,0-1 1,-1 0 0,1 0-1,0 0 1,0 0-1,0 0 1,0 1 0,0-1-1,0 0 1,0 0 0,0 0-1,0 0 1,0 1-1,0-1 1,0 0 0,0 0-1,0 0 1,0 0 0,0 1-1,0-1 1,0 0-1,0 0 1,0 0 0,0 0-1,0 0 1,0 1 0,1-1-1,-1 0 1,2 12 580,0-1 0,-1 1 1,-1-1-1,0 1 1,0 0-1,-3 16 0,-1 14 323,-1 32 746,-4-1 1,-4-1-1,-26 91 0,33-140-1508,-31 137 526,23-84-1716,13-72-618,1-17-3786,5-20-506,4 16 3737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41:14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525 100 1984,'0'1'-435,"-1"4"4427,1-5-3689,-1 1 1,1-1-1,-1 1 0,0-1 0,1 1 1,-1-1-1,0 1 0,1-1 1,-1 0-1,0 1 0,0-1 1,1 0-1,-1 0 0,0 1 1,0-1-1,1 0 0,-1 0 0,0 0 1,0 0-1,0 0 0,1 0 1,-2 0-1,1 0-32,-22-1 4062,20 0-4130,0 1 1,0-1 0,0 0 0,1 1-1,-1-1 1,0-1 0,0 1-1,-4-3 1,2 1-7,-1 1 0,1-1-1,0 1 1,-11-2 0,10 3-53,0-1 1,0 0 0,1 0-1,-11-5 1,8 3-29,0 1 0,0-1 1,0 2-1,0-1 1,0 1-1,0 1 0,-12-2 1,-21-4 194,-57-14 254,21 6-266,65 13-209,0 1 0,0 0 0,-18 1-1,11 1 54,27-5 49,54 5-46,74 9 1,-113-9-50,8 3-39,8 4 37,-29-7-81,1 1-1,-1 1 0,0-1 1,0 2-1,17 7 1,-6-1 12,24 9 1,-28-12 10,-1 1 107,-9-5-122,-7-2-14,0-1 0,0 1 0,0-1 0,0 1 0,0-1 0,0 1 0,0-1 0,0 0 0,-1 1 0,1-1 0,0 1 0,0-1 0,0 0 0,-1 1 0,1-1 0,0 0 0,-1 1 0,1-1 0,0 0 0,-1 1 0,1-1 0,-7 5 11,0-1 1,1 0-1,-1 0 1,-1-1-1,1 0 1,0 0 0,-1 0-1,0-1 1,-13 2-1,-4 2 31,-25 7 108,-71 31 0,91-30-476,1 1 1,0 1-1,-39 29 0,66-43 36,0-1 0,0 1 0,0-1-1,1 1 1,-1-1 0,1 1 0,-1 0 0,1 0-1,0 0 1,0 0 0,0 0 0,-2 4 0,3-6 94,0 1 0,0-1 1,0 1-1,0 0 0,0-1 1,0 1-1,0-1 0,0 1 1,0-1-1,0 1 0,0 0 1,0-1-1,1 1 0,-1-1 1,0 1-1,0-1 0,1 1 1,-1-1-1,0 1 0,1-1 1,0 1-1,0 0-144,0 0 0,0 0 0,0-1 1,1 1-1,-1 0 0,0-1 0,1 1 0,-1-1 0,1 1 0,-1-1 0,0 0 1,3 1-1,30 0-3327,5-4-922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5:06.1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88 4736,'-8'-6'2317,"8"6"-2259,0 0-1,0 0 0,0 0 1,0 0-1,0 0 1,0 0-1,0-1 1,0 1-1,0 0 1,0 0-1,0 0 1,0 0-1,1-1 1265,-1 1-1264,0-1-1,0 1 1,0 0-1,0 0 0,0 0 1,0 0-1,0 0 1,0 0-1,0 0 1,0 0-1,0 0 1,1 0-1,-1 0 1,19 0 4586,-8 1-4351,162-2 5261,84-7-3375,-244 7-2200,0 0 1,0-2-1,0 1 1,15-6-1,-20 5-849,1 0-1,11-8 1,-14 8-1198,0-1 0,-1 0-1,10-9 1,-6 3-2652,0 5 1542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5:06.9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84 4736,'4'1'10349,"-1"0"-10025,-1 0-1,1-1 1,0 1 0,-1-1 0,1 1 0,0-1 0,0 0 0,3-1-1,4-1-219,-1-2 0,1 1 0,-1-1 0,0-1 0,-1 0 0,1 0 0,15-12 0,-23 15-92,1 1 0,-1-1-1,1 0 1,-1 1 0,0-1-1,0 0 1,0 0 0,1-2-1,-1 3-6,-1 1-1,0-1 0,1 0 1,-1 0-1,0 1 0,1-1 1,-1 0-1,0 0 0,0 1 1,0-1-1,0 0 0,0 0 1,0 0-1,0 1 0,0-1 1,0 0-1,0 0 0,-1 1 1,1-1-1,0 0 0,0 0 1,-1 1-1,1-1 0,-1-1 1,0 1 15,-1 1 0,1-1 0,0 1-1,0-1 1,0 1 0,-1 0 0,1-1 0,0 1 0,0 0 0,-1 0 0,1 0 0,0 0 0,0 0 0,-1 0 0,1 0 0,0 0 0,0 1 0,-1-1-1,1 0 1,0 1 0,0-1 0,-2 2 0,-2 0 55,1 0 0,-1 0-1,1 1 1,-6 3 0,5-1 22,0-1-1,1 1 1,-1 0 0,1 1 0,0-1-1,0 1 1,1 0 0,0 0 0,0 0 0,0 0-1,1 0 1,0 1 0,-2 7 0,2-6 2,1 0 1,0 0-1,1 0 0,-1 0 1,1 0-1,1 0 0,0 0 1,0 0-1,0 0 0,5 12 1,-3-11 35,-1-3 27,0 1 0,1-1 0,4 10 0,-6-15-129,0 0 1,0 0-1,-1 1 1,1-1-1,0 0 0,0 0 1,0 0-1,1 0 1,-1 0-1,0 0 1,0 0-1,0-1 0,1 1 1,-1 0-1,0-1 1,1 1-1,-1-1 1,0 1-1,1-1 0,-1 1 1,1-1-1,1 0 1,5-1 10,-1-1 0,1 0 0,-1 0 0,1 0 0,-1-1 0,0-1 1,0 1-1,8-6 0,-5 3-31,168-93-551,-167 92 509,1 2 1,-1-1-1,1 2 1,0-1-1,25-4 1,-35 9 68,0 0-1,0-1 1,0 1-1,0 1 1,0-1-1,0 0 1,0 0-1,0 1 1,0-1 0,-1 1-1,1 0 1,0-1-1,0 1 1,0 0-1,-1 0 1,1 0 0,0 0-1,-1 0 1,1 1-1,-1-1 1,1 1-1,-1-1 1,0 0 0,0 1-1,1 0 1,0 1-1,3 6 212,-1 0 1,0 0-1,0 0 0,2 10 0,1 3-52,-5-20-195,2 9 136,12 21 0,-15-29-187,1-1 0,0 1 0,0-1 0,0 0 0,0 1 0,0-1 0,0 0 0,0 0 0,1 0 0,-1-1 0,1 1 0,-1-1 0,5 3 0,-6-4-142,0 0 1,0 0-1,1 1 0,-1-1 0,0 0 0,0 0 0,1 0 1,-1 0-1,0 0 0,0 0 0,1-1 0,-1 1 0,0 0 1,0-1-1,1 1 0,-1-1 0,0 1 0,0-1 1,0 1-1,0-1 0,0 0 0,2-1 0,2-3-1751,-1 1 0,1-1 0,5-8 0,3-4-3780,5 4 1912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5:08.3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6 2720,'0'-5'5301,"0"5"-5240,0 0-1,0 0 0,0 0 1,0 0-1,0 0 1,0 0-1,0 0 0,0 0 1,1 0-1,-1 0 1,0 0-1,0 0 1,0-1-1,0 1 0,0 0 1,0 0-1,0 0 1,0 0-1,1 0 1,-1 0-1,0 0 0,0 0 1,0 0-1,0 0 1,0 0-1,0 0 0,0 0 1,0 0-1,1 0 1,-1 0-1,0 0 1,0 0-1,0 0 0,0 1 1,0-1-1,0 0 1,0 0-1,0 0 1,0 0-1,1 0 0,-1 0 1,0 0-1,0 0 1,0 0-1,0 0 0,0 0 1,0 0-1,0 1 1,0-1-1,0 0 1,0 0-1,0 0 0,5 4 1746,-3 0-1389,-1 0 0,1-1 1,-1 1-1,0 0 0,0 0 1,0 0-1,-1 0 0,1 0 0,-1 1 1,-1 5-1,-5 47 606,2-36-498,-7 43 126,6-40-418,1 0 0,-1 35 0,9-36 913,-3-33-1249,0 1-1,1-1 1,1 0 0,0 1-1,0 0 1,6-12-1,4-12-110,-3 6 166,2 1 0,1 1 0,1 0 0,19-26 0,-30 46 76,1 0-1,0 1 1,0 0 0,0-1 0,1 2 0,-1-1 0,1 0 0,9-4-1,-13 8-13,-1 0 0,0 0-1,0 0 1,1 0-1,-1 0 1,0 0-1,0 0 1,1 0-1,-1 0 1,0 0 0,0 0-1,1 0 1,-1 0-1,0 1 1,0-1-1,1 0 1,-1 0 0,0 0-1,0 0 1,0 0-1,1 1 1,-1-1-1,0 0 1,0 0 0,0 0-1,0 1 1,1-1-1,-1 0 1,0 0-1,0 1 1,0-1 0,0 0-1,0 0 1,0 1-1,0-1 1,0 0-1,0 0 1,0 1 0,0-1-1,0 0 1,0 0-1,0 1 1,0-1-1,0 1 1,0 18 389,0-13-243,0 98 1306,0-104-1462,0 0-1,0 0 1,0 0 0,0 0-1,0 0 1,0 0-1,0 0 1,0 0 0,0 0-1,0 0 1,0 0-1,0 0 1,0 1 0,0-1-1,0 0 1,0 0-1,0 0 1,0 0-1,0 0 1,0 0 0,0 0-1,1 0 1,-1 0-1,0 0 1,0 0 0,0 0-1,0 0 1,0 0-1,0 0 1,0 0 0,0 0-1,0 0 1,0 0-1,0 0 1,0 0-1,1 0 1,-1 0 0,0 0-1,0 0 1,0 0-1,0 0 1,0 0 0,0 0-1,0 0 1,0 0-1,0 0 1,0 0 0,0 0-1,0 0 1,0 0-1,0 0 1,0 0-1,1 0 1,-1-1 0,0 1-1,0 0 1,7-5 30,5-7-177,-4 4 124,0-1 0,1 1 0,0 0 0,0 1 0,0 0-1,1 1 1,0 0 0,1 0 0,-1 1 0,1 0 0,0 1 0,0 1 0,1-1-1,-1 2 1,1 0 0,17-2 0,-28 4 59,1 0 0,-1 0 0,1 1 0,0-1-1,-1 0 1,1 1 0,-1-1 0,1 1 0,-1-1 0,1 1 0,-1-1 0,1 1 0,-1 0 0,1 0 0,-1 0-1,0 0 1,0 0 0,1 0 0,-1 0 0,0 1 0,1 1 0,0 0 17,0 0 0,-1 0 0,0 0 1,1 1-1,-1-1 0,0 0 0,-1 1 0,1-1 0,0 6 1,-1 6 53,0-1-1,-1 1 1,-4 24 0,5-20-132,1-6-1088,14-8-10976,-4-5 9669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5:08.8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187 5 5888,'-3'-5'7790,"-1"5"-4205,0 2-3091,0-1-1,0 1 1,1 0-1,-1 0 1,1 0-1,-1 1 0,-3 3 1,-6 3 145,4-2-470,0 0-1,1 0 1,0 0-1,0 1 1,0 1 0,2-1-1,-1 1 1,-8 15 0,5-7 41,1 1-1,1 0 1,-10 34 0,15-42-85,0 1 0,-1 16 0,4-25-107,-1 1 1,1-1-1,0 1 0,0-1 1,0 1-1,1-1 1,-1 1-1,1-1 1,-1 0-1,1 1 1,0-1-1,0 0 0,0 1 1,0-1-1,0 0 1,2 2-1,-3-3-15,0-1 0,1 1 0,-1-1-1,1 1 1,-1-1 0,1 1 0,-1-1-1,1 0 1,-1 1 0,1-1 0,-1 0-1,1 1 1,0-1 0,-1 0 0,1 0-1,-1 0 1,1 0 0,0 0 0,-1 1-1,1-1 1,0 0 0,-1 0 0,1 0-1,-1-1 1,1 1 0,0 0 0,-1 0 0,1 0-1,0 0 1,-1 0 0,1-1 0,-1 1-1,2-1 1,13-14-203,-13 12 152,13-20-261,0-1 1,-1 0 0,14-36-1,-10 22 289,-12 23 61,-3 8 4,1-1-1,-1 1 1,1 0 0,1 0 0,6-8 0,-11 15-39,0 0 0,0 0 0,0 0 1,1 0-1,-1 0 0,0 0 1,0 0-1,0-1 0,0 1 0,0 0 1,0 0-1,0 0 0,1 0 1,-1 0-1,0 0 0,0 0 0,0 0 1,0 0-1,0 0 0,0 0 1,0 0-1,1 1 0,-1-1 0,0 0 1,0 0-1,0 0 0,0 0 1,0 0-1,0 0 0,0 0 0,0 0 1,1 0-1,-1 0 0,0 0 1,0 0-1,0 0 0,0 1 0,0-1 1,0 0-1,0 0 0,0 0 1,0 0-1,0 0 0,0 0 0,0 0 1,0 1-1,0-1 0,0 0 0,0 0 1,0 0-1,0 0 0,0 0 1,0 0-1,0 0 0,0 1 0,0-1 1,0 0-1,0 0 0,0 0 1,0 0-1,0 0 0,0 0 0,0 1 1,0 10 301,0-9-325,0 24-479,-1 0 462,4 27 0,-2-45-1505,1 1-1,-1-1 1,2 0-1,2 9 1,-2-14-322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5:09.3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134 3 6656,'-2'-3'3969,"8"15"-1746,-5-4-1693,0 0-1,-1 0 1,0-1 0,0 1 0,-2 12 0,-1 4 354,-2 48 951,-4 0 0,-31 122-1,-25 77 12,62-260-1883,0 2-226,0 1 0,0-1 0,0 22 1,18-55-16063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5:09.6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15 7456,'-10'-5'2187,"15"6"1311,19-6 742,10 3-2421,41 3 1,-18 0-942,184-1-9,-205-3-1662,-4 1-3555,-29 3 3506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5:10.0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44 5888,'-12'51'3322,"11"-43"-2717,0-1-1,0 0 0,1 0 0,0 0 1,0 1-1,1-1 0,0 0 1,0 0-1,4 11 0,-3-10 313,0 1 1,-1 0-1,1 11 0,-1-23-636,-1 0 0,1 1-1,0-1 1,0 1 0,0-1 0,3-3 0,5-15 25,6-33 249,-12 38-420,2 0 1,-1 1-1,2 0 1,11-23-1,-17 38-135,1-2 27,0 0 1,0 0-1,0 0 0,0 0 0,0 0 0,-1 0 0,1 0 0,0 0 0,-1 0 1,1-3-1,-1 4-23,1 1 0,0 0 1,-1 0-1,1 0 0,0 0 1,0-1-1,-1 1 0,1 0 1,0 1-1,-1-1 0,1 0 1,0 0-1,0 0 0,-1 0 1,1 0-1,0 1 0,-1-1 1,1 0-1,0 1 0,-1-1 1,2 1-1,21 9-265,-21-9 213,6 3-468,6 2-1263,-4-4-2352,-2-2 1998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5:10.4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63 108 6976,'-10'0'3168,"10"5"-2752,-3-1 1952,3 1-1376,-10 1 1088,7 8-1217,-7-3 385,10 1-736,-9-1-352,9 6-128,-10-5-608,10 4 320,-8-4-2207,8 0 1343</inkml:trace>
  <inkml:trace contextRef="#ctx0" brushRef="#br0" timeOffset="1">68 5 7872,'-15'-5'5600,"20"5"-7104,5 5 800,3-5-2368,1 9 1728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5:10.7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7872,'0'0'3557,"8"7"384,-4-3-3000,0 0-1,0 1 0,-1 0 1,0 0-1,5 10 1,-7-13-803,31 67 1795,12 22-1722,-27-57-560,-6-7-1662,3-5-3490,-6-13 3507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5:11.1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409 4 5888,'-1'-1'716,"0"1"0,-1-1 0,1 1 0,0-1 0,0 1 0,-1 0 0,1 0 0,0 0 0,-1 0 0,1 0 0,-3 0 0,-12 6 1024,-80 35 3523,78-32-4597,-1 1 1,-31 24-1,14-4-794,3 1 0,-49 58 0,78-85-612,0 0 0,0 0 0,-9 5 0,7-4-567,-4 6-757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41:16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62 992,'-3'-1'227,"-19"2"13588,114-7-12089,-43 3-1505,-29 1-77,53 0 14,-66 2-126,0 1 0,0 0 0,1 0 1,-2 1-1,1-1 0,0 1 0,0 1 1,6 3-1,-11-5-10,0 1 0,1-1 0,-1 1 0,0 0 0,-1 0 0,1-1 0,0 2 1,-1-1-1,1 0 0,-1 0 0,1 0 0,-1 1 0,0-1 0,0 0 0,0 1 0,0-1 0,-1 1 0,1 0 1,0 2-1,0 2 84,-1 1 1,1-1 0,-1 1 0,-1-1 0,-1 11-1,-2 23-124,-1 10 362,3-40-255,0 0 1,1 1 0,0-1-1,0 1 1,2-1-1,-1 1 1,2-1 0,-1 1-1,6 16 1,-7-27-62,0 1-1,1-1 1,-1 0 0,1 0 0,-1 0 0,1 1 0,0-1-1,-1 0 1,1 0 0,0 0 0,0 0 0,-1 0 0,1 0-1,0 0 1,0 0 0,0-1 0,0 1 0,1 0-1,-1 0 1,0-1 0,0 1 0,0-1 0,0 1 0,1-1-1,-1 0 1,0 1 0,1-1 0,-1 0 0,0 0 0,0 0-1,1 0 1,-1 0 0,0 0 0,1 0 0,-1 0 0,0-1-1,0 1 1,1 0 0,-1-1 0,0 1 0,2-2 0,5-2 60,0 0 0,-1 0 1,1-1-1,11-10 0,-6 3-18,0-1-1,-1 1 0,-1-2 1,0 0-1,-1 0 0,-1-1 1,0 0-1,0 0 0,-2-1 1,0 0-1,-1-1 0,7-29 1,-4-39-182,-8 48-5,-1 23-44,0 14 165,0-1-1,0 0 1,0 0 0,0 0-1,0 0 1,0 0-1,0 0 1,1 1-1,-1-1 1,0 0 0,1 0-1,-1 0 1,0 1-1,1-1 1,-1 0-1,1 0 1,0 1 0,-1-1-1,1 0 1,-1 1-1,1-1 1,0 1-1,-1-1 1,1 1 0,0-1-1,0 1 1,0-1-1,-1 1 1,1 0-1,0 0 1,0-1 0,0 1-1,0 0 1,-1 0-1,1 0 1,0 0-1,2 0 1,3 0 57,0 0-1,1 1 1,-1 0-1,9 2 1,-1 0 156,27-1-116,4 1-74,-41-2-25,-3-1 2,0 0-1,0 1 0,0-1 1,0 0-1,0 0 0,0 0 1,0 0-1,0 0 0,0 0 1,-1 0-1,1 0 0,0 0 1,0-1-1,0 1 0,0 0 1,1-1-1,-1 0-147,-14-2-7872,5 3 1878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5:12.9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50 21 2976,'0'0'971,"9"-6"1071,7-8 4502,-21 24-2314,-7 19-2967,4-8-820,1-2-510,1 0 0,-4 19 0,5-18-506,4-18 134,1 0 0,-1 0 0,0 0 0,-1 0 0,1 0-1,0 0 1,-1-1 0,-1 3 0,-6 2-6771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5:13.3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29 4480,'-5'-16'2016,"5"9"-1728,0 2 192,0 10-320,5-5-352,4 3 96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5:13.7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62 1 5408,'-2'0'357,"1"1"0,0-1 1,-1 1-1,1 0 0,0 0 1,0 0-1,-1-1 0,1 1 0,0 1 1,0-1-1,0 0 0,0 0 0,0 0 1,1 0-1,-1 1 0,0-1 1,-1 2-1,-11 26 3457,11-24-3367,0 1 0,0-1 1,-1 0-1,0 1 0,0-1 1,0 0-1,-6 6 0,54-27-207,-23 4-301,-10 5 113,1 1 1,24-9-1,-36 15 10,0 0 0,0-1 0,0 1 0,0 0 0,0 0 0,0 0 0,0 0 0,0 0 0,0 0-1,0 1 1,0-1 0,0 0 0,0 0 0,0 1 0,0-1 0,0 0 0,0 1 0,0-1 0,0 1-1,0 0 1,-1-1 0,1 1 0,0-1 0,0 1 0,-1 0 0,1 0 0,0 0 0,-1-1 0,1 1 0,-1 0-1,1 0 1,-1 0 0,1 0 0,-1 0 0,0 0 0,1 0 0,-1 1 0,2 7 139,0-1 1,0 0-1,0 15 1,-1-11-187,4 13 132,-3-19-730,-1 0-1,0 0 1,1 11-1,3-4-8850,-2-9 6666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5:14.5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67 76 6304,'0'0'97,"0"0"-1,0 0 1,0 0 0,-1 0 0,1 0 0,0 0-1,0 0 1,0 0 0,-1 0 0,1 0 0,0 0-1,0 0 1,0 0 0,-1 0 0,1 0 0,0 0-1,0 0 1,0 0 0,-1 1 0,1-1 0,0 0-1,0 0 1,0 0 0,0 0 0,0 0 0,-1 0-1,1 1 1,0-1 0,0 0 0,0 0 0,0 0-1,0 0 1,0 1 0,-4 10 2030,0 21-12,3-21-1526,-12 61 1506,2-13-1102,-3 32 138,14-88-1061,-1-1 1,1 1-1,-1-1 1,0 1-1,0-1 1,0 0-1,0 1 1,-2 2-1,1-4 276,0-5-161,1-13-145,1-22-237,4 9 262,0 1 0,2 0 0,2 1 0,0-1 1,2 1-1,1 1 0,1 0 0,18-31 0,-28 55-25,0 0-1,0 0 1,0 0-1,0 0 1,1 1-1,-1-1 1,1 1-1,-1-1 1,6-2-1,-7 4 11,1 0 0,0 0 0,0 1-1,-1-1 1,1 1 0,0-1 0,0 1-1,-1 0 1,1-1 0,0 1 0,0 0 0,0 0-1,0 0 1,0 1 0,-1-1 0,1 0-1,0 1 1,0-1 0,-1 1 0,4 1-1,-2-1 25,-1 1 0,1 0-1,0-1 1,-1 1-1,0 0 1,1 0 0,-1 0-1,0 1 1,0-1-1,0 1 1,0-1 0,-1 1-1,1-1 1,-1 1-1,1 0 1,-1 0 0,1 3-1,-1-2 56,0 0 0,0 0-1,0 0 1,-1 1 0,1-1-1,-1 0 1,0 0 0,0 1 0,0-1-1,-1 0 1,-2 8 0,2-7-20,-2 0 0,1 0 1,-1 0-1,1 0 0,-1 0 1,-1-1-1,1 1 1,-1-1-1,-5 5 0,7-7-157,-1 1 0,1-1 0,-1 0 0,0 0 0,0 0 0,0 0 0,0 0 0,-1-1 0,1 1 0,0-1 0,-1 0 0,1 0 0,-1 0 0,-5 0 0,5-1-522,1-1 1,-1 0 0,1 0-1,-1 0 1,1 0-1,0 0 1,-1-1 0,1 0-1,0 1 1,-3-4-1,6 5 445,-7-4-1705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5:15.1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7 153 6240,'0'0'65,"0"0"0,-1 0 0,1 0 0,0 0 1,0 0-1,0 0 0,0 0 0,-1 0 0,1 0 0,0 0 0,0 0 0,0-1 1,0 1-1,-1 0 0,1 0 0,0 0 0,0 0 0,0 0 0,-1 1 1,1-1-1,0 0 0,0 0 0,0 0 0,0 0 0,-1 0 0,1 0 1,0 0-1,0 0 0,0 0 0,0 0 0,-1 0 0,1 1 0,0-1 1,0 0-1,0 0 0,0 0 0,0 0 0,0 0 0,0 1 0,-1-1 1,2 11 2182,10 21 1005,-6-19-2140,-3 4-160,2 5 686,-4-22-1586,0 0 0,0 0 0,0-1 0,0 1 0,1 0 0,-1 0-1,0 0 1,0 0 0,0 0 0,0 0 0,0-1 0,0 1 0,0 0 0,1 0 0,-1 0 0,0 0 0,0 0 0,0 0 0,0 0-1,1 0 1,-1 0 0,0 0 0,0 0 0,0 0 0,0 0 0,0 0 0,1 0 0,-1 0 0,0 0 0,0 0 0,0 0 0,0 0 0,1 0-1,-1 0 1,0 0 0,0 0 0,0 0 0,0 0 0,0 0 0,1 0 0,-1 0 0,0 1 0,0-1 0,0 0 0,0 0 0,0 0-1,0 0 1,0 0 0,1 0 0,-1 0 0,0 1 0,0-1 0,0 0 0,0 0 0,0 0 0,0 0 0,0 0 0,0 1 0,0-1-1,0 0 1,0 0 0,0 0 0,0 0 0,0 1 0,0-1 0,41-71 589,52-80-121,-91 148-483,-1 1 0,1-1 0,1 1 0,-1-1 0,0 1 0,1 0 0,-1 0 0,1 0 0,5-4 0,-7 6-5,0-1 1,1 1-1,-1 0 0,0-1 1,0 1-1,1 0 1,-1 0-1,0 0 1,1 0-1,-1 0 1,0 0-1,1 0 1,-1 0-1,0 1 1,0-1-1,1 0 1,-1 1-1,0-1 1,0 1-1,1-1 1,-1 1-1,0 0 1,0-1-1,0 1 1,0 0-1,0 0 0,1 1 1,3 4 99,0 0 0,0 0 0,-1 1 0,0 0 0,0-1 0,-1 1 0,5 14-1,-3-10 150,0 0 0,7 12 0,-4-4 82,-6-16-344,-1 0 1,0 0-1,0 0 1,1 0-1,0 0 0,2 4 1,-3-6 27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5:15.5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40 119 7136,'0'0'84,"0"0"-1,0 0 1,-1 0 0,1 0 0,0 0 0,0-1-1,0 1 1,0 0 0,0 0 0,-1 0 0,1 0-1,0 0 1,0-1 0,0 1 0,0 0 0,0 0-1,0 0 1,0 0 0,0-1 0,0 1-1,0 0 1,0 0 0,0 0 0,0-1 0,0 1-1,0 0 1,0 0 0,0 0 0,0-1 0,0 1-1,0 0 1,0 0 0,0 0 0,0 0 0,0-1-1,0 1 1,0 0 0,0 0 0,1 0 0,-1 0-1,0-1 1,0 1 0,0 0 0,0 0 0,0 0-1,0 0 1,1 0 0,-1 0 0,0 0 0,0-1-1,0 1 1,0 0 0,1 0 0,-1 0 0,0 0-1,0 0 1,0 0 0,1 0 0,-1 0-1,18-3 2496,-6 1-1903,-7 0-510,-1 0 0,1 0 0,0 0 0,0-1-1,-1 0 1,0 0 0,1 0 0,6-7 0,-9 8-95,0-1 1,0 1 0,0 0 0,0-1-1,0 1 1,-1-1 0,1 0-1,-1 0 1,1 0 0,-1 0 0,0 0-1,0 0 1,0 0 0,-1 0-1,1-4 1,-1 6-23,0 0 0,0 0 0,0 0 0,0 0 0,0-1 0,0 1 0,-1 0 0,1 0-1,0 0 1,-1 0 0,1 0 0,-1 0 0,1 0 0,-1 1 0,1-1 0,-1 0 0,0 0 0,1 0 0,-1 0 0,0 1 0,-1-2 0,0 1 19,1 0 0,-1 0 0,0 1 0,1-1 0,-1 1 0,0-1 0,1 1 0,-1 0 0,0 0 0,0-1 0,0 1 1,-1 1-1,-3-1 88,1 1 1,0 0 0,-1 0 0,1 0 0,0 1-1,0 0 1,-9 4 0,10-3-19,-1 0 0,1 1 0,0-1 0,0 1 0,0 0 0,0 0 0,1 1 0,0-1-1,0 0 1,0 1 0,0 0 0,1 0 0,0 0 0,0 0 0,0 0 0,0 0 0,1 1 0,0-1 0,0 0 0,1 1 0,-1 7 0,1-11-66,0 1 1,1 0-1,-1-1 1,0 1-1,1-1 1,0 1-1,-1 0 1,1-1-1,0 0 1,0 1-1,1-1 0,-1 0 1,0 1-1,1-1 1,0 0-1,2 3 1,0-2 6,-1 0-1,1 0 1,0 0 0,1-1-1,-1 1 1,0-1 0,1 0-1,5 2 1,8 1-416,1-1-1,-1 0 1,31 1-1,-45-5 126,23 1-4858,46-4 0,-69 3 4517,19-1-1665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5:16.0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297 9 5984,'-11'-7'1920,"10"7"-1901,1-1 0,0 1 0,0 0 0,0 0 0,0 0 1,0 0-1,0 0 0,0 0 0,0 0 0,-1 0 0,1 0 0,0 0 1,0 0-1,0 0 0,0 0 0,0 0 0,0 0 0,-1 0 1,1 0-1,0 0 0,0 0 0,0 0 0,0 0 0,0 0 0,0 0 1,-1 0-1,1 0 0,0 0 0,0 0 0,0 0 0,0 0 0,0 0 1,0 0-1,0 0 0,-1 0 0,1 0 0,0 0 0,0 1 0,-57 29 7048,36-19-5544,-11 7 148,30-17-1546,0 0-1,0 1 0,0 0 0,1-1 0,-1 1 1,1 0-1,-1 0 0,1 0 0,0 0 0,-1 0 1,1 0-1,0 0 0,0 2 0,0-3-100,1 0 0,0 0-1,0 0 1,0 0 0,0 0-1,0 0 1,0 0 0,0 0 0,0 0-1,1 0 1,-1 0 0,0 0 0,0 0-1,1 0 1,-1-1 0,1 1 0,-1 0-1,1 0 1,-1 0 0,2 1-1,16 15 121,-10-11-18,2 3 208,-1-1 0,0 1 1,0 1-1,-1-1 0,13 22 0,-21-30-296,1 0 0,-1-1 0,1 1 0,-1 0 0,0 0 0,0 0 0,0 0 0,1 0 0,-1 0 0,0-1 0,0 1 0,0 0 0,0 0-1,0 0 1,-1 0 0,1 0 0,0 0 0,0 0 0,-1-1 0,1 1 0,0 0 0,-1 0 0,1 0 0,-1 0 0,0 0 0,-1 1 11,0 0 0,0 0 0,0 0 0,0-1 0,0 1 1,0 0-1,-1-1 0,-3 2 0,-4 1 2,0 0 0,0-1-1,-14 2 1,1-1-671,-26-1 0,-1 1-1868,9-3-4455,37-1 4879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5:16.5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112 60 6656,'-4'-6'3817,"15"6"752,0 0-3947,3-2-3,0 0 1,0-1 0,0 0-1,18-8 1,-30 11-572,-1-1-1,0 0 1,0 0-1,0 0 1,0 1 0,0-1-1,1 0 1,-2 0-1,1 0 1,0-1-1,0 1 1,0 0 0,1-3-1,-2 4-23,0-1 0,0 1-1,0 0 1,1-1 0,-1 1 0,0-1-1,0 1 1,0-1 0,0 1-1,0-1 1,0 1 0,0-1 0,-1 1-1,1 0 1,0-1 0,0 1 0,0-1-1,0 1 1,0-1 0,-1 1-1,1 0 1,0-1 0,0 1 0,-1-1-1,1 1 1,0 0 0,-1-1 0,1 1-1,0 0 1,-1-1 0,1 1-1,0 0 1,-1 0 0,1 0 0,-1-1-1,1 1 1,-1 0 0,1 0 0,-1 0-1,1 0 1,0 0 0,-1-1-1,1 1 1,-1 0 0,1 0 0,-1 1-1,-11-3 252,0 2 0,1-1-1,-1 2 1,0 0 0,1 0-1,-1 1 1,1 0 0,-1 1-1,1 1 1,0-1 0,0 2-1,0 0 1,1 0 0,0 1-1,-12 8 1,19-12-189,1-1-1,0 1 1,-1 0 0,1 1 0,0-1-1,0 0 1,0 1 0,0-1-1,1 1 1,-1-1 0,1 1 0,-1 0-1,1 0 1,0 0 0,0 0-1,0 0 1,0 4 0,1-5-30,0 0-1,0 0 1,0 0 0,0 0 0,1 0-1,-1 0 1,1 0 0,-1 0 0,1 0-1,0-1 1,0 1 0,0 0 0,0 0-1,0-1 1,0 1 0,0 0 0,1-1-1,-1 1 1,0-1 0,1 0 0,0 1-1,-1-1 1,1 0 0,0 0 0,-1 0-1,1 0 1,2 0 0,8 5 23,1-2 1,0 0 0,0 0-1,0-1 1,0-1 0,0 0-1,14 0 1,10-2-2241,47-5 0,-55 2-1619,-25 2 2237,1 0-1,-1 0 1,0 0-1,1-1 1,-1 1-1,0-1 1,4-2-1,2 0-573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5:16.9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16 4160,'4'-3'531,"-4"2"-434,1 1 0,-1-1 1,1 1-1,-1-1 0,1 1 0,-1-1 0,0 1 0,1-1 1,-1 1-1,1-1 0,-1 1 0,0-1 0,0 0 0,1 1 1,-1-1-1,0 1 0,0-1 0,0 0 0,0-1 0,2 19 9558,-1-10-9037,0-1-1,-1 1 1,1 0 0,-1-1 0,-1 1 0,1-1 0,-1 1 0,-3 9 0,-5 9 260,7-14-417,2-11-453,0 0 0,0 0 1,0 0-1,0 0 1,0 1-1,0-1 1,0 0-1,0 0 0,0 0 1,0 0-1,0 0 1,0 0-1,0 0 0,0 0 1,0 1-1,0-1 1,0 0-1,1 0 0,-1 0 1,0 0-1,0 0 1,0 0-1,0 0 0,0 0 1,0 0-1,0 0 1,0 0-1,0 1 0,0-1 1,0 0-1,0 0 1,1 0-1,-1 0 0,0 0 1,0 0-1,0 0 1,0 0-1,0 0 1,0 0-1,0 0 0,0 0 1,0 0-1,1 0 1,-1 0-1,0 0 0,0 0 1,0 0-1,0 0 1,0 0-1,0 0 0,0 0 1,0 0-1,1 0 1,-1 0-1,0 0 0,0 0 1,0 0-1,0-1 1,14-5-41,-4 1-101,0 0-1,10-7 1,-8 4 211,0 1 0,0 0 0,1 1 0,0 0 0,0 1 0,1 0 0,16-3 0,-27 7 75,0 1 0,0-1 1,0 1-1,0 0 1,0 0-1,0 0 1,0 1-1,0-1 1,0 1-1,5 1 0,-7-2-115,0 1-1,0-1 0,-1 1 0,1-1 0,0 1 0,0-1 0,-1 1 0,1 0 0,0-1 1,0 1-1,-1 0 0,1 0 0,-1-1 0,1 1 0,-1 0 0,1 0 0,-1 0 0,1 0 0,-1-1 1,0 1-1,0 0 0,1 0 0,-1 0 0,0 0 0,0 0 0,0 0 0,0 0 0,0 0 1,0 0-1,0 0 0,0 0 0,0 0 0,-1 0 0,1 1 0,-2 4 46,1 0-311,0-1 0,-1 0 1,0 0-1,-4 9 0,6-14 132,0 0-1,0 0 0,0 0 1,0 0-1,0 1 0,0-1 1,0 0-1,0 0 0,0 0 1,0 0-1,0 1 0,0-1 1,0 0-1,0 0 1,0 0-1,0 1 0,0-1 1,0 0-1,0 0 0,0 0 1,0 0-1,0 1 0,0-1 1,0 0-1,0 0 0,0 0 1,0 0-1,0 1 1,1-1-1,-1 0 0,0 0 1,0 0-1,0 0 0,0 0 1,0 0-1,1 1 0,-1-1 1,0 0-1,0 0 0,0 0 1,0 0-1,1 0 1,-1 0-1,0 0 0,0 0 1,0 0-1,1 0 0,11 2-4592,0-2 2322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5:17.5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207 13 8064,'-1'-2'590,"-1"0"0,0 1 0,1 0 0,-1-1 0,0 1 1,0 0-1,-3-1 0,4 1-353,0 1 0,0 0 1,1 0-1,-1 0 0,0 0 0,0 0 1,0 0-1,0 0 0,1 1 0,-1-1 1,0 0-1,0 0 0,0 1 1,0-1-1,1 0 0,-1 1 0,0-1 1,0 1-1,1-1 0,-1 1 1,0 0-1,-91 78 5987,85-74-5947,-1 1 54,0 0 1,1 1 0,-1 0 0,-10 14 0,10-12-100,6-6-148,0-1 0,0 1 0,0 0 0,0 0-1,-2 5 1,3-7-87,1 0 1,0 0-1,0 0 0,-1 1 0,1-1 1,0 0-1,0 0 0,0 0 0,0 0 1,0 0-1,1 0 0,-1 0 0,0 0 0,0 1 1,1-1-1,-1 0 0,1 0 0,-1 0 1,1 0-1,-1 0 0,1-1 0,0 2 1,2 2-345,0 0 0,0-1 0,1 0 0,-1 1 0,1-1 0,-1-1 0,8 5 0,-5-3-759,1-1 0,0-1 0,0 1 1,0-1-1,0 0 0,0-1 0,11 2 0,-1-2-1929,-1-1 1,22-2-1,6-3-200,-27 0 4835,-14 3-653,-1 1 0,0-1 0,0 1 0,0-1 0,0 0-1,-1 0 1,1 0 0,1-2 0,-1 1-190,-1 0 0,1 0 1,-1 0-1,0 0 0,0 0 0,0-1 0,0-5 0,2-2 524,-3 9-1059,1 1 0,-1-1-1,0 1 1,0-1 0,0 1-1,1-1 1,-2 1 0,1 0-1,0-1 1,0 1 0,0-1-1,0 1 1,-1-1 0,1 1-1,-1 0 1,0-3 0,0 4-160,1 0 0,0-1 1,0 1-1,-1 0 1,1-1-1,0 1 1,-1 0-1,1 0 1,0 0-1,-1-1 0,1 1 1,0 0-1,-1 0 1,1 0-1,0 0 1,-1 0-1,1 0 1,-1-1-1,1 1 0,0 0 1,-1 0-1,1 0 1,-1 0-1,0 1 13,0-1 1,0 0-1,0 1 0,0-1 1,0 1-1,0-1 0,0 1 1,0-1-1,0 1 0,0 0 1,-1 1-1,-1 1 144,-1 0-1,1 1 1,0-1 0,1 1 0,-1 0-1,0 0 1,1 0 0,0 0-1,-3 9 1,4-11-162,1 0-1,-1 1 1,1-1-1,-1 0 1,1 1-1,0-1 1,0 0 0,0 1-1,0-1 1,1 0-1,-1 1 1,0-1-1,1 0 1,0 0-1,-1 1 1,1-1-1,0 0 1,0 0 0,1 0-1,-1 0 1,0 0-1,2 2 1,0-1-177,0 0 1,-1-1 0,1 1-1,0-1 1,1 1 0,-1-1-1,0 0 1,1 0-1,-1-1 1,1 1 0,-1-1-1,1 0 1,0 1 0,0-2-1,-1 1 1,1 0 0,0-1-1,0 0 1,0 0 0,5 0-1,119-9-9708,-119 8 8803,50-3-2585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41:17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36 1568,'-8'-4'8350,"6"1"-8098,1 2-100,1 1 0,0-1 0,0 1 0,0-1-1,0 1 1,-1-1 0,1 1 0,0-1 0,-1 1-1,1-1 1,0 1 0,-1 0 0,1-1 0,0 1 0,-1 0-1,1-1 1,-1 1 0,1 0 0,-1-1 0,1 1-1,-1 0 1,-16-7 1835,6 2-359,9 5-1440,0-1 1,0 0 0,0 1-1,0-1 1,0 1-1,0 0 1,-4 0-1,-5-1 240,1-1-322,0 1 1,0 0 0,0 1-1,0 0 1,0 1 0,0 0-1,1 1 1,-1 0 0,0 0-1,1 1 1,-1 0 0,1 1-1,0 0 1,0 0 0,0 1-1,1 0 1,-1 1 0,-14 12-1,10-6-63,-22 25 0,32-32-43,-1 0 1,1 0 0,-1 1-1,2-1 1,-1 1-1,0 0 1,1-1-1,-2 12 1,-1 4 67,1 0-1,-1 36 1,5-53-40,1 0 1,-1 1-1,1-1 1,0-1-1,0 1 1,0 0 0,1 0-1,-1 0 1,1 0-1,0-1 1,0 1-1,0-1 1,1 0-1,-1 1 1,1-1-1,0 0 1,0-1 0,0 1-1,0 0 1,0-1-1,0 0 1,1 1-1,-1-1 1,1-1-1,0 1 1,-1 0-1,1-1 1,0 0 0,0 0-1,0 0 1,0 0-1,0-1 1,7 1-1,-2-2 15,0 1-1,-1-1 1,1-1-1,0 1 1,-1-2-1,1 1 0,-1-1 1,0 0-1,0-1 1,0 0-1,0 0 1,-1-1-1,0 0 1,1 0-1,-2 0 0,1-1 1,10-12-1,-12 12-36,-1 0 1,0 1-1,0-1 0,-1-1 0,1 1 0,-1 0 1,-1-1-1,1 0 0,-1 0 0,0 1 1,-1-1-1,1 0 0,-1-1 0,-1 1 0,0 0 1,0 0-1,0 0 0,-1 0 0,1 0 0,-2 0 1,1 0-1,-4-8 0,3 10-56,0 0 0,0 0 0,0 1 0,-1-1 0,0 1 0,0-1 0,-4-4 0,6 9 53,1-1-1,-1 0 1,1 1-1,-1-1 1,0 1-1,0-1 1,1 1 0,-1-1-1,0 1 1,0 0-1,0-1 1,0 1-1,1 0 1,-1 0-1,0-1 1,0 1 0,0 0-1,0 0 1,-1 0-1,1 0 3,0 1 1,0-1-1,0 1 0,0-1 0,0 1 0,0 0 0,0-1 1,0 1-1,0 0 0,0 0 0,1-1 0,-1 1 0,0 0 1,0 0-1,1 0 0,-1 0 0,1 0 0,-1 0 0,0 2 1,-2 3 66,1 1 1,-1-1 0,2 1-1,-1-1 1,0 1 0,1 0 0,1 0-1,-1 0 1,1 0 0,0-1-1,1 1 1,-1 0 0,1 0 0,1 0-1,-1 0 1,1-1 0,0 1-1,1-1 1,0 0 0,0 1 0,0-1-1,1 0 1,-1-1 0,1 1-1,1-1 1,-1 0 0,1 0-1,0 0 1,9 7 0,-6-7-53,-1 1 0,1-2 0,0 1 0,1-1 0,15 5 1,46 10-1958,-4-2-5969,-37-6-334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6:08.8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122 182 1568,'0'-14'1523,"0"0"4138,-9 18-2845,2 3-2346,1 1 0,0-1 0,0 1 0,0 0 0,1 0 0,0 0 0,-4 10 0,-23 65 1102,30-78-1481,-2 7 114,-1 0-104,0 0 0,2 0 0,-1 1 0,2-1 0,0 1 0,-1 17 0,3 0 27,4 32 0,-2-52-54,0 1 1,0 0 0,1-1 0,0 0 0,1 0-1,8 15 1,-12-24-41,0 0 1,1-1-1,-1 1 1,1 0-1,-1 0 0,1 0 1,-1 0-1,1-1 1,-1 1-1,1 0 0,0-1 1,-1 1-1,1 0 0,0-1 1,0 1-1,0-1 1,-1 1-1,1-1 0,0 1 1,0-1-1,0 0 0,0 0 1,0 1-1,0-1 1,0 0-1,0 0 0,1 0 1,-1 0 2,1-1 0,-1 1 1,0-1-1,1 0 0,-1 1 0,0-1 1,1 0-1,-1 0 0,0 0 1,0 0-1,0 0 0,0 0 0,0-1 1,2-1-1,2-5 58,-1 0-1,0 0 1,0 0-1,4-12 1,-3 4 43,-1 0-1,0 0 1,-2 0 0,1-1 0,-1-22 0,-3 30-94,1-1 1,-1 1-1,0 0 1,-1 0 0,0-1-1,-1 1 1,1 0-1,-2 1 1,1-1-1,-10-15 1,3 8-130,-11-16-491,15 28 205,5 7 22,1-2 344,1 0-1,-1 0 0,0 0 0,1 0 0,-1 0 1,1 0-1,0 0 0,-1 0 0,1 0 0,0 0 1,-1 0-1,2 0 0,1 1 45,0 0-1,-1-1 1,1 0-1,0 1 1,1-1-1,-1 0 1,0 0 0,0-1-1,0 1 1,0-1-1,1 1 1,-1-1 0,0 0-1,0 0 1,1-1-1,-1 1 1,0-1-1,0 1 1,5-3 0,3 0 170,1-1 1,0-1 0,20-11 0,-19 7-126,0 0-1,0 0 1,-1-1 0,0-1 0,0 0 0,-1-1 0,12-17 0,57-97 316,-80 126-399,4-7 19,0-1 0,1 0 0,8-11 0,-13 19-19,0 0 0,0 0 0,0 0 0,0 0 1,0 0-1,1 0 0,-1-1 0,0 1 0,0 0 1,0 0-1,0 0 0,0 0 0,0 0 0,0 0 1,0 0-1,0 0 0,0 0 0,1 0 0,-1 0 1,0 0-1,0 0 0,0 0 0,0 0 0,0 0 1,0 0-1,0 0 0,1 0 0,-1 0 0,0 0 1,0 0-1,0 0 0,0 0 0,0 0 0,0 0 1,0 0-1,0 0 0,1 0 0,-1 0 0,0 0 1,0 0-1,0 0 0,0 0 0,0 0 0,0 0 1,0 0-1,0 0 0,0 1 0,0-1 0,1 0 1,-1 0-1,0 0 0,0 0 0,0 0 0,0 0 1,0 0-1,2 11 6,-1 13-49,-1 31-134,-13 88 0,-59 204 492,48-262 23,-5-1 0,-39 81 0,67-162-287,-1 0 1,0 0-1,0 1 0,0-1 1,0-1-1,-1 1 0,1 0 1,-1 0-1,-5 3 0,7-5-30,1-1-1,-1 1 0,1-1 0,-1 0 1,1 0-1,-1 1 0,0-1 1,1 0-1,-1 0 0,1 0 1,-1 0-1,0 0 0,1 0 1,-1 0-1,0 0 0,1 0 0,-1 0 1,0 0-1,1 0 0,-1 0 1,1 0-1,-1-1 0,0 1 1,0 0-1,0-1-3,0 0 0,0 0 0,0-1 0,0 1 0,0 0 0,1 0 0,-1 0 0,0-1 0,1 1 0,-1 0 0,1-1 0,-1 1 0,1 0 0,-1-1 0,1-2 0,-2-9-4,0-1 0,1 1 0,1-1 0,0 1 0,1-1 0,1 0 0,2-13 0,1 7-23,0 1 1,1-1-1,1 1 1,10-18-1,-10 24-3,0 1 0,1 0 0,1 1 0,0 0 1,0 0-1,1 0 0,1 2 0,0-1 0,0 1 0,1 1 0,-1 0 0,2 1 0,-1 0 0,1 0 0,0 2 0,1 0 0,0 0 0,-1 1 0,1 1 1,15-2-1,-22 4-54,56-7-1086,-20 9-7299,-30 4 4840,1 6-2954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4:42.1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559 29 992,'0'-5'13274,"-10"-7"-10789,9 11-2442,1 0-1,0 1 1,-1-1-1,1 0 1,-1 1-1,1-1 1,-1 0-1,1 1 1,-1-1-1,1 1 1,-1-1-1,0 1 1,1-1-1,-1 1 1,0-1-1,1 1 1,-1 0-1,0-1 0,0 1 1,1 0-1,-1 0 1,0 0-1,0-1 1,0 1-1,1 0 1,-2 0-1,-27 0 468,17 1-295,-5-1 36,6-1-155,0 1 0,0 1 0,0 0 0,0 0 0,-13 4 0,17-3-88,-81 27 213,75-24-215,0 1 1,1 0-1,0 1 1,-19 14-1,22-14-5,1 0-1,1 1 0,0 0 1,0 0-1,0 0 1,1 1-1,0 0 0,1 0 1,0 1-1,0-1 0,1 1 1,0 0-1,1 0 0,-4 22 1,6-27 17,1 1-1,-1 0 1,1 0 0,0-1 0,1 1 0,-1 0 0,1 0 0,1-1 0,-1 1 0,1 0-1,0-1 1,0 0 0,0 1 0,1-1 0,0 0 0,6 9 0,-2-5 53,0 1 0,1-1 1,0 0-1,0 0 0,1-1 0,0 0 1,20 12-1,-12-10-17,0-1 1,0-1-1,1-1 1,25 8-1,-22-9-54,-1 1 1,22 11-1,-34-14-24,1 1 0,0 0 0,-1 1 0,0 0-1,-1 0 1,1 1 0,6 7 0,-7-6 23,-1-2 50,0 1 0,9 15 0,-14-20-21,0 0 0,0 0-1,0 1 1,0-1-1,0 1 1,0-1 0,-1 1-1,1-1 1,-1 1-1,0 0 1,0-1 0,0 1-1,0 0 1,-1 3-1,1-4-2,0-1-1,-1 0 1,1 0-1,-1 0 1,1 0-1,-1 0 0,0 1 1,1-1-1,-1 0 1,0-1-1,0 1 1,1 0-1,-1 0 0,0 0 1,0 0-1,0-1 1,-2 2-1,0 0 69,-1-1 0,1 1 1,-1-1-1,1 0 0,-8 2 0,-3-2 153,0 1 1,-17-2-1,24 0-250,-358 17-1020,327-10-1543,14 1-2066,14 0 2532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4:43.8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0 156 4480,'3'1'5418,"0"0"-4895,0 0 1,1 1-1,-1-1 1,1-1-1,-1 1 1,5 0-1,18 2 1183,-22-2-1454,1-1-1,-1 1 1,0-1 0,1 0-1,7-1 1,5-1 16,0-2 0,0 0 0,-1-1 0,0-1 0,0 0 0,0-1 0,22-14 0,-35 19-216,0 0 1,0 0-1,-1-1 0,1 1 1,-1-1-1,0 0 0,1 0 0,-1 0 1,-1 0-1,1 0 0,0 0 1,-1 0-1,3-6 0,-4 6-30,1 1 1,-1 0-1,0 0 1,0 0-1,0-1 0,0 1 1,0 0-1,0 0 0,0 0 1,-1-1-1,1 1 0,-1 0 1,0 0-1,0 0 0,0 0 1,0 0-1,0 0 0,0 0 1,0 0-1,0 0 0,-1 1 1,1-1-1,-1 0 0,-1-1 1,1 2-15,0-1 0,-1 0 0,1 1 1,0 0-1,-1-1 0,1 1 0,0 0 1,-1 0-1,1 0 0,-1 1 0,0-1 1,1 1-1,-1-1 0,0 1 0,1 0 1,-1 0-1,0 0 0,1 0 0,-1 0 1,0 1-1,1-1 0,-1 1 0,1 0 1,-1 0-1,-3 2 0,-1 0 15,1 0 0,0 1 0,0 0 0,1 0 0,-1 0 0,1 1 0,0 0 0,-8 8 0,4-1 117,1-1 1,0 1-1,1 1 0,0 0 0,1-1 1,0 2-1,1-1 0,0 1 0,-3 20 1,8-12 185,0-11-178,0-9-20,1 3 43,0-1-115,1-1 0,-1 0 0,1 1 0,0-1 0,0 0 0,0 0 0,0 0 0,0 0 0,1 0 0,-1-1 0,1 1 0,0-1 0,0 0 0,0 1 0,0-1 0,0-1 0,0 1 0,1 0 0,3 1 0,14 4 322,-18-6-325,0 0-1,1 0 1,-1 0 0,1 0-1,-1 0 1,7 0 0,150-1 395,-159 0-512,7-1-208,-1-2 263,-1 0 1,0 0-1,1 1 0,10-3 1,94-34-461,-101 35 367,0-1 1,1 0-1,-2-1 1,1 0-1,10-9 1,-16 12 50,0 0 1,-1-1-1,1 0 1,-1 0 0,0 0-1,0 0 1,0 0-1,-1-1 1,1 1-1,-1-1 1,0 0 0,-1 1-1,1-1 1,0-6-1,0 5-21,-2 0 0,1 0 0,-1 0 0,-1-11 0,1 15 65,0-1 0,-1 1-1,1-1 1,-1 1 0,0 0 0,0-1-1,0 1 1,0 0 0,0 0-1,0-1 1,-1 1 0,1 0 0,-1 0-1,-3-3 1,4 5 5,0-1 0,0 0 0,-1 1 0,1-1 0,0 1-1,0-1 1,-1 1 0,1 0 0,0-1 0,0 1 0,-1 0 0,1 0 0,0 0 0,-1 0 0,1 0 0,0 0-1,-1 1 1,1-1 0,0 0 0,-1 1 0,1-1 0,0 1 0,-2 0 0,-1 1 12,-1 1 0,0-1 0,1 1 0,-6 4 0,6-4 62,-7 5 89,1 1-1,0 0 1,-9 11 0,17-18-82,0 0 0,0 0 0,1 1 1,-1-1-1,1 0 0,-1 1 0,1-1 1,0 1-1,0-1 0,0 1 0,1 0 1,-1-1-1,0 1 0,1 0 0,0 0 0,0-1 1,0 1-1,0 0 0,0 0 0,1 4 1,1-3 29,-1-1 1,1 0 0,0 0-1,0 0 1,0 0-1,1 0 1,-1 0 0,0-1-1,1 1 1,0-1 0,0 1-1,0-1 1,0 0 0,0 0-1,0-1 1,0 1-1,7 2 1,-1-1 64,0 1 0,1-2 1,-1 1-1,1-1 0,13 1 0,-7-3-406,-1 0-1,1 0 1,0-2-1,28-5 0,-31 3-1623,0 0 1,0 0-1,15-8 0,-18 6-1936,-2 4 1227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4:45.0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167 13 3072,'2'-12'4291,"-2"28"836,-27 174-169,-32 90-3105,47-241-1471,-27 59 0,10-27 720,29-70-1092,-2 7 894,2-8-886,0 1-1,1-1 1,-1 0-1,0 0 1,1 0-1,-1 1 0,0-1 1,1 0-1,-1 0 1,0 0-1,1 0 1,-1 0-1,0 1 1,1-1-1,-1 0 1,0 0-1,1 0 1,-1 0-1,0 0 1,1 0-1,-1 0 1,0 0-1,1-1 1,20 0 199,-1-1 0,40-9 0,-31 5-250,-15 4 7,0 1 0,0 0 0,20 2 0,3 0-8525,-33-1 6503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4:45.6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226 1 6560,'3'15'3891,"-3"-13"-3593,1 0 1,-1 0-1,0 0 0,1 1 0,-1-1 1,0 0-1,0 0 0,-1 4 1,-17 93 3886,-38 129-1368,45-190-2502,-3-1-1,0 0 1,-3-1 0,-23 38-1,16-29 183,-6 10 297,30-54-729,-1-1 1,1 1-1,-1-1 0,1 1 1,-1 0-1,1 0 0,-1-1 1,1 1-1,0 0 0,-1 0 1,1-1-1,0 1 0,0 0 1,0 0-1,-1 1 0,2-2-31,0 1-1,0-1 0,0 0 0,-1 1 1,1-1-1,0 0 0,0 0 0,0 1 1,0-1-1,-1 0 0,1 0 0,0 0 1,0 0-1,0 0 0,0 0 0,1-1 1,38-1 112,1-1 0,43-11 0,5 0 66,11 1-1214,-59 5-6326,-33 8 5275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4:46.2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 32 5216,'-3'-2'366,"0"1"0,1 0 0,-1-1 0,1 1 0,-1-1 0,1 0 0,-9-6 5756,22 7-3127,15-3-1989,1 0 0,0 2 0,-1 1 0,47 4 0,-67-3-868,0 1 0,1 0 1,-1 0-1,0 0 1,0 1-1,0 0 0,10 5 1,-15-7-88,1 1 0,-1 0 0,1 0 0,-1 0 1,1 0-1,-1 1 0,1-1 0,-1 0 0,0 1 0,0-1 1,0 0-1,0 1 0,0-1 0,0 1 0,0 0 0,0-1 1,-1 1-1,1 0 0,-1-1 0,1 1 0,-1 0 0,0 0 1,1 0-1,-1-1 0,0 1 0,0 0 0,0 0 0,-1 0 1,1-1-1,-1 3 0,-1 6 35,-2-1-1,1 1 1,-1-1 0,-1 0 0,1-1-1,-8 10 1,0 2-9,-22 33 118,21-36-137,1 1 0,1 0 0,1 1 1,-10 27-1,19-43-42,0-1-1,0 1 1,1 0 0,-1 0 0,1 0 0,0 0 0,0 0 0,0 0 0,0 0 0,0 0 0,1 0 0,-1 0 0,1 0 0,0 0 0,0 0 0,2 3 0,-1-2 13,0 0 0,1 0 0,0 0 0,0-1 0,0 1 0,0-1 1,1 0-1,-1 1 0,7 2 0,5 3 89,0 0 0,0-2 0,1 0 0,26 8 0,46 16 638,-73-24-472,0 0 0,0 1 1,21 15-1,-35-22-260,0-1 1,0 1-1,0-1 1,0 1-1,0 0 1,0 0-1,0 0 1,-1-1-1,1 1 1,0 0-1,0 0 1,-1 0 0,1 0-1,0 0 1,-1 1-1,1-1 1,-1 0-1,0 0 1,1 0-1,-1 0 1,0 0-1,0 1 1,1-1-1,-1 0 1,0 0-1,0 0 1,0 1-1,-1-1 1,1 0-1,0 0 1,0 0-1,-1 2 1,-1 0-68,0-1-1,1 1 1,-1-1-1,-1 0 1,1 0 0,0 0-1,0 0 1,-1 0 0,1 0-1,-1 0 1,0-1-1,-3 2 1,-8 3-598,-1 0 0,1-1-1,-29 6 1,-47 2-3551,52-8 2485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4:47.8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336 92 3072,'1'0'257,"0"-1"1,0 1-1,0-1 0,0 1 1,0 0-1,0-1 1,0 0-1,0 1 0,0-1 1,0 1-1,0-1 1,0 0-1,0 0 0,-1 0 1,1 0-1,0 1 1,-1-1-1,1 0 0,0 0 1,0-2-1,0 2 51,-1 0-1,1-1 1,0 1-1,-1 0 1,1 0-1,-1-1 1,0 1-1,1-1 1,-1 1-1,0 0 0,0-1 1,0 1-1,0 0 1,0-1-1,0-1 1,-2-1-53,0 1 0,-1-1 0,1 1 0,-1 0 0,1 0 0,-1 0 0,0 0 0,0 0 0,0 1 0,-1-1 0,1 1 0,0 0 0,-1 0 0,0 0 0,1 1 0,-1-1 0,0 1 0,0 0 0,0 0-1,0 0 1,0 0 0,-5 0 0,-1 1-94,-1-1-1,1 1 0,0 0 0,0 1 1,0 0-1,0 1 0,-19 6 0,18-4-75,1 1-1,-1 0 1,1 0 0,0 1-1,0 1 1,1 0-1,-14 13 1,11-8 23,0 0 0,2 1 0,-1 0-1,-13 25 1,21-32-42,0 0-1,1 0 0,0 0 0,0 0 0,1 0 0,0 1 1,0-1-1,0 0 0,1 1 0,0-1 0,0 1 1,1-1-1,0 0 0,0 1 0,2 8 0,1-1 143,1-1-1,0 1 1,1-1-1,0 0 1,14 22-1,-17-32-153,-1 1-1,1-1 0,0 1 0,0-1 1,0 0-1,1 0 0,-1-1 0,0 1 1,1-1-1,0 0 0,0 0 0,0 0 1,4 2-1,-6-4-48,-1 1 0,1-1 0,-1 0 0,1 0 0,-1 1 0,1-1 1,-1 0-1,1 0 0,0-1 0,-1 1 0,1 0 0,-1 0 0,1-1 0,-1 1 0,1-1 0,-1 1 0,1-1 0,-1 0 0,0 0 1,1 1-1,-1-1 0,0 0 0,1 0 0,-1 0 0,0 0 0,0-1 0,0 1 0,0 0 0,0 0 0,0-1 0,-1 1 0,1 0 1,0-1-1,-1 1 0,1-1 0,-1 1 0,1-3 0,0 2-17,-1 0 1,1 0 0,-1 0-1,0 0 1,0 0 0,0 0-1,0 0 1,0 0-1,0 0 1,0 0 0,-1 0-1,1 0 1,-1 0-1,0 0 1,1 0 0,-1 0-1,0 0 1,0 1-1,0-1 1,0 0 0,0 0-1,-1 1 1,1-1-1,-1 1 1,1-1 0,-1 1-1,1 0 1,-1 0-1,0-1 1,-2 0 0,0 0-12,0-1 1,0 1-1,0 0 1,0 1 0,0-1-1,-1 1 1,1 0 0,0 0-1,-1 0 1,1 1-1,-1-1 1,1 1 0,-7 1-1,-14-1-3,28 1 46,0 0 0,0 0 0,0 0 1,0 0-1,0 1 0,-1-1 0,6 4 1,30 22 192,-19-14-210,8 8 172,0 2 0,42 46 0,-54-54-65,1 2 152,0 1 0,-1 0 1,-1 1-1,-1 0 0,22 41 0,-33-55-190,-1-1-1,1 1 0,0-1 1,-1 1-1,0 0 1,1 7-1,-2-10-38,0 0 1,0 1-1,-1-1 1,1 1-1,-1-1 1,1 0-1,-1 1 0,0-1 1,1 0-1,-1 1 1,0-1-1,-1 0 1,1 0-1,0 0 0,-4 4 1,0-1 15,-1 1 0,0-1 0,-1 0 0,0 0 0,1 0 0,-2-1 0,1-1 0,-9 5 0,-6 0-475,-35 10 0,45-15-490,0-1 0,0 0 1,-1-1-1,-14 0 0,-23-5-8894,39 3 6776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4:50.0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9 3808,'0'-8'5909,"1"12"-3381,0 2-2057,1 0 0,-1 1 0,0-1 0,0 0 0,-1 1 0,0-1 0,0 0 0,-1 8 0,0 11 431,1 132 1540,0 55-1715,0-72-4802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4:50.6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8 4640,'-2'-2'485,"3"2"-434,-1 0 1,0 0-1,0 0 0,0 0 0,0 0 0,0 0 1,0 0-1,1 0 0,-1 0 0,0 0 1,0 0-1,0 0 0,0 0 0,0 0 1,1 0-1,-1 0 0,0 0 0,0 0 1,0 0-1,0-1 0,0 1 0,0 0 1,0 0-1,0 0 0,1 0 0,-1 0 1,0 0-1,0 0 0,0 0 0,0-1 1,0 1-1,0 0 0,0 0 0,0 0 1,0 0-1,0 0 0,0-1 0,0 1 1,0 0-1,0 0 0,0 0 0,0 0 1,0 0-1,0 0 0,0-1 0,0 1 1,0 0-1,0 0 0,0 0 0,0 0 1,0 0-1,0 0 0,0-1 0,0 1 1,0 0-1,-1 0 0,1 0 0,0 0 1,0 0-1,0 0 0,0 0 0,0 0 1,0-1-1,0 1 0,-1 0 0,1 0 1,0 0-1,0 0 0,1 4 2850,1 5-1997,1 1-1,-1-1 1,-1 1-1,0-1 1,0 18-1,0 1 76,1 160 2020,-3-97-2494,1-80-464,-9 260 249,9-256-730,0-12 76,0-1 1,0 1-1,0-1 1,0 1-1,-1-1 1,1 0-1,-1 1 0,0 3 1,1-6 299,0 0 1,-7-16-8018,3-13 3686,1-3 1473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4:51.2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316 1 4736,'-1'1'223,"1"1"0,-1-1 0,1 0 0,-1 1-1,1-1 1,-1 0 0,0 1 0,0-1 0,0 0 0,0 0 0,0 0 0,0 0 0,-1 1 0,-10 13 2549,2 1-1525,-1 0-1,0-1 1,-1-1 0,-15 15-1,-60 49 1176,36-35-1440,34-27-648,-16 22 0,10-13 43,22-24-348,1 0-1,-1 0 1,0-1-1,0 1 0,0 0 1,1 0-1,-1 0 0,1 0 1,-1 0-1,1 0 1,-1 0-1,1 0 0,-1 0 1,1 0-1,0 0 1,0 0-1,-1 3 0,1-4-7,1 0-1,-1 1 1,0-1 0,0 1-1,1-1 1,-1 1-1,1-1 1,-1 0-1,0 1 1,1-1-1,-1 0 1,1 1-1,-1-1 1,0 0-1,1 0 1,-1 1-1,1-1 1,-1 0-1,1 0 1,-1 0-1,1 0 1,-1 0 0,1 0-1,-1 1 1,1-1-1,0-1 1,8 2 183,-1-2 0,1 1 0,13-4 0,-14 3-139,42-6 38,94-17-67,-123 20-402,27-2 1,-23 4-808,-13-1 44,4-1-3208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4:44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 4320,'-1'0'1860,"1"6"-746,2 20-330,2 26 71,-1 162 1588,2-85 85,1-142 246,25-53-2098,-12 9-592,31-78 132,-40 113-275,0 1 0,1 0 0,28-38 0,-36 56 47,0 0 0,-1 0 0,1 0 0,0 0 0,0 0 0,1 0 0,-1 1 0,1 0 0,-1 0 0,1 0 0,0 0 0,0 0 0,5-1 0,-7 3 1,0-1 0,0 1 0,0 0 0,0 0-1,0 0 1,0 1 0,0-1 0,0 0 0,0 1 0,0 0 0,0-1 0,0 1 0,0 0-1,-1 0 1,1 0 0,0 0 0,0 0 0,-1 0 0,1 0 0,-1 1 0,1-1 0,-1 1 0,0-1-1,1 1 1,-1-1 0,0 1 0,0 0 0,0 0 0,1 2 0,7 17 118,0 1 0,-2-1 0,0 1-1,3 24 1,-3-16 31,19 103 566,-17-83-571,4-3 109,-10-36 30,0-1 1,0 1 0,-1 0-1,0 0 1,-1 13-1,-1-22-252,0-4-818,0-2 152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0:17.3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6 2656,'1'-6'9789,"7"17"-9850,0-2 144,-1 0 1,1 1 0,-2-1 0,1 1-1,-2 1 1,1-1 0,5 17 0,22 82 0,-29-93-124,44 188 261,-41-173-228,-1-5-60,2-1 0,1-1 1,16 32-1,-20-48 140,-1-2 1,1 1-1,10 11 0,-13-16 77,4 22 1567,-5-28-1666,1 0 0,-1-1 0,1 1 0,-1-1 0,1-8 0,2-10 128,61-217 99,-59 214-278,12-33-103,-11 38 113,0 0-1,3-23 0,-6 10-2340,-3 27-431,6 6 826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4:51.6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5 5408,'0'-1'80,"1"1"-1,-1 0 1,0 0 0,0-1 0,0 1 0,0 0-1,1 0 1,-1-1 0,0 1 0,0 0-1,1 0 1,-1 0 0,0-1 0,0 1 0,1 0-1,-1 0 1,0 0 0,1 0 0,-1 0 0,0 0-1,0-1 1,1 1 0,-1 0 0,0 0-1,1 0 1,-1 0 0,0 0 0,1 0 0,-1 0-1,0 0 1,1 0 0,-1 1 0,0-1-1,0 0 1,1 0 0,3 0 1853,-3 4 1358,2 1-2851,0-1 0,0 0 0,-1 1 1,0-1-1,0 1 0,0-1 1,0 1-1,-1 0 0,0 0 0,1 7 1,0 7 673,0 28 0,-15 163 300,6-136-724,3 112 1,5-163-1628,-2 0-1,0-1 1,-5 31 0,6-53 852,0 1 1,0-1-1,0 0 1,0 1-1,0-1 0,-1 0 1,1 1-1,0-1 1,0 0-1,0 0 1,0 1-1,0-1 1,-1 0-1,1 1 1,0-1-1,0 0 0,0 0 1,-1 0-1,1 1 1,0-1-1,0 0 1,-1 0-1,1 1 1,-3-3-2340,4 1 1765,-1-1 1,1 1 0,0 0 0,0-1 0,-1 1 0,1 0 0,-1-1 0,1 1 0,0-3-1,2-13-2103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4:52.1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354 8 6304,'-11'-7'2032,"10"7"-1922,0 0 0,1 1 0,-1-1 0,1 0 0,-1 1 0,1-1 0,-1 0 0,1 1 0,-1-1 0,1 1 0,-1-1 0,1 0 0,-1 1 0,1-1 0,0 1 0,-1 0 0,1-1 0,0 1 1,-1 0-1,0 1 1027,-4 3-291,0 1-1,0-1 0,0-1 1,0 1-1,-12 7 0,1-1 99,-3 4-112,-41 29 688,42-33-1165,2 0-1,-1 1 1,1 0 0,1 1-1,-14 17 1,11-11-141,8-8-26,0 0 1,1 0-1,0 1 0,1 1 1,-9 16-1,17-28-153,-1 0 1,1 0 0,0-1-1,-1 1 1,1 0-1,0 0 1,0 0-1,0 0 1,0 0-1,0 0 1,0 0 0,0-1-1,0 3 1,0-3-13,0 1 1,0-1-1,1 0 1,-1 1-1,0-1 1,0 0-1,1 1 1,-1-1-1,0 0 1,0 1 0,1-1-1,-1 0 1,0 0-1,1 1 1,-1-1-1,0 0 1,1 0-1,-1 0 1,0 0-1,1 1 1,0-1-1,2 0 62,0 1-1,0-1 1,1 0-1,-1 0 0,0 0 1,4-2-1,3 1-186,93-15 112,-40 5-100,121-25-4182,-169 33 1877,29-2 1,-22 4 437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6:12.5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17 769 4640,'-1'0'85,"0"0"-1,0 1 1,0-1 0,1 0 0,-1 1-1,0-1 1,0 0 0,0 1-1,1-1 1,-1 1 0,0-1 0,1 1-1,-1-1 1,1 1 0,-1 0 0,0-1-1,1 1 1,-1 0 0,1-1-1,0 1 1,-1 0 0,1 0 0,-1-1-1,1 1 1,0 0 0,0 0 0,-1 1-1,1 1 864,0 0 0,0 0 0,0 0 0,1 0 0,-1 0 0,2 5 0,-2-7-890,1-1 1,-1 0 0,0 0 0,0 1 0,0-1 0,0 0 0,1 0 0,-1 0 0,0 1 0,0-1-1,1 0 1,-1 0 0,0 0 0,0 0 0,1 0 0,-1 1 0,0-1 0,0 0 0,1 0 0,-1 0-1,0 0 1,0 0 0,1 0 0,-1 0 0,0 0 0,1 0 0,-1 0 0,0 0 0,0 0 0,1 0-1,-1 0 1,0 0 0,1 0 0,9-4 850,8-13-351,0-1-1,0-1 0,-2-1 0,14-21 1,23-26-118,40-29 13,-92 95-445,0 0 0,0 0 0,0 0 0,0 0 0,0 1 0,0-1 0,0 0 0,1 1 0,-1-1 0,0 1 0,0-1 0,1 1 0,-1-1 0,0 1 0,0 0 0,1 0 0,-1 0 0,0 0-1,1 0 1,-1 0 0,0 0 0,2 0 0,-1 1 6,0 0-1,0 0 0,0 0 1,-1 0-1,1 0 1,0 0-1,0 0 1,-1 1-1,1-1 0,-1 1 1,0-1-1,3 4 1,2 3 40,-1 1 0,0 1 1,0-1-1,3 13 1,6 14 235,34 99 230,-7-7 14,-36-115-472,-1 1 1,9 14-1,-11-24-25,0 1-1,1-1 0,-1 0 0,1 0 0,0-1 0,1 1 1,-1 0-1,0-1 0,9 6 0,-11-8-22,0-1 0,0 1 1,0-1-1,1 1 0,-1-1 1,0 0-1,1 1 0,-1-1 0,0 0 1,0 0-1,1 0 0,-1 0 0,0 0 1,1 0-1,-1 0 0,0-1 1,1 1-1,-1 0 0,0-1 0,0 1 1,1-1-1,-1 1 0,0-1 0,0 1 1,0-1-1,0 0 0,0 0 0,0 0 1,1 0-1,3-4 46,1-1 0,-2 1 0,1-1 0,3-6 1,-5 8-38,15-23 230,20-38 1,-31 51-201,0-1 0,-2 1 1,0-1-1,6-29 0,-9 30 12,-1 0-1,-2-21 1,1 10-67,0 22-27,0 0 1,-1 0-1,1 0 0,-1 0 0,0 0 1,0 0-1,0 1 0,-1-5 0,1 7 16,1-1 0,0 0-1,-1 1 1,1-1 0,0 1 0,-1-1-1,1 1 1,0-1 0,-1 1 0,1-1-1,-1 1 1,1-1 0,-1 1-1,1 0 1,-1-1 0,1 1 0,-1 0-1,0 0 1,1-1 0,-1 1 0,1 0-1,-1 0 1,0 0 0,1-1 0,-1 1-1,1 0 1,-1 0 0,0 0 0,1 0-1,-1 0 1,0 1 0,1-1 0,-1 0-1,0 0 1,1 0 0,-1 0-1,1 1 1,-1-1 0,1 0 0,-1 1-1,0-1 1,1 0 0,-1 1 0,-2 2-5,0 0 0,0 0 0,0 0 0,1 0 0,-1 1 0,1-1 0,0 1 0,0-1 0,-2 6 0,1-1-11,0 1 1,0-1 0,-2 12-1,3-5 47,1 1-1,0-1 1,1 1-1,1-1 1,4 27-1,23 75-68,-22-95 72,-2-8 26,-1 0 33,11 26-1,-13-37-47,1 0-1,-1 0 1,1 0-1,-1 0 0,1 0 1,0-1-1,0 1 1,1-1-1,-1 1 0,0-1 1,1 0-1,0 0 0,-1 0 1,4 1-1,-4-2-4,1 0-1,-1-1 0,1 1 0,0-1 1,-1 0-1,1 1 0,-1-1 1,1-1-1,-1 1 0,1 0 1,0-1-1,-1 1 0,1-1 0,-1 0 1,0 0-1,1 1 0,-1-2 1,0 1-1,1 0 0,-1 0 1,0-1-1,3-2 0,7-6 87,0 0 1,16-18-1,-21 21-60,90-102 203,-50 54-283,72-66 0,-90 96 23,32-28-248,-59 52 248,-1 0-1,1 0 0,-1 0 0,1 0 1,0 0-1,-1 1 0,1-1 1,0 1-1,0-1 0,0 1 0,-1-1 1,1 1-1,0 0 0,0 0 1,0 0-1,0 0 0,0 0 1,0 0-1,-1 0 0,1 1 0,0-1 1,0 1-1,0-1 0,-1 1 1,1 0-1,0 0 0,-1 0 0,1 0 1,-1 0-1,1 0 0,-1 0 1,1 0-1,0 2 0,4 3 4,-1-1 0,1 2 0,-2-1-1,1 0 1,6 13 0,0-1-24,26 42 132,-31-49 495,-7-22-185,1 6-396,-1-1 0,0 0 0,-1 0 0,1 0 0,-1 1 0,0-1 0,-1 1 1,0-1-1,1 1 0,-2 0 0,1 0 0,-6-6 0,-3-6-87,11 15 54,0 0 0,0 1 0,0-1 0,-1 1 0,1-1 0,-1 1 0,1 0 0,-1-1 1,0 1-1,1 0 0,-1 0 0,0 0 0,0 1 0,1-1 0,-1 0 0,0 1 0,-4-2 1,2 2-31,0 0 1,0 0 0,0 0 0,0 0 0,0 1 0,0-1 0,0 1 0,-6 2-1,0 1 20,-1 0-1,1 1 1,0 1-1,0-1 0,-14 12 1,15-9 19,-1 1 0,2-1 0,-1 2 0,1-1 0,0 1 0,1 0 0,0 1 0,1 0 1,0 0-1,1 0 0,0 0 0,0 1 0,2 0 0,-1 0 0,1 0 0,1 1 0,0-1 1,1 1-1,1-1 0,0 1 0,0-1 0,1 1 0,4 18 0,-4-26 17,0-1 0,1 1 0,-1 0-1,1-1 1,0 1 0,1-1 0,-1 1-1,1-1 1,-1 0 0,1 0 0,5 5 0,-6-8 2,-1 1 0,1-1 1,-1 0-1,1 0 0,0 0 1,-1 0-1,1-1 0,0 1 1,0 0-1,0-1 0,-1 1 1,1-1-1,0 0 0,0 0 1,0 1-1,0-1 0,0 0 1,0-1-1,0 1 0,-1 0 1,1 0-1,0-1 0,0 1 1,0-1-1,0 0 0,-1 1 1,1-1-1,0 0 0,-1 0 1,1 0-1,2-2 0,4-4 26,0 1 0,-1-1-1,0 0 1,0-1 0,0 0-1,9-15 1,30-59 25,-27 45-100,7-18-11,-17 34 146,19-32 0,-14 29-326,-14 24 193,1 1 0,-1-1 1,0 1-1,1-1 1,-1 1-1,1-1 0,-1 1 1,0-1-1,0 1 1,1-1-1,-1 1 1,0 0-1,0-1 0,1 2 1,12 62-242,-5-14 264,-6-33 65,8 29 1,-3-18 11,8 23 117,-13-47-175,-1 1 0,1-1-1,0 0 1,1 0 0,-1 0-1,1-1 1,0 1 0,0-1 0,3 4-1,-4-6-4,-1 0 0,1 0 0,0 0 1,0 0-1,-1 0 0,1 0 0,0 0 0,0-1 0,0 1 0,0-1 0,0 1 0,0-1 0,0 0 0,0 0 0,0 0 1,0 0-1,0 0 0,0 0 0,0-1 0,0 1 0,0-1 0,0 1 0,0-1 0,0 0 0,2-1 0,6-3 20,0-1-1,-1 0 0,14-11 0,-14 10-28,285-206 131,-270 197-137,-5 4-49,-1-1 0,0 0 0,-1-1 0,27-29 1,-35 35 51,-9 8 17,1 0 1,-1 0-1,0 0 1,0 0-1,1 0 1,-1 0-1,0-1 1,1 1-1,-1 0 1,0 0-1,0 0 1,1-1-1,-1 1 1,0 0-1,0 0 1,0-1-1,0 1 1,1 0-1,-1-1 1,0 1-1,0 0 1,0-1-1,0 1 1,0 0-1,0-1 1,-9 6-71,-3 3 56,-25 19-50,1 1 1,-35 36 0,62-55 42,0 0 0,1 1 1,0 0-1,1 1 0,0-1 0,1 2 0,0-1 0,0 1 1,2-1-1,-1 1 0,1 1 0,-2 16 0,5-24 16,0 0-1,1 0 1,0 0-1,1 0 1,-1 0-1,1 0 1,0 0 0,0 0-1,0 0 1,1 0-1,-1-1 1,1 1-1,0 0 1,1-1-1,-1 1 1,1-1-1,0 0 1,4 4 0,-5-5-2,1 0 1,0-1-1,0 1 1,0-1-1,0 0 1,0 0-1,0 0 1,0 0-1,1-1 1,-1 1-1,1-1 1,-1 0-1,1 0 1,0 0 0,-1-1-1,1 1 1,0-1-1,-1 0 1,1 0-1,0 0 1,0-1-1,-1 1 1,1-1-1,6-2 1,-1 0 5,-1 0 1,0-1-1,0-1 0,0 0 1,0 0-1,12-11 1,38-41 144,-54 54-148,21-24 57,-7 6 24,44-36 0,54-26-91,-9 8 118,-82 56-102,-1-1 0,35-39 1,-47 46-6,-1-2 1,-1 1 0,0-2 0,-1 1-1,-1-1 1,8-19 0,53-170 54,-39 109-14,-23 73-17,-1-1 0,-1 1 0,-1-1 0,1-47 0,-4 70-43,-1 1 0,0-1 0,0 0 0,0 1 0,0-1 0,-1 0 0,1 0 0,0 1 0,0-1 0,0 0 0,0 1 0,-1-1 0,1 0 0,0 1 0,-1-1 0,1 1 0,0-1 0,-1 0 0,0 1-2,1-1 0,0 1 0,-1 0 0,1 0 0,0 0 0,-1 0 0,1 0 0,0 0 0,-1 0 0,1 0-1,0 0 1,-1 0 0,1 0 0,-1 0 0,1 0 0,0 0 0,-1 0 0,1 1 0,0-1 0,0 0 0,-1 0-1,1 0 1,0 0 0,-1 1 0,1-1 0,-3 2-37,0 1-1,1-1 1,-1 1 0,1-1-1,0 1 1,-2 3 0,-2 4 19,1 1 1,0-1-1,0 1 1,1 1 0,1-1-1,0 0 1,-2 19-1,0-5 19,-23 113 124,-15 219 0,42-325-34,2 1 0,2-1 0,0 0 0,3 0 1,13 49-1,-15-70-27,0-1 0,0 1 0,10 14 0,-12-20-19,1-1 1,0 1-1,0-1 0,0 0 1,1 0-1,0-1 1,0 1-1,0-1 0,7 6 1,-10-9-21,0 1 0,0-1 0,1 0-1,-1 1 1,0-1 0,0 0 0,1 0 0,-1 1 0,0-1 0,0 0 0,1 0 0,-1-1 0,0 1 0,1 0-1,-1 0 1,0-1 0,0 1 0,1 0 0,-1-1 0,0 1 0,0-1 0,0 0 0,1 0 0,2-2 13,0 0 0,0 0 0,-1 0 0,7-7-1,8-13 50,0-1-1,18-33 0,24-56 191,-35 64-225,-5 16-88,-14 25 25,-1-1-1,8-13 0,-18 38-65,0-1 0,2 2-1,-4 25 1,1 2-87,3-28 233,1 0 1,1 0-1,1 0 1,2 27-1,-2-42-55,0 1 0,0-1 0,0 0 0,0 0 0,0 1 0,1-1 0,-1 0 0,0 0 0,1 1 0,-1-1 0,1 0 0,-1 0 0,1 0 0,0 0 0,-1 0 0,1 1 0,0-1 0,0-1 0,0 1 0,0 0 0,0 0 0,0 0 0,0 0 0,0-1-1,0 1 1,0 0 0,1-1 0,-1 1 0,0-1 0,0 0 0,0 1 0,1-1 0,-1 0 0,0 0 0,1 0 0,1 0 0,3 0-7,1-1 0,-1-1 0,0 1 1,0-1-1,0 0 0,8-5 0,106-52 257,-49 23-155,-27 13-208,-2-1 0,50-39 0,-76 51 9,0 1 0,1 0 1,34-15-1,-50 25-25,-2 4 43,-14 42 5,-2 3 72,-16 76 0,32-117 3,0 0-1,1 1 1,0-1 0,1 0 0,0 0 0,0 1-1,3 8 1,0 4 47,-4-20-39,0 1 1,0-1 0,0 1-1,0 0 1,0-1 0,0 1-1,0-1 1,0 1-1,0-1 1,0 1 0,1 0-1,-1-1 1,0 1 0,0-1-1,1 1 1,-1-1-1,0 0 1,1 1 0,-1-1-1,0 1 1,1-1 0,-1 1-1,1-1 1,-1 0-1,1 1 1,-1-1 0,1 0-1,-1 0 1,1 1 0,-1-1-1,1 0 1,-1 0-1,1 0 1,-1 1 0,1-1-1,-1 0 1,1 0 0,0 0-1,-1 0 1,1 0-1,-1 0 1,1 0 0,-1-1-1,1 1 1,0 0-1,-1 0 1,1 0 0,-1 0-1,1-1 1,-1 1 0,1 0-1,-1-1 1,1 1-1,-1 0 1,1-1 0,-1 1-1,1-1 1,3-2 31,-1 0 0,1 0 1,-1-1-1,0 1 0,5-8 0,-1-2 5,0-1-1,-1-1 1,-1 1-1,5-20 0,-8 25-47,0 0-1,0 0 0,-1 0 0,-1 0 0,0 0 0,0 0 0,0-1 0,-1 1 0,-1 0 1,1 0-1,-6-13 0,6 20-11,0 0 1,0 0-1,0 0 0,0 0 1,0 0-1,-1 0 0,1 1 1,-1-1-1,1 1 1,-1-1-1,0 1 0,0-1 1,1 1-1,-4-2 1,-2 0-19,1 1 1,0-1 0,-9-1 0,15 4 37,-21-11-261,101 3 288,-21 6-167,25 0-131,-65 3 283,33 7 1,-46-6 40,0-1 1,-1 1-1,1 0 1,-1 1-1,1-1 1,-1 1-1,0 0 1,0 0-1,9 7 1,-13-9-42,0 0 0,0 0 0,0 1 0,0-1 0,0 0 0,-1 0 0,1 0-1,0 1 1,0-1 0,-1 0 0,1 1 0,-1-1 0,1 0 0,-1 1 0,0-1 0,0 1 0,1-1 0,-1 1 0,0-1 0,0 0 0,0 1 0,-1-1 0,1 1 0,0-1 0,0 1 0,-1-1 0,1 0 0,-1 1 0,1-1-1,-1 0 1,0 1 0,0-1 0,-1 2 0,-2 3 46,-1 1 0,-1-1 0,1 0 0,-12 8 0,7-5 78,3-3-69,7-5-57,-1 1 0,-1-1 0,1 0 0,0 0 0,0 0 0,0 0 0,0 0 0,-1 0 0,1 0 1,-1 0-1,1-1 0,0 1 0,-4 0 0,11-9 230,7-1-267,0 0 0,0 0 1,1 2-1,1-1 0,-1 2 1,28-9-1,-5 1-47,-27 10 66,0 0 1,0 1-1,1 0 0,-1 0 1,0 1-1,21-2 0,-25 4 4,0 0 1,0 1-1,-1-1 0,1 1 0,0 0 0,-1 1 1,1-1-1,-1 1 0,1 0 0,-1 0 1,0 1-1,0 0 0,0 0 0,0 0 0,0 0 1,-1 1-1,0 0 0,1 0 0,-2 0 1,1 0-1,0 1 0,-1-1 0,5 9 0,0 2 64,-1-1 0,5 17-1,6 13-8,-11-24-56,-7-18 23,1 1 0,0-1 1,-1 0-1,1 1 0,0-1 1,0 0-1,0 0 0,0 0 1,0 1-1,1-1 1,-1-1-1,1 1 0,-1 0 1,1 0-1,0 0 0,0-1 1,2 3-1,-3-4-6,-1 0 0,1 0 1,-1 0-1,1 0 0,-1 0 0,1 0 0,-1 0 0,1 0 0,-1-1 0,1 1 1,0 0-1,-1 0 0,1 0 0,-1-1 0,1 1 0,-1 0 0,0 0 1,1-1-1,-1 1 0,1 0 0,-1-1 0,1 1 0,-1 0 0,0-1 1,1 1-1,-1-1 0,11-16 44,-8 12-29,8-13 77,-2 0-1,8-19 1,-8 16 2,14-23-1,-16 32-38,1-3-92,2 0 0,0 1 0,14-15 0,-22 26 14,1 0 0,0 0 1,0 0-1,0 1 1,0-1-1,1 1 1,-1 0-1,1 0 0,-1 0 1,1 0-1,0 1 1,-1 0-1,1-1 1,0 1-1,0 1 0,0-1 1,0 1-1,0-1 1,6 1-1,-7 1 1,-1-1-1,1 1 1,0-1 0,-1 1-1,1 0 1,-1 0 0,1 0 0,-1 1-1,1-1 1,-1 0 0,0 1-1,0 0 1,1-1 0,1 4-1,-1-2 13,1 1 0,-2 0 0,1 0 0,0 1 0,-1-1 0,0 0 0,3 8 0,-2-3 36,0 0 0,-1 1 0,-1-1 0,1 0 0,-1 1 0,-1-1 0,-1 19 0,-1-10 10,-2 0-1,0-1 0,-1 1 0,0-1 1,-2-1-1,-9 20 0,14-31-29,-1-1 0,1 0 0,-1 0 0,0-1 0,0 1 0,0 0 0,-1-1 0,1 0 1,-7 5-1,9-7-4,-1 0 1,1 0 0,-1-1 0,0 1-1,1 0 1,-1-1 0,0 1 0,1-1-1,-1 1 1,0-1 0,0 0-1,1 0 1,-1 0 0,0 0 0,0 0-1,1 0 1,-1 0 0,0 0 0,1-1-1,-1 1 1,0-1 0,0 1 0,1-1-1,-1 0 1,1 0 0,-1 0 0,1 0-1,-3-1 1,-2-4-15,1 1 1,0-1-1,0 0 0,0 0 1,1 0-1,0-1 1,0 0-1,0 1 0,1-1 1,0-1-1,1 1 0,-1 0 1,2-1-1,-3-12 0,4 19-6,0-1 0,0 1-1,0-1 1,0 1-1,0-1 1,0 0-1,0 1 1,1-1 0,-1 1-1,1-1 1,-1 1-1,1-1 1,0 1 0,-1-1-1,1 1 1,0 0-1,0-1 1,0 1-1,0 0 1,0 0 0,0 0-1,0 0 1,1 0-1,-1 0 1,0 0-1,1 0 1,-1 0 0,3-1-1,4-1 22,-1 0-1,1 0 1,0 1-1,10-2 1,-14 3-19,44-7-36,62-2 0,-47 5 40,-9 2-289,-30 2-1564,36-5 1,-42 2-5009,-33 4-3690,-7 1 9771,-21-1-3849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6:12.9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72 80 8896,'-50'-40'3296,"37"40"-2560,4-8-224,9 3-64,0 1-352,0 1 1664,5-2-993,-1 2-287,1-2-320,3 1-608,2 1 256,-2 3-1599,6 0 991,-4 0-3392,-10 7 2336,-14 6-2688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6:13.3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4 112 11296,'-3'8'4192,"11"4"-3264,19 0-257,4-12 1889,37 0-1536,30-4 640,10-4-960,0-7-352,24-5-224,11-5 96,1 2-128,-23 3-2560,-18 3 1312,-3 9-6911,-2 5 4479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6:33.3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331 36 1664,'0'0'132,"1"0"-1,-1-1 1,0 1-1,1 0 1,-1 0-1,1 0 1,-1 0 0,0 0-1,1 0 1,-1 0-1,0-1 1,1 1-1,-1 0 1,0 0 0,1 1-1,-1-1 1,1 0-1,-1 0 1,0 0-1,1 0 1,-1 0 0,1 0-1,2 1 176,-2-1 440,13-4 5221,-15 3-5845,1 0 1,-1 0 0,1 0-1,-1 0 1,1 0 0,-1 0-1,1 0 1,-1 1 0,0-1-1,0 0 1,1 1 0,-1-1 0,0 0-1,0 1 1,0-1 0,0 1-1,0-1 1,0 1 0,0-1-1,-1 1 1,-22-9 923,23 9-1043,-6-2 66,0 0 0,0 1 0,0 0 0,-1 0 0,1 1 0,-1 0 0,1 0 0,0 1 0,-1 0 0,1 0 0,0 1 0,0-1 0,0 2 0,0-1 0,0 1 0,0 0 1,0 0-1,1 1 0,0 0 0,0 0 0,-8 7 0,-2 3 208,0 1 1,1 0-1,1 1 1,-17 25-1,24-31-140,1 1 0,0-1 0,1 2 1,0-1-1,1 0 0,0 1 0,1 0 0,0 0 0,-1 14 0,4-21-80,0-1-1,0 1 1,0-1 0,0 1-1,1-1 1,0 0 0,0 1-1,0-1 1,0 1 0,1-1 0,-1 0-1,1 0 1,4 7 0,-4-9-32,0 1 0,0-1 0,0 0 0,0 1 0,0-1 0,0 0 0,1-1 0,-1 1 0,1 0 0,-1-1 0,1 1 1,0-1-1,0 0 0,0 1 0,-1-2 0,1 1 0,0 0 0,0 0 0,0-1 0,0 0 0,4 0 0,3 1 150,0-1-160,-1 0 0,1 0 0,-1-1 0,1-1 0,17-4 0,-26 6 6,-1 0 0,1 0-1,0 0 1,-1 0 0,1-1-1,0 1 1,-1 0 0,1-1-1,-1 1 1,1 0 0,-1-1-1,1 1 1,-1-1-1,1 1 1,-1-1 0,1 1-1,-1-1 1,0 1 0,1-1-1,-1 1 1,0-1 0,1 0-1,-1 1 1,0-1 0,0 1-1,0-1 1,1 0 0,-1 1-1,0-1 1,0-1 0,0 2-17,-1-1 1,1 1-1,0-1 1,-1 1-1,1-1 1,0 1-1,-1-1 1,1 1-1,0-1 1,-1 1-1,1 0 1,-1-1-1,1 1 1,-1 0-1,1-1 1,-1 1-1,1 0 1,-1 0-1,1-1 1,-1 1-1,0 0 1,1 0-1,-1 0 1,1 0-1,-1 0 1,1 0-1,-1 0 1,0 0-1,1 0 1,-1 0-1,1 0 1,-1 0 0,0 0-1,-14 3-7,0-1-1,1 2 1,-21 6 0,31-8 43,-1 0 1,1 1-1,-1-1 1,1 1-1,0-1 1,0 1-1,0 1 1,0-1-1,1 0 1,-1 1-1,1 0 1,0 0-1,0 0 1,-3 6-1,0 0 125,0 2 34,0 0 0,-5 13 0,10-21-143,0 0 0,0 0-1,0 1 1,1-1 0,-1 0 0,1 0 0,0 1 0,0-1 0,1 0 0,0 6 0,3 10 239,-2-9-162,0-1 0,1 1 0,7 16 0,-9-24-81,1 0 1,-1 0 0,1 0-1,0-1 1,0 1 0,0 0-1,0-1 1,0 0 0,1 1-1,-1-1 1,1 0 0,0 0-1,0 0 1,-1-1 0,1 1 0,5 1-1,-3-2-7,-1 0 0,1 0 0,0 0 0,-1-1 0,1 1 0,0-1 0,0 0 0,-1-1 0,1 1 0,0-1 0,-1 0-1,9-3 1,5-2-40,31-16-1,-37 16-15,88-41 270,91-44-1486,-180 83-498,-11 8 1637,0 0 0,0 0 0,0 0-1,0 0 1,-1 0 0,1 0 0,0 0-1,0 0 1,0 0 0,0 0 0,0 0-1,0 0 1,0 0 0,-1 0 0,1 0-1,0 0 1,-1-2-1221,1 2 1220,0 0 1,0 0 0,0 0 0,0 0-1,0-1 1,0 1 0,0 0 0,0 0 0,0 0-1,0 0 1,0 0 0,0 0 0,0 0-1,0-1 1,0 1 0,0 0 0,0 0-1,1 0 1,-1 0 0,0 0 0,0-1-350,-6-1-4547,6 2 4833,0-1 0,-1 1 0,1 0 0,0 0 0,0 0 0,0-1 0,-1 1 0,1 0 0,0 0 0,-1 0 0,1 0 0,0 0 0,0 0 0,-1 0 1,1 0-1,0 0 0,-1 0 0,1-1 0,0 1 0,0 1 0,-1-1 0,1 0 0,0 0 0,-1 0 0,1 0 0,0 0 0,0 0 0,-1 0 0,1 0 0,0 0 0,0 0 0,-1 1 1,1-1-1,0 0 0,0 0 0,-1 0 0,1 1 0,0-1 0,0 0 0,0 0 0,0 0 0,-1 1 0,1-1 0,-9 22-3193,0 5 875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6:34.0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80 2080,'1'-2'152,"-1"0"1,1 0-1,0-1 1,0 1-1,0 0 1,0 0-1,1 0 1,-1 0-1,1 0 1,-1 0-1,1 1 1,-1-1-1,1 0 1,0 1-1,0-1 1,0 1-1,3-2 1,12-12 2291,-16 13-2334,10-14 4290,-9 8-1451,-2 8-2891,0 0 0,0 0 0,0-1 0,0 1 0,0 0 0,0 0 0,0 0 0,0 0 0,0 0 0,0-1 0,0 1 0,-1 0 0,1 0 0,0 0 0,0 0 0,0 0 0,0 0 0,0-1 0,0 1 0,-1 0 0,1 0 0,0 0 0,0 0 0,0 0 0,0 0 0,0 0 0,-1 0 0,1 0 0,0 0 0,0 0 0,0 0 0,0 0 0,-1 0 0,1 0 0,0 0 0,0 0 0,-2 0 72,1 0 1,0 0-1,0 1 0,0-1 1,-1 1-1,1-1 0,0 1 1,0-1-1,0 1 0,0 0 1,0-1-1,0 1 0,0 0 1,0 0-1,0 0 0,0 1 1,-14 18 312,11-15-243,-6 10 389,-13 25 0,21-34-508,-1 0 1,1 0 0,0 0 0,0 0 0,1 0 0,-1 0 0,2 0-1,-2 7 1,0 15 104,-1 13 147,3-38-325,1-1 0,-1 1 0,0-1 0,1 1 0,-1-1 1,1 1-1,0-1 0,-1 0 0,1 1 0,0-1 0,1 0 0,1 4 0,5 0-8,-7-6-3,1-1-1,-1 1 0,0 0 0,0-1 1,1 1-1,-1 0 0,0-1 0,0 1 0,0-1 1,0 0-1,0 1 0,1-1 0,-1 0 1,0 0-1,-1 0 0,1 0 0,2-1 1,15-20-81,-17 20 75,59-86-648,6-10 557,-59 86 304,0 0 365,-4 12 181,-3 6 495,-16 83 231,-2 22-723,-15 218 618,21-185-1121,11-99-1983,1-43 411,-2-5-1891,1 2 2571,1 0-1,0 0 1,-1 0 0,1 0-1,0 1 1,0-1-1,-1-2 1,2-9-2430,3-7-1909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6:35.1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390 23 2400,'0'-1'149,"1"-1"60,-1 1-1,15-18 15244,-23 36-12522,-15 22-2551,-182 240 2357,173-239-2029,-44 72 0,66-93-561,1 0 0,1 1 0,0 0 1,2 0-1,0 1 0,2 0 0,0 0 1,-1 28-1,4-30-72,1 0 0,0 0 1,2 1-1,0-1 0,1 0 0,1 0 0,1-1 1,1 1-1,10 23 0,-1-9 35,-10-19-139,1-2 0,0 1 1,1 0-1,0-1 0,13 16 1,-9-19-3110,-10-18-4447,-2-5 5362,1 9 1246,0 2 288,-1 1 0,1-1 0,0 1 0,1 0 0,-1-1-1,0 1 1,1-1 0,-1 1 0,1 0 0,0-1 0,0 1 0,0 0-1,2-4 1,6-6-1923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6:36.0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36 1728,'0'-20'2060,"0"5"7584,0 23-7695,1 10-113,0 0 1,-3 33-1,-1 1-476,1 77 607,3 115-910,3-162-1786,-4-48-6883,1-61 1681,3 8 1425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6:36.5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17 5408,'0'-3'515,"0"3"-444,-1-1 1,1 1-1,0-1 1,0 1-1,0-1 1,0 1-1,0-1 0,0 1 1,0 0-1,0-1 1,0 1-1,0-1 1,0 1-1,0-1 0,0 1 1,0 0-1,1-1 1,-1 1-1,0-1 1,0 1-1,0-1 1,1 1-1,-1 0 0,0-1 1,0 1-1,1 0 1,-1-1-1,0 1 1,1 0-1,-1 0 0,0-1 1,1 1-1,0-1 1,0 3 1064,2 2-597,0 0-1,-1 0 1,0 1 0,0-1 0,0 0 0,-1 1 0,1 0 0,-1-1 0,1 10 0,4 9 1048,29 148 3490,-29-126-4025,-1 51 0,-2-10-660,2 49-116,-1 1-360,-3-123-682,0 1 1,-2-1 0,-1 14-1,2-26 576,0-1-1,0 1 0,0-1 1,0 1-1,0-1 0,0 1 0,0-1 1,0 1-1,0-1 0,0 1 1,0-1-1,0 0 0,-1 1 0,1-1 1,0 1-1,0-1 0,-1 1 1,1-1-1,0 0 0,0 1 0,-1-1 1,1 0-1,0 1 0,-1-1 1,-4-9-3776,-2-21-612,2 4 306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0:18.9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53 2496,'0'0'4016,"14"8"-2096,16 12 149,-25-17-1877,1 0 0,-1 0 0,0 1 0,1 0 0,5 6 0,8 13 72,-1 1 0,-2 0 0,20 39 0,-12-15-84,-3 1-1,17 62 1,-13-37 60,-14-42 66,13 64 1,-23-90-249,-1-3-14,0-1 0,0 1-1,1-1 1,-1 0 0,1 0-1,-1 1 1,1-1 0,0 0-1,0 0 1,3 5 1616,-2-8-1604,-1 0 0,1 0 1,-1 0-1,0 0 0,1 0 1,-1 0-1,0-1 1,0 1-1,0 0 0,0-1 1,0 1-1,0-1 0,1-2 1,6-21 252,-2 0-1,3-27 1,-4 23-275,5-31 42,28-129-3,-28 148-340,2 0 1,26-58-1,-32 86-134,1 0-1,1 0 0,9-12 1,-12 19-588,1 0 0,0 0 0,10-9 0,2 5-947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6:37.0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172 3 4736,'-3'-3'4621,"2"8"-1570,3 16-90,-1 4-1141,-3-14-1306,0-1 0,0 0 1,-2 1-1,1-1 0,-1 0 0,0-1 1,-1 1-1,0-1 0,-7 9 0,-10 11 426,-33 35 0,24-30-538,29-31-386,0 0 1,0-1 0,0 1-1,0 0 1,1 0 0,-1 0 0,1 0-1,0 0 1,0 1 0,0-1-1,0 0 1,1 0 0,-1 1 0,1 4-1,0-8-11,0 1 0,1-1 0,-1 0 0,1 1 0,-1-1 0,0 0 0,1 0 0,-1 1 0,1-1 0,-1 0 0,1 0 0,-1 0 0,1 1 0,-1-1 0,1 0 0,-1 0 0,1 0 0,-1 0 0,2 0 0,-2 0 7,18 2 105,-1-2-1,1 0 0,20-2 0,-8 0 22,-26 2-133,134-13-751,-113 12-2107,-20 1 1175,-1 0 0,0 0 0,1 0 0,7-3 0,-10 3 1018,0 0 1,0 0-1,1 0 0,-1 0 0,0 0 1,0 0-1,0 0 0,0 1 0,0-1 0,-1 1 1,1 0-1,0-1 0,0 1 0,3 2 1,-2-2 593,15 7-2190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6:37.4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9 5728,'-1'-9'2675,"2"10"-2437,0-1-1,0 1 0,-1-1 0,1 1 1,-1 0-1,1-1 0,0 1 0,-1 0 1,1-1-1,-1 1 0,0 0 0,1 0 1,-1-1-1,1 2 0,3 11 1105,-1 0 0,0 0 0,-1 0 0,2 20 0,-2-11-399,7 118 3315,-12 71-2754,0-55-1314,4-116-267,0-9-1631,-5 49 0,2-73-626,-1-6-66,2-2 2133,1 0 1,-1 1-1,1-1 1,-1 0 0,1 0-1,0 1 1,-1-1 0,1 0-1,0 0 1,0 0-1,-1 1 1,1-1 0,0-2-1,-1-20-2485,1-8-1866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6:38.0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224 3 4640,'-1'-3'3025,"1"4"-2773,0-1 1,1 0-1,-1 0 0,0 1 0,1-1 0,-1 0 1,0 1-1,0-1 0,1 0 0,-1 1 0,0-1 0,0 1 1,0-1-1,1 0 0,-1 1 0,0-1 0,0 1 1,0-1-1,0 1 0,1 5 238,-1 0 1,-1 0-1,1 0 0,-1 0 1,0 0-1,0-1 1,0 1-1,-4 7 0,-1 4 682,-14 25 0,10-26-651,0-2 0,-2 1 0,1-1-1,-2-1 1,-19 16 0,12-9-158,-7 2 28,21-17-259,0-1-1,0 1 0,0 0 1,1 1-1,0-1 0,0 1 1,0 0-1,-5 9 0,10-15-119,0 1-1,0-1 0,-1 0 1,1 1-1,0-1 0,0 1 1,-1-1-1,1 1 1,0-1-1,0 1 0,0-1 1,0 1-1,0-1 0,0 1 1,0-1-1,0 1 0,0-1 1,0 1-1,0 0 1,0-1-1,0 1 0,11 3 155,6-4-104,-1 1 1,1-2-1,17-3 0,-1 1-12,228-5-1783,-259 8 1441,-1 0 0,1 0 0,0-1 0,0 1-1,0-1 1,-1 1 0,1-1 0,2 0 0,8-3-4588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6:38.7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12 4160,'4'8'17138,"-4"-4"-15413,1 1-3394,-1 1 2269,0-3-294,0 0 0,0 0 0,0 0 0,0 0-1,-1 0 1,1 0 0,-1 0 0,0 0 0,-1 4 1242,7-24-1468,9-17-181,-13 26 7,1 2 2256,-1 11-993,0-2-1112,-1-3-52,0 0 1,1 1-1,-1-1 1,0 0-1,0 1 0,0-1 1,0 0-1,0 1 1,0-1-1,0 0 0,0 1 1,0-1-1,0 0 1,0 1-1,0-1 0,0 0 1,0 0-1,0 1 1,-1-1-1,1 0 0,0 1 1,0-1-1,0 0 1,-1 1-1,1 0-117,4-13-224,1 7 419,-2 3 10,-6 1-29,2 1 432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6:40.0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36 2080,'0'-2'102,"1"0"1,0 1-1,0-1 1,0 0-1,0 1 1,0-1-1,0 1 0,0-1 1,0 1-1,1-1 1,-1 1-1,0 0 1,3-2-1,30-9 13011,-34 12-12856,5 11 1801,1 14-953,-1 102 2584,-1 1-1895,2-55-1222,-6 85 0,-1-72-233,1-37 90,0-30-1765,0-15-1194,0-55-8321,0 20 8206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6:40.7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71 37 3552,'3'-17'658,"-1"6"1478,-2 3 5208,0 21-4181,-3 81-162,-5 0-1,-22 100 1,4 84-1619,25-148-1425,1-80-3765,-4-99-4344,2 34 6490,1 1 0,1-1 0,0-14 0,7-8-3084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6:41.4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346 3 5888,'-5'-2'8932,"4"6"-7987,-8 14 44,0 1-1,-1-2 1,-1 1 0,-16 20 0,-78 88 1537,63-79-1688,-40 59 0,69-88-822,10-15 28,1 0-1,-1 0 1,1 1-1,-1-1 0,1 1 1,0-1-1,1 1 1,-1 0-1,1 0 1,-1 0-1,1 0 0,0 0 1,0 6-1,0-8 48,-3 1-27,4-2 496,0-1-530,0-1 0,0 1 0,0-1-1,0 1 1,1-1 0,-1 1 0,0-1 0,0 1 0,1-1 0,-1 1 0,0-1 0,1 1-1,-1 0 1,0-1 0,1 1 0,-1-1 0,1 1 0,-1 0 0,1 0 0,-1-1 0,1 1 0,-1 0-1,1 0 1,0-1 0,17-4 344,-13 4-151,36-8 266,0 1 1,72-3-1,85 9-22,-102 3-1314,-87-2-508,-42 7-20623,12 3 18613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6:41.9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104 10 6656,'-7'-9'2384,"12"8"110,16 12 1625,-13-6-3301,1 2 0,-2-1 1,1 1-1,-1 1 0,0-1 0,0 1 0,8 13 1,33 65 1553,-31-53-1541,55 119 2510,-44-90-2042,-21-45-1074,0-1 0,-1 1 0,0 1 0,-1-1 1,-1 1-1,-1-1 0,-1 1 0,1 35 0,-8 3-68,-2-1-1,-21 78 1,19-95-350,-2-1 0,-28 63 1,31-85-537,0 0 0,-1 0 1,0 0-1,-1-1 0,-1 0 1,0-1-1,-1-1 1,-21 19-1,-57 30-8811,60-41 7246,-38 25-5290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7:36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417 33 2240,'0'0'46,"0"-1"0,-1 1 0,1 0 0,0 0 0,0-1 0,0 1 0,0 0 0,0-1 0,0 1 0,-1 0 0,1-1 0,0 1 0,0-1-1,0 1 1,0 0 0,0-1 0,0 1 0,1 0 0,-1-1 0,0 1 0,0 0 0,0-1 0,0 1 0,0 0 0,0-1 0,1 1 0,-1 0 0,0 0 0,0-1 0,0 1 0,1 0 0,-1-1 0,1 1 166,-1 0 0,0-1 0,1 1 0,-1 0 0,0-1 0,0 1 0,1-1 1,-1 1-1,0 0 0,0-1 0,0 1 0,0-1 0,1 1 0,-1 0 0,0-1 0,0 1 0,0-1 0,0 0 0,-2-1 47,1 1-1,-1 0 0,1-1 0,-1 1 0,0 0 0,0 0 0,0 0 0,1 0 1,-4-1-1,3 2-237,1 0 0,-1-1 0,0 1 0,0 0 0,0 0 0,1 0 0,-1 0-1,0 1 1,0-1 0,0 0 0,1 1 0,-1-1 0,0 1 0,0 0 0,1-1 0,-1 1 0,1 0 0,-3 2 0,-5 3 35,0 0 0,-8 9 0,7-6 12,-172 164 860,167-157-893,0 0 0,2 1 1,0 1-1,1 0 0,0 1 0,2 0 0,-13 30 0,17-34 32,1 0-1,1 1 1,0 0-1,1 0 1,1 0 0,0 0-1,1 0 1,1 0-1,1 0 1,3 28 0,-2-38-15,-1 1 1,1-1-1,0 1 1,1-1-1,0 0 0,0 0 1,0 0-1,0 0 1,1 0-1,4 5 1,-6-9-8,0 0 1,0 0-1,0 0 1,1 0-1,-1 0 1,0-1-1,1 1 1,-1-1-1,1 1 1,-1-1-1,1 0 1,0 0-1,0 0 1,-1 0-1,1-1 1,0 1-1,0-1 1,0 0-1,0 1 1,0-1-1,0-1 1,-1 1-1,1 0 1,0-1-1,4 0 1,0-2 37,0 0 1,0 0 0,-1-1-1,1 1 1,-1-1 0,0-1-1,-1 1 1,1-1 0,-1 0-1,1 0 1,-2-1 0,6-6-1,4-8 15,0-1 0,11-25 0,7-17 97,-3-1 1,28-93-1,-49 125-201,0 0 0,-2-1-1,-2 1 1,1-59-1,-5 87-7,0 0 0,0 0 0,-1 0 0,1-1-1,-3-5 1,3 10 13,0 0 1,0 0-1,0-1 0,0 1 0,0 0 1,0 0-1,0 0 0,0 0 0,0 0 1,0 0-1,0 0 0,0 0 0,0 0 1,0 0-1,0 0 0,-1-1 0,1 1 1,0 0-1,0 0 0,0 0 0,0 0 1,0 0-1,0 0 0,0 0 0,0 0 1,0 0-1,0 0 0,-1 0 0,1 0 0,0 0 1,0 0-1,0 0 0,0 0 0,0 0 1,0 0-1,0 0 0,0 0 0,-1 0 1,1 0-1,0 0 0,0 0 0,0 0 1,0 0-1,0 0 0,0 0 0,0 0 1,0 0-1,0 0 0,0 0 0,-1 0 1,1 1-1,0-1 0,-6 7-5,-4 11-17,2 5-22,1 0 0,-5 32 0,10-46 73,-3 23 38,0 0 1,3 0-1,0 0 0,4 47 0,3-36 197,1 1 0,22 73 0,-25-107-200,0 0 0,1 0 1,0 0-1,0 0 0,1-1 0,1 0 0,11 16 0,-11-19-21,-1-1 0,1 0 0,-1 0 0,1 0 0,1-1 0,-1 0 0,1 0 0,-1-1-1,1 0 1,0 0 0,14 4 0,24 2 230,4-4-107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7:39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1316 1888,'0'0'21,"-1"0"0,1-1 0,0 1 0,0 0 0,0 0 0,-1 0 0,1 0 0,0 0 0,0 0 0,0 0 0,-1 0 0,1 0 0,0 0 0,0 0 0,-1 0 0,1 0 0,0 0 0,0 0 0,-1 0 0,1 0 0,0 0 0,0 0 0,0 0 0,-1 0 1,1 0-1,0 0 0,0 0 0,-1 0 0,1 1 0,0-1 0,0 0 0,0 0 0,0 0 0,-1 0 0,1 0 0,0 1 0,0-1 0,0 0 0,0 0 0,0 0 0,-1 1 0,1-1 0,0 0 0,0 13 405,1-4 1444,0-9-1669,0 0 0,1 0 0,-1 0 0,0 0 0,0 0 0,1 0 0,-1-1 0,0 1 0,1 0 0,-1-1 0,0 1-1,2-2 1,-3 2 3,11-5 167,-1-1 0,0 0 0,0 0 0,0-1 0,9-10-1,-9 10-126,2-4 28,0 0-1,-1-1 0,0 0 0,-1-1 1,12-19-1,-3 2 134,18-47 0,31-67 416,-50 106-442,35-59-1,-51 93-393,1 0 0,-1 1 0,1-1-1,0 1 1,0 0 0,4-4 0,-1 1-136,1 1-77,3 12 127,-7-4 87,0 1 1,0-1-1,0 1 1,0 0-1,-1 0 1,1 1-1,-1-1 1,0 0-1,2 8 1,1 5 70,3 21 0,-4-20 12,2 20 65,-2 0 1,0 46 0,-3-45-107,-1-36-25,1 77 237,-2-69-105,0 1 0,0-1-1,-1 0 1,-6 19 0,8-29-106,0-1 0,-1 0 0,1 1 1,0-1-1,0 1 0,0-1 0,-1 1 0,1-1 0,0 1 1,-1-1-1,1 0 0,0 1 0,-1-1 0,1 0 0,-1 1 1,1-1-1,0 0 0,-1 0 0,1 1 0,-1-1 0,1 0 1,-1 0-1,1 0 0,-1 1 0,1-1 0,-1 0 1,1 0-1,-1 0 0,1 0 0,-1 0 0,1 0 0,-1 0 1,1 0-1,-1 0 0,1-1 0,-1 1 0,0 0 0,-1-1 63,0 0-1,-1 0 0,1 0 1,0 0-1,0 0 0,1-1 1,-1 1-1,-2-3 0,-7-8 8,0-2 0,1 1-1,0-1 1,-11-25-1,1 4-79,-30-54-509,53 94-1060,21 30 1420,-15-26 164,2 4-30,1 0-1,0 0 1,1-2 0,20 15 0,-29-24 16,-1 1 1,1-1 0,0 0-1,1-1 1,-1 1-1,0-1 1,0 0-1,1 0 1,7 1 0,-9-2 17,0 0 1,0 0 0,0-1 0,0 1 0,0-1 0,0 0-1,0 0 1,0 0 0,0 0 0,0 0 0,0-1 0,0 1-1,-1-1 1,1 0 0,2-2 0,6-7 83,0 0 0,-1 0 0,15-25 0,-10 14-66,80-112 264,17-11 85,-95 122-371,-2 0 0,-1-1-1,-1-1 1,-1 0 0,12-37 0,71-279-472,-90 315 418,0-1-1,-3 0 1,0-1-1,-1 1 1,-2 0-1,-4-27 0,4 49-6,1 1 0,-1 0 0,0-1 0,-1 1 0,-2-7 0,4 11 19,0-1-1,0 1 1,-1-1 0,1 0 0,0 1-1,-1-1 1,1 1 0,0-1 0,-1 1-1,1-1 1,0 1 0,-1 0 0,1-1-1,-1 1 1,1-1 0,-1 1-1,1 0 1,-1-1 0,1 1 0,-1 0-1,0 0 1,1-1 0,-1 1 0,1 0-1,-1 0 1,0 0 0,1 0-1,-1 0 1,1 0 0,-1 0 0,0 0-1,1 0 1,-1 0 0,1 0 0,-1 0-1,0 0 1,1 1 0,-1-1-1,1 0 1,-1 0 0,1 1 0,-1-1-1,1 0 1,-1 1 0,1-1 0,-1 1-1,1-1 1,-1 0 0,0 2-1,-8 7-41,0 1 0,1 1-1,0-1 1,0 1-1,1 1 1,1-1-1,0 1 1,-8 22 0,3 1 57,1-1 0,-6 41 1,0 20-8,-7 188 0,24-249 25,1-1 1,2 1-1,1-1 1,2 0 0,2-1-1,0 1 1,2-2-1,2 1 1,16 29-1,-25-54 69,0-1-1,0 1 1,0-1-1,1 0 1,10 10-1,-14-15-54,1 0 1,-1 1-1,0-1 1,1 0-1,-1 0 1,1 0-1,-1 0 1,1-1-1,-1 1 1,1 0-1,-1-1 1,1 1-1,0-1 1,-1 1-1,1-1 1,0 0-1,0 0 1,-1 0-1,1 0 1,0 0-1,-1 0 1,1 0-1,0-1 1,0 1-1,-1-1 1,1 1-1,-1-1 1,1 1-1,0-1 0,-1 0 1,3-1-1,3-5 43,0 0 0,0 0-1,-1-1 1,0 0-1,9-14 1,-3 4-124,14-22 41,16-21 269,-36 54-288,0 0-1,1 0 1,0 0-1,0 1 1,13-9-1,-15 13-36,0 0-1,0 0 1,1 0 0,-1 1-1,0 0 1,1 0-1,-1 0 1,1 1-1,-1-1 1,1 1-1,8 1 1,3 0 26,35 4 234,-35-3-406,-15-2 265,0 0 1,-1 1 0,1-1 0,-1 0-1,1 0 1,0 0 0,-1 0 0,1 0-1,3-1 1,-5 1-47,0 0 0,1 0 0,-1-1 0,0 1 0,0 0 0,1 0 0,-1 0 1,0-1-1,0 1 0,0 0 0,0 0 0,1-1 0,-1 1 0,0 0 0,0 0 0,0-1 0,0 1 0,0 0 0,0 0 0,0-1 0,0 1 0,0 0 0,0 0 0,0-1 0,-3-13 242,2 13-265,1 0 0,-1 0 1,1 0-1,-1-1 0,1 1 1,-1 0-1,0 0 0,0 0 1,0 0-1,1 0 0,-1 0 1,0 1-1,0-1 0,0 0 1,0 0-1,-1 1 0,1-1 1,0 0-1,0 1 0,0-1 0,-3 0 1,2 1-4,1 0 1,-1 0 0,0 0-1,0 0 1,0 1 0,0-1-1,0 0 1,1 1-1,-1 0 1,0-1 0,0 1-1,1 0 1,-3 1 0,-2 2-49,0 0 0,0 1 0,1-1 0,-1 1 1,1 0-1,-8 11 0,6-5 59,0 1 0,1 0 0,0 0 1,1 1-1,0-1 0,1 1 0,0 0 0,1 0 0,1 0 0,0 1 0,0-1 1,2 1-1,0-1 0,0 1 0,1-1 0,1 1 0,0-1 0,8 25 0,-10-37 19,0-1 0,0 1 0,0 0-1,0-1 1,0 1 0,0-1 0,1 1-1,-1 0 1,0-1 0,0 1 0,1-1-1,-1 1 1,0-1 0,1 1-1,-1-1 1,0 1 0,1-1 0,-1 1-1,1-1 1,-1 1 0,1-1 0,-1 0-1,1 1 1,-1-1 0,1 0 0,0 1-1,-1-1 1,1 0 0,-1 0-1,2 1 1,-1-2 14,0 1 0,0-1 0,0 1 0,0-1 0,0 0 0,0 1 0,-1-1 0,1 0 0,0 1 0,0-1 0,0 0 0,-1 0 0,1 0 0,-1 0 0,1 0 0,0-1 0,6-13 90,-1 1 1,0-1-1,-2 1 0,5-24 1,-4 20-134,21-106 142,-23 111-161,-1 3-19,0-1-1,0-12 1,-3 13-246,-2 11 7,-2 16 59,4-6 135,0 1-1,1-1 1,1 16 0,1 8 93,-2-21 8,1 0 0,0 0-1,1-1 1,6 21-1,-6-27 3,0 0 0,1 0 1,0-1-1,0 1 0,0-1 0,1 0 0,0 0 0,0 0 0,1 0 1,8 8-1,-12-13 10,0 0 0,0 0 1,1 0-1,-1-1 0,0 1 1,0 0-1,1-1 1,-1 1-1,1-1 0,-1 1 1,0-1-1,1 1 0,-1-1 1,1 0-1,-1 0 0,1 0 1,-1 0-1,1 0 0,-1 0 1,1 0-1,-1-1 0,0 1 1,1 0-1,-1-1 0,1 1 1,1-2-1,3-1 36,-1-1 0,1 1 1,-1-1-1,9-8 0,-7 6-71,40-39 195,-1-2 0,-2-1 1,37-56-1,-60 73-195,-2 0 0,-1-1 0,-1-1 0,-2-1 1,12-40-1,39-181 67,-50 185 14,-9 41-115,-3 13-72,0 0 0,-1-1 0,2-27 0,-7 39-284,-2 9 182,-3 7 91,-1 8 72,1 0-1,1 1 0,-6 32 1,-5 65-102,13-85 85,-9 61 30,-10 114-25,22-183 74,0 1 0,2-1 0,1 0 0,1 0 0,1 0 0,9 30 0,-10-43 3,11 30 192,-13-37-173,1-1 1,-1 0-1,1 0 1,0 0-1,0-1 1,0 1-1,0 0 1,1-1 0,4 5-1,-5-6-11,0 0 0,0 0 1,1 0-1,-1 0 0,0-1 0,0 1 0,1-1 1,-1 0-1,0 1 0,1-1 0,-1 0 1,0 0-1,1-1 0,-1 1 0,0 0 0,0-1 1,1 1-1,1-2 0,3 0 55,-1-1 0,1 1-1,-1-1 1,0-1 0,7-4 0,5-6 129,28-28 0,-12 8 35,-2 6-138,30-28 35,-56 50-87,0-1-1,0 0 1,-1-1-1,0 1 1,0-1-1,7-16 1,-11 21-45,2-5-50,0-1 1,0 1 0,-1-1 0,0 0 0,2-11-1,-4 19 42,0 1-1,0-1 0,0 1 0,0-1 1,0 1-1,0-1 0,0 1 0,0-1 1,0 1-1,0-1 0,0 1 0,0-1 0,-1 1 1,1-1-1,0 1 0,0-1 0,0 1 1,-1-1-1,1 1 0,0 0 0,0-1 1,-1 1-1,1 0 0,0-1 0,-1 1 1,1 0-1,0-1 0,-1 1 0,1 0 1,-1-1-1,1 1 0,-1 0 0,1 0 1,-1 0-1,1-1 0,0 1 0,-1 0 0,1 0 1,-1 0-1,1 0 0,-1 0 0,1 0 1,-1 0-1,1 0 0,-1 0 0,1 0 1,-1 0-1,1 0 0,-1 0 0,1 1 1,-1-1-1,1 0 0,-1 0 0,1 1 1,0-1-1,-1 0 0,1 0 0,-1 1 1,-2 1-12,0 0 1,-1 0 0,2 0-1,-1 0 1,0 1 0,-3 3-1,4-4 1,-5 6-32,1 0 0,0 0 0,0 0 0,-8 19-1,13-25 57,0 1 0,0-1 0,0 1-1,0-1 1,1 1 0,0 0 0,-1-1-1,1 1 1,0 0 0,0 0 0,0-1-1,1 1 1,-1 0 0,1-1-1,-1 1 1,1-1 0,0 1 0,0 0-1,0-1 1,0 0 0,0 1 0,1-1-1,-1 0 1,3 3 0,2 2 23,0-2 1,0 1-1,1-1 1,-1 0-1,1 0 1,0-1-1,1 0 1,11 5-1,-5-3 79,1-1-1,-1 0 0,28 4 1,-28-8-19,-1 0 0,1 0 0,0-1 0,-1-1 0,1 0 0,24-6 0,0-5-3208,-2-5-4646,-23 13 5395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0:21.2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69 6 2400,'0'0'198,"1"-1"-1,-1 1 1,0 0-1,0-1 1,1 1 0,-1 0-1,1-1 1,-1 1-1,0 0 1,1-1 0,-1 1-1,1 0 1,-1 0-1,0-1 1,1 1 0,-1 0-1,1 0 1,-1 0 0,1 0-1,-1 0 1,1 0-1,-1 0 1,1 0 0,-1 0-1,1 0 1,-1 0-1,1 0 1,20 0-385,-14 0 2483,-5 1-1402,-2-1-834,0 0 0,1 0 0,-1 0 0,0 0 1,1 0-1,-1 0 0,1 1 0,-1-1 0,0 0 0,1 0 1,-1 0-1,0 1 0,0-1 0,1 0 0,-1 0 0,0 0 0,1 1 1,-1-1-1,0 0 0,0 1 0,1-1 0,-1 0 0,0 1 0,0-1 1,0 0-1,0 1 0,0-1 0,1 0 0,-1 1 0,0-1 1,0 0-1,0 1 0,0 0 0,0 4 108,-1-1 1,1 1-1,-1 0 1,0-1 0,-1 1-1,1 0 1,-1-1-1,-3 7 1,-23 35 235,0 0-325,19-26-52,-11 40 1,10-29-110,0 4 8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7:39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64 184 5408,'-58'-11'2432,"53"11"-2112,10-5 896,3 5-736,19-9 160,4 3-384,27-14 320,6 7-320,4-7-128,-2 5-64,-6-5 192,-7 3-128,-3 1 96,-5 4-128,-9 0-608,-4 4 256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7:40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19 328 5056,'-18'-4'2304,"49"-1"-2016,-9 2-480,10 0 32,27-17 768,3 3-320,46-26-96,0-2-128,18-11 416,-13 9-256,13-1-2048,-9 11 960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7:41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226 933 2496,'-5'13'3132,"5"-8"-621,3-11-1013,8-17-76,13-48 0,-1 3-981,48-100 173,-48 124-478,0-2 54,20-53 1,39-176 818,-47 146-658,-35 128-376,1-1 0,-1 0 0,0 1 1,1-1-1,-1 0 0,0 1 0,0-1 1,0 0-1,0 1 0,-1-3 0,1 4 21,0 0 0,0-1 0,0 1 0,0 0-1,0 0 1,0 0 0,0 0 0,0 0 0,0 0 0,0 0 0,-1 0-1,1 0 1,0 0 0,0 0 0,0 0 0,0 0 0,0 0 0,0 0-1,0 0 1,0 0 0,-1 0 0,1 0 0,0 0 0,0 0 0,0 0-1,0 0 1,0 0 0,0 0 0,0 0 0,0 0 0,-1 0 0,1 0-1,0 0 1,0 0 0,0 0 0,0 1 0,0-1 0,0 0 0,0 0-1,0 0 1,0 0 0,0 0 0,0 0 0,0 0 0,-1 0-1,1 0 1,0 1 0,0-1 0,0 0 0,0 0 0,-8 15-141,-28 73-63,-17 33 131,-87 220-86,96-215 269,-48 129 492,64-188-371,-62 107-1,28-70 1123,61-104-1327,1 0 0,0 0-1,0 0 1,0 0 0,0 0 0,0 0 0,0 1-1,-1-1 1,1 0 0,0 0 0,0 0 0,0 0-1,0 0 1,0 0 0,0 0 0,0 1-1,0-1 1,0 0 0,0 0 0,-1 0 0,1 0-1,0 0 1,0 0 0,0 1 0,0-1-1,0 0 1,0 0 0,0 0 0,0 0 0,0 1-1,0-1 1,0 0 0,0 0 0,0 0 0,0 0-1,1 0 1,-1 0 0,0 1 0,0-1-1,0 0 1,0 0 0,0 0 0,0 0 0,0 0-1,0 0 1,0 1 0,1-1 0,8-3 428,15-12-138,-7 2-293,-1-1 0,0 0-1,15-19 1,38-51 21,-26 30-80,41-41 50,177-156 1,-241 233 12,-6 5-104,28-19 0,-30 22 100,-11 8-36,1 1 1,-1-1 0,1 1 0,-1 0-1,1 0 1,-1 0 0,1 0 0,3-2-1,0 2-261,-8 5 186,-5 9 110,1 2-22,1 2-1,0-1 1,1 1-1,-3 21 1,6-29 20,1 1 0,0-1 0,1 0 0,0 0 0,0 1 0,1-1 1,1 0-1,-1 0 0,6 16 0,-6-22 33,0 0 0,1 1-1,0-1 1,0 0 0,0 0-1,0 1 1,0-2 0,1 1-1,0 0 1,-1 0 0,7 3 0,-8-5-23,0 0 1,0-1 0,0 1 0,1 0 0,-1-1 0,0 0 0,0 1 0,1-1-1,-1 0 1,0 1 0,1-1 0,-1 0 0,0 0 0,1 0 0,-1 0-1,0-1 1,1 1 0,-1 0 0,0 0 0,0-1 0,1 1 0,-1-1 0,0 1-1,0-1 1,0 1 0,1-1 0,-1 0 0,0 0 0,0 0 0,0 1 0,0-1-1,0 0 1,-1 0 0,1 0 0,0-1 0,1 0 0,6-9 55,-1 0 0,0 0 1,0-1-1,-2 0 0,1-1 0,-1 1 1,-1-1-1,0 0 0,-1 0 1,0 0-1,-1 0 0,-1-1 0,1-20 1,-3 25-128,0-1 0,0 0 0,-1 0 0,-3-10 1,-3-8-244,10 27 287,0 0 1,0 0-1,0 0 1,0 0-1,0 1 1,0-1-1,0 0 0,0 1 1,3-1-1,8 0-31,0 0-1,1 0 0,16 2 1,2 1 18,-29-2 9,1 0 0,-1 1 0,1 0 0,-1-1 0,0 1 0,1 1 0,-1-1 0,0 0 0,0 1 0,0 0 0,0 0 0,0 0 0,0 0 0,0 0 0,2 3-1,2 2 45,0 1 0,-1-1-1,0 1 1,6 11-1,-7-10 34,1 0 0,0 0 0,0-1-1,1 0 1,13 13 0,-16-18-10,0-1 1,-1 1-1,1-1 1,0 1-1,0-1 1,0 0-1,1-1 1,-1 1 0,0-1-1,1 0 1,-1 0-1,1 0 1,-1 0-1,1-1 1,-1 0-1,7 0 1,22-4-962,60-17 0,-47 11-365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7:46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38 6816,'-10'-20'3072,"15"15"-2656,-5 1-32,13 4-288,-3-3-96,3 3-32,-4-5 32,4 10 0,-3-5 192,3 3-96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7:48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239 283 3488,'3'-38'2005,"1"21"1430,-4 15-2189,-1 7-776,-1 0-650,-16 37 725,-1-1 1,-38 59-1,31-59-290,3 1-1,-18 47 1,37-80-201,-9 24 223,-10 43 0,21-67 325,0-1 1,-1 0 0,0 0-1,-5 9 1,7-24 127,2-15-433,1 1-1,1-1 0,1 1 0,7-24 0,34-87-431,-29 88 352,41-123-302,-22 64 129,18-51 408,-53 153-420,10-18-256,-5 18-80,1 10 74,4 19 176,-1 0 0,8 44-1,1 7 58,-1-25-10,3-1 0,34 68 0,19 52 379,-30-64 643,-43-109-1009,0 0 0,0 0 0,0 1 0,0-1 0,0 0 0,0 0 0,0 0 0,0 0 0,1 0 0,-1 0 0,0 1 0,0-1 0,0 0 0,0 0 1,0 0-1,0 0 0,0 0 0,0 0 0,0 0 0,0 0 0,0 1 0,1-1 0,-1 0 0,0 0 0,0 0 0,0 0 0,0 0 0,0 0 0,0 0 0,0 0 0,1 0 0,-1 0 0,0 0 1,0 0-1,0 0 0,0 0 0,0 0 0,0 0 0,1 0 0,-1 0 0,0 0 0,0 0 0,0 0 0,0 0 0,0 0 0,1 0 0,3-7-525,1-12-2659,-5 15 2380,0 1 0,0 0 1,0 0-1,0 0 1,0 0-1,0 0 1,-1 0-1,0 0 1,1 0-1,-3-5 0,-2-9-3100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7:48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27 6304,'-8'-6'2848,"8"9"-2464,5-3 1120,3 0-896,5-3 768,11-2-832,2-4 160,1 9-416,4-3-256,1 6-32,0-6 64,-1 3-32,1-3-32,-6 6 32,2-3-736,-6 8 384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7:49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4736,'4'-19'6281,"-3"19"-6226,7 91 2675,-9-42-2276,0-10-58,2 1 1,8 59-1,-4-59-233,-5-30 28,1-1 1,0 0-1,1 0 0,3 13 1,-4-19 213,-5-16-9445,3 6 6902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7:49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17 5568,'-19'-1'4475,"19"2"-4406,7 2 1061,122 7 4228,67-6-3452,-166-5-1610,31-4 0,-24-2-3064,-27 4-195,-2-6-3279,0 1 1869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7:50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15 3712,'1'-2'241,"-2"2"-211,1 0-1,0 0 0,0 0 1,0 0-1,0 0 0,0 0 1,0 0-1,0 0 0,0 0 1,0 0-1,-1 1 0,1-1 1,0 0-1,0 0 0,0 0 1,0 0-1,0-1 0,0 1 1,0 0-1,0 0 0,-1 0 1,1 0-1,0 0 0,0 0 1,0 0-1,0 0 0,0 0 1,0 0-1,0 0 0,0 0 1,0 0-1,0 0 0,0 0 1,-1 0-1,1 0 0,0 0 1,0-1-1,0 1 0,0 0 1,0 0-1,0 0 0,0 0 1,0 0-1,0 0 0,0 0 1,0 0-1,0 0 0,0-1 1,0 1-1,0 0 0,0 0 1,0 0-1,0 0 0,0 0 1,0 0-1,0 0 0,0 0 1,0-1-1,0 1 0,-1 1 119,-2-2 415,1-1-1,0 1 0,-1 0 1,1 0-1,-1 0 1,1 0-1,-1 0 0,0 1 1,1-1-1,-6 0 1,-7 2-356,1 0 1,-1 1-1,1 1 1,-1 0-1,1 1 1,0 0 0,-22 11-1,11-3 67,2 1 1,0 1-1,-27 21 0,44-30-265,1 0 1,0-1-1,0 2 1,-5 7-1,8-10 15,0-1 0,0 1 0,1-1 0,-1 1 0,1 0 0,0 0 1,0 0-1,0 0 0,0 0 0,0 0 0,0 4 0,1-6 22,0 0 1,0 0-1,0 0 0,0 0 1,1 0-1,-1 0 0,0 0 1,0 1-1,1-1 0,-1-1 1,1 1-1,-1 0 1,1 0-1,-1 0 0,1 0 1,-1 0-1,1 0 0,0 0 1,0-1-1,-1 1 0,1 0 1,0-1-1,0 1 1,0 0-1,0-1 0,0 1 1,0-1-1,0 0 0,0 1 1,0-1-1,0 0 0,0 1 1,0-1-1,0 0 1,0 0-1,0 0 0,0 0 1,0 0-1,0 0 0,2 0 1,3-1 153,0 0 1,0 0-1,0 0 1,1-1-1,5-2 1,3-3-55,0 1 0,-1-2 0,0 0 0,-1 0 0,1-1 0,-2-1 0,1 0 0,-1-1 0,-1-1 0,0 1 0,-1-2 0,11-16 0,-15 19-57,-6 10-92,0 0 0,0-1 0,0 1 0,0 0 0,1 0 0,-1 0 1,0 0-1,0-1 0,0 1 0,0 0 0,0 0 0,0-1 0,0 1 0,0 0 0,0 0 0,0 0 0,0-1 0,0 1 0,0 0 0,0 0 0,0-1 0,0 1 0,0 0 0,0 0 0,0-1 0,0 1 0,0 0 0,0 0 0,0 0 0,0-1 0,0 1 0,-1 0 0,1 0 0,0 0 0,0-1 0,0 1 0,0 0 0,0 0 0,-1 0 0,1 0 0,0 0 0,0-1 0,0 1 0,-1 0 0,1 0 0,-2 3-49,1 0-1,-1 0 1,1 0-1,0 0 1,0 0-1,0 0 1,0 1-1,0 4 1,-1-3 12,1-1 60,1-1-1,-1 1 0,1-1 1,-1 0-1,1 1 0,0-1 0,1 1 1,-1-1-1,0 1 0,1-1 1,0 0-1,0 1 0,0-1 0,0 0 1,2 4-1,0-2 42,0-1-1,0 1 1,0-1 0,1 0 0,-1 0 0,1 0-1,0-1 1,0 1 0,6 3 0,-2-2 85,0 0 0,1-1 0,-1 0 0,1 0 0,0-1 0,0 0 0,1-1 0,-1 1 0,0-2 0,18 2 0,-16-4-113,1 0 0,0 0 1,0-1-1,13-4 0,-17 4-1327,-1-1 0,0 0 0,0 0 0,8-5 0,0-1-1868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7:52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23 312 2304,'-22'4'6576,"40"-7"-3920,-14 2-2408,1 0-1,0-1 1,0 1 0,-1-1 0,1 0 0,-1-1 0,0 1 0,0-1 0,0 1-1,0-1 1,0 0 0,0-1 0,-1 1 0,5-6 0,4-6 78,-1-1 1,12-21-1,-13 21-229,0 0-8,-1-1 0,0-1 1,-1 0-1,-1 0 0,0-1 0,4-22 0,-10 35-432,-1 8 64,-1 16-92,-2 15 255,3-16 112,3 74 93,-3-88-45,1 1 0,-1 0 0,1-1-1,0 1 1,0 0 0,0-1 0,1 1-1,-1-1 1,1 0 0,0 1 0,0-1-1,0 0 1,0 0 0,1 0 0,2 2 0,-2-3 68,-1 0 1,1 0 0,-1-1 0,1 1-1,0-1 1,0 0 0,-1 0 0,1 0-1,0 0 1,0 0 0,0-1 0,0 1-1,0-1 1,0 0 0,1 0 0,-1 0-1,0 0 1,5-2 0,7-1 132,0-1 0,0-1 0,0 0 0,0-1 0,-1-1 0,0 0 0,-1-1 1,1 0-1,18-17 0,7-9-60,55-61 0,-79 76-163,-13 15-62,1 0-1,0 0 0,0 1 1,0-1-1,1 1 0,-1-1 1,1 1-1,0 0 1,6-3-1,-9 5 32,-1 1 1,1 0-1,0 0 1,-1 0-1,1 0 1,0 0-1,0 0 1,-1 0-1,1 0 1,0 0-1,-1 0 1,1 0-1,0 0 1,-1 0-1,1 1 1,0-1-1,-1 0 1,1 0-1,0 1 1,-1-1-1,1 1 1,-1-1-1,1 0 1,-1 1-1,1-1 0,-1 1 1,1-1-1,-1 1 1,1-1-1,-1 1 1,0 0-1,1-1 1,-1 1-1,1 0 1,8 26-120,-7-20 106,1 4-1,-1 0 0,1 0 0,-2 1 0,0-1 0,0 0 0,-2 17 0,1-20 60,-1 0 0,0 0 0,-1-1 0,0 1-1,0 0 1,-1 0 0,0-1 0,0 0 0,-7 12 0,8-17 2,1-1-1,0 1 1,-1-1-1,1 1 1,-1-1-1,0 0 1,1 1-1,-1-1 1,0 0-1,0 0 1,0-1 0,0 1-1,0 0 1,0-1-1,0 1 1,0-1-1,0 1 1,0-1-1,0 0 1,0 0-1,0 0 1,0 0 0,0 0-1,0 0 1,0-1-1,-2 0 1,-7-2 37,-1 0 0,1-1 1,-15-7-1,18 7-121,7 4 44,-3-1-13,0-1 0,1 0 0,-1 0 0,0 0 0,-4-4 0,8 6 7,0 0 1,0-1-1,0 1 0,0 0 1,0 0-1,0 0 1,0 0-1,0-1 0,0 1 1,0 0-1,1 0 0,-1 0 1,0 0-1,0 0 1,0-1-1,0 1 0,0 0 1,0 0-1,1 0 0,-1 0 1,0 0-1,0 0 0,0 0 1,0-1-1,0 1 1,1 0-1,-1 0 0,0 0 1,0 0-1,0 0 0,0 0 1,1 0-1,-1 0 1,0 0-1,0 0 0,1 0 1,91 8-448,-70-4 464,30 9 0,-33-7 51,0-1 0,27 3 0,-44-8-39,19 2-1960,1-1-6572,-17-1 5694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3:58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604 192 1408,'0'0'448,"19"3"4480,-19-3-4868,0 0 1,1 0-1,-1 0 1,0 0-1,0 0 1,1 0-1,-1 0 0,0 0 1,0 0-1,1 0 1,-1 0-1,0 0 1,0 0-1,1 0 1,-1 0-1,0 0 1,0-1-1,1 1 0,-1 0 1,0 0-1,0 0 1,0 0-1,1-1 1,-1 1-1,0 0 1,0 0-1,0 0 1,0 0-1,0-1 0,1 1 1,-1 0-1,0 0 1,0-1-1,0 1 1,0 0-1,-4-11 756,-15-11-400,-9-3-38,-1 1 0,-40-25-1,55 40-310,0 1 0,-1 1 0,0 0 0,-1 1 0,1 0 0,-1 2 0,-31-6 0,40 9-63,0 0-1,-1 0 1,1 1 0,-1 0-1,1 1 1,0-1 0,-1 2 0,1-1-1,0 1 1,0 0 0,0 0-1,-7 4 1,1 0-31,0 1 0,0 1 0,1 0 0,0 1 0,-15 15 1,8-5 8,2 1 1,-17 23 0,23-25 7,0 0 1,1 0 0,-8 23-1,15-34 29,0 1 0,1-1 0,-1 1 0,1 0 0,1 0 0,0-1 0,0 1 0,0 0-1,1 0 1,1 10 0,0 3 5,-1-18-13,0 0-1,1 0 0,-1-1 1,0 1-1,1 0 1,-1 0-1,1-1 0,0 1 1,2 4-1,21 53 134,34 72 224,-50-112-295,1-1-1,1 0 0,1 0 0,0-1 1,2 0-1,0-1 0,0-1 1,29 26-1,-37-38-29,0 0 0,0 0 1,1 0-1,0-1 0,0 0 0,0 0 1,0-1-1,0 0 0,0 0 1,1 0-1,-1 0 0,1-1 0,-1 0 1,1-1-1,-1 0 0,1 0 0,11-1 1,-14 0-30,5 1 50,0-1 1,0 0-1,0 0 0,-1-1 0,1-1 0,0 1 0,-1-1 0,1-1 0,-1 0 0,14-8 1,100-86 409,-70 46-502,-15 13 206,2-3-68,-29 30-166,0 1-1,0 0 1,1 1 0,22-16 0,-16 15-82,1 1 0,21-10 0,-32 18 125,0-1 1,0 1-1,0 0 1,0 1-1,0-1 1,0 1 0,0 1-1,0 0 1,12 0-1,23 1-316,-33-1 374,-1 0-1,1 0 1,-1 1-1,14 2 1,-21-3-13,-1 0 1,1 0 0,-1 0 0,0 1 0,1-1 0,-1 0 0,1 0 0,-1 0-1,0 0 1,1 0 0,-1 0 0,1 0 0,-1-1 0,0 1 0,1 0 0,-1 0-1,1 0 1,-1 0 0,0 0 0,1-1 0,-1 1 0,0 0 0,1-1 0,-1 1-8,0 0 1,0 0 0,0-1 0,0 1-1,0 0 1,0 0 0,0 0 0,0-1 0,0 1-1,0 0 1,0 0 0,0-1 0,0 1 0,0 0-1,0 0 1,0 0 0,0-1 0,-1 1-1,1 0 1,0 0 0,0 0 0,0-1 0,0 1-1,0 0 1,-1 0 0,1 0 0,0 0 0,0 0-1,0-1 1,-1 1 0,1 0 0,0 0-1,0 0 1,0 0 0,-1 0 0,1 0 0,0 0-1,0 0 1,-1 0 0,1 0 0,0 0 0,-25-11 281,19 8-341,-1 0-1,1 1 1,-1-1 0,0 1-1,-9-1 1,10 2-47,0 0 1,0 1-1,0 0 0,1 0 1,-1 1-1,0 0 0,0-1 1,0 2-1,1-1 1,-1 1-1,-8 3 0,6-1 18,1 1-1,-1 0 0,1 0 0,0 0 1,0 1-1,0 0 0,-5 7 1,9-9 48,0 0 1,0 0 0,0 1 0,1-1 0,0 0 0,0 1 0,-3 9 0,-4 10 15,3-10-18,1 1 0,0-1 1,-5 29-1,-1 48 37,9-60 21,1-22-38,0 0-1,1 0 1,0 1-1,1-1 1,3 17-1,-3-23 25,0 0 0,0 1-1,0-1 1,0 0 0,1 0 0,-1 0-1,1 0 1,0 0 0,-1 0-1,2 0 1,-1-1 0,0 1 0,0-1-1,1 1 1,-1-1 0,1 0-1,0 0 1,0 0 0,3 2 0,-5-4 0,1 1 0,-1-1 1,1 0-1,-1 1 0,0-1 1,1 0-1,-1 0 0,1 0 1,-1 0-1,1 0 0,-1 0 1,1 0-1,-1-1 0,1 1 1,-1 0-1,0-1 0,1 1 1,-1-1-1,1 0 0,-1 1 1,0-1-1,0 0 0,2-1 1,2-2 122,0-1 1,0 1-1,7-11 1,-7 9-92,10-12 74,-1-1 0,23-40 1,13-45 43,-19 36-184,-17 41-4,18-42 390,-30 61-388,0 1-1,0-1 0,-1 1 0,0-1 0,0 0 0,-1-10 0,0 17-10,0 1-1,0-1 0,0 1 1,0-1-1,0 0 1,0 1-1,0-1 0,0 0 1,0 1-1,-1-1 0,1 1 1,0-1-1,0 0 1,-1 1-1,1-1 0,0 1 1,-1-1-1,1 1 1,-1-1-1,1 1 0,-1-1 1,1 1 10,-1 0 1,1-1-1,0 1 0,-1 0 1,1 0-1,0-1 1,0 1-1,-1 0 1,1 0-1,0 0 0,-1-1 1,1 1-1,-1 0 1,1 0-1,0 0 1,-1 0-1,1 0 0,0 0 1,-1 0-1,1 0 1,0 0-1,-1 0 1,1 0-1,-1 0 0,1 0 1,0 0-1,-1 0 1,1 1-1,0-1 0,-1 0 1,1 0-1,0 0 1,-1 0-1,1 1 1,-1-1-1,-8 11-71,8-8 5,-2 0 46,1 0 0,0 1 0,0 0-1,0-1 1,0 1 0,1 0-1,-1 0 1,1 0 0,0 0-1,0 0 1,1 0 0,-1 0-1,1 0 1,0 7 0,1-2-44,-1-1 0,1 0 1,1 0-1,0 0 0,0 0 1,6 15-1,8 16 90,-10-24 19,0 1 0,1-2 1,1 1-1,13 18 0,-14-24 5,0 0 1,1 0-1,0-1 1,0 0-1,1 0 1,0-1-1,20 12 0,-25-17-8,0 0-1,0 0 1,0-1-1,1 1 0,-1-1 1,0 0-1,1 0 1,-1 0-1,1-1 0,-1 0 1,1 0-1,-1 0 1,1 0-1,-1-1 0,1 1 1,-1-1-1,0 0 1,1-1-1,-1 1 1,0-1-1,0 0 0,0 0 1,5-3-1,3-3 15,0-1 0,-1-1 1,0 0-1,-1 0 0,0-1 0,9-13 0,48-78 89,-57 86-134,80-119 169,-82 123-288,-8 10 77,1 1-1,0-1 1,0 1 0,0 0-1,0-1 1,0 1 0,0 0-1,0-1 1,0 1 0,0 0-1,1 0 1,1-1 0,1 9 36,0-1 0,-1 1 0,0 0 1,0 1-1,0-1 0,-1 0 0,0 1 1,0 0-1,-1-1 0,0 1 1,0 10-1,-1 16-11,-5 43 1,2-46 97,1 2-85,1-7 210,-9 46 0,10-68-156,-1 0 0,-1 0 0,1 0 0,-1 0 1,1 0-1,-1 0 0,0-1 0,-1 1 0,1-1 0,-6 7 1,7-9-33,0 0 1,0 0 0,-1-1 0,1 1 0,0 0 0,-1 0 0,1-1-1,-1 1 1,1-1 0,-1 1 0,1-1 0,-1 1 0,1-1 0,-1 0 0,0 0-1,1 0 1,-1 0 0,1 0 0,-1 0 0,1 0 0,-1-1 0,0 1-1,1 0 1,-1-1 0,1 1 0,-1-1 0,1 0 0,0 0 0,-1 1 0,-1-3-1,-28-21 371,3 1-844,22 21 237,8 3-195,-2 11 55,1-8 359,-1-1 0,1 0 0,0 0 0,0 1 0,0-1 0,1 0 0,-1 0 0,1 0 0,-1 0 0,1 0 0,3 3 0,24 29 55,-28-35-53,4 5 4,0-1 0,0 0 1,1 0-1,0 0 0,0 0 0,0-1 0,0 0 0,0-1 0,1 1 0,-1-1 1,1 0-1,0-1 0,-1 1 0,1-1 0,0-1 0,0 1 0,8-2 0,12 0 128,1-2 0,51-11 0,-62 10-151,10-4 84,0-1 0,0-1 1,-1-1-1,42-25 0,-56 28-27,1-1 0,-1 0-1,0 0 1,-1-1-1,0-1 1,-1 0-1,0 0 1,0-1-1,-2 0 1,1-1-1,-2 0 1,1 0 0,-2-1-1,0 1 1,0-1-1,-2-1 1,1 1-1,1-17 1,-5 26-34,0 0 1,-1 0-1,0 0 1,0 0-1,0 0 0,0 0 1,-1 0-1,0 0 1,0 0-1,0 0 1,-1 0-1,1 0 0,-1 0 1,0 1-1,-4-7 1,4 8-35,-1 0 0,1 0 0,-1 1 1,0-1-1,0 1 0,0-1 0,0 1 1,0 0-1,0 0 0,-1 0 0,1 1 1,-1-1-1,1 1 0,-1 0 0,0-1 0,1 2 1,-1-1-1,0 0 0,0 1 0,1 0 1,-5 0-1,-3 0-7,1 1 1,0 0 0,0 1-1,0 0 1,0 0-1,1 1 1,-1 1 0,1-1-1,-16 10 1,17-9 9,1 1 0,0 0 0,0 0 1,0 0-1,1 1 0,0 0 0,0 1 1,1-1-1,-1 1 0,1 0 0,-7 14 0,6-7 7,0 0-1,1 0 0,1 0 1,0 1-1,1-1 0,0 1 0,0 18 1,2-21 0,2-1 0,-1 0 0,1 1 0,1-1 0,0 1 0,1-1 0,0 0 0,0 0 0,1 0 0,7 11 0,-7-14 29,0-1 0,1 0 0,0 0-1,0 0 1,1 0 0,0-1 0,0 1 0,1-2-1,-1 1 1,1-1 0,0 0 0,1 0 0,-1-1-1,1 0 1,0 0 0,0-1 0,0 0 0,1-1-1,16 4 1,-6-4 202,-1 0 0,1-1 0,21-2 0,-30 0-126,-1-1-1,1 1 1,-1-2-1,1 1 1,-1-1-1,0-1 1,17-8-1,-6 0-20,1 0-1,23-21 1,-24 16-382,35-22 1,-46 33-1039,0 1 1,1 1 0,18-7 0,0 5-750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7:52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37 4640,'-55'-28'2112,"37"23"-1824,14 2-96,4 6-160,9-6-384,4 3 224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7:55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301 711 2144,'1'-3'91,"1"0"659,-1 0 0,0 0 0,0 0 0,0 0 0,0 0 0,0-5 0,-1 7-571,0 0-1,0 0 1,0 0-1,0 0 1,-1 0-1,1 0 1,0 0 0,0 0-1,-1 0 1,1 0-1,-1 0 1,1 0-1,-1 0 1,1 0-1,-1 0 1,0 0 0,1 1-1,-1-1 1,0 0-1,0 0 1,0 1-1,1-1 1,-1 0 0,0 1-1,-2-1 1,-2-2-94,-1 1 0,0 1 0,1-1 0,-1 1 0,0 0 1,0 0-1,0 1 0,0-1 0,0 1 0,0 1 0,0-1 1,0 1-1,1 0 0,-1 0 0,-9 4 0,-1 0-7,0 1-1,1 1 0,0 1 1,-23 14-1,26-14-54,0 1 0,-19 18 0,27-24 32,0 1 0,0 0 0,1 1 0,0-1 0,0 1 1,0-1-1,0 1 0,1 0 0,0 0 0,0 0 0,-2 8 1,4-10-26,0-1 1,0 0-1,0 1 1,0-1-1,0 1 1,1-1 0,-1 1-1,1-1 1,-1 0-1,1 1 1,0-1 0,0 0-1,0 0 1,0 0-1,1 0 1,-1 0-1,1 0 1,-1 0 0,1 0-1,0 0 1,3 2-1,-1 0 48,0 0-1,1-1 1,0 0-1,0 0 1,0 0 0,0-1-1,1 0 1,5 2-1,2-1 107,1 0 1,0-1-1,-1-1 0,1 0 0,16-1 0,0-2 290,38-8 0,-36 4-387,-1-1-1,0-1 1,-1-2 0,0-1-1,-1-2 1,0-1-1,0-1 1,45-32-1,-50 27-82,-17 14-66,1-1 0,-1 1 0,2 1 0,-1 0 0,11-6 0,-15 10 41,1-1-48,0-1 1,0 2-1,0-1 0,8-1 1,-10 3 39,-1 0 0,1 0 1,0 0-1,-1 1 0,1-1 0,0 0 1,-1 1-1,1 0 0,-1 0 0,1 0 1,3 2-1,5 3 9,0 1 1,10 9-1,-19-14 68,-8 0 808,5-1-829,1-1 1,-1 0-1,1 0 0,-1 1 1,1-1-1,-1 0 1,1 0-1,-1 1 0,1-1 1,-1 0-1,1 0 1,-1 0-1,1 0 0,-1 0 1,1 0-1,-1 0 1,1 0-1,-1 0 0,1 0 1,-1 0-1,1 0 1,-1 0-1,1-1 0,-1 1 1,0 0-1,-8-3-37,-1 1 0,0 0 0,0 1 1,1 0-1,-1 1 0,0 0 0,-19 2 0,24-1-12,0 0 1,0 0-1,0 1 0,0 0 1,0 0-1,0 0 0,0 0 0,1 1 1,-1 0-1,1 0 0,0 0 1,0 0-1,0 1 0,0 0 1,0 0-1,-5 7 0,6-6 18,0-1-1,1 1 0,-1 0 1,1 0-1,0 0 1,0 1-1,1-1 0,0 0 1,-2 11-1,3-13 26,0-1 0,0 0 0,0 0 0,0 0 0,0 1 0,1-1-1,-1 0 1,1 0 0,-1 0 0,1 0 0,0 0 0,0 0 0,0 0 0,0 0-1,0 0 1,0 0 0,1 0 0,-1-1 0,1 1 0,-1 0 0,1-1 0,0 1-1,-1-1 1,1 0 0,0 0 0,0 0 0,3 2 0,-2-2 31,-1 0 1,1 0 0,-1-1-1,1 1 1,-1-1 0,1 0-1,0 0 1,-1 0 0,1 0-1,-1 0 1,1 0-1,0-1 1,-1 1 0,1-1-1,-1 0 1,1 0 0,-1 0-1,0 0 1,1 0 0,-1 0-1,0 0 1,0-1 0,3-1-1,4-6 60,1 1 1,-1-1-1,12-16 0,-6 8-80,40-50-230,-56 69 68,0 0-1,0 1 0,1-1 0,-1 0 0,1 1 1,-1-1-1,1 0 0,0 1 0,0 2 1,0 35 239,1-16-148,-1-17 59,1-1-1,0 0 1,0 1 0,0-1 0,1 0-1,0 1 1,1-1 0,-1 0-1,1 0 1,0-1 0,1 1-1,4 5 1,-6-8 10,0-1 1,1 0-1,-1 0 0,1 0 0,-1 0 1,1 0-1,0-1 0,0 1 0,0-1 1,0 0-1,0 1 0,0-2 0,0 1 1,0 0-1,0 0 0,0-1 0,1 0 1,-1 0-1,0 0 0,0 0 1,0 0-1,1-1 0,-1 1 0,3-2 1,8-1 59,-1-1 1,0-1 0,0 0 0,15-8 0,-9 4-9,68-39 210,-75 41-275,-2-1 1,1 0 0,-1 0-1,0-2 1,14-16 0,-6 0 1,-2-1 0,-1-1 0,-1 0 0,15-41 1,48-195-62,-51 164-82,-26 100 124,3-11-139,0 0 1,-1 0-1,2-19 1,-4 30 130,0 0 0,0 0 0,0 0 0,0 0 0,0 0 0,0 1 1,0-1-1,0 0 0,0 0 0,0 0 0,0 0 0,-1 0 0,1 0 0,0 0 1,0 0-1,0 0 0,0 0 0,0 0 0,0 0 0,0 0 0,0 1 0,0-1 1,0 0-1,0 0 0,0 0 0,0 0 0,0 0 0,0 0 0,0 0 0,-1 0 1,1 0-1,0 0 0,0 0 0,0 0 0,0 0 0,0 0 0,0 0 0,0 0 1,0 0-1,0 0 0,0 0 0,0 0 0,-1 0 0,1 0 0,0 0 0,0 0 1,0 0-1,0 0 0,0 0 0,0 0 0,0 0 0,0 0 0,0 0 0,0 0 1,0-1-1,0 1 0,-1 0 0,1 0 0,0 0 0,0 0 0,0 0 0,0 0 1,0 0-1,0 0 0,0 0 0,0 0 0,0 0 0,-6 10-192,-2 11 137,1 0 1,-6 33 0,-4 51 60,14-87-17,-28 240-227,30-239 218,0 0 0,2 23 0,0-34 77,0 0 0,1 0 0,0 0 1,0 0-1,0 0 0,1-1 0,7 15 1,-9-21-25,0 0 0,-1 1 0,1-1 0,0 0 0,0 0 0,0 1 0,0-1 0,0 0 0,0 0 0,0 0 0,0 0 0,1 0 0,-1-1 0,0 1 0,0 0 0,1 0 0,-1-1 0,1 1 0,-1-1 0,0 1 0,1-1 0,-1 0 0,1 1 0,-1-1 0,1 0 0,-1 0 0,1 0 0,-1 0 0,1-1 0,-1 1 0,1 0 0,-1 0 0,1-1 0,-1 1 0,1-1 0,-1 1 0,0-1 0,1 0 0,-1 0 0,0 1 0,2-3 0,12-9 58,0-1-1,0-1 0,-2 0 0,0-1 1,17-25-1,-27 36-74,45-67-5,73-151 1,-57 99 37,-61 117-46,68-131-33,-59 110-42,-2 0 0,0-1 0,6-32 0,-16 59 62,0 0 1,1 0-1,-1 0 0,0-1 1,0 1-1,0 0 0,0 0 1,0 0-1,0-1 0,0 1 1,0 0-1,-1 0 0,1 0 1,-1-2-1,1 3 8,0 0-1,0-1 1,-1 1 0,1 0-1,0 0 1,-1 0-1,1-1 1,0 1 0,0 0-1,-1 0 1,1 0 0,0 0-1,-1 0 1,1 0 0,0 0-1,-1 0 1,1 0-1,0 0 1,-1 0 0,1 0-1,0 0 1,-1 0 0,1 0-1,0 0 1,-1 0 0,1 0-1,0 0 1,-1 0-1,1 0 1,0 1 0,-1-1-1,-4 3-72,-1 1 0,1-1 0,0 1 0,-5 5-1,5-5 100,-13 13-76,1 1 0,0 0 0,1 1-1,1 1 1,1 1 0,1 0 0,1 0 0,-19 47 0,5 7 160,-25 113 0,40-144-74,6-23 7,0 0-1,2 0 1,0 0 0,1 0-1,2 0 1,0 1 0,5 34-1,-4-52 23,0 1-1,0 0 0,1-1 1,0 1-1,0-1 1,0 1-1,0-1 0,0 0 1,1 0-1,0 0 0,0 0 1,0-1-1,0 1 0,1-1 1,0 0-1,-1 0 1,1 0-1,0 0 0,0-1 1,1 0-1,-1 1 0,0-1 1,1-1-1,-1 1 0,1-1 1,0 0-1,-1 0 1,1 0-1,0 0 0,9-1 1,27-1 82,1-3 0,-1-1 1,67-16-1,-98 17-99,-1 0 1,1 0-1,-1-1 1,1 0-1,-1-1 0,-1 0 1,1 0-1,-1-1 1,9-9-1,-11 10-23,0 0 0,-1-1 1,1 0-1,-2 0 0,1-1 0,-1 1 0,0-1 0,0 0 1,-1 0-1,0 0 0,0 0 0,2-13 0,-5 19-35,1 0-1,-1-1 0,0 1 1,1 0-1,-1-1 0,0 1 1,0-1-1,0 1 0,-1 0 1,1-1-1,-1 1 0,1 0 1,-1 0-1,0-1 0,-1-2 1,1 4 5,0 0 0,1 0 1,-1 0-1,0 1 0,0-1 0,0 0 1,0 0-1,0 1 0,0-1 0,0 1 1,0-1-1,0 1 0,0-1 0,0 1 1,-1-1-1,1 1 0,0 0 0,0 0 1,0 0-1,0 0 0,-1 0 0,1 0 1,0 0-1,0 0 0,0 0 0,0 0 1,-1 1-1,1-1 0,0 0 0,0 1 1,0-1-1,0 1 0,-2 0 0,-2 2-3,0 1 1,-1-1-1,2 1 0,-1 0 0,0 0 0,1 1 0,-1-1 1,-5 10-1,0-1 18,1 1 0,-9 18 0,15-26-10,0-1 0,1 1-1,0 0 1,0 0-1,0 0 1,1 0 0,0 0-1,0 0 1,0 9-1,1-11 29,1-1 0,-1 0 1,1 0-1,-1 0 0,1 0 0,0-1 0,0 1 0,1 0 0,-1 0 0,0 0 0,1-1 0,0 1 0,0-1 0,-1 1 0,1-1 0,1 0 0,-1 0 0,0 0 0,0 0 1,1 0-1,3 2 0,-2-2 32,1 1 0,0-1 1,0 0-1,0-1 0,0 1 1,0-1-1,0 0 0,1 0 1,-1-1-1,0 1 0,10-2 0,3 0 60,-1-1 0,21-6 0,7-2-66,166-41 16,-148 33 72,78-34 0,-119 42-129,9-3 20,49-28-1,-75 36-155,-19 10-65,-35 15-39,-80 48 0,113-59 205,-25 21 0,36-26 22,0 0 0,1 0 0,-1 1-1,1-1 1,1 1 0,-1 0 0,0 1 0,-4 9 0,7-13 13,0 0 0,1 0 0,-1 0 0,1 0 1,-1 0-1,1 0 0,0 0 0,-1 0 0,1 0 0,0 0 0,1 0 0,-1 0 0,0 0 0,0 0 1,1 0-1,-1 0 0,1 0 0,0 0 0,0 0 0,0 0 0,0-1 0,0 1 0,0 0 1,2 2-1,-1-2 20,0 0 1,0 0-1,0-1 0,1 1 1,-1-1-1,0 1 1,1-1-1,-1 0 0,1 0 1,-1 0-1,1 0 1,-1 0-1,1-1 1,0 1-1,-1-1 0,1 0 1,0 0-1,3 0 1,7-2 97,-1 0 0,0-1 0,0 0 0,0-1 0,0-1 0,18-9 1,-22 9-98,0 1 1,0-1-1,0-1 1,-1 1-1,1-1 0,-1-1 1,-1 1-1,1-1 1,5-9-1,-1 1 22,-2 0-1,0-1 1,12-27-1,-3-3 9,18-73 0,0-47-214,-23 98 74,-11 59 60,2-9-69,0 0 0,-1-1 0,-1 1 0,-1-27-1,-1 44 70,0 0-1,0 0 1,0 0-1,-1 0 1,1 0-1,0 0 1,0 0-1,-1 0 1,1 0-1,0 0 1,-1 0-1,1 0 1,-1 0-1,0 0 1,1 0-1,-2-1 1,2 2 18,0 0 0,0 0 0,-1 0 1,1 0-1,0 0 0,0 0 0,0 0 0,-1 0 0,1 0 0,0 0 1,0 0-1,0 0 0,-1 0 0,1 0 0,0 0 0,0 0 1,0 0-1,-1 1 0,1-1 0,0 0 0,0 0 0,0 0 1,0 0-1,-1 0 0,1 0 0,0 1 0,0-1 0,0 0 1,0 0-1,0 0 0,-1 0 0,1 1 0,-7 15-141,-5 33-53,-9 81 1,16-97 145,-5 43 38,0 92-1,10-132 132,2 1 0,2-1 0,1 0 0,16 57 0,-19-84-299,9 23 567,-10-31-663,0 1 0,0-1 0,0 1-1,0-1 1,0 1 0,1-1 0,-1 0 0,0 1-1,1-1 1,-1 0 0,1 0 0,-1 0 0,1 0-1,-1 0 1,3 0 0,14 4-2368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7:57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16 330 2560,'-15'-14'9776,"21"6"-5533,36-46-2855,-7 11-957,42-41-1,-37 43-235,-39 40-192,38-38 222,-34 34-203,0 1-1,1 0 1,-1 0-1,1 0 1,0 1 0,6-4-1,-10 7-14,-1-1 0,0 1 0,1 0 0,-1-1 0,1 1 0,-1 0 0,1-1 0,-1 1 0,0 0 0,1 0 0,-1 0 0,1 1 0,-1-1 0,1 0 0,-1 0 0,0 1 0,1-1 0,-1 1 0,0-1 0,1 1 0,-1 0 0,0 0 0,0-1 0,1 1 0,-1 0 0,0 0 0,0 0 0,0 0 0,0 0 0,0 0 0,-1 0 0,1 1 0,0-1 0,0 0 0,-1 0 0,1 1 0,-1-1 0,1 0 0,0 2 0,2 7 80,-1 0 0,0 0 0,0 0 0,0 15 0,-1-16-39,21 177 1136,-20-167-979,9 34 1,-10-47-134,1 1-1,0-1 1,1 0 0,0 0-1,0 0 1,0 0-1,1 0 1,7 9 0,-9-13-20,-1 0 0,1-1 0,0 1 1,0-1-1,0 1 0,0-1 0,0 0 1,0 0-1,1 0 0,-1 0 0,0 0 1,0 0-1,1-1 0,-1 1 0,1-1 1,2 1-1,-1-1 2,0 0 0,0-1 0,0 1 0,0-1 0,0 0 0,0 0 0,-1 0 0,1-1 0,4-1 1,4-4 19,0 0 1,-1-1 0,0 0 0,15-14-1,5-9-11,49-58 0,17-42 234,-91 123-266,1-2-18,44-56-256,-45 59 212,0 0 0,1 1-1,0 0 1,0 0 0,1 0 0,15-8 0,-22 14 39,0-1 1,1 0-1,-1 1 1,0 0-1,0-1 1,0 1-1,1 0 1,-1 0-1,0-1 1,0 1-1,1 0 1,-1 0 0,0 0-1,0 1 1,1-1-1,-1 0 1,0 0-1,0 1 1,0-1-1,2 1 1,-1 0 1,-1 0 0,1 0 0,-1 1-1,1-1 1,-1 0 0,0 1 0,0-1 0,1 1 0,-1-1 0,0 1 0,0 0 0,0 1 0,3 7 16,0 0 0,-1 0 0,0 0 1,1 11-1,-3-12-17,23 169 55,-7-35-107,-14-123-235,2 11-3007,-4-23-824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7:57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 4640,'-3'-6'3078,"4"17"2116,8 24-3128,-1 0 1,4 65-1,-7 75 86,-8-30-1232,0 53-416,4 20-2952,0-212-1517,8-23-1962,-8 15 5030,11-23-2409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7:58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54 147 4992,'5'-11'5733,"-2"68"-1296,-2-32-3400,-1 37 1,-7-12 39,-13 52-1,6-36-509,9-34-415,3-19 58,0-1 0,0 1 0,-9 21 0,12-32-4,2-4-69,7-8-32,-6 4-149,-1-1 0,0 1 1,0-1-1,0 0 0,-1-1 1,0 1-1,1-7 0,1-5-54,14-58-7,10-109 1,-2 12 702,-17 141-302,-7 27-116,0 0 0,-1 1 0,0-1 0,0 0 0,1-5 0,2 58 670,0-14-532,-3-22-237,35 314 718,-22-268-631,-1-9-987,-12-44 168,1 6 56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7:58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8 8640,'-10'-5'3904,"15"10"-1120,3-5-1856,2 0 1119,8 0-1183,1 0-128,-3 0-416,8 0-320,2 0 0,-3 0-1056,4 0 576,-5-5-4543,6 2 2783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7:59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16 4384,'0'-1'204,"1"-1"0,-1 1 0,1 0 0,-1 0 0,1 0 0,0 0 0,-1 0 1,1 0-1,0 0 0,0 0 0,1-1 0,-2 2-98,1 0 0,-1-1 0,0 1-1,1 0 1,-1 0 0,0 0 0,1 0 0,-1 0 0,0 0 0,0 0 0,1 0-1,-1 0 1,0 0 0,1 0 0,-1 0 0,0 0 0,1 0 0,-1 0 0,0 0-1,1 0 1,-1 0 0,0 1 0,1-1 0,-1 0 0,0 0 0,0 0-1,1 1 1,2 1 445,-1 1 0,0 0 0,0 0 0,0 0-1,0 0 1,2 5 0,0 0-146,-1 0 1,0 0-1,-1 0 1,0 0-1,0 0 0,1 16 1,-2-1 511,-2 29 0,0-29-657,-1 0 1,-1 0 0,-1 0-1,-1 0 1,-1-1 0,-1 0-1,-18 39 1,22-56-441,0-1-1,0 0 1,0 0-1,0 0 1,-1 0-1,1-1 1,-1 1 0,0-1-1,0 0 1,-6 4-1,7-6-556,0 1-1,0-1 1,0 1-1,0-1 1,0 0-1,0 0 1,-1-1-1,1 1 1,-6 0-1,3-1-1480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8:00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85 115 7232,'-3'-2'682,"-8"-8"1253,11 10-1803,0 0-1,-1-1 1,1 1-1,0 0 0,0 0 1,-1 0-1,1 0 0,0-1 1,0 1-1,0 0 0,-1 0 1,1 0-1,0 0 0,-1 0 1,1 0-1,0 0 0,0 0 1,-1 0-1,1 0 1,0 0-1,0 0 0,-1 0 1,1 0-1,0 0 0,-1 0 1,1 0-1,0 0 0,0 0 1,-1 0-1,1 0 0,0 0 1,0 0-1,-1 1 0,1-1 1,0 0-1,0 0 0,-1 0 1,1 0-1,0 1 1,-3 2 490,1 1 1,-1-1 0,1 0 0,-1-1 0,0 1-1,0 0 1,-4 1 0,-6 8 26,11-10-578,0 0 0,0 0 0,0 0-1,1 0 1,-1 0 0,1 1 0,-1-1 0,1 1-1,0-1 1,0 1 0,0 0 0,0-1-1,0 1 1,1 0 0,-1-1 0,1 1 0,0 0-1,0 0 1,0 0 0,0-1 0,0 1-1,0 0 1,1 0 0,0 0 0,-1-1 0,1 1-1,0 0 1,0-1 0,1 1 0,-1-1-1,0 1 1,1-1 0,-1 0 0,1 0 0,0 0-1,0 1 1,0-1 0,0-1 0,0 1-1,0 0 1,1-1 0,-1 1 0,1-1-1,-1 1 1,1-1 0,-1 0 0,4 1 0,-3-2-29,0 1 1,0 0-1,0-1 1,0 1-1,0-1 1,0 0 0,0 0-1,0 0 1,1-1-1,-1 1 1,0-1-1,0 1 1,0-1-1,0 0 1,-1 0 0,1 0-1,0-1 1,0 1-1,-1-1 1,1 0-1,0 1 1,-1-1 0,0 0-1,1 0 1,-1-1-1,0 1 1,0 0-1,0-1 1,-1 1-1,1-1 1,-1 0 0,1 0-1,-1 1 1,0-1-1,0 0 1,0 0-1,0 0 1,0 0 0,-1 0-1,0 0 1,1 0-1,-1 0 1,0-1-1,-1 1 1,1 0 0,0 0-1,-1 0 1,0 0-1,1 0 1,-1 0-1,-3-5 1,2 5-108,0-1 0,0 1 0,0 0 0,0 0 0,-1 0-1,1 0 1,-1 0 0,0 0 0,0 1 0,0-1 0,-1 1 0,1 0 0,0 0 0,-1 0 0,1 0 0,-1 0 0,0 1 0,0 0 0,-6-2 0,10 3 60,-1 0 1,1 0-1,0 0 1,0 0 0,0 0-1,0 0 1,-1 0-1,1 0 1,0 0 0,0 0-1,0 0 1,0 0-1,0 0 1,-1 0 0,1 0-1,0-1 1,0 1-1,0 0 1,0 0 0,0 0-1,0 0 1,-1 0-1,1 0 1,0-1 0,0 1-1,0 0 1,0 0-1,0 0 1,0 0 0,0 0-1,0-1 1,0 1-1,0 0 1,0 0 0,0 0-1,0 0 1,0-1-1,0 1 1,0 0 0,0 0-1,0 0 1,0 0-1,0-1 1,0 1 0,0 0-1,0 0 1,0 0-1,0 0 1,0-1 0,0 1-1,0 0 1,1 0-1,-1 0 1,12-11-22,22-10 139,-32 20-117,20-12 116,-8 5-56,0 0 1,0 0-1,1 2 1,17-7-1,-28 12-5,0 0 0,0 0 0,0 1 0,0-1-1,0 1 1,0 0 0,0 0 0,0 0-1,0 0 1,0 1 0,0 0 0,-1 0 0,1 0-1,0 0 1,0 0 0,-1 1 0,1 0 0,0-1-1,-1 1 1,0 1 0,1-1 0,2 3 0,0 2 150,1 0 0,-1 1 1,-1-1-1,0 1 1,0 0-1,6 13 1,-6-10-90,0-1 1,1 0 0,14 17 0,-16-22-133,1 0 0,0 0 0,0-1 0,1 1 0,-1-1 0,1 0 0,0-1 0,0 1 0,0-1 0,0-1 0,1 1 0,-1-1 0,1 0 0,0 0 0,0-1 0,7 1 0,-5-1-1057,1-1 1,-1-1 0,18-2 0,0-3-3202,3 2 1334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8:02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248 666 6400,'-7'-2'2230,"9"-3"683,3-1-691,31-64 4138,-27 51-5798,-1 0 0,-1-1 0,8-36 0,3-12 248,-5 22-479,-11 37-222,0-6 33,-1 14 31,-1 8 128,-1 32-175,-2 0 0,-2 0 0,-1-1 0,-12 39 0,-45 147-30,-5-50 262,59-155-369,-1 0 0,-1-1 0,-1-1 1,0 0-1,-1-1 0,-28 27 0,35-37-100,-1-1 0,1 0 0,-10 5 0,14-8 50,0-1 1,0 0-1,-1 0 0,1-1 1,0 1-1,0 0 0,-1-1 1,1 1-1,0-1 0,0 0 0,-1 1 1,1-1-1,0 0 0,-4-1 1,5 1 40,0-1 1,0 1 0,0 0 0,1-1 0,-1 1 0,0 0 0,1-1 0,-1 1-1,0-1 1,1 1 0,-1-1 0,0 1 0,1-1 0,-1 0 0,1 1-1,-1-1 1,1 0 0,0 1 0,-1-1 0,1 0 0,0 0 0,-1 1-1,1-1 1,0 0 0,0 0 0,0 0 0,-1 1 0,1-1 0,0 0 0,0 0-1,0 0 1,0 0 0,1-1 0,-1-1-22,1 0-1,-1-1 1,1 1 0,0 0-1,0 0 1,1 0 0,1-3-1,8-12 11,1 1 0,1 0 1,0 1-1,27-24 0,163-150 1097,-178 168-861,0 0 0,43-27 0,62-28 428,-78 48-304,-1-2 0,54-44 0,-80 54-236,-1-2 0,-1-1 0,-1 0 0,-1-2 0,-1-1 0,16-29 0,-32 49-30,-4 6-53,0 0 0,1 1-1,-1-1 1,0 0 0,1 0 0,-1 0-1,1 1 1,-1-1 0,1 0 0,0 1-1,-1-1 1,1 0 0,-1 1 0,1-1-1,0 1 1,1-1 0,-2 1-8,0 0-1,0 0 1,0 0 0,0 0 0,0 0-1,0 0 1,1 0 0,-1 1 0,0-1-1,0 0 1,0 0 0,0 0 0,0 0 0,0 0-1,0 0 1,0 0 0,0 1 0,0-1-1,0 0 1,0 0 0,0 0 0,0 0-1,0 0 1,0 1 0,0-1 0,0 0-1,0 0 1,0 0 0,0 0 0,0 0 0,0 0-1,0 1 1,0-1 0,0 0 0,0 0-1,0 0 1,0 0 0,0 0 0,0 0-1,0 0 1,-1 1 0,1-1 0,0 0-1,0 0 1,0 0 0,0 0 0,0 0 0,-83 216 787,79-205-714,1-1 0,-4 19-1,6-26-70,1 1 0,-1 0 0,1-1 0,0 1 0,0 0 0,0-1 0,0 1 0,1 0 0,0-1 0,0 1 0,2 5 0,-3-8 12,1 0-1,0 0 1,-1-1-1,1 1 0,0 0 1,0-1-1,0 1 1,-1 0-1,1-1 0,0 1 1,0-1-1,0 0 0,0 1 1,0-1-1,0 0 1,0 0-1,0 1 0,0-1 1,0 0-1,0 0 0,0 0 1,0 0-1,0 0 1,0 0-1,0-1 0,1 1 1,2-1 11,0 0 1,0 1 0,0-2-1,0 1 1,5-3 0,5-5 1,-1-1 0,0 0 1,0-1-1,-1 0 0,20-25 1,-12 14-137,-20 21 95,1 0 1,-1 1-1,1-1 0,-1 1 0,1-1 1,-1 1-1,1-1 0,0 1 0,-1 0 1,1-1-1,0 1 0,-1 0 1,1-1-1,0 1 0,1 0 0,-2 0 1,0 0 0,0 0 0,1 0 0,-1 0 0,0 0-1,0 0 1,1 0 0,-1 0 0,0 0 0,0 1 0,1-1 0,-1 0-1,0 0 1,0 0 0,0 0 0,1 1 0,-1-1 0,0 0 0,0 0-1,0 1 1,0-1 0,0 0 0,1 0 0,-1 1 0,0-1 0,0 0-1,0 1 1,2 24-350,-2-21 422,0 5-33,1-1 0,0 1 0,1-1-1,0 1 1,0-1 0,0 0 0,1 0 0,1 0-1,-1-1 1,1 1 0,1-1 0,-1 1 0,7 6-1,-10-13 0,0 0-1,0 0 1,0 0-1,0 0 1,1 0-1,-1 0 0,0-1 1,1 1-1,-1 0 1,1-1-1,-1 1 0,0-1 1,1 1-1,-1-1 1,1 0-1,-1 1 0,1-1 1,0 0-1,-1 0 1,1 0-1,-1 0 1,1-1-1,-1 1 0,1 0 1,-1-1-1,1 1 1,-1-1-1,0 1 0,1-1 1,-1 1-1,2-2 1,5-3 108,-1 0 1,0 0 0,0 0 0,7-8-1,-12 11-139,4-3 54,106-104 124,-90 84-222,0-1 0,30-46 0,-51 70 54,2-3-55,-1 1 0,1 1 0,0-1 0,-1 0 0,7-5-1,-9 9 39,1 0 0,-1-1 0,1 1 0,-1 0-1,1 0 1,-1-1 0,1 1 0,-1 0 0,1 0-1,-1-1 1,1 1 0,-1 0 0,1 0 0,-1 0-1,1 0 1,-1 0 0,1 0 0,0 0 0,-1 0-1,1 0 1,0 1 0,0-1 0,0 1 0,0-1-1,0 1 1,-1-1 0,1 1 0,0 0 0,0 0 0,-1-1-1,1 1 1,0 0 0,-1 0 0,1 0 0,-1 0 0,1 0-1,-1 0 1,1 1 0,1 4 21,-1-1-1,0 1 1,0-1-1,0 1 1,0 0-1,-1 0 1,0-1-1,0 1 1,-1 0-1,-1 7 1,-2 8 12,-10 29 0,13-44-48,-2 0-1,1 0 1,-1 0-1,0 0 0,0 0 1,-1-1-1,1 1 0,-7 6 1,7-9-55,0 0 1,0 0 0,-1-1-1,1 1 1,-1-1-1,1 0 1,-1 0 0,0 0-1,0 0 1,0 0-1,0-1 1,0 0 0,-6 1-1,-4 0-296,1 0 0,-28-1 1,100 12 50,-11-10 721,0-2 0,57-7-1,-89 4-279,-1-1 1,1 0-1,-1-1 0,0-1 1,0 0-1,-1-1 0,24-13 1,-30 14-67,0 0 0,-1 0 1,0-1-1,0 0 0,0 0 0,-1-1 0,10-13 1,-7 8 37,-2 0-1,1-1 1,10-26 0,1-14-43,-2-1 0,-2 0 0,14-111 0,-27 155-63,-2 0 1,1-1-1,-2 1 0,1 0 1,-5-20-1,5 30 21,0 0-1,0 0 1,0 0-1,0 0 1,0-1 0,0 1-1,0 0 1,0 0-1,0 0 1,0 0-1,0 0 1,0 0 0,0 0-1,0-1 1,0 1-1,0 0 1,0 0 0,0 0-1,0 0 1,0 0-1,0 0 1,0 0-1,0 0 1,0 0 0,-1-1-1,1 1 1,0 0-1,0 0 1,0 0-1,0 0 1,0 0 0,0 0-1,0 0 1,-1 0-1,1 0 1,0 0-1,0 0 1,0 0 0,0 0-1,0 0 1,0 0-1,0 0 1,-1 0 0,1 0-1,0 0 1,0 0-1,0 0 1,0 0-1,0 0 1,0 0 0,0 0-1,0 0 1,-1 0-1,1 0 1,0 1-1,0-1 1,0 0 0,0 0-1,0 0 1,0 0-1,0 0 1,0 0 0,0 0-1,0 0 1,0 0-1,-1 1 1,1-1-1,0 0 1,0 0 0,-6 11 52,0 12-125,1 1 0,1-1-1,1 1 1,0 43-1,2-53 61,-2 74-495,4 0-1,20 157 0,-19-213-1483,-2-26 91,0 1-1,0-1 0,3 12 0,1-6-515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8:02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40 265 8384,'-26'-8'3808,"12"3"-3328,14 1 1728,10 4-1312,-1-11 1887,9 2-1567,9-11 608,-1 4-1088,11-7-192,3 3-352,9-9-64,5 6-64,9-5-480,0 3 224,5-3-3360,-10 13 1952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4:00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1 281 2400,'0'-1'132,"0"1"0,0 0 0,0 0 0,0-1 1,0 1-1,0 0 0,0 0 0,0-1 0,0 1 0,0 0 0,0 0 0,0-1 1,0 1-1,0 0 0,0-1 0,0 1 0,0 0 0,0 0 0,0-1 0,0 1 1,0 0-1,0 0 0,0-1 0,0 1 0,1 0 0,-1 0 0,0-1 0,0 1 1,0 0-1,0 0 0,1-1 0,1-3 1112,-2-20 245,-1-1-474,5-35 0,-3 51-997,1 1 0,0 0-1,0 0 1,1 0 0,0 0 0,0 0 0,1 0 0,5-8 0,-4 8-24,-3 3-17,1 0 0,1 1 0,-1-1 0,0 0 0,1 1 0,0 0 0,0 0 0,0 0 0,1 0 0,-1 1 1,1 0-1,8-4 0,-8 4 4,0 1 0,0 1 1,1-1-1,-1 1 1,1-1-1,-1 2 0,1-1 1,0 1-1,-1 0 1,1 0-1,0 0 0,-1 1 1,1-1-1,-1 2 0,1-1 1,-1 1-1,8 2 1,-6-1 21,-1 0 0,1 1 0,0 0 0,-1 0 1,0 0-1,0 1 0,0-1 0,-1 2 1,1-1-1,-1 0 0,-1 1 0,9 12 0,-6-4 103,1 0 0,-2 1 0,0-1 0,-1 1 0,0 1 0,3 24-1,-6-27-17,-1-1-1,0 1 0,-1 0 0,0-1 0,-1 1 0,-1 0 0,0-1 0,-6 22 1,2-18-48,0-2 1,-1 1 0,0-1-1,-16 22 1,-44 48 498,47-61-501,0 1 1,2 1-1,-23 41 1,18-24 21,-18 43 376,24-57-281,15-25-88,0-1 0,0 0 0,0 1 0,1 0-1,0-1 1,-1 1 0,1 0 0,0-1 0,0 1-1,-1 6 1,-4-5 633,6-4-691,0 0-1,0 0 1,0 0-1,-1 0 1,1 0-1,0 0 1,0 0 0,0 0-1,0 0 1,0 0-1,0 0 1,-1 0-1,1 0 1,0 0-1,0 0 1,0 0-1,0 0 1,0 0-1,0 0 1,-1 0-1,1 0 1,0 0-1,0 0 1,0 0 0,0 0-1,0 0 1,0-1-1,0 1 1,0 0-1,0 0 1,-1 0-1,1 0 1,0 0-1,0 0 1,0 0-1,0 0 1,0-1-1,0 1 1,0 0-1,0 0 1,0 0-1,0 0 1,0 0 0,0 0-1,0 0 1,0-1-1,0 1 1,0 0-1,0 0 1,0 0-1,0 0 1,0 0-1,0 0 1,0-1-1,0 1 1,0 0-1,0 0 1,0 0-1,0 0 1,0 0 0,1 0-1,-1 0 1,0-1-1,0 1 1,0 0-1,0 0 1,0 0-1,5-23-50,-3 16 31,0 1 0,1 0 1,0 0-1,0 0 0,1 0 1,-1 1-1,1-1 0,0 1 1,1 0-1,-1 0 0,1 1 1,0-1-1,0 1 0,7-4 1,-5 4 18,1 1 0,0 0 1,0 0-1,0 1 1,11-3-1,-9 3 27,0 0-60,0 0 0,0 1 0,0-1 0,0 2 0,1 0 1,-1 0-1,0 1 0,0 0 0,0 0 0,0 2 0,0-1 0,0 1 0,0 0 0,16 9 1,107 71 146,-108-61 25,-21-17-88,1-1 0,-1 0 0,1-1 0,0 1 0,6 3 1,-11-7-23,0 0 0,0 0 1,1 0-1,-1 1 1,0-1-1,0 0 1,0 0-1,1 0 0,-1 0 1,0 0-1,0 0 1,1 0-1,-1 0 1,0 0-1,0 0 1,0 0-1,1 0 0,-1 0 1,0 0-1,0 0 1,1 0-1,-1 0 1,0 0-1,0 0 0,0-1 1,1 1-1,-1 0 1,0 0-1,0 0 1,0 0-1,1 0 0,-1-1 1,0 1-1,0 0 1,0 0-1,0 0 1,0 0-1,1-1 1,-1 1-1,0 0 0,0 0 1,0 0-1,0-1 1,0 1-1,0 0 1,0 0-1,0 0 0,0-1 1,0 1-1,0-20-900,-10-26-4733,9 41 4498,-1-12-1328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8:08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15 134 2912,'0'0'74,"0"-1"0,0 1 0,0-1 1,0 1-1,0-1 0,0 0 0,-1 1 0,1-1 0,0 1 0,0-1 1,-1 1-1,1-1 0,0 1 0,-1-1 0,1 1 0,0 0 1,-1-1-1,1 1 0,-1-1 0,0 1 0,1 0 4,0-1 0,0 1 0,-1 0 0,1 0 0,0 0 0,0-1 0,-1 1 0,1 0 0,0 0 0,0-1 0,0 1 0,-1 0 0,1 0 0,0-1 0,0 1 0,0 0-1,0-1 1,0 1 0,0 0 0,-1-1 0,1 1 0,0 0 0,0-1 0,0 1 0,0 0 0,0-1 0,0 1 0,0 0 0,0-1 0,1 1 0,-1 0 0,0-1 0,0 1 0,0-2 306,1 1 0,-1 0 1,0 0-1,0 0 0,0-1 0,0 1 1,0 0-1,0 0 0,0 0 0,0-1 1,-1 1-1,1 0 0,0 0 0,-1 0 1,1 0-1,-1 0 0,1 0 0,-1 0 1,-1-2-1,2-1 1344,1 6-496,-1 4-952,1 0 1,0-1-1,3 12 1,-2-9-178,0 0 1,-1 0-1,1 8 1,16 264 995,-5-81-252,-7-118 1281,-15-104-1770,-13-44-102,20 59-248,0 0 0,0-1 1,1 1-1,0 0 0,0-16 1,0-7-6,0-156 44,3 85-35,-2 87 8,1 1 1,0-1 0,1 1 0,1-1 0,0 1 0,1 0-1,0 0 1,7-14 0,-8 22-32,1-1-1,-1 1 0,1 0 1,0 0-1,1 0 1,-1 0-1,1 1 0,1 0 1,-1 0-1,1 0 0,-1 1 1,1-1-1,1 1 1,-1 1-1,0-1 0,1 1 1,13-4-1,-9 4-20,1 1-1,-1 0 1,0 1 0,0 0-1,1 0 1,-1 2-1,18 1 1,-22-1 74,0 1 0,0-1 0,0 1 1,0 0-1,0 1 0,-1-1 0,0 1 0,1 1 0,-1-1 0,0 1 1,0 0-1,-1 1 0,8 6 0,-11-9-33,0 0 1,-1 0-1,0 1 0,1-1 1,-1 0-1,0 0 0,0 1 1,0-1-1,0 0 0,-1 1 1,1-1-1,0 1 0,-1-1 1,0 1-1,0 0 0,0-1 1,0 1-1,0-1 0,0 1 1,-1 3-1,-2 3 10,0 1 1,0-1-1,-1 0 1,-5 9-1,5-10 29,-22 41 139,-3 0 0,-1-2-1,-51 59 1,22-23-315,59-83 123,-1 1 0,1-1 1,0 1-1,0-1 0,0 0 0,0 1 1,-1-1-1,1 1 0,0-1 1,0 1-1,0-1 0,0 0 0,0 1 1,0-1-1,0 1 0,0-1 0,0 1 1,0-1-1,0 1 0,1-1 0,-1 0 1,0 1-1,0-1 0,0 1 0,0-1 1,1 1-1,-1-1 0,0 0 0,1 1 1,-1-1-1,0 0 0,0 1 1,1-1-1,-1 0 0,1 0 0,-1 1 1,0-1-1,1 0 0,-1 0 0,1 1 1,0-1-1,22 9-105,36 8-109,94 32 174,-131-40 52,-1 0 0,0 1 0,-1 1-1,37 27 1,-52-33 11,0-1 0,0 1 0,0 0 0,0 0 1,6 12-1,-10-16 14,0 0 1,0 1 0,0-1 0,0 1 0,-1-1 0,1 1 0,0-1 0,-1 1 0,0-1 0,1 1 0,-1 0 0,0-1 0,0 1-1,0 0 1,0-1 0,0 1 0,0 0 0,0-1 0,0 1 0,-1-1 0,1 1 0,-1 0 0,1-1 0,-1 1 0,0-1-1,1 0 1,-1 1 0,0-1 0,0 1 0,0-1 0,0 0 0,-2 2 0,-4 2 56,0 0 0,0-1 0,0 1 1,0-2-1,-1 1 0,1-1 0,-1 0 0,-9 2 1,-71 13 142,49-13-150,-49 1 1,66-6-295,0-1 0,1-1 0,-43-9 0,52 8-422,7 2-33,0 0 0,0 0 0,0-1 1,0 1-1,1-1 0,-1-1 1,-6-3-1,6 0-1984,9 5 892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8:09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41 4224,'-1'-15'1418,"1"14"-1035,-1 0 1,1 0-1,0-1 1,0 1-1,-1 0 1,1 0-1,0 0 1,0-1-1,1 1 1,-1 0-1,0 0 1,0 0 0,0-1-1,1 1 1,-1 0-1,1 0 1,-1 0-1,1 0 1,-1 0-1,2-2 1,0 9 4890,-3 14-3487,-3 37-166,3 98 1,2-69-1143,-1-48-391,-1 14 0,3-1 0,11 81 0,-10-122-595,0-1-1287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8:09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60 8128,'-26'-6'2618,"26"6"-2567,-1 0 1,1-1-1,0 1 0,0 0 0,-1 0 0,1 0 0,0 0 0,0 0 0,-1 0 0,1 0 0,0 0 0,0 0 0,-1-1 1,1 1-1,0 0 0,0 0 0,0 0 0,-1 0 0,1-1 0,0 1 0,0 0 0,0 0 0,0-1 0,-1 1 1,1 0-1,0 0 0,0-1 0,0 1 0,0 0 0,0 0 0,0-1 0,0 1 0,0 0 0,0 0 0,0-1 0,0 1 1,0 0-1,0 0 0,0-1 0,0 1 0,0 0 0,0 0 0,0-1 0,0 1 0,0 0 0,0 0 0,1-1 1,-1 1-1,0 0 0,0 0 0,0-1 0,1 0 972,32-2 3280,23-11-2254,-12 3-1329,2 4-865,0 3-1,89 1 1,-83 4-2710,-20-1 968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8:09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8 8544,'-2'-1'341,"-3"-4"2244,11 3-845,-5 3-1560,-1-1 0,1 1 0,0-1 0,0 1 0,0-1 0,0 1 0,-1 0 0,1-1-1,0 1 1,-1 0 0,1 0 0,-1 0 0,1-1 0,-1 1 0,1 0 0,-1 0 0,1 0 0,-1 0 0,0 0 0,1 0-1,-1 0 1,0 0 0,0 2 0,2 2 606,0 4-244,1 0-1,-1 0 1,0 1-1,-1-1 0,0 11 1,-3 49 840,1-45-941,-18 206 1164,-14 37-399,33-267-1208,-2 7 82,2 1 1,-1-1-1,1 9 0,0-16-62,0 1 0,0-1 0,0 1 0,0 0 0,0-1 0,1 1 0,-1-1 0,0 1-1,0 0 1,0-1 0,1 1 0,-1-1 0,0 1 0,1-1 0,-1 1 0,0-1 0,1 1 0,-1-1 0,1 1 0,0-1-2,0 0 0,-1 1 0,1-1 0,0 0 1,-1 0-1,1-1 0,0 1 0,-1 0 0,1 0 1,-1 0-1,1 0 0,0 0 0,-1-1 0,1 1 0,-1 0 1,1-1-1,-1 1 0,1 0 0,0-1 0,-1 1 1,0-1-1,1 1 0,0-1 0,21-21-207,35-42 1,-38 42 70,-16 18 92,1-1 1,0 1-1,0 0 1,0 1-1,1-1 1,-1 1 0,1 0-1,7-4 1,-10 6 16,0 0 1,1 0 0,-1 1-1,1-1 1,-1 1 0,1-1-1,-1 1 1,1 0 0,-1 0-1,1 0 1,0 0 0,-1 1-1,1-1 1,-1 1 0,1-1-1,-1 1 1,0 0 0,1 0-1,-1 0 1,3 2 0,3 2 59,-1 0 0,1 0 0,-1 1 0,0 0 0,0 1 0,8 10 0,-3-1 307,-1 0 1,10 19 0,-19-32-300,-1 0-1,0 1 1,0-1-1,0 0 1,0 1 0,0-1-1,-1 0 1,1 1-1,-1-1 1,0 1-1,0-1 1,0 1 0,-1-1-1,1 0 1,-1 1-1,0-1 1,0 0-1,0 1 1,0-1-1,0 0 1,-1 0 0,0 0-1,1 0 1,-1 0-1,0 0 1,-1-1-1,1 1 1,0-1 0,-1 1-1,1-1 1,-1 0-1,-4 3 1,1-2-95,-1 1 0,1-1 0,-1 0-1,0-1 1,0 0 0,0 0 0,-1 0 0,1-1 0,0 0 0,-1 0 0,1-1 0,0 0 0,-10-1 0,0-1-1239,0-1 0,1 0 0,-1-1 0,-25-10 1,4-2-1130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8:03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238 134 5472,'-7'-16'1760,"6"9"-1051,4-8 405,-4-6 8266,1 21-9329,-4 5 1254,-4 14-194,-10 38 0,15-46-959,-7 24 112,-81 276 1594,2-1-1164,81-273-241,9-38-449,0-1-1,0 0 1,0 0 0,-1 0 0,1 1-1,-1-1 1,1 0 0,-1 0-1,1-3 1,1-8-4,4-8-33,12-25 0,6-17-13,35-163 16,-14 49-20,-22 98 426,53-116 0,-68 180-119,-8 14-252,0 1-1,0 0 1,0 0 0,0 0 0,0 0 0,0 0 0,0 0 0,0 0 0,0-1 0,0 1 0,0 0-1,0 0 1,0 0 0,0 0 0,0 0 0,0 0 0,0 0 0,1 0 0,-1 0 0,0-1 0,0 1-1,0 0 1,0 0 0,0 0 0,0 0 0,0 0 0,0 0 0,0 0 0,1 0 0,-1 0-1,0 0 1,0 0 0,0 0 0,0 0 0,0 0 0,0 0 0,1 0 0,-1 0 0,0 0 0,0 0-1,0 0 1,0 0 0,0 0 0,0 0 0,0 0 0,1 0 0,-1 0 0,1 27 216,-1-16-251,2 87 235,15 98-1,-7-129-61,3 0 0,30 91-1,-31-121-206,1 4-462,2 0 0,30 59 0,-32-75-1513,-10-19 1109,1 1 1,-1-1-1,1 0 1,0 0-1,6 6 1,3 1-1364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8:04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 10048,'-14'-3'4544,"19"3"-3936,-1 0 2751,5 3-1951,4 0 800,5 2-1344,14-1-288,4 4-352,14-5-160,3 6-32,6-4-832,-5-2 448,-5-3-3168,-5 5 1952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8:11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7 5408,'-7'-4'1767,"7"4"-1620,0-1 0,-1 1 0,1 0 0,0 0 294,0-1-294,0 1 0,-1 0 0,1 0 0,0 0 0,0 0 0,0 0 0,-1 0 0,1-1 0,0 1 0,0 0 0,-1 0-1,1 0 1,0 0 0,0 0 0,0 0 0,-1 0 0,1 0 0,0 0 0,0 0 0,-1 0 0,1 0 0,0 0 0,0 0 0,0 0 0,-1 0 0,1 1 0,0-1 0,0 0 0,-1 0 0,1 0 0,0 0 0,0 0 0,-1 1 294,1-1-294,0 0 0,0 0 0,0 0 0,0 1 0,0-1 0,-1 0 0,1 0 0,0 1 0,-12 11 1131,-41 31 726,23-19-2021,0 1-1,-39 45 0,68-69-300,-6 8-2049,7-6 190,16-4-4992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8:11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7968,'-5'5'3616,"-9"19"-3136,1-13 1856,8 6-1376,-8 0 96,9-3-641,-5 3-351,4 3-64,1-5-352,4 2 193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8:11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7552,'-5'3'3424,"10"14"-2976,-10-11 2368,5 8-1632,-5 0 95,10 6-799,-5-3-256,0 3-128,0-3 0,0 3-64,0-9 64,0 1-64,0-4-3103,0 0 1663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8:12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6560,'0'5'2976,"5"22"-2592,-5-14 2624,0 2-1728,0 13 1023,5-3-1343,-5 7-384,3 3-384,2 10-512,5-5 192,-1 3-3071,-1 2 1759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4:02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83 105 3136,'0'0'141,"0"-1"0,-1 1 0,1-1 0,0 1 1,0-1-1,0 1 0,-1-1 0,1 1 0,0-1 0,0 1 0,0-1 1,0 0-1,0 1 0,0-1 0,0 1 0,0-1 0,0 1 0,0-1 1,0 1-1,1-1 0,-1-1 67,0 1 0,1-1 0,-1 1 0,0-1 0,0 1 0,0-1 0,-1 1 0,1-1 1,0 1-1,0-1 0,-1 1 0,1-1 0,-1 1 0,1 0 0,-3-3 0,-28-27 1643,29 29-1844,-2 0-125,-9 3-155,12-1 261,0 0 0,0 0 1,0 0-1,0 0 0,1 0 1,-1 1-1,0-1 0,0 0 1,0 1-1,0-1 1,0 1-1,1-1 0,-1 1 1,0-1-1,0 1 0,1-1 1,-1 1-1,0 0 0,1-1 1,-2 3-1,1-2-32,0 1 1,0 0-1,0 0 0,0 0 1,0 0-1,1 1 0,-1-1 1,1 0-1,-1 3 0,1-3 23,0 1 1,-1 0-1,1 0 0,1 0 0,-1 0 1,0-1-1,1 1 0,-1 0 1,1 0-1,0-1 0,0 1 0,0 0 1,0-1-1,0 1 0,3 2 0,-1-1 126,0-1-1,1 1 0,0-1 0,0 0 1,0 0-1,0-1 0,0 1 0,7 2 1,-8-4 3,0 0 1,0 0 0,0 0 0,0-1 0,0 1 0,0-1-1,0 0 1,0 0 0,1 0 0,-1 0 0,0 0-1,0-1 1,0 0 0,5-1 0,-5 1-32,0-1 1,-1 1-1,1 0 0,-1-1 0,1 0 1,-1 1-1,0-1 0,0 0 1,0 0-1,0-1 0,0 1 0,0 0 1,0 0-1,-1-1 0,1 1 1,-1-1-1,0 0 0,1 1 0,-1-1 1,1-4-1,-1 2-64,0 1 1,-1-1-1,1 1 1,-1-1-1,0 1 0,0-1 1,0 1-1,-1-1 1,0 1-1,0 0 0,0-1 1,-3-7-1,4 11-34,-1-1 1,0 0-1,0 0 0,0 1 1,0-1-1,0 0 0,0 1 0,0-1 1,0 1-1,-1-1 0,1 1 0,-1 0 1,1-1-1,-1 1 0,0 0 0,1 0 1,-1 0-1,0 0 0,-3-1 0,3 2 13,-1 0 0,1 0 0,0 0 0,-1 0 0,1 0 0,0 0 0,-1 0 0,1 1 0,0-1 0,0 1 0,-1 0 0,1-1-1,0 1 1,-3 2 0,0 0 36,0 0 0,0 0 0,1 0-1,-1 1 1,1 0 0,0 0 0,0 0-1,0 1 1,1-1 0,-1 1 0,-5 10 0,9-15-8,0 1 1,0-1-1,-1 1 1,1 0 0,0 0-1,0-1 1,0 1-1,0 0 1,0-1-1,0 1 1,0 0 0,0-1-1,0 1 1,1 0-1,-1-1 1,0 1 0,0 0-1,1-1 1,-1 1-1,0 0 1,0-1 0,1 1-1,-1-1 1,1 1-1,-1-1 1,1 2-1,2 1-127,4 8-117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8:15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235 299 4480,'1'-3'647,"1"-1"0,-1 0 0,0 0 0,0 1 0,0-1 0,-1 0 1,1 0-1,-1-5 0,5-11 6899,-5 22-6559,-9 155 1957,9 350-70,-5-537-3014,1 6 142,-11-143-145,12 107 211,-1-163 236,4 152-107,2 44-154,0-1 0,2 0-1,2 1 1,0 0 0,2 0-1,0 1 1,20-39 0,-26 59-30,2 0 1,-1 1 0,1-1 0,-1 1 0,2 0 0,-1 0 0,0 0-1,1 1 1,0 0 0,0-1 0,8-3 0,-11 6-2,1 1 1,-1-1 0,1 1-1,-1 0 1,1 0-1,-1 0 1,1 0 0,0 1-1,-1-1 1,1 1-1,0 0 1,0-1-1,-1 1 1,1 0 0,0 1-1,0-1 1,-1 0-1,1 1 1,0 0 0,-1-1-1,1 1 1,-1 0-1,1 0 1,-1 1 0,1-1-1,-1 0 1,1 1-1,-1 0 1,2 2 0,1 0 39,0 1 0,0 1 1,-1-1-1,1 1 0,-2-1 1,1 1-1,-1 0 0,1 1 1,-2-1-1,1 1 0,2 9 1,-3-7 38,0 0 1,-1 1-1,0-1 0,-1 0 1,0 0-1,-1 1 1,-2 17-1,-1-12-30,0 0 0,-1 0 1,0-1-1,-1 0 0,-1 0 0,0 0 0,-1 0 0,0-1 0,-1-1 0,-13 14 0,-8 4-18,-1-2 0,-46 33-1,27-23-20,50-38-26,-1 1-1,0 0 1,0-1 0,0 1 0,0 0 0,1-1 0,-1 1-1,0 0 1,1 0 0,-1 0 0,1 0 0,-1 0 0,1 0-1,-1 0 1,1 0 0,-1 0 0,1 0 0,0 1 0,0-1 5,0 0 1,0 0 0,1 0-1,-1 0 1,1 0-1,-1 0 1,1 0 0,-1 0-1,1 0 1,-1 0 0,1 0-1,0 0 1,0-1 0,-1 1-1,1 0 1,0-1 0,0 1-1,1 0 1,41 24-107,-5-4-36,15 15 152,-2 3 0,-1 1-1,81 87 1,-127-123 22,0 0 0,-1 0 0,1 1 0,-1 0 0,0-1 0,3 8 0,-6-10-11,1 0 0,0 0 1,-1 0-1,0 0 0,1 0 1,-1 0-1,0 0 0,0 0 0,0 0 1,0 0-1,0 0 0,-1 0 1,1 0-1,-1 0 0,1 0 0,-1 0 1,0 0-1,1 0 0,-1 0 1,-2 2-1,-1 1 32,1 0 0,-2 0 0,1 0 0,-1 0 0,0-1 0,-9 7 0,-34 19 165,34-23-503,0-1 1,-1 1-1,0-2 0,1 0 1,-2-1-1,1-1 1,-30 3-1,21-5-480,0-1-1,0-1 1,0-1 0,-33-7 0,34 5-1109,4 1-419,-21-7 1,35 8 1550,0 1 0,0-1 0,0-1 0,0 1 0,1-1 0,-1 1 0,1-1 0,0-1-1,-5-3 1,4 1-93,0 0 0,0-1 0,1 0 0,-5-9 0,-15-31-2334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8:15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2 7040,'0'-1'163,"-1"1"0,1 0 1,0 0-1,-1 0 0,1 0 1,0 0-1,-1-1 0,1 1 0,0 0 1,-1 0-1,1 0 0,-1 0 1,1 0-1,0 0 0,-1 0 1,1 0-1,0 0 0,-1 1 0,1-1 1,-1 0-1,1 0 0,0 0 1,-1 0-1,1 0 0,0 1 0,0-1 1,-1 0-1,1 0 0,-11 13 2801,-7 24-228,12-23-1924,-7 12-342,0 0-1,2 0 0,2 1 1,-13 52-1,16-54-504,-1 10-1630,7-32 1211,0-1-1,0 0 0,1 0 1,-1 0-1,0 0 0,1 0 1,-1 0-1,2 3 0,15-17-7251,12-11 3642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8:15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8128,'10'11'3008,"-10"-7"-2336,-5 12-160,5 4 1120,-8 4-992,-11 4 2399,-4 5-1695,2 7-192,-3 6-704,6-1-544,5 7 32,9 8-768,18-1 448,12 1-4735,14-7 2815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8:16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7968,'0'0'2944,"8"3"-2272,7 9-192,-12 1 2912,2 2-1953,0 10 1025,-5 7-1440,0-1 128,0-3-672,-5 4-384,-3 0-64,-2-4-96,5 3 0,-3 3-2464,-1-11 1344,4-3-4479</inkml:trace>
  <inkml:trace contextRef="#ctx0" brushRef="#br0" timeOffset="1">243 36 10208,'-18'45'3776,"23"-2"-2912,-15 5-256,1-16 2495,1 16-1823,3 20-32,0 12-768,5-7-352,0-7-64,0-6-2752,5-7 1472,8-5-6847,14-8 4511,5-8-352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8:45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156 111 3136,'12'-20'1770,"2"0"2182,-23 33-960,-8 19-3093,10-20 394,-10 21-158,3-7 169,-21 53-1,15-8-80,-21 143 0,34-172-136,2 3 167,4-27 355,-6 23 0,5-34 831,4-11-851,3-22-128,14-106 30,-18 122-474,27-129 73,-9 69-295,18-76 415,-11-11-263,-26 156 36,0-1-1,0 0 1,1 1 0,-1-1-1,0 1 1,1-1 0,-1 1 0,1-1-1,1-2 1,-2 4 10,0 0-1,0 0 1,0 0-1,1 0 1,-1-1-1,0 1 1,0 0-1,0 0 1,0 0-1,0 0 1,1 0 0,-1 0-1,0 0 1,0 0-1,0 0 1,1 0-1,-1-1 1,0 1-1,0 0 1,0 0-1,1 0 1,-1 0-1,0 0 1,0 0-1,0 0 1,0 0-1,1 1 1,-1-1 0,0 0-1,0 0 1,1 0-1,7 9-140,-3 2 142,0 1 1,0 0 0,3 13-1,9 21 44,1-5-13,107 268 664,-110-265-470,32 68 0,-26-55 228,-18-49-2724,-19-39-3994,5 9 3519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8:45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 5888,'-18'-9'2688,"18"18"1216,8-6-3520,5-3 96,6 5-256,4-5 0,3 3-128,11-3 96,-2 0-128,6-3 672,-1-2-384,0 2-4736,2 3 2368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8:48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2 997 2080,'1'0'848,"-2"-5"-593,1 5-170,0-1 0,-1 1-1,1-1 1,0 1 0,0-1 0,0 1 0,0-1-1,-1 1 1,1-1 0,0 1 0,0-1-1,0 1 1,0-1 0,0 1 0,0-1-1,0 1 1,0-1 0,0 1 0,0-1-1,1 1 1,-1-1 0,0 1 0,0-1 0,0 1-1,1 0 1,-1-2 0,2 3 319,0-1 1,0-1-1,0 1 1,0 0-1,0 0 0,0-1 1,0 1-1,0-1 1,0 0-1,0 1 1,3-3-1,0-5-4,0-2 0,-1 1-1,4-11 1,-8 19-378,68-171 1397,-47 124-1228,35-58 0,-34 67-130,24-47 81,-4-3 0,48-141 0,-83 206-116,-1-1-1,-1 0 0,1-27 1,-6 50-40,1-18-510,-1 19 511,0 1 0,0 0-1,0 0 1,0-1-1,0 1 1,-1 0-1,1 0 1,0-1-1,0 1 1,0 0 0,0 0-1,0 0 1,0-1-1,0 1 1,-1 0-1,1 0 1,0 0-1,0-1 1,0 1 0,0 0-1,-1 0 1,1 0-1,0 0 1,0 0-1,0-1 1,-1 1-1,0 0-1,1 0-1,-1 1 0,1-1 0,-1 0 1,1 0-1,-1 0 0,1 1 0,-1-1 1,1 0-1,-1 1 0,1-1 0,-1 0 0,1 1 1,-1-1-1,1 1 0,0-1 0,-1 1 1,-8 11-212,0 1 0,-8 16 0,12-20 204,-41 71 188,4 2 0,-48 131 1,78-172-36,2-1 0,2 2 0,2 0 0,-2 53 0,8-76 89,0-1 0,1 1-1,7 30 1,-8-45-148,1-1 1,-1 0-1,1 0 1,0 0-1,0 0 1,1-1-1,-1 1 1,0 0-1,1 0 1,0-1-1,-1 1 1,1-1-1,0 1 1,0-1 0,1 0-1,-1 0 1,3 2-1,-2-3-18,-1 0 0,1 0 0,-1-1 0,1 1 0,-1-1 0,1 1 0,-1-1 0,1 0 0,0 0 0,-1 0 0,1 0 0,-1-1 0,1 1 0,0-1 0,-1 0 0,1 1 0,-1-1 0,0 0 0,1 0 0,-1-1 0,3-1 0,10-6 116,-1 0 0,0-1-1,17-16 1,36-39 159,-11 8-130,57-77 0,-93 108-164,-2-2-1,-1 0 1,-1 0-1,-2-2 1,19-54-1,-20 40-41,-3 1-1,-1-2 1,-2 1-1,1-58 0,-8 98-10,0 2-15,0 1 0,0-1 0,0 0 0,0 0 0,0 1 0,0-1 0,0 0 0,0 1-1,-1-1 1,1 0 0,0 1 0,-1-1 0,0 1 0,1-1 0,-1 1 0,0-1 0,0 1 0,-1-2 0,2 3 26,-1-1 0,1 1-1,0 0 1,0 0 0,-1 0 0,1 0 0,0 0 0,0 0 0,-1 0 0,1 1-1,0-1 1,0 0 0,0 0 0,-1 0 0,1 0 0,0 0 0,0 0 0,-1 0-1,1 0 1,0 1 0,0-1 0,0 0 0,0 0 0,-1 0 0,1 0-1,0 1 1,0-1 0,0 0 0,0 0 0,0 0 0,-1 1 0,1-1 0,0 0-1,0 0 1,0 1 0,0-1 0,0 0 0,0 0 0,0 0 0,0 1 0,0-1-1,-15 35-212,-16 58 0,9-25 215,8-26 94,1 1 0,-12 81-1,22-99 33,1 0-1,1 1 0,2-1 1,0 1-1,2-1 1,8 37-1,-4-38 61,2-1 0,0 0 0,23 38 0,-32-61-180,3 5 33,0 1 1,1-1-1,-1 0 1,1 0-1,0 0 0,10 7 1,-12-10-210,0 0 0,0-1 0,1 1 0,-1-1 0,0 1 0,1-1 0,-1 0 0,1 0 0,-1 0 0,1-1 0,0 1 0,-1-1 1,1 1-1,0-1 0,0 0 0,-1 0 0,1 0 0,3 0 0,17-10-5691,4-1 1697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8:50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0 834 3328,'1'0'133,"-1"0"1,1 1-1,-1-1 0,1 0 1,0 0-1,-1 0 1,1 1-1,-1-1 0,1 0 1,0 0-1,-1 0 0,1 0 1,-1 0-1,1 0 1,0 0-1,-1 0 0,1-1 1,-1 1-1,1 0 0,0 0 1,-1 0-1,1-1 1,-1 1-1,1 0 0,-1-1 1,1 1-1,-1 0 0,1-1 1,-1 1-1,1-1 1,-1 1-1,1 0 0,-1-2 1,16-21 2794,-11 14-2727,10-18 527,-2-1 1,19-55 0,-11 24-286,-2 14-130,1 2 0,49-78 0,-66 117-305,0 0 0,0 0 0,0 1 0,0-1 0,0 1 0,1-1 0,-1 1 0,9-5 0,-11 8-21,0-1-1,1 0 1,-1 1-1,1-1 1,-1 1-1,1 0 1,-1 0-1,1-1 1,-1 1-1,1 0 0,-1 0 1,0 0-1,1 1 1,-1-1-1,1 0 1,-1 0-1,1 1 1,-1-1-1,1 1 1,-1-1-1,0 1 1,1 0-1,-1 0 1,0-1-1,0 1 1,1 0-1,-1 0 1,0 0-1,0 0 1,0 0-1,0 1 1,1 1-1,3 3-13,0 1-1,-1 0 1,0 1-1,0-1 1,0 1-1,3 11 1,12 54 100,-19-71-71,20 115 225,-11-58-81,-4-32-19,-2 1 0,-1-1-1,-3 55 1,1-79-51,0 1 0,-1-1-1,1 0 1,-1 1 0,0-1 0,0 0 0,0 0 0,-3 6-1,3-8-36,0 0 0,1-1 0,-1 1 0,0 0 0,0 0 0,0-1 0,0 1 0,0 0-1,0-1 1,0 1 0,0-1 0,0 1 0,0-1 0,0 0 0,0 1 0,0-1-1,0 0 1,0 0 0,0 0 0,-1 0 0,1 0 0,0 0 0,0 0 0,0 0 0,0 0-1,0 0 1,0-1 0,0 1 0,-1 0 0,0-1 0,-4-2 57,-1 1 0,1-1 0,0-1 0,0 1 0,1-1 0,-1 0-1,-6-6 1,-36-39-22,25 24-19,5 5-129,10 11-86,1 1-1,-1 0 1,0 0 0,-13-8 0,20 15 152,1 1 0,0 0-1,0 0 1,0 0 0,0 0 0,0 0-1,0-1 1,0 1 0,0 0 0,0 0 0,-1 0-1,1 0 1,0 0 0,0 0 0,0 0-1,0 0 1,0 0 0,-1 0 0,1-1-1,0 1 1,0 0 0,0 0 0,0 0-1,0 0 1,-1 0 0,1 0 0,0 0 0,0 0-1,0 0 1,0 0 0,-1 0 0,1 0-1,0 0 1,0 0 0,0 1 0,0-1-1,0 0 1,-1 0 0,1 0 0,0 0-1,0 0 1,0 0 0,0 0 0,0 0 0,0 0-1,-1 1 1,1-1 0,0 0 0,0 0-1,0 0 1,0 0 0,3 12-207,9 11 21,-8-18 194,0-1 0,0 1 1,0-1-1,1 0 0,-1-1 1,1 1-1,0-1 0,0 0 0,1 0 1,-1 0-1,0-1 0,1 0 1,0 0-1,-1 0 0,8 1 1,1-1 76,-1 0 0,1-1 1,0 0-1,0-1 1,19-2-1,-24 0-25,0 1 0,0-2 0,-1 1 0,1-1 0,-1 0 0,0-1 0,0 0 1,0 0-1,0-1 0,-1 0 0,0 0 0,0-1 0,8-8 0,5-8 156,-1 0 0,26-41 0,-38 53-185,114-179 339,-100 150-303,-1-2 0,29-82 0,-43 100-14,-1 1 0,0-1 1,-2 0-1,-1 1 0,0-1 1,-2-1-1,-3-31 0,3 54-47,0 1-1,-1-1 1,1 0-1,0 0 0,0 0 1,0 0-1,0 0 0,-1 0 1,1 1-1,0-1 0,-1 0 1,1 0-1,-1 0 0,1 1 1,-2-2-1,2 1-5,0 1-1,-1 0 0,1 0 1,0 0-1,0 0 1,-1 0-1,1 0 1,0 0-1,-1 0 0,1 0 1,0 0-1,-1 0 1,1 0-1,0 0 1,-1 0-1,1 0 0,0 0 1,-1 0-1,1 0 1,0 1-1,0-1 1,-1 0-1,1 0 0,0 0 1,-1 0-1,1 1 1,0-1-1,0 0 1,-3 3-21,0 0 0,1-1 1,0 1-1,0 0 1,0 0-1,-2 4 1,-4 11-36,0 0 1,2 1-1,0 0 0,-3 22 1,1-8 34,-5 25 34,2 1-1,2 0 1,3 0-1,3 1 1,3-1 0,10 93-1,-6-113 8,5 38 134,-7-69-74,0 0 0,0 0 0,1 0 0,0-1 0,0 1 0,8 13-1,-8-18 54,-1 0-1,1 0 1,0 0 0,-1-1-1,1 1 1,1-1-1,-1 0 1,0 1-1,6 1 1,-7-3-209,-1 0 0,1-1 0,-1 1 1,0-1-1,1 0 0,-1 1 0,1-1 0,-1 0 1,1 0-1,0 0 0,-1 0 0,3 0 1,-3-1-243,0 1 0,0 0 1,0-1-1,0 1 0,0-1 1,0 1-1,-1-1 0,1 0 1,0 1-1,0-1 0,0 0 1,0 0-1,-1 1 0,1-1 1,0 0-1,-1 0 0,1 0 1,-1 0-1,1-1 0,8-19-4650,0-3 1654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8:51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22 5312,'-41'-16'1701,"39"15"-1447,-1 0 0,1 0 0,0 0 1,-1 1-1,1-1 0,0 1 0,-4 0 1208,16 1-714,92 7 1357,-24 0-1319,129-11 146,-65-1-771,-133 4-835,4-1-836,23 4-1,-30-2 164,0 0 1,-1 1-1,11 4 0,6 5-1805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8:52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360 563 4224,'-1'1'225,"0"0"1,0 0 0,0 0-1,0 0 1,0 0 0,0 0-1,0 0 1,0 0-1,-2 0 1,-9 10 1630,-12 21-670,-2-1 1,-37 36-1,49-53-841,-147 148 1559,153-154-1832,1-1 20,0 1 1,-11 13 0,17-20-57,1 0-1,-1 1 1,0-1-1,0 0 1,1 0-1,-1 0 1,1 0-1,-1 1 1,1-1-1,-1 0 0,1 1 1,0-1-1,-1 0 1,1 1-1,0-1 1,0 0-1,0 1 1,0-1-1,0 0 1,1 1-1,-1-1 1,0 0-1,1 0 1,-1 1-1,0-1 1,1 0-1,1 2 1,-1-1 12,1-1 0,-1 0 0,1 0 0,0 0 0,0 0 0,-1 0 0,1 0 0,0 0 0,0-1 0,0 1 0,0-1 1,0 1-1,0-1 0,0 0 0,0 0 0,0 0 0,0 0 0,0 0 0,0 0 0,0-1 0,0 1 0,3-1 0,7-2 105,0-1-1,15-5 0,-25 8-120,9-4 34,1-1 0,-1-1 0,-1 1 0,0-2 0,0 1 0,0-1 0,-1-1 0,0 0 0,0 0 0,-1-1 0,8-12 0,0-3-29,-1 0-1,-1-1 1,18-47 0,-27 58-98,-3 11-35,-1 0-1,1 0 1,-1 0-1,1 0 0,3-5 1,-4 21-315,-1 8 381,3 80-25,-2-86 69,2 1-1,-1-1 1,2 0 0,9 26 0,-10-34 35,-1 0 0,1-1 0,0 1 0,0-1 0,1 0 0,0 0 0,8 9 0,-11-13-20,1 0 1,-1 1 0,1-1 0,-1 0-1,1 0 1,0-1 0,-1 1-1,1 0 1,0 0 0,0-1-1,0 1 1,-1-1 0,1 0-1,0 1 1,0-1 0,0 0-1,0 0 1,0 0 0,-1 0 0,1-1-1,0 1 1,0 0 0,0-1-1,0 1 1,-1-1 0,1 0-1,0 0 1,-1 1 0,1-1-1,2-2 1,2-1 64,0-1 0,0 0 0,0 0 0,-1-1 0,1 0 0,8-12 0,22-42-170,-25 40 166,37-69 5,29-48 2,-34 73-21,20-34 104,-47 70-171,-1-1 0,-2-1 0,-1 0 0,-1-1 0,8-42-1,-12 43-34,-2 0-1,-1-1 0,-1 0 1,-2-37-1,-1 66 6,0 1-1,0-1 1,-1 1 0,1-1-1,0 0 1,-1 1 0,1-1-1,-1 1 1,-1-2 0,-4 0-196,-4 9 12,3 1 122,1 1 0,-1 0-1,1 0 1,-8 15-1,-18 40-86,17-31 139,-4 6 70,1 2 0,-19 66 0,33-86-47,0 0 1,2 0-1,0 0 0,1 36 1,14 79 184,5-46-76,-8-45-80,8 39 417,-10-59-337,-7-23-37,8 14-27,-7-13-22,1 0 0,0 1-1,0-1 1,0-1-1,0 1 1,1 0-1,-1-1 1,0 0-1,1 0 1,-1 0-1,1 0 1,-1 0-1,7 0 1,6-1 65,29-1 0,-35 0-70,6 0 51,0-1 0,0 0 0,19-6 0,-29 6-24,1-1-1,0 1 1,-1-1-1,1-1 1,-1 1-1,0-1 0,0 0 1,0 0-1,-1-1 1,7-5-1,-2-2 5,-1 0-1,0-1 1,0 0-1,-1 0 1,6-16 0,-2 3-25,14-55 1,-23 71-8,-1 0 0,-1 0 0,1-1 0,-2 1 0,1-1 0,-1 1 0,-1-1-1,-3-16 1,4 26-21,0 0 0,-1 0 0,1-1-1,0 1 1,-1 0 0,1 0 0,-1 0 0,0 0-1,1 0 1,-1 0 0,0 0 0,1 0-1,-1 0 1,0 1 0,0-1 0,0 0 0,0 0-1,-1 0 1,1 1 3,1 0 1,-1-1-1,0 1 0,0 0 0,1 0 1,-1 0-1,0 0 0,0 0 0,1 0 1,-1 0-1,0 0 0,0 1 0,1-1 1,-1 0-1,0 0 0,0 1 0,1-1 1,-1 0-1,0 1 0,1-1 1,-1 0-1,0 1 0,1-1 0,-1 1 1,1-1-1,-1 1 0,1 0 0,-1-1 1,1 1-1,-1-1 0,1 2 0,-5 6 7,0 0-1,0 0 0,1 0 0,0 1 0,1 0 0,0 0 0,-2 12 1,-1 7-126,-2 33 1,6-40 123,1-1 0,2 0 0,1 21 0,-1-33 16,1 1-1,-1-1 1,1 0 0,1 0-1,-1 0 1,1 0 0,1-1-1,0 1 1,0-1-1,5 7 1,-8-12 24,0 0 0,1-1 1,-1 1-1,1-1 0,-1 1 0,1-1 0,-1 0 0,1 1 1,0-1-1,0 0 0,-1 0 0,1 0 0,0-1 0,4 2 0,-5-2-8,1 0 1,-1 0-1,1 0 0,0 0 0,-1 0 0,1 0 0,-1 0 0,1-1 0,-1 1 0,0-1 0,1 1 0,-1-1 0,1 0 0,-1 1 0,0-1 0,1 0 0,-1 0 0,0 0 0,0 0 0,1-2 0,3-2 8,0 0-1,-1-1 1,0 0 0,0 0 0,-1 0 0,0 0 0,0-1 0,0 1-1,2-11 1,5-11 11,50-110-51,-48 114-19,1 0 0,1 1 0,30-36 0,-43 58 13,-1 0 0,1 1 0,-1-1 0,1 0 0,0 1 0,-1-1 0,1 0 0,0 1 0,-1-1 0,1 1 0,0-1 0,0 1 0,-1-1 0,1 1 0,0 0 0,0-1 0,0 1 0,0 0 0,0 0 0,-1 0 0,1-1 0,0 1 0,0 0 0,0 0 0,0 0 0,1 1 0,-1 0 5,0-1-1,0 1 1,0 0 0,0 0 0,0 0 0,0 0 0,0 0 0,0 0-1,-1 0 1,1 1 0,0-1 0,-1 0 0,1 0 0,-1 1-1,1-1 1,-1 0 0,0 1 0,1-1 0,-1 2 0,2 14-22,-2 0 1,1 0-1,-2 0 1,0 0-1,-7 30 1,2-11 35,-15 90-58,17-111 105,-1 0 1,0 0 0,-1-1-1,0 0 1,-1 0-1,-10 15 1,2-10 169,15-18-184,-1 0 0,0 0 1,0 0-1,0 0 0,0 0 0,0 0 0,0 0 0,0-1 0,0 1 0,0 0 1,-1-1-1,1 1 0,-2 0 0,2-1-34,1 0-1,0 0 1,0-1-1,-1 1 1,1 0-1,0 0 1,0-1-1,0 1 1,-1 0-1,1-1 1,0 1 0,0 0-1,0-1 1,0 1-1,0 0 1,0-1-1,0 1 1,0 0-1,0-1 1,0 1-1,0 0 1,0-1 0,0 1-1,0 0 1,0-1-1,0 1 1,0 0-1,0-1 1,0 1-1,0 0 1,1 0-1,-1-1 1,0 1 0,0 0-1,0-1 1,1 1-1,-1 0 1,0 0-1,0-1 1,1 1-1,3-3 9,0 0 0,1 0-1,0 0 1,-1 1 0,1 0-1,0 0 1,0 0 0,0 0-1,6 0 1,50-7-115,-40 7 89,105-6-125,-80 7 13,54-8 1,-70 5-65,19-5-1586,-20 1-2542,-29 8 4132,0 0-1,1 0 1,-1 0-1,0-1 1,1 1 0,-1 0-1,0 0 1,0-1 0,1 1-1,-1 0 1,0 0 0,0-1-1,1 1 1,-1 0 0,0-1-1,0 1 1,0 0 0,0-1-1,1 1 1,-1-1 0,0-3-2330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4:03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130 106 2400,'0'-3'246,"1"1"-1,-1 0 1,0 0 0,1 0-1,-1 0 1,1-1 0,0 1 0,-1 0-1,3-2 1,-2 2 48,0 0 1,0-1 0,0 1-1,-1 0 1,1 0-1,-1 0 1,1-1-1,-1 1 1,1-3-1,-2 3-104,1 0 0,-1 0 0,1 0 0,-1 0 0,1 0-1,-1 0 1,0 0 0,0 1 0,0-1 0,0 0 0,0 1-1,0-1 1,-1 1 0,1-1 0,-2-1 0,2 2-162,0 0 1,0 0-1,0 0 0,0 1 1,0-1-1,0 0 1,-1 0-1,1 1 0,0-1 1,0 1-1,-1-1 1,1 1-1,0-1 0,0 1 1,-1 0-1,1-1 1,0 1-1,-1 0 0,1 0 1,-1 0-1,1 0 1,-2 1-1,1-1-35,0 1 1,0-1-1,0 1 0,0-1 0,-1 0 1,1 0-1,0 0 0,-4 0 1,4-1 4,0 1 1,1 0 0,-1 0 0,0 0-1,0 0 1,1 0 0,-1 0 0,0 1 0,0-1-1,1 0 1,-1 1 0,0 0 0,1-1-1,-1 1 1,-2 2 0,0-1 18,1 0-32,0-1 1,0 1 0,1 0-1,-1 0 1,1 0-1,0 0 1,-1 0-1,1 0 1,0 0-1,0 1 1,0-1 0,1 1-1,-1 0 1,1 0-1,-1-1 1,1 1-1,0 0 1,0 0-1,-1 5 1,2-4 48,0 0 0,0 0 0,0 0 0,0 0 1,1 1-1,-1-1 0,1 0 0,0 0 0,0 0 0,1 0 0,1 4 0,-2-6 21,0-1-1,0 1 1,0-1-1,0 0 1,0 1-1,0-1 1,0 0-1,0 0 0,1 0 1,-1 0-1,0 0 1,1 0-1,-1 0 1,1 0-1,-1 0 0,1-1 1,-1 1-1,1-1 1,0 1-1,-1-1 1,1 1-1,-1-1 1,1 0-1,0 0 0,-1 0 1,1 0-1,0 0 1,-1 0-1,3-1 1,0 0 35,0-1 0,1 1 0,-1-1 0,0 0 1,0 0-1,0-1 0,-1 1 0,1-1 1,0 0-1,-1 0 0,0 0 0,0 0 0,0 0 1,0-1-1,0 1 0,-1-1 0,1 0 1,-1 0-1,0 0 0,0 0 0,-1 0 0,1-1 1,1-7-1,-2 6-75,-1 1 1,0-1-1,0 0 0,0 1 1,-1-1-1,0 1 0,-2-11 1,3 16-31,0-1 0,-1 0 1,1 0-1,0 0 0,0 1 1,-1-1-1,1 0 0,0 0 1,-1 1-1,1-1 0,-1 0 1,1 1-1,-1-1 0,1 0 1,-1 1-1,1-1 0,-1 1 1,0-1-1,1 1 0,-1-1 1,0 1-1,1-1 0,-1 1 1,-1-1-1,1 1-10,0 0 0,-1 0 0,1 0 0,0 0 0,-1 0 0,1 0 0,0 0-1,-1 0 1,1 1 0,0-1 0,0 1 0,-1-1 0,-1 2 0,0-1-8,-1 1-1,1 0 1,-1 1-1,1-1 1,0 1-1,0 0 1,0-1-1,-5 8 1,7-9 68,0 1 0,0-1 0,0 1 1,0 0-1,0 0 0,0 0 0,1-1 0,-1 1 1,1 0-1,-1 0 0,1 0 0,0 0 0,0 0 1,0 0-1,0 0 0,0 0 0,0 0 0,0 0 1,2 3-1,6 14 40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8:53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55 6720,'-5'-7'3040,"31"7"-2624,-3-5 544,9 5-608,39-3 192,6-2-288,23-2-96,-7 2-96,1-6 288,-12 7-160,2-4-2912,-10 8 1472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8:55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147 790 3552,'2'-2'290,"0"0"0,0 0 1,-1 0-1,1-1 0,-1 1 1,2-4-1,0 1 1519,-1-3 707,-7 15-595,-5 13-1389,-95 220 1879,100-227-2301,-22 60 438,24-62-417,0-1 0,1 1-1,0 1 1,0 18 0,2-27-71,0 0 1,0 0-1,1 0 0,0 0 1,-1 0-1,1 0 0,0 0 1,0 0-1,0-1 1,1 1-1,-1 0 0,1-1 1,-1 1-1,1-1 0,3 4 1,-4-5-10,0 0-1,1 0 1,-1 0 0,1 1-1,-1-1 1,1 0 0,-1-1 0,1 1-1,0 0 1,-1 0 0,1-1 0,0 1-1,0-1 1,0 0 0,-1 1 0,1-1-1,0 0 1,0 0 0,0 0 0,0 0-1,-1 0 1,1-1 0,0 1 0,0-1-1,0 1 1,2-2 0,3-1-7,-1 0 0,1-1 1,-1 0-1,0-1 0,0 1 1,0-1-1,0 0 0,-1 0 0,0-1 1,0 0-1,-1 0 0,1 0 1,-1 0-1,4-9 0,4-11 12,-1 0-1,11-41 1,-15 44-7,24-94 27,-20 74-328,-16 63 134,1 0-1,1 0 1,2 0 0,-1 0 0,4 33-1,-1-42 140,1-1 0,0 0 0,0 0-1,1 0 1,0 0 0,6 11-1,-6-15 5,0-1 0,1 1 0,-1-1 0,1 1-1,1-1 1,-1-1 0,0 1 0,1-1 0,0 1-1,0-1 1,6 3 0,-3-3 22,-1 0 0,1-1 0,0 0 0,0 0 0,0-1 0,0 0 0,0-1 0,0 1 1,1-2-1,-1 1 0,0-1 0,0 0 0,1-1 0,-1 0 0,0 0 0,0-1 0,1 0 0,-2 0 0,1-1 0,0 0 0,0-1 0,-1 1 0,0-1 0,0-1 0,0 1 0,0-1 0,10-11 0,-8 6-19,0-1 0,-2 0 0,1 0-1,-1-1 1,-1 1 0,0-2 0,6-18-1,-5 11-18,-2 0 0,0 0 0,-2-1 0,2-24 0,-4 37-16,-1 1 0,-1-1 0,1 0 0,-1 0-1,-1 0 1,1 1 0,-1-1 0,-1 0 0,1 1 0,-1 0 0,-1 0 0,1 0 0,-1 0-1,-9-12 1,12 18-28,-1 0-1,1-1 0,-1 1 0,0 0 1,0-1-1,1 1 0,-1 0 0,0 1 1,0-1-1,0 0 0,0 0 0,0 1 0,0-1 1,0 1-1,0 0 0,-3-1 0,21 11 127,-9-8-73,0 0 0,1-1 0,-1 1 0,0-1 0,1-1 0,9 0 0,48-5-4,-47 2-5,22-3 34,0-3-1,57-19 1,12-4-187,-100 30 108,19-4-26,-27 6 61,0 0 1,0 0-1,0 0 0,0 0 1,0 0-1,0 0 1,0 0-1,0 0 0,0 1 1,0-1-1,0 0 1,0 1-1,0-1 0,0 1 1,0-1-1,0 1 0,0-1 1,0 1-1,0 0 1,0-1-1,0 2 0,0 0 1,-1-1 0,0 1 0,0 0 0,1-1 0,-1 1-1,-1 0 1,1-1 0,0 1 0,0-1 0,-1 1 0,1 0-1,0-1 1,-1 1 0,0-1 0,1 1 0,-1-1 0,-1 3 0,-3 6-14,-22 55-38,11-29 42,-13 44 0,25-69 31,2 0-1,-1 1 1,2-1-1,-1 0 1,2 1-1,-1-1 0,2 1 1,2 17-1,-3-27 1,0 0-1,0 1 0,1-2 1,0 1-1,-1 0 1,1 0-1,0 0 0,0 0 1,0 0-1,0 0 0,0-1 1,0 1-1,0 0 0,1-1 1,-1 1-1,1-1 0,-1 0 1,1 1-1,2 1 1,-2-3 12,1 1 0,-1 0 0,0 0 0,1-1 1,-1 1-1,1-1 0,-1 0 0,1 0 0,-1 0 1,1 0-1,-1 0 0,1 0 0,3-2 0,5-1 34,1-1-1,-1 0 0,-1-1 0,1 0 0,9-8 1,8-4-27,-2-2 1,-1-1 0,0-1 0,22-25-1,79-101 87,-99 109-119,-1-1 0,-1-1 0,-3-1 0,-1-1 0,28-81 0,-31 71-70,6-10-56,19-88 0,-42 146 58,0-1-82,-1 7 8,-9 33-154,-35 131 136,-31 229 0,73-381 163,-1 4 50,1 1-1,1-1 1,0 1 0,3 32-1,-1-49-29,-1 1-1,1 0 1,0 0-1,0 0 1,0-1-1,1 4 1,-1-6-22,-1 1 0,1-1 0,-1 1 1,0-1-1,1 1 0,-1-1 0,1 0 0,-1 1 1,1-1-1,-1 0 0,1 1 0,-1-1 0,1 0 1,0 0-1,-1 1 0,1-1 0,-1 0 1,1 0-1,0 0 0,-1 0 0,1 0 0,-1 0 1,1 0-1,0 0 0,-1 0 0,1 0 0,-1 0 1,1 0-1,0-1 0,-1 1 0,1 0 1,-1 0-1,1-1 0,-1 1 0,1 0 0,-1-1 1,1 1-1,-1 0 0,1-1 0,-1 1 0,1-1 1,-1 1-1,1-2 0,9-10 96,0 0-1,15-26 1,2-2 29,77-81-155,8-11 15,-73 75-53,43-81-1,23-73 7,-64 125 23,-9 11-253,-47 111-549,-17 69 762,-13 38-25,-51 74 207,-78 191 1328,174-405-1028,2-6-191,8-13-78,-4 6-77,4-6-16,10-18-43,25-30 0,-37 55-35,0-1 0,1 1 0,0 1 0,0-1 0,1 2 0,0-1 0,17-8 0,-26 15 13,1 0-1,-1 0 1,1 0-1,-1 1 1,1-1-1,0 1 1,-1-1-1,1 1 0,0-1 1,0 1-1,-1 0 1,1 0-1,0 0 1,0 0-1,-1 0 1,1 1-1,0-1 1,0 0-1,-1 1 1,1-1-1,0 1 0,-1 0 1,1-1-1,-1 1 1,1 0-1,-1 0 1,1 0-1,-1 0 1,1 0-1,-1 0 1,0 1-1,0-1 1,0 0-1,0 1 0,2 2 1,1 3-29,0 1 1,0 0-1,0 0 0,-1 0 1,2 13-1,15 57-47,14 43 267,-33-117-123,1 0 0,-1 0 0,1-1 0,0 1-1,0-1 1,0 1 0,5 5 0,-6-9-30,-1 1 1,1 0-1,0-1 1,-1 1-1,1-1 1,0 1-1,0-1 1,-1 0-1,1 1 1,0-1-1,0 0 1,0 1-1,-1-1 1,1 0-1,0 0 1,0 0-1,1 0 1,0 0-9,-1 0 1,0-1 0,0 1 0,1-1 0,-1 1 0,0-1-1,0 1 1,0-1 0,0 0 0,0 1 0,0-1 0,0 0-1,0 0 1,0 0 0,1-1 0,7-9 48,0 0-1,-2-1 1,1 1-1,6-15 1,20-54 12,-7 15-27,24-40-412,-49 102 236,-1 5 41,-1 8 32,-5 17-21,0-4 67,2 0 1,0-1 0,1 1 0,2 29-1,1-41 3,-1-2 21,1 0 1,0 0-1,0 0 0,1 0 1,3 10-1,-4-18-6,-1 0 0,1 1 0,-1-1 0,1 0 0,0 0 0,-1 1 0,1-1 0,0 0 0,0 0 0,0 0 0,0 0 0,0 0 0,0 0 0,0 0 0,0-1 0,0 1 0,1 0 0,-1 0 0,0-1 0,0 1 0,1-1 0,-1 1 0,0-1 0,1 0 0,-1 1 0,1-1-1,-1 0 1,0 0 0,1 0 0,-1 0 0,1 0 0,-1 0 0,0-1 0,1 1 0,-1 0 0,0-1 0,1 1 0,-1-1 0,0 1 0,1-1 0,0-1 0,9-3 117,-1-1-1,0 0 0,0-1 1,12-10-1,37-39-14,-17 16-88,-14 16-35,29-21-1,-46 38-47,0 0 0,0 1 0,1 0 0,-1 1-1,1 0 1,17-4 0,-29 9 52,1 0-1,0-1 1,0 1-1,0 0 1,0 0-1,-1-1 1,1 1-1,0 0 1,0 0 0,0 0-1,0 0 1,-1 0-1,1 0 1,0 0-1,0 1 1,0-1-1,0 0 1,-1 0 0,1 1-1,0-1 1,0 0-1,-1 1 1,1-1-1,0 1 1,0-1 0,-1 1-1,1-1 1,-1 1-1,1 0 1,0-1-1,-1 1 1,1-1-1,-1 1 1,1 0 0,-1 0-1,0-1 1,1 1-1,-1 0 1,0 0-1,1 0 1,-1-1 0,0 1-1,0 0 1,0 0-1,0 0 1,0 0-1,0 0 1,0 1-1,-1 6-11,0-1 0,0 1 0,-1 0 0,-3 10 0,2-8 42,-30 88 154,11-36 115,18-45-89,5-14 319,2-5-368,5-8-143,-7 9 32,5-7-32,10-15-17,1 0 1,1 2 0,1 0 0,26-22-1,-43 42-9,0-1 0,-1 1 1,1 0-1,0-1 0,0 1 0,0 0 0,0 0 0,0 0 0,0 0 0,0 1 1,0-1-1,0 0 0,0 1 0,1 0 0,-1-1 0,0 1 0,0 0 0,0 0 1,1 0-1,-1 0 0,0 1 0,0-1 0,0 1 0,1-1 0,-1 1 0,0 0 1,0 0-1,0 0 0,0 0 0,0 0 0,0 0 0,-1 0 0,1 1 0,0-1 1,0 1-1,-1-1 0,3 3 0,2 5-66,0-1 0,0 1 1,-1 0-1,0 1 0,0-1 0,4 16 1,19 83 0,-16-57-934,-11-36-4753,-9-33-3073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8:56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35 4736,'-42'-23'2144,"20"14"-1856,12 6 544,7 6-512,-7-6 128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8:56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504 137 6976,'18'-8'3168,"50"-4"-2752,-33 4 1024,7 8-864,34-9 352,9 6-576,14-2-256,-6 10-96,-11-5 128,-14 8-64,-10-1 128,-13 6-128,-14-6-3392,-9 6 1792</inkml:trace>
  <inkml:trace contextRef="#ctx0" brushRef="#br0" timeOffset="1">58 29 6304,'-58'-17'2848,"63"26"-2464,0-9-128,4 0-224,17-4 320,6 4-160,31-8-3072,5 0 1568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8:58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309 132 3552,'8'-17'1147,"-8"16"-1117,0 1 0,1-1 1,-1 0-1,0 1 0,0-1 1,0 0-1,0 0 0,0 1 1,0-1-1,0 0 0,0 1 1,0-1-1,0 0 0,0 1 1,0-1-1,-1 0 1,1 1-1,0-1 0,-1 0 1,1 1-1,0-1 0,-1 0 1,0 0-1,0 0 116,1-1 98,0 0 0,0 0 0,-1 1 0,1-1 0,0 0 0,1 0 0,-1 1 1,0-1-1,1-2 0,-1 3-67,0 0 1,1-1 0,-1 1-1,0 0 1,0 0 0,0 0-1,0 0 1,0-1 0,0 1 0,0 0-1,0 0 1,0 0 0,-1 0-1,1 0 1,0-1 0,-1 0-1,0 2-138,1 0 0,-1 0 0,1 0 0,-1 0 0,1 0 0,0 1 0,-1-1 0,1 0 0,-1 0 0,1 0-1,0 1 1,-1-1 0,1 0 0,0 0 0,-1 1 0,1-1 0,0 0 0,-1 1 0,1-1 0,0 0 0,0 1 0,-1-1-1,1 1 1,-10 13 233,-133 200 2149,109-157-2153,4 2 1,-25 65-1,41-94-136,11-23 49,-1 1 1,1 0 0,0-1-1,-2 11 1,5-18-159,0 0-1,0 0 0,0 0 1,0 0-1,0 0 0,0 0 1,0 0-1,0 0 0,0 0 1,0 0-1,0 0 0,0 0 1,0 0-1,0-1 0,1 1 1,-1 0-1,0 0 1,0 0-1,0 0 0,0 0 1,0 0-1,0 0 0,0 0 1,0 0-1,0 0 0,0 0 1,0 0-1,0 0 0,0 0 1,0 0-1,1 0 1,-1 0-1,0 0 0,0 0 1,0 0-1,0 0 0,0 0 1,0 0-1,0 0 0,0 0 1,0 0-1,0 0 0,0 0 1,0 0-1,0 0 0,1 0 1,-1 0-1,0 0 1,0 0-1,0 0 0,0 1 1,0-1-1,0 0 0,0 0 1,0 0-1,0 0 0,0 0 1,0 0-1,0 0 0,0 0 1,0 0-1,0 0 1,0 0-1,0 0 0,0 0 1,0 0-1,0 1 0,6-7 197,58-115 794,-25 45-970,-28 56-33,5-8 26,-2-1-1,11-30 1,-5-3 81,18-95 1,-38 142-58,0 12-54,-1 1 0,1 0 0,0-1 0,0 1 0,0 0 0,1-1 0,-1 1 0,0 0 0,1-1 0,0 1 0,-1 0 0,1-1 0,1-1 0,-2 4-15,1 0 1,-1 0-1,0 0 1,0 0-1,1 0 0,-1 0 1,0 0-1,0 0 1,0 0-1,1 0 1,-1 0-1,0 0 1,0 0-1,0 0 1,1 0-1,-1 1 0,0-1 1,0 0-1,0 0 1,1 0-1,-1 0 1,0 0-1,0 1 1,0-1-1,0 0 1,0 0-1,0 0 0,1 1 1,-1-1-1,0 0 1,0 0-1,0 0 1,0 1-1,0-1 1,4 8-23,-4-8 30,8 23-40,1 0 1,13 23-1,-16-37 44,0 0-1,0 1 1,1-2-1,0 1 1,1-1 0,0 0-1,9 6 1,86 58-79,-73-54 119,-1 2 0,-1 1 0,50 48 0,-59-48-36,-2 0 0,0 1 0,-2 1 0,-1 1 0,21 44 0,-33-64 33,-1 0 0,0 0 0,0 0 0,0 1 0,1 7-1,-2-10-17,0 0 0,0 0 0,0 0 0,0 0 0,0-1 0,-1 1 0,1 0 0,-1 0 0,1 0 0,-1-1 0,0 1 0,1 0 0,-1-1 0,0 1 0,0 0 0,0-1 0,-2 2 0,-1 0 25,1 0-1,-1-1 1,1 1-1,-1-1 1,0 0-1,0 0 1,0 0-1,-1-1 1,1 1-1,-7 0 1,-19 1 121,1-2 0,0-1 0,-51-6 0,1-6-77,-130-36-1,147 26 89,41 14-1035,15 7 458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8:59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21 4992,'0'-1'212,"-1"0"0,0 0 0,1-1 0,-1 1 0,1 0 0,-1 0 0,1-1 0,0 1 0,-1-3 0,1-1 2644,9 35-126,-10-21-2290,0-1 0,0 1-1,-1 0 1,-4 15 0,-17 35 704,15-39-833,-11 31 308,-15 71 0,-2 53 172,24-110-522,10-54-156,-3 17 123,4-27-182,1 1-1,0 0 0,0-1 0,0 1 0,0-1 0,0 1 0,0-1 0,0 1 0,1-1 1,-1 1-1,1 2 0,2-4 55,-1-1 0,0 1-1,0-1 1,1 0 0,-1 1 0,0-1 0,4-2 0,-2 1-1,54-23 143,0 4 0,2 2-1,0 2 1,70-9-1,-111 23-249,1 1 0,-1 1 0,1 1 0,-1 1 0,24 3 0,-11-3 379,-32-1-421,1-1 0,-1 1 0,0 0 0,1 0 0,-1 0 0,0 0 0,1 0 0,-1 0 0,0-1 0,1 1 0,-1 0 0,0 0 0,0-1 0,1 1 0,-1 0 0,0 0 0,1-1 0,-1 1 0,0 0 0,0-1 0,0 1 0,1 0 0,-1 0 0,0-1 1,0 1-1,0-1 0,0 1 0,0 0 0,0-1 0,0 0 0,1-13-4505,-1 13 4187,0-7-1842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8:59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28 7296,'-27'0'2368,"27"0"-2341,1 0 0,-1 0 0,0 0 0,0 0 0,0 0 0,0 0 0,0 0 0,0-1 1,0 1-1,0 0 0,0 0 0,0 0 0,0 0 0,0 0 0,0 0 0,0 0 0,0 0 0,0 0 1,0-1-1,0 1 0,0 0 0,0 0 0,0 0 0,0 0 0,0 0 0,0 0 0,0 0 0,0 0 1,0 0-1,0 0 0,0-1 0,0 1 0,0 0 0,0 0 0,0 0 0,0 0 0,0 0 0,0 0 1,0 0-1,-1 0 0,1 0 0,0 0 0,0 0 0,0 0 0,0 0 0,0-1 0,0 1 0,0 0 1,0 0-1,0 0 0,0 0 0,-1 0 0,1 0 0,0 0 0,0 0 0,0 0 0,0 0 0,0 0 1,0 0-1,0 0 0,0 0 0,0 0 0,-1 0 0,8-4 1316,40-1 965,88-1 0,-72 6-1799,-28-1-367,87 0 244,-98 3-359,0-2-1,1-1 1,32-4 0,-51 3-2230,-1 4 561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9:00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19 132 7712,'-18'-15'3520,"28"-5"-3072,3 7 1536,9 10-1184,19-14 800,7 5-929,15-3 65,6 7-448,-6-4 32,-5 4-192,-13 0-64,-5 8-32,-9 0 96,1 3-64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9:02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225 680 3488,'15'-7'1771,"-14"7"-1640,0 0 0,-1 0 0,1 0 0,0 0 0,0-1 0,0 1 0,-1 0 0,1-1 0,0 1 0,0-1 0,-1 1 0,1-1 0,0 1-1,-1-1 1,1 1 0,0-1 0,-1 0 0,1 1 0,-1-1 0,1 0 0,-1 1 0,1-1 0,-1 0 0,1-1 0,-1 2-50,0 0-1,0-1 1,1 1 0,-1 0-1,0-1 1,0 1-1,0 0 1,0-1 0,0 1-1,0-1 1,0 1-1,0 0 1,0-1 0,0 1-1,0-1 1,0 1-1,0 0 1,0-1 0,0 1-1,0-1 1,0 1-1,0 0 1,0-1 0,0 1-1,-1 0 1,1-1-1,0 1 1,0 0 0,-1-1-1,1 1 1,0 0 0,0-1-1,-1 1 1,1 0-1,0 0 1,-1-1 0,1 1-1,0 0 1,-1 0-1,1 0 1,0 0 0,-1-1-1,1 1 1,0 0-1,-1 0 1,1 0 0,-1 0-1,1 0 1,0 0-1,-1 0 1,1 0 0,-1 0-1,1 0 1,0 0 0,-1 0-1,1 0 1,-1 0-1,1 1 1,-29 10 7,25-9 183,-15 8-133,1 0 0,1 1 0,0 0 0,0 1 0,1 1 1,1 1-1,-16 18 0,23-23-86,0 1 1,2 0-1,-1 0 1,1 0-1,-9 22 1,12-25 7,1 1 0,0 0 0,0 0 0,0 0 0,1 1 1,1-1-1,-1 0 0,1 0 0,2 12 0,-2-17-15,0 0 1,1 0-1,-1 0 1,1 0-1,0 0 1,0 0-1,0-1 0,0 1 1,1 0-1,-1 0 1,1-1-1,-1 1 1,1-1-1,0 0 1,0 1-1,0-1 0,0 0 1,1 0-1,-1 0 1,0 0-1,1-1 1,0 1-1,-1-1 1,1 1-1,0-1 0,3 1 1,-3-1 1,1-1 0,0 1 0,-1-1 0,1 0 0,0 0 0,-1 0 0,1-1 0,-1 1 0,1-1 0,0 0 0,-1 0 0,0 0 0,1-1 0,-1 1 0,0-1 0,1 1 0,-1-1 0,0 0 0,0-1 0,-1 1 0,5-4 0,5-7 44,-1 1-1,0-1 1,-2-1-1,1 0 1,12-26-1,28-80 82,-44 105-156,-5 13-35,0-1 0,0 0 0,0 0-1,0 0 1,-1 0 0,1 0 0,-1 0 0,1 0 0,-1 0 0,0 0 0,0 0 0,-1 0 0,1 0 0,-1 0-1,1 0 1,-1 0 0,0 0 0,-2-4 0,3 7 6,0 0 1,0 0-1,-1 0 1,1 0-1,0 0 0,0 0 1,-1 0-1,1 0 0,0 0 1,0 0-1,-1 0 1,1 0-1,0 0 0,0 0 1,0 0-1,-1 0 0,1 1 1,0-1-1,0 0 1,-1 0-1,1 0 0,0 0 1,0 0-1,0 0 0,0 1 1,-1-1-1,1 0 1,0 0-1,0 0 0,0 0 1,-1 1-1,-7 7-99,8-7 95,-4 3 14,1 1-1,0-1 1,0 1 0,1 0 0,-1 0 0,1 0 0,0 0 0,0 0-1,1 0 1,0 1 0,0-1 0,0 1 0,0-1 0,1 1 0,0 6-1,1 11 54,1 0 0,8 31 0,-6-31 149,-3-17-131,0 0-1,1-1 0,3 10 0,-4-13-29,0 0-1,0 0 0,0 0 0,0-1 0,0 1 0,1 0 1,-1-1-1,0 1 0,1-1 0,-1 0 0,1 1 1,0-1-1,-1 0 0,4 2 0,-4-3-18,1 0 1,-1 0-1,0 0 0,1 0 0,-1 0 1,1 0-1,-1 0 0,1 0 0,-1-1 1,0 1-1,1 0 0,-1-1 0,0 1 1,1-1-1,-1 0 0,0 1 0,1-1 1,-1 0-1,1-1 0,3-1 44,-1 0-1,1-1 0,6-8 1,57-63 139,-60 66-188,-6 8-10,-1 0-1,1 0 0,-1-1 1,0 1-1,1 0 0,-1-1 0,0 1 1,0-1-1,0 0 0,0 1 1,-1-1-1,1 0 0,0 0 1,-1 1-1,1-1 0,-1 0 1,1 0-1,-1 0 0,0-3 0,0 1-11,0-2-13,0 8 2,0-1 67,5-7 171,5-2-119,0 0 0,15-16 0,8-9 0,-12 16-134,-2 3 50,-2-2-1,0 0 0,0 0 0,25-35 1,-24 20 42,-2-1 1,0-1 0,20-68-1,-33 92-53,60-222-180,-62 218-100,-1 13 269,0 0 0,0 0 1,0-1-1,0 1 0,0 0 0,0 0 0,0 0 0,0 0 0,0 0 0,0 0 0,0 0 0,0 0 0,0-1 0,0 1 0,0 0 0,0 0 0,0 0 0,0 0 0,0 0 0,0 0 0,0 0 0,0 0 0,0 0 0,0 0 0,0 0 0,0-1 0,0 1 0,-1 0 0,1 0 0,0 0 0,0 0 0,0 0 0,0 0 0,0 0 0,0 0 0,0 0 1,0 0-1,0 0 0,0 0 0,-1 0 0,1 0 0,0 0 0,0 0 0,0 0 0,0 0 0,0 0 0,-1 1-21,0 0 0,0 0-1,0 0 1,0 1 0,0-1 0,0 0 0,0 1 0,1-1 0,-1 0 0,0 3-1,-32 90-252,10-24 208,-5 8 28,-27 124 0,50-172 96,0 1 1,2-1-1,1 1 0,2 0 1,1-1-1,1 1 1,9 46-1,-8-65 41,0-1 1,7 17-1,-9-25-48,1 0-1,-1 0 0,1 0 1,0 0-1,0 0 0,0 0 1,0-1-1,1 1 1,-1-1-1,1 0 0,0 1 1,-1-1-1,4 2 0,-5-4-27,1 1 0,-1-1 0,1 1 0,-1-1 0,1 0 0,-1 1-1,1-1 1,-1 0 0,1 0 0,-1 0 0,1 0 0,-1 0 0,1-1 0,-1 1-1,0 0 1,1-1 0,-1 1 0,1-1 0,-1 1 0,0-1 0,1 0 0,-1 1-1,0-1 1,1 0 0,-1 0 0,0 0 0,0 0 0,0 0 0,0 0 0,0 0-1,0-1 1,1-1 0,3-5 43,1 0-1,-1 0 1,6-16-1,0 0-74,-2-1-1,-1 0 1,-1-1 0,0 0-1,-3 0 1,0 0 0,0-39-1,-4 64 8,0 1-1,1 0 0,-1-1 1,0 1-1,0-1 0,0 1 1,0 0-1,0-1 0,1 1 0,-1-1 1,0 1-1,0 0 0,1-1 1,-1 1-1,0 0 0,1-1 1,-1 1-1,0 0 0,1 0 1,-1-1-1,0 1 0,1 0 1,-1 0-1,0-1 0,1 1 0,-1 0 1,1 0-1,-1 0 0,1 0 1,-1 0-1,0 0 0,1 0 1,-1 0-1,1 0 0,0 0 1,21 1 40,-9 1-82,194-15 206,35 2-456,-206 11 335,11 1-54,-37 1-13,-17 3 26,-3 0 6,-27 15-46,-56 32 41,80-43 22,0 0-1,0 1 1,1 0 0,-17 19-1,27-27-16,0 1 0,0-1-1,0 0 1,1 1 0,-1 0-1,1-1 1,-1 1-1,1 0 1,0 0 0,0-1-1,1 1 1,-1 0 0,0 0-1,1 0 1,0 0 0,0 0-1,0 5 1,0-6 10,1 0 1,0 0-1,-1 0 1,1 0-1,0 0 1,0-1-1,0 1 1,0 0 0,0-1-1,0 1 1,1 0-1,-1-1 1,1 0-1,-1 1 1,1-1-1,-1 0 1,1 0-1,0 1 1,-1-1-1,1-1 1,0 1-1,0 0 1,0 0-1,0-1 1,0 1-1,0-1 1,3 1-1,8 1 56,1 0 0,0-1-1,0-1 1,0 0 0,-1 0-1,1-2 1,0 0 0,0 0-1,18-7 1,-23 6-41,0 0 0,0-1 0,0 0 0,0-1 1,0 0-1,-1 0 0,0-1 0,0 0 0,0 0 0,-1-1 0,0 0 0,-1-1 0,12-15 0,-15 18-6,0 0-1,-1 0 0,1 0 0,-1 0 1,0 0-1,-1 0 0,0-1 0,1 1 1,-2-1-1,2-6 0,-2 9-22,0 1 0,0 0 0,-1 0 0,1-1 0,0 1 0,-1 0 0,0 0 0,1-1 0,-1 1 0,0 0 0,0 0 0,0 0 0,0 0 0,-1 0 0,1 0 0,0 1 0,-1-1 0,1 0 0,-1 1 0,0-1 0,1 1 0,-1-1 1,0 1-1,0 0 0,0 0 0,0 0 0,0 0 0,-3-1 0,-8-2-17,0 1 1,-1 0-1,0 1 1,0 1-1,1 0 1,-1 0-1,0 2 1,0 0-1,0 0 1,0 1-1,1 1 1,-26 8-1,39-11 23,-19 9 0,19-9-2,0 0 0,-1 0 1,1 0-1,0 0 0,0 0 1,0 0-1,-1 1 0,1-1 1,0 0-1,0 0 0,-1 0 1,1 0-1,0 1 0,0-1 1,0 0-1,0 0 0,0 0 1,-1 1-1,1-1 0,0 0 1,0 0-1,0 1 0,0-1 1,0 0-1,0 0 0,0 1 1,0-1-1,0 0 0,0 0 1,0 1-1,0-1 0,0 0 1,0 0-1,0 1 0,0-1 1,0 0-1,0 0 0,0 1 1,0-1-1,0 0 0,0 0 1,0 1-1,1-1 0,-1 0 1,0 0-1,0 0 0,0 1 1,0-1-1,1 0 0,-1 0 1,0 0-1,0 0 0,0 1 1,1-1-1,-1 0 0,0 0 1,0 0-1,1 0 0,-1 0 1,0 0-1,0 0 0,1 0 1,-1 0-1,0 1 0,0-1 1,1 0-1,-1 0 0,1-1 1,12 5 55,1-1 0,0-1 0,0-1 0,27 0 0,-14 0-16,8 0-23,0-2-1,0-1 1,0-2 0,-1-1 0,48-14 0,-69 15-20,1 0 0,0 1-1,0 1 1,16-1 0,-29 3 2,0 0 0,0 0 0,0 0 0,0 0 0,-1 0-1,1 0 1,0 0 0,0 0 0,0 1 0,-1-1 0,1 0 0,0 1 0,-1-1 0,1 0 0,0 1 0,0-1-1,-1 1 1,1-1 0,-1 1 0,1-1 0,0 1 0,-1 0 0,1-1 0,-1 1 0,0 0 0,1-1 0,-1 1 0,1 0-1,-1 0 1,0-1 0,0 1 0,1 0 0,-1 0 0,0-1 0,0 1 0,0 0 0,0 0 0,0 0 0,0 0-1,0-1 1,0 1 0,0 1 0,-2 5 3,1 0-1,-1 0 1,0-1-1,-3 9 1,1-5-6,-4 15 64,0 0-1,1 1 1,1 1 0,2-1-1,-2 32 1,10-40 179,-4-18-227,0 1-1,0-1 1,0 1-1,0-1 0,1 0 1,-1 1-1,0-1 1,0 0-1,0 1 1,1-1-1,-1 0 0,0 1 1,0-1-1,1 0 1,-1 1-1,0-1 1,1 0-1,-1 0 1,1 1-1,-1-1 0,0 0 1,1 0-1,-1 0 1,0 1-1,1-1 1,-1 0-1,1 0 1,-1 0-1,1 0 0,-1 0 1,0 0-1,1 0 1,-1 0-1,1 0 1,-1 0-1,1 0 0,-1 0 1,0 0-1,1 0 1,-1-1-1,1 1 1,6-5 72,-1 0 0,0 0 0,0-1 1,0 0-1,-1 0 0,6-8 0,0 1-87,9-11 11,2 2 0,0 1 0,2 0 0,0 2 0,47-29 0,-44 32-296,-27 16 282,1 0-1,-1 0 1,0 0 0,0 0-1,0 0 1,0 0-1,1 0 1,-1 0 0,0 0-1,0 0 1,0 0-1,0 0 1,1 0 0,-1 0-1,0 0 1,0 0-1,0 0 1,1 0 0,-1 0-1,0 0 1,0 0-1,0 0 1,0 0 0,1 0-1,-1 0 1,0 0-1,0 1 1,0-1 0,0 0-1,0 0 1,0 0-1,1 0 1,-1 0-1,0 1 1,0-1 0,0 0-1,0 0 1,0 0-1,0 0 1,0 1 0,0-1-1,0 0 1,0 0-1,0 0 1,0 0 0,0 1-1,0-1 1,0 0-1,0 0 1,0 0 0,0 1-1,0-1 1,0 0-1,0 0 1,0 0 0,0 1-1,-1 13-166,-1-2 195,-2 10-26,-1 40-1,5-57 15,0 1 0,0 0 0,1-1 0,0 1 0,0-1 0,0 1 0,1-1 0,-1 0 0,1 1 1,1-1-1,-1 0 0,6 8 0,-7-11 12,1 0 0,0 0 0,0 0 0,0 0 0,1 0 0,-1 0 0,0-1 1,1 1-1,-1-1 0,1 0 0,-1 1 0,1-1 0,0 0 0,-1-1 0,1 1 0,0 0 1,0-1-1,0 0 0,-1 1 0,1-1 0,0 0 0,0-1 0,0 1 0,0 0 1,-1-1-1,1 1 0,0-1 0,3-1 0,3-2 12,-1 1 1,1-1-1,-1-1 1,0 0-1,0 0 1,-1 0-1,10-9 1,9-12-2,-1 0-1,33-46 1,31-62 29,28-97 101,-104 203-150,17-38 42,52-107-51,-71 150-24,2 0-66,16-45 0,-29 67 71,1 0 0,-1 0 0,0 0 0,1-1 1,-1 1-1,0 0 0,0 0 0,0-1 1,0 1-1,0 0 0,0-2 0,-1 3 5,1-1 0,0 1 0,0 0 0,0 0 0,0-1 0,0 1 0,0 0-1,-1 0 1,1-1 0,0 1 0,0 0 0,0 0 0,0 0 0,-1-1 0,1 1 0,0 0 0,0 0 0,-1 0 0,1 0-1,0 0 1,0-1 0,-1 1 0,1 0 0,0 0 0,0 0 0,-1 0 0,1 0 0,0 0 0,-1 0 0,1 0-1,-1 0 1,-1 1-19,1-1-1,-1 1 1,0 0-1,0 0 1,1 0-1,-1 0 0,0 0 1,1 0-1,-1 1 1,1-1-1,0 0 1,-1 1-1,1-1 1,0 1-1,0 0 1,-2 2-1,-12 21-80,1 1 0,-20 52 1,-14 66 127,45-132-27,-17 54 17,3 0 1,3 2 0,3 0-1,-4 135 1,19-79 114,-2-101 36,1-1-1,1 0 1,11 34-1,-14-52-86,1 0 0,-1 0 0,1-1 0,4 7-1,-5-9-63,-1 0-1,1 0 0,0 0 0,0 0 0,-1 0 0,1-1 0,0 1 0,0 0 0,0-1 0,0 1 0,0 0 1,0-1-1,0 1 0,0-1 0,0 0 0,0 1 0,0-1 0,0 0 0,0 0 0,1 1 0,-1-1 0,2 0 1,-1-1-110,0 1 1,1-1 0,-1 0 0,0 0 0,0 0 0,0 0 0,0 0-1,0 0 1,0 0 0,0-1 0,-1 1 0,1-1 0,0 1 0,-1-1-1,2-2 1,19-28-2814,-16 19 1713,-1 0-1,0 0 1,-1 0-1,0 0 0,-1 0 1,-1-1-1,0 0 0,0 1 1,-2-1-1,0 0 0,-2-17 1,-2-11-2110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9:03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49 6880,'-12'-4'1738,"12"4"-1699,0 0 1,0 0-1,1 0 1,-1 0-1,0 0 1,0 0-1,0 0 1,0 0-1,0 0 1,0 0-1,1 0 948,-1 0-948,0-1 1,0 1-1,0 0 1,0 0-1,0 0 1,0 0-1,0 0 1,0 0-1,0 0 0,0 0 1,0 0-1,0 0 1,0 0-1,0 0 1,0 0-1,0 0 1,0 0-1,0 0 1,0 0-1,0-1 1,0 1-1,0 0 1,0 0-1,0 0 1,0 0-1,25 1 4188,-7-1-4074,267-14 1756,-118 1-1402,-105 9-427,-59 4-67,25-3-1267,-10-2-3110,-2 1 1020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4:27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1098 2304,'0'0'16,"-1"0"0,1 0 0,0 0-1,0 0 1,0 0 0,0 0 0,0 0 0,0 0 0,-1 0 0,1 0-1,0 0 1,0 0 0,0 0 0,0 0 0,0 0 0,0 0 0,0 0-1,0 0 1,-1 1 0,1-1 0,0 0 0,0 0 0,0 0 0,0 0 0,0 0-1,0 0 1,0 0 0,0 0 0,0 0 0,0 0 0,0 1 0,0-1-1,-1 0 1,1 0 0,0 0 0,0 0 0,0 0 0,0 0 0,0 0-1,0 1 1,0-1 0,0 0 0,0 0 0,0 0 0,0 0 0,0 0 0,0 0-1,0 0 1,1 1 0,-1-1 0,5 8 1916,11 9 1748,-15-17-3590,0 0 1,0 0-1,0 1 0,-1-1 0,1 0 1,0 0-1,0 0 0,0 0 1,-1 0-1,1 0 0,0 0 0,0 0 1,0 0-1,-1 0 0,1-1 0,0 1 1,0 0-1,-1 0 0,1-1 1,0 1-1,0-1 0,-1 1 0,1 0 1,0-1-1,-1 0 0,1 1 0,-1-1 1,2-1-1,19-23 933,-15 17-792,57-81 961,21-28-613,-79 111-552,111-131 586,-86 104-525,-2-2 0,-1-2 0,31-54 0,-49 72-29,-1 0 1,-1 0 0,5-21 0,-7 21-38,4-19-10,-2 0 0,-2-1 1,1-59-1,-1 5-120,-1-18-542,-4 110 635,0 1 1,1 0 0,-1 0 0,0 0 0,0-1-1,0 1 1,0 0 0,0 0 0,0-1 0,0 1-1,0 0 1,0 0 0,0 0 0,0-1 0,0 1-1,0 0 1,0 0 0,0-1 0,0 1 0,0 0-1,0 0 1,-1 0 0,1-1 0,0 1 0,0 0-1,0 0 1,0 0 0,0-1 0,0 1 0,-1 0-1,1 0 1,0 0 0,0 0 0,0 0 0,-1-1-1,1 1 1,0 0 0,0 0 0,0 0 0,-1 0-1,1 0 1,0 0 0,0 0 0,0 0 0,-1 0-1,1 0 1,0 0 0,0 0 0,-1 0 0,1 0-1,0 0 1,0 0 0,0 0 0,-1 0 0,1 0-1,0 0 1,0 0 0,-1 0 0,1 0 0,0 0-1,0 0 1,0 1 0,0-1 0,-1 0 0,1 0-1,0 0 1,0 0 0,0 1 0,-14 13-281,3 2 285,0 1 1,0 1 0,-9 23-1,-21 60 15,33-81-63,-30 89 8,15-40 100,8-24-19,2 1 0,-11 67 0,21-91-11,1 0 1,0 0-1,2 0 1,1 0-1,1 0 0,0 0 1,10 34-1,-9-45 67,1 1 0,1-1 0,0 0 1,0 0-1,1 0 0,0-1 0,1 1 0,1-2 0,-1 1 0,15 12 0,-18-18-28,1 0 0,-1 0 1,1-1-1,0 0 0,0 0 0,0 0 0,0 0 1,1-1-1,-1 0 0,1 0 0,0-1 0,-1 1 1,1-1-1,0-1 0,0 1 0,-1-1 0,1 0 1,0 0-1,0 0 0,0-1 0,0 0 0,-1 0 1,12-4-1,-8 1 26,-1 0 1,1-1 0,-1 0-1,0 0 1,0-1-1,-1 0 1,13-13 0,42-53 48,-54 61-63,22-28 161,36-66 0,-65 103-255,0 1-5,0 1 1,-1-1 0,1 0-1,-1 0 1,1 1 0,-1-1-1,1 0 1,-1 0 0,1 0 0,-1 0-1,0 0 1,0 1 0,1-1-1,-1 0 1,0 0 0,0 0-1,0 0 1,0 0 0,0 0-1,0 0 1,0 0 0,-1 0-1,1 0 1,0 0 0,0 0-1,-1 1 1,1-1 0,-1-1-1,1 2 8,-1 0 0,1 0 0,-1 0 0,1 0 0,-1 0-1,1 0 1,0 0 0,-1 0 0,1 0 0,-1 0 0,1 0 0,0 0-1,-1 1 1,1-1 0,0 0 0,-1 0 0,1 0 0,0 1-1,-1-1 1,1 0 0,0 1 0,-1-1 0,1 0 0,0 1-1,0-1 1,-1 0 0,1 1 0,0-1 0,0 0 0,0 1-1,-1 0 1,-6 12-129,3-4 136,0 0 1,0 0-1,1 1 0,1-1 1,0 1-1,0-1 0,1 1 1,0 0-1,0 0 1,1 0-1,1-1 0,-1 1 1,2 0-1,-1 0 0,1-1 1,1 1-1,0-1 0,7 17 1,-7-21 54,0 0 0,0 0 0,0 0 0,0 0 0,1 0 0,0-1 0,0 1 0,5 3 0,-8-7-5,1 1 0,0-1 0,0 0 0,0 0-1,1 0 1,-1 0 0,0 0 0,0 0 0,0-1 0,1 1 0,-1-1 0,0 1 0,1-1-1,-1 0 1,0 0 0,1 0 0,-1 0 0,0-1 0,1 1 0,-1 0 0,0-1 0,4-1-1,-1 0 31,0-1 0,0 1-1,-1-1 1,1 0 0,-1 0-1,1-1 1,-1 1 0,0-1-1,0 0 1,-1 0 0,1-1-1,-1 1 1,0-1 0,0 1-1,4-10 1,-3 5-11,-1 0 0,0-1 0,0 1 0,0-1 0,-1 0 0,-1 1 0,1-21 0,-2 25-73,-1 0 1,1 0-1,-1 0 1,0 0-1,-1 0 0,1 1 1,-1-1-1,0 0 1,0 0-1,0 1 0,-1 0 1,1-1-1,-1 1 0,-7-7 1,8 8-26,0 1-1,-1-1 1,0 1 0,1 0 0,-1 0-1,0 0 1,0 0 0,0 1-1,0-1 1,0 1 0,-1 0 0,1 0-1,0 0 1,-1 0 0,1 0 0,-1 1-1,1-1 1,-1 1 0,1 0 0,-1 0-1,1 1 1,-4 0 0,0 0-84,4-1 99,1 1-1,-1-1 1,0 1 0,1-1 0,-1 1-1,1 0 1,0 0 0,-1 0-1,1 0 1,0 1 0,-3 1-1,5-3 25,0 0 0,0 0-1,0 1 1,0-1 0,-1 0-1,1 0 1,0 1-1,0-1 1,0 0 0,0 1-1,0-1 1,0 0-1,0 0 1,0 1 0,0-1-1,0 0 1,0 1-1,0-1 1,0 0 0,0 0-1,0 1 1,1-1-1,-1 0 1,0 0 0,0 1-1,0-1 1,0 0-1,0 0 1,1 1 0,-1-1-1,0 0 1,0 0-1,8 7 4,-1-3 30,0 0 0,0 0-1,1-1 1,-1 0-1,1-1 1,0 0-1,0 0 1,-1-1-1,1 0 1,10 1-1,13-2 171,38-3 0,-61 2-178,18-1 149,0-1-1,-1-2 1,1 0 0,47-17-1,-35 8 143,23-11-524,-61 25 184,1 1 0,0-1 1,-1 0-1,1 0 1,-1 0-1,1 1 0,-1-1 1,1 0-1,-1 0 0,1 1 1,-1-1-1,1 1 0,-1-1 1,1 0-1,-1 1 0,0-1 1,1 1-1,-1-1 0,0 1 1,1-1-1,-1 1 0,0-1 1,0 1-1,1-1 0,-1 1 1,0-1-1,0 1 1,0 0-1,0 0 0,6 18 32,-3 12 70,-3-24-70,0-1-1,1 1 0,0-1 0,3 13 0,5 19-91,-8-32 125,1 1 0,-1-1 0,1 0 0,0 0 0,0 0 0,1 0 0,0 0 0,0 0 0,5 7 0,-7-12-7,-1-1-1,0 1 0,1-1 1,-1 1-1,0-1 0,1 0 1,-1 1-1,1-1 0,-1 0 1,1 1-1,-1-1 0,0 0 1,1 0-1,-1 0 0,1 1 0,-1-1 1,1 0-1,-1 0 0,1 0 1,-1 0-1,1 0 0,0 0 1,-1 0-1,1 0 0,-1 0 1,1 0-1,0 0 0,0-1 12,1 1 0,-1-1 0,0 0 0,0 1 0,0-1 0,0 0 0,0 0 0,0 0-1,0 0 1,0 0 0,1-1 0,1-3 38,0 0-1,0 0 1,-1 0-1,4-9 1,28-69 99,-18 44-332,-13 33 128,1-4-281,-3 8 34,0 3-74,7 14 270,-2-6 77,-1 0-100,6 12 130,23 32 0,-33-51-6,1 0-1,-1 0 1,1 0 0,0-1-1,0 1 1,-1-1 0,1 1-1,0-1 1,0 0-1,1 0 1,-1 1 0,0-1-1,0-1 1,0 1 0,1 0-1,-1-1 1,0 1 0,1-1-1,-1 1 1,1-1-1,-1 0 1,0 0 0,1 0-1,-1-1 1,0 1 0,1-1-1,-1 1 1,0-1-1,1 0 1,-1 1 0,0-1-1,0 0 1,0-1 0,0 1-1,0 0 1,0-1 0,0 1-1,0-1 1,0 1-1,-1-1 1,3-2 0,8-13 290,21-35 0,-1 1-177,-23 35-167,-7 12-76,0 1 1,1-1 0,-1 0 0,1 1 0,0-1 0,4-3 0,-6 6 79,1 0-1,-1 0 0,1 0 1,0 1-1,-1-1 0,1 1 1,0-1-1,0 1 0,-1-1 1,1 1-1,0 0 0,3 0 1,23 2 81,-26-2-67,71 7-74,23 3 442,-89-9-294,-1-1-1,1 0 0,0 0 0,0 0 0,11-3 0,4-3-3101,-10-1-476,-6 3-1077,2 2 934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9:16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1167 2080,'-6'5'6888,"12"-6"-1989,0-2-5726,2-1 1367,0-2 0,-1 1 0,1-1 0,-1 0 0,11-14 0,30-41 866,-28 34-965,89-133 1639,-93 133-1715,-2-1 0,-1-1 0,-1 0 0,9-34-1,-11 41-301,-10 22-68,0 0 0,0-1 0,0 1 0,0 0-1,1 0 1,-1-1 0,0 1 0,0 0 0,1 0 0,-1 0-1,0-1 1,0 1 0,1 0 0,-1 0 0,0 0 0,1 0-1,-1 0 1,0-1 0,1 1 0,-1 0 0,0 0 0,1 0-1,0 0-4,-1 1-1,0-1 0,1 0 0,-1 0 0,1 1 1,-1-1-1,0 0 0,1 1 0,-1-1 0,0 1 1,1-1-1,-1 0 0,0 1 0,0-1 0,1 1 1,-1-1-1,0 1 0,0-1 0,0 1 0,0 0 1,8 25 122,-3 1 1,4 31 0,-8-50-78,1 20 68,0 0 1,-3 0-1,0 0 0,-1 0 1,-2 0-1,-1 0 0,-12 35 1,17-61-81,-1 0 1,0 0-1,1 0 1,-1 0-1,0 0 1,0 0-1,-1 0 1,1-1-1,0 1 1,0 0-1,-1-1 1,1 1-1,-1-1 1,-2 2-1,3-2-24,0-1 0,0 1 0,0-1 0,0 1 0,0-1 0,0 0 0,0 1 0,-1-1 0,1 0 0,0 0 0,0 0 0,0 0 0,-1 0-1,1 0 1,0 0 0,0 0 0,0 0 0,0-1 0,0 1 0,-1 0 0,1-1 0,0 1 0,0-1 0,0 0 0,-1 0 0,-5-4-33,1-1 0,0 1 0,0-1 0,0-1 1,1 1-1,0-1 0,0 0 0,-4-8 0,-14-20-104,10 18-139,-27-25 0,40 42 257,-1 0 1,1 0 0,0 0 0,0-1 0,0 1 0,-1 0-1,1 0 1,0 0 0,0 0 0,0 0 0,-1-1-1,1 1 1,0 0 0,0 0 0,0 0 0,0 0 0,-1-1-1,1 1 1,0 0 0,0 0 0,0-1 0,0 1-1,0 0 1,0 0 0,0-1 0,0 1 0,0 0-1,0 0 1,0 0 0,0-1 0,0 1 0,0 0 0,0 0-1,0-1 1,0 1 0,0-1 0,0 1-9,1 0 1,-1 0 0,1 0-1,-1 1 1,0-1 0,1 0-1,-1 0 1,1 0-1,-1 0 1,0 0 0,1 0-1,-1 1 1,0-1 0,1 0-1,-1 0 1,0 0 0,1 1-1,-1-1 1,0 0-1,1 0 1,-1 1 0,10 9 165,0-1 1,1 0-1,0-1 1,0-1 0,0 1-1,25 10 1,-30-16-20,1 1 1,0-1-1,0 0 1,1 0-1,-1-1 1,0 0-1,0 0 1,1-1-1,-1 0 1,1 0-1,-1 0 1,0-1-1,0-1 1,9-1-1,136-58 639,-126 47-576,33-21 1,-47 27-148,-3 2-22,-1 0 1,0 0 0,11-12 0,-15 14 6,-1-1 1,1 1-1,-1 0 1,0-1-1,0 0 1,0 0-1,-1 0 1,3-6 0,-5 10-35,1 0 0,-1 0 1,0 1-1,0-1 1,0 0-1,0 0 1,0 0-1,0 0 0,0 0 1,0 0-1,0 0 1,0 0-1,-1-2 1,1 3-8,0-1 0,0 1 1,0 0-1,-1-1 1,1 1-1,0 0 1,-1-1-1,1 1 0,0 0 1,0 0-1,-1-1 1,1 1-1,-1 0 1,1 0-1,0 0 1,-1-1-1,1 1 0,0 0 1,-1 0-1,1 0 1,-1 0-1,0 0 1,0 0-12,0 0 0,-1 0 0,1 0 0,-1 0 0,1 1 0,-1-1 0,1 0 0,0 1 0,-1-1 1,1 1-1,0 0 0,0-1 0,-1 1 0,1 0 0,0 0 0,-2 1 0,-2 4 12,0 0 0,0 0-1,0 0 1,0 0 0,1 1-1,0 0 1,1 0 0,0 0-1,0 0 1,-4 14 0,6-16 50,0 0 0,0 0 0,0 0 0,1 0 0,-1 0 0,1 0 0,0 0 0,1 0 0,-1 0 0,1 0 0,0 0 0,0 0 0,1-1 0,-1 1 0,1 0 0,0-1 0,1 1 0,2 4 0,-4-8 9,0 0 0,0 0 0,1 0 1,-1 0-1,0 0 0,1-1 0,-1 1 0,1 0 0,-1-1 1,1 1-1,-1-1 0,1 1 0,-1-1 0,1 1 0,-1-1 1,1 0-1,0 0 0,-1 0 0,1 0 0,-1 0 0,1 0 0,-1-1 1,1 1-1,0 0 0,-1-1 0,1 1 0,1-2 0,4-1 104,0 1-1,-1-2 0,0 1 1,11-8-1,113-84 189,-129 94-300,2-1-104,-1 0 1,0 0 0,1 1-1,0-1 1,0 1 0,3-2-1,-6 3 55,0 0 0,1 0 0,-1 0-1,0 0 1,1 0 0,-1 0-1,0 0 1,1 0 0,-1 0 0,0 0-1,1 0 1,-1 0 0,1 0 0,-1 0-1,0 0 1,1 0 0,-1 1 0,0-1-1,0 0 1,1 0 0,-1 0 0,0 1-1,1-1 1,0 1 5,-1 0-1,0-1 1,1 1 0,-1 0-1,0 0 1,1 0-1,-1 0 1,0-1-1,0 1 1,0 0 0,1 0-1,-1 0 1,0 0-1,-1 1 1,1 17-19,-5 24 0,-6 28 152,-38 127 0,35-155-105,-2-2 0,-2 0 0,-1-1 0,-32 48 0,-44 34 769,94-119-789,-1-1 0,0 0 1,0 0-1,0-1 1,0 1-1,0 0 1,0-1-1,-1 1 1,1-1-1,-5 3 1,5-4-26,1 0 0,0 0 0,0 0 1,-1 0-1,1 0 0,0 0 0,-1 0 0,1 0 1,0-1-1,-1 1 0,1 0 0,0-1 0,0 1 1,0-1-1,-1 1 0,1-1 0,0 0 0,0 0 1,0 1-1,0-1 0,0 0 0,0 0 0,0 0 1,-1-2-1,0 0-7,-1 1 1,1-1-1,0 0 0,0 0 0,0-1 1,1 1-1,-1 0 0,1-1 1,0 1-1,0-1 0,0 1 1,0-1-1,0 1 0,1-1 1,0 0-1,0 1 0,0-7 0,1 4 12,0-1-1,1 0 1,-1 1-1,1-1 1,1 1-1,-1 0 0,1 0 1,6-10-1,6-9-17,20-24 0,-28 40 26,1 0 1,1 1-1,-1 0 0,1 0 0,16-10 1,95-52 149,-65 38 208,-35 21-143,-1-1 1,-1 0-1,0-2 0,-1 0 0,30-33 1,101-102 777,-108 112-828,81-76 253,-112 105-378,-1-1-134,0 2 0,14-11 1,-22 18 98,1 0 1,-1 0 0,1 1 0,0-1 0,-1 0 0,1 1 0,-1-1 0,1 0-1,-1 1 1,1-1 0,-1 1 0,1-1 0,-1 1 0,1 0 0,-1-1 0,0 1 0,1-1-1,-1 1 1,0-1 0,0 1 0,1 1 0,1 2 10,3 2 12,-1 1 0,0 0 0,-1 0 0,0 0 0,0 0 0,0 1 0,-1-1 0,0 1-1,-1 0 1,0 0 0,0-1 0,0 1 0,-1 0 0,0 0 0,-1 0 0,1 0 0,-2-1 0,1 1 0,-1 0 0,-5 14 0,4-16 4,-1 2 51,1 0-1,-10 13 0,11-19-74,1 0-1,0 0 1,-1-1 0,1 1-1,-1-1 1,1 1-1,-1-1 1,0 0 0,0 1-1,1-1 1,-1 0 0,0 0-1,0-1 1,0 1-1,0 0 1,0 0 0,-3 0-1,-1-1-85,0 0-1,1 0 1,-1 0-1,1-1 1,-1 0-1,1 0 1,-9-3-1,-36-17-313,41 16 263,0 1 0,0 0 0,0 1 1,-1 0-1,1 0 0,-1 1 0,0 0 1,-11-1-1,20 3 142,0 0 0,0 0 0,1 0 0,-1 0 0,0 0 0,0 1 1,1-1-1,-1 0 0,0 0 0,0 1 0,1-1 0,-1 0 0,0 1 0,0-1 0,1 1 0,-1-1 0,1 1 0,-1-1 1,0 1-1,1-1 0,-1 1 0,1 0 0,-1-1 0,1 1 0,0 0 0,-1-1 0,1 1 0,0 0 0,-1-1 1,1 1-1,0 0 0,0 0 0,0 0 0,0-1 0,-1 1 0,1 0 0,0 0 0,0 0 0,1-1 0,-1 1 0,0 0 1,0 1-1,1 1 14,-1 0 0,1 0 1,0 0-1,0 0 1,0 1-1,0-1 1,1 0-1,-1-1 0,3 5 1,-1-4 14,0-1-1,-1 1 1,1-1 0,0 1 0,1-1-1,-1 0 1,0 0 0,0 0-1,1-1 1,-1 1 0,1-1 0,0 0-1,-1 0 1,1 0 0,6 0-1,2 0 174,-1 0-1,1-1 0,20-2 0,-4-3-79,0-1 0,-1-1 0,1-1 0,-1-2-1,-1-1 1,0-1 0,-1-1 0,33-22 0,-39 21-55,-1-1 0,0 0-1,17-21 1,-25 25-21,-1-1 0,0-1 0,-1 1 0,0-2 0,7-16 0,23-70 22,-34 89-66,66-216-104,-22 70-71,20-77-302,-68 230 420,4-18-299,-5 18 112,-6 12-51,-3 12 280,0 0 1,2 1-1,0-1 1,1 2-1,2-1 0,-5 31 1,3 0 69,1 86-1,6-82 15,13 83-1,-8-109 73,2 0 0,0-1 0,2 0-1,18 40 1,-24-61-73,2 0 1,-1 0-1,1-1 1,10 12-1,-13-16-53,1 0 0,0 0 0,0-1 0,0 1-1,0-1 1,0 0 0,0 0 0,1 0 0,-1-1 0,1 1-1,-1-1 1,1 1 0,5 0 0,0-1 11,1 0 1,-1 0 0,1-1-1,-1 0 1,1-1-1,-1 0 1,1 0-1,-1-1 1,0-1 0,1 1-1,-1-1 1,-1-1-1,1 0 1,0 0 0,-1-1-1,0 0 1,0 0-1,0-1 1,-1 0-1,0 0 1,0-1 0,10-12-1,-14 15-47,0 0 1,-1 0-1,1-1 1,-1 1-1,0-1 0,-1 1 1,1-1-1,-1 0 0,0 1 1,1-7-1,-2 8-21,1 0 0,-1 0 1,0 0-1,0 0 0,0 0 0,-1-1 1,1 1-1,-1 0 0,1 0 0,-1 0 1,0 0-1,-1 0 0,1 0 0,0 0 1,-4-4-1,5 6 35,-1 1 1,0-1-1,0 1 1,0-1-1,0 0 1,0 1-1,0 0 1,0-1-1,0 1 1,0 0-1,0-1 0,0 1 1,0 0-1,0 0 1,0 0-1,0 0 1,0 0-1,0 0 1,0 0-1,0 0 1,0 0-1,0 1 1,0-1-1,0 0 1,-2 1-1,-23 11 71,16-5-83,1-1 0,0 1 0,1 0 1,-1 1-1,2 0 0,-1 0 0,1 1 0,0 0 1,-9 16-1,15-22 37,-1-1 1,1 1-1,0 0 1,0 0-1,0-1 1,0 1-1,0 0 1,1 0-1,-1 0 1,1 0-1,0 0 1,0 0-1,0 0 1,0 0-1,0 0 1,1 0-1,0 0 1,-1 0-1,1 0 0,0 0 1,0 0-1,1-1 1,-1 1-1,0 0 1,1-1-1,0 1 1,0-1-1,2 4 1,1-2 33,0 1 0,-1-1 0,2 1 1,-1-1-1,0-1 0,1 1 0,0-1 0,0 0 1,0 0-1,0-1 0,0 0 0,8 2 0,-5-2 20,0-1 0,1-1 0,-1 1 0,0-1 0,0-1 0,0 1 0,1-2 0,-1 1-1,0-1 1,-1-1 0,1 0 0,0 0 0,13-7 0,5-5-64,0-1 0,39-33 0,-53 39 16,-8 7-32,32-23-76,-34 24 69,0 0-1,1 1 0,-1-1 1,0 1-1,1 0 1,-1 0-1,1 0 0,0 0 1,5 0-1,-8 1 19,0 0 1,0 0-1,-1 1 0,1-1 0,0 0 0,-1 1 1,1-1-1,0 0 0,-1 1 0,1-1 0,-1 1 1,1-1-1,0 1 0,-1-1 0,1 1 0,-1 0 1,0-1-1,1 1 0,-1-1 0,1 1 0,-1 0 1,0 0-1,0-1 0,1 1 0,-1 0 0,0-1 1,0 1-1,0 0 0,0 0 0,0-1 0,0 1 1,0 0-1,0 0 0,0-1 0,0 2 0,-3 31 242,2-28-246,-2 9 91,-1 1 1,-5 15 0,0-2 82,9-28-165,0 0 1,0 0-1,0 0 0,0 0 1,0 0-1,0 1 1,0-1-1,0 0 0,0 0 1,0 0-1,0 0 0,0 0 1,0 0-1,0 0 0,1 0 1,-1 1-1,0-1 0,0 0 1,0 0-1,0 0 0,0 0 1,0 0-1,0 0 0,0 0 1,0 0-1,0 0 0,0 0 1,1 0-1,-1 0 0,0 1 1,0-1-1,0 0 1,0 0-1,0 0 0,0 0 1,0 0-1,1 0 0,-1 0 1,0 0-1,0 0 0,0 0 1,0 0-1,0 0 0,0 0 1,0 0-1,1 0 0,-1 0 1,0-1-1,0 1 0,0 0 1,0 0-1,0 0 0,0 0 1,0 0-1,1 0 0,12-5 187,22-12-44,-28 13-110,16-8 86,88-42-170,-109 53 50,4-2-27,0 1 1,1-1-1,0 1 1,-1 0-1,1 1 1,7-1-1,-12 2 26,0 0 0,-1 0 1,1 0-1,0 0 0,-1 1 0,1-1 0,0 1 0,-1-1 0,1 1 1,-1 0-1,1-1 0,-1 1 0,1 0 0,-1 0 0,0 0 1,1 0-1,-1 0 0,0 0 0,0 1 0,1-1 0,-1 0 1,0 1-1,-1-1 0,1 1 0,0-1 0,0 1 0,-1-1 0,1 1 1,0 2-1,1 1 34,-1 1 0,-1 0 0,1 0-1,-1 0 1,0 0 0,0 0 0,-1 6 0,0 6 5,1-18-39,0 0-1,0 1 0,1-1 0,-1 0 0,0 0 1,0 0-1,1 1 0,-1-1 0,0 0 0,0 0 1,1 0-1,-1 0 0,0 0 0,0 0 0,1 0 1,-1 0-1,0 0 0,1 0 0,-1 0 0,0 0 1,0 0-1,1 0 0,-1 0 0,0 0 0,0 0 0,1 0 1,-1 0-1,0 0 0,1 0 0,-1 0 0,0 0 1,0-1-1,1 1 0,-1 0 0,17-7 118,0-1-1,-1-1 1,29-20-1,38-39-42,-76 62-138,-1 0 0,1 0 0,14-7 0,-20 12 54,0 1 0,-1 0 0,1 0 0,-1-1 0,1 1 0,0 0 0,-1 0 0,1 0 0,0 0 0,-1 0 0,1 0 0,0 0 0,-1 0 0,1 0 0,0 1 0,-1-1 0,1 0 0,0 0 0,-1 0 0,1 1 0,0-1 0,0 1 0,12 13-34,-9-7 58,0 0 1,5 13 0,18 67 88,-6-19-652,-19-54-1106,-2-13 1182,0 0 1,1 1 0,-1-1-1,0 0 1,0 1-1,1-1 1,-1 0-1,0 0 1,2 3 0,-24-29-16817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9:16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40 9984,'-18'0'4512,"73"0"-3936,-5 0 1951,8 0-1503,40-3 704,7-2-992,37-2-448,-2 2-160,13-7-288,-19 4 96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9:19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4 176 4640,'-4'-3'1196,"7"8"1608,7 8 2001,-7-10-4512,1-1 1,-1 0 0,1 0-1,-1 0 1,1 0-1,0-1 1,0 1-1,0-1 1,0 0-1,0 0 1,0 0-1,0-1 1,0 0-1,0 1 1,5-2 0,9 0 407,-1-1 1,21-4 0,-29 4-534,2 0-12,0 0 0,-1-1 0,1-1 0,0 0 0,-1 0-1,16-11 1,-22 13-134,-1 0 0,1 0 0,-1-1 0,0 1 0,0-1 0,0 0 0,-1 0 0,1 0 0,-1 0-1,1-1 1,-1 1 0,0-1 0,0 0 0,-1 1 0,1-1 0,-1 0 0,0 0 0,0 0 0,0 0 0,0 0 0,0-7 0,-1 4 4,0 0 1,-1 0-1,0 0 1,0 0-1,-1 0 1,-3-10-1,4 15-23,1 1 0,-1-1 0,0 1 0,1-1 0,-1 1 0,0-1 0,0 1 0,0 0-1,0-1 1,0 1 0,0 0 0,-1 0 0,1 0 0,0 0 0,-1 0 0,1 0 0,0 0 0,-1 0 0,1 1 0,-1-1 0,1 0 0,-1 1-1,0-1 1,1 1 0,-1 0 0,0 0 0,1-1 0,-1 1 0,0 0 0,1 0 0,-1 0 0,0 1 0,1-1 0,-4 1 0,-1 1 19,0 1 1,0 0-1,0 0 1,0 0 0,0 1-1,1 0 1,-1 0 0,1 0-1,-7 9 1,3-4 101,0 1 0,1 1 1,0 0-1,-7 12 1,7-7 112,0-1 1,2 1-1,-7 22 1,10-30-135,1 0 1,1 1 0,0-1-1,0 1 1,0-1-1,1 1 1,0-1 0,3 15-1,-3-21-62,0 0-1,1 1 1,-1-1-1,1 0 1,0 0-1,0 0 1,0 0-1,0 0 1,0 0 0,0 0-1,0 0 1,1 0-1,-1-1 1,1 1-1,-1 0 1,1-1-1,0 1 1,0-1-1,-1 0 1,1 1-1,0-1 1,0 0-1,0 0 1,0 0 0,1-1-1,-1 1 1,0 0-1,0-1 1,0 0-1,1 1 1,2-1-1,4 0 69,0-1 0,0 0 0,0 0-1,0-1 1,0 0 0,11-5 0,16-6 97,62-32 0,27-26-258,-102 57 1,4-2-13,37-20-80,-64 36 142,0 0-1,1 0 1,-1 0-1,1 0 1,-1 0-1,0 0 1,1 0-1,-1 0 1,0 0-1,1 0 1,-1 0-1,1 0 1,-1 0-1,0 0 1,1 0-1,-1 0 1,0 0-1,1 0 1,-1 1-1,0-1 0,1 0 1,-1 0-1,0 0 1,1 1-1,-1-1 1,0 0-1,0 0 1,1 1-1,-1-1 1,0 0-1,0 1 1,1-1-1,-1 0 1,0 1-1,0-1 1,0 0-1,0 1 1,0-1-1,1 0 1,-1 1-1,0-1 1,0 1-1,0-1 1,0 0-1,0 1 1,1 20 188,-1-20-182,0 6 21,-1 0-1,0 0 1,-1 0 0,0 0-1,0 0 1,0 0 0,-6 10 0,3-6-5,5-11-15,0 1 0,0-1 0,0 0 0,0 0-1,0 0 1,0 0 0,0 0 0,-1 0-1,1 0 1,0 0 0,0 0 0,0 0-1,0 1 1,0-1 0,0 0 0,0 0-1,0 0 1,0 0 0,0 0 0,0 0 0,0 0-1,0 1 1,0-1 0,0 0 0,0 0-1,0 0 1,0 0 0,0 0 0,0 0-1,0 1 1,0-1 0,0 0 0,0 0-1,0 0 1,0 0 0,0 0 0,0 0 0,0 0-1,0 1 1,0-1 0,0 0 0,0 0-1,0 0 1,1 0 0,-1 0 0,0 0-1,0 0 1,0 0 0,0 0 0,0 1-1,0-1 1,0 0 0,1 0 0,-1 0-1,0 0 1,0 0 0,0 0 0,0 0 0,0 0-1,0 0 1,0 0 0,1 0 0,10-6 188,13-15-116,-6 0-77,-12 14-36,-1 0 0,2 1 0,12-12 0,-18 18 26,-1-1 0,1 1-1,-1-1 1,1 1 0,0-1-1,-1 1 1,1 0 0,0-1-1,-1 1 1,1 0 0,0 0-1,0-1 1,-1 1 0,1 0 0,0 0-1,0 0 1,-1 0 0,1 0-1,0 0 1,0 0 0,-1 0-1,1 0 1,0 1 0,1-1-1,-1 1-3,0 0-1,-1-1 1,1 1-1,0 0 1,0 0-1,0 0 1,-1 0-1,1 0 1,-1 0-1,1 0 1,-1 0-1,1 0 1,-1 0-1,1 2 1,1 3-29,-1 1 1,0-1-1,0 1 1,-1 9-1,0-9 52,1 1-1,-1-1 1,1 1-1,0-1 1,1 0-1,4 12 1,-6-17 23,1 0 0,0 0 0,0 0 0,0 0 0,1 0 0,-1 0-1,0-1 1,1 1 0,-1 0 0,1 0 0,-1-1 0,1 1 0,0-1 0,0 0 0,0 1 0,-1-1 0,1 0 0,0 0 0,1 0 0,-1-1 0,0 1 0,0 0 0,0-1 0,0 1 0,1-1 0,-1 0 0,2 0 0,9-1 69,-1-1 1,1-1 0,-1 0-1,13-5 1,-10 3-72,18-5-6,-2-2 0,52-25 0,-71 30-24,-1 0-1,1 0 0,-1-1 0,0 0 0,-1-1 1,0 0-1,-1-1 0,0 0 0,13-18 0,-20 25-21,1-2-62,1-1 0,-1 0 1,4-11-1,-7 17 72,1-1 0,-1 1 1,0-1-1,0 0 0,1 1 0,-1-1 0,0 1 1,0-1-1,0 1 0,0-1 0,0 0 0,0 1 1,0-1-1,0 1 0,0-1 0,0 0 1,0 1-1,0-1 0,0 1 0,-1-1 0,1 1 1,0-1-1,0 1 0,-1-1 0,1 1 0,0-1 1,-1 1-1,1-1 0,0 1 0,-1-1 1,1 1-1,-1 0 0,1-1 0,-1 1 0,1 0 1,-1-1-1,1 1 0,-1 0 0,1-1 0,-1 1 1,1 0-1,-1 0 0,1 0 0,-1 0 1,0 0-1,1-1 0,-1 1 0,1 0 0,-1 0 1,1 0-1,-1 1 0,0-1 0,1 0 1,-1 0-1,1 0 0,-1 0 0,-6 2-22,1-1 0,0 1-1,1 0 1,-1 0 0,0 0-1,1 1 1,-1 0 0,1 0-1,-9 7 1,-5 5 96,-19 20 1,33-31-39,-4 5-22,0 0-1,0 0 1,-11 18 0,18-25 9,0 1 1,1-1-1,0 0 1,0 1 0,0-1-1,0 1 1,0-1-1,0 1 1,0-1 0,1 1-1,-1 0 1,1-1-1,0 1 1,0 0-1,0-1 1,0 1 0,1 0-1,-1-1 1,0 1-1,1 0 1,0-1 0,0 1-1,2 4 1,-2-5 5,1 0 1,0 0-1,-1 0 1,1 0 0,0 0-1,0-1 1,0 1-1,0-1 1,0 1-1,0-1 1,1 0-1,-1 0 1,0 0 0,1 0-1,-1 0 1,1 0-1,-1-1 1,4 1-1,5 1 59,-1-2-1,1 1 0,13-2 0,-7-1-4,-1 0 0,1-1-1,0 0 1,-1-2 0,1 0-1,-1-1 1,24-12 0,-20 7-64,0-1 0,0 0 0,-1-2 0,-1 0 0,23-23 0,0-1-97,-41 37 85,1 1 1,-1 0 0,0-1-1,1 1 1,-1 0 0,0-1-1,1 1 1,-1 0-1,0-1 1,1 1 0,-1 0-1,0 0 1,1-1 0,-1 1-1,1 0 1,-1 0 0,1 0-1,-1 0 1,1 0-1,-1 0 1,0 0 0,2-1-1,-2 2-4,0-1 0,1 0 0,-1 0-1,0 1 1,0-1 0,1 0 0,-1 1-1,0-1 1,0 0 0,1 0 0,-1 1-1,0-1 1,0 1 0,0-1 0,1 0-1,-1 1 1,0-1 0,0 0 0,0 1-1,0 0 1,1 26-351,-1-22 332,0 4 63,0 0 0,0 0 0,1 0 0,1-1-1,-1 1 1,5 13 0,-5-19-21,1 0 0,-1-1-1,1 1 1,-1 0 0,1-1 0,0 1-1,0-1 1,0 0 0,0 0 0,0 1-1,0-1 1,1-1 0,-1 1-1,1 0 1,0 0 0,-1-1 0,1 0-1,0 1 1,0-1 0,0 0 0,0-1-1,5 2 1,7-1 37,0 0 1,1-1-1,-1 0 0,0-2 1,1 0-1,27-7 0,-38 8-26,26-6-41,-1-1 0,0-2 0,0-1 0,0-1 0,-2-2 0,0-1 0,0-1 0,-2-1 0,0-1 0,27-25 0,-35 24-482,-18 19 488,0 0 0,0 0 0,0 0 0,0 0-1,0 0 1,0 0 0,0 0 0,0 0-1,0 0 1,0 0 0,0 0 0,0 0 0,0 0-1,0 0 1,0 0 0,-1 0 0,1 0 0,0 0-1,0 0 1,0 0 0,0 0 0,0 0-1,0 0 1,0 0 0,0 0 0,0 0 0,0 0-1,0-1 1,0 1 0,0 0 0,0 0-1,0 0 1,0 0 0,0 0 0,0 0 0,0 0-1,0 0 1,0 0 0,0 0 0,0 0-1,0 0 1,0 0 0,0 0 0,0 0 0,0 0-1,0 0 1,0 0 0,0 0 0,-12 8-304,-113 102 69,117-104 175,-1 0 63,1 1-1,1 0 1,-9 9-1,14-15 26,1 1 0,-1 0 0,1 0 0,0 0 0,0 0 0,-1-1-1,2 2 1,-1-1 0,0 0 0,0 0 0,0 0 0,1 0-1,0 0 1,-1 1 0,1-1 0,0 0 0,0 0 0,0 1 0,0-1-1,0 0 1,1 2 0,0-2-3,0 0 0,0 0 1,0-1-1,0 1 0,0-1 0,1 1 0,-1-1 0,1 1 1,-1-1-1,1 0 0,-1 0 0,1 0 0,0 0 0,-1 0 1,1 0-1,0 0 0,0 0 0,0-1 0,0 1 0,-1-1 1,5 1-1,-1 0 39,0 0 0,1-1 1,-1 1-1,0-1 0,0 0 1,1-1-1,8-1 0,-9 0-22,0 1-1,0-1 1,0-1-1,0 1 1,0-1-1,-1 0 1,1 0 0,-1 0-1,0 0 1,0-1-1,4-4 1,4-6 4,-1 0 1,9-16-1,13-17-231,-33 47 190,0 0-1,0 0 1,0 0-1,0 0 1,0 0-1,0 0 0,0-1 1,0 1-1,0 0 1,0 0-1,0 0 1,0 0-1,0 0 1,0 0-1,0 0 0,0 0 1,1 0-1,-1 0 1,0 0-1,0-1 1,0 1-1,0 0 0,0 0 1,0 0-1,0 0 1,0 0-1,0 0 1,0 0-1,0 0 0,1 0 1,-1 0-1,0 0 1,0 0-1,0 0 1,0 0-1,0 0 1,0 0-1,0 0 0,0 0 1,0 0-1,1 0 1,-1 0-1,0 0 1,0 0-1,0 0 0,0 0 1,0 0-1,0 0 1,0 0-1,0 0 1,0 1-1,0-1 0,0 0 1,1 0-1,-1 0 1,0 0-1,0 0 1,0 8-153,-4 10 84,-94 324-12,84-304 128,-1 1-1,-2-2 1,-2 0-1,-2-2 1,0 0-1,-3-1 1,-1-1-1,-34 34 1,45-52 86,-28 19 0,36-29-128,-1-1 0,-1 1 0,1-1 0,-1 0 0,1-1 0,-12 4 0,17-7-30,-1 1 0,0-1 0,0 1 0,0-1 0,0 0 0,0 0 0,0 0 0,0 0 0,0-1 0,0 1 0,0-1 0,1 0 0,-1 0 0,0 0 0,0 0 0,1 0 0,-1-1 0,0 1 0,1-1 0,0 1 0,-1-1 0,1 0 0,0 0 0,0 0 0,0-1 0,0 1 0,0 0 0,1-1 0,-1 1 0,1-1 0,-3-5 0,1 2 7,1-1 0,0 1 1,0-1-1,1 0 0,0 0 0,0 0 1,0 0-1,1 1 0,1-10 1,0 5 14,1 0 1,0-1-1,1 1 1,1 0-1,5-12 1,-6 14-42,3-7 8,0 1 0,1 0 0,1 0 0,1 1 0,0 0 0,16-21 0,-6 17 63,-1 1-1,2 0 1,41-27 0,74-31 261,-85 49 60,89-62 0,-68 35-79,-29 24-121,-2-3 0,69-68 0,-11-13 76,-104 125-155,-9 27 0,5-11-32,-2-1-30,5-12 61,-9 28-1,15-39-38,0 0 0,0-1 0,0 1 0,1 0-1,-1 0 1,1 0 0,0 0 0,0 0 0,1 0 0,-1 0-1,1 0 1,2 7 0,-3-11-1,0 1 0,1 0 0,-1-1-1,0 1 1,1 0 0,-1-1 0,1 1 0,-1-1 0,1 1 0,-1-1-1,1 1 1,-1-1 0,1 1 0,0-1 0,-1 1 0,1-1 0,0 0-1,-1 1 1,1-1 0,0 0 0,0 0 0,0 1 0,1-1 4,1 0-1,-1 0 1,0 0 0,0 0 0,0 0 0,0 0 0,0-1 0,3 0-1,4-2 32,0 0 0,15-9 0,-20 10-12,15-9 20,-1 0 0,21-17 0,-17 12-30,-10 6-21,23-23 0,-1 0-2,-24 23-20,-8 8-22,0 0-1,0 0 0,-1 1 1,1-1-1,0 0 0,1 1 1,-1-1-1,0 1 0,0 0 1,0 0-1,4-1 0,-6 2 24,0 0-1,1 0 1,-1 0 0,0 0-1,0 0 1,0 0-1,0 0 1,0 0-1,0 0 1,0 0-1,1 0 1,-1 0 0,0 0-1,0 0 1,0 0-1,0 1 1,0-1-1,0 0 1,0 0-1,0 0 1,0 0 0,1 0-1,-1 0 1,0 0-1,0 0 1,0 1-1,0-1 1,0 0-1,0 0 1,0 0-1,0 0 1,0 0 0,0 0-1,0 1 1,0-1-1,0 0 1,0 0-1,0 1-20,1 2 5,-1 0 0,0-1-1,0 1 1,0 0 0,0 0-1,-1-1 1,1 1 0,0 0-1,-1-1 1,0 1 0,-2 4 0,0 4-20,-20 52-19,-42 83 1,27-66 229,-29 61-14,-103 162-1,165-296-155,-4 8 59,-19 23 0,26-35-62,-1 0-1,0 0 0,0 0 0,0 0 1,-1-1-1,1 1 0,0-1 0,-1 0 1,0 0-1,1 0 0,-1 0 0,-5 1 1,8-3-5,-1 0 0,1 1 0,0-1 0,0 0 0,-1 0 0,1 0 0,0 0 0,0 0 0,-1-1 0,1 1 0,0 0 0,0-1 0,0 1 0,-1 0 0,1-1 0,0 1 0,0-1 0,0 0 0,0 1 0,0-1 0,0 0 0,0 0 0,0 0 0,0 1 0,0-1 0,1 0 0,-2-2 0,0 0 3,0-1 1,0 1-1,1 0 0,-1-1 0,1 0 0,0 1 0,-1-8 0,-1-16 76,2 0 0,1 0 0,1 0 0,1 0 0,1 0 0,1 0 0,16-50 0,-17 66-45,0 1 0,1-1 0,1 1 0,-1 0 0,2 0-1,-1 0 1,1 0 0,1 1 0,0 0 0,0 1 0,11-10 0,-4 7-48,1 0 1,0 1 0,0 0-1,1 1 1,1 1 0,0 1-1,24-8 1,132-26-50,-133 33-115,29-5-2162,-24 10-4373,-28 5 3820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9:21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12 4064,'8'-11'13887,"-8"24"-12072,1-7-1468,-1 0 1,0 0-1,-1 0 1,-1 6-1,-16 68 973,-53 137 0,44-154-952,-42 75 0,37-76-74,-1-5 954,30-54-118,11-6-783,136-41 591,-110 35-881,0 2 0,59-5 0,-87 11-100,1 1 0,0 0 0,9 1 0,-13-1 14,-1 1 0,1-1 1,-1 1-1,0-1 0,1 1 0,-1 0 1,0 0-1,0 0 0,0 0 0,1 0 1,2 4-1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9:22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23 157 6048,'-5'-4'569,"-8"-8"1301,12 12-1713,1 0-1,0-1 1,0 1-1,-1 0 1,1 0 0,0 0-1,-1-1 1,1 1-1,0 0 1,0 0 0,0-1-1,-1 1 1,1 0-1,0-1 1,0 1 0,0 0-1,0-1 1,0 1-1,0 0 1,-1-1 0,1 1-1,0 0 1,0-1-1,0 1 1,0 0 0,0-1-1,0 1 1,0 0-1,0-1 1,1 1 0,-1-1-1,5-3 659,1 1-1,0-1 0,0 1 0,1 1 0,-1-1 1,0 1-1,11-2 0,10-4 768,209-61 1778,-195 60-3417,-22 5-872,30-10 0,-32 13-2106,-35 4-10249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9:22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24 9056,'-27'-9'4096,"22"6"-3552,10 0 2879,4 6-1983,5-3 896,8 8-1376,10-8 640,-1 4-928,6-4-128,3 0-352,9-4-192,5-1-32,4-1-192,2 6 128,-7-8-2784,-8 8 1600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9:26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328 143 3392,'5'-6'5800,"4"-2"213,-7 2-6568,-9-14 2138,1 7-963,4 8-385,-1-4 43,-1 1 0,0 0 0,0 0 0,-6-9 0,8 14-227,-1 0 1,1 1-1,-1-1 0,1 1 1,-1 0-1,0 0 1,1 0-1,-1 0 1,0 0-1,0 1 1,0-1-1,-1 1 0,1 0 1,0 0-1,-5-1 1,1 1 26,0 0 0,0 0 1,0 1-1,-1-1 1,1 2-1,0-1 0,0 1 1,0 0-1,0 1 0,0-1 1,0 1-1,-7 4 0,3-1-69,1 1-1,-1 0 1,1 1-1,0 0 0,0 0 1,-11 13-1,13-12 31,1 0 0,1 0 0,-1 1 0,1 0 0,1 0 0,-1 0-1,2 1 1,-1 0 0,-4 16 0,7-19-8,0 0-1,0 1 1,1-1 0,0 0-1,1 1 1,0-1-1,0 0 1,0 1-1,1-1 1,0 0 0,0 0-1,1 1 1,0-1-1,4 11 1,-2-12 26,-1-1 1,1 0-1,0 0 1,1 0-1,-1 0 1,1 0-1,0-1 1,0 0-1,0 0 0,0-1 1,1 1-1,-1-1 1,1 0-1,0-1 1,9 4-1,1-1 61,0-1 0,0 0 0,0-1 0,30 2 0,-32-4-57,0 0 0,0-1 1,-1-1-1,1 0 0,0-1 0,-1-1 0,1 0 0,-1-1 0,0 0 0,21-10 0,82-52 281,-71 38-489,1 3-1,62-26 0,-99 48 121,0 1-1,0 0 1,0 1 0,0-1-1,0 2 1,0-1 0,0 1-1,0 1 1,0-1 0,0 2-1,0-1 1,0 1 0,0 1-1,0-1 1,9 5 0,84 36 75,-93-39 466,-20-9 439,2 0-959,0 1-16,0 0-1,0 0 1,0 0-1,-1 2 1,0-1 0,1 1-1,-1 0 1,0 1-1,0 0 1,0 1 0,0 0-1,0 1 1,-11 1-1,7 1-21,0 0-1,1 1 1,-1 1-1,1 0 1,0 1-1,1 0 0,-1 1 1,-19 14-1,23-14 33,0 0-1,0 1 0,1 0 0,0 0 1,1 1-1,-11 15 0,16-21 28,0 0 1,1 1-1,-1-1 0,1 1 0,-1-1 0,1 1 0,0 0 1,1-1-1,-1 1 0,0 5 0,1-6 17,1 0 0,-1-1-1,0 1 1,1 0 0,0-1 0,0 1 0,0-1 0,0 1-1,0-1 1,0 1 0,0-1 0,1 0 0,-1 1-1,1-1 1,0 0 0,2 2 0,-2-2 6,1 0 1,-1 0-1,1 0 1,-1-1-1,1 1 1,0-1-1,-1 1 1,1-1-1,0 0 1,0 0-1,0-1 0,0 1 1,0 0-1,0-1 1,0 0-1,0 0 1,0 0-1,5-1 1,4 0 133,0-2 0,0 0 0,16-6 1,-25 8-126,15-6 48,0 0 1,-1-2 0,0 0-1,17-12 1,58-50-489,-89 68 328,4 0-375,-1 11 218,-5-5 261,10 16-3,17 22 0,-24-34 49,1-1 0,0-1 0,1 1 0,-1-1 0,1 0 0,0 0 0,11 6 0,-15-10-35,1 0 0,-1 0 0,1 0 0,0 0 0,-1-1-1,1 1 1,0-1 0,0 0 0,-1 1 0,1-1 0,0-1 0,0 1 0,0 0 0,-1-1 0,1 1 0,0-1 0,-1 0 0,1 0 0,-1 0 0,1 0-1,-1 0 1,1-1 0,-1 1 0,3-2 0,5-6 50,1 1-1,-1-2 0,15-17 1,-13 14-152,9-11 22,-14 14 21,2 0 0,-1 1 1,1 0-1,15-11 0,-23 20 1,0-1 0,-1 1 0,1-1 0,0 1 0,0-1 1,0 1-1,-1-1 0,1 1 0,0 0 0,0 0 0,0-1 0,0 1 1,0 0-1,-1 0 0,1 0 0,0 0 0,0 0 0,0 0 0,0 0 0,0 0 1,1 1-1,-1-1 6,0 1 1,-1-1 0,1 1-1,0 0 1,-1-1 0,1 1-1,-1 0 1,1-1 0,-1 1-1,1 0 1,-1 0 0,1-1-1,-1 1 1,0 0 0,0 0-1,1 0 1,-1 1 0,1 4 56,0 1 1,-1-1-1,0 0 0,-1 12 1,0 31 440,0-40-452,2-4 132,4-8 4,66-48-31,-61 44-173,-1 0 0,1 1-1,0 0 1,1 0 0,-1 1-1,1 1 1,0-1 0,14-2-1,-22 7 32,1 0 0,-1-1-1,0 2 1,1-1 0,-1 0-1,0 1 1,1-1 0,-1 1-1,0 0 1,0 0-1,0 0 1,0 1 0,0-1-1,5 4 1,1 2 133,0 0-1,0 0 1,7 10 0,14 11 49,-20-21-155,-1-1-1,1 0 1,1 0 0,-1-1-1,1 0 1,15 5-1,-24-10-178,0 1-1,0-1 1,1 1 0,-1-1-1,0 0 1,1 0-1,-1 0 1,0 0 0,0 0-1,1 0 1,-1-1-1,0 1 1,1-1 0,-1 0-1,3-1 1,-3 1-872,1 0 1,-1-1-1,1 0 0,-1 1 1,0-1-1,0 0 1,0 0-1,0 0 0,0-1 1,3-4-1,5-5-2945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9:28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20 4224,'-18'-19'2458,"23"33"6154,-1 10-5745,1 34-1610,-10 230 1287,1-195-1941,3 51 177,1-88-360,0-41-276,0-8 14,-1-1 0,1 0 0,1 0 0,-1 0 0,1 0 0,0-1 0,3 11 0,-4-16-144,0 0 0,0 0 1,0 0-1,1 0 1,-1 0-1,0 0 0,0 0 1,0 0-1,0 0 1,0 1-1,0-1 0,0 0 1,0 0-1,0 0 1,1 0-1,-1 0 0,0 0 1,0 0-1,0 0 1,0 0-1,0 0 0,0 0 1,0 0-1,1 0 1,-1 0-1,0 0 1,0 0-1,0 0 0,0 0 1,0 0-1,0 0 1,1 0-1,-1 0 0,0 0 1,0 0-1,0 0 1,0 0-1,0 0 0,0-1 1,0 1-1,0 0 1,1 0-1,-1 0 0,0 0 1,0 0-1,7-8 327,9-14-110,-12 18-137,22-30-213,1 1 0,2 1 1,53-45-1,-77 73 106,-1 1 0,1-1 0,0 1 0,0 0-1,1 0 1,-1 1 0,1-1 0,-1 1 0,1 0 0,0 1 0,-1-1 0,9 0 0,-10 2 7,-1 0 1,1 0-1,-1 1 0,0-1 1,1 1-1,-1 0 1,0 0-1,1 0 0,-1 0 1,0 0-1,0 1 1,0-1-1,0 1 1,0 0-1,0 0 0,-1 0 1,1 0-1,0 1 1,-1-1-1,0 1 0,0-1 1,3 5-1,0 0 37,-1 0 0,0 0 0,0 0 1,0 0-1,-1 1 0,-1 0 0,1-1 0,-1 1 0,0 0 0,-1 0 0,1 16 0,-2-19-7,0 0-1,0 0 1,-1 0 0,0 0-1,0 0 1,-1 0 0,1 0-1,-1-1 1,0 1-1,0-1 1,-1 1 0,1-1-1,-1 0 1,0 0 0,0 0-1,0 0 1,-1 0 0,1-1-1,-1 1 1,-7 4 0,3-3-17,0-1 1,0 1 0,-1-1 0,1-1 0,-1 0 0,0 0 0,0-1-1,0 0 1,-1 0 0,-13 0 0,-9-1 24,-54-5 1,59 1-30,20 3-27,0-1-1,1-1 1,-10-2-1,1 0-79,12 4 57,-4-6-104,72 2 18,16-1 268,-13 1 45,86-15 1,-132 14-172,1 0 1,-1-2-1,33-14 0,-34 7 343,-21 15-400,7 0 0,20-6 130,-23 4-54,0 1 1,1-1-1,-1 1 0,0-1 1,0 0-1,0-1 0,0 1 0,0-1 1,0 0-1,-1 0 0,5-2 0,0-3 0,0 1-1,-1-1 1,0-1-1,0 1 1,-1-1-1,10-16 1,-14 21-40,0 0 0,-1 0 1,1 0-1,-1 0 0,0 0 0,0 0 1,0 0-1,-1 0 0,1 0 1,-1-1-1,1 1 0,-1 0 1,0 0-1,0-1 0,-1 1 0,1 0 1,-1 0-1,1 0 0,-1 0 1,0-1-1,0 1 0,-1 0 1,1 0-1,-1 1 0,-1-4 1,2 5-1,1 0 0,-1 0 0,0 0 0,1 0 0,-1 1 0,0-1 0,0 0 0,0 0 0,0 1 0,0-1 0,0 1 0,0-1 0,0 1 0,0-1 0,0 1 0,0-1 0,0 1 0,0 0 0,0 0 0,0 0 1,0-1-1,0 1 0,-2 0 0,1 1-8,0-1 1,0 1 0,0 0-1,-1-1 1,1 1 0,0 0-1,0 0 1,0 0 0,1 0 0,-1 1-1,-2 0 1,-2 4 24,0-1-1,1 1 1,-1 0 0,1 1-1,-5 8 1,3-5 88,1 1 0,0 1 1,1-1-1,1 1 0,-5 14 1,8-22-45,0 0 1,0 1 0,1-1 0,-1 1 0,1-1-1,0 0 1,0 1 0,1-1 0,-1 1 0,1-1-1,0 0 1,0 1 0,0-1 0,1 0-1,0 0 1,-1 0 0,6 7 0,-3-5-9,1-1 1,0 0 0,0 0-1,0 0 1,0-1 0,1 0-1,0 0 1,0 0-1,0-1 1,0 0 0,1 0-1,-1 0 1,1-1 0,0 0-1,0 0 1,9 1-1,5-1-105,1 0-1,-1-1 0,1-1 1,21-4-1,-27 3-404,-1-1-1,1-1 1,-1-1 0,15-5 0,-19 5-895,0-1 0,-1 0 0,14-9-1,-21 12 770,0 0-1,0-1 0,0 1 0,0 0 1,-1-1-1,1 0 0,-1 0 0,1 0 1,-1 0-1,0 0 0,0 0 0,-1 0 1,1 0-1,-1-1 0,1 1 0,0-7 1,9-27-3837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9:34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193 512 2240,'22'-17'4370,"-22"16"-4200,1 1 0,-1-1 0,1 1 0,-1-1-1,1 0 1,-1 1 0,1-1 0,-1 0 0,1 1 0,-1-1-1,0 0 1,0 1 0,1-1 0,-1 0 0,0 0 0,0 1 0,0-1-1,0 0 1,0 0 0,0 1 0,0-1 0,0 0 0,0 0-1,0 0 1,0 1 0,0-1 0,0 0 0,-1-1 0,0 2-35,1-1 1,-1 1-1,0-1 1,1 0-1,-1 1 1,0-1 0,0 1-1,0-1 1,1 1-1,-1 0 1,0-1-1,0 1 1,0 0-1,0 0 1,0-1 0,0 1-1,1 0 1,-1 0-1,0 0 1,-2 0-1,-15 2 571,8 2-494,0-1 1,0 1-1,1 0 1,-1 1-1,1 0 1,-16 12-1,10-5 7,0 0 0,-24 29-1,35-38-175,1 1 0,0 0 0,0 0 0,0 1 0,1-1 0,-1 1 0,1-1 0,0 1 0,1 0 0,-2 6 0,2-9 9,1 0 1,0 1 0,0-1 0,0 0 0,0 0 0,0 0-1,1 0 1,-1 0 0,1 0 0,-1 0 0,1 0 0,0 0-1,0 0 1,0 0 0,0 0 0,0 0 0,0 0 0,0-1-1,1 1 1,-1-1 0,1 1 0,-1-1 0,1 1 0,-1-1-1,1 0 1,3 2 0,-2-1 7,1-1 0,-1 0 1,0 0-1,1 0 0,-1 0 0,1-1 0,-1 1 0,1-1 0,-1 0 1,1 0-1,-1 0 0,1 0 0,-1-1 0,0 1 0,1-1 0,-1 0 1,1 0-1,2-2 0,7-2 103,0-1 1,0 0 0,14-10-1,-15 8-99,0 0 0,-1-1-1,0-1 1,-1 0-1,0 0 1,0-1-1,15-23 1,-15 17-2,-1 0 1,0 0-1,-1-1 0,-1 0 1,6-26-1,-6 8-6,-1 0 1,-1 0-1,-2 0 1,-2-1-1,-7-70 1,5 94-115,-1 0 1,0 1 0,0-1-1,-2 1 1,1 0 0,-2 0-1,-9-20 1,13 31 28,0 0-1,0 0 1,0 1-1,0-1 1,0 0-1,0 0 1,0 1 0,-1-1-1,1 0 1,0 1-1,0 0 1,-1-1 0,1 1-1,0 0 1,-1-1-1,1 1 1,0 0-1,-1 0 1,1 0 0,-1 0-1,1 0 1,0 1-1,-1-1 1,1 0 0,0 0-1,0 1 1,-1-1-1,1 1 1,0 0-1,-2 0 1,1 2 31,0 0 0,1 0-1,-1-1 1,1 1 0,0 0 0,-1 1-1,1-1 1,-1 6 0,0 7 34,0 0 0,1 1 0,1 24 0,0-11-20,0 18-28,12 89 0,-9-121 68,0 1 1,1-1 0,1 0 0,0 0 0,2 0 0,-1-1-1,2 0 1,0 0 0,11 14 0,-15-23 38,1-1 0,0 1 1,0-1-1,0 0 0,1-1 0,-1 1 0,1-1 0,12 6 1,-13-8-37,0 0 0,-1 0 0,1 0 0,0-1 1,0 0-1,0 0 0,0-1 0,0 1 0,0-1 1,0 0-1,0 0 0,0-1 0,7-1 0,-2 0 16,-1-1 0,1 0 0,-1-1 0,0 0-1,0 0 1,0-1 0,-1 0 0,1-1 0,11-10-1,-8 5-47,0-1-1,-1 0 1,0-1-1,17-27 0,-16 15-458,-11 46 102,-1-16 323,0 17 54,3 24 0,-2-38 11,1 1-1,0-1 1,0 0 0,1 0-1,0-1 1,5 11-1,-8-17-36,1 0-1,-1 0 1,1 0 0,-1 1-1,1-1 1,-1 0-1,1-1 1,0 1 0,-1 0-1,1 0 1,0 0-1,0 0 1,0-1 0,0 1-1,0 0 1,-1-1-1,1 1 1,0 0 0,1-1-1,-1 1 1,0-1-1,0 0 1,0 1 0,0-1-1,0 0 1,0 0-1,0 0 1,1 0 0,-1 0-1,0 0 1,0 0-1,0 0 1,0 0 0,0 0-1,1-1 1,-1 1-1,0 0 1,0-1-1,0 1 1,0-1 0,0 1-1,0-1 1,0 0-1,0 1 1,0-1 0,0 0-1,1-1 1,4-4 59,-1 0 1,1 0 0,-1-1-1,0 0 1,5-9-1,2-8-53,13-40 0,-22 52 14,-3 11-38,0 0 1,0 0-1,1 0 0,-1 0 0,0 0 0,0 0 0,1 0 0,-1 0 0,0 1 0,1-1 1,-1 0-1,1 0 0,0-1 0,0 28-510,-1 14 664,1 0-1,11 60 1,-12-100-146,0 1-1,0-1 1,0 0 0,0 1 0,0-1 0,0 0 0,0 0 0,0 1 0,0-1 0,0 0 0,0 0 0,0 1 0,0-1 0,0 0 0,1 0 0,-1 0 0,0 1 0,0-1 0,0 0 0,0 0 0,1 0 0,-1 1 0,0-1 0,0 0 0,1 0 0,-1 0 0,0 0 0,0 1 0,0-1 0,1 0 0,-1 0 0,0 0 0,1 0-1,-1 0 1,0 0 0,1 0 0,8-7 349,8-16-101,38-75-30,-47 85-264,-2-1 1,1 0-1,-2 0 0,0 0 1,4-21-1,-5 23-36,0-6 30,-4 18 26,1-1 0,0 1 1,0 0-1,-1 0 0,1 0 0,0 0 0,0 0 1,-1 0-1,1 0 0,0 0 0,0 0 1,-1 0-1,1 0 0,0 0 0,-1 1 1,2-1-1,16 5 21,1 1-12,1-1 1,-1-2 0,1 1-1,0-2 1,0-1 0,0 0-1,-1-2 1,32-4 0,-42 4 0,-4 1 6,-1-1-1,0 1 1,0-1 0,0 0-1,0 0 1,6-3 0,0-1 93,7-6 14,-21 69-401,3-51 269,-1 10-19,0-1 1,1 19-1,1-29 53,1-1 0,-1 0 0,1 0 0,0 0 0,1 0-1,-1 0 1,1 0 0,0 0 0,0 0 0,5 8 0,-6-12 21,0 1 0,0-1 0,0 1 0,1-1 0,-1 0 0,0 1 0,0-1 0,1 0 0,-1 0 0,1 0 0,-1 0 0,1 0 1,0 0-1,2 1 0,-3-2-197,0 0 0,0 0 0,0 0 0,0 0 0,0 0 0,-1-1 0,1 1 0,0 0 1,0 0-1,0-1 0,0 1 0,0-1 0,0 1 0,-1-1 0,1 1 0,0-1 0,0 1 1,0-1-1,-1 1 0,1-1 0,0 0 0,-1 0 0,1 1 0,-1-1 0,1 0 0,-1 0 1,1 0-1,-1 0 0,0 1 0,1-3 0,13-32-11972,-6 15 8714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9:34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16 6400,'-17'-15'2880,"7"15"-2496,2 0 1120,-2 0-1376,10 3-128,-3 2-448,6 2 224,2 1-1216,3 0 800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4:31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6 283 2080,'0'0'38,"0"0"0,0-1 0,0 1 0,0 0 0,0 0 0,0 0 0,0 0 0,-1-1 0,1 1 0,0 0 0,0 0 0,0 0 0,0 0 0,0 0-1,0-1 1,0 1 0,-1 0 0,1 0 0,0 0 0,0 0 0,-3 0 2695,13 11-1703,0-1-160,-9-9-761,0 1 0,0-1 0,0 0 1,0 0-1,1 0 0,-1 1 0,0-1 0,1 0 0,-1-1 0,1 1 1,-1 0-1,1 0 0,-1-1 0,1 1 0,0-1 0,-1 1 0,1-1 1,3 1-1,1-2 60,1 1 0,-1-1 0,0 0 0,1-1 0,-1 1 0,0-1 0,0-1 0,0 1 0,0-1 1,-1 0-1,1 0 0,-1-1 0,0 0 0,0 0 0,5-5 0,-2 2 19,0-1 0,-1-1-1,0 0 1,-1 0 0,1 0 0,-2 0 0,9-20 0,-13 26-168,0 0 0,-1 1 0,1-1 0,-1 0 1,0 0-1,0 0 0,0 0 0,0 0 1,-1 1-1,1-1 0,-1 0 0,1 0 0,-1 0 1,0 1-1,0-1 0,0 0 0,0 1 1,-3-4-1,2 3-58,1 0 0,-1 0 0,0 0 0,0 1 0,-1-1 0,1 1 0,0 0 0,-1-1 0,1 1 0,-1 0 0,0 1 0,0-1 0,0 0 0,0 1 0,-4-2 0,4 2-58,0 0 0,0 1 0,-1-1 0,1 1 0,-1 0 0,1 0 0,0 0 0,-1 0 1,1 0-1,0 1 0,-1 0 0,1 0 0,0 0 0,0 0 0,-6 3 0,5-2 96,1 0-1,-1 1 0,1 0 1,0 0-1,0 0 1,0 0-1,1 0 0,-1 0 1,1 1-1,-1-1 1,-1 6-1,-2 4 126,1 0 0,1 1 0,0 0 0,1 0 0,0 0 0,0 18 0,2-18-44,0-1 0,2 1 0,0 0 0,0-1 0,1 1-1,1-1 1,5 16 0,-6-21 21,1 0-1,0-1 1,0 0 0,1 0-1,0 0 1,0 0-1,1 0 1,0-1-1,0 0 1,0 0 0,1 0-1,0-1 1,10 8-1,-10-10 5,-1 0 0,1 0 1,-1-1-1,1 1 0,0-1 0,0-1 0,0 1 0,0-1 0,0 0 1,0 0-1,12-1 0,-9-1 18,0 0 0,0 0 0,0-1 1,0 0-1,0-1 0,0 0 0,10-6 0,-1 0 78,1-2 0,-2-1 0,0 0 0,0-1-1,-1-1 1,18-20 0,96-112-410,-49 62 405,-80 83-200,1-1-35,0-1 0,0 1 0,0 0 1,0 0-1,0 0 0,0 0 0,1 0 0,-1 0 0,1 1 0,-1-1 1,1 1-1,0 0 0,5-2 0,-6 20-437,1 2 478,-1-1-1,0 1 1,-2-1-1,-1 23 1,-1 1 299,2-41-281,1-1 1,-1 0-1,0 0 0,0 0 0,0 1 0,0-1 0,0 0 1,1 0-1,-1 0 0,0 1 0,0-1 0,0 0 1,1 0-1,-1 0 0,0 0 0,0 0 0,0 1 1,1-1-1,-1 0 0,0 0 0,0 0 0,1 0 1,-1 0-1,0 0 0,0 0 0,1 0 0,-1 0 1,0 0-1,0 0 0,1 0 0,-1 0 0,0 0 1,0 0-1,1 0 0,-1 0 0,0 0 0,0-1 1,1 1-1,3-3 80,-1 0 1,1-1-1,-1 1 1,0-1-1,0 1 1,0-1-1,0 0 1,0-1-1,1-4 1,8-10-8,1 3-134,1 1 1,0 1-1,0 1 1,2 0-1,-1 1 0,21-12 1,-34 22-22,1 1 1,-1-1-1,1 1 1,0-1-1,0 1 0,-1 0 1,1 0-1,0 1 1,0-1-1,0 0 1,0 1-1,6 0 1,-8 0 40,1 0 1,-1 1 0,1-1-1,-1 1 1,1-1 0,-1 1-1,1 0 1,-1 0-1,1 0 1,-1-1 0,0 1-1,0 0 1,1 1 0,-1-1-1,0 0 1,0 0-1,0 0 1,0 1 0,0-1-1,-1 0 1,1 1 0,0-1-1,-1 1 1,1-1 0,0 3-1,14 46 59,9 20 51,-20-61-49,0 0-1,1 0 1,0 0 0,1 0 0,8 10-1,-8-12 0,0-1 0,1 1 0,0-1 0,0-1 0,0 1-1,1-1 1,-1 0 0,1-1 0,0 0 0,1 0 0,-1-1-1,12 3 1,-13-4 2,1-1 0,-1 0 0,0 0 0,1-1 0,0 0 0,-1 0 0,1-1 0,-1 0 0,0 0 0,1-1 0,-1 0 0,0 0 0,0 0 0,0-1 0,8-4 0,-3-1 30,1 0-1,-2-1 1,1 0 0,-1 0 0,0-2 0,-1 1 0,0-1 0,15-24 0,-9 10-10,-1-1 0,-2 0 0,14-37 1,-26 61-99,0-1 1,-1 0-1,1 0 0,0 0 1,-1 0-1,0 0 1,1 0-1,-1 0 1,0 0-1,-1 1 1,1-1-1,0 0 1,-1 0-1,0 0 0,1 0 1,-1 0-1,-2-2 1,3 4 14,-1 1 0,1-1 1,-1 1-1,1 0 1,-1-1-1,1 1 0,-1 0 1,1-1-1,-1 1 0,0 0 1,1 0-1,-1-1 0,1 1 1,-1 0-1,0 0 1,1 0-1,-1 0 0,0 0 1,1 0-1,-1 0 0,1 0 1,-1 0-1,0 0 0,1 0 1,-1 1-1,1-1 0,-1 0 1,0 0-1,1 1 1,-1-1-1,1 0 0,-1 1 1,1-1-1,-1 1 0,-19 14-174,12-7 188,1 1 0,0 0 0,0 0 0,1 1 0,0 0 0,0 0 0,1 1 0,1-1 0,-1 1 0,2 0 0,0 0 0,0 0 0,1 1 0,0-1 0,1 1 0,0-1 0,1 1 0,1-1 0,-1 1 0,2-1 0,3 16 0,-3-18 75,1 0 1,0 0 0,0 0-1,8 14 1,-10-21-46,0 0 0,0-1 1,0 1-1,0 0 0,1 0 0,-1-1 1,1 1-1,-1-1 0,1 1 0,0-1 1,0 0-1,-1 0 0,1 1 0,0-1 0,0 0 1,0-1-1,0 1 0,0 0 0,0-1 1,0 1-1,0-1 0,1 1 0,-1-1 1,0 0-1,0 0 0,3 0 0,-1-1 21,0 0 1,0 0-1,0 0 0,-1-1 0,1 1 0,0-1 0,-1 0 0,6-4 0,26-23 148,-23 18-141,88-87 253,-60 56-232,58-46 0,-41 47-445,-56 42 301,1-1 0,-1 1 0,0 0 0,0-1 0,1 1 0,-1 0 0,0 0 0,0 0 0,0 0 0,0 0 0,0 0 0,0 0 0,1 2 0,15 19-19,9 25 118,6 17 10,-29-59-10,0 1-1,0-1 1,0-1-1,1 1 0,-1 0 1,1-1-1,1 0 1,-1 0-1,0 0 0,1 0 1,6 3-1,-7-5 13,0 0 1,0 0-1,0 0 0,0 0 0,0-1 0,1 0 1,-1 0-1,1 0 0,-1 0 0,1-1 0,-1 1 1,1-1-1,-1-1 0,1 1 0,5-1 0,5-4 20,0 0-1,-1-1 0,0 0 0,0-1 1,0-1-1,-1 0 0,19-15 0,34-20 31,33-10-2,48-28 109,-145 80-198,21-15 120,-23 16-127,1 0 0,0-1 1,-1 0-1,1 1 0,-1-1 0,1 1 0,0-1 0,-1 1 0,0-1 1,1 0-1,-1 0 0,1 1 0,-1-1 0,0 0 0,1 1 0,-1-1 1,0 0-1,0 0 0,0 0 0,0 1 0,0-1 0,0 0 0,0 0 1,0 0-1,0 1 0,0-2 0,-1 1-18,1 1 1,-1 0-1,0 0 0,1 0 1,-1-1-1,0 1 0,1 0 1,-1 0-1,0 0 0,1 0 1,-1 0-1,0 0 0,1 0 1,-1 0-1,0 0 0,1 0 1,-1 1-1,-1-1 0,2 0-21,-18 4 2,1 1 0,0 0 0,0 1-1,0 1 1,1 0 0,0 1 0,1 1 0,0 0-1,0 2 1,1-1 0,-21 21 0,27-23 26,1 1-1,0-1 1,0 1 0,1 0 0,0 1 0,1-1 0,-7 16 0,11-21 38,-1 0 0,1-1 1,0 1-1,0 0 0,1-1 0,-1 1 1,1 0-1,0 0 0,0-1 1,0 1-1,0 0 0,1 0 1,0-1-1,-1 1 0,1 0 0,1-1 1,-1 1-1,0-1 0,1 1 1,0-1-1,0 0 0,0 0 0,0 1 1,0-1-1,4 3 0,-4-4 3,1 0 0,-1 0 0,0-1-1,0 1 1,1-1 0,-1 1-1,1-1 1,-1 0 0,1 0 0,-1 0-1,1-1 1,0 1 0,-1 0 0,1-1-1,0 0 1,0 0 0,-1 0-1,1 0 1,0 0 0,0 0 0,-1-1-1,1 1 1,0-1 0,-1 0 0,1 0-1,-1 0 1,1 0 0,3-2-1,6-4 62,0 0-1,-1-1 1,0 0-1,13-13 0,4-5-3,-2-1-1,-1-1 0,41-59 1,-55 63-1134,-12 26 1003,0 0 0,0 1 0,0-1 0,0 0 0,0 0 0,0 0 0,0 1 0,0 3 0,-1 3-9,-12 43 34,2 0-1,-5 59 1,11-65-79,-5 32 22,-21 114 154,21-144 43,-2 1 0,-26 59 0,38-105-42,-1 0 0,1 0 0,-1-1 0,1 1-1,-1-1 1,0 1 0,-3 3 0,4-5-52,0-1-1,0 1 0,0 0 1,0-1-1,0 1 1,0-1-1,0 1 1,-1-1-1,1 0 1,0 0-1,0 1 1,0-1-1,0 0 1,0 0-1,-1 0 1,1 0-1,0 0 1,0 0-1,0 0 1,0-1-1,0 1 0,-1 0 1,1-1-1,0 1 1,-1-1-1,-8-4 21,1 0 0,0 0 0,0-1 0,1 0 0,0-1 0,0 0 0,-9-10 0,6 5-15,1 0 1,0-1-1,1-1 1,-9-15 0,15 22-29,0 1 1,0-1-1,1 1 1,0-1-1,0 0 1,1 0-1,-1 0 1,1-12-1,1 16-4,0 0 0,0 0 0,0 0 0,0 0 1,1 0-1,0 0 0,0 0 0,-1 0 0,1 1 0,1-1 0,-1 0 0,0 1 0,1-1 0,0 0 1,-1 1-1,1 0 0,0-1 0,0 1 0,0 0 0,0 0 0,1 0 0,2-2 0,11-4-30,1 1 0,0 0-1,1 1 1,0 1 0,30-5-1,-24 5 36,-2 0 46,-1 0 0,0-2 0,0 0 0,-1-1 0,0-2 0,-1 0 0,0 0 0,0-2-1,-1-1 1,-1 0 0,0-1 0,0-1 0,23-28 0,-6-1 49,54-93-1,-40 60-85,-29 50-74,-2-1 0,21-43 0,-35 60-401,-3 11 456,0 0 1,0 0-1,0 0 1,0 0-1,0 0 1,0 0-1,0 0 1,0 0-1,0 0 1,0 0-1,0 0 1,0 0-1,0 0 1,0 0-1,0 0 1,0 0 0,0 0-1,0 0 1,0 0-1,0 0 1,0 0-1,0 0 1,0 0-1,-1 0 1,1 0-1,0 0 1,0 0-1,0 0 1,0 0-1,0 0 1,0 0 0,0 0-1,0 0 1,0 0-1,0 0 1,0 0-1,0 0 1,0 0-1,0 0 1,0 0-1,0 0 1,0 0-1,0 0 1,0 0-1,0 0 1,0 0-1,-1 2-33,0-1-1,0 1 1,1-1-1,-1 1 1,1-1-1,-1 1 1,1 0-1,0-1 1,-1 4-1,0 27-153,0-24 197,0 1-1,1-1 1,0 0 0,0 0 0,1 0 0,0 0 0,4 13-1,-5-20 33,0 1-1,0-1 1,1 0-1,-1 0 1,1 0-1,-1 0 1,1 0-1,0 1 1,-1-1-1,1 0 1,0 0-1,0 0 1,0-1-1,0 1 1,0 0-1,0 0 1,0 0-1,0-1 1,0 1-1,0 0 1,0-1-1,0 1 1,0-1-1,1 0 1,-1 1-1,0-1 1,0 0-1,1 0 1,-1 1-1,0-1 1,0 0-1,1 0 1,-1-1-1,0 1 1,2 0-1,3-2 81,0 0 0,0-1 0,0 0 0,-1 1-1,10-8 1,-4 4-150,17-10 170,-2-2 0,0 0 0,26-24 0,-49 39-178,-1 1 0,1 0 0,0 0 0,-1 1 0,1-1 0,0 1 0,0-1 0,3 0 0,-5 1 27,-1 1 0,1 0-1,0 0 1,0 0 0,-1 0 0,1 0 0,0-1-1,-1 1 1,1 0 0,0 1 0,0-1-1,-1 0 1,1 0 0,0 0 0,-1 0-1,1 0 1,0 1 0,0-1 0,-1 0-1,1 1 1,-1-1 0,1 0 0,0 1-1,-1-1 1,1 1 0,-1-1 0,1 1-1,-1-1 1,1 1 0,-1 0 0,1-1 0,-1 1-1,0-1 1,1 1 0,-1 0 0,0-1-1,0 1 1,1 0 0,-1 0 0,0 1-1,2 10 2,-1 1-1,0 0 1,-1 0-1,0 0 1,-2 0-1,-4 24 1,2-8-66,-11 75 134,-5-1 0,-56 168 1,-5-51 65,65-172-136,-2 5 257,-39 82 0,55-131-201,-1 0 0,1 0-1,-1 0 1,0 0 0,0 0-1,0 0 1,0-1 0,-1 1-1,0-1 1,0 0 0,-6 4-1,9-7-12,-1 1-1,1 0 0,-1-1 0,1 1 0,-1-1 1,0 0-1,1 1 0,-1-1 0,1 0 1,-1 0-1,0 0 0,1 0 0,-1 0 0,0-1 1,1 1-1,-2-1 0,0 0 3,1 0 0,0 0 1,0 0-1,-1-1 0,1 1 0,0-1 1,1 1-1,-1-1 0,0 0 0,0 0 0,1 0 1,-1 0-1,-1-3 0,-9-17 27,1-1 0,1 0 0,-8-26 0,13 31 18,0 1-1,1 0 1,1-1 0,0 0-1,1-27 1,2 36-39,1 0-1,0 1 1,0-1 0,1 0 0,0 1-1,1-1 1,0 1 0,0 0-1,0 0 1,1 0 0,1 1 0,-1-1-1,7-7 1,1 0-12,1 0 0,0 1 0,1 0 0,0 1 0,1 1 0,1 0-1,0 1 1,0 1 0,18-9 0,15-1-13,0 2 0,1 2 0,1 2-1,0 3 1,56-6 0,-89 14-567,-3 2 143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9:36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176 533 4800,'-1'-1'247,"0"0"0,0-1 1,0 1-1,0-1 0,0 1 1,1-1-1,-1 1 0,0-1 1,0-2-1,1 2 231,0 1 0,-1-1 0,0 0 0,1 1 0,-1-1 0,0 1 0,0-1 0,0 1 0,-1-3 0,1 4-383,0 0 0,1 0 0,-1-1 0,0 1 0,0 0 0,1 0 0,-1 0 0,0 0 0,1 0 0,-1 0 0,0 1 0,0-1 1,1 0-1,-1 0 0,0 0 0,1 1 0,-1-1 0,0 0 0,1 1 0,-1-1 0,0 1 0,-1 0 150,-2 1-56,0 1 0,1 0 1,-1-1-1,1 1 0,-1 1 0,1-1 0,0 0 1,0 1-1,-2 3 0,-22 38 791,23-37-738,-16 33 852,-19 53-1,36-84-919,-1 1 0,2 0 1,-2 13-1,3-18-58,0-1-1,1 1 1,0-1 0,1 0 0,-1 1-1,1-1 1,0 1 0,2 6 0,-3-11-77,1 0-1,-1 0 1,0-1 0,1 1 0,-1 0 0,1 0 0,0 0 0,-1 0-1,1-1 1,0 1 0,-1 0 0,1 0 0,0-1 0,0 1 0,0-1-1,-1 1 1,1-1 0,0 1 0,0-1 0,0 1 0,0-1 0,0 0-1,0 0 1,0 1 0,0-1 0,0 0 0,0 0 0,0 0 0,0 0-1,0 0 1,0 0 0,0 0 0,0-1 0,0 1 0,0 0 0,0 0 0,0-1-1,0 1 1,0-1 0,1 0 0,4-2 16,-1 0 1,1 0-1,-1 0 0,0-1 1,4-4-1,2-3-56,0 0 0,-1 0 0,-1-1 0,0-1 0,-1 0 0,0 0 0,10-25 0,32-105-303,-29 75 189,0 6-22,30-98-151,-44 133 283,-1-1 1,-2 0 0,2-52 0,-6 76-28,0 1 1,0 0 0,0 0-1,-1 0 1,0 0 0,1 0-1,-1 0 1,-2-3 0,3 5 18,0 1 1,-1-1-1,1 1 1,0-1-1,-1 1 1,1 0-1,0-1 1,-1 1-1,1-1 1,-1 1-1,1 0 1,-1-1-1,1 1 1,-1 0-1,1-1 1,-1 1-1,1 0 1,-1 0-1,1 0 1,-1-1-1,0 1-1,0 0 0,0 1-1,0-1 1,0 0 0,1 0 0,-1 0 0,0 1 0,0-1-1,0 0 1,1 1 0,-1-1 0,0 1 0,0-1-1,1 1 1,-1-1 0,0 1 0,0 0 0,-4 5 62,0 0 1,0 0-1,1 0 0,-1 1 1,2-1-1,-1 1 1,-4 12-1,2-2 196,-9 38-1,12-37-137,1 0-1,1 0 1,0 1 0,1-1-1,1 0 1,1 0-1,7 28 1,-1-14 45,1 0 1,2-1-1,17 36 1,-18-47 4,0 0 0,24 33 0,-30-48-113,0 0 0,0 0 0,0 0 0,1-1 0,-1 0 0,1 0 1,0 0-1,0 0 0,0-1 0,1 0 0,0 0 0,-1 0 0,1-1 0,11 3 1,-14-4-16,0-1 0,0 0-1,0 1 1,0-1 0,0-1 0,0 1 0,0 0 0,0-1 0,0 0 0,0 0 0,0 1 0,0-2 0,3-1 0,-1 1 20,0-1 0,-1-1-1,1 1 1,-1 0 0,0-1-1,7-8 1,-1-1 33,-1-1 1,0 0-1,14-30 0,-18 33-130,-1 1 0,4-17 0,-7 23 14,0 1 1,0-1 0,0 0 0,-1 0 0,0 0 0,0 0 0,0 0 0,0 0 0,0 0 0,-2-4 0,2 8 25,0 0 1,0 0 0,0-1 0,0 1 0,0 0 0,0 0 0,0 0 0,0 0-1,0-1 1,-1 1 0,1 0 0,0 0 0,0 0 0,0 0 0,0-1 0,0 1 0,0 0-1,-1 0 1,1 0 0,0 0 0,0 0 0,0 0 0,0 0 0,-1 0 0,1-1-1,0 1 1,0 0 0,0 0 0,-1 0 0,1 0 0,0 0 0,0 0 0,0 0 0,0 0-1,-1 0 1,1 0 0,0 0 0,0 0 0,-1 0 0,-7 7-136,-4 10 117,1 1 41,2 2 1,0 0 0,-7 25-1,14-38-8,0-1 0,1 1 0,0-1-1,0 1 1,0-1 0,1 1 0,0 0-1,0-1 1,0 1 0,1-1 0,2 8 0,-3-11 0,1 0 1,0 0-1,1 0 1,-1 0 0,1-1-1,-1 1 1,1 0-1,0-1 1,0 1 0,0-1-1,0 1 1,0-1 0,1 0-1,-1 0 1,0 0-1,1 0 1,0-1 0,0 1-1,-1-1 1,1 1-1,0-1 1,0 0 0,0 0-1,5 1 1,-2-1 33,0-1 1,0 1 0,0-1-1,1 0 1,-1-1-1,0 0 1,0 1-1,0-2 1,11-3-1,4-3 10,28-15-1,1 0-14,92-44 50,-138 65-57,-8 3-14,-14 9-67,-11 13-98,1 1 0,-47 51 0,73-72 155,-1 1-1,0 0 1,1 0 0,0 0-1,0 0 1,0 0 0,1 0 0,-3 9-1,3-12 6,1 0-1,0 0 1,0 0-1,0 0 1,0 0 0,-1 0-1,1-1 1,0 1-1,1 0 1,-1 0-1,0 0 1,0 0-1,0 0 1,0 0-1,1 0 1,-1 0 0,0 0-1,1 0 1,-1 0-1,1-1 1,-1 1-1,1 0 1,0 0-1,-1-1 1,1 1 0,0 0-1,-1-1 1,1 1-1,0 0 1,0-1-1,-1 1 1,1-1-1,0 1 1,0-1-1,0 0 1,0 1 0,0-1-1,0 0 1,0 0-1,0 1 1,0-1-1,0 0 1,0 0-1,0 0 1,1-1 0,2 1 67,-1 0 0,1-1 0,-1 0 0,1 0 0,-1 0 0,1 0 0,-1 0 0,0-1 0,0 1 0,5-4 0,29-24 358,-26 20-350,1-2-11,0 0 1,-1-1-1,0 0 0,-1-1 0,12-21 0,35-73-65,-47 88-55,27-60 100,27-85 1,-43 99-206,14-77 0,-33 131 75,0-1 1,-1 1-1,0-1 1,-1 1 0,-1-12-1,-3 9-147,4 14 218,-1 0 1,1 0-1,0-1 0,0 1 1,0 0-1,0 0 1,0 0-1,-1 0 1,1 0-1,0 0 1,0 0-1,0 0 1,-1-1-1,1 1 1,0 0-1,0 0 1,0 0-1,-1 0 1,1 0-1,0 0 1,0 0-1,0 0 1,-1 0-1,1 0 1,0 0-1,0 0 1,0 1-1,-1-1 1,1 0-1,0 0 1,0 0-1,0 0 1,0 0-1,-1 0 1,-2 3-26,0 0 1,1 0 0,-1 0 0,1 0 0,-3 4 0,4-6 31,-16 24-59,1 1 0,2 0 1,0 0-1,2 2 0,-17 51 0,-27 202-232,45-210-310,1-9-1610,-6 34-4514,11-59 3957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9:36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12 9888,'-23'-9'4480,"33"9"-3904,-7 0-384,11 0-224,4-3-672,5 3 384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9:39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60 2720,'-2'-11'1197,"1"1"0,0-14 0,1 10 7942,-1 31-8304,-1-1 0,0 0 0,-6 17 0,3-11-260,-38 138 1489,-53 225-358,60-245-1199,34-132-388,1-1-1,-1 1 1,1 12 0,1-20-98,0 1 1,0-1-1,0 0 1,0 0 0,-1 0-1,1 1 1,0-1 0,0 0-1,0 1 1,0-1-1,0 0 1,0 0 0,0 1-1,0-1 1,0 0-1,0 0 1,1 1 0,-1-1-1,0 0 1,0 0 0,0 1-1,0-1 1,0 0-1,0 0 1,0 0 0,1 1-1,-1-1 1,0 0-1,0 0 1,0 0 0,1 1-1,-1-1 1,0 0-1,0 0 1,0 0 0,1 0-1,-1 0 1,0 1 0,0-1-1,1 0 1,-1 0-1,0 0 1,0 0 0,1 0-1,-1 0 1,0 0-1,0 0 1,1 0 0,-1 0-1,0 0 1,0 0 0,1 0-1,-1 0 1,0 0-1,0 0 1,1-1 0,-1 1-1,0 0 1,0 0-1,1 0 1,12-11 284,-11 9-186,14-14-12,-1-1 1,-1 0 0,22-35 0,-26 36-184,1 0-1,0 0 1,2 1 0,-1 1 0,25-22 0,-36 36 67,0-1-1,0 0 1,0 0 0,-1 1 0,1-1 0,0 0 0,0 1 0,0-1 0,0 1 0,1 0 0,-1-1 0,0 1 0,0 0 0,0-1 0,0 1 0,0 0 0,0 0 0,1 0 0,-1 0 0,0 0 0,0 0 0,0 0 0,0 1 0,0-1 0,1 0 0,-1 1 0,0-1 0,0 0 0,0 1-1,0-1 1,0 1 0,0 0 0,0-1 0,0 1 0,-1 0 0,1 0 0,1 1 0,0 1-15,0 0 0,0 0 0,0 0 0,-1 0-1,1 0 1,-1 0 0,0 1 0,0-1 0,0 0 0,0 8 0,-1 6 29,-1 1 1,0-1 0,-2 0 0,0 1 0,-1-1 0,-9 26 0,10-35 29,0 0 1,-1 0 0,0-1 0,0 1 0,-1-1 0,1 0 0,-1 0 0,-1 0 0,0-1 0,0 0 0,0 0 0,-10 7 0,12-10-97,0 0 45,1-1-1,0 0 0,0 0 1,-1 0-1,1 0 1,-1 0-1,1-1 0,-1 0 1,0 1-1,0-1 1,1-1-1,-1 1 0,0-1 1,-7 1-1,24-2 38,1-1 1,-1 0-1,15-4 0,-3 1 55,65-22 200,-42 11-149,133-46 250,-151 50-357,-1-2 1,-1-1-1,50-34 1,-68 42-11,-1-2 0,1 0 0,-1 0 1,-1 0-1,0-1 0,0 0 0,-1-1 0,0 0 1,8-18-1,-14 27-44,0 0 1,0 0 0,-1 0-1,1-1 1,0 1-1,-1 0 1,0 0 0,1-1-1,-1 1 1,0 0-1,0 0 1,0-5 0,0 7 21,0 0 0,0-1 1,-1 1-1,1 0 1,0-1-1,0 1 0,0 0 1,0-1-1,0 1 1,0 0-1,0-1 0,0 1 1,-1 0-1,1-1 1,0 1-1,0 0 0,0 0 1,-1-1-1,1 1 1,0 0-1,0 0 0,-1-1 1,1 1-1,0 0 1,-1 0-1,1 0 0,0 0 1,-1-1-1,1 1 1,0 0-1,-1 0 0,1 0 1,0 0-1,-1 0 1,1 0-1,0 0 0,-1 0 1,-1 0-16,0 1 1,1-1-1,-1 1 0,1-1 1,-1 1-1,1 0 1,-1-1-1,-2 3 0,-25 22-162,15-12 171,-63 68-36,62-64 50,1 1-1,-22 36 1,33-50 11,1 0 0,0 1 0,0-1 0,1 1 0,-1 0 0,1-1-1,0 1 1,1 0 0,-1 0 0,1 6 0,0-8 1,0 0 1,0-1-1,1 1 0,-1-1 1,1 1-1,-1-1 1,1 1-1,0-1 0,0 0 1,1 1-1,-1-1 1,0 0-1,1 0 0,-1 0 1,1 0-1,-1 0 1,1 0-1,0 0 0,0-1 1,0 1-1,3 1 1,2 1 66,1 0 0,-1 0 0,1 0 0,1-1 0,-1-1 0,0 1 0,1-1 0,-1-1 0,1 0 0,-1 0 0,1 0 0,0-1 0,-1-1 0,1 1 0,14-4 0,-9 1-15,0-1 0,0-1 0,-1 0 0,0-1 0,1 0 0,-2-1 0,1-1 0,21-16 0,-5-2-20,0 0 0,-2-2 0,33-43 0,63-103-39,-98 136 40,53-86-62,-60 93-66,-2-1 0,12-35 1,-26 64 62,-1 0 0,0 0 1,0-1-1,0 1 0,0-1 1,-1 1-1,0 0 0,1-1 1,-1 1-1,0-1 0,-1-4 1,1 7 12,0 1 0,0-1 0,-1 1 0,1-1 0,0 1 1,0-1-1,0 1 0,-1-1 0,1 1 0,0-1 1,0 1-1,-1 0 0,1-1 0,0 1 0,-1-1 0,1 1 1,-1 0-1,1-1 0,-1 1 0,1 0 0,0-1 1,-1 1-1,1 0 0,-1 0 0,1-1 0,-1 1 0,1 0 1,-1 0-1,1 0 0,-1 0 0,0 0 0,1 0 1,-1 0-1,1 0 0,-1 0 0,1 0 0,-1 0 0,1 0 1,-1 0-1,1 0 0,-1 1 0,1-1 0,-2 0 1,-2 2-45,0 0 1,0 0 0,0 0-1,-6 5 1,-3 2 34,0 2 1,1-1 0,1 2-1,0-1 1,0 2-1,1-1 1,1 2 0,0-1-1,1 1 1,-7 16-1,-2 8 48,3 1-1,-18 73 1,22-65 17,-6 54 0,13-77 20,2 0 0,1 0-1,1 0 1,6 34 0,-7-54-31,1 1 0,1-1 0,-1 1 0,1-1 0,-1 1 0,1-1 0,1 0 0,-1 0 0,0 0 0,1 0 0,0 0 0,5 5 0,-6-7-2,1-1 0,-1 1 0,1 0 0,-1-1 0,1 1 1,-1-1-1,1 0 0,0 0 0,0 0 0,-1 0 0,1 0 0,0-1 1,0 1-1,0-1 0,0 0 0,0 1 0,0-2 0,0 1 0,0 0 1,0-1-1,3 0 0,8-3 10,0 0 1,-1-1-1,1-1 1,-1 0-1,0-1 0,-1-1 1,1 0-1,21-18 1,-1-5-248,45-53 1,-73 79-32,-3 6 52,-5 13-61,-11 19 37,8-21 233,0 1 0,0-1 0,2 1 0,-1 0 0,2 0 0,0 1 0,-3 26 0,6-39-8,0 0 0,0 0 1,0 0-1,0 0 1,0 0-1,0 0 1,0 0-1,0 0 0,1-1 1,-1 1-1,0 0 1,1 0-1,-1 0 1,1 0-1,-1-1 0,1 1 1,-1 0-1,1 0 1,-1-1-1,1 1 1,0 0-1,-1-1 0,1 1 1,1 0-1,-1 0 9,1-1 0,-1 1-1,1-1 1,0 0-1,-1 1 1,1-1 0,-1 0-1,1 0 1,0 0-1,-1 0 1,1 0 0,2-1-1,3-1 18,0 0 1,-1 0-1,0-1 0,1 0 0,8-5 0,-6 2-36,0-1 0,0 0 0,-1 0 0,0-1 0,10-12-1,29-47-37,-24 33-88,-11 21-41,-12 13 153,0 0 1,0-1-1,1 1 0,-1 0 0,0 0 1,0 0-1,0 0 0,0-1 0,1 1 1,-1 0-1,0 0 0,0 0 0,0 0 1,1 0-1,-1 0 0,0 0 0,0-1 1,1 1-1,-1 0 0,0 0 1,0 0-1,1 0 0,-1 0 0,0 0 1,0 0-1,1 0 0,-1 0 0,0 0 1,0 0-1,0 0 0,1 0 0,-1 1 1,0-1-1,0 0 0,1 0 0,-1 0 1,0 0-1,0 0 0,0 0 1,1 1-1,-1-1 0,0 0 0,0 0 1,0 0-1,0 0 0,1 1 0,-1-1 1,0 0-1,0 0 0,0 0 0,0 1 1,0-1-1,0 0 0,0 0 0,0 1 1,0-1-1,0 0 0,0 0 0,0 1 1,0-1-1,0 0 0,0 0 1,0 1-1,0-1 0,0 0 0,0 0 1,0 1-1,-5 51-182,3-40 195,0 1-1,1-1 1,1 0 0,1 17-1,-1-25 39,1-1-1,0 0 1,0 0-1,0 0 0,0 0 1,3 5-1,-3-7-32,-1 0-1,0 0 0,1-1 1,-1 1-1,1 0 0,-1-1 0,1 1 1,0 0-1,-1-1 0,1 1 1,-1-1-1,1 1 0,0-1 0,0 0 1,-1 1-1,1-1 0,0 1 1,0-1-1,-1 0 0,1 0 1,0 0-1,0 1 0,0-1 0,0 0 1,-1 0-1,1 0 0,0 0 1,0 0-1,0 0 0,0-1 0,3 0 7,0-1-1,-1 0 0,1 0 0,-1 0 0,0-1 1,0 1-1,0-1 0,4-4 0,22-28-38,12-29-370,-21 30 157,41-49 0,-61 83 227,1-1 0,-1 0-1,1 1 1,-1-1 0,1 1 0,-1-1 0,1 1-1,0-1 1,-1 1 0,1-1 0,0 1-1,-1 0 1,1-1 0,0 1 0,0 0-1,-1 0 1,1-1 0,0 1 0,0 0 0,-1 0-1,1 0 1,0 0 0,0 0 0,-1 0-1,1 0 1,0 0 0,0 0 0,-1 0-1,1 1 1,0-1 0,0 0 0,-1 1 0,1-1-1,0 0 1,0 1 0,3 2-44,-1 0 0,0 0 0,0 0 1,0 0-1,3 5 0,1 1 14,3 3 50,-6-6 22,1 0 1,0 0-1,1 0 0,-1-1 0,1 1 1,1-2-1,-1 1 0,11 6 0,-5-6 38,1 0 0,-1-1-1,1 0 1,-1-1 0,1 0-1,24 1 1,-31-3-51,0-1 0,1 0 1,-1-1-1,0 1 0,1-1 0,-1 0 0,0-1 0,0 0 0,0 0 0,0 0 1,0 0-1,0-1 0,-1 0 0,1 0 0,-1-1 0,6-4 0,-5 2-31,-1 1 0,1-1-1,-1 0 1,0 0 0,-1-1-1,1 1 1,-2-1-1,1 0 1,0 0 0,-1-1-1,-1 1 1,1-1-1,-1 1 1,-1-1 0,1 0-1,-1 1 1,0-1-1,-1 0 1,0 0 0,-1-8-1,1 15 2,0 1 1,0-1-1,0 1 0,0-1 0,0 1 0,0 0 1,0-1-1,0 1 0,0-1 0,0 1 1,0-1-1,0 1 0,-1 0 0,1-1 0,0 1 1,0-1-1,0 1 0,-1 0 0,1-1 1,0 1-1,-1 0 0,1-1 0,0 1 1,0 0-1,-1-1 0,1 1 0,-1 0 0,1 0 1,0-1-1,-1 1 0,1 0 0,-1 0 1,1 0-1,0 0 0,-1-1 0,1 1 0,-1 0 1,1 0-1,-1 0 0,1 0 0,-1 0 1,1 0-1,0 0 0,-1 0 0,1 1 0,-1-1 1,1 0-1,-1 0 0,1 0 0,0 0 1,-1 0-1,1 1 0,-1-1 0,1 0 0,-1 1 1,-2 1-27,0 0-1,1 0 1,-1 0 0,0 1 0,-2 3 0,-6 6 38,2 0 0,-1 1-1,2 0 1,0 1 0,0 0 0,1 1-1,1-1 1,0 1 0,-5 26 0,10-36 14,0-1 0,1 0 1,0 1-1,0-1 0,0 0 1,0 1-1,1-1 0,0 1 1,0-1-1,0 0 0,0 0 1,1 0-1,-1 1 0,1-2 1,0 1-1,1 0 1,-1 0-1,1-1 0,-1 1 1,1-1-1,0 1 0,0-1 1,1 0-1,-1-1 0,0 1 1,1 0-1,0-1 0,0 0 1,0 0-1,0 0 0,0 0 1,0-1-1,7 2 0,-5-2 11,-1 1 0,1-2 0,0 1 0,-1-1-1,1 0 1,0 0 0,0 0 0,-1-1 0,1 0-1,0 0 1,8-3 0,-6 1 0,1-1 0,-2 0 0,1 0 0,0-1 0,-1 0-1,13-11 1,-7 3-22,0 0 0,-1 0 1,-1-1-1,-1-1 0,0 0 0,14-29 0,-19 34-84,-1 0 0,0-1 0,-1 1 1,0-1-1,0 0 0,-1 0 0,-1 0 0,0 0 1,-1-11-1,1 22 70,-1-1-1,0 1 1,0-1 0,-1 1 0,1-1 0,0 1 0,0-1-1,0 1 1,0-1 0,0 1 0,0 0 0,-1-1 0,1 1 0,0-1-1,0 1 1,-1 0 0,1-1 0,0 1 0,0-1 0,-1 1-1,1 0 1,0-1 0,-1 1 0,1 0 0,-1 0 0,1-1-1,0 1 1,-1 0 0,1 0 0,-1 0 0,1 0 0,-1-1-1,1 1 1,-1 0 0,1 0 0,0 0 0,-1 0 0,1 0-1,-1 0 1,1 0 0,-1 0 0,1 0 0,-1 0 0,0 1-1,-1-1-3,0 1-1,0 0 1,1 0-1,-1 0 1,0 0-1,1 0 1,-1 0-1,0 0 1,-1 2 0,-3 5 14,-1 1 0,2-1 1,-1 1-1,2 1 1,-1-1-1,1 0 1,0 1-1,-2 11 1,-4 8-3,4-15 8,2 1 1,-1-1-1,-2 25 1,6-32 35,0 1 1,1 0-1,0-1 1,0 1-1,1-1 1,0 1-1,0-1 1,5 15-1,-5-20-23,0 0 0,0 0-1,1 1 1,-1-1-1,0 0 1,1 0-1,-1 0 1,1 0-1,0-1 1,0 1 0,-1 0-1,1-1 1,0 1-1,1-1 1,-1 0-1,0 1 1,0-1-1,0 0 1,1-1 0,-1 1-1,1 0 1,-1 0-1,0-1 1,1 0-1,-1 1 1,1-1-1,2 0 1,6-1 70,1 1-1,-1-2 1,0 0-1,17-4 1,8-5-90,-1-1 0,0-2 0,36-20 0,93-62-149,-137 80 71,-25 15 65,-1 1 0,1-1 0,0 0 0,0 0 0,0 1 0,0 0 0,0-1 0,0 1 0,0 0 0,0 0 0,3 0 0,-4 0 4,0 0 0,-1 0 0,1 0-1,-1 0 1,1 1 0,-1-1 0,1 0 0,0 0 0,-1 1-1,1-1 1,-1 0 0,1 1 0,-1-1 0,0 1 0,1-1-1,-1 0 1,1 1 0,-1-1 0,0 1 0,1-1-1,-1 1 1,0-1 0,1 1 0,-1 0 0,0-1 0,0 1-1,1 0 1,-2 17-14,1-15 8,-3 9 52,0 0 0,0 1-1,-1-2 1,-1 1 0,0 0-1,0-1 1,-8 11 0,6-11 3,-5 9-5,10-14 70,5-6 128,16-10 47,-13 6-235,1 0 1,0 0-1,-1 0 0,0-1 0,6-5 0,9-12-176,-10 10 86,0 0 1,1 1 0,22-16 0,-33 26 38,0 1-1,0-1 1,0 1 0,0-1 0,0 1-1,0 0 1,-1-1 0,1 1-1,0 0 1,0 0 0,0 0 0,0 0-1,0 0 1,0 0 0,0 0 0,0 0-1,0 0 1,0 0 0,0 1 0,0-1-1,2 1 1,-1 0 14,0 0 0,0 1 0,0-1 0,-1 0 0,1 1 0,0 0-1,-1-1 1,1 1 0,1 2 0,2 4 63,0 0 1,0 0-1,5 15 0,-7-14-14,1-1-1,0 0 1,1 0 0,-1-1-1,2 0 1,-1 1-1,12 10 1,-13-14-44,1 0 1,-1-1 0,1 1-1,0-1 1,0 0 0,0 0 0,1-1-1,-1 0 1,1 0 0,-1 0-1,1 0 1,0-1 0,7 1-1,11 0-521,0-1-1,43-4 0,-51 1-1750,-1 0-1,30-9 0,-27 1-2286,-3 1 1505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9:39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8640,'0'-4'3904,"19"8"-3392,9-4 2464,2 0-1729,51-9 641,9 6-1120,31-14-320,-3 11-288,25-11-544,-8 9 192,4-7-4479,-13 7 2559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9:41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12 5728,'0'-11'10586,"-2"12"-9578,1 0-830,0 0-1,0 1 1,0-1 0,0 0-1,0 1 1,0-1-1,1 0 1,-1 1 0,-1 2-1,-3 6 202,-21 43 843,-24 50-284,-56 179 149,23-57-36,76-208-531,-9 35 0,16-52-505,0 0 0,0 0 0,0 0 0,0 0 0,0 0 0,0 0 0,0 0 0,0 0 0,0 0 0,0 0 0,0 0 0,1 0 0,-1 0 0,0 0 0,0 0 0,0 0 0,0 0 0,0 0 0,0 0 0,0 0 0,0 0 0,0 0 0,0 0-1,0 0 1,0 0 0,0 0 0,0 1 0,0-1 0,0 0 0,0 0 0,0 0 0,0 0 0,0 0 0,0 0 0,0 0 0,0 0 0,0 0 0,0 0 0,0 0 0,0 0 0,0 0 0,0 0 0,0 0 0,3-5 89,117-283 727,-57 126-873,-48 128 248,0 0 1,2 0-1,2 2 0,1 0 0,25-31 0,-44 62-188,0 0-1,0-1 1,0 1-1,0 0 1,0 0-1,0 1 0,1-1 1,-1 0-1,0 0 1,0 0-1,1 1 1,-1-1-1,0 1 1,1-1-1,1 0 0,-2 1-7,0 0 0,0 0-1,0 0 1,0 1-1,0-1 1,0 0 0,0 0-1,0 1 1,0-1-1,0 0 1,0 1-1,0-1 1,0 1 0,0-1-1,0 1 1,-1 0-1,2 1 1,1 1 10,0 0 0,0 1 0,-1 0 0,0 0 0,0 0 0,0 0-1,0 0 1,-1 0 0,3 8 0,3 28 177,5 60-1,-8-54-93,3 20-35,30 204 387,-10-138-2077,-26-118-943,-2-9 604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9:41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69 8384,'-18'-4'6432,"28"4"-5568,3-5 1407,5 5-1279,14-3 96,3-2-640,15-2-256,3 7-128,7-8-288,-7 8 128,-3-8-3552,-5 8 1985,-9-17-6849,-4 5 4768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9:42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10976,'0'-9'4960,"26"1"-4321,-3 5 1217,-1 3-1152,15-9 64,2 6-448,6-9-448,-3 7 64,-2-3-1824,0 5 1024,-9-9-4351,1 7 2911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9:42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6 7456,'6'-6'7181,"-11"15"-4277,-2 1-2001,-1 0 0,-11 10 0,8-8-542,1-1 0,-10 14 0,6-2-78,1-1 1,1 1-1,1 1 1,1 0-1,1 1 1,-6 28-1,4-6 39,3 0-1,-3 72 1,10-108-259,1 0 1,0 0-1,1-1 0,1 1 1,-1 0-1,5 12 0,-4-17-55,0 0 0,0-1-1,1 1 1,0-1 0,0 1 0,0-1-1,1 0 1,0-1 0,0 1 0,0-1-1,0 1 1,8 4 0,-5-4-166,0 0 0,0-1 0,1 0 0,0 0 0,0-1 0,0 0 0,0-1 0,0 0 0,17 3 0,-6-4-1379,0 0 0,0-1 0,26-3 0,-38 2 421,1 0 0,-1-1-1,1 0 1,-1 0 0,0-1 0,0 0 0,0 0-1,0 0 1,9-7 0,7-6-2004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9:42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9 100 8960,'-9'-17'4064,"9"11"-3520,5-3 1728,4 9-1345,4-8 1185,10 0-1216,9-4-256,-2 9-416,19-11-96,6 11-64,3-8-320,-4 6 128,0 1-2912,-9 4 1665,-5 0-3585,-3 9 2816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9:44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37 5888,'-15'-3'1898,"15"3"-1830,-1 0-1,1 1 1,0-1-1,-1 1 1,1-1-1,0 0 1,0 1-1,-1-1 1,1 1-1,0-1 1,0 1-1,0-1 1,-1 0-1,1 1 1,0-1-1,0 1 1,0-1-1,0 1 0,0-1 1,0 1-1,0-1 1,0 1-1,-13 67 7442,8-54-6515,2 1-1,-1 0 0,2 0 0,-2 23 0,5-33-697,-1-1 0,0 1 0,1-1 0,2 9 0,-2-11-215,-1-1 1,1 0 0,-1 1 0,1-1-1,-1 0 1,1 0 0,0 1-1,-1-1 1,1 0 0,0 0 0,0 0-1,0 0 1,0 0 0,0 0 0,0 0-1,0 0 1,1 0 0,-1-1 0,2 2-1,0-1-23,0-1 0,0 1 0,-1-1 0,1 0 0,0 0 0,0 0 0,0 0 0,-1-1 0,1 1 1,0-1-1,0 0 0,-1 0 0,1 0 0,0 0 0,-1 0 0,1 0 0,-1 0 0,5-4 0,3-3-70,0-1 0,-1 1 0,9-12 1,-1 2 139,-5 3-319,4-5-9,-15 19 190,-1 0 0,1 0-1,0 0 1,0 0 0,0 1 0,0-1 0,0 0-1,0 1 1,0-1 0,0 1 0,0-1-1,0 1 1,0-1 0,0 1 0,2-1 0,-3 1-3,1 1 0,-1-1 1,1 0-1,-1 0 0,0 0 1,1 0-1,-1 1 1,1-1-1,-1 0 0,0 1 1,1-1-1,-1 0 0,0 1 1,1-1-1,-1 0 1,0 1-1,1-1 0,-1 0 1,0 1-1,0-1 0,1 1 1,-1-1-1,0 1 0,0-1 1,0 0-1,0 1 1,0-1-1,0 1 0,0-1 1,0 2-1,1 15-80,-1-15 60,-1 13 15,0 0 1,-1 0-1,-8 30 0,-19 43 147,11-33 32,-10 39-26,15-45-76,-2-1 1,-1-1 0,-30 56-1,40-92-94,-1 0 0,0 0-1,-11 12 1,15-20-27,1 0 0,0-1 0,-1 1 0,1-1 0,-1 0 0,0 0 0,0 0 0,0 0 0,0 0 0,0-1 0,0 1 0,-1-1 0,1 0 0,0 0 1,-1 0-1,-6 1 0,9-2 32,0 0 0,0 0 1,1 0-1,-1-1 1,0 1-1,0 0 0,0 0 1,0 0-1,0-1 1,1 1-1,-1 0 0,0-1 1,0 1-1,1 0 1,-1-1-1,0 1 1,0-1-1,1 0 0,-1 1 1,0-1-1,1 0 1,-1 1-1,1-1 0,-1 0 1,1 1-1,-1-1 1,1 0-1,0 0 0,-1 0 1,1 1-1,0-1 1,0 0-1,0 0 0,-1 0 1,1 0-1,0 0 1,0 1-1,0-1 0,0 0 1,0 0-1,1 0 1,-1 0-1,0 0 0,0 0 1,2-5-32,-1 0 0,1 0 0,-1 1-1,6-11 1,0 4 55,-1 1 0,12-15-1,-1 2 69,19-24 219,80-84 0,-92 107-192,13-11 158,52-39 0,13-11 230,-86 70-472,0-1 0,-1 0 0,23-35 1,49-114 623,-81 152-569,-1 2 51,-7 26-79,-17 47 362,-2-1 0,-31 61 0,-6 15 98,-7 64-324,7-22-10,18-59 279,38-112-400,7-25-122,-4 16 89,52-186-60,-39 147-57,2 1 1,36-63 0,-10 34 136,3 2 1,77-88 0,-111 141-24,-6 8 2,0 0 0,0 0 1,0 0-1,1 1 0,11-9 0,-16 14-2,0-1 0,0 0 0,0 1 0,1-1 1,-1 1-1,0 0 0,0-1 0,0 1 0,0 0 0,1 0 0,-1 0 0,0-1 1,0 1-1,1 1 0,-1-1 0,0 0 0,2 1 0,-1-1 1,-1 1 0,1 0 0,-1 0 0,1 0-1,-1 0 1,1 0 0,-1 0 0,0 1 0,1-1 0,-1 0-1,0 1 1,0-1 0,0 1 0,0-1 0,1 4 0,1 2 37,0 1 1,-1 0 0,1-1 0,-2 1 0,1 0 0,-1 0 0,0 0 0,-1 0 0,0 1 0,0-1-1,0 0 1,-1 0 0,-1 0 0,1 0 0,-5 12 0,4-14-27,0-1 0,0 1-1,0-1 1,-1 0 0,1 0 0,-1 0 0,-1 0 0,1-1-1,-1 1 1,1-1 0,-1 0 0,0 0 0,-1 0-1,1 0 1,-1-1 0,0 0 0,0 0 0,0 0 0,0 0-1,0-1 1,0 0 0,-11 3 0,13-5-70,-1 1 1,0-1 0,0 0 0,1 0-1,-1-1 1,0 1 0,0-1-1,1 0 1,-1 0 0,0 0-1,-5-2 1,8 2 18,-1 0 0,0 0 1,1 0-1,-1 0 0,1 0 0,-1 0 0,1 0 0,-1 0 1,1-1-1,0 1 0,-1 0 0,1-1 0,0 1 1,0-1-1,0 0 0,0 1 0,1-1 0,-1 0 0,0 1 1,1-1-1,-1 0 0,1 0 0,-1 0 0,1-3 1,0 4 22,0 0 1,0 0-1,0 0 0,0-1 1,1 1-1,-1 0 1,0 0-1,1 0 1,-1 0-1,1 0 1,-1 0-1,1 0 1,0 0-1,-1 0 1,1 0-1,0 0 1,0 0-1,1-1 1,0 0-5,1 1-1,-1-1 1,1 1-1,-1-1 1,1 1 0,0 0-1,4-1 1,5-1 1,0 1 1,22-1-1,-28 2 27,18 0 80,-2 0 225,0-1-1,0-1 1,31-8 0,-49 10-274,14-4 107,1-1 0,-1-1 0,0-1 0,22-12 0,-36 17-143,-1 1-1,1 0 1,-1-1 0,1 0-1,-1 0 1,0 0-1,0 0 1,0 0 0,-1-1-1,1 1 1,-1-1 0,0 1-1,0-1 1,0 0-1,0 0 1,-1 0 0,1 0-1,-1 0 1,0-1-1,-1 1 1,1 0 0,-1-1-1,1 1 1,-1 0 0,-1-7-1,1 9-27,-1-1 0,1 1-1,-1 0 1,1-1 0,-1 1 0,0 0-1,0 0 1,0 0 0,-2-3 0,2 4 17,1 0 1,-1 1 0,1-1 0,-1 0 0,0 1-1,1-1 1,-1 1 0,0-1 0,0 1-1,1 0 1,-1-1 0,0 1 0,0 0-1,1-1 1,-1 1 0,0 0 0,0 0 0,0 0-1,0 0 1,1 0 0,-1 0 0,0 0-1,0 0 1,0 0 0,0 0 0,0 0-1,1 1 1,-1-1 0,0 0 0,0 0 0,0 1-1,-1 0 1,-4 3 77,0-1 1,0 1-1,1 1 0,-1-1 1,1 1-1,0 0 0,0 0 1,1 1-1,-1-1 1,1 1-1,0 0 0,1 0 1,-1 1-1,-3 11 0,4-10 42,0-1 0,1 1 0,0-1 0,1 1 0,-1-1 0,1 1-1,1 0 1,0 0 0,0-1 0,0 1 0,1 0 0,0-1 0,4 15 0,-3-17-83,1-1 1,-1 1 0,0-1-1,1 0 1,0 0-1,0 0 1,0 0-1,0-1 1,1 1 0,0-1-1,-1 0 1,1 0-1,0 0 1,1-1 0,-1 1-1,0-1 1,1 0-1,-1 0 1,1-1 0,0 1-1,4 0 1,6 1-112,1 0 0,-1-2 0,1 0 0,-1 0-1,21-3 1,-4-1-1114,0-1 0,38-10 0,-44 6-2375,33-13 0,-13 3 2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4:41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37 547 2976,'2'-8'1522,"-1"6"-391,-3 9 3538,-16 40-4973,14-37 450,0 0-1,1 1 0,0-1 0,1 0 0,1 1 0,-1 0 1,2 21-1,0-24 7,1-1 0,0 1 0,0 0 0,1-1 0,0 1 0,0-1 0,1 1 1,0-1-1,0 0 0,1 0 0,6 10 0,-9-16-92,0 0-1,0 0 1,0 0-1,0 0 1,0 0 0,0 0-1,0 0 1,0-1 0,0 1-1,0 0 1,0 0-1,1-1 1,-1 1 0,0-1-1,1 1 1,-1-1 0,0 0-1,1 1 1,-1-1-1,2 0 1,0 0 13,-1 0 0,1-1 0,-1 1 0,1-1 0,-1 0 0,1 1 0,-1-1 0,0 0 0,1-1 0,2-1 0,4-3 136,-1 0-1,1-1 1,-1 0 0,11-14 0,83-90 350,-88 95-573,-2-1-1,18-30 1,-28 45-1,-2 2-7,0 0 1,0 0-1,-1 0 0,1 0 1,0 0-1,0 0 1,0 0-1,0 0 0,0 0 1,0 0-1,0 0 0,0 0 1,0 0-1,-1 0 1,1 0-1,0 0 0,0 0 1,0 0-1,0 0 1,0 0-1,0 0 0,0 0 1,0 0-1,0 0 0,0 0 1,-1 0-1,1 0 1,0 0-1,0 0 0,0 0 1,0 0-1,0 0 1,0-1-1,0 1 0,0 0 1,0 0-1,0 0 1,0 0-1,0 0 0,0 0 1,0 0-1,-1 0 0,1 0 1,0 0-1,0 0 1,0-1-1,0 1 0,0 0 1,0 0-1,0 0 1,0 0-1,0 0 0,0 0 1,0 0-1,0 0 0,0-1 1,-4 11 26,0-1 0,0 0-1,0 1 1,1 0 0,1 0 0,0 0 0,0 0 0,1 0 0,0 0-1,1 0 1,0 0 0,0 0 0,1 1 0,1-1 0,-1 0-1,2 0 1,-1 0 0,2-1 0,-1 1 0,1-1 0,8 15 0,-10-21 61,0-1 0,0 1 1,0-1-1,1 1 0,-1-1 1,1 0-1,-1 0 1,1 0-1,0 0 0,0-1 1,-1 1-1,1-1 1,0 1-1,1-1 0,-1 0 1,0 0-1,0 0 1,0-1-1,1 1 0,-1-1 1,0 0-1,0 0 0,1 0 1,-1 0-1,0-1 1,0 1-1,1-1 0,5-2 1,5-3 80,-1 0 0,0-1 1,-1-1-1,0 0 0,0-1 1,15-14-1,22-16 48,2-2-242,-34 25 12,28-17 0,-45 33 18,1-1 1,-1 1-1,1 0 0,0-1 1,-1 1-1,1 0 0,-1-1 0,1 1 1,0 0-1,-1 0 0,1 0 1,-1-1-1,1 1 0,0 0 0,-1 0 1,1 0-1,0 0 0,-1 0 1,1 0-1,0 1 0,-1-1 0,1 0 1,0 0-1,-1 0 0,2 1 1,-1 0-7,0 0 0,-1-1 1,1 1-1,0 0 0,-1 0 1,1 0-1,0 0 0,-1 0 1,1 0-1,-1 0 0,1 0 1,-1 0-1,0 0 0,1 1 0,0 3-7,-1 0 0,1-1 0,-1 1 0,0 0 0,0 9 0,-2 1 443,2 0-1,2 28 1,34-83 232,-25 27-688,0 1 1,1 1-1,1 0 0,0 0 1,15-8-1,-27 18 26,0 1-1,0-1 1,0 1-1,0-1 1,0 1-1,0 0 1,1 0-1,-1 0 1,0-1-1,0 1 1,0 0-1,0 0 1,1 0-1,-1 1 1,0-1-1,0 0 1,0 0-1,0 1 1,0-1-1,1 1 1,-1-1-1,0 1 1,0-1-1,0 1 1,0-1-1,0 1 1,-1 0-1,1 0 1,0-1-1,0 1 1,0 0-1,0 1 1,4 5-6,0-1 0,0 0 0,5 13 0,-6-13-39,0 2 89,1 0-1,1 0 0,-1-1 0,1 0 0,0 0 0,1 0 0,0-1 0,9 8 0,-13-13-5,-1 0 0,0 0 0,1 0-1,-1-1 1,0 1 0,1 0 0,-1-1 0,1 1 0,-1-1-1,1 0 1,-1 0 0,1 0 0,-1 0 0,1 0 0,-1-1-1,1 1 1,2-2 0,6-2 86,-1 1-1,18-11 1,-19 10-61,124-65 130,-93 47-142,20-8 40,-54 27-152,1 1 0,0 0 0,-1 0 0,1 0-1,0 1 1,0 0 0,7 0 0,-9 1 60,-1 1-1,0 0 1,0 0-1,0 0 1,0 0-1,0 0 1,0 1-1,0 0 0,0 0 1,-1 0-1,1 0 1,6 6-1,0-1-23,-9-7 496,-28-2 14,22 1-538,1 0 0,-1 0 0,0 1 1,1 0-1,-1 0 0,0 0 0,-8 2 0,7 0 44,1-1 0,0 1 0,0 0 0,-1 0 0,1 1 0,0 0 0,1 0 0,-1 0 0,0 0 0,1 1 0,0-1 0,0 1 0,0 0 0,-6 9 0,6-6 10,0 0 0,0-1 0,1 1 0,0 1 0,1-1 1,0 0-1,0 1 0,0-1 0,1 1 0,-1 12 0,2-8 8,-1-1 1,2 1 0,0 0-1,0-1 1,1 0-1,6 20 1,-6-25 44,1 1-1,-1-1 1,2 0 0,-1 0 0,0-1 0,1 1 0,0-1-1,0 0 1,1 0 0,0 0 0,-1-1 0,12 9-1,-13-12-11,-1 1-1,1-1 1,-1 0-1,1 0 0,0 0 1,-1 0-1,1-1 0,0 1 1,0-1-1,0 1 0,-1-1 1,1 0-1,0 0 1,0 0-1,0-1 0,0 1 1,-1-1-1,1 1 0,0-1 1,0 0-1,4-2 0,2-2 32,-1 1 0,0-1-1,0 0 1,-1-1-1,9-7 1,59-58 242,16-13-154,-1 14-113,-59 48-1,-2-1 0,0-1-1,39-45 1,-45 40-2,-1-1 0,-2-1 0,18-38 0,-10 3-50,21-71 1,-16 41-102,-29 85 70,0-1 0,0 1-1,-1-1 1,-1 0 0,2-16-1,-4 28 42,0 0 0,0 0-1,0 0 1,0 0 0,0-1 0,0 1-1,0 0 1,0 0 0,-1 0-1,1 0 1,0 0 0,0 0-1,0-1 1,0 1 0,0 0-1,0 0 1,0 0 0,0 0 0,0 0-1,0 0 1,0 0 0,-1-1-1,1 1 1,0 0 0,0 0-1,0 0 1,0 0 0,0 0 0,0 0-1,0 0 1,-1 0 0,1 0-1,0 0 1,0 0 0,0 0-1,0 0 1,0 0 0,-1 0-1,1 0 1,0 0 0,0 0 0,0 0-1,0 0 1,0 0 0,-1 0-1,1 0 1,0 0 0,0 0-1,-6 4-253,-1 5 226,1 1 0,1 1 0,-1-1 0,2 0 0,-1 1 0,-4 22 0,6-24 37,-34 120 3,-32 101 11,6 5-11,46-147 635,17-88-613,0 0 0,-1 0 1,1 0-1,0 0 0,0 1 1,0-1-1,0 0 0,0 0 1,0 1-1,0-1 0,0 0 1,-1 0-1,1 0 0,0 1 0,0-1 1,0 0-1,0 0 0,0 1 1,0-1-1,0 0 0,0 0 1,1 1-1,-1-1 0,0 0 1,0 0-1,0 0 0,0 1 1,0-1-1,0 0 0,0 0 1,0 1-1,1-1 0,-1 0 0,0 0 1,6-8 468,11-27-82,-12 26-352,3-5-102,0 1 1,1 0-1,1 0 0,0 1 0,0 0 0,1 1 0,1 1 0,0-1 0,1 2 0,-1 0 1,26-13-1,-38 21 24,1 1 1,0-1-1,0 1 0,-1 0 1,1-1-1,0 1 1,0 0-1,0 0 1,0 0-1,-1 0 1,1-1-1,0 1 0,0 0 1,0 0-1,0 1 1,-1-1-1,1 0 1,0 0-1,0 0 1,0 0-1,0 1 1,-1-1-1,1 0 0,0 1 1,0-1-1,-1 1 1,1-1-1,0 1 1,-1-1-1,1 1 1,0-1-1,-1 1 0,1 0 1,-1-1-1,1 1 1,-1 0-1,1-1 1,-1 1-1,0 0 1,1 0-1,-1 0 0,0-1 1,1 3-1,1 4-17,0 0-1,-1 1 1,0-1-1,0 9 1,0-6 57,3 72 25,-4-59-44,1 0 0,1 0 0,1 0-1,10 40 1,-12-60 37,0-1 1,-1 0-1,1 1 0,0-1 1,1 0-1,-1 0 0,0 0 0,1 0 1,2 4-1,-3-6-17,0 1 0,0-1 0,0 1-1,0-1 1,0 1 0,0-1 0,0 1 0,0-1 0,0 0 0,0 0-1,1 1 1,-1-1 0,0 0 0,0 0 0,0 0 0,0 0 0,0-1-1,0 1 1,1 0 0,-1 0 0,0-1 0,0 1 0,0 0 0,1-1-1,8-4 54,-1-1-1,1 1 1,-1-2-1,-1 1 1,1-1-1,10-11 1,-3 3-26,36-28 6,26-25-5,52-41 176,-124 104-258,18-14 157,-23 18-150,1 0 0,-1 0 0,0 0 0,0 0 0,0 0 0,0-1 1,-1 1-1,1 0 0,0-1 0,0 1 0,-1 0 0,1-1 0,-1 1 1,1-3-1,-1 4 11,0 0 0,0 0 0,-1-1 0,1 1 0,0 0 0,0 0 0,-1 0 0,1 0 0,0-1 0,-1 1 0,1 0 0,0 0 0,-1 0 0,1 0 0,0 0 0,-1 0 0,1 0 0,0 0 0,-1 0 0,1 0 0,0 0 0,-1 0 0,1 0 0,0 0 0,-1 0 0,1 1 1,-12 1-178,4 1 157,1 0 0,0 1 0,0-1 1,0 1-1,0 1 0,-12 9 0,-34 38-48,49-48 72,-7 9 25,0 1 0,1 0 0,0 0 1,1 1-1,1 0 0,0 1 0,1 0 0,1 0 0,0 0 0,2 1 0,-1 0 1,-1 21-1,5-33 16,1-1 0,0 0 1,0 0-1,0 0 0,1 1 0,-1-1 1,1 0-1,0 0 0,0 0 1,1 0-1,-1 0 0,4 5 0,-5-8-11,1 0-1,0 1 0,0-1 1,0 0-1,0 0 0,0-1 1,0 1-1,0 0 0,0 0 1,0 0-1,0-1 0,1 1 1,-1 0-1,0-1 0,0 1 0,3-1 1,-2 1 0,0-1 1,0 0-1,0 0 1,0 0-1,0-1 0,0 1 1,0 0-1,0-1 1,0 1-1,0-1 1,0 0-1,0 0 1,3-1-1,3-3 57,-1 0-1,1 0 1,-1 0 0,0-1-1,8-9 1,30-37 18,-35 38-74,40-53-192,51-92 0,-99 155 103,-2 22-437,2 32 1,3-28 462,7 24 0,-9-37 67,0-1 0,0 0 1,1 0-1,0-1 0,1 1 0,5 7 0,-9-14 9,0 1 0,0-1 0,0 0 0,0 0 0,1 0 0,-1 0 0,0 0 0,0-1 0,1 1 0,-1 0-1,0-1 1,1 1 0,-1 0 0,1-1 0,-1 0 0,1 1 0,-1-1 0,3 0 0,-1 0-6,-1 0 1,1 0 0,-1-1 0,1 0-1,-1 1 1,1-1 0,-1 0 0,0 0-1,1 0 1,2-2 0,3-3 25,0 0 1,0 0-1,-1-1 1,13-13-1,-5 0 15,22-35 0,-25 35 55,32-39 1,1 2-710,-45 57 575,0 0-1,1 0 1,-1 0 0,0 0-1,0 0 1,0 0 0,0 0-1,0 0 1,1 0 0,-1 0-1,0 0 1,0 0-1,0 0 1,0 0 0,1 0-1,-1 0 1,0 0 0,0 0-1,0 0 1,0 0 0,0 1-1,0-1 1,1 0 0,-1 0-1,0 0 1,0 0 0,0 0-1,0 0 1,0 0-1,0 0 1,0 1 0,1-1-1,-1 0 1,0 0 0,0 0-1,0 0 1,0 0 0,0 0-1,0 1 1,0-1 0,0 0-1,0 0 1,0 0 0,0 0-1,0 0 1,0 1 0,3 8-224,-3 27 23,3 93 51,-1-110 240,1-1-1,1 1 0,0 0 0,12 31 0,-14-45-53,0-1 1,1 1-1,-1 0 1,1-1 0,0 0-1,0 0 1,0 0-1,1 0 1,-1 0-1,1-1 1,0 0 0,0 1-1,0-1 1,1-1-1,-1 1 1,1-1 0,-1 1-1,1-2 1,0 1-1,0 0 1,0-1-1,9 2 1,-4-3 18,1 0 0,0-1-1,0 0 1,0 0 0,-1-1 0,1-1-1,14-5 1,-9 2 8,-1-1 1,0-1-1,0 0 0,16-12 1,7-11 66,-1-1 0,43-48 0,-57 56-68,73-88-552,-96 112 489,0 0 1,0 0-1,0 0 0,0 0 0,0 0 0,-1 0 0,1 0 1,0 0-1,0 0 0,0 0 0,0 0 0,0 0 0,0 0 1,0 0-1,0 0 0,0 0 0,0 0 0,0 0 0,0 0 1,0 0-1,0 0 0,0 0 0,0 0 0,0 0 0,-1 0 1,1 0-1,0 0 0,0 0 0,0 0 0,0-1 0,0 1 1,0 0-1,0 0 0,0 0 0,0 0 0,0 0 0,0 0 1,0 0-1,0 0 0,0 0 0,-11 7-226,-16 13 188,18-11 26,1 0 0,0 0 0,0 1-1,1 0 1,0 0 0,-10 22 0,7-8 20,1 0-1,-8 30 1,14-41 16,0-1-1,1 1 0,-1 13 0,3-22 24,0-1 0,0 1-1,0 0 1,0 0-1,1 0 1,-1-1-1,1 1 1,0 0-1,0-1 1,1 1-1,-1 0 1,1-1-1,0 0 1,3 6-1,-4-8-22,-1 0 0,1 0 1,0-1-1,-1 1 0,1 0 0,0-1 0,0 1 0,-1 0 0,1-1 0,0 1 0,0-1 0,0 0 0,0 1 0,0-1 0,0 0 0,0 1 0,0-1 0,0 0 0,-1 0 0,1 0 1,0 0-1,0 0 0,0 0 0,0 0 0,0 0 0,0 0 0,0 0 0,0-1 0,0 1 0,0 0 0,0-1 0,0 1 0,0 0 0,0-1 0,-1 1 0,1-1 0,0 0 0,0 1 1,-1-1-1,2-1 0,8-9 64,0 0 1,-1-1-1,-1 0 1,0-1-1,-1 1 1,7-17-1,-3 8-65,8-18 41,20-61 0,-37 94-96,-1-1 1,1 1 0,-1 0 0,0-1 0,0 1 0,-1-8-1,-1 13-61,-2-3 47,1 1 49,4 5-7,-1-2-52,-10 0 170,5 0-3,4 0-104,0 0 0,0 0 0,0 0-1,0 0 1,0 0 0,0 1 0,0-1-1,0 0 1,0 0 0,0 0-1,0 0 1,0 0 0,0 0 0,0 0-1,0 0 1,0 0 0,0 0 0,0 0-1,0 0 1,0 0 0,0 1-1,0-1 1,0 0 0,0 0 0,0 0-1,0 0 1,0 0 0,0 0-1,0 0 1,0 0 0,0 0 0,0 0-1,0 0 1,0 0 0,0 0 0,0 0-1,0 0 1,-1 0 0,1 1-1,0-1 1,0 0 0,0 0 0,0 0-1,0 0 1,0 0 0,0 0 0,0 0-1,0 0 1,0 0 0,0 0-1,0 0 1,0 0 0,0 0 0,-1 0-1,1 0 1,0 0 0,0 0 0,0 0-1,0 0 1,0 0 0,4 11-334,-1 8 257,-1-1-1,0 1 1,-1 0-1,-2 25 1,0-2-6,-9 190 94,-5-127 27,13-94 8,-1 1 1,0-1-1,-1 1 0,0-1 1,-1 0-1,0 0 0,0-1 0,-9 13 1,12-21-14,1 0 0,-1 0 0,1 0 0,-1 0-1,0 0 1,0-1 0,0 1 0,0-1 0,0 1 0,0-1 0,0 0 0,0 0 0,0 0 0,-1 0 0,-2 1 0,1-1 2,0-1 0,-1 1 0,1-1 0,-1 0 0,1 1 0,-1-2 0,-7 0 0,-1-2 44,1 0 0,-1-1 1,1-1-1,-20-9 0,29 12-67,0 1 1,0-1-1,0 0 1,1 0-1,-1-1 0,1 1 1,0 0-1,-1-1 0,-1-2 1,3 4-7,1 0-1,-1 1 1,1-1 0,-1 0 0,1 1-1,0-1 1,-1 0 0,1 0-1,0 1 1,0-1 0,-1 0 0,1 0-1,0 0 1,0 1 0,0-1 0,0 0-1,0 0 1,0 0 0,0 1 0,0-1-1,0 0 1,1 0 0,-1 0 0,0 1-1,0-1 1,1 0 0,-1 0-1,0 1 1,1-1 0,-1 0 0,1 1-1,-1-1 1,1 0 0,-1 1 0,1-1-1,-1 1 1,1-1 0,0 1 0,0-1-1,29-18-35,62-37-146,50-13 273,89-49-108,-207 103 33,-2 0 0,0-2 0,20-19 0,-30 24-2,-1 0 1,0 0 0,-1-1-1,0 0 1,-1-1-1,11-22 1,-12 19-31,1-2-20,0 0 0,-1-1 0,9-34 0,-17 52 7,0 0 1,0 0 0,0 0 0,0 0 0,0 0-1,0 0 1,0 0 0,-1 0 0,1 0 0,-1 0-1,0 0 1,1 0 0,-1 0 0,0 0 0,0 0-1,0 0 1,-2-2 0,2 3 4,0 0 1,0 0-1,0 0 0,0 0 1,-1 0-1,1 0 1,0 1-1,0-1 0,-1 0 1,1 1-1,0-1 0,-1 1 1,1-1-1,-1 1 0,1 0 1,0 0-1,-1-1 0,1 1 1,-1 0-1,1 0 1,-1 0-1,1 1 0,-1-1 1,-1 1-1,-4 1 3,0 0 0,0 1 0,1 0 0,-1 1-1,1 0 1,0 0 0,0 0 0,0 0 0,1 1 0,0 0 0,0 0 0,0 1 0,0-1-1,1 1 1,0 0 0,0 0 0,0 0 0,-2 8 0,4-10 27,0 1 0,0 0 0,0-1 0,1 1 0,0 0 0,0 0 0,0 0 0,1 0 0,0 0 0,0 0 0,0 0 0,0 0 0,1 1-1,0-2 1,0 1 0,0 0 0,0 0 0,1 0 0,0 0 0,0-1 0,0 1 0,1-1 0,0 0 0,-1 1 0,2-1 0,4 5 0,-3-4 29,0-1 0,0 0 1,1 1-1,0-2 0,0 1 0,0-1 0,1 0 1,-1 0-1,1 0 0,-1-1 0,1 0 1,0-1-1,0 1 0,0-1 0,0-1 0,0 1 1,0-1-1,0 0 0,0-1 0,11-2 0,10-3 16,-1-1-1,-1-2 0,49-22 1,-39 15-37,24-11 68,29-11 108,-81 35-207,29-10-98,53-26 1,-83 33 16,-9 5-72,-6 4 17,-12 4 66,1 2 0,-1 0 1,1 2-1,1 0 0,-25 20 0,32-22 79,0 0 0,1 2 0,0-1-1,1 1 1,0 0 0,0 1 0,2 0 0,-1 0 0,-7 19-1,12-25 23,-11 35-4,13-38 18,0 0-1,1 0 1,-1 0 0,1 1 0,0-1 0,0 0 0,0 0-1,0 0 1,0 0 0,1 0 0,0 4 0,0-6-20,-1 0 1,0 0 0,0-1 0,1 1-1,-1 0 1,1-1 0,-1 1-1,0 0 1,1-1 0,-1 1 0,1 0-1,0-1 1,-1 1 0,1-1 0,-1 1-1,1-1 1,0 0 0,-1 1-1,1-1 1,0 0 0,0 1 0,-1-1-1,1 0 1,0 0 0,0 1 0,-1-1-1,1 0 1,0 0 0,0 0-1,0 0 1,-1 0 0,1 0 0,0 0-1,0-1 1,-1 1 0,1 0 0,0 0-1,0-1 1,-1 1 0,1 0-1,0-1 1,0 0 0,3-1 35,0 0 0,0-1 0,0 1 0,0-1 1,5-6-1,9-10 155,18-28 1,2-1-29,99-109-37,-116 132-112,-1-1 0,-1-1 1,-1-1-1,-2 0 1,-1-2-1,-1 1 0,-2-2 1,-1 0-1,8-35 1,-9 28-158,-2-1 0,-2 0 1,1-56-1,-6 92 56,-2 0 1,1 0-1,0 0 1,0-1-1,-1 1 0,-1-4 1,2 7 67,0 0 0,0-1-1,-1 1 1,1 0 0,0-1 0,0 1 0,-1 0 0,1-1-1,0 1 1,0 0 0,-1-1 0,1 1 0,0 0 0,-1 0-1,1 0 1,0-1 0,-1 1 0,1 0 0,0 0 0,-1 0-1,1 0 1,-1 0 0,1-1 0,0 1 0,-1 0 0,1 0-1,-1 0 1,1 0 0,0 0 0,-1 0 0,1 0 0,-1 1-1,1-1 1,0 0 0,-1 0 0,1 0 0,0 0 0,-1 0-1,1 1 1,-1-1 0,1 0 0,0 0 0,0 0 0,-1 1-1,1-1 1,0 0 0,-1 1 0,1-1 0,0 0 0,0 1-1,-1-1 1,-2 3-34,0 1 0,-1-1 0,1 0 0,1 1 0,-1 0 0,0 0 0,1 0 0,-4 8 0,-10 37-167,11-30 163,1-6 36,-8 28-4,1 0-1,-7 57 0,17-85 50,0 1 0,1-1 0,0 1 1,1-1-1,1 0 0,0 1 0,1-1 0,0 0 0,1 0 0,0 0 1,11 21-1,-6-20-30,0 1 0,1-1 0,0-1 0,15 15 0,-3-3-114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9:45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375 472 2720,'0'-14'891,"2"9"-545,2 2-286,17-16 3186,-20 18-2563,0-1 0,1 1 1,-1 0-1,0 0 0,0 0 0,0-1 0,0 1 0,0-1 0,-1 1 1,1-1-1,1-2 0,-2 4-626,0 0 0,-1 0 0,1 0 0,0-1 0,0 1 0,0 0 0,0 0 0,0 0 0,0 0 0,0-1 1,0 1-1,0 0 0,0 0 0,0 0 0,-1 0 0,1 0 0,0-1 0,0 1 0,0 0 0,0 0 0,0 0 0,-1 0 0,1 0 0,0 0 0,0 0 0,0 0 0,0-1 1,-1 1-1,1 0 0,0 0 0,0 0 0,0 0 0,0 0 0,-1 0 0,1 0 0,0 0 0,0 0 0,0 0 0,-1 0 0,1 0 0,0 0 0,0 1 0,-1-1 0,-9 3 766,-10 8-214,0 1 0,0 1 0,1 1 0,-34 31 0,-9 7 149,46-40-591,-75 60 395,77-59-396,1 0 1,0 0 0,1 1 0,-11 17-1,20-27-77,1 0 0,-1 1 0,1-1 0,0 1 1,0 0-1,0 0 0,0 0 0,1 0 0,0 0 0,-1 10 0,2-13-42,1 0 0,-1 0 0,0 0 1,0 0-1,1 0 0,-1-1 0,1 1 1,0 0-1,-1 0 0,1-1 0,0 1 0,0 0 1,0-1-1,0 1 0,0-1 0,1 1 1,-1-1-1,0 1 0,1-1 0,-1 0 0,1 0 1,-1 0-1,1 0 0,-1 0 0,1 0 1,0 0-1,0 0 0,-1-1 0,1 1 0,0-1 1,4 1-1,-1 0 32,1 0 1,0-1-1,0 1 0,0-1 1,0-1-1,0 1 1,10-3-1,41-14 144,-47 13-196,2 0-10,0 0 0,0-1 0,-1-1 0,0 0 0,0 0 0,0-1-1,-1-1 1,0 1 0,-1-2 0,1 1 0,9-13 0,-1-5-4,0 0 0,-1-2 1,-2 0-1,-1 0 0,21-60 1,-17 24-185,-17 62 166,0 3-8,-1 10-26,-3 21-27,-1 0 305,1 1-1,1-1 0,2 1 0,1-1 1,9 50-1,-10-80-205,0-1 0,0 1 0,0-1 0,1 1 0,-1-1 0,1 1 0,-1-1 1,1 0-1,-1 1 0,1-1 0,0 0 0,0 1 0,0-1 0,0 0 0,0 0 0,0 0 0,0 0 1,0 0-1,2 1 0,-2-1 0,1-1-1,-1 0 1,1 1 0,0-1 0,-1 0 0,1 0 0,-1 0 0,1 0-1,0 0 1,-1 0 0,1 0 0,-1-1 0,1 1 0,0-1 0,-1 1-1,1-1 1,1-1 0,12-5 40,-1-2-1,0 0 1,-1 0 0,0-2-1,23-22 1,-15 13-93,30-24-31,1 2-1,94-56 0,-136 92 50,1 0 0,10-4 0,-17 9 7,-1 0 0,1 0 1,0 0-1,-1 0 1,1 1-1,0-1 1,0 1-1,-1 0 1,1 0-1,4 1 1,-7-1-5,1 1 1,-1-1-1,0 1 1,1-1 0,-1 1-1,0 0 1,0 0-1,0 0 1,0-1 0,0 1-1,0 0 1,0 0-1,0 0 1,0 1 0,0-1-1,0 0 1,-1 0-1,1 0 1,0 1-1,-1-1 1,1 0 0,-1 1-1,0-1 1,1 0-1,-1 1 1,0 1 0,1 3 4,0 0 0,-1 0 1,1 0-1,-2 12 0,-2-3 20,0 1 0,-1-1 0,0 0 0,-12 26 0,-33 57 146,33-68-47,11-16-8,5-13-113,0-1 0,0 0-1,0 0 1,0 0-1,0 0 1,0 0 0,0 1-1,0-1 1,0 0 0,0 0-1,0 0 1,0 0-1,0 0 1,0 1 0,0-1-1,0 0 1,0 0-1,0 0 1,0 0 0,0 0-1,0 0 1,1 1 0,-1-1-1,0 0 1,0 0-1,0 0 1,0 0 0,0 0-1,0 0 1,0 0-1,0 0 1,1 1 0,-1-1-1,0 0 1,0 0 0,0 0-1,0 0 1,0 0-1,1 0 1,6-2 41,9-6-53,-15 7 18,21-13-29,-1-2 0,0-1 0,-2 0 0,20-22 0,30-27-72,-66 63 82,26-18-20,-28 20 28,0 1 0,0-1 0,1 0 0,-1 1 0,0-1 0,0 1 0,1-1 0,-1 1 1,0 0-1,0 0 0,1-1 0,-1 1 0,0 0 0,1 0 0,-1 0 0,0 0 0,1 0 0,-1 1 1,0-1-1,1 0 0,-1 1 0,2 0 0,-1 1-10,0 1 1,1 0-1,-1-1 0,0 1 1,0 0-1,-1 0 0,1 0 1,0 1-1,-1-1 0,2 6 1,-1 5-28,0-1 0,0 0 0,-2 1 0,0 13 0,0-9-39,0-10 59,-1-3 41,1 0 1,0 1-1,0-1 0,0 0 1,1 0-1,0 1 1,0-1-1,0 0 0,1 0 1,0 0-1,0 0 1,0 0-1,5 8 0,-6-12-18,1 0 0,-1 1 0,1-1 0,-1 0 0,1 0 0,-1 0 0,1 0 0,0 0 0,0-1-1,-1 1 1,1 0 0,0-1 0,0 0 0,0 1 0,0-1 0,0 0 0,-1 0 0,1 0 0,0 0 0,0 0-1,0 0 1,3-1 0,7-1-33,-1-1 0,17-6 0,-22 7 26,39-14-69,-1-2 1,-1-2-1,-1-2 0,0-1 1,-2-3-1,-1-1 0,54-49 1,-74 58-30,-1-2 1,30-42-1,-48 62 89,0 0 0,0 0 0,-1 0 0,1 0 0,0 0 0,0 0 0,0 0 0,0 0 0,0 0-1,0 0 1,0 0 0,0 0 0,0 0 0,0 0 0,0 0 0,0 0 0,0 0 0,0 0 0,0 0 0,0 0 0,0 0 0,0 0 0,0 0 0,0 0 0,0 0-1,0 0 1,0 0 0,0 0 0,0-1 0,0 1 0,0 0 0,0 0 0,0 0 0,0 0 0,0 0 0,0 0 0,0 0 0,0 0 0,0 0 0,0 0 0,0 0-1,0 0 1,0 0 0,0 0 0,0 0 0,0 0 0,0 0 0,-7 4-125,-9 9 110,-98 114-252,53-59 417,49-54-105,-3 2-20,-20 27-1,32-39-18,1 0 1,-1 0-1,1-1 0,0 2 0,0-1 1,1 0-1,-1 0 0,1 1 0,0-1 1,0 0-1,0 1 0,0-1 1,1 8-1,0-10 13,1 0 0,-1-1 0,0 1 0,1 0 0,0 0 0,-1 0 0,1 0 0,0 0 1,0-1-1,0 1 0,0 0 0,0-1 0,1 1 0,-1-1 0,0 1 0,1-1 0,-1 0 0,1 1 0,-1-1 0,1 0 0,2 1 1,1 1 46,1-1 0,1 1 0,-1-1 0,10 2 0,-8-3-23,-1 0 0,1 0-1,0 0 1,-1-1 0,1-1-1,0 1 1,0-1 0,-1 0 0,1-1-1,-1 0 1,0 0 0,1 0 0,-1-1-1,0 0 1,0-1 0,-1 0 0,1 0-1,-1 0 1,8-7 0,-6 5-29,0-2 1,-1 1 0,0-1 0,0 0-1,-1 0 1,0-1 0,0 0 0,-1 0-1,6-16 1,25-57-70,44-159 0,-74 224 54,10-39-116,-1-1 0,13-113 0,-28 162 115,1-1-46,0-1 0,-1 0-1,0 1 1,-2-18 0,2 27 55,0 0 0,0 0 0,0-1 0,0 1 0,0 0 0,0 0 0,0 0 0,-1-1 0,1 1 0,0 0 0,0 0 0,0-1 1,0 1-1,0 0 0,0 0 0,0 0 0,0-1 0,-1 1 0,1 0 0,0 0 0,0 0 0,0 0 0,0-1 0,-1 1 0,1 0 0,0 0 0,0 0 0,0 0 0,-1 0 0,1 0 1,0 0-1,0-1 0,-1 1 0,1 0 0,0 0 0,-8 7-79,-7 20 27,14-23 54,-13 28 74,2 0 0,1 1 0,1 1 0,2 0-1,1 0 1,-2 47 0,5-3-142,11 139 0,-6-203-202,0-1 1,2 0 0,0 0 0,5 16-1,-6-23-664,1 1-1,0-1 1,1 0-1,-1 0 1,9 11-1,-11-16 668,0 0-1,0 0 1,0 0 0,0 0-1,0 0 1,1 0 0,-1 0 0,0 0-1,0-1 1,1 1 0,-1 0-1,0-1 1,1 1 0,-1-1-1,3 1 1,22-3-4502,-23 2 4337,36-7-3694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9:46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8 9376,'-4'-8'2949,"6"16"-142,3 14 695,-3 23-1280,-3 0 0,-8 69-1,5-73-1601,-48 339 1778,50-368-2353,-16 96 125,17-93-290,1-15 112,0 0-1,0 0 1,0 0 0,0 0 0,0 0 0,0 0 0,0 0 0,0 0 0,0-1-1,0 1 1,0 0 0,0 0 0,0 0 0,0 0 0,0 0 0,0 0 0,1 0 0,-1 0-1,0 0 1,0 0 0,0 0 0,0 0 0,0 0 0,0 0 0,0 0 0,0 0 0,0 0-1,0 0 1,0 0 0,0 0 0,0 0 0,0 0 0,0 0 0,1 0 0,-1 0 0,0 0-1,0 0 1,0 0 0,0 0 0,0 0 0,0 0 0,0 0 0,0 0 0,0 0-1,0 0 1,0 0 0,0 0 0,0 0 0,0 0 0,0 0 0,0 0 0,0 0 0,1 1-1,-1-1 1,0 0 0,0 0 0,0 0 0,0 0 0,0 0 0,0 0 0,0 0 0,0 0-1,0 0 1,0 0 0,0 0 0,11-22-765,-5 10 748,-2-1 0,1-1 1,-2 1-1,0 0 0,1-18 0,2-70-44,-5 67 63,1-12 19,22-249 316,-22 284-281,0 0 0,1 1 1,0-1-1,1 1 1,0 0-1,1 0 1,0 1-1,10-15 1,-11 18-13,0 0 1,1 1 0,0 0-1,0 0 1,0 1 0,1-1-1,-1 1 1,1 0 0,0 1 0,0-1-1,1 1 1,-1 0 0,1 1-1,8-3 1,-6 3-1,-1 1 0,0 0 0,1 0 1,-1 0-1,0 1 0,1 1 0,15 2 0,-20-3-9,1 2 0,0-1 0,0 0 0,-1 1 0,1 0 0,-1 0 0,0 1 0,0-1 0,1 1 0,-2 0 0,1 0 0,0 0 0,0 0-1,5 8 1,-8-9 1,1 0-1,-1 1 0,0-1 1,0 1-1,0-1 0,-1 1 0,1-1 1,-1 1-1,1-1 0,-1 1 1,0 0-1,0-1 0,0 1 0,0 0 1,0-1-1,-1 1 0,1-1 0,-1 1 1,1 0-1,-1-1 0,-2 4 1,-2 7 79,-2 0 0,-14 21 0,12-18-90,-8 11 29,-140 240 329,154-262-373,1-1-1,0 1 0,0-1 1,0 1-1,0 0 0,1 0 1,0 0-1,0 0 0,0 0 1,1 0-1,-1 1 0,2 7 0,-1-9-13,1 0-1,0 1 1,1-1-1,-1 0 1,1 0-1,0 1 1,0-1-1,0 0 1,1-1-1,-1 1 1,1 0-1,0-1 1,0 0-1,4 4 1,37 34 0,28 27 13,-70-65 15,1-1-1,-1 2 1,1-1-1,-1 0 0,0 0 1,0 1-1,-1 0 1,4 6-1,-5-8 2,0 0-1,1 0 0,-1-1 0,0 1 1,0 0-1,0 0 0,0 0 0,0 0 0,0 0 1,-1-1-1,1 1 0,0 0 0,-1 0 1,0 0-1,1-1 0,-1 1 0,0 0 1,0-1-1,-2 4 0,-2 0-12,0 1 1,0-1-1,0 0 0,0-1 1,-1 1-1,0-1 0,0 0 1,-1 0-1,1-1 1,-1 0-1,1 0 0,-1-1 1,0 1-1,0-1 0,-12 1 1,6-1-644,0-1 0,0-1 1,0 0-1,0 0 0,0-2 1,0 0-1,-24-6 0,30 6-432,1-1 0,-1 1 0,1-2 0,-11-5-1,12 5 124,3 4 559,1-1-1,-1 0 1,1 0-1,0 0 1,-1 0-1,1 0 1,0 0-1,0-1 0,-2-1 1,3 2 95,-1 0 0,1 0 0,0 0 1,-1 0-1,1 1 0,0-1 0,0 0 0,0 0 1,0 0-1,0 0 0,0 0 0,0 0 0,0 1 0,0-1 1,1 0-1,-1-1 0,9-14-3263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9:46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9152,'19'-5'4128,"20"-9"-3584,-20 0 2367,-1 11-1695,9-9 2048,4 7-1856,1-6 416,-1 7-1088,1-4-224,-6 8-320,6-8-416,0 4 128,-6-4-2592,-3 8 1472,-4-8-4639,-6 8 3295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9:49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41 997 4480,'-11'1'638,"-18"4"1236,39-6 3150,-4 1-4445,1 0-1,-1-1 1,0 0-1,1-1 1,6-2 0,5-4 184,-1-2 1,0-1 0,0 0-1,20-17 1,-22 13-414,1 0-1,-2-1 1,17-23-1,32-56 460,-35 52-525,10-14-14,2 2 0,53-56 0,-39 54-14,70-80 650,-101 109-582,-1-2 0,36-64 0,-46 71-166,-4 10 27,-1-2 0,0 1-1,-1-1 1,8-29 0,-14 44-183,0 0-1,0-1 1,0 1 0,0 0-1,0-1 1,0 1 0,0 0-1,0-1 1,0 1-1,0 0 1,0-1 0,0 1-1,0 0 1,0-1-1,0 1 1,0 0 0,0-1-1,0 1 1,-1 0 0,1 0-1,0-1 1,0 1-1,0 0 1,-1-1 0,1 1-1,0 0 1,0 0-1,-1-1 1,1 1 0,0 0-1,0 0 1,-1-1 0,-1 2 5,1-1 0,0 1 0,-1 0 1,1-1-1,0 1 0,0 0 1,-1 0-1,1-1 0,0 1 1,0 0-1,0 0 0,0 0 0,0 1 1,0-1-1,0 0 0,0 0 1,1 0-1,-2 2 0,-4 5-12,-152 197 69,142-180-90,0-1 0,2 2 1,1 0-1,1 1 0,-16 52 1,17-38 135,2 0 1,2 1-1,-3 58 1,9-86-81,1 0-1,0 0 1,1 0 0,1 0-1,3 14 1,-4-24-6,0-1-1,1 1 0,-1 0 1,1 0-1,0-1 0,0 1 1,0-1-1,0 0 1,5 6-1,-5-8 11,0 1 0,0 0 0,0-1 0,0 1 1,0-1-1,1 0 0,-1 0 0,0 0 0,1 0 0,-1 0 0,1 0 0,-1-1 0,1 1 1,-1-1-1,1 0 0,3 0 0,1 0-15,0-1 0,0 0-1,-1-1 1,1 1 0,-1-1 0,1 0 0,-1-1 0,0 0 0,0 0-1,10-7 1,1-2-56,0 0 0,19-20 0,-14 9 113,-1-1 0,23-32 0,31-56 298,-29 31-395,-43 78 6,-3 4-36,-2 9-65,0 0 101,-32 198 329,33-196-235,0 1-1,1-1 0,1 1 0,-1-1 1,5 16-1,-5-26-66,0 0 0,0-1 0,1 1-1,-1-1 1,1 1 0,-1-1 0,1 1 0,0-1 0,-1 0 0,1 1 0,0-1 0,0 0 0,0 0 0,0 1 0,0-1 0,0 0 0,2 1-1,-2-2 6,0 1-1,0-1 0,0 0 1,0 1-1,0-1 0,0 0 1,0 0-1,0 0 0,0 0 1,0 0-1,0 0 0,0 0 1,0 0-1,0 0 0,0-1 1,0 1-1,0 0 0,0-1 1,2 0-1,2-2 56,1-1-1,0 0 1,-1-1-1,0 1 1,9-9-1,28-33-77,29-28-26,-62 65 24,2 0 0,-1 1 0,1 1 1,0 0-1,20-9 0,-29 15 1,0 0 0,1 0 0,-1 0-1,1 1 1,-1-1 0,1 1 0,-1 0 0,1-1-1,-1 1 1,1 0 0,-1 0 0,4 1 0,-5 0 4,0-1 1,0 0 0,0 1-1,1-1 1,-1 1-1,0 0 1,0-1 0,0 1-1,0 0 1,0 0 0,-1 0-1,1-1 1,0 1-1,0 0 1,0 0 0,-1 0-1,1 0 1,0 0 0,-1 1-1,1-1 1,-1 0-1,1 0 1,-1 0 0,0 0-1,0 1 1,1-1-1,-1 2 1,0 8 14,1 0 1,-2 0-1,0 0 0,0 0 1,-1 0-1,0 0 0,-1-1 1,0 1-1,0-1 0,-7 12 1,-6 12-33,-33 50 0,-66 118-92,101-175 93,-75 141 242,69-135-284,-1-1 0,-50 57 0,46-67-533,25-21 549,-1 0 0,0-1 0,0 1 0,1 0-1,-1-1 1,0 1 0,0-1 0,0 1 0,0-1 0,0 1 0,0-1-1,0 1 1,0-1 0,0 0 0,0 0 0,0 0 0,0 1-1,0-1 1,0 0 0,0 0 0,0 0 0,0-1 0,0 1 0,0 0-1,-1 0 1,0-1 0,2 1 28,0-1 0,0 1 0,-1 0 0,1-1 0,0 1 0,0-1 0,0 1 0,0-1 0,0 1 0,-1-1-1,1 1 1,0 0 0,0-1 0,0 1 0,0-1 0,0 1 0,0-1 0,1 1 0,-1-1 0,0 1 0,0-1 0,0 1 0,0 0 0,1-1 0,4-16-96,0 0 1,2 0 0,0 1 0,1 0-1,16-24 1,-1 7 19,41-44 1,-38 51 91,1 1 0,1 1 1,1 1-1,0 2 0,2 1 0,64-31 1,-94 51 2,41-19 69,-1-1 1,-1-2-1,47-34 1,-58 32 53,0-1 0,-2-2 0,42-53 0,56-101 953,-102 150-612,-13 21-205,-9 10-259,-1 0 1,0 0-1,0 0 1,0 0 0,0 0-1,0 0 1,0 0-1,0 0 1,1 0 0,-1 0-1,0 0 1,0 0 0,0 0-1,0 0 1,0 0-1,0 0 1,1 0 0,-1 0-1,0 0 1,0 0-1,0 0 1,0 0 0,0 0-1,0 0 1,0 0-1,0 0 1,1 1 0,-1-1-1,0 0 1,0 0-1,0 0 1,0 0 0,0 0-1,0 0 1,0 0 0,0 0-1,0 1 1,0-1-1,0 0 1,0 0 0,0 0-1,0 0 1,0 0-1,0 0 1,0 0 0,0 1-1,0-1 1,0 0-1,0 0 1,0 0 0,0 0-1,0 0 1,0 0-1,0 1 1,0-1 0,0 0-1,0 0 1,0 0 0,0 0-1,0 0 1,0 0-1,0 0 1,0 0 0,0 1-1,-1-1 1,1 0-1,-7 48 121,-7 31-38,2-30-99,-3 0 0,-31 70 0,-124 213 270,137-269-224,-79 133 330,110-193-355,1 0-1,-1 0 0,0 0 0,0 0 0,-1 0 0,1 0 0,-3 2 1,5-5-8,0 0 0,0 0 0,0 0 0,0 0 0,-1 0 0,1 0 0,0 0 0,0 0 0,0 0 0,0 0 0,0 0 0,0 0 0,0 0 0,-1 0 0,1 0 0,0 0 0,0 0 0,0 0 0,0 0 0,0 0 0,0 0 0,0 0 0,-1 0 0,1 0 0,0 0 0,0 0 0,0 0 0,0 0 0,0 0 0,0 0 0,0-1 0,0 1 0,0 0 0,0 0 0,0 0 1,-1 0-1,1 0 0,0 0 0,0 0 0,0 0 0,0 0 0,0-1 0,0 1 0,0 0 0,0 0 0,0 0 0,0 0 0,0 0 0,0 0 0,0 0 0,0-1 0,0 1 0,0 0 0,0 0 0,0 0 0,0 0 0,0 0 0,0 0 0,0 0 0,0 0 0,0-1 0,1 1 0,-1 0 0,6-23-119,10-20-61,36-67 0,36-42 201,33-65 61,-69 99-83,45-90-306,-85 188 303,2-1-1,0 1 1,22-22-1,-26 32 14,0-1 0,1 2-1,1-1 1,0 1 0,0 1 0,23-12-1,-32 19-12,0 0 0,-1 0 0,1 0 0,0 0 0,0 1 0,0-1 0,0 1 0,0 0 0,5 0-1,-7 0 9,0 0-1,0 0 1,1 0-1,-1 1 1,0-1-1,0 0 1,0 1-1,1-1 1,-1 1-1,0 0 1,0-1-1,0 1 1,0 0-1,0 0 1,0-1-1,0 1 1,0 0-1,-1 0 1,1 0-1,0 0 1,0 0-1,-1 0 1,1 0-1,-1 1 0,1-1 1,0 2-1,0 2 18,0 1-1,0-1 1,0 1-1,-1 0 1,0-1-1,0 1 1,0 0-1,-1-1 1,-2 12-1,-3 6 62,-9 23 1,13-41-66,-15 38 135,-37 74 0,43-98-188,-1 0 0,0-1 0,-1-1 0,-1 0 0,-32 30 0,45-46 21,1-1 1,0 1 0,-1-1-1,1 1 1,-1-1 0,1 1-1,-1-1 1,1 0 0,-1 1-1,1-1 1,-1 0 0,1 1-1,-1-1 1,1 0 0,-1 0-1,1 1 1,-1-1 0,1 0-1,-1 0 1,0 0 0,1 0-1,-1 0 1,1 0 0,-1 0-1,0 0 1,1 0 0,-1 0-1,1 0 1,-1 0 0,1-1-1,-1 1 1,0 0 0,1 0-1,-1-1 1,1 1 0,-1 0-1,1-1 1,-1 1 0,1 0 0,-1-1-1,1 1 1,0-1 0,-1 1-1,1 0 1,0-1 0,-1 1-1,1-2 1,-1 0-54,0 0-1,0-1 1,0 1 0,1 0-1,-1-1 1,1 1-1,0 0 1,0-1 0,0 1-1,0 0 1,1-4 0,0-1 32,0 1 0,0-1 0,1 0 0,0 1 0,1-1 1,3-6-1,-5 11 51,0 1-1,0-1 1,0 0 0,0 1 0,0-1 0,1 1 0,-1-1 0,1 1 0,-1 0 0,1 0 0,-1 0 0,1-1-1,0 1 1,-1 1 0,1-1 0,0 0 0,0 0 0,0 1 0,0-1 0,0 1 0,0-1 0,0 1 0,0 0-1,0 0 1,0 0 0,2 0 0,119 21 642,-90-17-472,1-2 0,-1 0 0,59-7 0,-79 4-128,0-1 1,0-1-1,-1 0 0,1-1 0,-1 0 0,0-1 1,0 0-1,0-1 0,-1-1 0,0 0 0,0 0 1,16-14-1,-13 6-10,0 0 0,0-1 0,-2 0 1,20-32-1,-27 38-65,1-1 0,-1 0 0,-1 0 0,0 0 1,0-1-1,-1 1 0,-1-1 0,1 1 0,-1-19 0,-2 29 14,0-1-1,1 1 0,-2-1 0,1 1 1,0 0-1,0-1 0,0 1 0,-1 0 0,1-1 1,0 1-1,-1 0 0,0-1 0,1 1 1,-1 0-1,0 0 0,1-1 0,-1 1 0,0 0 1,0 0-1,0 0 0,0 0 0,0 0 1,0 0-1,0 1 0,0-1 0,-1 0 0,1 0 1,0 1-1,0-1 0,-1 1 0,1-1 1,0 1-1,-1 0 0,1-1 0,0 1 0,-1 0 1,1 0-1,-1 0 0,1 0 0,0 0 1,-3 1-1,-2-1 24,1 1 1,0 0 0,0 1-1,-1-1 1,1 1 0,0 0-1,0 1 1,1-1 0,-1 1-1,-5 3 1,4-1 38,1 1-1,-1-1 0,1 1 1,0 1-1,0-1 1,1 0-1,0 1 1,0 0-1,1 0 0,-1 0 1,2 1-1,-1-1 1,1 1-1,-2 10 1,2-7 20,0-1 1,2 0 0,-1 0-1,1 1 1,0-1 0,1 0 0,0 1-1,1-1 1,0 0 0,6 17-1,-5-19-111,1 0-1,0 0 0,0 0 0,1 0 0,-1 0 0,2-1 0,-1 0 1,1 0-1,0-1 0,1 1 0,-1-1 0,1-1 0,0 1 0,1-1 1,-1 0-1,1-1 0,0 0 0,0 0 0,1-1 0,-1 0 0,1 0 1,-1-1-1,1 0 0,0-1 0,0 0 0,0 0 0,15-1 0,-14-1-631,0 0-1,-1 0 0,1-1 0,-1 0 0,1-1 0,-1 0 1,0-1-1,0 0 0,0 0 0,13-10 0,-16 10-114,0 0 0,0-1 1,-1 0-1,0 0 0,0 0 0,0-1 0,-1 1 0,0-1 1,0 0-1,0-1 0,-1 1 0,0-1 0,0 1 0,0-1 1,1-10-1,-2 8-1042,-1-1 1,-1-16 0,0-19-1735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9:49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1 188 12800,'5'-11'5791,"103"-6"-5023,-27 5 1760,-1 9-1536,64-14 576,4 6-928,23-9-288,-10 3-224,-3-6-480,-18 6 224,-6 1-2528,-16 4 1472,-10 4-5343,-23 4 3647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0:59:49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14880,'0'12'6719,"5"13"-5823,-5-17 2048,0 4-1792,-5 0-128,5-1-608,-5-3-320,5 4-64,-3-12-2080,6 5 1120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25:12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1030 2560,'0'0'6314,"5"-11"-4212,16-10-1304,-14 14-664,-1 0-1,1-1 1,-1 1 0,6-10-1,77-128 577,-63 96-449,-24 43-597,-3 13-85,0 3 454,0 0 0,-1 0 0,0 0 0,-5 14 0,-5 25 266,-34 257 245,15-67 426,26-197-653,4-26-105,-1 0 1,-5 22 0,7-38-167,0 1 0,-1-1 1,1 0-1,0 1 0,0-1 1,0 1-1,-1-1 0,1 1 1,0-1-1,0 0 0,-1 1 1,1-1-1,0 0 0,-1 1 1,1-1-1,-1 0 0,1 1 1,0-1-1,-1 0 0,1 0 0,-1 0 1,1 1-1,0-1 0,-1 0 1,1 0-1,-1 0 0,1 0 1,-1 0-1,1 0 0,-1 0 1,1 0-1,-1 0 0,1 0 1,-1 0-1,1 0 0,-1 0 1,1 0-1,0 0 0,-1 0 0,1-1 1,-1 1-1,1 0 0,-1 0 1,1-1-1,0 1 0,-1 0 1,1 0-1,-1-1 0,1 1 1,0 0-1,0-1 0,-1 1 1,1-1-1,0 1 0,-1 0 0,1-1 1,-2-4-2,-1 1 1,1 0 0,0-1-1,0 0 1,1 1 0,0-1-1,-1-5 1,-1-1-54,1 7 13,1-1 0,0-1 0,0 1 0,1 0 0,-1 0-1,2-6 1,-2-14 25,1-61 8,1 32-55,-1 13-27,2 0-1,1 0 0,3 0 1,1 1-1,2-1 0,1 2 1,32-77-1,-29 91 10,0 0 0,2 2 0,32-41 1,-34 48-81,2 1 1,0 0-1,0 1 1,2 0-1,27-17 0,-35 26 36,0 0 0,0 0 0,0 1 0,0 0 0,16-3-1,-21 6 63,-1 0-1,1 1 0,-1-1 0,1 1 0,-1 0 0,1 0 0,-1 1 0,1-1 0,-1 1 0,1 0 0,-1-1 0,1 1 0,-1 1 0,0-1 0,0 1 0,1-1 0,-1 1 0,5 4 0,-2-1 48,0 0 0,-1 0 0,0 1-1,0 0 1,0 0 0,5 9 0,19 42-17,-23-43-11,-3-4 11,0 0 0,0 0-1,-1 0 1,-1 0 0,0 1-1,0-1 1,-2 20 0,1-18 120,1-10-98,-1 0 0,-1 0 0,1 0 1,0 0-1,0 0 0,-1 0 0,1 0 0,-1-1 0,0 1 0,1 0 0,-1 0 0,0 0 0,0 0 1,0-1-1,0 1 0,-1 0 0,1-1 0,-2 3 0,1-3 20,0 0-1,0 0 1,0 0-1,-1 0 1,1 0-1,0 0 1,0 0 0,-1 0-1,1-1 1,0 1-1,-1-1 1,1 0-1,0 0 1,-1 0 0,1 0-1,-4-1 1,-162-21 531,157 20-675,9 2 75,0 0 0,0 0 0,0-1 0,0 1 0,1 0 0,-1 0 0,0 1 0,0-1 0,-3 1 0,-12 0-52,14-1-30,0 0 1,0 0 0,-1 0 0,1 1 0,-6 1 0,9-2 86,0 0 1,0 0-1,0 0 1,-1 0-1,1 0 1,0 0-1,0 0 1,0 1-1,0-1 0,0 0 1,-1 0-1,1 0 1,0 0-1,0 0 1,0 1-1,0-1 1,0 0-1,0 0 1,0 0-1,0 0 1,-1 1-1,1-1 1,0 0-1,0 0 1,0 0-1,0 0 1,0 1-1,0-1 1,0 0-1,0 0 0,0 0 1,0 1-1,0-1 1,0 0-1,1 0 1,8 11-200,-4-8 199,0 0-1,1 0 1,-1-1-1,1 0 1,7 2-1,-3-1 19,8 2 51,1-1-1,0-1 1,0-1-1,34 0 1,12 2 58,-56-3-71,0-1 0,0 1 0,0-2 1,0 1-1,0-1 0,0-1 0,0 1 0,0-1 0,0-1 0,0 0 0,13-6 0,-20 7-33,6-2 88,0-1 0,0 0-1,-1 0 1,0-1-1,0 0 1,9-10 0,59-84 147,3-3-482,-74 99 184,0 0 0,0 1 0,0-1 0,1 1 0,0 0 0,0 0 0,-1 0 0,1 1 0,1 0-1,-1 0 1,0 0 0,1 0 0,-1 1 0,1 0 0,-1 0 0,1 1 0,-1-1 0,10 2 0,-4-1 11,1 1 0,-1 1 0,0 0 0,1 1 0,-1 0-1,0 0 1,-1 1 0,13 6 0,-9-2-10,0-1 0,-1 2 0,0 0 0,18 15 0,-22-18 21,-8-5 57,1 1 0,0-1-1,-1 0 1,1 0 0,-1 0-1,1 1 1,-1-1-1,2 3 1,-79-39 1415,63 29-1497,0 1 0,-1 0 1,1 1-1,-1 1 0,0 0 0,0 1 0,0 1 0,-19 0 0,26 1-6,1 0 1,0 1-1,0 0 1,-1 1-1,1-1 1,0 1-1,0 1 1,1-1-1,-1 1 1,0 0 0,1 0-1,0 0 1,-1 1-1,1 0 1,1 0-1,-1 0 1,0 1-1,1-1 1,0 1-1,-6 10 1,6-9 32,1 1 1,-1-1-1,1 1 1,0 0-1,1 0 1,0 0-1,0 1 1,0-1 0,1 0-1,0 1 1,1-1-1,0 1 1,0-1-1,0 1 1,1-1-1,2 9 1,-2-11 58,1-1 1,1 0-1,-1 1 0,1-1 1,-1 0-1,1 0 1,0 0-1,1-1 0,-1 1 1,1-1-1,-1 0 1,1 0-1,8 5 0,-7-5 62,0 0 0,1 0 0,-1 0 0,1-1 0,0 0-1,0 0 1,0 0 0,0-1 0,0 0 0,9 1 0,-9-3-14,-1 1 0,1-1 0,-1 0 0,1-1 1,-1 1-1,1-1 0,-1 0 0,0-1 0,10-5 1,-2 0 28,1-1 1,13-13 0,-19 14-89,-1 1 1,1-1-1,-1-1 1,-1 1-1,0-1 0,0 0 1,0-1-1,-1 1 1,-1-1-1,0 0 1,0 0-1,-1-1 0,0 1 1,0-1-1,-2 0 1,1 1-1,-1-18 0,-1 23-131,0 0 0,-1 0 0,0 0 0,0 0-1,0 1 1,-2-7 0,2 11 94,1 0 1,0 0-1,0 0 1,0 0-1,0 0 1,0-1-1,0 1 0,0 0 1,0 0-1,0 0 1,0 0-1,0 0 1,0 0-1,0 0 0,-1 0 1,1 0-1,0 0 1,0 0-1,0 0 1,0-1-1,0 1 0,0 0 1,0 0-1,-1 0 1,1 0-1,0 0 1,0 0-1,0 0 0,0 0 1,0 0-1,0 0 1,0 0-1,-1 0 1,1 0-1,0 0 0,0 1 1,0-1-1,0 0 1,0 0-1,0 0 1,0 0-1,0 0 0,-1 0 1,1 0-1,0 0 1,0 0-1,0 0 1,0 0-1,0 0 0,0 0 1,0 1-1,-7 7-260,-4 11 166,9-11 65,0 1-1,1-1 0,-1 1 1,1 0-1,1 13 1,0-12 49,1 0 0,0 0 1,0 0-1,1 0 0,0-1 0,6 15 1,-6-18 4,1 0 1,0 0-1,0-1 1,0 1-1,1-1 0,0 1 1,0-1-1,0-1 1,1 1-1,-1 0 1,8 4-1,-6-5 138,0 0-1,0 0 1,0 0 0,0-1-1,11 4 1,-14-6-105,-1 0 0,1-1 1,0 0-1,0 1 0,0-1 0,-1 0 0,1 0 0,0-1 1,0 1-1,0 0 0,-1-1 0,1 0 0,0 0 0,-1 0 0,1 0 1,4-2-1,-1-1-2,-1 0 1,1 0 0,0 0-1,-1-1 1,0 0-1,0 0 1,-1 0 0,1-1-1,-1 1 1,4-10 0,1 1 17,-2-1 0,0-1 0,5-18 0,-8 20-81,-1-1-1,0 1 1,-1-1 0,1-18-1,2 5-628,-5 27 649,0 1 1,0-1 0,1 1 0,-1 0 0,0-1-1,1 1 1,-1-1 0,0 1 0,1 0-1,-1-1 1,1 1 0,-1 0 0,1-1 0,-1 1-1,1 0 1,-1 0 0,1 0 0,-1-1-1,1 1 1,-1 0 0,1 0 0,-1 0-1,1 0 1,-1 0 0,1 0 0,-1 0 0,1 0-1,0 0 1,-1 0 0,1 0 0,-1 0-1,1 0 1,-1 1 0,2-1 0,20 6-19,-9 1-131,-4-3 60,1 1 0,-1 0 0,13 10 1,-20-13 77,1 0 1,-1 0 0,0 1 0,1-1 0,-1 1 0,0 0-1,-1-1 1,1 1 0,0 0 0,-1 0 0,0 0 0,1 0 0,-1 1-1,-1-1 1,2 4 0,2 24-18,-1 54-1,-3-84 33,0 0 0,0 0-1,1 0 1,-1 0 0,0 0-1,0 0 1,1 0-1,-1 0 1,0 0 0,1 0-1,-1 0 1,1 0 0,-1 0-1,1 0 1,0 0 0,-1 0-1,1 0 1,0 0-1,1 1 1,0-1 24,0 0-1,0 0 1,0 0-1,0 0 1,0 0-1,0 0 1,0-1-1,0 1 1,4 0-1,3 0 96,1-1 0,0 0 0,15-2 0,-21 2-117,11-3 82,0 0 1,0-1-1,0-1 0,0 0 1,-1-1-1,0 0 0,21-14 1,-20 11-79,-1-2 0,1 0 1,-2-1-1,0 0 0,0-1 0,-2 0 1,1-1-1,-1 0 0,-1-1 0,13-26 1,2-12 26,34-104-1,-41 102-43,29-93-11,-39 116 7,-2-1 1,4-52 0,-7 56-88,-2 23 20,1-1 0,-2 1 0,1-1-1,-1 1 1,0-1 0,-1 0 0,1 1-1,-1-1 1,-3-8 0,3 19-362,1 3 413,-1 0 8,0 0 1,-1-1 0,1 1-1,-1 0 1,-4 9 0,-3 10-9,-7 31-240,-31 127 173,39-128 31,2 1 0,3 71 0,5-97 98,1-1 0,1 0 0,10 32 0,-10-47-10,-2-4-16,1 0 1,1 0-1,8 17 1,-10-24 27,0 1-1,1-1 1,0 0 0,-1 0 0,1 0 0,1-1 0,-1 1 0,1-1-1,-1 1 1,1-1 0,5 3 0,-6-5 12,0 0 0,-1 0 0,1 0 0,0 0 0,0-1 0,0 1 1,-1-1-1,1 0 0,0 0 0,0 0 0,0 0 0,0 0 0,0-1 0,-1 1 0,1-1 0,0 0 0,0 0 0,3-1 0,0-1 10,-1 1-1,0-1 0,0 0 1,0 0-1,-1-1 0,1 1 1,-1-1-1,7-7 0,3-6 148,3-1-121,-1-2 0,-1 0 0,-1 0-1,18-38 1,-5 3-350,-23 48 223,-3 6 7,0 0-1,-1 1 0,1-1 1,-1 0-1,1 0 0,-1 0 1,1 0-1,-1 0 0,0 0 0,0-1 1,1 1-1,-1 0 0,0 0 1,0 0-1,0-1 0,-5 12-289,-1 12 322,5-15-34,-1 0 1,0 0-1,0-1 1,-1 1-1,-5 9 1,-4 11 150,5-5-165,1 0 1,-4 24-1,9-39 72,1 0 0,0-1 0,1 11 0,0 2 7,-1-17-26,0 0 0,0 0 1,0 0-1,1 0 0,-1 0 1,0 0-1,1 0 0,0 0 0,-1 0 1,1 0-1,0 0 0,0-1 1,0 1-1,0 0 0,1-1 1,-1 1-1,2 2 0,0-2 30,-1-1 0,1 1-1,-1 0 1,1-1 0,0 1 0,0-1-1,0 0 1,0 0 0,0 0 0,5 1-1,-2-1 48,0 0-1,0-1 1,0 0-1,0 0 0,0 0 1,0-1-1,0 0 1,0 0-1,0 0 0,0-1 1,8-3-1,33-13 189,-34 14-306,0-1 1,-1 0-1,23-14 0,84-70 237,-105 75-210,-10 10-23,1-1 1,0 1-1,0-1 1,0 1-1,0 1 0,8-5 1,-12 8 9,1-1 1,-1 1 0,1-1 0,0 1-1,-1 0 1,1-1 0,-1 1 0,1 0-1,0 0 1,-1 0 0,1 0 0,0 1-1,-1-1 1,1 0 0,-1 1 0,1-1-1,0 1 1,-1-1 0,1 1 0,-1 0-1,1 0 1,-1-1 0,0 1 0,1 0 0,-1 0-1,0 1 1,0-1 0,0 0 0,0 0-1,2 2 1,14 20 14,-16-23 417,-16 8-358,-6-6-86,15 2 8,0 0-1,0 0 0,0 1 0,0 0 1,1 0-1,0 0 0,-8 11 1,10-12-2,0 1 0,1-1 0,-1 0 0,1 1 0,0 0 0,0-1 0,0 1 0,1 0 0,0 0 0,0 0 0,-1 10 0,2-14 32,0 1-1,0 0 1,1 0-1,-1-1 1,0 1 0,1 0-1,-1-1 1,1 1-1,0-1 1,0 1 0,-1-1-1,1 1 1,0-1-1,0 1 1,0-1 0,1 0-1,1 2 1,1 0 44,0 0 0,0 0 0,0 0 0,6 2 0,-7-4 16,1-1 0,-1 0 0,0 1 0,0-1 0,0-1 0,0 1 0,1 0 0,-1-1 0,0 1 0,0-1 0,3-1 0,2-1 7,-1 0-1,0-1 0,0 1 0,0-1 1,0-1-1,0 1 0,9-10 1,38-43 10,-43 45-18,9-13-21,-1 0 1,21-37-1,25-59 87,-44 82-88,102-237-127,-100 201 84,-6 19 6,-14 48-85,-1-1 0,1 0-1,-2 0 1,1 1 0,0-18-1,-2 25 63,0 0-1,0 1 0,0-1 0,0 0 0,0 1 0,0-1 1,0 0-1,0 1 0,0-1 0,0 1 0,0-1 0,-1 0 1,1 1-1,0-1 0,0 1 0,-1-1 0,1 0 0,0 1 1,-1-1-1,0 0 0,1 1 10,-1 0 0,1 0-1,-1 0 1,1 0 0,-1 0 0,1 0 0,0 0 0,-1 0-1,1 0 1,-1 0 0,1 0 0,-1 0 0,1 0 0,0 0-1,-1 1 1,1-1 0,-1 0 0,1 0 0,0 0 0,-1 1-1,1-1 1,-1 1 0,-21 22-159,19-20 212,-25 31-162,2 1 1,-39 68-1,52-79 110,2 0 1,1 0 0,1 1-1,1 0 1,-8 50 0,9-32 28,-11 92 0,17-113-26,1-1 1,0 1-1,2 0 0,5 27 1,-6-40 30,1-1 1,1 1 0,0-1-1,0 0 1,5 9 0,-6-13-19,1 1 0,0-1 0,1 0 0,-1 0 0,1 0 0,-1 0 0,1-1 0,0 1 0,8 4 0,-3-3 62,0-1 0,0 0 0,0 0 0,0-1 0,1 0 0,0-1 0,-1 0 0,1-1 0,19 1 0,-10-2 72,0 0-1,0-2 1,0 0-1,21-6 1,-31 6-113,1-1 0,-1 0 0,0-1 0,-1 0 0,1 0 0,-1-1 0,0 0 0,0 0 0,0-1 1,-1 0-1,10-9 0,-9 6 18,-1 0 1,0-1-1,-1 0 1,0 0 0,0 0-1,-1-1 1,0 1-1,6-22 1,-7 18-88,4-22-1,-8 33 30,1 0 0,-1 0 0,0 0 0,1 1 0,-1-1 0,-1 0 0,1 0 0,0 0 0,-1 0 0,1 1 0,-1-1 0,0 0 0,0 1 0,0-1 0,0 0 0,-2-2 0,2 4 4,1 0-1,-1 0 1,1 0 0,-1 1-1,0-1 1,1 0-1,-1 0 1,0 1-1,0-1 1,0 0-1,0 1 1,1-1 0,-1 1-1,0-1 1,0 1-1,0-1 1,0 1-1,0 0 1,0 0-1,0-1 1,0 1 0,0 0-1,0 0 1,0 0-1,-1 0 1,1 0-1,0 0 1,0 0-1,0 0 1,0 1 0,0-1-1,0 0 1,0 1-1,0-1 1,0 1-1,0-1 1,1 1-1,-1-1 1,0 1 0,0 0-1,-1 0 1,-5 6-43,0-1 0,1 1 0,0 1 0,0-1 0,-7 13 0,2-5 91,7-9-38,0 1 0,1-1 0,0 0 0,0 1 0,0-1 0,1 1 0,0 0 1,1 0-1,-1 0 0,1 0 0,0 0 0,1 0 0,0 1 0,0 6 0,1-8 38,0-1 0,0 1 0,0-1 0,1 0 0,-1 0 1,1 1-1,1-1 0,-1-1 0,1 1 0,-1 0 0,1 0 0,1-1 1,-1 0-1,1 0 0,-1 0 0,1 0 0,1 0 0,-1-1 0,6 4 1,-5-3 38,0-2 1,1 1 0,-1 0-1,1-1 1,0 0 0,-1 0-1,1-1 1,0 0 0,0 0 0,0 0-1,0-1 1,0 1 0,0-2-1,11 0 1,-8-1-212,-1 0 0,1 0 0,0-1 0,-1-1 0,0 1 0,0-1 0,0-1 1,0 1-1,8-7 0,1 2-1054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25:12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 8640,'-10'-7'7232,"20"7"-7040,-2 0-352,6 0 64,-4 0 96,-2 0 32,2 0-32,-2 0 32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25:12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14 153 6656,'-13'3'3008,"49"2"-2624,-4-5 1824,8 0-1280,28-8 1248,-2 0-1248,21-9-1,-3 2-543,24-10-320,-5 10-64,10-5 192,-13 4-96,-7-1 192,-17 10-192,-2-1-5663,-11 3 3039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25:16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2 333 3072,'-1'6'8546,"7"-11"-4020,-2 0-5945,0-3 1678,1-1 16,-1 0-1,0 0 1,-1 0-1,5-16 1,19-97 61,-23 114-1193,-1 13 575,2 14 285,-4 2 54,-1-1 0,-5 41 0,1-20 129,-12 162 409,-5 72 149,19-227-451,-5 60 608,5-100 630,0-7-498,-2-13-68,0-23-654,8-53-108,5-67-166,11 27 161,-13 84-124,2-4-86,2 1 1,27-74-1,-27 92-21,2 1-1,1 1 1,1 0 0,1 1 0,28-35 0,-38 54 1,0 1 0,0-1 0,1 1 1,0 0-1,0 0 0,12-7 0,-15 11-1,0 1-1,-1-1 1,1 0-1,0 1 0,0 0 1,0 0-1,0 0 1,0 1-1,0-1 1,0 1-1,0 0 0,1 0 1,-1 0-1,0 1 1,0-1-1,0 1 1,6 2-1,-3 0 16,0 0-1,0 1 1,0-1-1,0 2 1,0-1-1,-1 1 1,0 0-1,0 0 1,0 1-1,0-1 1,-1 1-1,0 1 1,8 12-1,-4-3 0,-1 0-1,0 1 0,-1 0 0,9 35 1,-14-45 39,-1 0 0,0-1 0,-1 1 0,1 0 0,-1 0 0,-1 0 0,1-1 0,-1 1 0,-2 7 0,3-11 11,-1-1 1,1 0 0,-1 1 0,0-1 0,0 0 0,0 0 0,0 0 0,0 0 0,-1 0 0,1 0 0,0 0 0,-1-1-1,1 1 1,-1 0 0,0-1 0,0 1 0,0-1 0,1 1 0,-1-1 0,-1 0 0,1 0 0,0 0 0,0 0 0,0 0-1,0-1 1,-1 1 0,1-1 0,0 1 0,-1-1 0,-2 0 0,-9-1 11,0 0-1,0-1 1,0-1 0,1 0-1,-1-1 1,1-1 0,0 0-1,0-1 1,0 0 0,1-1-1,-17-12 1,27 18-144,-3-5-247,10 10 86,10 6 98,40 14-33,-10-6 126,-19-8-39,-12-5 200,0 0 0,0 0 0,0-1 0,1-1 0,-1-1 0,1 0 0,0-1 0,16 0 0,-23-2-43,-1 0 1,0 0-1,0 0 0,0-1 0,0 0 0,0-1 0,0 1 0,0-1 0,-1-1 0,1 1 1,8-8-1,60-60 161,-2 2-176,-62 60-125,0 0 0,1 1 0,0 0 1,26-11-1,-33 17 63,-1 0 1,1 1 0,-1 0 0,1 0 0,0 0 0,-1 1-1,1 0 1,0-1 0,-1 2 0,1-1 0,0 0 0,-1 1 0,1 0-1,-1 0 1,1 1 0,-1-1 0,1 1 0,5 3 0,4 3 41,0 1 1,-1 0-1,23 21 1,-25-21-11,11 20 46,-21-29 555,-9-11 53,7 7-644,0 1-1,-1 0 1,1 0 0,-1 1 0,0-1-1,1 0 1,-1 0 0,-1 1-1,1-1 1,0 1 0,-1 0 0,-2-3-1,-2 0-41,1 0-1,-1 0 1,0 1-1,-10-5 1,11 7-9,0 0 1,0 1-1,0 0 1,0 0-1,0 0 0,0 0 1,0 1-1,0 0 1,-1 0-1,1 1 0,0 0 1,0 0-1,0 0 1,-10 5-1,7-3-5,1 0 0,-1 1 0,1 0 0,0 1 0,0 0 0,0 0 0,1 1 0,-1 0 0,-8 9 0,8-6-1,1 0-1,0 0 1,1 0-1,-7 13 0,11-19 61,1 1 0,-1 0 0,1 0 0,-1-1 0,1 1-1,0 0 1,1 0 0,-1 0 0,1 0 0,-1 1 0,1-1-1,1 0 1,-1 0 0,2 7 0,-1-6-19,1 0 1,0 0-1,0-1 1,0 1-1,0 0 1,1-1-1,0 0 0,0 1 1,0-1-1,0 0 1,7 5-1,-7-7 40,-1 0 0,1 0 0,-1 0 0,1-1 0,0 0 0,-1 1-1,1-1 1,0 0 0,0 0 0,0 0 0,0-1 0,0 1 0,0-1 0,1 1-1,-1-1 1,0 0 0,0 0 0,0-1 0,0 1 0,0-1 0,4 0 0,1-2 52,0 0 1,0-1-1,0 0 1,-1 0 0,1-1-1,-1 0 1,7-6-1,46-45 154,-55 52-216,6-8-29,0-1 1,0 0 0,-2-1-1,1 0 1,-2 0 0,13-29 0,-21 42-42,0 1 0,1-1 0,-1 0 0,0 0 1,0 0-1,0 0 0,0 0 0,0 1 1,0-1-1,0 0 0,0 0 0,0 0 1,-1-1-1,-1 1-302,-1 8 243,2 1 78,-1 1-1,1-1 0,1 1 0,0 0 1,0-1-1,0 1 0,1 0 0,1-1 1,0 1-1,0-1 0,0 1 1,1-1-1,0 0 0,1 0 0,-1 0 1,8 9-1,-6-9 69,0 1-1,1-1 1,1 0 0,-1 0-1,1-1 1,1 1 0,14 10-1,-20-17-5,0 0 0,0 0-1,0 0 1,0-1 0,1 1 0,-1 0-1,0-1 1,0 0 0,1 1-1,-1-1 1,0 0 0,0 0-1,1 0 1,-1-1 0,0 1 0,0-1-1,1 1 1,-1-1 0,0 1-1,2-2 1,5-2 90,-1 0 0,0-1-1,11-8 1,-16 11-61,4-4-58,-1 0 0,0-1 0,0 1 0,6-10 0,1 0 0,-7 8 24,0 0 0,0-1 0,-1 0 0,8-19 0,12-44-4,-15 43-18,-9 8-447,-1 17 51,-1 17 243,6 110-65,-1-64 267,-4-55-46,0 0 0,0 0 0,1-1 1,-1 1-1,1 0 0,0 0 0,0-1 0,0 1 0,1-1 1,-1 1-1,1-1 0,0 1 0,0-1 0,3 4 0,-4-7 8,0 1 0,0-1 0,-1 1-1,1-1 1,0 1 0,0-1 0,0 0-1,0 0 1,0 1 0,0-1 0,0 0-1,0 0 1,0 0 0,0 0 0,0 0-1,0 0 1,0 0 0,0 0 0,0-1-1,-1 1 1,1 0 0,0-1 0,0 1-1,0 0 1,1-2 0,28-15 318,-22 12-316,119-70 92,-44 27 31,-47 27-112,40-25-84,-68 41-12,1-1 1,-1 1-1,1 0 0,0 1 1,0 0-1,0 1 1,1 0-1,9-2 0,-18 4 52,1 1 0,-1 0 0,0 0 0,1 0 0,-1 0 0,0 0 0,0 1 0,1-1 0,-1 0 0,0 0 0,1 1 0,-1-1 0,0 1 0,0-1 0,0 1 0,0 0 0,1-1 0,-1 1 0,0 0-1,0 0 1,0 0 0,0 0 0,-1 0 0,1 0 0,0 0 0,0 0 0,-1 0 0,1 0 0,0 0 0,-1 0 0,1 1 0,0 1 0,1 5 1,0-1-1,0 1 1,-1 0 0,0 11 0,1-5 13,0 12 61,-2-22-49,0 1 0,0-1 0,0 1 0,1-1-1,0 1 1,0-1 0,0 1 0,3 5 0,9 17 11,-7-15 61,0 1 0,0-1 0,16 20 0,-18-27-69,0 1 0,1-1-1,0-1 1,0 1 0,6 4 0,-8-8 15,0 1 1,0-1-1,0 1 0,0-1 0,0 0 0,0 0 0,0 0 0,1-1 0,-1 1 0,0-1 0,7 1 0,8-3-5,0 0 1,0-2-1,-1 1 0,1-2 0,29-12 0,9-2-5980,-41 17 3663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4:45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0 2496,'0'1'20,"0"-1"0,0 0 0,0 0 1,0 0-1,0 0 0,0 0 0,0 0 0,0 1 0,0-1 1,0 0-1,0 0 0,0 0 0,0 0 0,0 0 0,0 1 1,0-1-1,0 0 0,0 0 0,0 0 0,0 0 1,0 0-1,0 1 0,0-1 0,0 0 0,0 0 0,0 0 1,0 0-1,0 0 0,0 1 0,0-1 0,0 0 0,-1 0 1,1 0-1,0 0 0,0 0 0,0 0 0,0 0 0,0 0 1,0 0-1,0 1 0,-1-1 0,1 0 0,0 0 0,0 0 1,0 0-1,0 0 0,0 0 0,-1 0 0,1 0 0,0 0 1,0 0-1,0 0 0,0 0 0,0 0 0,-1 0 1,1 0-1,0 0 0,0 0 0,0 0 0,0 0 0,0 0 1,-1-1-1,1 1 0,0 0 0,0 0 0,0 0 0,0 0 1,0 2 95,0 0 1063,1 2 628,3 7-582,1 1-1,-1-1 0,4 21 0,-7-25-859,-1-1 0,1 1 0,-1 0 0,-1 0 0,1 0 0,-1 0 0,0 0 0,-3 8 0,-2 5-44,-1 1 0,-2-1 1,0 0-1,-1 0 0,0-1 0,-2-1 1,-18 23-1,28-38-254,-1 0 0,1 0 0,-1 0 0,0 0 0,0-1 0,0 1 0,0-1 0,-6 4 0,-6 2 167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4:46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82 671 3072,'2'-4'363,"-2"4"-327,0 0 0,0 0-1,0 0 1,0 0 0,0 0 0,-1 0 0,1 0-1,0 0 1,0 0 0,0 0 0,0 0 0,0 0 0,0 0-1,0 0 1,0 0 0,0 0 0,0 0 0,0 0-1,0 0 1,0 0 0,-1 0 0,1-1 0,0 1 0,0 0-1,0 0 1,0 0 0,0 0 0,0 0 0,0 0-1,0 0 1,0 0 0,0 0 0,0 0 0,0 0 0,0-1-1,0 1 1,0 0 0,0 0 0,-6 10 5369,-2 19-6044,4-13 1035,-7 35 100,1 0-1,-3 65 0,6-48-162,-15 199 1299,21-250-1319,2 23 0,0-8 2357,3-42-894,3-3-1635,-1-1 0,-1 1 1,0-1-1,0-1 0,4-25 1,40-194 135,-34 165-224,29-76 1,-37 128-49,1 0 0,0 0 0,1 1-1,1 0 1,1 0 0,0 1 0,1 1 0,1 0 0,0 1 0,1 0 0,0 1 0,16-11 0,-26 20-44,1 1 0,-1 0 0,0 0 0,0 0-1,1 0 1,-1 1 0,1-1 0,0 1 0,-1 1 0,1-1 0,0 0 0,-1 1 0,1 0 0,0 0 0,0 1 0,8 1 0,-7-1 23,0 1 0,0 0 0,0 1 1,-1-1-1,1 1 0,-1 0 0,1 1 0,-1-1 1,0 1-1,0 0 0,-1 0 0,7 8 0,-5-5-28,-1 0 0,0 0-1,-1 1 1,1 0 0,-1-1-1,-1 1 1,0 1 0,0-1-1,0 0 1,-1 1 0,1 14-1,-1-5 97,-1 0 0,-2 0 0,0-1 0,-5 32 0,5-43-21,0-1-1,0 0 0,0 0 0,-1 0 0,0 0 0,0 0 0,0 0 0,-1 0 1,1-1-1,-1 1 0,0-1 0,-1 0 0,1 0 0,-1 0 0,1 0 0,-1 0 1,0-1-1,-1 0 0,1 0 0,0 0 0,-1 0 0,0-1 0,0 0 0,0 0 1,0 0-1,0 0 0,0-1 0,0 0 0,0 0 0,-1 0 0,1-1 0,0 0 1,0 0-1,-1 0 0,1 0 0,-7-2 0,-7-2 20,0-1-1,0-1 1,-18-8 0,19 7-9,9 4-25,0-1-1,0 0 1,1 0-1,0 0 1,0-1-1,0-1 1,0 1-1,1-1 1,0-1-1,-8-8 1,15 15-19,-1-1 0,0 0 1,0 0-1,1 0 0,-1 0 1,1 0-1,-1 0 1,1 0-1,-1 0 0,1 0 1,0 0-1,-1 0 0,1 0 1,0-1-1,0 1 0,0 0 1,0-1-1,0 1 0,0 0 0,0 1 0,1-1 1,-1 0-1,0 1 0,1-1 0,-1 0 0,0 1 0,1-1 1,-1 1-1,1-1 0,-1 1 0,1-1 0,-1 1 0,1-1 0,0 1 1,-1 0-1,1-1 0,0 1 0,0-1 0,5-1-26,-1 1 0,1-1 0,0 1-1,0 0 1,7 0 0,-3 1-35,32-3 16,55 3 1,5 1 169,-40-6-181,94-20 1,60-27 159,-71 16 336,-123 31-325,-1-1 0,31-14 0,-45 15-39,-9 0-60,1 5-32,-1-1 0,1 0 1,-1 1-1,1-1 0,0 1 0,-1 0 1,1-1-1,-1 1 0,-2 0 1,-11 1-28,0 0 0,1 1-1,-1 1 1,-23 7 0,-53 24-214,78-28 254,1 0 0,-1 1-1,1 0 1,1 1 0,0 1 0,0-1 0,0 2-1,1-1 1,0 1 0,1 1 0,-9 13-1,18-24 8,-19 35 1,18-33 9,0 1 0,0-1 0,0 1 1,0-1-1,0 0 0,1 1 1,-1-1-1,1 1 0,0 0 1,0-1-1,0 1 0,0 3 1,0-6 3,1 1 0,-1-1 0,0 1 0,0 0 0,0-1 0,1 1 0,-1-1 1,0 1-1,1-1 0,-1 1 0,1-1 0,-1 1 0,0-1 0,1 1 0,-1-1 0,1 1 1,-1-1-1,1 0 0,-1 1 0,1-1 0,0 0 0,-1 1 0,1-1 0,-1 0 0,1 0 1,0 0-1,-1 0 0,1 1 0,0-1 0,-1 0 0,1 0 0,0 0 0,19-5 235,-20 5-246,12-6 123,-1 0 0,1-1 0,-1 0 0,0-1 0,15-13 0,-1 0 87,189-129-60,-182 132-788,-31 18 606,-1 0 0,1 0-1,0 1 1,-1-1 0,1 0 0,-1 1 0,1-1 0,-1 1 0,1-1 0,-1 0 0,1 1 0,-1-1 0,1 1 0,-1 0-1,1-1 1,-1 1 0,0-1 0,1 1 0,-1-1 0,0 1 0,0 0 0,1 1 0,6 17 18,-3-10-3,-1 0 1,2 1-1,-1-2 1,1 1 0,0-1-1,1 1 1,11 11-1,-15-17 46,1 0 0,1 0-1,-1-1 1,0 1 0,1-1 0,-1 0-1,1 0 1,-1 0 0,6 1-1,-7-2-2,1 0-1,-1-1 1,1 1-1,-1-1 1,1 0-1,0 0 0,-1 0 1,1 0-1,0 0 1,-1-1-1,1 1 1,-1-1-1,1 1 0,-1-1 1,4-2-1,88-48 388,-53 27-380,48-29 240,-82 49-269,13-9-229,34 14-473,-51-1 682,-1 0-1,1 1 1,0-1-1,-1 1 1,1-1 0,-1 1-1,0 0 1,1 0-1,-1 0 1,0 1-1,1-1 1,-1 1-1,0-1 1,0 1-1,0-1 1,0 1-1,-1 0 1,4 4-1,-3-4-2,0 1 0,0 0-1,0 1 1,0-1-1,-1 0 1,1 0-1,-1 1 1,0-1 0,0 1-1,0-1 1,-1 1-1,1 5 1,-1 4-26,0-1 34,0 1 0,0 0 0,2 0 0,-1-1-1,5 14 1,-6-23 24,1-1 0,0 1 0,0 0 0,1-1 0,-1 1 0,0-1 0,1 1-1,0-1 1,0 0 0,-1 1 0,1-1 0,0 0 0,1 0 0,-1-1 0,0 1 0,1 0-1,-1-1 1,1 1 0,-1-1 0,1 0 0,-1 0 0,1 0 0,0 0 0,0 0 0,0-1 0,-1 1-1,6 0 1,0-1 37,-1-1 0,1 1 0,-1-1 0,1 0 0,-1-1 1,0 1-1,0-2 0,0 1 0,12-6 0,4-5 70,31-20 1,-31 18-56,10-8-37,0-1 0,-2-2 0,-1-1 0,48-57 0,-51 49-7,-1-1 0,29-56 0,21-52 29,-66 123-83,-1-1 0,-2 0 0,0-1 0,7-44 0,-13 64-7,-1 0 0,0 1 0,0-1 1,1 0-1,-2 1 0,1-1 0,0 1 0,0-1 0,-1 0 0,0 1 1,-1-4-1,2 5 20,0 1 0,-1-1 0,1 1 0,0-1 0,-1 1 0,1 0 0,-1-1 0,1 1 0,-1-1 0,1 1 0,0 0 0,-1 0 0,0-1 0,1 1 0,-1 0 0,1 0 0,-1 0 0,1 0 0,-1-1 0,1 1 0,-1 0 0,-1 0-9,0 0 1,0 1 0,0-1 0,0 0 0,1 1 0,-1-1 0,0 1-1,0 0 1,-2 1 0,-2 1-15,0 1 0,-1 0 0,1 1 0,1-1 0,-1 1 0,1 0 0,0 1 0,0-1 0,0 1 0,1 0 0,0 0 0,-4 8 0,-4 11 88,-18 49 0,24-59-40,-5 19-59,2 1 0,1 0 1,2 1-1,1 0 0,0 62 0,5-91 44,0 0-1,1 0 0,0-1 0,0 1 1,0 0-1,1-1 0,0 1 0,1-1 1,-1 1-1,1-1 0,4 7 0,-1-5 52,0 0 1,0-1-1,1 1 0,0-1 0,0 0 0,17 11 0,-19-16 8,0 1-1,0 0 1,0-1 0,1 0-1,-1 0 1,1-1-1,0 0 1,-1 1 0,1-2-1,0 1 1,0-1 0,-1 0-1,1 0 1,10-2-1,6-2 39,0 0 0,29-11-1,-23 6-16,0-2 0,-1-1 0,-1-1-1,0-1 1,36-26 0,-31 20-426,-31 21 303,0-1 1,0 1-1,0 0 1,0 0-1,0 0 0,0 0 1,-1 0-1,1-1 1,0 1-1,0 0 0,-1 0 1,1 0-1,0-1 1,-1 1-1,1 0 0,-2 1 1,-8 19 117,5-10-74,0-1 1,0 1 0,1 0 0,-5 21-1,8-27 31,0 0-1,1 0 0,-1 0 0,1 1 0,0-1 0,1 0 0,-1 0 1,1 0-1,0 0 0,0 1 0,1-1 0,-1 0 0,4 5 0,-4-9 8,0 0 0,0 0 0,0 1 0,0-1 0,1-1 0,-1 1 0,0 0 0,1 0 0,-1 0 0,0-1 0,1 1 0,-1 0 0,1-1 0,-1 1 0,1-1 0,-1 0 0,1 0 0,0 0 0,-1 1 0,1-1 0,-1 0 0,1-1 0,2 1 0,3-1-1,0 0 1,-1 0 0,1-1-1,11-4 1,161-52 70,-133 45 2,216-47-183,-211 49 97,-29 8-17,-15 2-38,0 0-1,0 0 1,9-4-1,-12 2 7,-3 4 80,-1 1-80,-17 5-509,-40 31 330,37-26 198,-20 17 0,33-24 12,0 1 0,1 0 0,0 1 0,0 0 0,1 0 0,-8 12 0,13-19 6,-1 1 0,1 0 0,-1 0 0,1 0 0,-1 0 0,1 0 1,0 0-1,0 0 0,0 0 0,-1-1 0,1 1 0,0 0 0,0 0 0,0 0 0,0 0 0,0 0 0,1 0 0,-1 0 1,0 0-1,0 0 0,1 0 0,-1 0 0,0 0 0,1 0 0,-1-1 0,1 1 0,-1 0 0,1 0 0,0 0 0,-1-1 0,1 1 1,0 0-1,-1-1 0,1 1 0,0-1 0,0 1 0,0-1 0,-1 1 0,1-1 0,0 1 0,0-1 0,0 0 0,0 0 0,1 1 1,2 0 31,0 0 1,0 0-1,0 0 1,0 0 0,0-1-1,0 0 1,0 0-1,0 0 1,8-1 0,2-3-7,0-2 1,0 1-1,-1-2 0,22-13 1,-8 5-25,6-4 28,0-1 0,-1-2 1,-2-1-1,0-1 0,-1-2 1,-2-1-1,34-42 0,123-190 148,-106 144-252,-37 50 84,-37 56-65,1 0 1,-1-1 0,-1 1 0,0-1-1,3-13 1,-6 23 38,0-1-1,0 1 1,1-1 0,-1 1-1,0-1 1,0 1 0,0-1-1,0 1 1,0-1-1,0 1 1,0-1 0,0 1-1,0-1 1,0 1 0,-1-1-1,1 1 1,0-1 0,0 1-1,0-1 1,0 1 0,-1-1-1,1 1 1,0 0 0,-1-1-1,1 1 1,0-1 0,-1 1-1,1 0 1,0-1 0,-1 1-1,1 0 1,-1-1-1,-1 1-13,1-1 0,0 1 0,-1 0 0,1 0 0,0 0 0,-1 0 0,1 1 0,0-1-1,-1 0 1,1 0 0,0 1 0,-2 0 0,-5 2-59,0 1-1,0 0 1,-7 6-1,0 1 32,0 1 0,1 0 0,1 2-1,0-1 1,1 2 0,1-1 0,-15 26 0,-1 6 15,-27 68 1,52-108 31,-60 151 40,55-134-53,0 0 0,2 1 1,1-1-1,1 1 0,0 26 0,3-45 32,0 0 1,0 1-1,1-1 0,0 0 0,0 0 1,0 0-1,1-1 0,0 1 1,0 0-1,0 0 0,0-1 1,1 1-1,0-1 0,3 4 0,-1-2 21,0-1-1,1 1 1,0-1-1,0-1 1,0 1-1,0-1 1,1 0-1,10 5 0,2-2 36,0-1-1,-1-1 0,2 0 0,-1-1 1,1-1-1,27 0 0,-28-2-32,-1-1 0,1 0 0,0-2 0,-1 0 0,1-2 0,-1 0-1,0-1 1,21-8 0,-18 4 59,0-1 0,-1-1 0,0 0 0,-1-2 0,29-25 0,-46 37-109,0-1 0,0 0 0,0 0 0,0 0 0,-1 0 0,1 0 0,-1 0 0,1 0 0,-1-1 0,0 1 0,0-1 1,0 1-1,0 0 0,-1-1 0,1 0 0,0-4 0,-1 6 7,0 0 0,0 0 1,-1 1-1,1-1 0,0 0 0,0 0 0,-1 0 1,1 0-1,-1 1 0,1-1 0,0 0 0,-1 0 1,1 1-1,-1-1 0,0 0 0,1 1 0,-1-1 1,0 1-1,1-1 0,-1 0 0,0 1 0,0 0 1,1-1-1,-1 1 0,0-1 0,0 1 0,0 0 0,1 0 1,-3-1-1,0 0-40,0 1 0,0-1 0,-1 1 0,1 0 0,0 0 0,-4 0 0,-6 2-10,0 1-1,1 0 0,-1 1 1,-16 7-1,-44 26 73,66-34-12,0 1 0,1 0 0,0 1 0,0 0 0,0 0 0,0 0 0,0 1 0,1 0 0,0 0 0,1 0 1,-1 0-1,-3 9 0,5-9 22,1-1 1,0 1-1,0 0 1,0 0-1,1 0 1,0 0 0,0 0-1,1 1 1,0-1-1,0 0 1,0 0-1,1 0 1,0 0 0,0 0-1,4 12 1,-2-9 38,0 0 0,1 0 1,1-1-1,-1 1 1,1-1-1,1 0 0,-1 0 1,2-1-1,-1 0 1,9 8-1,-10-10-30,1 0 0,0-1 0,1 0-1,-1 0 1,1 0 0,-1-1 0,1 0 0,0 0 0,0-1-1,1 0 1,-1 0 0,0 0 0,14 0 0,-3-2-69,1-1 0,-1-1 1,0 0-1,0-2 1,31-9-1,-24 5-1600,37-19 0,-21 6-95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25:17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51 104 10048,'-27'-48'4544,"19"33"-3936,-2 3 224,10 7-576,-5-10 255,5 7-287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25:24.1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89 37 2144,'1'-2'177,"-1"1"1,0 0-1,0-1 0,1 1 1,-1-1-1,1 1 0,-1 0 1,1-1-1,-1 1 0,1 0 0,0 0 1,0-1-1,0 1 0,0 0 1,0 0-1,0 0 0,0 0 1,0 0-1,0 0 0,2-1 1,-1 1 396,3-7 3614,-2 16-3384,-3-4-569,0-1 0,1 1 0,-1-1-1,0 1 1,-1-1 0,1 1 0,-1 3 0,-1 6 132,-25 176 2178,23-167-2440,-3 4 18,0 0 0,-2-1-1,-13 28 1,12-31-1,-3 4 572,6-16-1653,6-9-228,1-1 1055,-1 0 0,1 0 0,0 0 1,0 0-1,0 0 0,-1 0 0,1 0 0,0 0 0,0 0 0,0 0 0,-1 0 0,1 0 1,0 0-1,0 0 0,0 0 0,-1 0 0,1 0 0,0 0 0,0 0 0,0 0 1,0 0-1,-1 0 0,1-1 0,0 1 0,0 0 0,0 0 0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25:24.5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108 1 4800,'1'0'213,"-1"1"-1,1 0 1,-1 0 0,1 0 0,-1 0-1,1 0 1,-1 0 0,0 0 0,0-1 0,1 1-1,-1 0 1,0 0 0,0 0 0,0 0-1,0 0 1,0 0 0,0 0 0,0 0-1,-1 2 1,-1 30 2357,1-26-2147,-23 175 4375,-40 87-2717,58-246-1959,1 0 0,1 0 1,-2 30-1,7-1-4349,3-26 1582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25:26.4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89 3552,'1'0'108,"-1"-1"0,1 1 0,-1-1 0,1 1 0,-1-1 0,1 0 0,-1 1 0,1-1 0,-1 1 0,1-1 0,-1 0 1,1 0-1,-1 1 0,0-1 0,0 0 0,1 1 0,-1-1 0,0 0 0,0 0 0,0 0 0,0 1 0,0-3 0,18 3 601,-11 0-632,-1 1 60,-1-1 0,1 0 0,-1 0 0,1-1 0,-1 0 0,0 0 0,1 0 0,-1-1 0,0 1 0,7-4 0,7-3-58,0 0 0,1 2 0,0 0 0,22-3 0,-27 6-42,28-5-33,1 2-1,69-1 1,92 16 503,387 79 399,-485-73-549,147 1 0,-144-11-201,426 0 1306,-335-6-1404,10-2 172,41 0 350,-4 16-249,301 23 1306,-406-31-1296,128-1-314,-78-12 533,-141 5-873,64 4-1,-86 1-1208,-1 2 0,1 1 1,46 15-1,2 8-1348,10 6-916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25:27.8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0 150 1248,'41'11'5098,"-21"-10"-4791,-1-1 0,1 0 0,23-5 0,13-1 17,-9 4-129,67-5 304,168-13 345,-144 13-270,-80 3-439,164-8 258,44 4 141,101 4-70,-254 4-246,187-5 268,30-9-76,19-12-442,-72 8 317,-199 14-180,280-13 76,170 15 190,-274 4-22,33 6 40,0 0 267,-186-9-489,109 3-126,-199-2 8,1 0 0,-1 1-1,0 1 1,0 0 0,0 0-1,0 1 1,14 6 0,-23-8-163,-1-1 1,0 1 0,0-1 0,0 1 0,0 0 0,0 0-1,0 0 1,0-1 0,0 1 0,0 0 0,0 0 0,0 0 0,-1 0-1,1 1 1,0-1 0,-1 0 0,1 0 0,-1 0 0,1 0-1,-1 1 1,1-1 0,-1 2 0,5 16-1572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25:29.8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112 23 4640,'1'-1'142,"13"-19"5078,-14 20-5161,0 0 1,1 0-1,-1-1 1,0 1-1,0 0 1,0 0-1,0 0 1,0 0-1,0 0 0,1 0 1,-1 0-1,0 0 1,0 0-1,0-1 1,0 1-1,0 0 1,1 0-1,-1 0 1,0 0-1,0 0 1,0 0-1,0 0 1,1 0-1,-1 0 1,0 0-1,0 0 1,0 0-1,0 0 0,1 0 1,-1 1-1,0-1 1,0 0-1,0 0 1,0 0-1,0 0 1,1 0-1,-1 0 1,0 0-1,0 0 1,3 15 807,-5-7-494,1-1 1,-1 1 0,0 0 0,0-1-1,-1 0 1,-4 9 0,0 2 28,-85 251 963,76-208-1189,15-61-190,1 0 0,0 0-1,0 0 1,0 1-1,0-1 1,0 0-1,0 0 1,0 0 0,0 0-1,0 0 1,0 0-1,0 0 1,0 0-1,-1 0 1,1 0-1,0 0 1,0 1 0,0-1-1,0 0 1,0 0-1,0 0 1,0 0-1,0 0 1,0 0 0,0 0-1,0 1 1,0-1-1,0 0 1,0 0-1,0 0 1,0 0-1,0 0 1,0 0 0,0 0-1,0 0 1,0 0-1,1 1 1,-1-1-1,0 0 1,0 0 0,0 0-1,0 0 1,0 0-1,0 0 1,0 0-1,0 0 1,0 0-1,0 0 1,0 0 0,0 0-1,1 1 1,-1-1-1,0 0 1,0 0-1,0 0 1,0 0 0,0 0-1,6-6-2000,-4 4 1214,11-10-1321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25:30.2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253 9 6304,'-10'-8'2848,"-7"44"-2464,-1-21 2176,4 7-1472,-22 5 1184,9 1-1312,-4 8-225,7 4-479,-2 12-160,13-4-64,-1 8 224,4-4-128,2 4 384,3-7-288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25:31.7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8 288 3328,'-3'-3'321,"-1"-3"410,4 6-703,0 0-1,0 0 1,0 0-1,0 0 0,0 0 1,0 0-1,0 0 1,0-1-1,0 1 1,0 0-1,0 0 0,0 0 1,0 0-1,0 0 1,0 0-1,0 0 1,0 0-1,0 0 0,0-1 1,0 1-1,0 0 1,0 0-1,0 0 0,0 0 1,1 0-1,-1 0 1,0 0-1,0 0 1,0 0-1,0 0 0,0 0 1,0 0-1,0 0 1,0-1-1,0 1 1,0 0-1,1 0 0,-1 0 1,0 0-1,0 0 1,0 0-1,0 0 1,0 0-1,0 0 0,0 0 1,0 0-1,1 0 1,-1 0-1,0 0 0,0 0 1,0 0-1,0 0 1,0 1-1,9-10 2288,-3 4-1701,3-1-318,-1 0 0,1 0 1,0 1-1,1 0 0,-1 1 0,21-7 1,-8 6 146,1 2 1,29-1-1,-11 0-248,-26 3-101,23 2 1,15-1 153,270 1 199,-49 3 338,102-25-193,-270 13-535,143-14 409,142-12-122,-135 16 48,262-17 717,-280 10-737,-4 1-333,334 2 446,-251 35 0,-210-7-226,107-8 0,-90 1-77,-54 2-140,104 9-160,1 0 252,-157-9-491,0 0 0,24 5 0,7 7-6124,-18 1 2972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25:33.1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11 2976,'-22'-10'971,"22"10"-838,0 0 1,-1 0 0,1 0 0,0 0 0,0 0 0,-1 0 0,1 0 0,0 0 0,0 1 0,0-1 0,-1 0-1,1 0 1,0 0 0,0 0 0,0 0 0,0 1 0,-1-1 0,1 0 0,0 0 0,0 0 0,0 1 0,0-1 0,0 0-1,0 0 1,-1 0 0,1 1 0,0-1 0,0 0 0,0 0 0,0 1 0,0-1 0,0 0 0,0 0 0,0 0-1,0 1 1,0-1 0,0 0 0,0 0 0,0 1 0,0-1 0,2 11 722,1-9-660,1 0 1,-1 0-1,1 0 1,0-1-1,0 1 1,-1-1-1,9 2 1,31 4 452,-29-6-411,251 20 1208,0-20-873,67 2-155,-60 6-13,603 37 233,-862-45-636,538 46 755,116-22 1030,-240-34-1243,-372 6-524,-30 2 114,30 2 0,110 1 88,-19-1 9,25 7-129,-160-7-105,0-1-1,1 0 1,-1 0 0,0-1 0,13-3 0,-18 2-1455,0 1 0,-1-1 0,10-5 0,8-4-2296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28:07.2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486 113 1888,'5'-20'4149,"-5"18"-3918,-1 0 1,1 0-1,-1 0 0,1 0 0,-1 0 0,1 0 0,-1 0 1,0 0-1,0 1 0,0-1 0,0 0 0,-1 1 1,1-1-1,0 1 0,0-1 0,-1 1 0,1-1 0,-3 0 1,3 1-187,0 0 1,-1 0 0,1 0 0,-1 0 0,0 0-1,1 0 1,-1 1 0,1-1 0,-1 0 0,0 1 0,0 0-1,1-1 1,-1 1 0,0 0 0,0 0 0,0 0-1,1 0 1,-1 0 0,0 0 0,-2 1 0,-10 5 145,1 1 1,0 0-1,0 1 1,-22 19-1,24-18-119,-22 17 112,2 2-1,2 1 1,0 2 0,2 0-1,1 2 1,2 1 0,1 1 0,-18 38-1,29-50-73,1 2 1,1-1-1,2 1 0,0 0 0,1 1 1,2 0-1,1 0 0,-2 44 0,6-64-48,0 0 0,1 0-1,0 0 1,0 0 0,1 0-1,-1 0 1,1 0 0,4 6 0,-6-11-33,1 1 0,-1-1 0,1 0 1,0 0-1,0 0 0,-1 1 0,1-1 1,0 0-1,0 0 0,0 0 0,0 0 1,0-1-1,0 1 0,0 0 0,1 0 1,-1-1-1,0 1 0,0 0 0,1-1 1,-1 1-1,0-1 0,1 0 0,-1 1 1,0-1-1,1 0 0,-1 0 0,1 0 1,-1 0-1,0 0 0,1 0 0,-1 0 1,1-1-1,-1 1 0,0 0 0,1-1 1,-1 1-1,0-1 0,0 1 0,1-1 1,-1 0-1,0 1 0,1-2 0,20-14 377,36-33 0,-4 2-306,-24 24-68,-3 3 41,-2-1 1,0-1-1,28-32 1,6-26 60,-50 66-125,-2 0 1,1 0-1,-2-1 1,7-24-1,2-14 12,14-108 1,-28 150-155,-1 1 1,0-1-1,0 1 1,-1-1 0,-4-16-1,5 27 122,0-1 1,0 1-1,0 0 0,0 0 0,0 0 0,-1-1 0,1 1 1,0 0-1,0 0 0,0 0 0,0 0 0,0-1 1,0 1-1,-1 0 0,1 0 0,0 0 0,0 0 1,0 0-1,-1-1 0,1 1 0,0 0 0,0 0 0,0 0 1,-1 0-1,1 0 0,0 0 0,0 0 0,0 0 1,-1 0-1,1 0 0,0 0 0,0 0 0,0 0 1,-1 0-1,1 0 0,0 0 0,0 0 0,-1 0 0,1 0 1,0 0-1,0 0 0,0 0 0,-1 1 0,1-1 1,0 0-1,0 0 0,0 0 0,0 0 0,-1 0 1,1 1-1,0-1 0,-12 10-152,7-2 129,0 1 1,0-1-1,0 1 1,1 0-1,1 0 1,-4 12 0,-1 1 80,5-14-49,-14 35-4,2 0 0,-16 80 0,28-110 29,2 0 0,-1 1 1,2-1-1,0 1 1,1-1-1,0 1 1,1-1-1,0 0 0,1 1 1,0-1-1,2-1 1,-1 1-1,1-1 0,8 13 1,-1-4 67,-7-11-45,0 0 0,1 0 1,1-1-1,-1 0 0,12 11 0,-11-13 7,0 1 0,7 11 0,-9-11 59,0-1 0,1 0 1,13 13-1,-18-19-81,1 0 1,-1 0 0,1 0-1,-1 0 1,1 0 0,0-1-1,-1 1 1,1 0 0,0-1-1,0 1 1,-1-1 0,1 0-1,0 1 1,0-1 0,0 0-1,-1 0 1,1 0-1,0 0 1,0 0 0,0-1-1,0 1 1,-1-1 0,1 1-1,0-1 1,-1 1 0,1-1-1,0 0 1,-1 0 0,2-1-1,4-3 49,0 0 0,-1 0 0,0-1 0,10-12 0,-11 11-80,57-71 421,-15 16-287,-20 26-97,-1-1-1,-2-1 1,35-75 0,-30 44 9,31-108 1,-56 162-34,7-26-38,-11 38-26,1 1 1,-1-1-1,0 0 1,0 1-1,0-1 1,0 0-1,0 1 0,0-1 1,-1 0-1,1 1 1,-3-6-1,3 8 41,0 0 0,0 0 0,0-1 0,-1 1 0,1 0 0,0 0 0,0 0 0,0 0 0,-1-1 0,1 1 0,0 0 0,0 0 0,-1 0 0,1 0 0,0 0 0,0 0 0,-1 0 0,1 0 0,0 0 0,-1-1 0,1 1 0,0 0 0,0 0 0,-1 0 0,1 1 0,0-1 0,0 0 1,-1 0-1,1 0 0,0 0 0,0 0 0,-1 0 0,1 0 0,0 0 0,0 0 0,-1 1 0,1-1 0,0 0 0,0 0 0,0 0 0,-1 1 0,1-1 0,0 0 0,0 0 0,0 1 0,-11 10-190,11-11 187,-15 22-118,1 0-1,2 2 0,-20 44 1,10-18 22,14-32 117,-88 207-87,88-199 108,0 1 0,2 0 1,1 0-1,1 0 0,1 1 0,2 50 1,1-77-27,1 12 4,0 0 0,4 18 0,-4-28 21,0 1 0,1 0 0,-1-1 0,1 1 0,0 0 0,0-1 0,0 0 1,0 1-1,0-1 0,1 0 0,-1 0 0,5 3 0,-5-4-7,0-1 0,0 0 0,0-1 1,0 1-1,0 0 0,0 0 0,0-1 0,0 1 0,0-1 0,0 0 1,0 0-1,0 1 0,0-1 0,0-1 0,0 1 0,0 0 0,0 0 0,1-1 1,-1 1-1,0-1 0,0 0 0,0 1 0,-1-1 0,5-2 0,4-3 102,1-1-1,-1 1 1,9-10-1,-16 14-68,235-204 319,-223 190-378,-1 0-1,0-2 1,-2 1-1,0-1 1,-1-1-1,10-22 0,-3-1 39,22-77 0,-25 62-62,6-59-1,-18 81-83,-3 34 92,0 0 0,0 0 0,0-1 0,0 1 1,0 0-1,0 0 0,0 0 0,0 0 0,-1 0 0,1 0 1,0 0-1,-1 0 0,1 0 0,0 0 0,-1 0 0,0 0 0,1 0 1,-1 0-1,1 1 0,-1-1 0,0 0 0,0 0 0,1 1 1,-3-2-1,2 2-9,0 1 0,-1-1 0,1 1 0,0 0 0,0-1 1,0 1-1,0 0 0,0 0 0,0 0 0,0 0 0,0 0 0,0 0 1,0 0-1,-1 2 0,1-2-8,-8 12-31,0 1-1,1 0 0,0 0 1,-10 29-1,3-5-72,-46 108 170,48-112 62,2 2 0,-8 45 0,17-62-42,1 0-1,0 0 0,1 1 1,1-1-1,1 0 0,1 0 1,0-1-1,2 1 0,0-1 1,1 1-1,1-1 0,0-1 1,1 0-1,1 0 0,14 19 1,-20-32 14,-1 0 1,1-1-1,1 1 0,-1-1 1,0 0-1,1 0 0,0 0 1,0 0-1,0 0 1,0-1-1,0 0 0,7 3 1,-8-4-118,-1-1 1,1 1-1,-1-1 1,1 1-1,-1-1 1,1 0 0,-1 0-1,1 0 1,-1 0-1,1-1 1,-1 1-1,1-1 1,-1 1-1,1-1 1,-1 0-1,1 0 1,-1 0-1,0 0 1,0-1 0,1 1-1,-1 0 1,0-1-1,3-2 1,21-22-6693,-12 16 3345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4:46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7296,'0'3'3328,"5"-6"-2912,-5-2-64,5 2-288,-5-6-32,3 9 0,2-8-1248,0 8 672,-10-8-4416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28:30.3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487 2 2144,'0'0'10,"0"0"-1,0 0 1,0 0 0,0 0-1,0 0 1,0 0 0,0 0-1,-1 0 1,1 0 0,0 0-1,0 0 1,0 1 0,0-1-1,0 0 1,0 0 0,0 0-1,0 0 1,0 0 0,0 0-1,0 0 1,0 0 0,0 0-1,0 0 1,0 0 0,0 0-1,0 0 1,0 0 0,0 1-1,0-1 1,0 0 0,0 0 0,0 0-1,0 0 1,0 0 0,0 0-1,0 0 1,0 0 0,0 0-1,0 0 1,0 0 0,0 0-1,0 0 1,0 0 0,0 0-1,1 0 1,-1 1 0,0-1-1,0 0 1,0 0 0,0 0-1,0 0 1,0 0 0,0 0-1,0 0 1,0 0 0,0 0-1,0 0 1,0 0 0,0 0-1,0 0 1,0 0 0,1 0-1,-1 0 1,0 0 0,0 0-1,11 0 8649,-19-2-7549,5 1-1019,0 0 1,-1 1 0,1 0-1,0 0 1,-1 0-1,1 0 1,0 0-1,-6 2 1,-9 0 107,-12 2-36,0 1 0,0 2 0,1 1-1,-1 1 1,2 1 0,0 2 0,0 1-1,-27 17 1,41-21-22,0 1-1,1 0 1,1 1-1,0 1 1,-21 25-1,27-29-9,0 0-1,0 1 1,1 0-1,0 0 1,1 0-1,0 1 1,0-1-1,1 1 1,0 0-1,-2 19 0,5-27-32,-1 1-1,1 0 0,0 0 0,1 0 1,-1 0-1,0 0 0,1 0 0,0 0 1,-1-1-1,1 1 0,0 0 0,1 0 1,1 4-1,-2-6-52,0 0 0,1 1 0,-1-1 1,0 0-1,1 0 0,-1 0 0,0 0 0,1 0 0,-1 0 1,1-1-1,-1 1 0,1 0 0,0-1 0,-1 1 1,1-1-1,0 1 0,-1-1 0,1 0 0,0 0 0,-1 0 1,1 0-1,0 0 0,0 0 0,-1 0 0,4-2 0,2 1 52,0-1 1,1-1-1,-2 0 0,1 0 0,12-7 0,33-26 225,-39 27-253,1-1-6,99-74 169,-87 62-226,-1-1 1,25-29-1,-42 43 5,0-1-1,-1 1 1,0-2-1,9-15 1,-16 26-15,0-1 0,0 1 0,1 0 0,-1 0 0,0-1 0,0 1 0,0 0 0,0 0 0,0-1 0,0 1 0,1 0 0,-1-1 0,0 1 0,0 0 0,0 0 0,0-1 0,0 1 0,0 0 0,0-1-1,0 1 1,0 0 0,0 0 0,0-1 0,0 1 0,0 0 0,-1-1 0,1 1 0,0 0 0,0 0 0,0-1 0,0 1 0,0 0 0,-1 0 0,1-1 0,0 1 0,-11 3-97,-14 16 102,21-15 13,0 0 0,0 0 0,0 0 0,1 1 0,-1 0 0,1 0 0,1 0 0,-1 0-1,1 0 1,0 0 0,0 1 0,0-1 0,1 1 0,0-1 0,0 1 0,0 0 0,1 0 0,-1-1 0,2 1-1,-1 0 1,0-1 0,1 1 0,0 0 0,1-1 0,-1 1 0,1-1 0,0 1 0,0-1 0,1 0-1,5 9 1,-4-7 62,0-1 0,1 1 0,0-1 0,0 0 0,1-1 0,0 1 0,-1-1 0,10 6 0,-11-8-26,0-1 0,0 0 0,1 0 0,-1 0-1,0 0 1,1-1 0,-1 1 0,1-1 0,0 0-1,-1-1 1,1 1 0,0-1 0,-1 0 0,1 0-1,7-1 1,-5-1 7,0 0 1,1 0-1,-1-1 0,0 0 0,12-7 0,32-24 110,-45 30-151,11-8 21,136-91 194,-40 34-635,-109 67 372,15-9-184,-19 11 204,0-1 0,1 1-1,-1 0 1,0 0 0,1-1 0,-1 1 0,1 0-1,-1 0 1,0 0 0,1 0 0,-1 0 0,1-1-1,-1 1 1,1 0 0,-1 0 0,1 0 0,-1 0-1,0 0 1,1 0 0,-1 0 0,1 1 0,-1-1-1,1 0 1,-1 0 0,0 0 0,1 0 0,-1 0-1,1 1 1,-1-1 0,0 0 0,1 0 0,-1 1-1,1-1 1,10 27 14,1-1-1,2-1 1,18 27-1,-26-44 81,0 0-1,0 0 0,1-1 0,0 0 1,0 0-1,1-1 0,0 0 0,0 0 1,1-1-1,-1 0 0,1-1 0,16 7 1,-17-9-26,-1 0 1,0-1-1,1 0 1,-1 0-1,1-1 1,0 0 0,-1 0-1,1 0 1,-1-1-1,1 0 1,-1-1-1,1 0 1,-1 0-1,0 0 1,0-1 0,0 0-1,0-1 1,0 1-1,7-7 1,4-3-14,-1-1 0,-1-1 1,0 0-1,-1-1 1,18-25-1,-27 33-76,-1 1 1,1-1-1,7-16 1,-12 22 22,0 0 0,0-1 0,-1 1 0,1 0 0,0-1 0,-1 1 0,0-1 1,1 1-1,-1-1 0,0 1 0,0-1 0,-1 1 0,1-1 0,0 1 0,-1-1 0,1 1 1,-1-1-1,0 1 0,-1-3 0,1 4 1,1 0 0,-1 0 0,1 1 0,-1-1 1,1 0-1,-1 1 0,0-1 0,1 0 0,-1 1 0,0-1 0,0 1 1,1-1-1,-1 1 0,0-1 0,0 1 0,0 0 0,0-1 0,1 1 1,-1 0-1,0 0 0,0-1 0,0 1 0,0 0 0,0 0 0,0 0 0,0 0 1,0 0-1,0 0 0,1 1 0,-1-1 0,0 0 0,0 0 0,0 1 1,0-1-1,-1 1 0,-4 2-15,1 0-1,-1 0 1,1 1 0,-6 4 0,5-4 31,2 0 13,0-1-1,0 1 1,0 0 0,0 0-1,0 0 1,1 0-1,0 1 1,0 0-1,0-1 1,1 1-1,-1 0 1,1 0 0,0 0-1,1 1 1,-1-1-1,1 0 1,0 1-1,0-1 1,1 1-1,0-1 1,0 1 0,0-1-1,0 1 1,2 7-1,0-1 53,0 0 0,1-1 0,1 1 0,-1-1 0,2 1-1,0-1 1,0-1 0,1 1 0,0-1 0,10 13 0,-11-17-13,1 0 0,-1 0 0,1-1 0,0 0 0,1 0 0,-1 0 0,1-1 0,0 0 0,0 0 0,0-1 0,1 0 0,-1 0 0,1 0 0,0-1 0,0-1 0,11 2 0,0-2-994,0-1 1,37-5 0,-6 1-793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28:38.4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64 794 3136,'-1'0'257,"0"0"0,-1 1-1,1-1 1,0 0 0,-1 1 0,1-1-1,0 1 1,-1-1 0,1 1 0,0-1 0,0 1-1,0 0 1,-2 1 0,0 5 4996,4-6-5127,1-1 1,-1 0 0,1 1-1,-1-1 1,1 1 0,-1 0 0,0 0-1,0-1 1,2 2 0,9 5 488,-6-5-420,0 0-1,1 0 1,0-1-1,-1 0 1,1 0-1,0-1 0,8 0 1,51-6 990,-55 4-1025,8 0 77,0-1-1,24-8 0,-36 9-154,0-1 1,1 0-1,-2 0 1,1-1-1,0 1 1,-1-2-1,0 1 1,11-10-1,-16 13-67,0 0 0,0 0 0,0-1 0,0 1 0,0 0 0,0-1 0,0 1 0,0-1 0,0 1 1,-1-1-1,1 0 0,-1 1 0,1-1 0,-1 1 0,1-1 0,-1 0 0,0 0 0,0 1 0,0-1 0,0 0 0,0 1 0,-1-1 0,1 0 0,0 1 0,-1-1 0,1 0 0,-1 1 0,1-1 0,-1 1 0,0-1 0,-1-1 0,-1-1-45,1 0 1,-1 1-1,-1-1 0,1 1 0,0 0 0,-1 0 0,1 0 0,-1 1 0,0-1 1,0 1-1,-5-3 0,3 3-11,0 0 0,1 0 0,-1 0 1,0 1-1,0 0 0,-1 0 0,1 0 1,0 1-1,0 0 0,0 0 0,0 0 0,-1 1 1,1 0-1,0 0 0,0 1 0,-10 3 0,2 0 19,0 1-1,1 1 0,0 0 0,0 1 0,0 0 0,1 1 0,1 0 0,-1 1 0,1 0 0,1 1 0,0 0 0,-15 22 0,20-26 68,1 1 0,0 0-1,0 0 1,0 1 0,1-1 0,0 1 0,1-1-1,0 1 1,-2 17 0,4-19-1,0 0 0,1 0-1,-1-1 1,1 1 0,1 0-1,-1-1 1,1 1 0,0-1-1,1 1 1,0-1 0,0 0 0,0 0-1,0 0 1,6 7 0,-4-8 23,-1 0 0,1-1 1,-1 1-1,1-1 1,1 0-1,-1-1 0,0 1 1,1-1-1,0 0 0,0-1 1,0 1-1,0-1 0,0 0 1,11 2-1,-3-2 71,0 0 1,0-1-1,0-1 0,1 0 0,24-4 1,-11-1-52,-1-1 0,0-2 0,0-1 1,40-19-1,99-61-5,-86 43-14,-39 21 12,-1-2 0,66-59 0,-103 84-80,-1 0 0,0-1 0,0 1 0,1 0 0,-1-1 0,-1 0 0,1 1 0,0-1 0,-1 0 0,1 0 0,-1 0 0,1-5 0,-2 8-2,1 0-1,-1 0 0,0-1 0,0 1 0,0 0 0,0 0 0,0 0 0,0-1 1,0 1-1,0 0 0,0 0 0,0-1 0,0 1 0,0 0 0,0 0 1,0-1-1,0 1 0,0 0 0,0 0 0,0-1 0,0 1 0,0 0 1,0 0-1,-1 0 0,1-1 0,0 1 0,0 0 0,0 0 0,0 0 1,0 0-1,-1-1 0,1 1 0,0 0 0,0 0 0,0 0 0,-1-1 1,-10 1-89,-12 7 37,5 3 22,1 0 0,1 1 1,-1 0-1,2 1 0,0 1 1,0 1-1,1 0 1,1 1-1,0 0 0,1 1 1,1 0-1,1 1 0,0 0 1,-9 24-1,12-25 24,2 1 1,0-1-1,-4 28 0,8-34 58,0 0 0,0 1 0,1-1 0,0 0-1,1 0 1,0 0 0,3 11 0,-4-19-30,0-1 1,1 0-1,-1 1 0,1-1 1,-1 1-1,1-1 1,-1 0-1,1 1 0,0-1 1,0 0-1,0 0 0,-1 0 1,1 1-1,0-1 1,1 0-1,-1 0 0,0 0 1,0-1-1,0 1 0,3 1 1,-3-2 5,0 1 1,1-1 0,-1 0 0,0 0 0,1 0-1,-1 0 1,1 0 0,-1 0 0,0-1 0,1 1-1,-1 0 1,0-1 0,1 1 0,-1-1 0,0 0 0,0 1-1,2-2 1,4-3 49,0 0 0,-1-1 0,1 0 0,-1 0-1,6-8 1,154-221 506,-140 188-640,-24 42 74,1 1-1,-2-1 1,1-1 0,-1 1 0,1 0 0,-1 0 0,0-10 0,-1 15-21,0 0 0,0 0-1,0-1 1,0 1 0,0 0 0,0 0-1,0-1 1,0 1 0,0 0 0,0-1-1,0 1 1,0 0 0,0 0 0,0-1-1,0 1 1,0 0 0,0 0 0,-1-1 0,1 1-1,0 0 1,0 0 0,0 0 0,0-1-1,-1 1 1,1 0 0,0 0 0,0 0-1,0 0 1,-1-1 0,1 1 0,0 0-1,0 0 1,-1 0 0,1 0 0,0 0 0,0 0-1,-1 0 1,1-1 0,0 1 0,0 0-1,-1 0 1,1 0 0,0 0 0,0 0-1,-1 0 1,1 1 0,0-1 0,0 0 0,-1 0-1,1 0 1,0 0 0,0 0 0,-1 0-1,1 0 1,0 0 0,0 1 0,-1-1-1,1 0 1,0 0 0,0 0 0,0 0-1,-1 1 1,-15 13-140,1 0 127,1 1-1,1 0 0,0 2 1,2-1-1,0 1 0,0 1 1,-9 22-1,-47 134 138,29-71 50,-90 204 156,49-119-147,-47 104 519,121-280-620,-4 6 531,9-18-604,0 0 0,1 0 0,-1 0 0,0 0 0,0 0 0,0 0 0,0 0 0,0 0 1,0 0-1,0 0 0,0 0 0,0 0 0,0 0 0,0 0 0,0 0 0,0 0 0,0 0 0,0 0 0,0 0 0,0 0 0,0 0 0,0 0 0,1 0 0,-1 0 0,0 0 0,0 0 0,0 0 0,0 1 0,0-1 0,0 0 0,0 0 0,0 0 0,0 0 0,0 0 0,0 0 0,0 0 0,0 0 0,0 0 0,0 0 0,0 0 0,0 0 0,0 0 0,0 0 0,0 0 0,0 0 1,0 0-1,0 0 0,0 0 0,0 0 0,0 1 0,0-1 0,0 0 0,0 0 0,0 0 0,0 0 0,0 0 0,0 0 0,0 0 0,0 0 0,0 0 0,0 0 0,0 0 0,0 0 0,0 0 0,0 0 0,0 0 0,0 0 0,0 0 0,0 0 0,7-7 101,12-16-53,-2 0-1,27-49 1,-25 40-111,6-10 12,67-103 163,77-69-108,-23 32-48,-86 101 75,122-158 80,-51 67-297,-103 136-554,-30 45 729,-4 20 2,-11 34 1,9-31 11,0 0-1,2 0 0,2 1 0,1 0 0,2 42 1,0-71 29,4 25 67,-3-28-87,0-1-1,0 1 0,0 0 0,0 0 1,0-1-1,1 1 0,-1 0 1,0-1-1,1 1 0,-1 0 1,0-1-1,1 1 0,-1 0 0,1-1 1,-1 1-1,1-1 0,-1 1 1,1-1-1,-1 1 0,1-1 1,0 1-1,-1-1 0,1 0 0,0 1 1,-1-1-1,1 0 0,0 0 1,-1 1-1,1-1 0,0 0 1,1 0-1,-2 0-6,0 0 1,1 0-1,-1 0 0,1 0 1,-1 0-1,0 0 1,1 0-1,-1 0 0,1 0 1,-1 0-1,1-1 1,-1 1-1,0 0 0,1 0 1,-1 0-1,0-1 0,1 1 1,-1 0-1,0-1 1,1 1-1,-1 0 0,0-1 1,0 1-1,1-1 1,10-16 173,12-24 1,-3 5-7,-15 29-154,15-27-22,1 0 0,50-58 0,58-50-251,-128 141 238,0 0 1,1-1-1,-1 1 1,0 0 0,1 0-1,-1 0 1,1 0 0,-1 0-1,1 0 1,0 1-1,-1-1 1,1 0 0,2 0-1,-4 1 6,0 0 0,1 0 0,-1 0 0,0 0 0,0 0 0,1 0 1,-1 0-1,0 1 0,0-1 0,1 0 0,-1 0 0,0 0 0,0 0 0,1 0 0,-1 0 0,0 0 0,0 1 0,1-1 0,-1 0 0,0 0 0,0 0 0,0 0 0,0 1 0,1-1 0,-1 0 0,0 0 0,0 1 0,0-1 0,0 0 0,1 1 0,-1 0-8,0 0 1,0 0-1,0 0 1,0 0-1,0 0 1,0 0-1,0 0 1,0 1-1,-1-1 1,1 0-1,-1 2 1,-5 14-60,-12 22 1,12-27 100,0 0-1,1 0 1,0 0 0,1 1 0,-3 16-1,6-16-9,0-1-1,0 1 1,1 0 0,3 19-1,-2-27 0,-1-1 0,1 0 0,0 0 0,0 0 0,1 0 0,-1 0 0,1-1 1,0 1-1,0 0 0,0-1 0,0 1 0,1-1 0,0 0 0,-1 1 0,1-2 0,0 1 0,5 3 0,-6-4 1,1-1 0,-1 0 0,1 0 0,0 0 0,-1 0-1,1 0 1,0 0 0,0-1 0,-1 0 0,1 1 0,0-1 0,0 0 0,0-1 0,0 1 0,-1 0 0,5-2 0,4-1 23,-1 0 0,20-10 0,-15 6-10,66-32 114,78-51 0,-94 52-249,-29 14 171,52-42 1,-71 53-59,-15 10-86,-5 4-98,-9 7-133,-97 101-123,94-91 461,1 1-1,0 0 1,1 1 0,-14 30 0,16-26-65,-15 46 1,24-61 57,0 0 1,0 0 0,1 0-1,0 0 1,0 1 0,1-1-1,0 1 1,3 13 0,-3-22-7,0 1 1,1-1-1,-1 1 1,0-1 0,1 1-1,0-1 1,-1 1 0,1-1-1,0 0 1,-1 1 0,1-1-1,0 0 1,0 0-1,1 2 1,-1-3-6,-1 0-1,1 1 1,-1-1 0,1 0-1,-1 0 1,1 0 0,-1 1-1,1-1 1,0 0 0,-1 0 0,1 0-1,-1 0 1,1 0 0,-1 0-1,1 0 1,-1 0 0,1 0-1,0 0 1,-1 0 0,1-1-1,-1 1 1,1 0 0,-1 0-1,1-1 1,0 1 0,2-3 37,0 1-1,0-1 1,0 1 0,0-1 0,-1 0-1,1 0 1,-1 0 0,0-1 0,4-5 0,79-169 309,-30 60-274,-39 87-125,-8 16-95,0 0 1,8-25-1,-15 36-275,-3 4 153,-4 7 73,-8 15 234,5-4-75,1 0-1,0 0 1,2 1 0,0 0 0,2 1 0,0-1-1,1 1 1,0 0 0,2-1 0,1 1-1,3 33 1,-2-40 176,9 26-1,-10-36-122,1 0-1,0 0 1,0 0 0,1 0-1,-1 0 1,0-1 0,1 1-1,0-1 1,0 1 0,-1-1-1,2 1 1,-1-1 0,0 0-1,0 0 1,5 3 0,-5-5-13,0 1 1,0 0 0,0-1-1,0 0 1,0 1 0,0-1-1,0 0 1,0 0 0,0 0-1,1 0 1,-1-1 0,0 1-1,0 0 1,0-1 0,0 0-1,0 1 1,0-1 0,3-2-1,5-2 19,0-1-1,12-10 0,-16 12-23,91-75 6,-48 38-73,-32 27 40,18-14 45,-1-2 1,32-35-1,-41 33-3,-2-1 1,-1-1-1,-2-1 1,21-49 0,84-211-103,-103 242 113,2 5-214,-16 31-153,9-22 0,-17 39 328,0 0-1,0 0 1,0 0-1,0 0 1,0 0-1,0 0 0,0 0 1,0 0-1,0 0 1,0 0-1,0 0 1,-1 0-1,1 0 1,0 0-1,0 0 1,0 0-1,0 0 1,0 0-1,0 0 0,0 0 1,0 0-1,0 0 1,0 0-1,0-1 1,0 1-1,0 0 1,0 0-1,-1 0 1,1 0-1,0 0 1,0 0-1,0 0 1,0 0-1,0 0 0,0 0 1,0 0-1,0 0 1,0 0-1,0 0 1,0 0-1,0 0 1,0 0-1,0-1 1,0 1-1,0 0 1,0 0-1,0 0 0,0 0 1,0 0-1,0 0 1,0 0-1,0 0 1,-7 8-92,2 2 49,0 1-1,-4 17 1,6-20 40,-68 239-158,15 8-22,33-122 211,21-108 40,0-1 1,2 1 0,3 31 0,-2-50-36,0 0 1,0 0 0,0 0-1,1 0 1,3 8-1,-5-13-18,1 0 0,-1 0 0,1 0 0,-1-1 0,1 1 0,-1 0 0,1-1 0,-1 1 0,1 0 0,0-1 0,-1 1 0,1-1 0,0 1 0,-1-1 0,1 1 0,0-1 0,0 1 0,0-1 0,0 0 0,-1 1 0,1-1 0,0 0 0,0 0 0,0 0 0,0 0 0,0 1 0,0-1 0,-1-1 0,1 1 0,0 0 0,0 0 0,0 0 0,0 0 0,0-1-1,0 1 1,-1 0 0,1-1 0,0 1 0,0 0 0,0-1 0,-1 1 0,1-1 0,0 1 0,-1-1 0,2-1 0,4-3 20,0 0-1,0-1 1,8-11-1,1-1-29,105-107-30,-67 72 87,-2-2-1,45-64 1,61-142 6,-122 192-277,43-119-1,-72 171 190,1 1-73,-1 0 0,-1 0-1,0-1 1,-2 0 0,4-29-1,-32 74-323,-11 17 387,2 2 0,-48 88 1,7 42 1,58-135 48,-16 42 2,-41 155 1,71-222 37,-3 33 1,5-44-32,1 1 0,1 0 1,-1 0-1,1 0 0,0 0 0,1-1 0,4 13 1,-6-17-10,1-1 0,-1 0 1,1 0-1,0 1 0,0-1 1,0 0-1,0 0 0,0 0 1,0 0-1,0 0 0,0 0 1,0 0-1,0-1 1,0 1-1,1 0 0,-1 0 1,0-1-1,0 1 0,1-1 1,-1 1-1,1-1 0,-1 0 1,0 0-1,1 1 0,-1-1 1,1 0-1,-1 0 1,0 0-1,1 0 0,-1-1 1,1 1-1,-1 0 0,2-1 1,6-2 56,-1 0 1,0 0 0,0 0-1,10-7 1,-16 9-54,154-95 108,-89 52-208,-66 44 54,1-1 1,-1 0 0,1 0 0,-1 0 0,1 1 0,0-1-1,-1 0 1,1 1 0,0 0 0,-1-1 0,1 1 0,0 0-1,2 0 1,-3 0 10,0 0 0,0 1 1,0-1-1,0 0 0,0 1 0,0-1 0,-1 1 0,1-1 0,0 1 0,0 0 1,0-1-1,0 1 0,-1 0 0,1-1 0,0 1 0,-1 0 0,1 0 0,-1 0 1,1 0-1,-1 0 0,1-1 0,-1 1 0,1 2 0,3 10 25,-1 1 0,0 0 0,-1 1 0,0-1-1,-1 25 1,0-14 6,0-3 35,0-1 1,7 25 0,-2-29 189,-6-17-226,0 0-1,1 0 1,-1 0 0,0 1-1,0-1 1,0 0 0,1 0-1,-1 0 1,0 1 0,0-1-1,1 0 1,-1 0 0,0 0-1,0 0 1,1 0 0,-1 0-1,0 1 1,0-1-1,1 0 1,-1 0 0,0 0-1,1 0 1,-1 0 0,0 0-1,1 0 1,0-1 15,-1 1-1,1 0 1,0-1 0,-1 1-1,1-1 1,0 1-1,-1-1 1,1 1 0,0-1-1,-1 0 1,1 1-1,-1-1 1,1 0 0,-1 0-1,23-36 480,-8 11-508,20-25 1,-32 48-10,16-22 0,34-33 1,-46 52-24,0 0 0,-1 0 0,2 1 0,-1 0 1,1 0-1,-1 1 0,1 0 0,1 0 0,-1 1 0,12-3 1,-18 5 16,0 1 0,0 0 0,0-1 1,0 1-1,0 0 0,-1 0 0,1 1 1,0-1-1,0 0 0,0 0 0,0 1 1,0 0-1,-1-1 0,1 1 0,0 0 1,-1-1-1,1 1 0,0 0 0,-1 1 1,1-1-1,-1 0 0,1 0 0,-1 0 1,0 1-1,1-1 0,-1 1 0,0-1 1,0 1-1,0-1 0,0 1 0,-1 0 1,1 0-1,1 2 0,1 4 10,-1 1 0,0 0 0,0 0 0,-1 1 0,0-1 0,0 10 0,-2 44-154,-13 92 1,7-112 218,-2 0-1,-1 0 1,-3-1 0,-1 0 0,-2-1 0,-2 0-1,-2-2 1,-1 0 0,-48 64 0,61-92-36,-1 0 1,0 0 0,-1-1-1,-19 16 1,25-23-10,0 0 1,0-1-1,0 0 1,0 1 0,0-1-1,0-1 1,-1 1-1,1-1 1,-1 0-1,1 0 1,-1 0 0,0 0-1,1-1 1,-1 0-1,0 0 1,1 0-1,-1-1 1,-7-1 0,3 0 25,1-1 1,0-1 0,0 0 0,0 0 0,1 0 0,-14-11-1,11 8 12,1-1-1,0 0 0,1-1 0,-13-16 0,19 22-48,0 0 1,0 0-1,1-1 0,-1 1 1,1-1-1,0 1 0,0-1 1,0 1-1,1-1 0,-1 0 1,1 1-1,0-1 0,0 0 1,0 1-1,0-1 0,1 0 1,0 1-1,-1-1 0,1 1 1,1-1-1,-1 1 0,0-1 1,3-4-1,3-3-3,0-1 0,0 1 0,1 0 0,17-18 0,7-3 126,1 1-1,1 2 0,2 1 1,0 2-1,2 2 0,1 1 1,63-27-1,-64 35-167,1 3 0,0 0 0,47-6 0,-46 15-1442,-26 5 564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28:10.6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1169 4224,'-11'0'1365,"9"0"368,4 1-1306,0-1 0,0 0-1,0 0 1,0 0 0,0-1-1,0 1 1,2-1 0,1-4-16,0-1 0,-1 1 0,1-1 0,-1 0 0,-1 0 0,1-1 0,-1 1 0,3-11 0,0 3-20,90-229 2222,-58 141-2762,-33 91 26,-5 11 118,0 0 0,0 0 0,0 0 0,0-1 0,0 1-1,0 0 1,0 0 0,1 0 0,-1 0 0,0-1 0,0 1-1,0 0 1,0 0 0,0 0 0,0 0 0,0-1-1,1 1 1,-1 0 0,0 0 0,0 0 0,0 0 0,0 0-1,1 0 1,-1 0 0,0 0 0,0 0 0,0-1 0,1 1-1,-1 0 1,0 0 0,0 0 0,1 0 0,4 6 3,3 14 76,-6-15-146,2 11 79,-1 0 0,0 0 1,-1 1-1,-1-1 0,0 0 0,-2 20 1,0-8 26,-8 162 211,9-185-157,0 0 0,-1 0 0,0 0 0,0 0 0,-1 0 0,1 0 0,-1-1 0,0 1 0,-5 8 0,7-13-70,0 0 0,0 1 1,0-1-1,-1 1 0,1-1 0,0 0 0,0 0 0,-1 1 0,1-1 0,0 0 0,0 0 0,-1 1 0,1-1 0,0 0 0,-1 0 0,1 0 0,-1 1 0,1-1 0,0 0 0,-1 0 0,1 0 0,0 0 0,-1 0 0,1 0 0,-1 0 0,1 0 0,0 0 0,-1 0 0,1 0 0,-1 0 0,1 0 0,0 0 0,-1 0 0,1 0 0,-1 0 0,1-1 0,0 1 0,-1 0 0,1 0 0,0 0 0,-1-1 0,1 1 0,0 0 0,0 0 0,-1-1 0,1 1 0,0 0 0,0-1 0,-1 1 0,1 0 0,0-1 0,0 1 0,0 0 0,-1-1 0,-9-23 314,-22-84-145,30 103-222,-11-37 81,12 41-89,1-1 0,0 1 0,-1 0-1,1-1 1,0 1 0,0-1 0,0 1 0,0-1 0,0 1 0,0-1 0,0 1-1,0-1 1,1 1 0,-1-1 0,0 1 0,1 0 0,0-1 0,-1 1-1,1-1 1,0 1 0,-1 0 0,1 0 0,2-2 0,-2 3 18,0 0 1,0 0-1,0 0 1,0 0-1,1 0 1,-1 0 0,0 1-1,0-1 1,0 0-1,0 1 1,0-1-1,1 1 1,-1-1-1,0 1 1,1 1-1,9 2 11,-5-3 29,0 0 0,0 0 0,0-1 0,0 0 0,0-1 0,-1 1 0,1-1 0,0 0 0,0-1-1,0 1 1,7-4 0,3-3 104,1 0-1,19-13 1,-11 5-19,-17 11-67,92-57 333,-84 50-336,0-1 0,-1 0 0,-1-1 0,14-16 0,-8 1 6,-1-1 0,-2 0 0,25-60 0,4-24-92,38-149 0,-81 253-6,-1 1 0,0-1 0,-1 1 0,0-1-1,0 0 1,-1 1 0,0-1 0,-3-15-1,3 24 55,0 1-1,0 0 0,0 0 0,0 0 0,0 0 0,0 0 1,0 0-1,0-1 0,0 1 0,0 0 0,0 0 0,0 0 0,0 0 1,0 0-1,0 0 0,0-1 0,-1 1 0,1 0 0,0 0 1,0 0-1,0 0 0,0 0 0,0 0 0,0 0 0,0 0 0,0 0 1,-1 0-1,1-1 0,0 1 0,0 0 0,0 0 0,0 0 1,0 0-1,0 0 0,0 0 0,-1 0 0,1 0 0,0 0 1,0 0-1,0 0 0,0 0 0,0 0 0,0 0 0,-1 0 0,1 0 1,0 0-1,-7 7-217,-8 15 70,11-16 111,-6 11 43,0 1 1,1 0 0,1 0-1,0 1 1,-6 28-1,-15 102 105,15-69-43,-8 73-206,20-130 218,2-1 0,0 1 0,2 0 0,7 39 0,-6-50 23,1 0 0,0 0 0,0 0 1,2-1-1,-1 0 0,14 20 0,-18-30-46,0 1-1,0-1 0,0 0 0,1 0 0,-1 0 0,0 0 0,1 0 1,-1 0-1,1 0 0,-1-1 0,0 1 0,1 0 0,0-1 1,-1 1-1,1-1 0,-1 0 0,1 1 0,0-1 0,-1 0 0,1 0 1,0 0-1,-1 0 0,1 0 0,-1-1 0,1 1 0,0 0 0,-1-1 1,1 1-1,-1-1 0,1 0 0,-1 1 0,1-1 0,-1 0 1,1 0-1,0-1 0,7-4 24,0-1 1,-1 0 0,0 0-1,8-10 1,-12 13-90,19-23-70,-16 17 75,1 1 1,11-10-1,-9 6-102,-9 12 100,0-1 1,0 1 0,0-1-1,0 1 1,0-1-1,1 1 1,-1 0 0,1-1-1,-1 1 1,1 0-1,-1 0 1,3-1 0,0 1-14,1 0-1,0 0 1,0 0 0,0 1 0,-1-1 0,1 1 0,0 1 0,0-1-1,0 1 1,0-1 0,8 4 0,6 2 6,28 13 0,-36-14 69,-9-4-11,1 0-1,0 1 1,-1-2 0,1 1 0,0 0 0,-1 0 0,1-1 0,0 0 0,0 1 0,0-1-1,4 0 1,-12-7 401,-5-1-419,9 6-34,-1 0 1,1 1 0,-1-1 0,0 1-1,0 0 1,0 0 0,0-1-1,0 1 1,0 0 0,0 1-1,0-1 1,-1 0 0,1 1 0,0-1-1,0 1 1,-3-1 0,-1 0-11,1 1 1,-1-1 0,1 1 0,-1 0-1,0 1 1,1-1 0,-1 1 0,1 0 0,-1 0-1,-8 4 1,6 0-31,0 0 0,0 0-1,0 0 1,1 1 0,0 0 0,-11 14 0,14-15 45,0 0 0,1 1 0,-1 0 0,1-1 0,0 1 0,1 0 0,0 1 0,0-1 0,0 0 0,-1 10 0,2-10 42,0 0 0,0 0-1,1 1 1,1 9 0,-1-13-14,1-1 0,-1 0 0,1 0 0,0 0 0,-1 0 0,1 0 0,0 0 0,0 0 0,0-1-1,1 1 1,-1 0 0,0 0 0,1-1 0,-1 1 0,1-1 0,3 3 0,-5-4-1,1 1 0,0-1-1,0 1 1,0-1 0,0 0 0,0 0-1,0 0 1,0 0 0,0 0 0,0 1-1,-1-2 1,1 1 0,0 0 0,0 0 0,0 0-1,0 0 1,0 0 0,0-1 0,0 1-1,0-1 1,-1 1 0,1 0 0,0-1-1,0 1 1,0-1 0,1-1 0,21-19 226,-18 16-198,26-26 41,-1 0-1,-2-2 0,35-53 1,-79 109-758,13-17 647,0 0 0,0 0 1,1 0-1,0 1 0,-2 10 0,4-15 23,0 1 0,0 0 0,0-1-1,0 1 1,0 0 0,0 0 0,1-1-1,0 1 1,-1-1 0,1 1 0,0-1-1,0 1 1,0-1 0,0 1 0,1-1-1,1 3 1,-2-3 16,1 0 0,-1 0 1,0 0-1,1 0 0,0 0 0,0-1 1,-1 1-1,1 0 0,0-1 0,0 1 0,0-1 1,0 0-1,1 0 0,-1 0 0,0 0 1,1 0-1,-1 0 0,0 0 0,1-1 0,-1 1 1,1-1-1,-1 0 0,1 0 0,-1 0 1,1 0-1,-1 0 0,1 0 0,-1-1 0,4 0 1,8-3 69,0-1 1,0 0 0,-1-1 0,23-13-1,-14 6 72,35-29 1,-45 31-128,-1 1 0,-1-2 1,0 0-1,0 0 1,13-23-1,-8 8-45,20-50 0,55-179-86,-54 150 102,25-135-58,-59 225-204,-8 25-544,0 9 615,-46 161-72,38-123 184,-7 73 0,13-60 105,1-13 60,-1 113-1,9-138-80,-2-16-27,2 0 0,0 1 1,5 22-1,-6-34 44,1-1 0,1 1 0,-1-1 0,0 1 0,1-1 0,0 0 0,-1 1 0,1-1 0,1 0 0,-1 0 0,0 0 0,1-1 0,-1 1 0,1 0-1,0-1 1,0 0 0,0 0 0,0 0 0,5 3 0,-6-5 14,0 1 0,0-1 0,0 0 0,0 0 0,1 1 0,-1-2 0,0 1 0,0 0 0,0 0 0,0 0 0,0-1 0,0 1 0,0-1 0,0 0 0,0 0 0,2-1 0,30-16 291,-33 17-322,12-7 30,1-1-1,-1 0 0,-1 0 0,0-2 1,0 1-1,11-15 0,-16 16 29,0-1 0,11-22 0,-15 27-80,-1-1-1,0 0 1,0 1 0,0-1-1,-1 0 1,1 0-1,-1 0 1,0-6-1,-1 11 5,0 1 0,0-1-1,0 1 1,0 0 0,0-1-1,0 1 1,0-1 0,0 1-1,0 0 1,0-1 0,-1 1-1,1-1 1,0 1 0,0 0-1,0-1 1,0 1 0,0 0-1,-1-1 1,1 1 0,0 0-1,0-1 1,-1 1 0,1 0-1,0-1 1,-1 1 0,1 0-1,0 0 1,-1-1 0,1 1-1,0 0 1,-1 0 0,0 0-5,0 0 0,0 0 0,0 0 0,0 0 0,1 0 1,-1 0-1,0 0 0,0 1 0,0-1 0,0 0 0,1 1 0,-1-1 0,-1 1 1,-22 19-101,17-12 89,0 0 1,1 1 0,0-1 0,1 1 0,0 0 0,0 1-1,1-1 1,0 1 0,1 0 0,0 0 0,0 0-1,1 1 1,-1 14 0,4-20 31,-1-1-1,1 1 1,0 0-1,0 0 1,1 0-1,-1-1 1,1 1-1,0-1 1,0 1-1,1-1 1,-1 0-1,5 5 1,-4-4 61,2 0 1,-1 0-1,0-1 1,1 1-1,0-1 1,0 0-1,0-1 1,10 6-1,-11-7-14,1-1-1,-1 0 0,0 0 0,0 0 0,0 0 1,1-1-1,-1 0 0,0 0 0,0 0 1,1 0-1,-1-1 0,0 0 0,5-1 1,1-1 27,-1 0 1,1 0-1,-1-1 1,14-8 0,-8 4-42,7-4-19,-1-1 1,-1 0 0,37-33-1,66-82-17,-119 124-54,1-1 0,-1 1 0,1-1-1,0 1 1,10-6 0,-14 10 46,-1 0-1,0 0 1,1-1 0,-1 1-1,1 0 1,-1 0 0,1 0-1,-1 0 1,0 0 0,1 0-1,-1 0 1,1 0 0,-1 0-1,0 0 1,1 0 0,-1 0-1,1 0 1,-1 0 0,1 0 0,-1 1-1,0-1 1,1 0 0,-1 0-1,0 0 1,1 1 0,-1-1-1,0 0 1,1 0 0,-1 1-1,0-1 1,1 0 0,-1 1-1,0-1 1,0 0 0,1 1-1,-1-1 1,0 0 0,0 1-1,0-1 1,1 1 0,-1-1-1,4 21-292,-4-17 285,1 15 36,-1 0-1,-1 1 0,0-1 0,-7 26 0,7-36-31,-2 0 0,1 0 0,-1-1 0,-6 13 0,8-18 48,-1 0 1,1 0-1,-1 0 0,0 0 1,0-1-1,0 1 1,0 0-1,-1-1 0,1 0 1,0 1-1,-1-1 0,0 0 1,0-1-1,-4 3 1,5-3-2,-1 0 0,1-1 1,-1 1-1,1-1 1,-1 0-1,0 0 1,1 0-1,-1 0 0,0-1 1,1 1-1,-1-1 1,1 1-1,-4-3 0,-35-16 73,16 7-237,121 46-303,-79-27 486,83 30-230,-98-36 138,-1-1 0,1 0 1,0 1-1,-1-1 1,1 0-1,0 0 0,-1 0 1,1 0-1,0 0 1,0 0-1,-1-1 0,1 1 1,-1-1-1,3 0 1,2-1-797,3 1-94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28:10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64 7808,'19'3'3520,"25"2"-3040,-17-5 1408,0 3-1120,22-11 192,1 5-576,17-9-96,4 4-192,6-4 0,-4 7-32,-10-7 159,-15 9-127,-11-5-511,-11 8 191,-13-4-3200,-3 4 1856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28:11.3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18 321 5984,'-18'0'2688,"23"3"-2336,8-11 1504,11 5-1088,39-22 416,13 1-704,27-24-224,-5 8-160,20-11 256,-10 6-160,14-3-1440,-14 16 672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28:13.9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126 795 2976,'0'-1'66,"0"1"-1,0-1 1,0 1 0,-1-1 0,1 1-1,0-1 1,0 1 0,0-1 0,0 1-1,0-1 1,0 1 0,0-1 0,0 1-1,0-1 1,0 1 0,0-1 0,0 1-1,0-1 1,0 1 0,1-1 0,-1 1-1,0-1 1,0 1 0,0 0 0,1-1-1,-1 1 1,0-1 0,1 1-1,-1 0 1,0-1 0,1 1 0,-1 0-1,1-1 1,-1 1 0,0 0 0,1-1-1,-1 1 1,1 0 0,-1 0 0,1-1-1,0 1 221,0 0-1,0-1 1,-1 1-1,1-1 1,0 1-1,-1-1 1,1 1-1,0-1 1,-1 0-1,1 1 1,-1-1-1,1 0 0,-1 1 1,1-1-1,-1 0 1,0 0-1,1 1 1,-1-1-1,0 0 1,0 0-1,1-1 1,-3 2-101,1 0 1,0 1-1,0-1 1,-1 0-1,1 0 1,0 1 0,0-1-1,-1 1 1,1-1-1,0 1 1,0 0-1,0-1 1,-2 2 0,-24 16 256,21-12-362,1 0 0,0 0 0,0 1 1,-4 8-1,-4 5-23,5-7 57,0 0 0,2 1 1,-1 0-1,2 0 0,0 1 0,0 0 0,2 0 0,0 0 0,-2 24 0,5-33-29,0 0-1,0-1 1,0 1-1,1 0 1,0 0-1,2 7 1,-2-12-41,-1 1 0,1-1 1,-1 0-1,1 1 1,0-1-1,-1 0 1,1 1-1,0-1 0,0 0 1,0 0-1,0 0 1,0 0-1,2 2 1,-2-3-12,0 0 0,0 1 1,0-1-1,0 0 1,0 1-1,0-1 1,-1 0-1,1 0 1,0 0-1,0 0 1,0 0-1,0 0 0,0 0 1,0 0-1,0 0 1,0 0-1,0-1 1,0 1-1,0 0 1,0-1-1,0 1 1,0-1-1,0 0 0,11-7 108,-1 0-1,0-1 0,-1 0 0,0-1 0,0 0 0,12-18 0,-1 2-1,43-60-112,-59 80-84,-4 6 48,0-1 0,-1 1 0,1-1 0,0 1 0,-1-1 1,1 1-1,-1-1 0,1 1 0,-1-1 0,1 1 0,-1-1 0,0 0 0,1 1 0,-1-1 0,0 0 0,1 1 0,-1-1 0,0 0 0,0 0 0,0 1 0,0-1 0,0 0 0,0 0 0,0 1 0,0-1 1,0 0-1,0 0 0,0 1 0,0-2 0,0 1 0,-1 1 0,1 0 0,0 0 0,0 0 0,0 0 0,0 0 0,0-1 0,0 1 1,0 0-1,0 0 0,-1 0 0,1 0 0,0 0 0,0 0 0,0 0 0,0 0 0,0-1 0,-1 1 0,1 0 0,0 0 1,0 0-1,0 0 0,0 0 0,-1 0 0,1 0 0,0 0 0,0 0 0,0 0 0,0 0 0,-1 0 0,1 0 0,0 0 1,0 0-1,0 0 0,0 0 0,-1 0 0,1 1 0,0-1 0,0 0 0,0 0 0,0 0 0,0 0 0,-1 0 0,1 0 1,0 0-1,0 0 0,0 1 0,0-1 0,0 0 0,0 0 0,-1 0 0,-2 8-119,3-5 121,0 1 0,1-1 0,-1 1 0,1-1 0,0 0 1,-1 1-1,1-1 0,1 0 0,-1 0 0,0 0 0,1 0 0,0 0 1,0 0-1,3 4 0,-1-3 7,-1-1 0,1 1 1,0-1-1,1 0 0,-1 0 1,1 0-1,-1 0 0,9 3 1,-3-2 68,0-1 0,0 0 0,1-1 0,-1 0 1,1 0-1,0-1 0,0-1 0,16 0 0,-19-1-29,0 1-1,-1-1 0,1-1 0,-1 1 0,1-1 0,-1 0 0,0-1 0,0 0 0,0 0 1,0-1-1,0 1 0,-1-1 0,1-1 0,8-7 0,-10 7-51,-1 1 52,1 0 1,-1 0-1,0-1 1,0 0 0,0 1-1,0-1 1,-1-1-1,0 1 1,0 0 0,-1-1-1,4-9 1,-5 12-61,0-1 0,0 1-1,-1 0 1,0 0 0,1 0 0,-1 0 0,0 0 0,0 0 0,-1-1 0,1 1 0,-1 0 0,0 0 0,1 0 0,-1 0 0,0 0-1,-3-4 1,93 11-172,-49-8 183,-29 3 56,0 0 1,-1 1 0,12 0 0,8 0-88,-28 0 36,0 0 0,0 0 0,0 0 0,0-1 1,0 1-1,0-1 0,0 1 0,-1-1 1,1 0-1,0 0 0,2-1 0,-5 11 90,-1-1-1,0 1 0,-5 13 1,4-17-79,0 0 0,1 0 0,0 0 0,0 0 0,0 0 0,1 1 0,-1-1 1,1 7-1,-3 9-50,2-12 81,1 1 0,-1 13 0,2-20-12,0 0 0,0 0 0,0-1 1,1 1-1,0 0 0,-1-1 0,1 1 0,0-1 0,0 1 0,0-1 1,0 1-1,1-1 0,1 4 0,-2-6-11,0 1 0,0 0 0,0-1 0,0 1 0,0 0 0,0-1 0,1 0 0,-1 1 0,0-1 0,0 0 0,0 1 1,0-1-1,0 0 0,1 0 0,-1 0 0,0 0 0,0 0 0,0 0 0,0 0 0,1 0 0,-1-1 0,0 1 0,0 0 0,2-2 0,31-12 345,-30 12-344,74-35 479,43-23-158,-101 49-306,0-1-1,-2-2 1,35-30 0,-35 25-26,-1 0 0,0-2 1,-2 0-1,0-1 0,11-24 1,35-84 12,-31 62 17,6-2 3,67-98 1,-32 58-41,-7 14-366,-61 91 191,-4 9-100,-10 12-96,-27 36 53,21-31 320,1 0 0,-15 28 0,7 1-69,1 0-1,-16 55 1,-25 114 123,37-121-12,14-53 43,5-19-42,0 0 0,2 0-1,0 1 1,-2 43 0,13-43 602,9-37-498,0-1 0,-1 0 0,22-24 0,-22 21-127,14-16 35,29-39 1,-30 35-39,120-171-65,-108 154 5,145-182 81,-129 163-278,-50 65 51,-3 6-201,-7 12 46,-84 182 38,-10 15 559,0-41-43,81-138-159,-17 33 648,36-64-686,1 0 1,-1 0 0,0 0 0,0 0 0,0 0 0,0 0-1,0 0 1,0 0 0,0 0 0,0 0 0,0 0-1,0 0 1,0 0 0,1 0 0,-1 0 0,0 0-1,0 0 1,0 0 0,0 0 0,0 0 0,0 1 0,0-1-1,0 0 1,0 0 0,0 0 0,0 0 0,0 0-1,0 0 1,0 0 0,0 0 0,1 0 0,-1 0-1,0 0 1,0 0 0,0 0 0,0 0 0,0 1 0,0-1-1,0 0 1,0 0 0,0 0 0,0 0 0,0 0-1,0 0 1,0 0 0,0 0 0,0 0 0,0 0-1,0 0 1,0 1 0,0-1 0,0 0 0,13-7 210,18-14-215,-4 0-56,-16 11 9,0 2 1,0-1 0,1 1 0,18-9-1,-27 16 8,0 0 0,0-1 0,0 1 0,0 0 0,0 1 0,0-1-1,0 1 1,1-1 0,-1 1 0,0 0 0,0 0 0,1 0 0,-1 1 0,0-1-1,0 1 1,1 0 0,-1 0 0,0 0 0,0 0 0,0 0 0,0 1 0,0-1 0,-1 1-1,5 3 1,4 4 5,1 0-1,-2 1 0,1 1 1,-2 0-1,1 0 0,-1 1 0,-1 0 1,0 0-1,-1 1 0,8 19 1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28:14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9 7040,'-3'-8'3200,"11"16"-2752,1-8 864,9 0-800,8 0 224,6 0-448,10-5-32,-3 5-160,11 0 224,-5 5-192,-5-1 160,2-1-160,-16 2-2880,-4 3 1504,-9-5-3744,-3 6 2816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28:14.7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17 108 5632,'-17'-39'2560,"21"27"-2208,6 0-352,3-1-64,13-7-1024,11 8 608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28:17.9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38 300 3552,'-9'-1'419,"-4"-2"2795,14 0-1383,9 0-485,12-4-467,-1-1 0,0 0 0,24-14 0,-36 17-677,0-1 0,1-1 0,-2 1 0,1-1 0,-1-1 0,0 1 0,-1-1 0,12-16 0,-16 19-164,0-1 1,-1 1 0,1-1 0,-1 0 0,0 1-1,0-1 1,-1 0 0,0 0 0,0 0 0,0 0-1,-1 0 1,0-8 0,0 11-57,0-1 0,-1 1 0,1-1 1,-1 1-1,0-1 0,0 1 0,0-1 0,0 1 0,0 0 1,-1-1-1,0 1 0,1 0 0,-1 0 0,0 0 0,-1 0 1,1 1-1,0-1 0,-1 1 0,0-1 0,1 1 0,-5-3 1,5 4-14,0 1 1,0-1 0,0 0 0,0 1-1,0-1 1,0 1 0,0 0 0,0-1-1,0 1 1,-1 0 0,1 1 0,0-1-1,0 0 1,0 0 0,0 1 0,0-1 0,0 1-1,-3 1 1,0 0-6,0 1-1,-1-1 0,1 1 1,-8 7-1,-2 1 123,1 1-1,0 1 1,1 0-1,0 1 1,-17 24-1,26-32 17,0 1-1,0-1 1,1 1 0,0 0-1,0 0 1,1 0-1,0 0 1,0 1-1,1-1 1,0 0 0,0 1-1,0-1 1,1 1-1,0-1 1,1 1 0,2 12-1,-1-11 72,1 0 0,-1-1 0,2 0-1,-1 1 1,1-1 0,0 0 0,10 12 0,-12-17-109,0 0 1,1 0 0,-1 0-1,1-1 1,0 1 0,0-1-1,-1 0 1,2 1 0,-1-2-1,0 1 1,0 0 0,1 0-1,-1-1 1,0 0 0,1 0-1,0 0 1,-1 0 0,1 0-1,0-1 1,-1 0 0,7 0-1,-5 0 25,1-1 0,-1-1-1,0 1 1,0-1-1,0 0 1,0 0 0,0-1-1,8-4 1,37-31 91,-27 19-102,32-20 86,1 3-1,83-40 1,-113 60-330,-22 13 146,-1 1-1,1-1 1,0 1 0,0 0-1,0 0 1,0 0-1,0 0 1,0 1 0,0 0-1,0 0 1,8-1-1,-12 2 17,1 0 1,0-1-1,-1 1 0,1 1 0,0-1 0,-1 0 0,1 0 0,-1 0 0,1 0 0,0 0 1,-1 1-1,1-1 0,-1 0 0,1 0 0,-1 1 0,1-1 0,0 0 0,-1 1 0,1-1 1,-1 1-1,0-1 0,1 1 0,-1-1 0,1 1 0,-1-1 0,0 1 0,1-1 0,-1 1 1,1 1 4,-1-1 0,0 1 1,0 0-1,0-1 0,0 1 1,0-1-1,0 1 0,0-1 1,0 1-1,0-1 0,-1 3 1,-2 4 50,0-1 0,0 0 0,-7 13 0,-3 4 190,-14 20 2,51-57 385,1-2-528,0 1 1,50-20-1,-22 11-208,-46 19 68,1 1 0,0 0 0,-1 0-1,1 1 1,1 0 0,-1 1 0,8-1-1,-14 2 26,0 0-1,0 0 0,0 0 1,0 0-1,0 0 1,0 0-1,0 1 0,0-1 1,0 1-1,0-1 0,0 1 1,-1 0-1,1 0 0,0 0 1,0 0-1,-1 0 0,1 0 1,-1 0-1,1 1 0,-1-1 1,1 1-1,-1-1 0,0 1 1,0-1-1,1 1 1,-1 0-1,0-1 0,-1 1 1,1 0-1,0 0 0,0 0 1,-1 0-1,1 0 0,-1 2 1,2 7 33,0 0 1,1-1 0,0 1 0,0-1 0,1 0 0,6 11-1,-9-20 2,-1 0 0,1 0 0,0 0 0,0-1 0,0 1 0,-1 0 0,1 0 0,0 0 0,0-1 0,0 1 0,0 0 0,0-1 0,0 1 0,1-1 0,-1 1 0,0-1 0,0 0 0,0 1 0,0-1 0,0 0 0,1 0 0,-1 0 0,0 0 0,0 0 0,0 0 0,1 0 0,-1 0 0,0-1 0,0 1 0,2-1 0,3-1 66,0-1-1,-1 0 1,1 0 0,9-6-1,-6 2-18,10-5 23,-1-1 0,0-1 0,25-25 0,-37 32-82,1 0 0,-1 0 0,-1-1-1,1 0 1,-1 0 0,-1 0 0,0-1 0,0 0-1,0 0 1,-1 0 0,2-10 0,-4 15-44,-1 0 1,1 0 0,-1-1-1,0 1 1,0 0 0,-1-5 0,1 9 25,0-1 0,-1 0 1,1 1-1,0-1 1,0 1-1,0-1 0,-1 0 1,1 1-1,0-1 1,-1 1-1,1-1 0,0 1 1,-1-1-1,1 1 1,-1 0-1,1-1 0,-1 1 1,1-1-1,-1 1 1,1 0-1,-1-1 0,1 1 1,-1 0-1,0 0 0,1-1 1,-1 1-1,1 0 1,-1 0-1,0 0 0,1 0 1,-1 0-1,0 0 1,1 0-1,-1 0 0,1 0 1,-1 0-1,0 0 1,1 0-1,-1 1 0,1-1 1,-1 0-1,0 0 1,1 1-1,-2-1 0,-2 2-40,0 0-1,0 0 1,0 0-1,-7 5 1,-3 6-17,0 0 0,1 1 0,1 1-1,-15 21 1,21-28 45,1 1-1,0 0 1,0 0 0,1 0-1,0 1 1,1-1-1,-3 11 1,5-15 30,0 0 0,0 0 0,1 0 0,-1 0 0,1 1 0,0-1 0,1 0 0,-1 0 0,1 0 0,0 0 0,0 0 0,1 0 0,-1 0 1,1 0-1,3 6 0,-3-9 14,-1 0-1,1-1 1,-1 1 0,1 0 0,0 0 0,-1-1 0,1 1 0,0 0 0,0-1 0,0 0 0,0 0 0,1 1-1,-1-1 1,0-1 0,0 1 0,1 0 0,-1 0 0,0-1 0,1 1 0,-1-1 0,1 0 0,-1 0-1,1 0 1,3-1 0,5 0 28,-1-1-1,0 0 1,0 0-1,12-6 1,-20 7-66,347-142 261,-337 137-239,-2 0 1,13-9-1,11-6-344,-33 20 321,0 1 0,0-1 1,1 1-1,-1-1 0,0 1 0,0-1 0,1 1 1,-1 0-1,1 0 0,-1 0 0,0 0 0,1 0 1,1 0-1,-3 0 7,1 0 0,0 0-1,-1 1 1,1-1 0,-1 0 0,1 1 0,-1-1 0,1 0 0,-1 1-1,1-1 1,-1 0 0,1 1 0,-1-1 0,0 1 0,1-1 0,-1 1 0,1-1-1,-1 1 1,0 0 0,0-1 0,1 1 0,-1-1 0,0 1 0,0-1-1,0 1 1,0 0 0,0-1 0,0 1 0,0 0 0,0-1 0,0 1-1,0 0 1,0 18 8,0 29-94,1-43 110,-1-1 1,1 0-1,0 0 1,0 0-1,0 1 1,1-1-1,-1 0 1,5 6-1,-4-6 1,1 1 0,0-1 0,0-1 0,1 1 0,-1 0 1,1-1-1,5 5 0,-7-7 7,1 1 1,-1-1-1,1 0 1,-1 0 0,1 0-1,0 0 1,0-1-1,-1 1 1,1-1-1,0 1 1,0-1-1,0 0 1,4 0 0,22-4 77,-1-2 0,0 0 0,0-2 0,44-19 1,-43 16-118,11-4 108,0-2-1,46-27 0,-67 32-70,-1 0-1,0-2 0,0 0 0,-2 0 1,0-2-1,18-21 0,-24 23-206,-8 9 36,-4 3 37,-9 8-104,-23 21 10,-35 26 275,51-41-156,0 1 0,1 1 0,-21 22-1,33-31 93,0 0-1,0 1 1,1 0-1,0 0 1,0 1-1,0-1 1,1 1-1,0 0 1,0 0-1,1 0 1,0 0-1,0 0 0,-2 14 1,4-12 21,0-1-1,0 0 1,1 0 0,0 0-1,1 0 1,-1 0-1,5 11 1,-5-17-11,-1 0 0,1 0 1,0 0-1,0 0 0,0 0 0,0-1 0,0 1 0,0 0 1,1-1-1,-1 1 0,1-1 0,-1 1 0,1-1 1,-1 0-1,1 1 0,0-1 0,-1 0 0,1 0 0,0 0 1,0-1-1,0 1 0,0 0 0,0-1 0,0 1 1,0-1-1,0 1 0,0-1 0,0 0 0,0 0 0,0 0 1,0 0-1,0-1 0,0 1 0,4-1 0,-3 0 25,0-1 1,0 1-1,0 0 0,0-1 0,0 0 0,0 0 0,0 0 1,-1 0-1,6-5 0,18-24 164,-18 20-158,16-21-18,-2-2 0,34-70-1,-43 83-358,-13 21 324,0 0 1,0 0-1,0 0 1,0 0-1,0 0 0,0 0 1,0 0-1,1 0 1,-1 0-1,0-1 0,0 1 1,0 0-1,0 0 1,0 0-1,0 0 0,0 0 1,0 0-1,1 0 1,-1 0-1,0 0 0,0 0 1,0 0-1,0 0 1,0 0-1,0 0 0,1 0 1,-1 0-1,0 0 0,0 0 1,0 0-1,0 0 1,0 0-1,0 0 0,0 0 1,1 0-1,-1 0 1,0 0-1,0 0 0,0 0 1,0 1-1,0-1 1,0 0-1,0 0 0,0 0 1,1 0-1,-1 0 1,2 14-210,-3-8 183,1 1 0,-1-1 0,0 0 0,-1 7 0,-3 6-26,-19 160-141,2-13 242,-16 16-136,28-147 143,-2-1 0,-2 0 0,-18 34-1,29-61-9,-1 0 0,-1 0 0,1 0 1,-1-1-1,0 0 0,-1 0 0,0 0 0,-7 6 0,9-9-6,-1 0 0,0 0 1,0-1-1,0 0 0,0 0 1,0 0-1,0 0 0,0-1 0,-1 0 1,1 0-1,-1 0 0,1-1 1,-7 0-1,0 0-6,0-1-1,0-1 1,0 0-1,1-1 1,-1 0 0,0 0-1,1-2 1,0 1-1,0-1 1,0-1 0,1 0-1,0-1 1,0 0-1,-9-8 1,15 12-28,1 0 0,0 0 0,0 0-1,0-1 1,1 1 0,-1-1 0,1 0 0,-1 0 0,-1-5 0,4 8-2,-1-1 0,0 0 0,1 0 1,0 1-1,-1-1 0,1 0 1,0 0-1,0 0 0,0 0 0,0 0 1,0 1-1,1-1 0,-1 0 1,0 0-1,1 0 0,0 1 1,-1-1-1,1 0 0,0 1 0,0-1 1,0 0-1,1-1 0,5-5 0,1 0 1,0 0-1,0 1 0,0 1 0,1-1 1,0 1-1,16-8 0,76-28-45,-59 25 38,-18 6 20,0-1 0,-1-1 1,0-1-1,-1-1 0,-1-1 1,0 0-1,-1-2 0,-1-1 1,-1 0-1,0-1 0,23-37 1,9-18 149,66-88-228,2-3 143,-91 124-601,-28 67-33,-6 16 483,3-13 58,-2 33 0,5-51 28,1-1 0,1 0 0,0 0 0,0-1 0,1 1 0,0 0 0,6 16 0,-7-22 12,1 1 0,-1-1 0,1 0 0,0 0-1,0 0 1,0-1 0,0 1 0,1 0 0,-1-1-1,0 1 1,1-1 0,0 0 0,0 0 0,0 0-1,4 2 1,-3-2 22,1-1-1,0 1 0,-1-1 1,1 0-1,0-1 1,-1 1-1,1-1 0,0 0 1,0 0-1,4 0 1,9-4 58,0 1 1,0-2-1,-1-1 0,27-11 1,-37 14-123,-7 3 21,33-13-3,47-28 1,-70 36 11,-1-2-1,0 1 0,0-1 1,-1 0-1,0-1 1,0 0-1,-1-1 1,0 1-1,6-11 1,21-41 74,-29 50-75,-1 1 0,0-1 0,-1 1-1,4-18 1,-6 26-20,-1 0 0,0 1 0,0-1 0,0 0 1,0 0-1,0 0 0,0 0 0,0 1 0,0-1 0,0 0 0,0 0 0,0 0 0,0 0 0,0 1 0,-1-1 0,1 0 0,0 0 0,-1 0 0,0 0 0,1 1-8,-1 0-1,0 0 0,1 0 1,-1 0-1,1 1 1,-1-1-1,1 0 0,-1 0 1,1 1-1,-1-1 1,1 1-1,-1-1 0,1 0 1,-1 1-1,1-1 1,0 1-1,-1-1 0,1 1 1,0-1-1,-1 1 1,1-1-1,0 1 0,-1-1 1,1 1-1,0 0 0,0-1 1,0 2-1,-11 20-137,2 1 0,-9 32 1,15-46 175,1 1 0,0-1 0,1 1 1,1 0-1,-1 0 0,1 0 0,1 0 1,3 18-1,-3-25 8,0 0 0,0 0 0,0 1 0,0-2 0,1 1 0,-1 0 0,1 0 0,2 2 0,-3-3-19,0-1 0,0 0-1,0 0 1,0 0 0,0 0 0,0 0 0,0-1-1,0 1 1,0 0 0,1 0 0,-1-1 0,0 1 0,0-1-1,1 1 1,-1-1 0,0 1 0,1-1 0,-1 0-1,1 0 1,-1 0 0,2 0 0,2-1 38,1 0 0,-1 0 0,0-1 0,0 1 0,0-1 0,0 0 0,0-1-1,5-3 1,37-29 254,-29 20-239,178-137-114,-174 137-217,-21 15 265,-1 0-1,1-1 1,-1 1 0,0 0 0,1 0-1,-1 0 1,1-1 0,-1 1 0,1 0-1,-1 0 1,1 0 0,-1 0 0,0 0-1,1 0 1,-1 0 0,1 0 0,-1 0-1,1 0 1,-1 0 0,1 0 0,-1 0-1,1 0 1,-1 0 0,1 1 0,-1-1-1,0 0 1,1 0 0,-1 1 0,1-1-1,-1 0 1,0 0 0,1 1 0,-1-1-1,0 0 1,1 1 0,-1-1-1,0 1 1,1-1 0,-1 0 0,0 1-1,0-1 1,0 1 0,1-1 0,-1 1-1,0-1 1,0 1 0,1 3-8,-1 1-1,0-1 1,0 0 0,0 0 0,-1 0-1,1 0 1,-1 0 0,0 0 0,0 0-1,0 0 1,-4 7 0,-3 4-101,-14 23 0,11-19 100,-21 40 4,19-34 147,-21 34 0,29-53-48,1 1-1,-1-1 0,0 0 1,-1 0-1,0-1 0,0 0 1,-8 7-1,13-12-57,1 0-28,0 0 0,0 0 0,0 0 0,0 0-1,0 1 1,0-1 0,0 0 0,0 0 0,0 0 0,0 0-1,0 0 1,-1 0 0,1 0 0,0 0 0,0 1 0,0-1-1,0 0 1,0 0 0,0 0 0,-1 0 0,1 0 0,0 0-1,0 0 1,0 0 0,0 0 0,0 0 0,-1 0 0,1 0-1,0 0 1,0 0 0,0 0 0,0 0 0,0 0 0,-1 0-1,1 0 1,0 0 0,0 0 0,0 0 0,0 0 0,0-1-1,0 1 1,-1 0 0,1 0 0,0 0 0,0 0 0,0 0-1,0 0 1,0 0 0,0 0 0,0-1 0,0 1-1,0 0 1,0 0 0,-1 0 0,1 0 0,0 0 0,0 0-1,0-1 1,0 1 0,0 0 0,0 0 0,0 0 0,0 0-1,0-1 1,23-9-162,1 3 208,1 1 0,0 1 0,50-3 0,-35 4-21,-29 3-281,183-25 317,-114 6-4843,-68 17 1367,1 2 1147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28:18.4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90 208 7136,'-63'-88'3232,"39"45"-2816,21 23-64,3 8-288,13-13-224,6 6 64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4:47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37 6240,'-13'0'2816,"45"7"-2464,-6-2 1312,11 3-992,26-8 640,5 3-768,43-6 192,2-2-416,13-7 96,-9 1-256,-1-6 352,-11 5-288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28:19.5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49 397 2976,'-22'-4'971,"20"3"-846,0 1 1,0 0-1,1 0 1,-1 0-1,0 0 1,0 1 0,0-1-1,1 0 1,-1 1-1,0 0 1,-2 0-1,2 0 528,2-1-592,0 0 0,0 0 0,0 0 0,0 0 0,0 0 0,1 0 0,-1 0 0,0 0 0,0 0-1,0 1 1,0-1 0,0 0 0,0 0 0,0 0 0,1 0 0,-1 0 0,0 0 0,0 0 0,0 0-1,0 0 1,0 0 0,0 1 0,0-1 0,0 0 0,0 0 0,0 0 0,0 0 0,0 0-1,0 0 1,0 0 0,0 1 0,1-1 0,-1 0 0,0 0 0,0 0 0,0 0 0,0 0 0,0 0-1,-1 1 1,1-1 0,0 0 0,0 0 0,0 0 0,0 0 0,0 0 0,0 0 0,0 0 0,0 1-1,0-1 1,0 0 0,0 0 0,0 0 0,0 0 0,0 0 0,-1 0 0,1 0 0,0 0-1,0 0 1,0 1 0,13 0 2179,-1-4-1225,-7 2-678,0 0-1,0 0 0,-1-1 1,1 0-1,0 0 1,7-4-1,20-18 708,0-1 0,36-37 0,50-67 59,-103 108-972,-1 0 0,-1-1 0,-1-1 1,14-35-1,-46 110-670,4 6 528,9-39 11,2 0 0,0 1 0,1 0 0,-3 40 0,7-49 27,0 4 131,2 24 1,-1-34-69,0-1 1,0 0-1,0 0 1,0 0-1,0 0 1,1 0-1,0 0 1,0 0-1,0-1 1,4 7-1,-5-9-61,0 0 1,0 0-1,1 0 1,-1 0-1,0 0 1,0-1-1,1 1 0,-1 0 1,0-1-1,1 1 1,-1-1-1,1 1 1,-1-1-1,0 0 1,1 1-1,-1-1 0,1 0 1,-1 0-1,1 0 1,-1 0-1,1 0 1,-1 0-1,1-1 0,-1 1 1,1 0-1,-1-1 1,1 1-1,-1-1 1,0 0-1,2 0 0,6-4 105,-1 0-1,0 0 1,13-12-1,-13 11-102,237-158 179,-149 104-105,-92 58-86,2-2-50,1 0-1,13-6 1,-18 9 19,-1 1 1,1-1-1,0 0 1,-1 1-1,1 0 1,0-1 0,-1 1-1,1 0 1,0 0-1,-1 0 1,1 0-1,0 0 1,0 0 0,-1 1-1,1-1 1,0 1-1,-1-1 1,1 1-1,2 0 1,-3 0 6,-1 1 1,1-1-1,0 0 1,-1 0-1,1 0 1,0 0-1,-1 0 1,0 1-1,1-1 1,-1 0-1,0 0 0,1 1 1,-1-1-1,0 0 1,0 1-1,0-1 1,0 0-1,0 0 1,0 1-1,-1-1 1,1 0-1,-1 2 1,-9 31 28,-29 42 163,31-62 106,6-12 57,6-4-44,6-6-189,114-74-90,-121 80-43,0 1-1,0-1 1,1 0-1,-1 1 1,0 0 0,1-1-1,-1 1 1,1 1 0,-1-1-1,1 0 1,0 1-1,-1 0 1,1 0 0,-1 0-1,1 0 1,0 0-1,-1 1 1,1 0 0,-1 0-1,1 0 1,-1 0 0,1 0-1,-1 1 1,0-1-1,0 1 1,0 0 0,5 3-1,0 2 31,0 1-1,-1 0 0,0 1 1,0 0-1,-1 0 0,0 0 1,0 0-1,-1 1 0,7 20 1,-7-20-173,0 0 1,13 17 0,4 2-5773,-14-21 3836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28:19.9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40 6240,'-89'-39'2816,"44"39"-2464,32 0-320,4 0-96,-1 0 32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28:21.4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0 995 3968,'0'0'1285,"0"0"-1164,1 0-1,-1 0 1,0 0 0,1 0-1,-1 0 1,0 0 0,0 0-1,1 0 1,-1 0 0,0 0-1,1 0 1,-1 0-1,0 0 1,1 0 0,-1 0-1,0 0 1,1 0 0,-1 0-1,0-1 1,0 1 0,1 0-1,-1 0 1,0 0 0,0 0-1,1-1 1,-1 1-1,0 0 1,1-1 0,10-8 878,-1 0 0,0-1 0,15-20 0,2-1-227,114-116 1222,-2 6-1066,-115 112-800,0-1 0,-3-2 0,22-39 0,1-20-32,43-123 0,-85 209-220,-2 6 30,-3 12-18,-1 5 74,-18 67 20,-57 146 0,76-224 38,-40 126-78,39-114 175,0-1 1,1 1-1,1 0 0,1 0 0,1 24 0,1-38 15,0 0 0,-1 0 0,2 1 0,-1-1 0,0-1 0,4 9 0,-4-12-93,-1 0 1,1 0-1,-1 0 1,1 0 0,0 0-1,-1 0 1,1 0-1,0 0 1,0 0 0,-1 0-1,1-1 1,0 1-1,0 0 1,0-1 0,0 1-1,0 0 1,0-1-1,0 0 1,0 1 0,0-1-1,1 1 1,-1-1-1,0 0 1,0 0 0,0 0-1,0 0 1,0 0 0,1 0-1,-1 0 1,0 0-1,0 0 1,0 0 0,0 0-1,2-1 1,0-1 48,1 0 0,-1 1 0,1-2 1,-1 1-1,1 0 0,-1-1 0,5-5 0,21-24 179,-19 20-210,132-162 364,-102 118-341,42-78 0,67-157 64,-137 271-123,-4 6-17,-1-1-1,12-28 1,-18 33-80,-6 7-163,4 3 219,1 1 0,-1-1 0,0 0-1,0 0 1,0 1 0,0-1 0,0 1-1,0-1 1,0 1 0,0-1 0,1 1-1,-1-1 1,0 1 0,-1 1 0,-3 4 21,0 0 1,0 0 0,1 0 0,-5 9-1,1-2 44,-158 296-207,159-295 164,-31 65 430,3 1 0,-43 148 0,78-228-420,0 0-1,0 0 1,0 0 0,0 0 0,0 0-1,0 0 1,1 0 0,-1 0 0,0 0-1,0 0 1,0 0 0,0 0-1,0 0 1,0 0 0,0 0 0,0 0-1,0 0 1,0 0 0,0 0 0,0 0-1,0 0 1,0 0 0,0 0-1,0 0 1,0 0 0,0 1 0,0-1-1,0 0 1,0 0 0,0 0 0,0 0-1,0 0 1,1 0 0,-1 0-1,0 0 1,0 0 0,0 0 0,0 0-1,0 0 1,0 0 0,0 0 0,0 0-1,0 0 1,0 0 0,0 0-1,0 0 1,0 0 0,0 0 0,0 1-1,0-1 1,3-4 94,5-9-20,0 0-1,1 1 1,1 1 0,0 0-1,22-19 1,-15 16-145,1 1 0,1 0-1,28-14 1,-44 26 33,1-1-1,-1 1 0,0 0 1,1 0-1,-1 0 0,1 1 0,-1-1 1,1 1-1,0 0 0,-1 0 1,1 0-1,-1 0 0,1 0 1,-1 1-1,1 0 0,-1 0 1,1 0-1,3 2 0,5 2-11,0 2-1,-1-1 1,19 15 0,13 9 218,-30-24-68,0 0-1,0-1 0,1 0 1,-1-1-1,1-1 0,0 0 1,16 1-1,-24-4-67,1 0-1,-1-1 1,0 1 0,0-1 0,0-1-1,0 1 1,0-1 0,-1 0 0,1 0-1,0-1 1,-1 1 0,1-1-1,-1 0 1,0-1 0,0 1 0,0-1-1,-1 0 1,1-1 0,-1 1 0,0-1-1,0 1 1,-1-1 0,1-1 0,-1 1-1,0 0 1,0-1 0,-1 1-1,0-1 1,3-9 0,-2 1-71,-1 0-1,0 0 1,-1 0 0,0 0-1,-1-1 1,-1 1 0,-2-19-1,2 32 12,1-1-1,0 1 1,0-1 0,-1 1-1,1-1 1,-1 1-1,1-1 1,-1 1-1,0-1 1,0 1 0,1 0-1,-1 0 1,0-1-1,0 1 1,0 0 0,0 0-1,-2-1 1,2 2 0,0-1 1,0 1 0,0 0-1,0 0 1,0 0-1,0 0 1,0 0 0,0 0-1,0 0 1,0 0 0,1 0-1,-1 1 1,0-1 0,0 0-1,0 1 1,0-1-1,0 0 1,0 1 0,0-1-1,0 1 1,1-1 0,-1 1-1,0 0 1,0-1-1,1 1 1,-1 0 0,1 0-1,-2 0 1,-5 9-7,-1-1-1,1 1 1,1 0-1,0 1 1,0-1 0,1 1-1,1 0 1,0 1-1,-4 17 1,7-23 33,0 0 0,0 0 0,1 0 1,0 0-1,0 0 0,1 0 0,0 0 0,0 0 0,0 0 1,1 0-1,0 0 0,0 0 0,0 0 0,1-1 0,4 8 1,-2-6 45,-1 0 0,1 0 1,0 0-1,1-1 1,-1 0-1,1 0 1,1 0-1,-1-1 1,1 0-1,12 7 1,-12-9-156,-1-1 0,1 0 0,0 0 1,0-1-1,-1 1 0,1-2 0,0 1 1,0-1-1,0 0 0,0 0 0,0-1 0,9-2 1,-4 1-1059,0-1 1,0-1 0,0 0 0,0 0-1,21-13 1,-13 3-2114,-2 1 1120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28:21.8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114 316 5472,'-95'-3'2496,"77"-2"-2176,18-3 1728,5 1-1184,22-10 352,9 1-704,32-16 288,12 9-448,15-22 128,-6 10-320,29-10 64,-11 9-128,11 9 160,-15 11-160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28:24.2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15 711 4480,'-14'1'5476,"23"-13"-2878,23-48 366,6-10-1464,14-5 227,100-109 0,5-8-194,-147 179-1497,5-9 50,2 0-1,36-36 1,-53 58-90,1 0-1,-1-1 1,0 1-1,1 0 1,-1-1 0,0 1-1,1 0 1,-1 0-1,1-1 1,-1 1-1,1 0 1,-1 0 0,1 0-1,-1 0 1,0-1-1,1 1 1,-1 0 0,1 0-1,-1 0 1,1 0-1,-1 0 1,1 0-1,-1 0 1,1 1 0,-1-1-1,1 0 1,-1 0-1,1 0 1,0 1-4,0 0 1,0 0-1,0 0 1,0-1-1,-1 1 1,1 0-1,0 0 1,-1 0-1,1 0 1,0 0-1,0 2 1,1 5-34,0-1 1,3 15-1,-5-20 29,3 20 24,0 1 0,-2-1 0,-1 1 1,-4 32-1,-22 91 119,23-133-123,0 0-1,1 1 1,1 0-1,1-1 1,0 1-1,1 15 1,0-25 18,-1-1 0,1 1 1,0 0-1,0-1 0,0 1 1,0 0-1,0-1 0,1 1 1,0-1-1,-1 0 0,1 0 0,1 0 1,-1 0-1,0 0 0,1 0 1,-1 0-1,1-1 0,0 1 1,0-1-1,0 0 0,0 0 0,1 0 1,-1 0-1,0 0 0,1-1 1,-1 0-1,7 2 0,-5-2 8,1 0-1,-1-1 0,0 0 0,1 0 1,-1 0-1,1 0 0,-1-1 0,0 0 1,0 0-1,8-3 0,6-4 89,27-14 1,-28 13-94,181-76 75,-2 2 118,-25-1-249,-154 73-35,-17 9-52,-9 7 45,-9 5-15,0 0 1,-1-2 0,-29 11 0,15-7 32,-12 6 72,0 3 1,-63 38 0,94-50 3,0 1 1,0 0-1,1 0 0,0 1 0,1 1 0,0 0 1,0 0-1,2 1 0,0 0 0,0 1 0,-9 21 1,16-30 3,0 0 0,1 0 0,-1 1 0,0 9 0,1-14-19,1 0 0,0 0 0,0 0 0,0 0 0,0 0 0,0 0 0,0 0 0,0 0 0,0 0 0,0 0 0,0 0 0,1 0 0,-1 0 0,0-1 0,1 1 0,-1 0 0,1 0 0,-1 0 0,1 0 0,-1 0 0,1-1 0,-1 1 0,1 0 0,0 0 0,-1-1 0,1 1 0,0-1 0,0 1 0,0 0 0,-1-1 0,1 0 0,0 1 0,2 0 0,2-1 30,1-1 0,0 0 0,0 1 0,-1-2 0,1 1 0,0-1 0,-1 0 0,1 0 0,5-4 0,42-22 75,-2-2-1,-1-2 1,49-43 0,-79 60-105,-1-2 1,-1 0 0,0-1-1,-1 0 1,-2-2 0,24-35-1,-39 54-5,1 0-11,-1 1 1,1-1 0,-1 1-1,1-1 1,-1 1 0,0-1-1,1 1 1,-1-1 0,0 0 0,0 1-1,1-1 1,-1 1 0,0-1-1,0 0 1,0 1 0,0-1-1,0 0 1,1 1 0,-1-1 0,-1 0-1,1 1 1,0-1 0,0 0-1,0 1 1,0-1 0,0 0 0,-1 0-1,-19 23-372,8-9 400,-2 0-89,1 2 0,-11 16 0,21-27 65,0 1-1,0 0 1,1 0 0,-1 0-1,1 0 1,0 1-1,1-1 1,-1 0-1,1 1 1,0 0-1,0 9 1,1-14 15,0 1 1,0 0 0,0-1 0,0 1 0,0 0 0,1 0 0,-1-1 0,1 1-1,-1 0 1,1-1 0,0 1 0,-1-1 0,1 1 0,0-1 0,0 1-1,0-1 1,0 0 0,0 1 0,1-1 0,-1 0 0,0 0 0,0 0 0,1 0-1,-1 0 1,1 0 0,-1 0 0,1 0 0,0 0 0,-1-1 0,1 1 0,-1-1-1,1 1 1,0-1 0,0 0 0,-1 0 0,4 0 0,1 1 25,-1-2-1,1 1 1,0-1 0,-1 1 0,1-2 0,-1 1-1,1-1 1,-1 1 0,10-6 0,130-73-34,-123 67-115,2 2 0,24-9 0,-47 19 104,0 1 0,1-1 1,-1 1-1,1-1 1,-1 1-1,1 0 0,0 0 1,-1 0-1,1 0 1,-1 0-1,1 0 0,-1 0 1,1 0-1,-1 0 1,1 1-1,-1-1 0,1 1 1,-1-1-1,3 2 1,-3-1 6,0 0 0,0 0 1,-1-1-1,1 1 0,0 0 1,-1 0-1,1 0 0,0 0 1,-1 0-1,0 0 0,1 0 1,-1 0-1,0 0 0,1 0 1,-1 1-1,0-1 0,0 0 1,0 0-1,0 0 0,0 0 1,0 0-1,0 0 0,0 1 1,0-1-1,-1 0 0,1 0 1,-1 2-1,-5 13-17,-1 0-1,0 0 1,-12 18 0,-2 3 289,18-28 151,10-17 26,16-15-300,-6 12-181,1 0 0,0 0 0,1 2 0,20-7 0,81-24 101,-106 35-168,1 1 1,-1 1-1,1 0 0,0 1 1,0 0-1,23 2 1,-36 0 93,0 0-1,0 0 1,-1 0 0,1 1 0,0-1-1,-1 1 1,1-1 0,0 1 0,-1 0-1,1 0 1,-1-1 0,1 1 0,-1 0-1,1 0 1,-1 0 0,0 1 0,1-1-1,0 2 1,0 0-7,-1 0-1,1 0 0,-1 0 1,0 0-1,0 0 1,0 1-1,0 3 1,4 16 24,-1-10 1,-2-5 57,0-1 0,1 1 0,0-1 1,4 9-1,-6-15-43,0 1-1,0-1 1,0 1 0,0-1 0,1 1-1,-1-1 1,0 0 0,1 1 0,-1-1-1,1 0 1,-1 0 0,1 0 0,0 0-1,-1 0 1,1 0 0,0-1-1,0 1 1,0-1 0,-1 1 0,1-1-1,0 1 1,4-1 0,4-1 18,0-1 0,-1 0-1,1 0 1,0-1 0,13-6 0,-6 3-6,20-7-60,195-60 45,-30 15 172,-197 57-158,-4 1-47,-1 0-1,1 0 1,-1 0-1,1-1 1,0 1 0,-1 0-1,1 0 1,-1 0 0,1 0-1,-1-1 1,1 1-1,0 0 1,-1 0 0,1-1-1,-1 1 1,1 0 0,-1-1-1,0 1 1,1-1-1,-1 1 1,1-1 0,-1 1-1,0-1 1,1 0 0,-5 1-190,-19 5 123,0 1 0,0 1 0,1 1 0,0 0 0,1 2 0,-32 19 0,39-20 76,1 0 0,0 1 0,1 1 1,0 0-1,0 0 0,1 1 0,1 0 1,0 1-1,1 1 0,-14 24 0,15-20 4,-9 25 0,15-36 34,0-1 0,1 1-1,-1 0 1,1-1 0,1 1 0,-1 0-1,2 10 1,-1-16-29,0 0 0,0 0-1,0 0 1,0 0 0,1 0 0,-1 0 0,0 0-1,1 0 1,-1 0 0,0 0 0,1 0-1,-1-1 1,1 1 0,-1 0 0,1 0-1,0-1 1,-1 1 0,1 0 0,1 1-1,-1-2 0,0 0 0,0 0 0,0 0 0,0 0 0,0 0 0,0 0 0,0 0 0,0 0 0,0 0-1,0 0 1,0-1 0,0 1 0,0 0 0,0-1 0,0 1 0,0-1 0,0 1 0,0-1 0,0 1-1,-1-1 1,1 0 0,1 0 0,13-13 121,0 0-1,20-25 0,-11 11-21,11-12 116,48-48-168,-65 71-263,0 1 0,39-26 0,-57 42 201,1-1 1,-1 1 0,1-1-1,0 1 1,-1 0-1,1-1 1,0 1-1,-1 0 1,1-1 0,0 1-1,-1 0 1,1 0-1,0 0 1,0 0-1,-1 0 1,1 0-1,0 0 1,0 0 0,-1 0-1,1 0 1,0 0-1,0 0 1,-1 1-1,1-1 1,0 0 0,0 0-1,-1 1 1,1-1-1,-1 0 1,1 1-1,0-1 1,-1 1 0,1-1-1,-1 1 1,1-1-1,-1 1 1,1 0-1,-1-1 1,1 1 0,-1-1-1,0 1 1,1 0-1,-1-1 1,0 1-1,1 0 1,-1 0-1,0-1 1,0 1 0,0 0-1,0 0 1,0-1-1,0 3 1,-1 13-86,-1 0-1,-6 19 1,7-27 77,-14 53-114,-2-1 0,-3-1 0,-2-1 0,-31 58 0,25-71 264,-1-1 0,-2-1 0,-59 61 0,84-97-67,0-1 0,0 0 1,-1 0-1,0-1 0,0 0 1,0 0-1,-1 0 0,-9 3 0,14-6-53,1-1 0,-1-1 0,0 1 0,1 0 0,-1 0-1,0-1 1,0 0 0,1 0 0,-1 1 0,0-1 0,0-1-1,1 1 1,-1 0 0,0-1 0,0 1 0,1-1 0,-1 0-1,0 0 1,1 0 0,-1 0 0,1-1 0,-1 1 0,1-1-1,0 1 1,0-1 0,0 0 0,0 0 0,0 0 0,-3-4 0,1 1-24,0-1 0,1 0 0,0-1 0,0 1 0,0-1 0,1 1 0,0-1 0,0 0 0,1 0 1,0 0-1,-1-10 0,2 12 3,0-1 0,0 0 1,0 1-1,1-1 0,-1 1 1,1-1-1,0 1 0,1 0 0,0-1 1,-1 1-1,2 0 0,-1 0 1,1 0-1,5-8 0,-2 7 1,0 0-1,0 0 1,0 1 0,1 0-1,0 0 1,0 1 0,13-7-1,4 1-36,28-7 0,-30 10 14,3-1-10,152-55-17,-151 51 86,0 0 0,-1-1 0,-1-2 0,34-26 1,-16 5 31,-3-2 0,39-48 0,-63 69-38,-1-2 1,-1 0-1,14-27 1,-20 33-50,-2 1 0,1-1 1,-2 0-1,0-1 0,-1 1 0,4-23 0,-7 33 8,0-19-46,0 21 56,0 1 0,-1-1 1,1 0-1,0 1 0,0-1 0,-1 1 0,1-1 1,0 1-1,-1-1 0,1 1 0,-1-1 1,1 1-1,0-1 0,-1 1 0,1-1 0,-1 1 1,1 0-1,-1-1 0,0 1 0,1 0 1,-1-1-1,1 1 0,-1 0 0,0 0 0,1 0 1,-1 0-1,1-1 0,-1 1 0,0 0 0,1 0 1,-2 0-1,-1 1-37,0-1 0,1 1 0,-1 0-1,0 0 1,1 0 0,-1 0 0,1 0 0,-1 0 0,1 1 0,0-1 0,-1 1 0,1 0 0,0-1-1,0 1 1,-3 4 0,1-1 28,0 0 0,0 0 0,1 0-1,-1 0 1,1 1 0,-3 6 0,4-7 41,1 1 1,-1-1-1,1 0 1,0 1 0,0-1-1,1 1 1,-1-1 0,1 1-1,0-1 1,1 1 0,-1-1-1,1 0 1,1 1-1,-1-1 1,0 0 0,1 1-1,5 8 1,-3-8 14,-1 0 0,1 0-1,1 0 1,-1-1 0,1 0 0,0 0 0,0 0-1,1-1 1,0 1 0,-1-1 0,1-1 0,0 1-1,11 4 1,-1-3 20,0 0 0,0 0 0,1-2 0,-1 0 0,1-1 0,0 0 0,-1-2 0,26-1 0,-3-3-630,0-1 0,57-16 0,-46 6-3080,-4 2 1002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28:25.3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220 84 4064,'7'-17'1307,"-6"16"-1275,-1 1 0,0 0 0,0-1 0,1 1 0,-1-1 0,0 1 0,1-1 0,-1 1 0,0 0 0,1-1 0,-1 1 0,1 0 0,-1 0 0,1-1 0,-1 1 0,1 0 0,-1 0 0,1 0 0,-1-1 0,1 1 0,-1 0 0,1 0 0,-1 0 0,1 0 0,0 0 0,0 0 154,1-2 1425,-2 2-1552,0 0 1,0 0 0,0 1-1,0-1 1,-1 0 0,1 0-1,0 0 1,0 1-1,0-1 1,0 0 0,0 0-1,0 0 1,0 1 0,0-1-1,0 0 1,0 0 0,1 1-1,-1-1 1,0 0-1,0 0 1,0 0 0,0 1-1,0-1 1,0 0 0,0 0-1,0 0 1,1 0 0,-1 1-1,0-1 1,0 0-1,0 0 1,1 0 0,0 3 122,1 0 0,0-1 1,-1 1-1,1 0 0,-1 0 1,0 0-1,0 0 0,0 0 1,0 1-1,-1-1 0,1 0 1,-1 5-1,1 6 282,-4 23-1,3-27-230,-5 29 263,-1 0 0,-2-1 1,-2 0-1,-18 47 0,-71 141 1081,23-59-851,57-125 435,14-34 142,11-24-668,6-13-256,31-51 0,-24 48-316,16-40 1,39-140-59,-42 97 42,53-154 317,-73 248-484,-12 21 117,0 0 1,0-1-1,0 1 1,1 0-1,-1-1 1,0 1-1,0 0 1,0 0-1,1 0 1,-1-1-1,0 1 1,0 0-1,1 0 0,-1 0 1,0-1-1,1 1 1,-1 0-1,0 0 1,1 0-1,-1 0 1,0 0-1,0 0 1,1 0-1,-1 0 1,0 0-1,1 0 0,-1 0 1,0 0-1,1 0 1,-1 0-1,0 0 1,1 0-1,-1 0 1,0 0-1,1 0 1,-1 1-1,0-1 1,0 0-1,1 0 0,-1 0 1,0 0-1,0 1 1,1-1-1,-1 0 1,0 0-1,0 1 1,1-1-1,-1 0 1,0 0-1,0 1 1,0-1-1,0 0 0,0 1 1,1-1-1,-1 0 1,0 1-1,0-1 1,0 0-1,0 0 1,0 1-1,0 0 1,32 96 7,-14-50 32,0-1 59,27 50 0,-24-61-7,1-1-1,2-1 1,1-1-1,48 46 1,15 16 98,-63-67-166,13 19 166,-2 1-1,57 103 1,-91-148-175,4 12 268,-10-10-106,-9-5-59,-39-11 77,-151-14-240,136 21-165,-201-16 837,95-5-3728,127 15-4213,37 10 4016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28:26.5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315 26 4576,'0'-2'239,"0"0"0,0 0 0,1 0 1,-1 0-1,0 0 0,1 0 0,0 0 0,0-1 1,-1 2-168,0 1 1,1-1 0,-1 1-1,0 0 1,0-1-1,0 1 1,1 0 0,-1-1-1,0 1 1,0 0 0,1 0-1,-1-1 1,0 1-1,1 0 1,-1 0 0,0-1-1,1 1 1,-1 0 0,0 0-1,1 0 1,-1 0-1,0-1 1,1 1 0,-1 0-1,1 0 1,-1 0 0,0 0-1,1 0 1,-1 0-1,0 0 1,1 0 0,-1 0-1,1 0 1,-1 0 0,0 0-1,1 1 1,-1-1-1,1 0 1,-1 0 0,1 1-1,4 0 1507,-2 1-687,-3 5-424,-14 70 1656,-8 33-1016,7-61-566,-2 0 0,-2-1-1,-2-1 1,-47 76 0,40-78-28,2 2 0,-36 87-1,54-110-447,-19 57 15,23-67 66,1-1-1,1 1 1,0 0 0,0 14-1,2-27-101,0 0 0,0 0 0,0 1 0,0-1 0,0 0 0,0 1 0,0-1 0,1 0 0,-1 0 0,0 1 0,1-1 0,-1 0 0,1 0 0,-1 0 0,1 1 0,0-1 0,0 0 0,-1 0 0,1 0 0,0 0 0,0 0 0,0-1 0,0 1 0,0 0 0,0 0 0,0-1 0,0 1 0,1 0 0,-1-1 0,0 1 0,0-1 0,0 1 0,1-1 0,-1 0 0,0 0 0,2 1 0,4-1 63,0 0 0,0-1 0,-1 0 0,1 0 1,0 0-1,6-3 0,150-52 341,-120 38-307,0 2 1,1 3-1,69-13 0,-51 20-411,63 2 0,-174 12-9379,25-10 5541,2 1 1377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28:26.9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48 6560,'-26'-9'2117,"36"9"3679,23-3-3245,18-2-1741,263-16 1694,-213 13-2400,-85 7-99,-1 1 1,26 1-1,0 1 293,-25-2-1100,-12 0-869,-17 0-4687,3 0 4033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28:27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21 261 8736,'-18'-30'2810,"17"30"-2782,1-1 0,0 1 0,0 0 0,0 0 0,-1-1 1,1 1-1,0 0 0,0 0 0,0-1 0,0 1 0,0 0 0,-1-1 0,1 1 0,0 0 0,0-1 0,0 1 0,0 0 0,0 0 0,0-1 0,0 1 0,0 0 0,0-1 0,0 1 0,0 0 0,0-1 0,0 1 0,0 0 0,1-1 0,-1 1 0,0 0 0,0 0 0,0-1 0,0 1 0,0 0 0,1-1 1,-1 1-1,0 0 0,1-1 0,3-5 360,1-1 0,0 1 0,1 0 0,0 0 0,0 0 0,0 1 1,0 0-1,15-9 0,27-10 477,1 1 0,1 3 1,1 2-1,81-18 0,-61 23-769,1 2-1,138-2 1,-200 13-217,3 0 142,0 0 1,24 5-1,-34-5-300,0 0-1,-1 1 0,0 0 1,1-1-1,-1 1 1,1 0-1,-1 0 0,0 0 1,0 1-1,0-1 1,1 1-1,-1-1 1,-1 1-1,1 0 0,0-1 1,0 1-1,-1 0 1,1 0-1,-1 0 0,1 0 1,0 3-1,3 12-2354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28:43.3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215 429 3328,'0'-1'158,"-1"0"1,0 1-1,1-1 0,0 0 1,-1 0-1,1 1 1,-1-1-1,1 0 0,0 0 1,-1 0-1,1 1 0,0-1 1,0 0-1,0 0 1,0-1-1,0 1 19,0 1-1,0-1 1,0 0 0,0 1 0,0-1-1,0 0 1,0 0 0,-1 1-1,1-1 1,0 0 0,0 1 0,0-1-1,-1 1 1,1-1 0,0 0-1,-1 1 1,1-1 0,-1 1 0,1-1-1,-1 1 1,1-1 0,-1 1-1,1-1 1,-1 1 0,1-1 0,-1 1-1,1 0 1,-1-1 0,0 1-1,1 0 1,-1 0 0,0-1-1,1 1 1,-1 0 0,-1 0 0,-2 0 36,-1 1 0,1 0 1,-1 0-1,1 0 1,0 0-1,-1 1 0,1-1 1,0 1-1,0 1 1,-7 3-1,-3 4 187,-20 18-1,32-26-378,-11 8 138,1 2 1,0 0 0,1 0 0,-11 15 0,19-23-134,1 0 1,0 0 0,-1 1 0,1-1-1,0 1 1,1-1 0,-1 1 0,1 0 0,0 0-1,0-1 1,1 1 0,0 0 0,-1 0-1,1 0 1,1 0 0,-1 0 0,1 0-1,2 7 1,-2-7 51,1 0 0,-1 0 0,2 0 0,-1-1 0,0 1 0,1-1 0,0 1-1,0-1 1,0 0 0,0 0 0,1 0 0,4 3 0,-6-5-25,1 0 0,0 0 0,0 0 0,0 0 0,0-1 1,1 1-1,-1-1 0,0 0 0,0 0 0,1 0 0,-1-1 0,1 1 0,-1-1 0,1 0 0,-1 1 0,1-2 1,-1 1-1,1 0 0,3-2 0,6-1 61,0-1 0,0-1 0,0 0 1,0-1-1,-1 0 0,0-1 0,-1 0 1,1-1-1,-1-1 0,-1 1 0,17-18 0,-24 23-105,-1 0-1,1 0 0,0-1 1,-1 1-1,0-1 0,0 1 1,0-1-1,0 0 0,-1 0 1,1 0-1,-1 0 0,0 0 1,0 0-1,0 0 0,-1 0 1,1 0-1,-1 0 0,0 0 1,-1-1-1,1 1 0,0 0 1,-1 0-1,0 0 0,0 0 1,-1 0-1,1 0 0,-1 0 1,1 0-1,-1 1 0,0-1 0,-1 1 1,1-1-1,-1 1 0,1 0 1,-1 0-1,0 0 0,0 0 1,0 0-1,-1 1 0,-3-3 1,-1 0-21,1 1 0,-1 0 0,0 0 0,1 1 0,-16-5 0,18 7-17,1 0 1,-1 1 0,1-1-1,-1 1 1,1-1-1,-1 2 1,1-1 0,-1 0-1,1 1 1,-1 0 0,1 0-1,0 0 1,-6 2-1,9-2 33,0-1 0,1 1 0,-1-1-1,0 1 1,0-1 0,1 1 0,-1 0-1,1-1 1,-1 1 0,0 0 0,1 0-1,-1-1 1,1 1 0,-1 0 0,1 0-1,0 0 1,-1 0 0,1 0 0,0-1-1,0 1 1,0 0 0,-1 0 0,1 0-1,0 0 1,0 0 0,0 0 0,0 0 0,1 0-1,-1 0 1,0 0 0,0-1 0,0 1-1,1 0 1,-1 0 0,1 0 0,-1 0-1,0 0 1,1-1 0,0 1 0,-1 0-1,1 0 1,-1-1 0,1 1 0,0 0-1,-1-1 1,1 1 0,0-1 0,0 1-1,0-1 1,-1 1 0,1-1 0,0 0-1,2 1 1,9 3 21,0 0 0,1-1 0,0-1 0,0 0 1,18 0-1,69-4 276,-56 0-214,3 0 225,84-15 1,-105 12-275,-1-2 0,0 0 0,0-2 1,42-21-1,18-10-121,-75 36 98,1 0-1,-1 1 1,1 0 0,0 1 0,0 0 0,15 0 0,-21 2-55,0 0 0,0 1 0,0 0 0,0 0 0,9 4 0,-14-4 85,0 0 0,0 0 0,1 0-1,-1 0 1,-1 0 0,1 0 0,0 0 0,0 0 0,0 0-1,-1 1 1,1-1 0,0 0 0,-1 0 0,1 0 0,-2 1-1,2-1 12,-2 2-29,0-1-1,1 0 0,-1 0 0,0 0 1,-1 0-1,1 0 0,0 0 0,0-1 1,-1 1-1,1-1 0,-1 0 0,-3 2 1,-5 2 58,-63 31 6,45-21 63,15-8-164,1 0-1,-1 1 0,-17 15 1,15-10-62,11-9 82,-1 0-1,1 0 1,1 1-1,-7 7 1,10-11-6,-1 1-1,1 0 1,0 0 0,0 0-1,0 0 1,1 0 0,-1 0-1,0 1 1,1-1 0,-1 0-1,1 0 1,0 0 0,0 1 0,0-1-1,0 0 1,0 0 0,1 3-1,0-1 32,0-1 0,0 1-1,0-1 1,1 1 0,0-1 0,-1 0-1,1 0 1,1 0 0,-1 0 0,0 0-1,1 0 1,-1 0 0,4 2-1,-1-1 8,1 0 0,-1 0 0,1 0 0,0 0-1,0-1 1,9 3 0,-7-3 10,1 0 1,0-1-1,0 0 1,0-1-1,0 0 1,1 0-1,16-1 1,-13-2-28,1 0-1,0-1 1,0 0 0,21-9 0,53-19 394,-34 14-425,-1-4-1,61-32 1,-101 44 31,0 0 0,-1-1 0,-1-1 1,1 0-1,-2 0 0,18-25 0,0 2-153,-24 30 107,0 1 1,1-1-1,-1 1 0,1 0 1,-1 1-1,1-1 1,0 1-1,0 0 0,0 0 1,0 1-1,1-1 1,-1 1-1,0 0 0,1 0 1,-1 1-1,9 0 1,10 0-47,1 2 1,31 5 0,-41-5 330,29 0 0,-44-2-268,1 0 0,-1 0 0,0 0 0,0 0 1,0 0-1,0 0 0,1 0 0,-1 0 0,0 0 0,0 0 1,0 0-1,1 0 0,-1 0 0,0 0 0,0 0 1,0 0-1,0 0 0,1 0 0,-1 0 0,0 0 1,0 0-1,0 0 0,0 0 0,1 0 0,-1 0 0,0-1 1,0 1-1,0 0 0,0 0 0,0 0 0,1 0 1,-1 0-1,0-1 0,0 1 0,0 0 0,0 0 1,0 0-1,0 0 0,0 0 0,0-1 0,0 1 0,0 0 1,0 0-1,0 0 0,0-1 0,0 1 0,0 0 1,0 0-1,0-1 0,0 1-8,-1-1-1,1 1 1,-1-1-1,1 0 1,-1 1-1,1-1 1,-1 1 0,0-1-1,1 1 1,-1-1-1,0 1 1,1 0 0,-1-1-1,0 1 1,0 0-1,-4-2 10,0 1 0,0 0 0,-1 0 0,1 1 0,0 0 1,0 0-1,0 0 0,0 0 0,0 1 0,-1 0 0,1 0 0,0 0 0,0 1 0,-5 2 0,-10 4-14,0 2 0,-18 11 0,30-16 16,-4 1 52,0 1-73,0 0-1,0 1 1,1 0-1,-1 0 1,2 1-1,-17 17 1,26-24 19,0 0 1,0-1 0,0 1-1,0 0 1,0 0 0,0 0-1,1 0 1,-1 0-1,1 0 1,-1 0 0,1 0-1,0 0 1,-1 0 0,1 0-1,0 0 1,0 1 0,1-1-1,-1 0 1,0 0 0,1 0-1,-1 0 1,1 0 0,1 2-1,2 5 29,1 0 0,0-1-1,10 15 1,-6-11 77,-7-8-92,1-1 1,0 1-1,0-1 1,0 0-1,0 0 1,1 0-1,-1 0 1,1 0-1,-1-1 0,1 1 1,0-1-1,0 0 1,0-1-1,1 1 1,6 1-1,-4-2 35,1 0-1,-1 0 0,1-1 1,-1 0-1,1 0 1,-1-1-1,1 0 1,9-3-1,152-50 311,-114 34-323,51-21 31,-89 33-56,0-1 0,0-1 0,27-21 0,-29 20 13,-2-1-1,1 0 1,-2-1-1,0-1 0,12-15 1,-9 9-109,2-4-219,-14 21-103,-1 8 268,-3 11 108,-2 11 28,1-10 6,-6 26 0,1-14-98,-4 33-1,10-58 126,0 0 1,1 0 0,0 0-1,0 1 1,0-1-1,0 0 1,0 0-1,1 0 1,0 0-1,0 1 1,0-1 0,0 0-1,1 0 1,-1-1-1,1 1 1,0 0-1,3 3 1,-4-6-18,0 0 1,0-1-1,0 1 1,0-1 0,0 1-1,0-1 1,0 1-1,0-1 1,0 0-1,0 1 1,0-1-1,0 0 1,1 0-1,-1 0 1,0 0-1,0 0 1,0 0-1,0 0 1,0 0-1,0-1 1,1 1 0,-1 0-1,0-1 1,0 1-1,0-1 1,0 1-1,1-1 1,4-3 60,0 1 1,0-1 0,7-5-1,6-8-44,0 0-1,26-34 0,12-11-51,23-16 41,-79 77-28,0 0 1,0 0 0,0 0 0,0 1 0,0-1-1,1 0 1,-1 1 0,0-1 0,0 1 0,3-1-1,-4 0 3,0 1 0,1 0-1,-1 0 1,1 0 0,-1 0-1,1 0 1,-1 0 0,1 0-1,-1 0 1,1 1 0,-1-1-1,0 0 1,1 0-1,-1 0 1,1 0 0,-1 1-1,0-1 1,1 0 0,-1 0-1,1 1 1,-1-1 0,1 1-8,0 0 0,-1 0 1,1 0-1,-1 1 1,1-1-1,-1 0 1,0 0-1,1 0 0,-1 0 1,0 0-1,0 1 1,0-1-1,0 0 0,0 0 1,0 0-1,0 1 1,0-1-1,0 0 0,0 0 1,-1 2-1,-10 33-128,-15 70 139,24-95 31,1 0 1,0 0 0,0 0-1,1 0 1,1 0-1,0 0 1,3 16 0,-2-20 4,1 0 1,-1 0-1,1 0 0,6 10 1,-8-15-23,1 1 1,-1-1-1,1 0 1,-1 0-1,1-1 0,-1 1 1,1 0-1,0 0 1,0-1-1,0 1 1,0-1-1,0 0 0,0 1 1,0-1-1,1 0 1,-1 0-1,3 1 1,1-2 16,-1 0 1,1 0 0,-1-1 0,1 1-1,-1-1 1,1 0 0,-1-1 0,1 1-1,-1-1 1,0 0 0,0-1 0,9-4-1,5-6 146,31-24-1,-42 31-99,15-12-35,-1-1 0,-1 0 0,-2-1-1,1-2 1,-2 0 0,16-26 0,-31 44-8,11-18-259,-13 21 202,0 0 1,-1 1-1,1-1 0,0 0 0,-1 0 1,1 1-1,0-1 0,0 0 0,0 1 1,0-1-1,0 1 0,0-1 1,0 1-1,0-1 0,0 1 0,0 0 1,1-1-1,-1 2 10,-1-1 1,1 0-1,-1 1 0,0-1 1,1 0-1,-1 1 0,0-1 1,1 1-1,-1-1 0,0 1 1,1-1-1,-1 1 0,0-1 1,0 1-1,0-1 0,1 1 1,-1-1-1,0 1 0,0 0 1,0-1-1,0 1 0,0-1 1,0 2-1,-1 17 0,-1-1 1,-1 1-1,-6 25 1,-4 15 1,0 17-36,-99 461 240,78-429 367,33-106-499,1 0 0,-1 0 0,0 0 0,0 0-1,0 0 1,0 0 0,0 0 0,0 0 0,0-1 0,-3 4 0,4-5-40,0 0 0,0 0 0,-1 0 0,1 0 0,0 1 0,0-1 1,0 0-1,-1 0 0,1 0 0,0 0 0,0 0 0,-1 0 0,1 0 1,0 0-1,-1 0 0,1 0 0,0 0 0,0 0 0,-1 0 0,1 0 0,0 0 1,0 0-1,-1 0 0,1 0 0,0 0 0,0 0 0,-1 0 0,0-1-4,1 1 0,-1-1 0,1 0 0,-1 1-1,1-1 1,-1 1 0,1-1 0,0 0 0,-1 1-1,1-1 1,0 0 0,-1 0 0,1 1 0,0-2 0,-1-4 10,1 0 0,-1 1 0,1-1 0,1 0 0,-1 0 1,1 0-1,0 0 0,0 1 0,1-1 0,0 0 1,2-5-1,2-10-51,33-147 397,-24 98-303,-5 22-45,57-208-139,-65 251 116,22-65-74,3 1-1,36-67 0,-60 129 22,1 1 0,0 0-1,0 0 1,1 1 0,-1-1-1,10-7 1,-13 12 41,1 0-1,-1-1 1,1 1 0,-1 0-1,1 0 1,0 0 0,-1 1-1,1-1 1,0 0 0,0 1-1,0-1 1,0 1 0,-1 0 0,1-1-1,0 1 1,0 0 0,0 0-1,0 0 1,0 0 0,0 1-1,0-1 1,-1 0 0,1 1-1,0-1 1,0 1 0,0 0-1,-1 0 1,1 0 0,2 1 0,1 2-18,0 0 0,-1 0 0,1 1 0,-1-1 1,0 1-1,0 0 0,-1 0 0,0 0 1,0 1-1,0-1 0,0 1 0,-1 0 0,0-1 1,2 9-1,-2-5 53,0 0 1,0 1 0,-1 0-1,0-1 1,-1 1-1,0-1 1,-1 1-1,-2 14 1,2-18 18,-1 0 0,0 1-1,0-1 1,0 0 0,-1 0 0,0 0 0,0-1 0,-1 1 0,1-1-1,-9 9 1,10-12-19,0 0 1,1-1-1,-1 1 0,0-1 0,0 0 0,0 0 1,0 0-1,0 0 0,0 0 0,0 0 0,0 0 0,0-1 1,-1 1-1,1-1 0,0 1 0,0-1 0,-1 0 1,1 0-1,0 0 0,-1 0 0,1 0 0,0-1 1,0 1-1,-1-1 0,1 0 0,0 1 0,0-1 1,0 0-1,0 0 0,0 0 0,0 0 0,0-1 0,0 1 1,-1-2-1,-20-16-222,-26-27 1,56 55-14,-4-5 233,0 0 0,0-1 0,0 1 0,1-1 0,-1 0 0,1 1 0,0-1 0,0-1-1,0 1 1,0-1 0,0 0 0,1 1 0,4 0 0,4-1 9,-1-2-1,1 1 1,0-2 0,-1 1 0,1-2 0,21-4-1,-25 4-13,141-38 113,-96 23-74,-28 10-33,0-2 0,-1-1 1,-1-1-1,44-27 0,-54 29-20,-1-1 0,-1 0 0,0-1-1,0 0 1,-1-1 0,0 0 0,-1-1 0,0 0-1,9-19 1,-16 27-33,-1 1 5,-1 1 1,1 0-1,0-1 1,0 1-1,0 0 1,0 0-1,1 1 1,-1-1-1,6-4 1,-8 7 22,0 0 0,1 0 1,-1 0-1,0 0 1,0 0-1,1 0 0,-1 0 1,0 0-1,0 0 0,0 0 1,1 1-1,-1-1 1,0 0-1,0 0 0,0 0 1,1 0-1,-1 0 1,0 0-1,0 1 0,0-1 1,0 0-1,1 0 1,-1 0-1,0 1 0,0-1 1,0 0-1,0 0 1,0 0-1,0 1 0,0-1 1,0 0-1,1 0 1,-1 0-1,0 1 0,0-1 1,0 0-1,0 0 1,0 1-1,0-1 0,0 0 1,-1 1-1,1 3 5,-1 0 0,0 0 0,0 1 0,0-1 0,0 0 0,-1 0 0,0 0 0,0 0 0,-3 4 0,2-2-18,0 1-1,0-1 1,-3 9 0,-43 136-284,48-148 311,-10 43 197,10-43-169,1-1 1,0 1 0,-1 0 0,1 0 0,0 0 0,0 0 0,1 0 0,-1 0 0,0 0-1,1 0 1,0-1 0,2 6 0,-3-7-20,1-1 0,-1 1 0,1-1 0,-1 1 0,1-1 0,-1 0 0,1 1 0,0-1 0,-1 0 0,1 1 0,0-1 0,-1 0 0,1 0 0,0 0 0,0 0 0,-1 1 0,1-1 0,0 0 0,-1 0-1,1 0 1,0 0 0,-1-1 0,1 1 0,0 0 0,0 0 0,-1 0 0,1-1 0,1 1 0,18-9 150,-19 8-139,19-10 121,2-1-193,-1 1 0,1 0 0,37-11 0,-46 16 79,-11 4-35,-1 1 0,1 0 0,0 0 0,0 0-1,0 0 1,-1 0 0,1 1 0,0-1 0,0 1 0,3-1-1,66-16 143,-44 9-212,-8 3 57,-3 2-10,0-1 0,-1-1 0,1-1 0,23-12 1,-31 13 57,0 0 1,0 0 0,0-1 0,0 0 0,-1-1 0,12-13 0,-16 16-37,-1 0 1,1 1-1,-1-1 1,0 0 0,0 0-1,-1 0 1,1 0-1,-1-1 1,0 1-1,0 0 1,-1 0 0,1-1-1,-1 1 1,0 0-1,0-1 1,0 1 0,-1-6-1,0 6-8,1 0-1,-1 0 1,0 0-1,0 0 1,0 1-1,-1-1 1,0 0-1,1 1 1,-1-1-1,0 1 1,-1-1-1,1 1 1,0 0-1,-1 0 1,0 0-1,0 0 1,0 0-1,0 1 1,0 0-1,0-1 1,-1 1-1,1 0 1,-1 0-1,0 1 1,1-1-1,-1 1 1,0 0-1,0 0 1,0 0-1,-7 0 1,3 1-23,0 0 0,0 0 0,0 1 1,1 0-1,-1 1 0,0 0 0,0 0 0,1 0 0,0 1 1,-1 0-1,1 1 0,0 0 0,0 0 0,1 0 1,-1 1-1,-10 10 0,7-6 50,1 1 1,0 0-1,1 1 0,0-1 1,1 2-1,0-1 1,1 1-1,0 0 0,-6 18 1,11-26-16,-1 1 1,1-1-1,0 1 1,0 0-1,1-1 0,0 1 1,-1 0-1,2-1 1,-1 1-1,0 0 0,1-1 1,0 1-1,0-1 1,0 1-1,1-1 0,2 6 1,-2-6 24,0-1 0,0 0 1,1 0-1,-1 1 0,1-2 1,0 1-1,-1 0 0,1 0 0,1-1 1,-1 0-1,0 1 0,1-1 1,-1-1-1,1 1 0,-1 0 0,1-1 1,0 0-1,0 0 0,7 1 1,13 2 83,1-2 0,45-2 0,51-11-32,-120 11-81,241-45 103,-234 43-81,1 0-1,-1-1 0,0 0 0,13-7 0,-106 67-648,78-53 621,0 1 1,0 1-1,1-1 0,0 1 1,0 0-1,1 1 0,-9 12 1,12-16 13,0 1 1,0-1 0,1 1 0,-1 0 0,1 0 0,0-1 0,0 1 0,0 0 0,0 0-1,1 0 1,0 0 0,0 0 0,0 0 0,0 0 0,0 0 0,1 0 0,0 0 0,2 6 0,-3-9 1,0 0 1,0 0 0,0-1-1,1 1 1,-1 0 0,0-1-1,1 1 1,-1 0 0,1-1-1,-1 1 1,0 0 0,1-1 0,0 1-1,-1-1 1,1 1 0,-1-1-1,1 1 1,0-1 0,-1 1-1,1-1 1,0 0 0,-1 1-1,1-1 1,0 0 0,0 0 0,-1 1-1,1-1 1,0 0 0,0 0-1,-1 0 1,1 0 0,0 0-1,0 0 1,0 0 0,-1 0 0,1-1-1,0 1 1,0 0 0,-1 0-1,1 0 1,0-1 0,-1 1-1,1-1 1,0 1 0,0-1-1,4-2 60,0 0-1,0-1 0,-1 0 0,8-7 0,3-6-12,1-2 0,-2 0-1,22-37 1,-20 23-58,-2 0-1,-1 0 1,17-66-1,-28 90 29,14-53-31,13-116 1,-27 166-47,-1 0 1,0 0-1,-1-1 0,-1 1 0,1 0 0,-4-14 0,4 25 42,0 0-1,-1 1 0,1-1 0,0 0 0,0 1 1,-1-1-1,1 1 0,0-1 0,0 0 0,-1 1 1,1-1-1,-1 1 0,1-1 0,-1 1 0,0-2 0,1 2 5,0 0 0,0 0 0,-1 0 0,1 0 0,0 0 0,-1 0 0,1 0 0,0 0 0,0 0 0,-1 0 0,1 0 0,0 0 0,0 0 0,-1 0 0,1 0 0,0 0 0,0 0 0,-1 0 0,1 0 0,0 1 0,0-1 0,-1 0 0,1 0 0,0 0 0,-1 1 0,0 0-13,-1 1 0,1-1 0,0 1-1,0-1 1,-1 1 0,1 0 0,0-1 0,-1 4 0,-7 24-47,0 0-1,2 0 0,-5 54 1,4-32 60,-3 19 104,-2 88 0,12-135-66,2 0 1,0 0-1,1 0 0,2-1 0,0 1 0,2-1 0,15 41 0,-19-58 17,0 0 0,1-1 0,0 1 0,0-1 0,0 0 0,7 8 0,-8-10-27,1 0-1,-1 0 0,0-1 0,0 1 1,1 0-1,-1-1 0,1 0 0,0 0 0,-1 0 1,1 0-1,0 0 0,-1 0 0,1-1 1,4 1-1,-1-1-80,1 0 0,0-1-1,-1 0 1,1 0 0,-1 0 0,10-4 0,36-17-3255,-27 9-1579,25-18 0,-19 10 461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4:51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98 4384,'0'-1'119,"0"1"0,-1 0 0,1 0 0,0-1 0,0 1 0,0-1 0,-1 1 0,1 0 0,0-1 0,0 1 0,0 0 1,0-1-1,0 1 0,0-1 0,0 1 0,0 0 0,0-1 0,0 1 0,0-1 0,0 1 0,0 0 0,0-1 0,0 1 0,0 0 0,0-1 0,1 1 0,-1-1 0,1-2 2228,-1 1-2212,0 1 1,-1-1 0,1 0-1,-1 1 1,1-1 0,-1 0 0,0 1-1,0-1 1,0 1 0,0-1-1,0 1 1,0 0 0,0-1-1,0 1 1,0 0 0,-1 0 0,1 0-1,0 0 1,-1 0 0,1 0-1,-1 0 1,-1-1 0,-5-1-142,1-1 1,-1 2-1,-10-4 0,15 6-22,0-1 0,0 1 0,1 0 1,-1 0-1,0 0 0,0 1 0,0-1 0,0 1 0,0-1 0,1 1 0,-1 0 0,-5 2 0,3 0-5,-1 0 0,1 0 0,0 0 0,-8 7 0,7-5 61,1 1 0,0 0 0,0 0 0,0 0-1,1 1 1,0-1 0,0 1 0,1 0 0,0 0-1,0 0 1,1 1 0,0-1 0,0 1 0,0-1-1,1 1 1,0 0 0,1 0 0,0 7 0,1-2 183,0 1 0,1-1 0,0 0 0,1 0 0,0 0 1,1-1-1,1 1 0,0-1 0,11 20 0,-15-30-156,1 1-1,-1 0 0,1-1 1,0 1-1,-1-1 0,1 0 1,0 0-1,0 0 0,1 1 1,-1-2-1,0 1 0,1 0 1,-1 0-1,1-1 0,-1 0 1,1 1-1,0-1 0,0 0 1,0 0-1,3 0 1,3 0 68,1-2 1,-1 1 0,0-1 0,0-1-1,0 1 1,14-6 0,53-23-175,-29 10 35,28-8 165,17-6 158,90-48 0,-138 60-244,-24 13 317,0-1 1,-1-1-1,30-23 0,-48 34-383,-1 0 0,1-1 0,-1 1 1,1 0-1,-1-1 0,0 1 0,1-1 0,-1 1 0,1-1 0,-1 1 1,0-1-1,1 1 0,-1-1 0,0 1 0,0-1 0,1 1 0,-1-1 1,0 0-1,0 1 0,0-1 0,0 1 0,0-1 0,0 0 0,0 1 0,0-1 1,0 1-1,0-1 0,0 0 0,0 1 0,0-1 0,0 1 0,-1-1 1,1 0-1,0 1 0,0-1 0,-1 0 0,0 0-3,1 1 0,-1-1 1,0 1-1,0-1 0,0 1 0,1-1 0,-1 1 0,0-1 0,0 1 1,0-1-1,0 1 0,0 0 0,0 0 0,0 0 0,0-1 1,1 1-1,-1 0 0,0 0 0,0 0 0,0 0 0,-2 1 0,-9 1-66,-10 1-89,-1 2 1,1 0-1,-39 16 1,45-15 176,1 1 1,1 1-1,-1 0 1,1 1-1,1 0 1,0 2-1,0-1 1,1 1 0,-14 17-1,23-25-8,-6 8-7,1 0 1,0 1-1,-8 14 0,15-23 9,-1 0 0,1 0 0,-1 0 0,1 0 0,0 0 0,1 0 0,-1 0 0,0 1 0,1-1 0,0 0 0,0 1 0,0-1 0,0 0 0,0 0 0,1 1 0,-1-1 0,1 0 0,0 0 0,2 5 0,-2-6 15,0 0 0,0-1 0,1 1 0,-1-1 0,0 1 0,1-1 0,-1 1 0,1-1 0,0 0 0,-1 0 0,1 0 0,0 0 0,0 0 0,-1 0 0,1 0 0,0 0-1,0-1 1,0 1 0,0-1 0,0 0 0,0 1 0,0-1 0,0 0 0,1 0 0,-1 0 0,0 0 0,0-1 0,2 0 0,5 0 63,0-1 0,-1-1 1,1 0-1,-1 0 0,11-6 1,-7 3-20,0-2-1,-1 1 1,0-2 0,0 0 0,-1 0-1,18-20 1,47-73-12,-49 65-89,-21 30-22,0 0 0,-1 0-1,0-1 1,6-14-1,-12 23-13,0 0-1,1 0 1,-1 1-1,0-1 1,1 1-1,0-1 0,-1 1 1,1-1-1,0 1 1,0 0-1,0-1 1,0 1-1,-1 3 0,-1 9 47,0 0-1,1 1 0,0-1 0,2 1 0,1 23 0,-1-30 34,1-1 0,0 0 0,1 1 0,-1-1 0,1 0 0,1 0 0,-1 0 0,1 0 0,1 0 0,-1-1 0,1 1 0,9 10 0,-12-15 18,0-1 1,0 0 0,0 0-1,1 0 1,-1 0 0,0 0-1,1 0 1,-1 0 0,0 0-1,1-1 1,-1 1 0,1-1-1,-1 1 1,1-1-1,-1 1 1,1-1 0,0 0-1,-1 0 1,1 0 0,-1 1-1,1-2 1,0 1 0,-1 0-1,1 0 1,-1 0 0,3-2-1,1 0 49,1 0 0,-1-1-1,0 0 1,0 0-1,8-8 1,-2 3 0,56-44 237,1 1-137,83-49 1,-132 90-231,-12 6-58,-1 1 1,1-1-1,10-8 0,-12 10-355,-6 9 257,-9 15 136,7-14-26,0 5 112,0-1-1,1 1 1,0-1-1,1 1 1,1-1-1,0 1 1,1 0-1,0-1 1,1 1-1,0-1 1,1 0 0,1 1-1,-1-1 1,9 16-1,-10-25 36,-1 0 1,1 1-1,0-1 0,0 0 0,1 0 1,-1 0-1,1-1 0,-1 1 0,1-1 1,0 1-1,0-1 0,0 0 1,0 0-1,0 0 0,0 0 0,1-1 1,-1 0-1,0 1 0,1-1 0,4 1 1,-4-2 4,0 0 0,1 1 1,-1-2-1,1 1 0,-1 0 0,0-1 1,1 0-1,-1 0 0,0 0 0,1-1 1,-1 1-1,0-1 0,0 0 1,0 0-1,-1 0 0,7-5 0,12-12 17,-2-1-1,0 0 1,-1-2-1,23-32 1,32-37 83,-64 81-150,2-3-187,22-28-1,-49 85-498,12-36 691,0 0-25,0 0 0,1 0 1,0 0-1,-2 12 0,3-9 66,1 1-1,-1-1 1,2 0 0,2 21-1,-1-25-35,0 0 0,0 0 0,0 0 0,1-1 0,0 1 0,0-1 0,1 0 0,8 12 0,-10-16-4,-1-1 1,1 1 0,0 0-1,0-1 1,0 1-1,0-1 1,0 0 0,0 0-1,0 0 1,1 0 0,-1 0-1,0 0 1,0-1-1,1 1 1,-1-1 0,1 1-1,-1-1 1,0 0 0,1 0-1,-1 0 1,4-1-1,5 0 6,0-1-1,0-1 0,15-5 0,-15 4 16,63-26 177,-49 19-160,6-5 21,51-34 0,4-2 6,-69 41-54,1 0 0,-2-2 0,22-19 0,-19 15-132,34-23 0,-52 39 94,-1 0 0,1 1 0,0-1 0,0 1 1,0-1-1,0 1 0,0 0 0,0-1 0,0 1 1,0 0-1,0 0 0,0-1 0,1 1 0,2 5-126,-5 7 191,-9 21-260,-27 56 0,33-78 247,-11 32 6,11-31-28,0 0 0,-8 16 0,9-21 2,-1 2 31,0-1 0,-1 0-1,0 0 1,0 0 0,-1-1 0,-11 12 0,16-18-32,-1 0 0,0 0 0,0 0 0,0 0 0,0 0 0,0-1 0,0 1 0,0-1 0,0 1 0,0-1 0,0 0 0,0 0 0,0 0 0,0 0 0,0 0 0,0 0 0,0-1 0,0 1 0,0-1 0,0 1 0,0-1 0,0 0 0,0 0 0,0 0 0,0 0 0,1 0 0,-1 0 0,-2-2 0,0 0-22,-1-1 0,1 0 0,-1 0 1,1 0-1,0-1 0,1 1 0,-1-1 0,-4-8 1,6 10-52,12 14 10,1-1 1,1-1-1,-1 0 1,2 0 0,20 10-1,-27-16 61,0 0 0,1 0 0,-1-1 0,0 0 0,1-1 0,-1 1 0,1-1-1,0-1 1,-1 1 0,1-1 0,0 0 0,0-1 0,-1 1 0,14-4 0,18-10 24,-2-1 0,64-37 0,-73 37-37,31-19 241,77-58 0,-131 88-243,1 1 1,-1-1 0,1 0 0,-1 0 0,-1-1 0,1 1 0,-1-1 0,1 0-1,3-7 1,-7 11-7,1 0 0,-1 0-1,0 1 1,0-1 0,1 0 0,-1 0-1,0 0 1,0 1 0,0-1-1,0 0 1,0 0 0,0 0 0,0 0-1,0 1 1,0-1 0,0 0 0,0 0-1,0 0 1,-1 1 0,1-1-1,0 0 1,-1 0 0,1 1 0,-1-2-1,0 1-11,0 0 1,0 0-1,-1-1 0,1 1 0,0 1 0,0-1 1,-1 0-1,1 0 0,-1 0 0,1 1 0,-4-2 1,1 1-31,-1 0 1,0 0-1,0 0 1,0 1-1,0 0 1,0 0-1,-8 1 1,2 1 46,1 1 0,-1 0-1,1 1 1,0 0 0,0 0 0,1 1-1,-13 8 1,16-9-7,1 0 0,0 0 0,0 0 0,0 1 1,1 0-1,-1-1 0,1 2 0,0-1 0,1 0 0,-1 1 0,1 0 0,0-1 0,-2 9 0,1-2 27,1-1 0,1 1-1,0-1 1,1 1-1,0 0 1,1 0 0,0 0-1,3 17 1,-2-21-14,1 1 1,0-1-1,1 0 0,0 0 0,0 0 1,1 0-1,-1-1 0,2 1 1,-1-1-1,1 0 0,0 0 1,9 8-1,-9-11 15,0 0 0,0-1 0,0 1 0,0-1 0,0-1 0,0 1 0,1-1 0,0 0 0,-1 0 0,1 0 0,0-1 0,0 0-1,0 0 1,0-1 0,0 1 0,0-1 0,0 0 0,-1-1 0,12-2 0,-5 1 16,0-1 0,-1 0-1,1-1 1,-1 0 0,0-1 0,0 0-1,0-1 1,-1 0 0,10-8 0,13-15 53,-1 0 0,45-56 0,-16 16 2,20-28-205,-77 91-260,-10 16 114,-15 50 70,-23 101 0,-1 5 435,43-160-203,-6 16 72,8-21-91,0 0-1,-1-1 1,1 1-1,0 0 1,-1-1 0,1 1-1,0-1 1,-1 1-1,1 0 1,-1-1 0,1 1-1,-1-1 1,1 1-1,-1-1 1,1 0 0,-1 1-1,0-1 1,1 1 0,-1-1-1,0 0 1,0 1-1,0-1-4,0 0-1,1 0 0,-1-1 1,1 1-1,-1 0 0,1 0 1,-1 0-1,1-1 1,-1 1-1,1 0 0,-1-1 1,1 1-1,0 0 0,-1-1 1,1 1-1,-1-1 0,1 1 1,0 0-1,-1-1 1,1 1-1,0-1 0,0 1 1,-1-1-1,1 1 0,0-1 1,0 1-1,0-1 0,-1 0 1,-2-20-87,2 12-33,-16-53 153,17 61-51,0 0-1,-1 1 0,1-1 1,0 0-1,0 0 0,0 1 1,0-1-1,-1 0 0,1 0 1,0 0-1,0 1 0,1-1 1,-1 0-1,0 0 1,0 0-1,0 1 0,0-1 1,1 0-1,-1-1 0,1 2 0,-1 0-1,1 0 1,-1-1 0,0 1-1,1 0 1,-1 0-1,1 0 1,-1-1-1,1 1 1,-1 0-1,1 0 1,-1 0 0,1 0-1,-1 0 1,1 0-1,-1 0 1,1 0-1,-1 0 1,1 0 0,-1 0-1,1 1 1,-1-1-1,1 0 1,6 3-16,1 1 0,-1-1 0,8 7 0,-5-5 82,5 3-51,0 0 0,1-2 1,-1 0-1,2 0 0,-1-2 0,17 3 0,1-2 112,-1-1 1,38-2-1,-67-2-224,28-1 125,-30 1-347,0 0 1,-1-1-1,1 1 0,0 0 1,-1-1-1,1 1 0,0-1 1,-1 1-1,1-1 0,-1 0 1,1 0-1,-1 1 0,1-1 0,1-2 1,1-3-1796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28:43.6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92 11648,'-14'-20'5247,"14"8"-4543,0 4 800,5 8-960,0-12-64,4 4-320,4-4-192,5 4 0,4 1-4831,1 3 2655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28:44.0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11456,'0'0'5215,"5"14"-4543,-5-5 1760,5 2-1472,-5-2 736,5 7-992,-10-9-256,5 6-288,-5-9-64,10-1 192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29:14.8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27 2080,'0'0'667,"8"-7"5763,-6 6-4947,-4 5-970,-2 3-275,1-1 0,-1 1 0,-5 6 0,6-9-147,-1 1 0,1 0 0,0 0 0,1 0 0,-1 0 0,1 0 0,0 1 0,-1 5 0,0 1 378,2-8 860,8-11-146,-5 5-1076,3-5 105,-1 0 0,1 0 1,-1 0-1,-1-1 0,1 1 1,-1-1-1,-1 0 0,1 0 1,-1 0-1,1-11 0,-3 18-208,0 0 0,0 1 0,0-1 0,0 0 0,1 0 0,-1 1 0,0-1-1,0 0 1,0 1 0,-1-1 0,1 0 0,0 0 0,0 1 0,0-1-1,0 0 1,-1 1 0,1-1 0,0 0 0,-1 1 0,1-1 0,0 0 0,-1 1-1,1-1 1,-1 1 0,1-1 0,-1 1 0,0-1 0,0 1-15,1-1 0,-1 1 0,0 0 0,1 0 0,-1 0 0,0 0 0,0 0 0,1 0 1,-1 1-1,0-1 0,1 0 0,-1 0 0,1 0 0,-1 1 0,0-1 0,1 0 0,-1 0 0,0 1 1,1-1-1,-1 1 0,1-1 0,-1 1 0,1-1 0,-1 1 0,1-1 0,0 1 0,-1-1 0,0 2 0,-1 1-67,-1 1-1,1 0 0,0 0 0,0 0 0,1 1 0,-1-1 0,1 0 0,0 1 0,-1 5 0,2 5-428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29:15.2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90 3808,'2'-3'767,"-1"0"0,0 0 1,0 0-1,0 1 0,-1-1 0,1 0 0,0 0 1,-1-4-1,1-1 120,0 5-656,0 1-1,0-1 1,0 0 0,-1 1 0,1-1 0,-1 0 0,0 0 0,0 0 0,0 1 0,0-1-1,0 0 1,-1 0 0,1 1 0,-1-1 0,0 0 0,-1-2 0,2 5-227,0 0 0,0-1 0,-1 1 0,1 0 0,0 0 0,0 0 0,0 0 0,-1-1-1,1 1 1,0 0 0,-1 0 0,1 0 0,0 0 0,0 0 0,-1 0 0,1 0 0,0 0 0,0 0 0,-1 0 0,1 0 0,0 0 0,-1 0 0,1 0 0,0 0 0,0 0 0,-1 0 0,1 0 0,0 0 0,0 1 0,-1-1-1,1 0 1,0 0 0,-1 1 0,-8 5-25,8-5 52,-7 5 88,1 0 0,1 1-1,-1 0 1,1 0 0,0 1 0,1 0 0,0 0 0,-4 8 0,1-3 117,11-13-100,0-1-1,0 0 0,0 0 1,0 0-1,0 0 0,0 0 1,3-3-1,8-4-434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30:36.3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52 4992,'-5'-35'1824,"10"30"-1408,-2-4-128,2 6-480,5 3 32,4 0-384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32:16.6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20 143 1888,'-1'0'1397,"-4"-5"3294,2-1-4347,-4 5 290,7 1-571,0 0-1,0 0 0,0 0 1,0 0-1,-1 0 1,1 0-1,0 0 1,0 0-1,0 0 1,0 0-1,0 0 1,0 0-1,0 0 1,-1 0-1,1 0 0,0 0 1,0 0-1,0 0 1,0 0-1,0 0 1,0 0-1,0 0 1,0 0-1,-1-1 1,1 1-1,0 0 0,0 0 1,0 0-1,0 0 1,0 0-1,0 0 1,0 0-1,0 0 1,0-1-1,0 1 1,0 0-1,0 0 0,0 0 1,0 0-1,0 0 1,0 0-1,0 0 1,0-1-1,0 1 1,0 0-1,0 0 1,0 0-1,0 0 0,0 0 1,0 0-1,0-1 1,0 1-1,0 0 1,0 0-1,0 0 1,0 0-1,0 0 1,0 0-1,0 0 0,0 0 1,1 0-1,-1-1 1,0 1-1,0 0 1,0 0-1,0 0 1,0 0-1,0 0 1,14-24 1515,-7 13-1034,-7 10-518,1 0-1,-1 0 0,1 0 1,0 0-1,-1 0 0,1 0 1,0 0-1,0 0 1,-1 0-1,1 0 0,0 0 1,0 0-1,0 1 1,0-1-1,0 0 0,0 1 1,0-1-1,0 1 1,1-1-1,-1 1 0,0-1 1,0 1-1,0 0 0,3-1 1,327-19 736,-143 11-612,-74-5-3,-14 1 159,160 1 1550,-230 8-1611,-28 4-218,20 32-18549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32:17.4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11 2656,'-4'0'9782,"18"3"-3713,-4-2-8011,182 3 4878,142-4-352,44-8-1666,-366 8-908,-6 0-27,16 1-98,1-2-1,39-6 1,-43 4-3456,2 2-4762,-8 4 2419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32:18.3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1 125 1984,'3'5'9567,"-2"-5"-9213,10 2 3531,18-5-4014,-17 2 1363,162-19 1364,-169 19-2549,222-13 1507,-160 13-1207,46 1 427,-16 0-472,180-23 0,-264 22-302,81-14-5172,-92 14 4702,0 1-1,0-1 1,0 1-1,0-1 1,-1 1-1,1-1 0,0 0 1,0 0-1,-1 0 1,1 0-1,-1 0 0,1 0 1,-1-1-1,1 1 1,-1 0-1,0-1 0,0 1 1,1-1-1,-1 1 1,0-1-1,1-3 0,4-21-3941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32:19.3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8 115 1728,'0'0'37,"-1"0"1,1 1-1,0-1 0,0 0 1,0 0-1,-1 0 0,1 0 1,0 0-1,0 0 0,0 0 1,-1 0-1,1 0 0,0 0 1,0 0-1,0 0 0,-1 0 1,1 0-1,0 0 0,0 0 1,-1 0-1,1 0 1,0 0-1,0-1 0,0 1 1,0 0-1,-1 0 0,1 0 1,0 0-1,0 0 0,0 0 1,0-1-1,-1 1 0,1 0 1,0 0-1,0 0 0,0 0 1,0-1-1,0 1 0,0 0 1,0 0-1,-1 0 0,1-1 1,0 1-1,0 0 0,0 0 1,0-1-1,7-7 1798,-6 7-892,12-11 4854,-4 4-1828,-8 7-3739,0-1 0,0 1 0,0 0-1,1 0 1,-1 0 0,0 0 0,1 0-1,-1 0 1,3-1 0,16-6 111,0 1-1,0 1 1,0 1 0,22-2 0,86-5 704,-92 10-760,-13 0-157,189-6 1152,-166 10-1161,69 6 8,-63-3-133,0-2 1,0-2 0,0-2-1,68-11 1,-55 4-2606,5 0-5610,-68 7 7747,1 1-1,0-1 0,-1 1 1,1 0-1,0 0 0,3 0 1,13 10-4390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32:20.1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41 2304,'4'4'13319,"0"-3"-11641,105-10 1425,-36 1-2462,410-12 1391,-272 12-3083,-203 8 160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5:14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18 234 3808,'1'5'8416,"12"0"-8036,0 0 0,0-1 1,1 0-1,-1-1 0,1 0 1,22 1-1,0-2 470,49-4 0,-80 1-775,1 1-1,-1-1 1,1 0-1,-1 0 0,0-1 1,1 1-1,-1-1 1,0 0-1,0-1 1,0 1-1,-1-1 1,6-4-1,-7 5-33,0-1 0,-1 1 0,1-1 0,-1 0 0,0 0 0,0 0 0,0 0 0,0-1 0,-1 1-1,1 0 1,-1-1 0,0 1 0,0-1 0,0 1 0,0-1 0,0 0 0,-1 1 0,0-1 0,0-4 0,0 1-38,0-1 1,-1 0-1,0 0 0,0 1 1,-1-1-1,0 1 1,0-1-1,-1 1 0,0 0 1,-5-9-1,3 7-88,-2 0-1,1 1 1,-1 0-1,0 0 1,-11-10-1,14 16 38,1 0 1,0-1-1,0 1 0,-1 0 1,1 1-1,-1-1 0,0 1 1,1-1-1,-1 1 0,0 0 1,0 1-1,0-1 0,0 1 1,0-1-1,0 1 0,1 0 1,-1 1-1,-7 0 0,2 1-17,0 1 0,0 0 0,-1 1 0,2 0-1,-1 0 1,0 1 0,1 0 0,0 0 0,0 1-1,1 0 1,-1 0 0,-5 8 0,2-1 101,0 0 1,1 0-1,0 1 1,1 0-1,1 1 1,-8 20-1,12-27 32,1 1-1,1-1 1,-1 1-1,1 0 0,1 0 1,0 0-1,0 0 0,0 0 1,3 17-1,-1-15-4,2 0 0,-1 0 0,1 0 1,1 0-1,0 0 0,1-1 0,7 13 0,-1-3-3,1 0-1,27 32 1,-34-46 37,0 0 0,1-1 0,0 0 0,0 0 0,0 0 0,0-1 0,1 0 0,0 0 0,0 0 0,0-1 0,0 0 0,9 2 0,-12-4-38,0-1 0,0 1 0,0-1 0,1 0 0,-1 0 0,0 0 0,0-1 0,0 1 0,0-1 0,0 0 0,0 0 0,-1 0 0,1-1 0,0 1-1,0-1 1,-1 0 0,1 0 0,-1-1 0,5-3 0,4-4 21,0-2-1,-1 0 0,16-22 1,-5 6 60,9-8-111,1 1-1,57-46 1,-61 59-62,1 1 0,38-20 1,-55 35-17,1 0 1,-1 1-1,1 0 1,0 1 0,0 1-1,0 0 1,0 0 0,27 0-1,-32 3 17,-1 1 0,0-1-1,0 2 1,0-1 0,0 1-1,0 0 1,0 1 0,0-1-1,-1 1 1,1 1 0,-1-1-1,12 10 1,0 2-39,-1 1 0,26 28 1,-29-27 148,56 70 146,5 7 21,-66-84-288,17 16 516,-25-24-432,1-1 0,0 0 0,0 1 0,-1-1 0,1 0 0,0 0-1,0 0 1,0 0 0,0-1 0,0 1 0,0-1 0,0 1 0,4 0 0,-5-2-328,0 0 0,0 0 0,0 1 0,0-1 0,-1 0 1,1 0-1,0 0 0,0 0 0,-1 0 0,1 0 0,-1 0 1,1 0-1,0-2 0,3-6-1942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32:23.6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21 3552,'-7'-18'1147,"2"15"3071,3 11-1044,-20 87 2329,4-58-4874,15-29-813,2-4-69,0 0 0,0 0 0,0 0 0,0-1 0,0 1 0,1 0 0,-1 6 1,1-3-3498,-3 1 1084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32:31.2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192 60 1984,'-7'-9'2662,"5"16"2457,-3 13-4447,-52 161 1845,15-47-1176,28-93-938,0-1 35,-24 49-1,33-81-428,-3 8 78,16-30 567,5-19-503,50-226 400,-25 95-46,-17 79 1436,-19 76-1788,-2 7-41,1 0 0,-1 0 1,1 0-1,0 1 0,-1-1 0,1 0 0,0 0 0,0 0 1,0 1-1,2-3 0,-2 3 219,6 10 437,-4-5-640,8 9 106,-1 1 0,-1 1 0,-1 0 1,0 0-1,0 1 0,-2 0 0,7 22 0,-1 14 118,7 55 1,2 9-313,6 12-82,-26-152-16107,-1 5 11445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32:31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22 168 7136,'-22'-36'2656,"26"36"-2080,1 0-160,3-4 160,5-4-416,-3-4 2048,-2-1-1216,11-2 192,-1-2-704,0 6-289,1-1-127,-6-1-351,5 6 159,-1-1-512,1 3 352,0 2-3936,6-1 2304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32:32.4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296 16 2656,'17'-16'12421,"-32"29"-11107,-1-1 0,-19 24 0,8-10-734,9-9-283,1 1 0,1 1-1,0 1 1,2 0 0,0 0-1,1 2 1,-9 22 0,1 4-153,3 0 0,1 1 0,-15 82 0,31-128-114,1 1 1,-1 0 0,1 0 0,0 0-1,1-1 1,-1 1 0,1 0 0,-1 0-1,3 4 1,-3-6-9,1-1 1,-1 1-1,1 0 0,0-1 1,-1 1-1,1-1 0,0 0 1,0 1-1,0-1 0,0 0 1,0 1-1,1-1 1,-1 0-1,0 0 0,0 0 1,1 0-1,-1 0 0,1 0 1,-1 0-1,1-1 0,-1 1 1,4 0-1,14 2 54,0-1 1,1-1-1,-1-1 1,1-1-1,21-3 0,95-23-182,-121 23 106,13-3-43,0-1 1,28-12-1,-10-5-3781,-46 25 3540,1-1 0,0 1-1,-1-1 1,1 1 0,-1-1 0,0 0 0,1 1 0,-1-1-1,1 0 1,-1 0 0,0 1 0,1-1 0,-1 0-1,0 0 1,0 1 0,0-1 0,0 0 0,0 0-1,0 0 1,0 1 0,0-1 0,0 0 0,0 0-1,0 0 1,0 1 0,-1-1 0,1 0 0,0 0 0,0 1-1,-1-1 1,1 0 0,-1 0 0,0 0 0,0-2-432,-1 1 0,1 0 0,-1 0 1,1 0-1,-1 0 0,0 0 1,0 0-1,0 0 0,0 1 0,-3-3 1,-15-7-816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32:32.8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89 5632,'-12'-26'1834,"13"25"-1471,-1 0-1,0 0 0,1 0 0,-1 0 0,0 0 0,1 0 0,-1 0 1,1 1-1,0-1 0,-1 0 0,1 0 0,-1 1 0,1-1 0,1-1 1,-1 2-25,2-2 200,1-1 0,0 1 1,0 1-1,1-1 0,-1 1 0,0-1 0,9 0 1,4-2 211,4-1-365,0 1 0,0 2 1,22-1-1,-3 0-124,120-8 165,-91 10-2633,-64 1 1291,0 1 0,0 0-1,0 0 1,0 0 0,0 0 0,0 1-1,0 0 1,-1 0 0,1 0 0,0 0-1,-1 1 1,0 0 0,0 0 0,8 7 0,10 12-1767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32:33.2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412 5 4320,'-2'-5'2159,"0"11"1196,-14 10-1655,1 1-1,0 1 0,-21 34 0,19-26-885,12-20-706,-101 138 2306,20-23-1921,40-54-559,25-38 125,-2 1-462,9-9-3072,7-11-1794,7-11 5067,0 1 0,-1 0 0,1-1 0,0 1 0,0-1 1,0 1-1,0 0 0,0-1 0,0 1 0,0 0 0,0-1 1,0 1-1,0-1 0,1 1 0,-1 0 0,0-1 0,0 1 0,0 0 1,0-1-1,0 1 0,1 0 0,-1-1 0,0 1 0,0 0 1,1 0-1,-1-1 0,5-10-3030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32:33.6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16 6240,'-6'-16'2789,"8"19"-2052,0 0 0,0 0-1,0 0 1,-1 0 0,0 0 0,2 4-1,3 8 566,0-2-502,0 1 1,-1 0 0,4 20 0,-6-19-1706,2 0 1,11 27 0,-16-41 633,1 0 0,-1-1 0,0 1 0,1 0 0,-1 0 0,1-1-1,0 1 1,-1 0 0,1-1 0,-1 1 0,1-1 0,0 1 0,0-1 0,-1 1 0,1-1 0,0 0-1,0 1 1,-1-1 0,1 0 0,0 1 0,0-1 0,0 0 0,0 0 0,0 0 0,-1 0 0,1 0-1,0 0 1,0 0 0,1 0 0,11 0-4054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32:34.1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67 258 7040,'0'-1'64,"0"1"0,0 0-1,-1 0 1,1 0 0,0-1 0,-1 1 0,1 0 0,0 0 0,-1 0 0,1 0-1,0-1 1,-1 1 0,1 0 0,0 0 0,-1 0 0,1 0 0,0 0 0,-1 0 0,1 0-1,0 0 1,-1 0 0,1 0 0,-1 0 0,1 0 0,0 1 0,-1-1 0,1 0-1,0 0 1,-1 0 0,1 0 0,0 1 0,-1-1 0,1 0 0,0 0 0,0 0-1,-1 1 1,1-1 0,0 0 0,-1 1 0,-2 19 530,3-18-565,1 121 2385,1-41 1625,-2-73-3794,1-1-1,-1 1 1,1-1-1,1 0 1,3 14-1,-4-11 125,-1-7-60,0-8 245,0 0-483,-1 0-1,1 0 0,-1 0 1,0 1-1,-2-6 1,-4-18 93,-2-153-250,7 137 282,3 1 0,1-1 0,14-71 0,2 54 615,-18 58-754,0 0 1,1 1-1,-1-1 0,1 1 1,-1-1-1,1 1 1,0-1-1,-1 1 0,1-1 1,2-2-1,-3 4-44,1 0-1,-1-1 1,1 1-1,-1 0 1,1-1-1,-1 1 1,0 0-1,1 0 1,-1-1-1,1 1 1,-1 0 0,1 0-1,0 0 1,-1 0-1,1 0 1,-1 0-1,1 0 1,-1 0-1,1 0 1,-1 0-1,1 0 1,-1 0 0,1 0-1,-1 0 1,1 0-1,-1 0 1,1 1-1,-1-1 1,1 0-1,-1 0 1,1 1-1,-1-1 1,1 0 0,-1 1-1,1 0 1,2 1 73,0 1 0,0 0 0,0 0 1,-1 1-1,1-1 0,-1 0 1,0 1-1,0 0 0,2 5 0,11 38 139,-12-38-144,4 15 229,-2 0 0,0 0-1,1 32 1,-5-45-189,-1 0-1,0 0 0,-1 0 1,0 0-1,-1 0 0,0 0 0,-1-1 1,0 1-1,-9 18 0,12-28-100,-1 0 0,0 1-1,1-1 1,-1 1 0,0-1 0,0 0-1,0 1 1,0-1 0,0 0 0,-1 0-1,1 0 1,0 0 0,0 0 0,-1 0-1,1 0 1,-1 0 0,1-1 0,-1 1-1,1 0 1,-1-1 0,-1 1 0,0-1-21,1 0 1,0 0-1,0 0 1,-1-1-1,1 1 1,0-1-1,0 1 1,-1-1 0,1 0-1,0 0 1,0 0-1,0 0 1,-3-2-1,-2-2-327,0-1 1,0 0-1,0 0 0,0-1 0,1 0 0,-6-9 1,7 10-694,1-1 0,0 1 1,0-1-1,0 0 0,1-1 1,0 1-1,-2-12 1,4 18 838,1 1 1,0-1-1,0 0 1,0 0-1,0 1 1,0-1-1,0 0 1,0 1-1,0-1 1,0 0-1,0 1 1,0-1-1,1 0 1,-1 0-1,0 1 1,0-1-1,1 1 1,-1-1-1,0 0 1,1 1-1,-1-1 1,1 1-1,-1-1 1,1 1-1,-1-1 1,1 1-1,-1-1 1,1 1-1,-1-1 1,1 1-1,0 0 1,0-1-1,16-3-4356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32:34.6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114 176 4992,'-18'-25'3738,"37"25"502,-12 0-3528,22 1 1579,56-8-1,-76 6-2232,-1-1 0,1 0 0,-1-1 0,1 0 0,-1 0 0,0 0 0,0-1 0,-1-1 0,1 1 0,13-12 0,-19 15-47,-1 0 1,1-1-1,-1 1 1,0-1-1,1 1 1,-1-1-1,0 0 1,0 1 0,0-1-1,0 0 1,0 0-1,-1 0 1,1 1-1,0-1 1,-1 0-1,1 0 1,-1 0-1,0 0 1,0 0-1,0 0 1,0 0-1,0 0 1,0 0 0,0 0-1,-1 0 1,1 0-1,-1 0 1,1 0-1,-2-3 1,0 2-22,0 1 0,1-1 0,-1 0-1,0 1 1,-1-1 0,1 1 0,0 0 0,-1 0 0,1 0 0,-1 0 0,0 0 0,1 0 0,-1 1 0,0 0 0,0-1 0,0 1 0,0 0-1,-4-1 1,-3 1 80,1 0 0,-1 0 0,1 1-1,-1 0 1,0 1 0,1 0-1,0 0 1,-1 1 0,1 0-1,-13 5 1,7-1 230,0 0 0,0 1-1,1 1 1,0 0 0,-18 15 0,24-17-111,1 0 1,1 1 0,-1 0 0,1 0-1,1 0 1,-1 1 0,1 0 0,0 0-1,1 0 1,0 1 0,-6 17 0,9-21-106,0 0 1,-1 0-1,1 0 1,1 0-1,-1 0 0,1 0 1,0 0-1,0 1 1,1-1-1,-1 0 1,1 0-1,0 0 1,0 0-1,1 0 0,0 0 1,-1-1-1,2 1 1,-1 0-1,0-1 1,1 0-1,0 1 1,0-1-1,6 6 1,-2-4 6,1 0 1,0-1 0,0 0-1,0 0 1,0 0 0,1-1 0,0-1-1,0 1 1,0-1 0,0-1 0,0 0-1,14 2 1,0-2-141,0-1 1,0 0-1,0-2 1,24-4-1,-9-2-2300,0-2 1,63-23-1,15-5-5463,-53 24 1268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32:54.0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25 1248,'-5'-5'5093,"5"5"-4960,-1 0 0,0 0 0,1-1 0,-1 1 0,1 0-1,-1 0 1,0 0 0,1 1 0,-1-1 0,1 0 0,-1 0 0,1 0 0,-1 0-1,1 0 1,-1 1 0,0-1 0,1 0 0,-1 0 0,1 1 0,-1-1 0,1 0 0,0 1-1,-1 0 1,-10 3 1067,-46 5 3115,22-6-1622,12 2-309,19-5 107,12 2-2291,-1-1 0,1 0-1,0-1 1,-1 0 0,1 0 0,-1-1 0,1 0 0,9-2 0,10-1 22,415-16 1527,-272 8-1856,-97 5-4943,-69 6 4458,-1 1 0,1 0 0,-1 0 0,1 1 0,-1-1 0,5 2 0,27 12-8490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5:14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723 1 5408,'-62'62'5546,"-14"10"-2680,28-27-1668,-87 111 926,25-25-1229,-49 25-170,46-56 240,112-99-958,-14 11 478,12-12-843,7-7-1125,19-22-4170,-3 9 3168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33:00.2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5 1664,'-10'-4'1109,"10"4"-1042,0 0 1,-1 0-1,1 0 1,0 0-1,0 1 1,-1-1 0,1 0-1,0 0 1,0 0-1,0 0 1,-1 0-1,1 1 1,0-1 0,0 0-1,0 0 1,0 1-1,0-1 1,0 0-1,-1 0 1,1 0 0,0 1-1,0-1 1,0 0-1,0 0 1,0 1-1,0-1 1,0 0 0,0 0-1,0 1 1,0-1-1,0 0 1,0 0-1,0 1 1,0-1 0,0 1-1,-13 11 2930,8-8-2335,4-3-573,0-1 1,1 1 0,-1 0 0,0 0-1,0-1 1,0 1 0,0-1-1,0 1 1,0-1 0,0 1 0,0-1-1,0 0 1,0 1 0,0-1 0,0 0-1,-2 0 1,2 1 53,0-1-1,0 0 1,0 0-1,0 1 1,0-1 0,0 1-1,0-1 1,1 1 0,-1-1-1,0 1 1,0-1-1,-1 2 1,-6 3 888,4 4 5886,12-6-6962,-4-2 94,0 1 0,1-1 0,-1 0 1,0 0-1,1 0 0,5 0 0,67 5 474,3 0-187,110-19 485,-65 2-48,-99 9-625,73-1 323,-50 4 61,32 3-99,-44-4-397,-29 0-36,-1 0-1,1 0 1,-1 1-1,0 0 0,1 0 1,9 3-1,9 3-243,-15-6-5101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33:10.8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52 1472,'0'0'16,"0"-1"-1,-1 1 1,1 0 0,0-1-1,0 1 1,-1 0-1,1-1 1,0 1 0,0 0-1,0-1 1,-1 1 0,1 0-1,0-1 1,0 1 0,0-1-1,0 1 1,0 0-1,0-1 1,0 1 0,0-1-1,0 1 1,0 0 0,0-1-1,0 1 1,0-1 0,0 1-1,0 0 1,1-1 0,-1 1-1,0-1 1,0 1-1,0 0 1,1-1 0,-1 1-1,0 0 1,0-1 0,1 1-1,-1 0 1,0 0 0,1-1-1,-1 1 1,0 0 0,1 0-1,-1-1 1,0 1-1,1 0 1,-1 0 0,0 0-1,1 0 1,-1 0 0,1 0-1,-1-1 1,1 1 0,22-19 14272,-28 18-13294,5 1-738,-1 2-90,-1 0-92,1 1 1,-1-1 0,1 1-1,0-1 1,0 1-1,0 0 1,0 0-1,0 0 1,1-1 0,-1 6-1,1-7-19,0 1 0,1-1 0,-1 1-1,0-1 1,1 0 0,-1 1 0,1-1-1,-1 1 1,1-1 0,0 0 0,0 0-1,-1 1 1,1-1 0,0 0 0,0 0-1,0 0 1,0 0 0,1 0 0,-1 0-1,0 0 1,0 0 0,2 0 0,-1 0 20,-1-1 0,0 0 0,0 0 0,0 0 0,0 0 0,0 0 0,1 0 0,-1 0 0,0 0 0,0-1 0,0 1 0,0 0 0,0-1 1,0 1-1,0-1 0,0 1 0,0-1 0,0 1 0,0-1 0,0 0 0,0 1 0,0-1 0,0 0 0,-1 0 0,1 0 0,0-1 0,-1 2-74,1 0-1,-1 0 1,0 0-1,0-1 1,0 1-1,0 0 0,0 0 1,0 0-1,0-1 1,0 1-1,-1 0 1,1 0-1,0 0 1,0 0-1,0-1 0,0 1 1,0 0-1,0 0 1,0 0-1,0 0 1,0-1-1,0 1 1,-1 0-1,1 0 0,0 0 1,0 0-1,0 0 1,0 0-1,0 0 1,-1-1-1,1 1 1,0 0-1,0 0 0,0 0 1,0 0-1,-1 0 1,1 0-1,0 0 1,0 0-1,0 0 1,-1 0-1,1 0 0,0 0 1,0 0-1,0 0 1,0 0-1,-1 0 1,1 0-1,0 0 0,0 0 1,0 0-1,0 0 1,-1 1-1,1-1 1,0 0-1,-7 4 45,7-4-40,-4 3 82,0 0 0,0 1-1,1-1 1,0 1 0,0 0 0,0 0 0,-5 7 0,-13 32 338,18-36-579,-1 7 1242,4-14-1044,1 0 0,0 0 0,0 0 0,-1 0 0,1 0 0,0 0 0,0 0-1,-1 0 1,1 0 0,0 0 0,-1 0 0,1-1 0,0 1 0,0 0 0,-1-1 0,1 1-1,-1 0 1,1-1 0,0 1 0,0-1 0,2-1-28,-1 1 0,0 0 0,0 0 1,0-1-1,0 1 0,0-1 0,0 0 0,-1 1 1,1-1-1,0 0 0,-1 0 0,1 0 0,-1 0 1,2-5-1,-2 5-8,-1 1 0,1-1 1,-1 0-1,0 0 0,1 1 0,-1-1 1,0 0-1,0 0 0,0 1 0,-1-1 0,1 0 1,0 0-1,0 1 0,-1-1 0,0 0 1,1 1-1,-1-1 0,0 0 0,1 1 1,-3-3-1,3 4-15,0 0 0,0-1 0,0 1 0,0 0 0,0 0 0,0 0 0,-1 0 0,1 0 0,0-1 1,0 1-1,0 0 0,0 0 0,0 0 0,-1 0 0,1 0 0,0 0 0,0 0 0,0 0 0,0 0 0,0-1 0,-1 1 0,1 0 0,0 0 0,0 0 0,0 0 0,-1 0 1,1 0-1,0 0 0,0 0 0,0 0 0,0 0 0,-1 0 0,1 0 0,0 0 0,0 0 0,0 1 0,0-1 0,-1 0 0,1 0 0,0 0 0,0 0 0,0 0 1,0 0-1,-1 0 0,1 0 0,0 1 0,0-1 0,0 0 0,0 0 0,0 0 0,0 0 0,-1 1 0,-2 6-230,3-7 239,-7 14 11,6-13-1,0 0 0,0 1 0,0-1-1,0 0 1,1 0 0,-1 1 0,1-1 0,-1 0 0,1 0 0,-1 1 0,1-1 0,0 1 0,0-1 0,-1 0 0,1 1 0,0-1-1,0 1 1,1-1 0,-1 0 0,0 1 0,0-1 0,1 1 0,-1 0 0,1 0 260,-1-2-259,0 0 0,0 1 0,0-1 1,0 1-1,0-1 0,0 0 0,0 1 0,1-1 0,-1 0 1,0 1-1,0-1 0,0 0 0,0 1 0,0-1 0,1 0 1,-1 1-1,0-1 0,0 0 0,1 1 0,-1-1 0,0 0 1,0 0-1,1 1 0,-1-1 0,0 0 0,1 0 1,-1 1-1,0-1 0,1 0 0,-1 0 0,0 0 0,1 0 1,-1 0-1,1 0 0,-1 0 0,0 0 0,1 0 0,-1 0 1,1 0-1,-1 0 0,0 0 0,1 0 0,16-6 477,-11 2-415,3-3-63,-7-9-158,-2 14 111,0 0 0,0 1 1,0-1-1,-1 0 0,1 1 0,-1-1 0,1 0 0,-1 1 0,1-1 0,-1 1 1,0-1-1,-2-2 0,-3 10-642,3-2 600,0 1 1,0 0-1,0 0 1,0 0 0,1 0-1,-3 7 1,5-10 110,-1 0 0,0 0 0,1 0 0,-1 0 0,1 0 0,0 0 0,0 0-1,0 0 1,0 0 0,0 0 0,0 0 0,0 0 0,1 0 0,-1 0 0,1 0 0,0 0 0,-1 0 0,1 0 0,2 3 0,-2-4 403,-1-1-393,1 1 0,-1-1 1,1 1-1,-1-1 0,1 0 0,0 1 1,-1-1-1,1 0 0,0 0 1,-1 1-1,1-1 0,0 0 0,-1 0 1,1 0-1,0 0 0,0 0 0,-1 0 1,1 0-1,1 0 0,0-1-24,0 0-1,1 0 1,-1 0-1,0 0 1,0 0-1,0 0 1,0-1-1,3-2 1,-5 3-30,1 0 1,-1 0 0,1 1-1,0-1 1,-1 0-1,0 0 1,1 0-1,-1 0 1,1 0 0,-1 0-1,0 0 1,0 0-1,0 0 1,0 0 0,0 0-1,0 0 1,0 0-1,0 0 1,0 0-1,0 0 1,0 0 0,0 0-1,-1 0 1,1 0-1,-1-1 1,1 1-8,0 1-1,-1 0 1,1-1 0,0 1 0,0 0-1,0-1 1,-1 1 0,1 0-1,0-1 1,0 1 0,-1 0 0,1-1-1,0 1 1,-1 0 0,1 0 0,0 0-1,-1-1 1,1 1 0,0 0 0,-1 0-1,1 0 1,0 0 0,-1 0-1,1 0 1,-1-1 0,1 1 0,0 0-1,-1 0 1,1 0 0,-1 0 0,1 0-1,0 1 1,-1-1 0,1 0 0,-1 0-1,1 0 1,0 0 0,-1 0-1,1 0 1,0 1 0,-1-1 0,1 0-1,0 0 1,-1 1 0,1-1 0,0 0-1,-1 0 1,1 1 0,-1 0-10,-1 0 1,1 0 0,0 1-1,0-1 1,0 0-1,0 1 1,0-1 0,0 0-1,0 1 1,1-1 0,-2 3-1,2-3 66,0-1-1,0 0 0,0 1 1,-1-1-1,1 0 0,0 1 1,0-1-1,0 0 1,0 1-1,0-1 0,0 1 1,0-1-1,0 0 0,0 1 1,1-1-1,-1 0 1,0 1-1,0-1 0,0 1 1,0-1-1,0 0 0,1 1 1,-1-1-1,0 0 0,0 0 1,0 1-1,1-1 1,-1 0-1,0 1 0,1-1 1,-1 0-1,0 0 0,1 0 1,-1 1-1,1-1 1,0 0 7,1 1 1,-1-1 0,0 0 0,1 0-1,-1 0 1,1 0 0,-1-1 0,1 1-1,-1 0 1,2-1 0,3-1-46,1 0-1,-1-1 1,10-5 0,-10 4 0,0 0 0,0 0 0,-1-1 0,1 0 0,-1 0 0,0 0 0,-1 0 0,1-1 0,-1 0 0,0 0 1,-1 0-1,1 0 0,-1-1 0,2-6 0,-4 12-9,-1 0 0,0 0 0,1 0 0,-1 0 0,0-1 0,0 1 0,0 0 0,1 0 0,-1 0 0,0 0 0,-1 0 0,1 0 0,0 0 0,0 0 0,0 0 0,-1 0 0,1-1 0,-1 2 9,1-1-1,0 1 1,-1-1 0,1 1-1,-1 0 1,1-1-1,-1 1 1,1 0-1,-1 0 1,1 0-1,-1-1 1,1 1-1,-1 0 1,1 0-1,-1 0 1,1 0-1,-1 0 1,1 0-1,-1 0 1,1 0-1,-1 0 1,1 0 0,-2 0-1,-4 1 0,1 1 0,-1 0 0,0 0 0,-8 5 0,2-2-221,7-4-2453,6-5-61,11-6-1483,49-32-8864,-31 18 9909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33:13.0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106 74 3072,'-15'1'24300,"11"1"-28155,1-2 3868,1 9 163,2-8-128,1-1 1,-1 0-1,0 0 1,0 1-1,0-1 0,1 0 1,-1 0-1,0 1 1,0-1-1,1 0 0,-1 0 1,0 0-1,0 0 1,1 1-1,-1-1 0,0 0 1,1 0-1,-1 0 1,0 0-1,1 0 0,-1 0 1,0 0-1,0 0 1,1 0-1,-1 0 0,0 0 1,1 0-1,-1 0 1,0 0-1,1 0 0,-1 0 1,0 0-1,1-1 1,12-3 12,-13 3-53,1 0 1,0 0 0,0 0 0,-1 0 0,1 0 0,-1 0 0,1 0 0,-1 0 0,1-1 0,-1 1 0,0 0-1,0 0 1,1 0 0,-1-1 0,0-1 0,-1-24 51,0 16 100,2 9-166,-1 1 0,0 0-1,-1-1 1,1 1 0,0-1 0,0 1-1,0 0 1,-1-1 0,1 1 0,-1 0-1,1 0 1,-1-1 0,0 1 0,0-1-1,0 1 7,1 0-1,-1 1 1,0 0-1,1-1 1,-1 1 0,1-1-1,-1 1 1,0 0-1,1-1 1,-1 1-1,0 0 1,0 0-1,1-1 1,-1 1-1,0 0 1,1 0-1,-1 0 1,0 0-1,0 0 1,-3 1 15,1-1 0,0 1 0,0 0 0,0 0 1,0 0-1,0 0 0,0 1 0,1-1 0,-6 4 0,6-3 31,-1 0 0,1 0 0,-1 0-1,1 1 1,0-1 0,0 1 0,0-1 0,0 1 0,0 0-1,1 0 1,-1 0 0,1 0 0,0 0 0,0 0-1,0 0 1,0 0 0,0 0 0,1 1 0,-1-1 0,1 0-1,0 6 1,0-8-36,0 0 0,1-1 0,-1 1 0,0-1 0,0 1 0,1 0 0,-1-1 0,0 1 0,1 0 0,-1-1 0,0 1 0,1-1 0,-1 1 0,1-1 0,-1 1 0,1-1 0,-1 0 0,1 1 0,0-1 0,-1 1 0,1-1 0,-1 0 0,1 0 0,0 1 0,-1-1 0,2 0 0,17 4 419,-14-5-447,0 1 0,0-1-1,-1 1 1,9-4 0,-11 4-25,0-1 1,0 0-1,0 1 0,-1-1 1,1 0-1,0 0 0,-1 0 1,1 0-1,-1 0 0,1 0 1,-1 0-1,0-1 0,1 1 1,-1-1-1,1-1 1,0 0-24,5-14-106,-7 17 166,0-1 0,0 1 0,0 0 0,0 0 0,0 0 0,0-1-1,0 1 1,0 0 0,0 0 0,0 0 0,0-1 0,0 1 0,0 0 0,0 0 0,0 0 0,0 0 0,0-1 0,-1 1 0,1 0-1,0 0 1,0 0 0,0 0 0,0-1 0,0 1 0,0 0 0,-1 0 0,1 0 0,0 0 0,0 0 0,0 0 0,-12 1-368,6 3 436,-1 0 0,1 1 1,0-1-1,0 1 1,1 0-1,0 1 0,-1 0 1,2-1-1,-7 10 1,9-12-11,0 0 1,0 0 0,0 0 0,1 0 0,-1 0 0,1 0 0,0 0 0,-1 1 0,2-1 0,-1 0 0,0 1 0,0 5 0,1-8 91,1 1-75,1-1-30,0 1 0,0-1 0,0 1 0,0-1 0,0 0 0,0 0 0,0 0 0,0 0 1,0 0-1,0-1 0,1 1 0,-1 0 0,0-1 0,0 0 0,5 1 0,-2-2-113,0 1 0,0 0 0,0-1 0,0 0 0,0 0 0,7-3-1,-11 3 65,-1 1-1,1 0 0,-1-1 0,1 1 0,-1 0 0,1-1 0,-1 1 0,1-1 0,-1 1 0,1-1 0,-1 1 0,0-1 0,1 1 0,-1-1 0,0 1 1,1-1-1,-1 0 0,0 1 0,0-1 0,0 0 0,1 1 0,-1-1 0,0 1 0,0-1 0,0 0 0,0 1 0,0-1 0,0 0 0,0 1 0,0-1 1,-1 0-1,1 1 0,0-1 0,0 1 0,-1-1 0,1 0 0,0 1 0,0-1 0,-1 1 0,1-1 0,-1 1 0,1-1 0,0 1 0,-1-1 0,1 1 1,-1-1-1,1 1 0,-1 0 0,1-1 0,-1 1 0,0 0 0,1 0 0,-1-1 0,1 1 0,-1 0 0,0 0 0,1 0 0,-1 0 0,0-1 1,-5 1 41,1 1 1,-1-1 0,1 1-1,-1 0 1,1 0 0,-1 1 0,1-1-1,0 1 1,0 0 0,0 1-1,0-1 1,0 1 0,0 0 0,1 0-1,0 0 1,-1 1 0,1 0-1,-4 4 1,2-2-1373,14-17-1072,5-2-897,3-2-19,15-20 0,2-12-4276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33:35.4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 17 1664,'8'-5'15496,"-7"9"-13787,-1-3-1475,-1 0-157,0 0-1,0 0 0,0 0 0,0 0 0,0 0 1,0 0-1,1 0 0,-1 1 0,0-1 1,1 0-1,-1 0 0,0 3 0,-1 2 112,-6 3 276,7-8-433,0 0 1,0 0 0,0 0-1,0 0 1,0 0 0,1 0-1,-1 0 1,0 0 0,1 1-1,-1-1 1,1 0 0,-1 0-1,1 1 1,-1 1 0,1-3-96,-3 5 1696,9-12-1449,-6 6-145,1 0 0,0 0 0,0 0 0,-1 0-1,1 0 1,-1 0 0,1 0 0,-1 0-1,1 0 1,-1 0 0,0 0 0,1 0 0,-1 0-1,0 0 1,0 0 0,0 0 0,0-2 0,-1 3-23,0-1 0,0 1 0,-1 0 1,1 0-1,0 0 0,0 0 1,0 1-1,0-1 0,-1 0 0,1 0 1,0 1-1,0-1 0,0 1 1,-2 0-1,3-1 11,0 0 0,-1 1 0,1-1-1,0 0 1,0 0 0,0 1 0,0-1 0,-1 0 0,1 1 0,0-1-1,0 0 1,0 0 0,0 1 0,0-1 0,0 0 0,0 1 0,0-1 0,0 0-1,0 1 1,0-1 0,0 0 0,0 0 0,0 1 0,0-1 0,0 0-1,0 1 1,0-1 0,0 0 0,0 0 0,1 1 0,-1-1 0,0 0 0,0 0-1,0 1 1,0-1 0,1 0 0,-1 0 0,0 1 0,1-1 0,0 0-5,0 0 0,1 0 0,-1 0 0,0-1 1,0 1-1,0-1 0,0 1 0,1 0 0,-1-1 1,0 0-1,0 1 0,0-1 0,0 0 0,0 1 0,0-1 1,0 0-1,0 0 0,-1 0 0,1 0 0,0 0 1,0 0-1,-1 0 0,1 0 0,-1 0 0,1 0 1,-1 0-1,1-1 0,-1-1 0,2-2-76,-1 0 0,0 0-1,0 0 1,-1 0 0,0-6-1,0 10-29,0 3 0,-3 3 134,1 0 1,0 0-1,0 1 1,1-1 0,0 1-1,0-1 1,0 1-1,1-1 1,-1 1 0,2 10-1,-1-9 216,0-6-137,8 2 39,-8-3-163,1 1 0,-1-1-1,1 0 1,-1 1 0,1-1-1,-1 0 1,1 0 0,-1 1 0,1-1-1,-1 0 1,1 0 0,0 0-1,-1 0 1,1 0 0,-1 0-1,1 0 1,0 0 0,-1 0-1,1 0 1,-1 0 0,1 0-1,0-1 1,-1 1 0,1 0 0,-1 0-1,1-1 1,0 1-27,0-1 0,0 1 0,0-1 0,0 1 0,0-1 0,0 0 0,0 1 0,0-1 0,-1 0 0,1 0 0,0 0 0,-1 0 0,1 1-1,0-1 1,-1 0 0,1 0 0,-1 0 0,0 0 0,1 0 0,-1 0 0,0-1 0,1 0 0,-1 0 5,0 0 0,0 0-1,-1 0 1,1 0 0,0 0-1,-1 0 1,0 0 0,1 0-1,-1 0 1,0 0 0,0 1-1,-1-3 1,2 3 8,0 1 1,-1 0-1,1 0 0,0-1 0,0 1 1,0 0-1,0 0 0,-1-1 1,1 1-1,0 0 0,0 0 1,0 0-1,-1 0 0,1-1 1,0 1-1,0 0 0,-1 0 0,1 0 1,0 0-1,-1 0 0,1 0 1,0 0-1,0 0 0,-1 0 1,1 0-1,0 0 0,-1 0 1,1 0-1,0 0 0,0 0 1,-1 0-1,1 0 0,0 0 0,0 0 1,-1 0-1,-10 10 26,-5 16 242,15-22-183,0 0 0,0-1 0,0 1 0,1 0 0,-1 0 0,1 0 0,0 7 0,0-6-24,0-4-14,6 2-3349,-5-3 2798,1 0-1,-1 0 0,0 0 0,1 0 0,-1-1 1,0 1-1,1-1 0,-1 1 0,0 0 1,0-1-1,0 0 0,1 1 0,-1-1 1,0 0-1,0 0 0,0 1 0,0-1 0,0 0 1,0 0-1,0 0 0,-1 0 0,3-3 1,1-1-604,1-1 0,-1 0 0,0 0 0,2-7 1,-1 1-737,6-23 1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33:39.9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8 3136,'5'2'15775,"-6"15"-15813,0-12 102,1 1 1,0-1 0,0 1 0,0 0-1,1-1 1,0 1 0,0-1 0,2 9-1,-2-13-48,0 0 0,-1 0-1,1 0 1,0 0-1,0 0 1,0 0 0,0 0-1,0 0 1,0 0-1,0-1 1,0 1 0,0 0-1,0-1 1,0 1-1,0 0 1,1-1 0,-1 0-1,0 1 1,0-1-1,1 0 1,-1 1 0,0-1-1,3 0 1,-3 0 45,1 0 0,0-1 0,0 1-1,0 0 1,0 0 0,0-1 0,-1 0 0,1 1 0,0-1 0,0 0 0,-1 0 0,1 0 0,-1 0 0,1 0 0,2-2 0,-4 3-47,1 0 1,-1-1-1,1 1 0,-1 0 1,0-1-1,1 1 1,-1 0-1,0-1 1,1 1-1,-1-1 1,0 1-1,0 0 0,1-1 1,-1 1-1,0-1 1,0 1-1,0-1 1,1 1-1,-1-1 1,0 1-1,0-1 0,0 1 1,0-1-1,0 1 1,0-1-1,0 1 1,0 0-1,0-1 1,0 1-1,0-1 0,-1 1 1,1-1-1,0 1 1,0-1-1,0 1 1,-1-1-1,1 1 1,0 0-1,0-1 0,-1 1 1,1-1-1,0 1 1,-1 0-1,1-1 1,-1 1-1,1 0 1,0 0-1,-2-1 0,1 0 46,-1 0-1,1 1 1,-1-1 0,1 1-1,-1-1 1,0 1-1,1 0 1,-1 0-1,0 0 1,0 0-1,1 0 1,-1 0-1,-3 1 1,1 0-69,0 1 0,-1 0 0,1 1 0,0-1 1,1 1-1,-1 0 0,0 0 0,-3 4 0,6-6 121,0 4 189,0-2 23,8-3-133,-6-1-162,1 1 1,0-1-1,-1 0 0,1 1 0,-1-1 1,1 0-1,-1 0 0,0 0 0,1 0 1,-1 0-1,0-1 0,0 1 1,1 0-1,-1 0 0,0-1 0,0 1 1,-1-1-1,1 1 0,0-1 1,0 1-1,-1-1 0,1-1 0,1-4 35,-1 1-1,0 0 1,-1 0 0,0-11-1,0 14-78,0 2-6,0-1 0,0 1-1,-1 0 1,1-1 0,-1 1 0,1-1 0,-1 1-1,1 0 1,-1-1 0,0 1 0,0 0 0,1-1 0,-1 1-1,-2-2 1,2 3 20,1-1-1,0 1 0,-1-1 1,1 1-1,-1 0 1,1-1-1,-1 1 0,1 0 1,-1-1-1,0 1 1,1 0-1,-1 0 0,1 0 1,-1-1-1,0 1 1,1 0-1,-1 0 0,1 0 1,-1 0-1,0 0 1,1 0-1,-1 0 0,1 0 1,-1 0-1,0 0 1,1 1-1,-1-1 0,1 0 1,-1 0-1,0 0 0,1 1 1,-1-1-1,1 0 1,-1 1-1,1-1 0,-1 1 1,0 0-1,-2 2 10,0 0-1,0 1 1,0 0-1,1 0 1,-1 0-1,1 0 1,0 0-1,0 0 0,0 0 1,1 1-1,0-1 1,0 0-1,0 1 1,-1 8-1,2-11 569,2-2-442,1-1-126,0 1 0,0-1 1,0 0-1,0 1 0,0-1 1,0-1-1,0 1 0,0 0 1,0-1-1,-1 1 0,1-1 1,-1 0-1,1 0 0,-1 0 1,3-3-1,-3-1 120,-6 5-267,-7 7-234,2 1 137,7-5 252,0-1-1,-1 1 0,1 0 1,0 0-1,1 0 1,-4 4-1,1-1 860,1 0-4493,13-4-1260,-6-2 3681,0 0-1,0 0 1,0 0 0,0 0-1,0-1 1,-1 1 0,6-4 0,13-9-2110,7-9 507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33:42.0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119 57 2144,'-13'-9'18761,"12"4"-18691,1 4-45,0 1 0,0-1 0,0 1-1,0 0 1,-1-1 0,1 1 0,0-1 0,0 1-1,-1 0 1,1-1 0,0 1 0,0 0-1,-1-1 1,1 1 0,-1 0 0,1-1 0,0 1-1,-1 0 1,1 0 0,0-1 0,-1 1-1,1 0 1,-1 0 0,1 0 0,-1 0-1,1-1 1,0 1 0,-1 0 0,1 0 0,-1 0-1,1 0 1,-1 0 0,0 0 0,0 0-2,1 0 0,-1 0 0,0 0-1,0 0 1,0 1 0,1-1 0,-1 0 0,0 0 0,0 0 0,1 1 0,-1-1 0,0 0 0,0 1 0,1-1 0,-1 0 0,0 1 0,1-1 0,-1 1 0,-1 1 0,-1 3 3,-1 0 0,1 1 0,0 0 1,1 0-1,-1 0 0,1 0 0,0 1 0,1-1 1,0 0-1,0 1 0,-1 8 0,2-14 652,1-1-649,0 0 0,0-1 0,0 1 0,0 0 0,-1-1 0,1 1 1,0-1-1,0 1 0,-1-1 0,1 1 0,0-1 0,-1 0 0,1 1 0,0-1 1,-1 0-1,1 1 0,-1-1 0,1 0 0,-1 0 0,0 1 0,1-3 0,7-17-15,-8 20-7,3-10 15,-1 1 0,0-1 1,-1 1-1,0-1 0,-1-16 0,0 26-36,0-1 0,0 1 0,0-1 0,0 1 0,0-1 0,0 1 0,0-1 0,0 1 0,0-1 0,0 0 0,0 1 0,-1-1 0,1 1 0,0 0 0,0-1 0,-1 1 0,1-1 0,0 1 0,-1-1 0,1 1 0,0-1 0,-1 1 0,1 0 0,0-1 0,-1 1 0,1 0 0,-1-1 0,1 1 1,-1 0-1,1 0 0,-1 0 0,1-1 0,-1 1 0,1 0 0,-1 0 0,1 0 0,-1 0 0,1 0 0,-1 0 0,1 0 0,-2 0 0,1 0 32,-1 0 1,1 1 0,0-1 0,-1 0-1,1 1 1,0-1 0,-1 1-1,1 0 1,0-1 0,0 1 0,0 0-1,0 0 1,0 0 0,0 0 0,-1 1-1,-21 33 670,22-34-660,1 0 1,0 0-1,0-1 0,-1 1 0,1 0 0,0 0 1,0-1-1,0 1 0,0 0 0,0 0 0,0 0 1,0-1-1,0 1 0,0 0 0,1 0 0,-1-1 0,0 1 1,0 0-1,1 0 0,-1-1 0,0 1 0,1 0 1,-1-1-1,1 1 0,-1 0 0,1-1 0,-1 1 1,1-1-1,-1 1 0,1-1 0,0 1 0,-1-1 1,1 1-1,1 0 0,19-1 607,-21 0-630,3-3-863,-6 6 548,-21 21-2381,3 4-4447,12-12 1357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33:45.0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68 1 320,'9'3'15454,"-9"-2"-15236,-5 4-2253,-61 42 3603,66-46-1525,0 1 0,0-1 0,0 0 0,0 1 0,0-1 0,0 0-1,1 1 1,-1-1 0,1 0 0,-1 1 0,0-1 0,1 0 0,0 1 0,-1-1 0,1 0 0,0 0 0,0 0 0,1 2 0,3-2 78,0 1-1,0-1 1,0 0 0,7 0 0,-10-1-73,-1 0 1,1 0-1,-1 0 1,0 0-1,1 0 1,-1 0-1,1-1 0,-1 1 1,0 0-1,1-1 1,-1 1-1,0-1 1,1 1-1,-1-1 1,0 0-1,0 0 0,0 1 1,0-1-1,0 0 1,2-2-1,-2 2 368,-2 1-611,1 0 190,0-1 0,-1 1 0,1 0-1,0 0 1,0 0 0,0-1 0,-1 1-1,1 0 1,0 0 0,-1 0 0,1 0 0,0 0-1,0 0 1,-1-1 0,1 1 0,0 0-1,-1 0 1,1 0 0,0 0 0,-1 0 0,1 0-1,0 0 1,0 0 0,-1 0 0,0 1-1,-6 2 94,0 0-1,0 1 0,1 0 1,-1 0-1,1 1 0,0 0 1,-6 6-1,7-8-87,1 1 305,9 4-13,-4-7-249,1 0-1,0-1 1,0 1-1,-1 0 1,1 0-1,0-1 1,0 1-1,0-1 0,0 0 1,-1 1-1,1-1 1,0 0-1,0 0 1,0 0-1,0 0 1,0-1-1,0 1 0,0 0 1,0-1-1,-1 1 1,1-1-1,0 0 1,2-1-1,3-1 24,-1 0 0,-1-1-1,1 1 1,0-1 0,7-7 0,-9 8-97,19-22 553,-22 25-507,-1 0-1,1-1 1,-1 1-1,1-1 0,-1 1 1,0-1-1,1 0 1,-1 1-1,1-1 1,-1 1-1,0-1 0,0 0 1,1 1-1,-1-1 1,0 1-1,0-1 0,0 0 1,0 1-1,0-1 1,0 0-1,0 1 1,0-1-1,0 0 0,0 1 1,0-1-1,0 0 1,-1 1-1,1-1 0,0 0 1,0 1-1,-1-1 1,1 1-1,0-1 0,-1 1 1,1-1-1,0 0 1,-1 1-1,1 0 1,-1-1-1,0 0 0,-1 0-7,1 1-1,-1 0 0,1-1 1,0 1-1,-1 0 0,0 0 1,1 0-1,-1 0 0,1 0 1,-1 0-1,1 0 1,-1 0-1,1 1 0,-1-1 1,1 1-1,0-1 0,-1 1 1,1-1-1,-1 1 0,-1 1 1,1 0-64,1-2 49,1 0 0,-1 0 1,1 1-1,-1-1 0,1 0 0,0 0 0,-1 0 0,1 0 0,-1 0 1,1 1-1,-1-1 0,1 0 0,0 0 0,-1 1 0,1-1 0,-1 0 1,1 1-1,0-1 0,-1 0 0,1 1 0,0 0 0,-1-1-120,12 6-9680,-10-6 9658,-1 0 0,0 0 1,1 0-1,-1 0 0,1 0 0,-1-1 1,1 1-1,-1 0 0,0 0 0,1 0 1,-1 0-1,1 0 0,-1-1 0,0 1 1,1 0-1,-1 0 0,1-1 1,-1 1-1,0 0 0,1 0 0,-1-1 1,0 1-1,1-1 0,1-16-4575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33:52.4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82 0 1248,'0'0'389,"5"15"4342,-6-7-4104,0 0 0,-1-1 1,1 0-1,-1 1 1,-1-1-1,0 0 0,0 0 1,-5 8-1,-9 24-209,17-37-388,-1-1 0,1 1 0,0-1 0,0 1 0,0 0 1,0-1-1,0 1 0,0-1 0,0 1 0,0 0 0,1-1 1,-1 1-1,1-1 0,-1 1 0,1-1 0,-1 1 0,1-1 0,0 1 1,0-1-1,0 0 0,0 1 0,0-1 0,0 0 0,0 0 1,0 0-1,0 0 0,1 0 0,-1 0 0,0 0 0,1 0 1,-1 0-1,1-1 0,1 2 0,-1-1 17,0-1 0,-1 1 0,1-1 0,0 1 0,0-1 0,0 1-1,0-1 1,-1 0 0,1 0 0,0 0 0,0 0 0,0 0 0,0-1 0,0 1 0,-1 0 0,1-1 0,0 1 0,0-1 0,0 0-1,-1 0 1,1 0 0,-1 0 0,1 0 0,0 0 0,-1 0 0,0 0 0,1 0 0,-1-1 0,0 1 0,2-3 0,-1 1 27,0 0 1,0-1 0,0 1 0,-1-1 0,1 0 0,-1 0 0,0 0-1,0 1 1,0-1 0,-1 0 0,1 0 0,-1 0 0,0-6 0,0 7-1,-1 0 1,1 1 0,-1-1 0,0 0 0,0 1-1,0-1 1,0 0 0,0 1 0,0 0 0,-1-1-1,1 1 1,-1 0 0,0-1 0,1 1 0,-1 0-1,0 0 1,0 0 0,0 1 0,-4-3-1,4 3-57,1 0 0,0 0 0,0 1 0,-1-1 0,1 1-1,0-1 1,-1 1 0,1-1 0,-1 1 0,1 0 0,-1 0-1,1 0 1,0 0 0,-1 0 0,1 0 0,-1 0 0,1 0-1,-1 1 1,1-1 0,-1 0 0,1 1 0,0-1-1,-1 1 1,1 0 0,0-1 0,0 1 0,-1 0 0,1 0-1,0 0 1,-1 1 0,-3 3-51,0 0-1,1 0 1,-1 1-1,1 0 1,-3 6-1,6-11 33,1 0-1,-1 0 1,1 0-1,-1 0 1,1 0-1,0 1 1,-1-1-1,1 0 1,0 0-1,0 0 1,-1 0-1,1 1 1,0-1-1,0 0 1,1 2-1,-1-2 36,0-1-1,0 0 0,1 1 1,-1-1-1,0 1 0,1-1 1,-1 0-1,0 1 0,1-1 1,-1 0-1,0 1 0,1-1 1,-1 0-1,1 0 0,-1 1 1,1-1-1,-1 0 0,0 0 1,1 0-1,-1 0 0,1 0 1,-1 1-1,1-1 0,-1 0 1,1 0-1,-1 0 0,1 0 1,-1 0-1,1 0 0,-1-1 0,1 1 1,-1 0-1,1 0 0,-1 0 1,1 0-1,-1-1 0,0 1 1,1 0-1,0-1 0,17-10 592,-17 11-617,-1 0 0,1-1 0,-1 1 0,1 0 1,-1 0-1,1-1 0,-1 1 0,1 0 0,-1-1 1,0 1-1,1 0 0,-1-1 0,0 1 0,1-1 0,-1 1 1,0-1-1,1 1 0,-1-1 0,0 1 0,0-1 1,0 1-1,1-1 0,-1 1 0,0-1 0,0 1 0,0-1 1,0 1-1,0-1 0,0 1 0,0-1 0,0 1 1,0-1-1,0 0 0,-1 0 0,1 1-3,0 0 0,-1 0 0,1-1 0,0 1-1,-1 0 1,1 0 0,-1 0 0,1 0 0,-1 0 0,1 0 0,0 0-1,-1 0 1,1 0 0,-1 0 0,1 0 0,-1 0 0,1 0 0,0 0 0,-1 0-1,1 0 1,-1 0 0,1 0 0,-1 1 0,1-1 0,0 0 0,-1 0-1,1 0 1,0 1 0,-1 0 0,-12 10-249,9-8 187,-4 3 102,-17 16-72,23-20 31,1-1 0,0 0 0,0 1 0,0-1-1,0 1 1,0 0 0,0-1 0,0 1 0,0 0 0,1-1 0,-1 1-1,1 0 1,-1 0 0,1 3 0,0-5 4,0 1-1,0-1 0,0 0 1,0 1-1,0-1 1,0 0-1,0 0 1,0 1-1,0-1 0,0 0 1,0 0-1,1 1 1,-1-1-1,0 0 1,0 0-1,0 1 0,1-1 1,-1 0-1,0 0 1,0 0-1,0 1 1,1-1-1,-1 0 1,0 0-1,0 0 0,1 0 1,-1 0-1,0 0 1,1 1-1,-1-1 1,0 0-1,0 0 0,1 0 1,-1 0-1,17-2-586,16-8-3054,-25 6 2786,-1 1 0,1-1 0,7-5 0,35-30-5813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33:55.1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112 76 1472,'8'5'8448,"-17"-5"-7174,5 0-1089,0 0-1,0 1 1,1-1 0,-1 1-1,0 0 1,-4 1-1,7-2-182,0 0 1,1 1-1,-1-1 0,1 0 0,-1 1 1,0-1-1,1 0 0,-1 1 0,1-1 1,-1 1-1,1-1 0,-1 1 0,1-1 1,-1 1-1,1-1 0,-1 1 0,1-1 0,0 1 1,-1 0-1,1-1 0,0 1 0,0 0 1,-1-1-1,1 1 0,0 0 0,0-1 1,0 1-1,0 0 0,0-1 0,0 1 0,0 0 1,0 0-1,0-1 0,0 1 0,0 0 1,1-1-1,-1 1 0,0 0 0,1 0 1,1 1 69,0 0 1,0 0 0,0 0 0,1 0-1,-1-1 1,0 1 0,1-1 0,-1 0-1,1 0 1,0 0 0,-1 0 0,1 0-1,3 0 1,-2-1 2,0 0 0,0-1-1,0 1 1,0-1 0,0 0-1,0-1 1,0 1 0,-1-1-1,1 1 1,-1-1 0,1 0-1,-1-1 1,0 1 0,0 0-1,1-1 1,-2 0 0,6-5-1,-6 6-47,-1 0 0,1 0 0,0-1 0,-1 1 1,0 0-1,0-1 0,0 1 0,0-1 0,0 1 0,0-1 0,-1 0 0,1 1 0,-1-1 0,1 1 0,-1-1 0,0 0 0,0 0 0,0 1 0,-1-1 0,1 1 0,-1-1 1,1 0-1,-1 1 0,0-1 0,0 1 0,-3-5 0,3 5-32,0 1 0,0-1 0,0 1 0,0-1-1,0 1 1,0 0 0,-1-1 0,1 1 0,0 0 0,-1 0 0,1 0 0,-1 0 0,0 0 0,1 1 0,-1-1 0,0 0 0,1 1 0,-1-1-1,0 1 1,0-1 0,0 1 0,1 0 0,-1 0 0,0 0 0,0 0 0,0 0 0,-2 1 0,1 0-7,0-1 1,0 1-1,0 0 1,0 0-1,1 1 1,-1-1-1,0 1 1,1-1-1,-1 1 1,1 0-1,-1 0 1,1 0-1,0 0 1,-3 4-1,2-2 11,0 0-1,1 0 0,0 0 0,0 0 1,0 0-1,0 0 0,1 1 1,-1-1-1,1 1 0,0-1 1,0 6-1,1-7 31,0-1 0,0 0-1,0 1 1,1-1 0,-1 1 0,1-1 0,-1 0 0,1 1-1,0-1 1,0 0 0,0 1 0,0-1 0,0 0 0,1 0 0,-1 0-1,1 0 1,-1 0 0,1-1 0,0 1 0,0 0 0,0-1-1,-1 1 1,4 1 0,-3-2 20,0 0 0,0 0 0,0 0 0,-1-1 0,1 1 0,0 0 0,0-1 0,0 0 0,0 1 0,0-1 0,0 0 0,1 0 0,-1 0 0,0 0 0,3-1 0,-1 0 26,0 0 0,0 0 1,0-1-1,0 0 0,-1 1 0,1-1 0,5-4 0,-4 1-13,1 1 0,-1-1 0,0 0-1,0 0 1,0 0 0,-1-1 0,1 0 0,5-10-1,-9 13-57,0-1-1,0 1 0,0 0 0,-1-1 1,1 1-1,-1-1 0,0 1 1,1-1-1,-2 1 0,1-1 0,-1-3 1,1 7-19,0-1 1,0 0 0,0 0 0,0 0-1,-1 0 1,1 0 0,0 0-1,0 1 1,-1-1 0,1 0 0,-1 0-1,1 0 1,-1 1 0,1-1 0,-1 0-1,1 1 1,-1-1 0,1 0 0,-1 1-1,0-1 1,0 1 0,1-1 0,-1 1-1,0-1 1,0 1 0,1 0 0,-1-1-1,0 1 1,0 0 0,0 0-1,0-1 1,0 1 0,1 0 0,-1 0-1,0 0 1,0 0 0,0 0 0,0 0-1,0 0 1,0 1 0,0-1 0,1 0-1,-1 0 1,-2 1 0,-4 3 1,1-1 0,-1 1 0,0 1 0,1-1 0,0 1 0,0 0 0,0 1 0,1-1 0,0 1 0,0 0 0,0 1 0,1-1 0,-1 1 0,2 0 1,-1 0-1,1 0 0,0 0 0,0 0 0,1 1 0,0 0 0,1-1 0,-1 1 0,2 0 0,-1 0 0,1-1 0,0 1 0,1 8 0,-1-15 32,0 0 0,1 0 0,-1 0 0,0 0 0,0 0-1,1 0 1,-1 0 0,1 0 0,-1 0 0,1 0 0,-1-1 0,1 1-1,-1 0 1,1 0 0,0 0 0,-1-1 0,1 1 0,0 0 0,0-1 0,0 1-1,-1-1 1,1 1 0,2 0 0,-1-1 37,0 1-1,-1-1 1,1 0-1,0 1 1,0-1-1,0 0 1,0 0-1,0-1 1,0 1-1,0 0 1,3-2-1,0 1 31,0-1 0,0 0 0,-1 0 0,1-1 0,-1 1 0,1-1 0,-1 0 0,7-6 0,-9 7-76,0-1 0,-1 1 0,1-1-1,0 0 1,-1 1 0,1-1 0,-1 0 0,0 0-1,0 0 1,0 0 0,0 0 0,-1-1-1,1 1 1,-1 0 0,0 0 0,0 0-1,0-1 1,0 1 0,0 0 0,-1 0 0,1 0-1,-2-4 1,1 4-29,0 1-1,0 0 1,0 0-1,0 0 1,0 0-1,-1 0 1,1 0-1,0 0 1,-1 0-1,0 0 1,1 1 0,-1-1-1,0 1 1,0-1-1,0 1 1,0 0-1,0 0 1,0-1-1,0 1 1,0 1-1,-1-1 1,1 0-1,0 1 1,-1-1 0,1 1-1,0-1 1,-1 1-1,1 0 1,0 0-1,-3 1 1,-2 0-45,1 0 1,0 1-1,0-1 1,0 2-1,0-1 1,0 1 0,0-1-1,-6 6 1,0 0 4,0 1 1,-15 13-1,24-19 48,1 0-1,-1 0 1,1 0-1,0 0 1,0 1-1,0-1 1,0 1-1,1-1 1,-1 1-1,1-1 0,0 1 1,0 0-1,0 0 1,0 4-1,1-6 38,0-1 0,0 0 0,0 1-1,0-1 1,0 0 0,0 1 0,1-1 0,-1 0-1,1 0 1,-1 1 0,1-1 0,-1 0-1,1 0 1,-1 0 0,1 1 0,0-1-1,1 1 1,-1-1 26,1 0 0,-1 0 0,0 0 0,1 0 0,-1-1 0,1 1 1,-1-1-1,1 1 0,-1-1 0,1 1 0,0-1 0,-1 0 0,1 0 0,-1 0 0,1 0 0,0 0 0,-1 0 0,3 0 0,4-1-5,0-1 0,0 0 0,0 0 0,0-1 0,-1 1 0,1-2 0,-1 1 0,0-1-1,1 0 1,-2-1 0,1 1 0,0-1 0,-1-1 0,0 1 0,0-1 0,-1 0 0,0-1 0,0 1 0,0-1 0,-1 0 0,0 0 0,0 0 0,-1-1-1,4-9 1,-7 16-94,0 0-1,1 0 0,-1 0 1,0 0-1,0 0 0,0 0 0,1 0 1,-1 0-1,0-1 0,-1 1 0,1 0 1,0 0-1,0 0 0,0 0 1,-1 0-1,1 0 0,0 0 0,-1 0 1,1 0-1,-1 0 0,1 0 1,-1 0-1,0 0 0,1 0 0,-1 0 1,0 0-1,0 1 0,0-1 0,1 0 1,-1 1-1,0-1 0,0 0 1,0 1-1,0-1 0,-2 0 0,1 1-257,0-1-1,0 1 0,0-1 0,1 1 1,-1 0-1,0 0 0,0-1 1,0 2-1,0-1 0,0 0 0,0 0 1,0 0-1,0 1 0,1-1 0,-1 1 1,0 0-1,0-1 0,1 1 0,-1 0 1,-3 2-1,-7 11-2782,5-6-1845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33:56.9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142 37 2976,'-12'0'4422,"8"0"-2403,6 0-1842,-10 7 3733,3-1-3598,0 1 0,1 0 1,0-1-1,-6 16 1,-2 2-179,11-23-125,0 1 1,1 0 0,-1-1 0,0 1-1,0-1 1,1 1 0,-1 0 0,1-1-1,0 1 1,-1 0 0,1 0 0,0 2 0,0-3 28,1 0 0,-1 0 0,0 0 0,1-1 1,0 1-1,-1 0 0,1 0 0,-1 0 1,1-1-1,0 1 0,-1 0 0,1-1 0,0 1 1,0 0-1,0-1 0,0 1 0,-1-1 1,1 1-1,0-1 0,0 0 0,0 1 1,0-1-1,0 0 0,1 0 0,0 0 10,0 0 0,-1 0 0,1 0 0,0 0 0,-1-1 0,1 1 0,-1-1 1,1 1-1,0-1 0,-1 1 0,1-1 0,-1 0 0,3-2 0,-4 3-24,1 0 0,0 0 0,0-1 0,-1 1 1,1-1-1,-1 1 0,1 0 0,0-1 0,-1 1 0,1-1 0,-1 1 1,1-1-1,-1 0 0,0 1 0,1-1 0,-1 1 0,1-1 0,-1 0 1,0 0-1,0 1 0,1-1 0,-1 0 0,0 1 0,0-1 0,0 0 1,0 0-1,0 1 0,0-1 0,0 0 0,0 0 0,0 0 0,-1-1-40,1 1 0,-1 0-1,0 0 1,0 0 0,0 0-1,0 0 1,0 0 0,0 0-1,0 0 1,0 0 0,0 0-1,-1 0 1,1 1 0,0-1-1,0 0 1,-1 1 0,1-1-1,0 1 1,-1 0 0,-1-1-1,1 1-12,-1 0 0,1 0 0,0 0 0,0 1 0,-1-1 0,1 1 0,0-1 0,0 1 0,0 0 0,-1 0 0,-2 2 0,-1 1-1,0 0 0,-1 1 0,1 0 0,1 0 0,-1 0 0,-6 9 0,12-14 47,-1 1-1,0 0 1,1 0 0,-1 0-1,1 0 1,0 0 0,-1-1-1,1 1 1,0 0 0,-1 0-1,1 0 1,0 0 0,0 0-1,0 0 1,0 0 0,0 0-1,0 0 1,0 0 0,0 0-1,0 0 1,1 0-1,-1 0 1,0 0 0,1 0-1,-1 0 1,1 0 0,-1 0-1,1 0 1,-1 0 0,1-1-1,-1 1 1,1 0 0,0 0-1,-1-1 1,1 1 0,0 0-1,0-1 1,0 1 0,0-1-1,-1 1 1,1-1 0,0 1-1,0-1 1,0 0-1,0 1 1,0-1 0,0 0-1,2 0 1,0 0 77,0 0 0,1-1 0,-1 1 0,0-1 0,0 0 0,0 0 0,0 0 0,0-1 0,0 1 0,0-1 0,0 0 0,5-3 0,-3 1 33,-2 2-78,1-1 0,-2 1 0,1-1-1,0 1 1,0-1 0,-1 0 0,1-1 0,-1 1-1,0 0 1,0 0 0,0-1 0,-1 1-1,1-1 1,1-6 0,-2 7-77,-1 0-1,1 1 1,-1-1 0,1 0-1,-1 0 1,0 0 0,0 0-1,0 0 1,0 0 0,-1 0 0,1 0-1,-1 1 1,0-1 0,0 0-1,0 0 1,0 1 0,0-1-1,-1 0 1,-1-2 0,2 4 9,1 0-1,-1 0 1,0 1 0,0-1 0,0 0 0,1 0 0,-1 1 0,0-1-1,0 1 1,0-1 0,0 1 0,0-1 0,0 1 0,0 0 0,0-1-1,0 1 1,-1 0 0,1 0 0,0 0 0,0 0 0,0 0 0,0 0-1,0 0 1,0 0 0,0 0 0,0 0 0,0 1 0,0-1 0,0 0-1,0 1 1,0-1 0,0 1 0,0-1 0,0 1 0,-1 0 0,-3 3-45,1-1 0,0 0 0,0 1 0,0 0 1,-4 5-1,-4 5-140,4-5 141,1 1 1,0 0 0,-11 19-1,17-28 88,1-1 0,0 1 0,-1 0 0,1-1 0,0 1 0,0 0 0,-1-1 0,1 1 0,0 0 0,0-1 0,0 1 0,0 0 0,0 0 0,0-1 0,0 1 0,1 0 0,-1 0 0,0-1 0,0 1 0,0 0 0,1-1 0,-1 1-1,0 0 1,1-1 0,-1 1 0,0-1 0,1 1 0,-1-1 0,1 1 0,-1 0 0,1-1 0,-1 0 0,1 1 0,0-1 0,-1 1 0,1-1 0,0 0 0,0 1 0,1 0 18,0 0 0,0-1 0,0 1 1,0 0-1,0-1 0,1 0 0,-1 1 1,0-1-1,0 0 0,0 0 0,0 0 1,0-1-1,3 0 0,1-1 25,-1 0 1,1 0-1,-1-1 1,0 0-1,0 0 1,0 0-1,0-1 0,-1 1 1,1-1-1,-1-1 1,0 1-1,0 0 0,4-8 1,-3 6-51,-1-1-1,0 0 1,0 0 0,-1 0 0,0 0 0,0-1 0,-1 0-1,0 1 1,2-14 0,-4 19-60,0-1 0,0 1 1,0-1-1,0 0 0,0 1 0,-1-1 0,1 1 1,-1-1-1,0 1 0,0-1 0,-2-3 0,3 5-38,-1 0-1,1 0 0,-1 0 0,0 0 0,1 1 0,-1-1 1,0 0-1,0 1 0,0-1 0,1 0 0,-1 1 1,0-1-1,0 1 0,0-1 0,0 1 0,0-1 0,0 1 1,0 0-1,0 0 0,0-1 0,0 1 0,0 0 1,0 0-1,0 0 0,-1 0 0,1 0 0,0 0 0,0 0 1,0 1-1,0-1 0,-1 1 0,-4 1-632,1 0-1,1 1 1,-1 0-1,0 0 1,1 0-1,-1 0 1,1 1-1,-7 8 1,-9 6-1890,-6-2-1983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5:18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1078 4992,'0'-1'138,"0"0"0,0 1 0,0-1 0,0 0 0,-1 1 0,1-1 0,0 0 0,0 1 0,0-1 0,-1 1 0,1-1 0,0 0 0,-1 1 0,1-1 0,0 1 0,-1-1 0,1 1 0,-1-1 0,1 1 0,-1-1 0,1 1 0,-1-1 0,1 1 0,-1 0 0,1-1 0,-1 1 0,0 0 0,1-1 0,-1 1 0,1 0 0,-1 0 0,0 0 0,1 0 1,-1 0-1,0 0 0,0-1 0,-3 1 356,0 1 0,1-1 0,-1 0 0,0 1 0,1-1 0,-7 3 0,0 1-291,1 0 0,-1 1 0,1 0 0,0 0 0,0 1 0,0 1 0,1-1 0,0 1 1,-8 9-1,6-6-176,1 1 1,0 0-1,1 1 1,0 0 0,0 1-1,-8 18 1,13-22 70,0 0 0,0 0 0,0 1 0,1-1 1,1 1-1,-1 0 0,1 11 0,1-16-53,1-1 1,-1 1-1,0-1 0,1 1 0,0-1 1,0 1-1,1-1 0,-1 0 0,1 1 1,0-1-1,0 0 0,0 0 0,1 0 1,-1-1-1,1 1 0,0-1 1,5 6-1,-5-6 22,2 0 1,-1 0-1,0 0 1,0 0-1,1-1 1,0 1 0,-1-1-1,1 0 1,0-1-1,0 1 1,0-1-1,9 1 1,-11-2-20,1 0 0,0 0 0,0 0 0,0 0 0,0-1 0,0 0 0,0 0 1,-1 0-1,1 0 0,0-1 0,-1 1 0,1-1 0,-1 0 0,0 0 0,1-1 1,-1 1-1,3-4 0,2-2 58,0 0 1,-1-1 0,0 1-1,-1-2 1,0 1 0,9-19-1,-9 14-107,0-1 0,-1 0 0,-1 0-1,0-1 1,-1 1 0,0-1 0,-2 0 0,0 0-1,0 0 1,-2 1 0,0-1 0,-6-30-1,6 42-54,0 1 0,0-1-1,-1 1 1,0 0-1,1 0 1,-1-1 0,-1 1-1,1 0 1,0 1-1,-1-1 1,1 0-1,-1 1 1,0 0 0,0-1-1,0 1 1,0 0-1,0 0 1,0 1 0,0-1-1,-1 1 1,1 0-1,-1-1 1,1 1 0,-1 1-1,-7-2 1,1 6-30,29-2 476,5-6-268,-2-2 1,1 0 0,29-13-1,10-2 152,16-9 114,-49 16-291,0-2 0,-2-2 0,0 0 0,35-31 0,-36 25-82,-1-2 0,-1 0 0,-1-2 0,26-41 0,-5-1 27,63-138 1,-97 182-114,-1-1 0,11-53 0,-19 77 36,0 0-1,-1-1 1,1 1 0,-1 0 0,0 0 0,0 0-1,0 0 1,-1 0 0,0-4 0,1 7 28,0 0 1,0 0-1,0-1 1,0 1 0,0 0-1,0 0 1,0-1-1,0 1 1,0 0-1,0 0 1,0 0-1,-1-1 1,1 1-1,0 0 1,0 0 0,0 0-1,0 0 1,0 0-1,-1-1 1,1 1-1,0 0 1,0 0-1,0 0 1,0 0 0,-1 0-1,1 0 1,0 0-1,0-1 1,-1 1-1,1 0 1,0 0-1,0 0 1,0 0 0,-1 0-1,1 0 1,0 0-1,-9 6-111,-7 12 7,15-17 93,-17 23-101,1 1-1,-25 52 1,-18 61-2,22-49 104,-9 10 26,14-29-127,-39 113 0,65-160 170,1 0-1,1 1 1,1 0-1,1-1 1,1 2-1,2-1 1,0 0-1,1 0 1,6 30-1,-6-50-7,0 0 0,0 0-1,0 0 1,0-1-1,1 1 1,0 0-1,-1-1 1,2 1-1,-1-1 1,0 1 0,1-1-1,-1 0 1,1 0-1,3 3 1,-4-4-16,1-1-1,-1 0 1,0 1 0,1-1-1,-1 0 1,1 0 0,-1 0-1,1 0 1,0-1 0,-1 1 0,1-1-1,0 1 1,-1-1 0,1 0-1,0 0 1,0 0 0,-1-1 0,1 1-1,0-1 1,-1 1 0,1-1-1,3-1 1,4-3 28,0-1 0,0 0 0,-1-1 0,1 0 0,-1 0 0,-1-1 0,16-17 0,29-39 138,-2-1 0,51-87-1,-4-23-14,-61 105-144,97-145-26,0 0-376,-108 164 166,-2-1 1,25-80-1,-46 121-305,-5 17 131,-6 22 232,-2 7 105,-2-1 1,-2 0 0,-21 37-1,-135 274 177,5 11-198,133-278 550,-38 147 0,66-215 295,3-16-275,1-21-208,2 12-263,1-1 1,0 1 0,1-1-1,1 1 1,0 0 0,13-24-1,-14 31-88,1 0 0,0 1 0,1-1 0,-1 1-1,2 0 1,-1 0 0,1 1 0,0 0 0,0 0 0,0 1 0,1 0-1,13-7 1,-19 11 16,-1 1 0,0-1 0,1 1 0,-1-1 0,1 1-1,-1 0 1,1-1 0,-1 1 0,1 0 0,-1 0 0,1 0 0,-1 0-1,1 0 1,-1 1 0,0-1 0,1 0 0,-1 1 0,1-1 0,-1 1-1,2 0 1,0 1 4,-1-1-1,1 1 1,-1 0-1,0 0 0,0 0 1,0 0-1,0 1 1,0-1-1,2 4 1,3 6 22,-2-1 1,1 1 0,5 21 0,29 61-101,-26-65 116,-11-22 27,1 1 1,0-1-1,1 0 1,0 0-1,0 0 1,0 0-1,1-1 1,0 0-1,10 9 1,-13-13 7,1 0 1,0 1 0,0-1-1,-1 0 1,1-1-1,0 1 1,0-1 0,1 0-1,-1 0 1,0 0 0,0 0-1,1-1 1,-1 1 0,0-1-1,0-1 1,1 1 0,-1 0-1,0-1 1,1 0 0,3-1-1,1-1-3,-1-1-1,1 0 1,-1 0-1,0-1 1,0 1-1,-1-2 1,1 1-1,7-8 1,-2-1-40,0 1-1,21-31 1,-14 15 83,-2-1 1,18-40-1,-33 64-70,-1 0 0,0-1 0,0 1 0,1-14 0,-2 18-44,-1-1 0,0 0 0,1 0 0,-1 1 0,-1-1 0,1 0 0,0 0 0,-1 1 0,1-1 0,-1 0 0,0 1 0,0-1 0,-2-4 0,2 6 4,0 1-1,1-1 1,-1 1 0,0 0-1,1-1 1,-1 1-1,0 0 1,0-1-1,1 1 1,-1 0 0,0 0-1,0-1 1,0 1-1,0 0 1,1 0-1,-1 0 1,0 0 0,0 0-1,0 0 1,1 1-1,-1-1 1,0 0-1,0 0 1,0 0 0,1 1-1,-1-1 1,0 0-1,0 1 1,-23 12-230,16-6 245,0-1-1,1 1 1,0 1-1,0-1 1,1 1-1,0 0 1,0 1-1,1-1 1,0 1-1,0 0 1,1 1-1,0-1 1,1 1-1,-4 14 1,4-10 1,1 0 0,0 0 1,1 0-1,0 0 0,1 0 0,1 1 0,0-1 1,1 0-1,8 27 0,-8-33 48,1 0-1,0 0 1,1 0-1,0-1 1,0 1-1,10 11 1,-12-17-14,-1 1 1,1-1-1,0 0 1,0 0 0,1 0-1,-1 0 1,0-1 0,1 1-1,-1 0 1,1-1 0,-1 0-1,1 1 1,0-1 0,0 0-1,-1-1 1,1 1 0,0 0-1,0-1 1,0 0 0,0 1-1,0-1 1,0 0 0,3-1-1,1-1 34,0 0 1,0 0-1,-1-1 0,1 1 0,-1-2 0,0 1 0,12-9 0,38-35 269,-32 25-291,24-19 25,46-41 83,-73 62-40,0-1 0,19-28 0,-38 47-101,-1 0 0,1 0 0,-1-1 1,0 1-1,0 0 0,0-1 0,0 1 0,1-6 0,0-27-269,-2 32 232,6 5-48,-1 0-1,0 0 1,1 0 0,-1 1-1,0 0 1,0 0 0,8 7-1,-9-5 79,1 1 1,-1-1-1,-1 1 0,1 0 0,-1-1 0,0 1 0,-1 1 1,1-1-1,-1 0 0,0 1 0,1 9 0,-1 5-4,0-1-1,-2 30 1,0 13 21,1-54-7,0 0-1,0 1 1,1-1 0,0 0 0,6 13 0,-7-19 15,1-1-1,-1 1 1,1 0 0,-1 0 0,1-1 0,0 1-1,0-1 1,5 4 0,-6-5 5,0 0 0,1 0 0,-1 0 0,0 0 0,1-1 1,-1 1-1,1-1 0,0 1 0,-1-1 0,1 1 0,-1-1 0,1 0 0,0 0 1,-1 1-1,1-1 0,-1-1 0,4 1 0,0-1 14,-1 0 0,1-1 0,-1 1-1,0-1 1,1 0 0,-1 0 0,0 0 0,0-1 0,0 0 0,0 1-1,-1-1 1,1 0 0,4-7 0,3-3 74,0-1 0,11-21 0,-6 9-19,7-9-12,-11 16-192,0 0 1,1 1 0,1 0-1,24-23 1,-33 37 146,-2 1-43,1-1-1,0 1 0,0 0 0,0 0 0,1 0 1,4-2-1,-8 5-14,1-1 1,0 1 0,-1-1-1,1 1 1,0 0 0,0 0-1,-1 0 1,1 0 0,0 0-1,0 0 1,-1 0 0,1 0-1,0 1 1,-1-1 0,1 1-1,0-1 1,-1 1 0,1 0-1,-1-1 1,1 1 0,-1 0-1,3 2 1,-2-1 3,1 1 1,-1-1-1,0 1 0,0-1 1,0 1-1,0 0 0,0 0 1,-1 0-1,1 0 0,-1 0 1,0 0-1,0 0 0,0 0 1,-1 1-1,2 3 1,0 9 37,-1 29 1,-10 121 142,7-157-84,2-8-53,0-1 1,-1 1-1,1 0 1,0 0-1,0 0 1,0 0 0,0 0-1,0 0 1,0 0-1,0 0 1,0 0-1,0 0 1,0 0-1,0 0 1,1 1-1,0-2-9,-1 0 0,1 0 0,-1 0 0,0 0 0,1 0 0,-1 0 0,1-1 0,-1 1 0,0 0 0,1 0 0,-1 0-1,1 0 1,-1-1 0,0 1 0,1 0 0,-1-1 0,0 1 0,0 0 0,1 0 0,-1-1 0,0 1 0,0 0 0,1-1 0,-1 1 0,0-1 0,0 0-1,12-15 158,-11 14-181,108-152 297,-97 139-381,1 1 0,1 0 0,0 1-1,1 0 1,0 1 0,1 1 0,31-16 0,-46 26 60,0 0 1,1 1-1,-1-1 1,0 1-1,1-1 1,-1 1-1,1 0 1,-1-1-1,0 1 1,1 0-1,-1 0 1,1 0-1,1 0 1,-2 1 17,0-1 0,-1 0 0,1 1 0,0-1 0,-1 0 0,1 1 0,-1-1 0,1 1 0,0-1 0,-1 1 0,1-1 0,-1 1 0,0-1 0,1 1 0,-1 0 0,1-1 0,-1 1 0,0 0 0,0-1 0,1 1 0,-1 0 0,0-1 0,0 1 0,0 0 0,1 1 0,0 17-5,-1 0 1,0 0 0,-1 0 0,-1 0 0,-6 25-1,-1-3-58,5-28 129,1 1 0,0-1 1,1 1-1,0-1 0,2 1 0,0 15 0,0-29-44,0 1 0,0 0 0,0-1 0,0 1-1,0-1 1,0 1 0,0 0 0,0-1 0,1 1 0,-1-1-1,0 1 1,0-1 0,1 1 0,-1-1 0,0 1-1,1-1 1,-1 1 0,0-1 0,1 1 0,-1-1 0,1 1-1,-1-1 1,1 0 0,-1 1 0,1-1 0,-1 0 0,1 0-1,-1 1 1,2-1 0,-1 0 13,1 0 0,-1 0 0,0 0-1,0 0 1,1-1 0,-1 1 0,0 0 0,0-1-1,1 1 1,-1-1 0,0 1 0,2-2 0,3-2 39,0-1 0,0 1 0,9-10 0,4-10 42,-1 0 0,23-41 0,2-2-88,27-30-242,-60 88 26,-10 9 190,0 0 0,1 0-1,-1 0 1,0 0 0,0 0 0,0 0 0,0 0 0,1 0 0,-1 0 0,0 0-1,0 0 1,0 1 0,0-1 0,0 0 0,1 0 0,-1 0 0,0 0-1,0 0 1,0 0 0,0 0 0,0 0 0,1 0 0,-1 0 0,0 0 0,0 1-1,0-1 1,0 0 0,0 0 0,0 0 0,0 0 0,0 0 0,0 1-1,1-1 1,-1 0 0,0 0 0,0 0 0,0 0 0,0 0 0,0 1-1,0 25-621,0-6 573,6 67 90,-4-48 20,7 45 0,-8-80-26,0-1 0,0 1 0,0 0 0,0 0 0,1-1 0,-1 1 0,1-1 0,0 1 1,0-1-1,0 0 0,0 0 0,1 0 0,3 4 0,-4-6-3,-1 0 0,1 0 0,0 0 0,0 0-1,0 0 1,0 0 0,-1 0 0,1-1 0,0 1 0,1-1 0,-1 1 0,0-1-1,0 0 1,0 0 0,0 0 0,0 0 0,0 0 0,0-1 0,0 1 0,0 0-1,0-1 1,0 0 0,0 1 0,0-1 0,0 0 0,3-2 0,21-13 30,0-2 0,-2 0 0,39-39 0,-24 22 18,135-120 40,-141 130-720,-33 25 600,0 0 1,1 0 0,-1 0 0,0 0 0,0 0-1,0 0 1,1 0 0,-1 0 0,0 0 0,0 0-1,0 0 1,1 0 0,-1 0 0,0 0 0,0 1-1,0-1 1,0 0 0,1 0 0,-1 0-1,0 0 1,0 0 0,0 0 0,0 1 0,0-1-1,1 0 1,-1 0 0,0 0 0,0 0 0,0 0-1,0 1 1,0-1 0,0 0 0,0 0 0,0 0-1,0 1 1,0-1 0,1 0 0,-1 0 0,0 1-1,2 9-23,0 5 26,0 22 1,-2-28-28,0 1 0,1 0-1,0-1 1,0 1-1,6 18 1,2-2 103,-5-13-16,0 0 0,7 13 0,-9-23-36,-1-1 1,1 1 0,0 0 0,0 0-1,0-1 1,0 1 0,0-1-1,1 0 1,-1 1 0,1-1 0,-1 0-1,1-1 1,5 4 0,-7-5-14,1 1 1,0 0-1,0-1 1,0 0-1,0 1 1,0-1-1,0 0 1,0 0-1,0 0 1,-1 0 0,1-1-1,0 1 1,0 0-1,4-2 1,26-13 130,-23 10-105,48-28 100,33-16-83,129-46 15,-199 87-64,37-20 0,-57 28-1,0 0-1,0 0 1,0 0-1,0 0 1,0 0 0,0 0-1,0 0 1,0 0 0,1 0-1,-1 0 1,0 0 0,0 0-1,0 0 1,0 0 0,0 0-1,0 0 1,0-1 0,0 1-1,0 0 1,0 0 0,0 0-1,0 0 1,0 0-1,1 0 1,-1 0 0,0 0-1,0 0 1,0 0 0,0-1-1,0 1 1,0 0 0,0 0-1,0 0 1,0 0 0,0 0-1,0 0 1,0 0 0,0 0-1,0 0 1,0-1-1,0 1 1,0 0 0,0 0-1,0 0 1,-1 0 0,1 0-1,0 0 1,0 0 0,0 0-1,0-1 1,-12 1-271,2 2 262,0 0 0,0 1 0,1 0 1,-1 1-1,-17 9 0,-43 29-91,67-40 79,-8 6 13,0 0 0,0 1 0,0 0 0,1 1 0,0 0 0,-15 21-1,20-22 25,-1 0 0,1 0 0,0 0 0,1 1 0,0 0 0,1-1 0,0 1 0,0 1 0,-1 17 0,3-25 0,1 0 1,0 0-1,0 0 1,0 1 0,0-1-1,1 0 1,-1 0 0,1 0-1,0 0 1,0 0 0,0 0-1,0 0 1,0 0-1,1 0 1,0 0 0,-1-1-1,1 1 1,0-1 0,0 1-1,0-1 1,1 0-1,-1 0 1,0 0 0,1 0-1,-1 0 1,1 0 0,0-1-1,5 3 1,4 0-21,0 0 0,0-2 0,0 1 0,0-2 1,1 1-1,-1-2 0,0 0 0,1 0 0,17-3 0,-19 1-994,-1 0 1,1-1-1,-1 0 0,0-1 1,0 0-1,16-9 0,-23 11 393,0 0-1,0 0 0,0 0 1,0 0-1,0-1 1,0 0-1,-1 1 1,1-1-1,-1 0 1,0 0-1,0 0 0,0-1 1,0 1-1,2-7 1,11-23-3170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32:24.0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20 5984,'-16'-20'2208,"11"27"-1728,-5 13-128,6-7 608,-1 2-608,0 2 2240,2-2-1440,-2 1 416,0 4-928,2 0-97,-2-3-351,5-2-384,0 1 96,0 1-128,5-2 129,-5-3-2625,3 4 1504,2 1-3040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32:24.3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5 7136,'-13'-5'2656,"13"14"-2080,0-1-160,8 0 1632,-3 1-1216,-5 2 1056,5 6-1056,0-2-385,4 5-287,-4 5-64,3 1-64,-3 2-160,0 1 64,-2-1-2079,2 0 1183,0 0-3488,-5-1 2496,3 10-2368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32:24.7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0 6400,'-5'17'2368,"1"-5"-1856,8 3-128,-4-7 576,0 4-608,0 4 288,5 1-384,-5 3-416,5 3 64,-5 2-1760,3 6 1056,2 1-3360,0 8 2336,8-9 0</inkml:trace>
  <inkml:trace contextRef="#ctx0" brushRef="#br0" timeOffset="1">62 760 8128,'-13'51'3008,"18"-18"-2336,-5 7-160,0-16 1024,-5-1-928,1 5-96,-1-3-320,5 3-576,-5-5 192,-3-3-3424,8 0 1984,8 4-3712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32:25.8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83 2496,'0'-8'13802,"-1"7"-13583,1-1 1,0 1-1,0-1 0,0 1 0,0-1 1,1 1-1,-1-1 0,1-2 0,2 1-189,0 0 0,1 0-1,-1 0 1,1 1-1,-1-1 1,1 1-1,0 0 1,0 0-1,0 0 1,0 1 0,0-1-1,7-1 1,9-1 68,26-4 1,270-8 754,-180 20-256,-66-1-623,-68-3-449,7-5-2909,13 7-9098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32:26.6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55 1568,'-5'0'12544,"7"0"-11744,14-1 218,0 0 1,26-7 0,13-2-145,281-10 539,-203 13-1741,-77 2-3263,-42 3 145,-1 1 1052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32:27.2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0 1824,'-34'5'786,"21"-2"-415,-2-3 2054,15 0-2241,-1 0 1,0 0-1,0-1 1,0 1 0,1 0-1,-1 0 1,0 0-1,0 1 1,0-1-1,0 0 1,1 0 0,-9 5 7122,10-4-6646,5 1-353,1 0 1,-1-1 0,1 1-1,-1-2 1,1 1 0,9 0-1,43-5 755,-34 2-548,323-1 873,-276 5-1341,176 2-2074,-234-5-359,-37-13-9899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34:50.1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549 1 2400,'0'0'2235,"7"15"5268,-10-13-7300,0 0-1,1 0 1,-2-1-1,1 0 1,0 0-1,0 1 1,0-2 0,0 1-1,-1 0 1,1-1-1,0 1 1,-1-1-1,1 0 1,-1 0-1,-3-1 1,-26 3 743,10 2-196,19-3-741,-1-1 0,1 1 0,-1 0 0,1 1-1,0-1 1,-1 1 0,-5 2 0,-98 57 1106,72-39-757,7-5-190,-40 31-1,50-32-78,0 1 0,1 1-1,0 1 1,2 0 0,-19 28-1,30-39-86,0 0-1,1-1 1,0 1-1,1 1 1,-1-1-1,2 0 1,-1 1-1,1-1 1,0 1-1,1 0 0,0 0 1,1 0-1,-1 0 1,2 0-1,-1-1 1,1 1-1,1 0 1,3 14-1,-3-17 27,1-1-1,0 0 1,-1 0-1,1 0 1,1-1-1,-1 1 1,1-1-1,0 1 1,0-1-1,0 0 1,0-1-1,1 1 1,5 2-1,8 6 84,2-2 0,21 9-1,-19-8-203,2-2 209,29 9-1,-7-3 49,-39-13-66,1 0 0,0-1 0,-1 0 0,1 0 0,0-1-1,12-1 1,-1 1 102,-15 0-114,1-1 0,0 0 0,0 1 0,0-2 0,8-2 1,-11 4-62,0-1 1,0 0 0,1 0 0,-1 0 0,0-1 0,0 1 0,0 0 0,0-1 0,0 1 0,-1-1 0,1 0 0,0 0 0,2-3 0,-1 0 30,-1 0 1,1 0-1,-1 0 0,0 0 0,0 0 1,-1-1-1,1 1 0,0-12 1,0-7 204,-1 21-263,0-1 1,-1 0-1,1 1 0,-1-1 1,0 0-1,0 1 0,0-1 1,-1 1-1,1-1 1,-1 0-1,0 1 0,-2-7 1,-2 2-46,2 1 54,-1 1 0,1 0 0,-1 0 0,-1 1 0,-5-6 0,9 9-17,-1 1 1,0-1 0,0 1 0,1 0 0,-1 0 0,0 0-1,0 0 1,-1 0 0,1 0 0,0 0 0,0 1 0,0-1 0,0 1-1,-1 0 1,1 0 0,0-1 0,0 1 0,-1 1 0,1-1-1,-4 1 1,2 1-28,-1 0-1,0 1 0,1-1 0,0 1 0,-1 0 1,1 0-1,0 1 0,1-1 0,-1 1 0,-4 5 1,4-4 15,-12 10 93,-33 25 1,32-27-2,-31 29 0,38-31-183,4-3-205,-1-1-1,-1 0 1,-10 8-1,22-14-2255,-1-1 1866,1 1 1,-1-1-1,1 0 1,-1-1-1,1 1 0,-1 0 1,1-1-1,-1 0 0,0 0 1,1 0-1,-1 0 0,0-1 1,0 1-1,1-1 0,-1 0 1,0 1-1,4-5 0,19-27-2886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35:06.9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283 569 2496,'-14'-12'5333,"14"12"-5228,-1 0-1,1 0 0,-1 0 1,1 0-1,-1 1 1,1-1-1,-1 0 1,1 0-1,-1 0 1,1 1-1,-1-1 1,1 0-1,-1 1 1,1-1-1,0 0 1,-1 1-1,-16 25 543,2 1-1,-14 31 1,-10 18-38,-49 92 326,70-128-578,3 0 0,-16 60 0,27-79-237,1 1 0,2 0-1,0 36 1,1-35 494,0-22-278,0-14 944,1-42-1064,3-1 0,1 1 0,16-65 0,10-6-419,-19 78 137,33-87-1,-38 118 40,1 0-1,1 0 0,1 1 0,0 0 0,1 1 0,1 0 0,0 0 0,15-13 0,-13 17 15,0 0-1,1 1 0,0 0 1,0 1-1,1 1 1,0 1-1,0 0 1,1 1-1,0 0 0,24-3 1,-37 8 2,-1 0 0,0 1 0,1 0 1,-1-1-1,1 1 0,-1 1 0,0-1 0,1 0 0,-1 1 1,0 0-1,0 0 0,1 0 0,-1 0 0,0 0 0,5 3 1,-5-1 4,1 0 0,0 0 0,0 0 1,-1 0-1,0 1 0,0 0 0,0-1 0,0 1 1,4 8-1,-1 0 8,-1 1-1,0 0 1,-1 0 0,0 0 0,-1 1-1,2 22 1,-4-27 3,6 103 204,-7-99-129,-1 0 0,0-1 0,-1 1 0,-1-1 0,0 1-1,-8 20 1,9-29-23,0 0 0,0-1 0,0 1 0,-1-1-1,1 0 1,-1 1 0,0-1 0,0-1 0,0 1-1,0 0 1,-1-1 0,1 1 0,-1-1 0,1 0-1,-1 0 1,0 0 0,0-1 0,0 1 0,0-1-1,-5 1 1,-8 1 105,-1-1 0,1 0 1,-28-2-1,32 0-142,0 0 37,-4 1-76,0-1-1,1-1 1,-1-1 0,1 0-1,-26-7 1,33 7 75,-7-2-119,13 0-136,9-1-171,-1 2 353,0 1 0,1 0 0,0 0 0,-1 0 0,1 1 1,0 0-1,0 0 0,0 0 0,9 1 0,8-2-81,75-4 103,4-1 75,-83 4-104,0 0 0,0-1 1,25-10-1,29-15 110,-1-4 1,-2-2 0,124-86-1,-186 116-13,-2 0-1,1 0 0,0 0 1,-1-1-1,0 0 0,-1-1 0,1 1 1,5-9-1,-11 14-77,0 1-1,0 0 1,0 0 0,1-1-1,-1 1 1,0 0-1,0 0 1,0-1 0,0 1-1,0 0 1,1-1-1,-1 1 1,0 0 0,0-1-1,0 1 1,0 0-1,0-1 1,0 1 0,0 0-1,0 0 1,0-1 0,0 1-1,0 0 1,-1-1-1,1 1 1,0 0 0,0-1-1,0 1 1,0 0-1,0 0 1,-1-1 0,-8 1-177,-13 10-35,-3 9 201,-1 0-1,2 2 0,1 1 1,1 1-1,0 0 0,2 2 1,-19 30-1,32-44-16,0 0 0,1 0 0,0 1 0,1 0 0,-6 16 0,10-24 38,0-1 0,0 1 1,1-1-1,-1 1 1,1-1-1,-1 1 0,1 0 1,0-1-1,1 1 0,-1-1 1,1 1-1,-1-1 1,1 1-1,0-1 0,0 1 1,0-1-1,1 0 0,-1 1 1,1-1-1,0 0 1,0 0-1,0 0 0,0 0 1,3 2-1,-3-3 30,1-1-1,-1 1 1,1-1-1,-1 0 1,1 0 0,-1 0-1,1 0 1,-1 0-1,1 0 1,0-1-1,0 1 1,-1-1 0,1 0-1,0 0 1,0 0-1,3 0 1,6-1 110,-1-1 1,17-4-1,-21 4-105,0-1 1,1 1-1,-1-1 0,-1 0 0,1-1 1,0 0-1,-1 0 0,0 0 1,0-1-1,0 1 0,0-2 0,-1 1 1,0 0-1,0-1 0,5-8 0,-5 6-16,-1 1-1,0-1 0,-1 0 1,0 0-1,0 0 0,-1-1 1,0 1-1,0-1 0,-1 1 0,0-1 1,0 0-1,-1 0 0,-1-9 1,0 8-20,0 1 1,0-1 0,-1 0-1,0 1 1,0-1 0,-1 1-1,0-1 1,-1 1 0,0 1-1,-1-1 1,0 0 0,0 1-1,-1 0 1,0 0 0,-11-11-1,12 14-53,4 4 34,0 0-1,0 0 1,0 0 0,0 0-1,0 0 1,0 0 0,0 0-1,0 0 1,-1 0 0,1 0-1,0 1 1,0-1 0,-1 0-1,1 1 1,-1-1 0,1 1-1,-1 0 1,1-1 0,-1 1-1,1 0 1,-1 0 0,1 0-1,-1 0 1,1 0 0,-2 0-1,2 1 9,1-1-1,-1 0 0,1 1 0,-1-1 0,1 0 0,0 1 1,-1-1-1,1 0 0,0 1 0,-1-1 0,1 1 0,0-1 1,-1 1-1,1-1 0,0 1 0,0-1 0,0 1 0,0-1 1,-1 1-1,1-1 0,0 1 0,0-1 0,0 1 1,0-1-1,0 1 0,0-1 0,0 1 0,0-1 0,0 1 1,1-1-1,-1 1 0,0-1 0,0 1 0,0-1 0,0 1 1,1 0-1,8 18-252,4 1 229,2 1 0,-1-2 1,24 23-1,-32-36 36,0 0 0,0-1 0,1 0 0,0 0 0,0-1 0,0 0 0,0 0 0,1-1 0,-1 0 0,1 0 0,0-1 0,0 0 0,13 2 0,-16-3 5,-1-1 0,1 0 1,0-1-1,0 1 0,0-1 1,-1 1-1,1-1 1,0-1-1,-1 1 0,1-1 1,-1 0-1,1 0 0,-1 0 1,0 0-1,0-1 0,4-3 1,-2 1 5,0-1 1,-1 1-1,1-1 1,-1 0 0,-1-1-1,1 1 1,-1-1-1,6-13 1,29-77 351,-25 60-363,7-4 103,-2 5-237,-18 35 122,0-1-1,-1 0 1,1 1 0,0-1-1,1 1 1,-1-1-1,0 1 1,0 0 0,1-1-1,-1 1 1,1 0-1,1-1 1,-2 2-12,0 0-1,1 0 1,-1 0-1,0 0 1,0 1-1,0-1 1,0 0-1,0 1 1,0-1 0,0 1-1,0-1 1,0 1-1,0 0 1,0-1-1,0 1 1,1 1-1,2 3 2,1 1 0,-2-1-1,1 1 1,-1-1 0,1 1 0,-2 0-1,1 0 1,2 8 0,13 55 103,-14-50-86,4 20 7,-2 1-1,-2 0 0,0 44 1,-4-71 39,0 0 0,-1 0 0,-1 0 0,0 0 1,-5 17-1,7-28-19,-1 1 1,0-1-1,0 1 0,0-1 1,0 1-1,0-1 1,-1 0-1,1 0 0,-1 0 1,1 0-1,-1 0 0,0 0 1,0 0-1,0 0 1,0-1-1,0 1 0,0-1 1,0 1-1,-1-1 0,1 0 1,0 0-1,-1 0 1,1 0-1,-1 0 0,1-1 1,-1 1-1,1-1 0,-1 0 1,0 0-1,1 1 1,-1-2-1,1 1 0,-6-1 1,2 0-17,0-1 1,-1 0 0,1 0 0,0-1 0,0 0-1,0 0 1,0 0 0,1-1 0,0 0 0,-1 0-1,1 0 1,-9-10 0,-2-5 31,0-1-1,-13-22 1,23 33 2,-12-18-935,38 56 959,-14-19-106,0-1 0,1 0-1,0 0 1,0 0 0,1-1-1,1 0 1,-1 0-1,18 11 1,-23-18 54,1 1-1,0-1 1,0 1-1,0-1 1,0 0-1,0-1 1,0 1-1,5-1 1,35-1-15,-30 0 34,4 0 11,0-1-1,0-1 0,0-1 1,0 0-1,0-2 1,-1 0-1,0 0 1,0-2-1,-1 0 1,0-1-1,0 0 1,-1-2-1,0 0 0,-1 0 1,0-1-1,-1-1 1,0 0-1,-1-1 1,-1 0-1,12-20 1,-2 2 9,-2-1 0,22-52 0,-37 75-101,1 2 1,10-16-1,-11 16-13,1 1 0,6-16-1,-11 23 58,1-1-1,-1 1 0,0 0 0,0 0 0,0 0 0,0 0 1,0 0-1,0-1 0,0 1 0,0 0 0,0 0 0,0 0 0,0 0 1,1 0-1,-1-1 0,0 1 0,0 0 0,0 0 0,0 0 1,0 0-1,1 0 0,-1 0 0,0 0 0,0 0 0,0 0 1,0 0-1,1 0 0,-1 0 0,0 0 0,0 0 0,0 0 1,0 0-1,1 0 0,-1 0 0,0 0 0,0 0 0,1 0 1,6 5-85,5 13-60,-7-6 117,-1 0-1,0 0 1,-1 1 0,2 23 0,-1-13 37,11 96 85,-11-77-61,-1-19 1,-2 0 1,-1 25-1,-1-40 21,1-1 0,-2 1-1,1 0 1,-1 0-1,0-1 1,0 1 0,-1-1-1,0 0 1,-8 13 0,10-19-33,1 0 0,-1-1 1,0 1-1,0 0 1,1 0-1,-1-1 0,0 1 1,0 0-1,0-1 0,0 1 1,0-1-1,0 1 0,0-1 1,0 1-1,-1-1 1,1 0-1,0 0 0,0 1 1,0-1-1,0 0 0,0 0 1,0 0-1,-1 0 0,1 0 1,0-1-1,0 1 1,0 0-1,0 0 0,0-1 1,-2 0-1,-10-1 15,4 0-16,0 0 1,0-1-1,0 0 0,0 0 0,1-1 0,-10-5 0,-18-8 18,-14-7-39,33 15 17,-1 1 0,-18-7 0,21 9-90,13 4 34,-1 1 0,1 0 1,-1 0-1,1 0 0,-1 0 1,1 0-1,-5 0 1,6 1 56,2 2-38,-1-1 1,1 1 0,0-1 0,0 0-1,0 1 1,0-1 0,0 0-1,0 0 1,0 1 0,0-1 0,1 0-1,-1 0 1,3 1 0,1 2-7,9 7 3,0 0 0,1-2-1,0 0 1,1 0-1,23 8 1,-35-15 17,9 2 21,-1 0-1,1 0 1,-1-1 0,1-1-1,0 0 1,0-1-1,0 0 1,0-1-1,0-1 1,0 0-1,0 0 1,0-2-1,0 1 1,-1-2 0,1 1-1,20-11 1,-12 5 148,-11 5-105,0 0-1,0-1 1,15-11 0,2-3-36,-8 6 11,-1-1 0,0 0 0,22-25 0,-16 11 11,-1 0 1,-2-2 0,27-50-1,2-8-170,-49 86 155,7-14-16,-6 15-51,-3 8 26,-13 45-122,-8 63 0,17-83 110,0 52-1,4-67 54,1-12-11,-1 0 1,1-1-1,0 1 1,1 0-1,-1 0 0,1 0 1,0-1-1,0 1 0,0 0 1,1-1-1,-1 1 0,1-1 1,3 6-1,-4-8-21,1-1-1,-1 1 1,0-1 0,0 1 0,1-1-1,-1 1 1,1-1 0,-1 0-1,1 0 1,0 0 0,0 0 0,-1 0-1,1 0 1,0 0 0,0 0-1,0-1 1,0 1 0,2 0 0,0-1 22,-1 0 0,0 0 1,0 0-1,1-1 0,-1 1 1,0-1-1,1 0 0,-1 0 1,0 0-1,4-2 0,1-1 3,0 0-1,0-1 0,-1 0 1,1-1-1,-1 1 1,0-1-1,8-10 0,-2 2 1,-8 9-13,0-1 0,0 1 0,0-1 0,-1 0-1,0 0 1,0-1 0,4-9 0,32-88-2,-29 75-5,15-27 0,-19 41 0,17-47 0,7-11 38,5-28-73,-27 74 32,31-105 30,-36 116 0,4-30 0,-7 40-70,0-15-8,-1 13-32,0 14-135,-1 10 163,-1 1 1,-5 21-1,-1 10 160,-5 50-462,-4 29 319,6-41 181,6-51-174,-3 54-1,7-40 0,-1-28 119,2 0 0,3 27 1,-2-30-234,0-13 139,-1-1 0,0 0 0,1 1 0,0-1 0,0 0 0,0 1 0,1-1 1,3 7-1,-5-10 21,1-1 0,-1 1 1,1-1-1,-1 1 0,1-1 0,-1 1 1,1-1-1,-1 0 0,1 1 1,0-1-1,-1 0 0,1 1 1,0-1-1,-1 0 0,1 0 1,0 0-1,-1 0 0,1 0 0,0 1 1,-1-1-1,1 0 0,0 0 1,-1-1-1,1 1 0,0 0 1,-1 0-1,1 0 0,0 0 0,0-1 1,16-8 148,-11 3-146,-1 1 0,0-2 1,-1 1-1,0 0 1,5-9-1,-1 0 12,5-9-19,-1 0 1,11-33-1,1-4-84,-17 45 174,-1-1-1,5-22 1,-4 20-697,-7 28 564,0 0 0,0 0 1,1 0-1,1 0 0,-1 0 1,1-1-1,7 17 0,0-2 61,1-1-1,17 25 0,-23-41-16,0 0 1,1 0-1,-1 0 1,1-1-1,1 0 1,-1 0-1,1 0 0,0 0 1,0-1-1,0 0 1,13 6-1,-9-7-5,0 1 1,0-2-1,0 1 1,0-1-1,1-1 1,-1 0-1,0 0 1,1-1-1,-1 0 1,1-1-1,-1 0 1,1-1-1,-1 0 0,11-4 1,-6 0-7,1 0 1,-1-1-1,0-1 1,-1 0-1,0-1 1,0-1-1,-1 0 1,15-15-1,205-198 363,-215 205-300,0-1-1,16-23 1,-28 34-65,0-1 0,0 0-1,-1-1 1,-1 1 0,0-1 0,0 0 0,4-19 0,-5 17 143,-2 9-141,0-1 0,0 0 0,-1 1-1,1-1 1,-1 0 0,0 1 0,0-1-1,0 0 1,0 0 0,-1 1 0,-1-8-1,1 8-12,0 0-1,0 0 1,0 0 0,-1 0-1,1 1 1,-1-1-1,-2-2 1,3 4 2,1 0 0,-1 0 0,0 1 1,0-1-1,0 1 0,0-1 0,0 1 0,0-1 0,0 1 0,0-1 1,0 1-1,0 0 0,0 0 0,0-1 0,0 1 0,-1 0 0,1 0 1,0 0-1,0 0 0,0 1 0,0-1 0,0 0 0,0 0 1,-1 1-1,-5 2-7,0-1-1,0 2 1,1-1 0,-8 5 0,2 0-16,1 0 1,-1 0-1,1 1 1,1 0-1,0 1 1,0 0-1,1 1 0,0 0 1,1 0-1,0 1 1,1 0-1,0 0 1,1 0-1,1 1 0,0 0 1,-4 16-1,1 8 49,2-1-1,2 1 0,1 0 0,2 0 0,5 52 1,-2-66 25,0-1 1,2 0-1,1 1 1,9 27-1,-10-38-84,-2-7 45,0 1-1,0-1 0,0 1 0,1-1 0,0 0 0,0 0 0,0 0 1,5 4-1,2 3 46,-7-8-29,-1-1 0,1 0 0,-1 0 0,1 0 0,0 0 0,0-1 0,1 1 0,-1-1 0,0 0 0,1 0 0,-1 0 0,1 0 0,0 0 0,0-1 0,0 0 0,0 0 0,7 2 0,21-1-13,0-1 1,0-1-1,0-2 1,0-1 0,-1-2-1,41-11 1,-58 12 35,0 0 0,-1-1 1,1-1-1,-1-1 0,16-10 1,-22 12-49,1-1 0,-1 1 1,0-2-1,0 1 0,-1-1 1,0 0-1,0 0 0,-1-1 1,7-11-1,-2-2 58,-1 0 0,-1-1-1,0-1 1,-2 1 0,5-35 0,-10 49-39,0 0 0,0 0 0,-1 1 0,-1-1 0,1 0 0,-1 0 0,0 0 0,-1 0 0,0 1 0,0-1 0,-1 0 1,-5-10-1,7 16-22,1 1 0,-1 0 0,0 0 1,0 0-1,0 0 0,1 0 1,-1 0-1,0 0 0,0 0 0,-1 0 1,1 0-1,0 0 0,0 0 1,0 1-1,-1-1 0,1 1 0,0-1 1,0 1-1,-1-1 0,1 1 1,0 0-1,-1-1 0,1 1 0,-1 0 1,-1 0-1,1 0-5,0 1 0,0-1 0,0 1 0,0 0 0,0-1 0,0 1 1,0 0-1,0 0 0,1 0 0,-1 1 0,0-1 0,0 0 0,1 1 0,-1-1 0,1 1 0,-2 2 0,-6 6 24,4-4 0,0-1 0,1 1 0,-1 0 0,1 0 0,1 0 0,-6 12 0,3 1-46,0 0 1,1 0-1,1 0 0,1 1 0,-1 26 0,4-34 44,0-1 1,1 1-1,0-1 0,1 0 0,0 1 0,1-1 0,0 0 0,1 0 0,0-1 0,10 20 0,-11-26 23,0 1 0,1-1 0,0 0 0,-1 0 0,1 0 0,1 0 0,-1-1 0,1 1 0,-1-1 0,1 0 0,0-1 0,0 1 0,0-1 0,0 0 0,0 0 0,1-1 0,-1 1 0,1-1 0,-1-1 0,1 1 0,-1-1 0,9 0 0,49-5-271,-1-3 0,116-30 1,-172 37-191,22-8-1255,-26 8 1418,-1 1 1,1-1-1,-1 0 0,1 0 0,-1 0 1,0 0-1,1 0 0,-1 0 1,0 0-1,0 0 0,0 0 1,0-1-1,0 1 0,2-3 0,-3 3 68,0 0-1,0 1 0,0-1 0,0 0 0,0 0 0,0 1 0,0-1 0,0 0 0,0 0 0,0 0 0,0 1 0,0-1 0,-1 0 0,1 0 0,0 1 0,-1-1 0,1 0 0,0 1 0,-1-1 0,1 0 0,-1 1 0,1-1 0,-1 1 0,1-1 0,-1 0 0,0 1 0,0-1 0,-23-15-3531,15 11 2946,-20-17-2797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35:07.3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159 185 10816,'-126'-68'4000,"109"63"-3136,2 5-224,15-4-608,10-7-160,3-14-736,24-7 480,34-8-4736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32:35.8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9 3808,'-1'0'43,"1"0"0,0-1 0,0 1 0,0 0 0,0-1 0,0 1 0,0 0 0,0 0 0,1-1 0,-1 1 0,0 0 0,0-1 0,0 1 0,0 0 0,0-1 0,0 1 0,0 0 0,1 0 0,-1-1 0,0 1 0,0 0 0,0 0 0,1 0 0,-1-1 0,0 1 0,0 0 0,1 0 0,-1 0 0,0-1 0,0 1 0,1 0 0,-1 0 0,0 0 0,0 0 0,1 0 0,-1 0 0,0 0 0,1 0 0,-1 0 0,0 0 0,1 0 0,-1 0 0,0 0 0,0 0 0,1 0 0,-1 0 0,1 0 0,4 1 2853,-3 1-2500,1 0 0,0 0 0,-1 1 0,1-1 0,-1 1 0,0-1 1,0 1-1,0 0 0,0 0 0,-1 0 0,1 0 0,-1 0 0,1 0 0,-1 1 1,0-1-1,0 0 0,-1 1 0,1-1 0,-1 7 0,1 6 347,-1 0-1,-5 32 1,5-44-632,-4 28 450,-18 123 318,15-111-712,2-15-157,-14 52-1,10-51-532,2-6-2146,-1-1-5002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5:19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5408,'-32'9'2432,"22"-9"-2112,7 0 128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32:36.3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18 143 6048,'-14'-24'1952,"13"23"-1901,1 0 1,-1 0 0,1 0-1,0 0 1,-1 0-1,1 0 1,0 0 0,0-1-1,0 1 1,0 0-1,0 0 1,0 0 0,0 0-1,0 0 1,0 0-1,0-1 1,1 1 0,-1 0-1,0 0 1,1 0-1,0-2 1,1 0 215,0-1 87,0-1-1,1 1 1,0 0-1,0-1 0,0 1 1,0 0-1,1 1 1,-1-1-1,1 1 0,0-1 1,0 1-1,0 0 0,1 1 1,-1-1-1,1 1 1,-1 0-1,7-3 0,4 0-64,0 0-1,0 2 0,0-1 1,19-1-1,-15 3-67,1 1-1,1 1 1,-1 0 0,0 1 0,34 7 0,-47-6-148,0 0 0,0 1 1,0-1-1,-1 1 0,1 0 1,-1 1-1,0 0 0,8 6 1,-10-7-9,-1 0 1,1 1-1,-1-1 0,0 1 1,-1 0-1,1 0 1,0 0-1,-1 0 1,0 0-1,0 1 1,0-1-1,-1 1 1,2 8-1,-2-10-9,-1 1 0,0-1-1,0 0 1,0 0 0,0 0 0,-1 0 0,1 0-1,-1 0 1,0 0 0,0 0 0,0 0-1,0 0 1,-1 0 0,1 0 0,-1-1 0,1 1-1,-1-1 1,0 1 0,0-1 0,0 1 0,-1-1-1,1 0 1,-5 3 0,-5 4 105,-1-1 0,0 0-1,-22 10 1,20-11-84,-15 9-285,30-16 204,0 0 1,-1 0 0,1 0 0,-1 1-1,1-1 1,0 0 0,-1 1 0,1-1-1,0 0 1,-1 1 0,1-1 0,0 0-1,0 1 1,-1-1 0,1 1 0,0-1-1,0 0 1,0 1 0,-1-1 0,1 1-1,0-1 1,0 1 0,1 1-6,1 0 0,-1 0 0,1-1 0,0 1 0,-1 0 0,1-1 0,0 1 0,0-1 0,0 0 0,0 0 0,0 1 0,3 0 0,1 1-2,18 10 76,-1 1 0,0 1-1,-1 1 1,0 1 0,-2 1 0,30 33-1,-37-36-68,-2 0 0,14 24-1,-22-34 100,0 0-1,-1 0 1,0 1 0,0-1-1,-1 1 1,1-1-1,-1 1 1,0 0-1,0-1 1,-1 1-1,0 0 1,0 6-1,-1-9-19,1 0-1,-1-1 1,1 1-1,-1 0 1,0 0-1,0-1 1,0 1-1,-1-1 1,1 1-1,-1-1 0,1 1 1,-1-1-1,0 0 1,1 0-1,-1 0 1,-3 2-1,1-1-30,0 0-1,0-1 0,0 1 1,0-1-1,-1 0 0,1 0 1,-1-1-1,-7 2 1,-5 0-60,0-1 0,0-1 1,0 0-1,-20-3 1,35 2-23,-106-8-1018,55-1-1564,2-5-3500,51 14 5608,-1 0 439,1 0 0,0 0 0,0 0 0,0 0 0,0 0 0,0 0 0,8-6-6367,16 2 4116,17 8-785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32:42.3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54 2240,'-7'-1'-985,"-10"-5"9824,24 2-7643,19-4 763,31-7-1,71-3-611,-121 17-1563,0 0-1,1 1 1,-1 0 0,0 1-1,0-1 1,10 3 0,-16 6-7747,-1 4 5323,0 9 27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32:42.9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340 12 4736,'-2'-4'411,"-2"-3"862,2 6-729,2 6 2769,-1-4-3137,1-1 0,-1 0 0,1 0 1,0 1-1,-1-1 0,1 0 0,-1 0 0,1 1 0,0-1 0,-1 0 0,1 1 0,0-1 1,0 1-1,-1-1 0,1 0 0,0 1 0,0-1 0,-1 2 0,-2 2 377,-8 8 391,-1-1 0,0 0 0,-19 12 0,-5 5-155,13-9-592,2 0 0,0 1 1,2 1-1,0 1 0,-18 27 1,26-31-17,2-6-78,2 1 1,0-1-1,0 1 1,-7 22-1,12-29-102,-4 11 53,1 1 0,1-1 0,1 1 0,-1 20 0,3-34-31,1 0-1,0 0 1,0 0 0,1 0-1,-1 0 1,1 0 0,0 0-1,0 0 1,0 0 0,1-1-1,-1 1 1,1 0 0,0-1-1,0 1 1,0-1 0,0 1-1,1-1 1,-1 0 0,1 0-1,0 0 1,0 0 0,0-1-1,0 1 1,6 2 0,-2-2 10,0 0 1,0 0 0,0-1-1,1 0 1,-1 0-1,1-1 1,-1 0 0,14 0-1,62-5 195,-70 3-161,-5 0-60,109-13-700,-97 10-1393,35-11-1,-52 14 1654,0 0-1,-1 0 1,1 0-1,-1-1 1,1 1-1,-1-1 1,1 1-1,-1-1 1,0 0-1,0 0 1,0 0-1,0 0 1,2-3-1,-2-5-3272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32:43.2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26 7808,'-12'-22'2506,"12"21"-2467,0 1-1,0 0 0,0 0 1,0 0-1,0-1 0,-1 1 1,1 0-1,0 0 0,0 0 1,0 0-1,0-1 0,-1 1 1,1 0-1,0 0 0,0 0 1,0 0-1,-1 0 0,1 0 0,0 0 1,0-1-1,0 1 0,-1 0 1,1 0-1,0 0 0,0 0 1,-1 0-1,1 0 0,0 0 1,0 0-1,0 0 0,-1 0 1,1 0-1,0 0 0,0 0 1,-1 1-1,1-1 0,0 2 241,5-1 35,3-1 897,0 1 1,0 0-1,9 3 0,13 1-702,165 6-271,-64-11-4728,-120 0 3777,29 1-1553,-1 3-1270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32:43.6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655 1 5728,'-1'0'114,"0"0"1,1 0 0,-1 0-1,0 0 1,0 0 0,0 0-1,1 0 1,-1 0 0,0 0-1,0 0 1,0 1-1,1-1 1,-1 0 0,0 0-1,0 1 1,1-1 0,-1 1-1,0-1 1,1 1 0,-1-1-1,0 1 1,1-1 0,-1 1-1,0 0 1,-17 21 1430,5-6-186,-130 108 3700,119-104-4630,-196 151 2451,42-21-2277,154-132-1141,16-12-1933,1 0-3592,14-13 3439,2-1-1381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32:44.0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8 8128,'-4'-8'2011,"2"10"-728,3 16-20,-1-7-743,2 19 872,1 1 0,2-1 0,8 30-1,-8-39-1198,-5-21-194,15 58 189,-13-52-432,0 0 1,1 0 0,-1-1-1,1 1 1,1-1 0,-1 1-1,6 5 1,-7-8-261,1-1 0,-1-1 0,0 1 0,1 0 0,0-1 0,-1 1 0,1-1 0,0 0 0,0 0 0,0 0 0,-1 0 0,1 0 0,0-1 0,4 1 0,1 0-500,0-1-1,0 0 1,0-1 0,11-1 0,20-9-1700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32:44.3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60 189 6304,'2'39'3287,"0"-17"-2566,-2 30 1,-6 53 3355,3-36-1806,-18 110 0,19-159-2016,-1 3 274,3-23-524,0 0 1,0 0 0,0 0 0,-1 0-1,1 0 1,0 0 0,0 0-1,0 0 1,0 1 0,0-1-1,0 0 1,0 0 0,0 0 0,0 0-1,-1 0 1,1 0 0,0 0-1,0 0 1,0 0 0,0 0 0,0 0-1,0 0 1,0 0 0,0 0-1,0 0 1,-1 0 0,1 0 0,0 0-1,0-1 1,0 1 0,0 0-1,0 0 1,0 0 0,0 0-1,0 0 1,0 0 0,0 0 0,0 0-1,-1 0 1,1 0 0,0 0-1,0 0 1,0 0 0,0 0 0,0-1-1,0 1 1,0 0 0,0 0-1,0 0 1,0 0 0,0 0-1,0 0 1,0 0 0,0 0 0,0-1-1,-4-6 188,0-12-136,0 0 1,-2-36-1,3 17-59,0-15-4,3 0 0,11-89 0,-9 123 46,2-22-94,1 0 1,3 0 0,25-79-1,-32 116 82,1 0-1,0 0 0,0 0 0,1 0 1,-1 0-1,1 1 0,0-1 0,0 1 1,3-4-1,-5 7-11,0-1 0,-1 0 0,1 1 0,0-1 0,0 0 1,0 1-1,0-1 0,0 1 0,0 0 0,0-1 0,0 1 0,0 0 0,0 0 0,0-1 1,0 1-1,0 0 0,0 0 0,0 0 0,1 0 0,-1 1 0,0-1 0,0 0 0,0 0 1,0 0-1,0 1 0,0-1 0,0 1 0,0-1 0,0 1 0,0-1 0,-1 1 1,1 0-1,0-1 0,0 1 0,0 0 0,-1-1 0,1 1 0,0 0 0,-1 0 0,1 0 1,0 1-1,5 7 136,-1 0 0,0 0 1,0 0-1,-1 1 0,0-1 1,-1 1-1,0 0 0,3 18 1,-4-14 56,-1 0-1,-1 0 1,0 1 0,0-1 0,-5 25 0,3-33-163,1 0 0,-1-1 1,0 1-1,-1-1 0,1 0 1,-1 0-1,0 1 0,0-2 1,-1 1-1,1 0 0,-1-1 1,0 0-1,-1 1 0,1-2 1,-7 6-1,9-8-54,0 0 0,0 0 1,0 0-1,0-1 0,-1 1 1,1 0-1,0-1 0,-1 1 0,1-1 1,0 0-1,-1 0 0,1 0 1,-1 0-1,1 0 0,0 0 0,-1-1 1,1 1-1,-3-2 0,-19-7-2902,4-2-4753,41 19-3819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32:44.7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136 175 7968,'-19'-18'2565,"21"18"-1974,0 0 0,1 0 0,-1 1 0,0-2 0,0 1 0,0 0-1,1 0 1,-1-1 0,0 1 0,4-2 0,-2 1-394,1 0-1,0-1 1,-1 0 0,1 0-1,6-4 1,-7 3-145,0-1 0,-1 0 0,1 0 0,-1 0 0,0 0-1,0-1 1,-1 1 0,1-1 0,-1 1 0,3-9 0,-2 5 96,-1 0-1,0-1 0,0 1 1,-1-1-1,1-13 1,-2 21-124,0 0 0,0 0 0,0 0 0,0 1 0,0-1 0,0 0 0,0 0 0,0 0 0,0 1 0,-1-1 0,1 0 0,0 0 0,-1 1 0,1-1 0,0 0 0,-1 1 0,1-1 0,-1 0 0,1 1 0,-1-1 0,0 1 0,1-1 0,-1 0 0,1 1 0,-1 0 0,0-1 0,1 1 0,-1-1 0,0 1 0,0 0 0,1-1 0,-1 1 0,0 0 0,0 0 0,0 0 0,1 0 0,-1 0 0,0 0 0,0 0 0,0 0 0,1 0 0,-1 0 0,0 0 0,0 0 0,0 0 0,1 1 0,-1-1 0,-1 1 0,-2 0 158,-1 1 1,1-1-1,0 1 0,-1 0 0,1 1 1,0-1-1,-5 5 0,-10 10 433,1 2 0,1 0 0,1 1 0,0 1 0,2 1-1,-22 41 1,31-54-446,1 0 0,0 0 0,1 0-1,-3 12 1,5-18-135,1 0 0,-1-1-1,1 1 1,0 0 0,0-1-1,0 1 1,0 0 0,0-1 0,1 1-1,-1 0 1,1-1 0,0 1-1,0-1 1,0 1 0,0-1 0,0 1-1,0-1 1,1 0 0,-1 0-1,3 3 1,1 0-10,0-1-1,1 0 1,-1 0 0,1 0-1,0 0 1,0-1 0,0 0-1,1-1 1,-1 1 0,9 1-1,2 0-604,-1 0 0,1-2 0,19 1 0,-8-3-2634,55-7-1,-60 4 1519,76-12-3044,2-12-2597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34:38.1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32 2720,'13'-8'13104,"-11"-2"-7548,0 1-4815,-2 9-726,0 0-1,0-1 1,0 1 0,0 0-1,0 0 1,0 0 0,0 0-1,0 0 1,0-1-1,0 1 1,0 0 0,0 0-1,0 0 1,0 0 0,0 0-1,0-1 1,0 1-1,0 0 1,-1 0 0,1 0-1,0 0 1,0 0 0,0 0-1,0-1 1,0 1-1,0 0 1,0 0 0,0 0-1,0 0 1,-1 0-1,1 0 1,0 0 0,0 0-1,0 0 1,0 0 0,0 0-1,0 0 1,-1 0-1,1-1 1,0 1 0,0 0-1,-1 1 46,1-1-60,0 0-1,0 0 0,0 0 1,0 0-1,0 0 0,0 0 1,1 0-1,-1 0 0,0 0 1,0 0-1,0 0 0,0 0 0,0 1 1,0-1-1,0 0 0,0 0 1,0 0-1,0 0 0,0 0 1,0 0-1,0 0 0,0 0 1,0 0-1,0 0 0,0 0 1,0 0-1,0 1 0,0-1 1,0 0-1,0 0 0,0 0 0,0 0 1,0 0-1,0 0 0,0 0 1,0 0-1,-1 0 0,1 0 1,0 0-1,0 0 0,-3 15-297,-1 1 342,-7 41 574,-8 96 0,12-26-426,-2 91 400,13-143-470,-4-74-306,0 0 0,0 0 1,0 0-1,0 0 0,-1 0 0,1-1 0,0 1 0,-1 0 0,1 0 0,0 0 1,-1-1-1,1 1 0,-2 1 0,-9-39-18793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34:38.9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482 0 4224,'2'5'7614,"-2"4"-2764,-2-1-4595,-1-1 114,0-1 0,-1 1 0,0-1 0,0 0 0,-1 0 0,0 0 0,0-1 0,0 1 0,-12 8 0,-2 0 85,-38 19 1,31-19 2,-38 18 228,41-22-475,-41 25-1,36-15-177,1 1 0,0 1 0,-43 49 0,50-46 688,18-24-444,7-5-56,27-9-184,1 1 0,59-13 0,72-4 164,-37 8-97,6-3 89,-126 22-188,1 0-86,0 1 1,16-2 0,-22 3-212,-7 18-10848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5:19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14 160 6048,'-14'-15'2752,"28"7"-2400,-5 3 1312,10 5-992,26-7 1344,8-1-1152,36-9 288,6 5-672,26-11-384,-3 7-64,30-13 447,-13 9-255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36:36.0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127 703 2496,'-10'0'3605,"13"-2"-3429,-1 0-1,0 0 1,0-1-1,0 1 1,0 0 0,0-1-1,0 1 1,-1-1-1,3-4 1,10-29 425,-10 24-366,37-91 565,-37 94-715,-1 0 1,1 0-1,-1 0 0,-1-1 1,0 1-1,2-16 0,-7 28-151,1 0-1,-1 0 0,1 0 1,0 0-1,-3 7 0,-10 28 225,1 0 0,-8 44 0,-1 2-109,-1-1 136,3-11 373,-41 97 0,40-106 1117,22-64-1644,1-1 1,-1 0 0,0 1-1,0-1 1,1 0-1,-1 1 1,1-1-1,0 1 1,-1-1-1,1 1 1,0-1-1,0 1 1,0-1 0,0 1-1,2-2 1,7-15 28,1-17 157,20-82 153,-14 29-258,42-129 0,-51 197-85,0 1 0,2-1 0,0 1 0,24-32 0,-27 41-76,1 0 1,0 1 0,1 0 0,0 1 0,1 0 0,-1 0 0,2 1 0,-1 0-1,18-8 1,-26 14 50,0 0-1,0 0 1,0 1-1,0-1 0,0 1 1,0-1-1,0 1 1,0 0-1,0 0 0,0 0 1,0 0-1,0 0 1,0 1-1,0-1 1,0 0-1,0 1 0,0 0 1,0-1-1,0 1 1,0 0-1,0 0 1,-1 0-1,1 0 0,0 0 1,-1 1-1,1-1 1,-1 0-1,1 1 1,-1-1-1,1 1 0,-1 0 1,0-1-1,0 1 1,0 0-1,1 2 0,1 1 20,-1 1 0,1 0-1,-1-1 1,0 1-1,-1 0 1,0 0-1,0 0 1,0 0-1,0 0 1,-1 10 0,-3 4 72,0-1 1,-2 0 0,0 0-1,-1-1 1,-1 1 0,-14 26 0,15-34 6,0-1 0,0-1 0,-1 1 1,0-1-1,-1 0 0,0-1 0,0 1 1,-1-2-1,-14 11 0,21-17-85,0 1 0,1-1 0,-1 0 0,0 0 0,0-1 0,0 1 1,0 0-1,0-1 0,0 1 0,0-1 0,0 1 0,-1-1 0,1 0 0,0 0 0,0 0 0,0 0 0,0 0 0,0-1 0,0 1 0,0-1 0,0 1 0,0-1 0,0 0 0,0 0 0,-2-1 0,0-1 14,0 1 0,0-2-1,1 1 1,0 0-1,-1-1 1,1 0 0,0 0-1,1 0 1,-5-7-1,7 11-44,-1-1-1,1 0 0,0 1 0,0-1 0,-1 1 1,1-1-1,0 1 0,0-1 0,0 0 0,-1 1 0,1-1 1,0 1-1,0-1 0,0 0 0,0 1 0,0-1 1,0 0-1,1 1 0,-1-1 0,0 1 0,0-1 0,0 0 1,0 1-1,1-1 0,-1 1 0,0-1 0,1 1 1,-1-1-1,1 0 0,0 0-10,0 0 0,0 1 1,0-1-1,0 1 0,0-1 0,0 1 0,0 0 1,0-1-1,0 1 0,0 0 0,0 0 1,0-1-1,1 1 0,-1 0 0,0 0 1,0 0-1,0 1 0,2-1 0,1 1-14,0 0 0,0 1-1,0-1 1,6 4 0,13 4-9,8-3 218,0 0 1,-1-2-1,2-2 0,60-2 1,-73-2-93,-1 0-1,1-1 1,-1-1 0,0-1 0,0 0 0,0-1 0,-1-1-1,0-1 1,26-16 0,-4-8 368,-20 16-227,-19 16-190,1-1-1,-1 1 0,1-1 1,-1 0-1,1 1 0,-1-1 1,1 1-1,-1-1 0,1 0 0,-1 0 1,0 1-1,1-1 0,-1 0 1,0 0-1,0 0 0,0 1 0,0-1 1,1 0-1,-1 0 0,0 0 1,-1-1-1,1 2-26,0-1 0,0 1 1,0 0-1,0-1 0,0 1 0,-1 0 1,1 0-1,0-1 0,0 1 1,0 0-1,-1 0 0,1-1 0,0 1 1,0 0-1,-1 0 0,1 0 0,0-1 1,0 1-1,-1 0 0,1 0 0,0 0 1,-1 0-1,1 0 0,0 0 0,-1 0 1,1 0-1,0-1 0,-1 1 0,1 0 1,0 0-1,-1 0 0,1 1 1,0-1-1,-1 0 0,1 0 0,0 0 1,-1 0-1,1 0 0,0 0 0,0 0 1,-1 0-1,1 1 0,0-1 0,-1 0 1,1 0-1,0 0 0,0 1 0,0-1 1,-1 0-1,1 0 0,0 1 0,-7 4-23,1-1-1,0 1 0,1 1 0,-1-1 0,1 1 1,0 0-1,1 0 0,-1 1 0,1 0 0,0-1 0,1 1 1,0 0-1,0 1 0,-3 11 0,3-6 101,2-11-79,0 1-1,0 0 1,1-1-1,-1 1 1,1 0-1,0 0 1,0 0-1,0-1 1,0 1 0,0 0-1,0 0 1,1 0-1,1 4 1,0-1 53,1 0 0,0 0 0,0-1 0,0 1 0,1-1 0,8 11-1,-10-13 19,1-1-1,0 1 0,0 0 0,1-1 0,-1 1 0,0-1 1,1 0-1,-1 0 0,1-1 0,0 1 0,0-1 0,7 2 0,-10-3-52,0 1-1,0-1 1,1 0-1,-1 0 1,0 0-1,0-1 1,1 1-1,-1 0 0,0 0 1,0-1-1,1 1 1,-1-1-1,0 1 1,0-1-1,0 1 0,0-1 1,2-1-1,0 0 12,-1 0 0,0-1 0,0 1 0,1-1 0,-2 1 0,4-6 0,0-1 55,-1 0 0,0 0 0,4-17 0,-6 9 3,0 0 1,0-1-1,-2 1 1,0 0-1,-5-30 1,4 35-76,1 7-33,-1 1 0,0 0 0,0 0 1,0 0-1,-1 0 0,1 0 0,-1 0 1,0 0-1,0 0 0,0 1 0,0-1 0,-1 1 1,0-1-1,1 1 0,-1 0 0,0 0 1,-1 0-1,1 0 0,0 1 0,-1-1 1,0 1-1,1 0 0,-8-3 0,6 3-15,0 1-1,-1-1 0,1 1 1,0 0-1,-1 0 1,1 1-1,0 0 0,-1 0 1,1 0-1,-1 0 1,1 1-1,0 0 0,-1 0 1,1 0-1,0 1 1,0 0-1,0 0 0,-7 4 1,11-6 15,1 0 0,-1 1 0,0 0 0,0-1 0,0 1 0,1-1 0,-1 1 0,0 0 0,1 0 0,-1-1 0,1 1 0,-1 0 0,1 0 0,-1 0 0,1-1 0,-1 1 0,1 0 0,0 0 0,0 0 0,-1 0 0,1 2 0,0-1 19,0 0 0,0 0-1,1 0 1,-1 0 0,1 0 0,-1 0 0,1 0 0,-1-1-1,1 1 1,1 2 0,2 2 43,0 0-1,0 0 1,0-1-1,1 1 1,7 6 0,-8-8 11,0-1 0,1 1 0,0-1 0,-1 0 0,1 0 0,0-1 0,0 1 0,0-1 0,1 0 0,-1 0 0,9 1 0,-10-3-21,0 1 1,0-1 0,0-1-1,0 1 1,0 0 0,0-1-1,0 0 1,0 0 0,0 0-1,0 0 1,0-1-1,0 0 1,-1 1 0,1-1-1,-1-1 1,7-3 0,-3-1-10,0 1 1,0-1-1,-1 0 1,1 0-1,-2-1 1,8-11-1,24-53 305,-29 53-255,-2 6-115,-5 10-19,0 0-1,-1 1 0,2-1 0,-1 1 1,0-1-1,0 1 0,1 0 0,0-1 1,-1 1-1,4-3 0,-4 4-132,4 17 191,2 60 13,-1 0 136,-5-29-59,0-17-17,-3 43 0,1-68-9,0-1 0,0 0 0,0 0 0,0 1 0,0-1 0,-1 0 0,-3 7 0,5-11-47,-1 0 0,1 0-1,0 1 1,0-1 0,0 0-1,0 0 1,-1 0 0,1 0-1,0 1 1,0-1-1,-1 0 1,1 0 0,0 0-1,0 0 1,-1 0 0,1 0-1,0 1 1,0-1 0,-1 0-1,1 0 1,0 0 0,-1 0-1,1 0 1,0 0-1,0 0 1,-1 0 0,1 0-1,0 0 1,0-1 0,-1 1-1,-10-6 132,-6-13-43,4-2 15,1 0 0,-12-30-1,16 37-182,6 12 28,1-1 0,-1 1 0,1 0 0,0 0 1,0-1-1,0 1 0,0 0 0,-1-6 0,0 3-261,6 10 1,1 1 300,12 16 13,-14-18-1,0 0-1,1 0 1,-1 0 0,1 0-1,-1-1 1,1 0 0,0 0-1,0 0 1,1 0 0,-1 0-1,1-1 1,-1 0 0,1 0-1,0 0 1,0-1 0,-1 1-1,1-1 1,0 0 0,0-1-1,1 1 1,-1-1 0,0 0-1,0 0 1,0-1 0,0 1-1,0-1 1,5-2 0,2-2 53,0-1 0,-1 0 0,0 0 0,0-1 0,-1-1 0,1 0-1,-2 0 1,1-1 0,13-17 0,3-8 57,35-58 0,-30 42-5,-25 38-165,-5 10 25,0 0 0,0 1 0,0-1-1,0 0 1,1 0 0,-1 1 0,0-1 0,2-1-1,1-1-258,0 2-367,1 7 590,-4-4 109,2 3-56,0 1 0,-1-1 0,1 0 0,-1 1 0,0-1 0,0 1 0,0 0 0,-1 0-1,0 0 1,0 0 0,0 0 0,0 5 0,2 9 110,2 16-55,-2 0 0,-1 1 0,-2 0 0,-1-1 0,-8 45 0,7-71 5,1 1-1,-1-1 1,-1 0-1,1 0 1,-1 0-1,-6 10 1,8-16-29,-1-1 0,1 1 1,-1-1-1,0 0 0,0 1 0,0-1 0,0 0 1,0 0-1,0 0 0,0 0 0,-1-1 1,1 1-1,-1-1 0,1 1 0,-1-1 1,1 0-1,-1 0 0,0 0 0,0 0 0,0-1 1,1 1-1,-1-1 0,-5 1 0,2-2-14,1 1 0,0-1 0,0 0-1,0 0 1,0-1 0,0 0 0,0 0-1,0 0 1,1 0 0,-1-1 0,1 0-1,0 0 1,-1 0 0,1 0 0,0 0 0,1-1-1,-4-4 1,-7-9 57,0 0 1,-18-33-1,26 40-77,-6-11-29,-13-35-1,17 37 34,8 19-13,0 0 1,1 0-1,-1 0 0,0 0 0,0 0 1,0 0-1,0 0 0,0 0 1,0 0-1,0 0 0,0 0 1,0 0-1,0 0 0,0-1 0,0 1 1,0 0-1,0 0 0,0 0 1,0 0-1,0 0 0,0 0 1,0 0-1,0 0 0,0 0 0,0 0 1,0 0-1,0 0 0,0 0 1,0 0-1,0 0 0,0 0 0,0 0 1,7 8-152,8 13 194,-2-2-25,0-1-1,1 0 0,19 18 1,-27-30 4,1 0 1,0 0-1,1-1 1,-1 0-1,1 0 1,0-1-1,0 0 1,0-1-1,1 1 1,16 3-1,-20-7 33,0 1-1,0-1 1,0 0 0,0 0-1,0-1 1,-1 1-1,1-1 1,0 0-1,0 0 1,0-1-1,0 0 1,-1 1 0,1-2-1,-1 1 1,0 0-1,8-6 1,-3 1 8,0-1 0,-1 1 0,0-1 0,0 0-1,-1-1 1,9-12 0,-2-1-25,0-2 0,-1 1-1,-2-2 1,0 1 0,7-29-1,-16 49-60,0-2-106,-1 0 0,0 0 0,2-11 0,-4 34 53,-5 24 1,3-24 73,0 27 1,3-7 47,2 1 0,9 46-1,-10-78-21,0-1-1,1 0 0,-1 1 1,1-1-1,0 0 1,1 0-1,-1 0 0,1 0 1,0 0-1,6 6 0,-9-10 12,1 0 0,0-1 0,-1 1-1,1-1 1,0 1 0,-1-1 0,1 1-1,0-1 1,0 0 0,0 1 0,-1-1-1,1 0 1,0 0 0,0 1-1,0-1 1,0 0 0,0 0 0,-1 0-1,1 0 1,0 0 0,0 0 0,0-1-1,0 1 1,0 0 0,0 0 0,-1 0-1,1-1 1,0 1 0,0-1 0,0 1-1,-1 0 1,1-1 0,0 1 0,-1-1-1,1 0 1,0 1 0,-1-1 0,1 0-1,3-3 45,-1 0-1,0 1 0,0-1 1,-1 0-1,1-1 0,1-3 1,83-214 190,-42 108-302,-27 75 161,21-74 0,-31 77-279,-1-1 1,-1 0 0,0-61-1,-6 95-57,-2 3 66,-4 11-15,-4 18 47,-8 33 73,3 1 0,2 0 0,-4 67 0,8 104 547,10-234-482,-1 0 1,0 0-1,0 0 0,0 0 1,1 0-1,-1 0 1,0 0-1,0 0 1,0 0-1,1 0 1,-1 0-1,0 0 0,0-1 1,0 1-1,0 0 1,1 0-1,-1 0 1,0 0-1,0 0 1,0 0-1,0 0 0,1 0 1,-1-1-1,0 1 1,0 0-1,0 0 1,0 0-1,0 0 1,1 0-1,-1-1 1,0 1-1,0 0 0,0 0 1,0-1-1,5-5 55,-1-1 0,6-12 0,2-3-53,14-24-74,24-35 275,-50 80-234,0 1 0,1 0 0,-1-1 0,0 1 0,0 0-1,1-1 1,-1 1 0,0 0 0,0 0 0,1-1 0,-1 1 0,0 0 0,1 0-1,-1 0 1,0-1 0,1 1 0,-1 0 0,0 0 0,1 0 0,-1 0-1,0 0 1,1 0 0,-1 0 0,0-1 0,1 1 0,-1 0 0,1 0-1,-1 1 1,1-1 0,0 0 5,-1 0-1,1 1 1,0-1 0,-1 1-1,1-1 1,0 1-1,-1 0 1,1-1-1,-1 1 1,1 0 0,-1-1-1,1 1 1,0 1-1,12 31 73,-9-23-98,6 15 72,0-1 37,14 27-1,-19-43-123,-1-1 69,0 0-1,0 0 1,1 0 0,8 9-1,-12-15 8,0 1 0,1-1 0,-1 0 0,0 0 0,1 0 0,-1 0 0,1 0-1,-1-1 1,1 1 0,-1 0 0,1-1 0,0 1 0,-1-1 0,1 1 0,0-1 0,-1 0 0,1 0-1,0 0 1,-1 0 0,1 0 0,0 0 0,-1 0 0,1 0 0,0-1 0,-1 1 0,1-1-1,3 0 1,0-2-7,-1 0 0,1 0 1,0-1-1,-1 1 0,1-1 0,-1 0 0,0 0 0,5-7 0,27-43 105,-28 41-44,29-47 35,39-89 0,-63 116-73,-1 0 1,8-44 0,6-69-22,-24 134-97,0 1 0,-1-1 0,-1 1 0,0-1 0,0 1 0,-1-1 0,-3-14 0,2 23-180,-2 10 21,-12 55 35,-10 85 0,20-105 285,3 1-1,1-1 0,2 1 0,2-1 0,2 1 0,10 50 1,-7-62 2,-2-6 71,8 25 0,-11-44-67,1 1 1,-1-1-1,2 1 1,-1-1-1,1 0 1,-1 0-1,2 0 1,6 8-1,-11-14-71,1 1 0,-1-1 0,1 1 0,0-1 0,-1 1 0,1-1-1,0 1 1,-1-1 0,1 0 0,0 1 0,-1-1 0,1 0 0,0 0-1,0 1 1,-1-1 0,1 0 0,0 0 0,0 0 0,-1 0 0,1 0 0,0 0-1,0 0 1,-1 0 0,1 0 0,0 0 0,0-1 0,-1 1 0,1 0 0,0 0-1,0-1 1,-1 1 0,1-1 0,0 1 0,-1 0 0,1-1 0,-1 1 0,1-1-1,0 1 1,-1-1 0,1 0 0,-1 1 0,1-1 0,-1 0 0,0 1-1,1-1 1,-1-1 0,4-4 27,0-1 0,-1 0 0,4-13-1,-6 18-25,9-28 8,-1-1 0,-1 0 1,-2 0-1,3-44 0,-8 63 2,0 6-52,-1 0 0,0-1 0,0 1 0,-2-13 0,2 18 13,0-1-1,-1 1 1,1-1-1,-1 1 1,0 0-1,1-1 1,-1 1 0,0 0-1,0-1 1,0 1-1,0 0 1,0 0-1,0 0 1,0 0 0,0 0-1,0 0 1,-1 0-1,1 0 1,0 0 0,-1 1-1,1-1 1,0 0-1,-1 1 1,1-1-1,-2 1 1,2 0 3,0 0 1,1 0-1,-1 0 0,1 0 1,-1 0-1,1 1 0,-1-1 1,0 0-1,1 0 0,-1 1 1,1-1-1,-1 0 0,1 1 1,-1-1-1,1 0 0,0 1 1,-1-1-1,1 1 0,-1-1 1,1 1-1,0-1 0,0 1 1,-1-1-1,1 1 0,0-1 1,0 1-1,-1 0 0,1-1 1,0 1-1,0 0 0,-5 18 17,5-13 8,0 0 1,1 0 0,-1 0 0,1 0 0,1 0 0,-1 0 0,1 0-1,4 11 1,1-2 126,0-1 1,12 17-1,-6-13-41,1 0 0,1-1 0,1 0 0,34 27-1,-22-22-41,0-2-1,48 25 1,-11-13-843,-22-16-4266,-37-15 1931,-13-12-2764,-14-10 612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36:36.3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72 8320,'-31'-48'3744,"26"36"-3232,5 4-448,10 4-128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36:47.2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55 77 832,'-4'-4'396,"7"5"2028,-8-10 505,4 8-2638,-1 0-1,0 0 1,1 0 0,-1 0-1,0 1 1,0-1 0,0 0-1,1 1 1,-1-1 0,0 1-1,0 0 1,0 0 0,0 0-1,0 0 1,0 0 0,-3 0 0,1 1 895,3-2-1140,1 1 0,-1 0 0,1 0 0,-1 0 0,1-1 0,-1 1 0,1 0 0,-1 0 0,1-1 0,-1 1 0,1 0 1,-1-1-1,1 1 0,0 0 0,-4-8 6073,23 3-5527,-5 0-358,1 0 0,-1 1 0,24-4 0,6-1 180,-34 7-353,0 0 1,0 1 0,10 0 0,7-1 213,-4 1-44,0 0 0,0 2-1,29 5 1,-28-1-101,5 1 113,-27-6-179,-20-4-11130,16 3 9763,1 1 1039,1 0-1,0 0 1,-1 0-1,1 0 1,-1 0-1,1 0 1,0-1-1,-1 1 1,1 0-1,0 0 1,-1 0-1,1-1 1,-2-1-2117,2 1 2116,-1 1 1,1-1-1,0 1 1,0 0-1,0-1 1,0-4-2088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36:50.4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167 1084 1664,'0'0'-5,"-5"-1"4125,15 11 881,-7 2-4997,1 6 2760,-3-18-2733,-1-13 971,-13-331 3055,0 0-2578,8 89-1309,-4 126 49,9 92-1072,0 36 639,1 3 1,1 8 208,-1 0-1,1-1 1,-1 13-1,1 17 172,47 473 645,-48-301-241,-1-114 342,0-96-805,-4 5-132,-2 10 41,5-12-34,-1 8-71,-9 29 66,11-40 46,-1 1-74,-7 4 399,8-5-328,-1-1 0,0 0-1,1 0 1,-1 1 0,1-1-1,-1 0 1,0 0-1,1 1 1,-1-1 0,0 0-1,1 0 1,-1 0 0,0 0-1,1 0 1,-1 0 0,0 0-1,1 0 1,-1 0 0,0-1-1,1 1 1,-1 0-1,0 0 1,1-1 0,-1 1-1,1 0 1,-1 0 0,0-1-1,1 1 1,-1-1 0,-13-15 119,11 12-57,-11-16 9,-20-35 0,12 19-33,-17-29 118,19 29-277,29 69 687,6 14-247,12 65-1,-17-65-63,27 78 0,-32-113-252,-4-7 4,1 0 1,0 0-1,0-1 0,1 1 0,4 7 1,-7-12-27,0 1 8,1-1 0,-1 0-1,0 1 1,0-1 0,0 0 0,0 1 0,0-1 0,0 0 0,1 0 0,-1 1-1,0-1 1,0 0 0,0 0 0,1 1 0,-1-1 0,0 0 0,1 0-1,-1 0 1,0 1 0,0-1 0,1 0 0,-1 0 0,0 0 0,1 0-1,-1 0 1,0 0 0,1 0 0,-1 0 0,0 0 0,0 0 0,1 0 0,-1 0-1,0 0 1,1 0 0,-1 0 0,0 0 0,1 0 0,-1 0 0,0 0-1,1 0 1,-1 0 0,0 0 0,1-1 0,-1 1 0,0 0 0,0 0 0,1 0-1,-1-1 1,0 1 0,0 0 0,1 0 0,-1-1 0,0 1 0,2-3 39,0 1 1,0 0 0,0-1 0,0 1 0,-1-1-1,1 0 1,-1 0 0,0 0 0,0 1-1,0-1 1,0 0 0,0 0 0,0-6 0,1-2 25,12-41-172,1 1 0,38-81 1,-48 121-48,-4 7 25,1 0-1,0 1 1,0-1 0,0 0-1,1 1 1,2-5 0,-1 4-2689,-3 13-4408,6 16 22,2-2 3857,-8-21 3119,13 27-2629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36:48.2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84 1824,'3'8'6170,"-3"-8"-6033,-1 0 0,1 1 0,0-1 0,0 0 0,-1 0 0,1 1 0,0-1 0,0 0-1,-1 1 1,1-1 0,0 0 0,0 1 0,0-1 0,-1 0 0,1 1 0,0-1 0,0 1 0,0-1-1,0 0 1,0 1 0,0-1 0,0 0 0,0 1 0,0-1 0,0 1 0,0-1 0,0 0-1,0 1 1,0-1 0,0 1 0,1-1 0,-1 1-93,0-1-1,0 1 1,0-1 0,0 0-1,0 1 1,1-1 0,-1 1-1,0-1 1,0 1 0,0-1-1,0 1 1,0-1 0,-1 0-1,1 1 1,0-1 0,0 1-1,0-1 1,0 1 0,0-1-1,-1 0 1,1 1 0,0-1 0,0 0-1,0 1 1,-1-1 0,1 1-1,0-1 1,-1 0 0,1 0-1,0 1 1,-1-1 0,1 0-1,0 0 1,-1 1 0,1 1 315,1 1 0,-1-1 1,1 1-1,0-1 0,0 1 1,0-1-1,2 3 0,-1-3-246,-1-1-1,1 1 0,-1-1 1,1 0-1,0 0 1,0 0-1,0 0 1,-1 0-1,1 0 0,0 0 1,0-1-1,0 1 1,0 0-1,0-1 1,0 0-1,0 0 0,0 1 1,1-1-1,-1 0 1,0-1-1,0 1 0,0 0 1,0-1-1,3 0 1,10-4 328,-9 3-365,-1 0 0,0 0 0,1 0-1,-1-1 1,8-4 0,12-11 66,1 2 0,0 2 0,1 0 1,1 1-1,0 2 0,1 1 0,0 1 0,42-6 1,-57 12-102,-5 1-25,-1 1 1,15-1-1,-22 2-128,-7 8-2496,-36 27-6949,32-24 4299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36:54.7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174 60 2144,'12'-9'3514,"-34"47"5725,-1 6-5208,9-16-3678,1 1 0,2 0 1,-9 31-1,-16 98 644,18-81-549,17-77-186,1-6-196,2-15-10,10-56 230,7-35-97,-5 36-30,-10 47 241,2 1 0,15-48 1,-14 55-60,-6 17-239,0-1 0,0 1 0,1-1 0,0 1 0,-1 0 0,1 0 0,1 0 0,-1 0 0,1 0 0,-1 0 0,1 1 0,0-1 0,0 1 0,6-5 1,-8 8-51,1-1 0,-1 0 0,1 1 0,0 0 0,-1-1 0,1 1 0,-1 0 0,1-1 0,0 1 0,-1 0 0,1 0 0,0 1 0,-1-1 0,1 0 0,-1 0 0,1 1 0,0-1 1,-1 1-1,2 0 0,32 17 500,-26-12-439,17 8-90,81 50 149,-89-52-147,-1 1-1,-1 1 1,28 28-1,-14-4 71,-2 2 0,-1 1-1,40 82 1,-67-122-76,0-1-1,1 0 1,-1 1-1,0-1 0,0 0 1,1 1-1,-1-1 1,0 0-1,0 1 1,0-1-1,1 0 1,-1 1-1,0-1 1,0 1-1,0-1 1,0 0-1,0 1 1,0-1-1,0 1 0,0-1 1,0 0-1,0 1 1,0-1-1,0 1 1,0-1-1,0 0 1,0 1-1,-1-1 1,1 1-1,-14-3 230,1-2-234,-44-11 86,-1 3-1,-103-9 1,123 19-211,1 1 0,-1 2 1,-70 10-1,71-4-808,-8 1-6220,41-7 3832,8-3 173,0 0 1244,9-2-1464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36:55.8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 2720,'7'-3'19029,"-1"38"-17440,5 28-406,-7-44-833,0 1 1,1 35 0,-5-27 35,9 54 1,-6-40-72,-2-30-244,-1 0 0,5 18 0,-3-20-53,-1 0-1,0 0 1,-1 0 0,0-1-1,-2 15 1,0 11 452,2-35-433,7-1-251,0 0 293,0-1 0,0 1-1,0-2 1,0 1 0,-1-1 0,7-3 0,17-6 127,2 3 11,1 1 0,0 2 0,0 2 0,1 1 0,42 1-1,-75 2-258,-4 0-561,1 0 123,-1 1 0,1-1 0,0 0 0,-1 1 0,1 0 0,0 0 0,-3 1 1,2-1-743,0 0 391,1 0-1,-1-1 1,1 1 0,-1-1 0,0 1-1,0-1 1,1 0 0,-1 0 0,0 0-1,1 0 1,-1-1 0,0 1 0,1-1-1,-5-1 1,-4-2-5366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36:56.4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21 3328,'-13'-4'18863,"20"6"-17755,-2 0-715,1-1 0,-1 0 0,1 0 0,-1 0-1,1-1 1,-1 1 0,9-2 0,21-3 227,104-11 274,-36 10-910,-102 5-192,-11 5-8159,6-4 7043,0 0 1,0 0-1,0 0 1,0 1-1,1 0 1,-1-1-1,1 1 1,-1 0-1,1 1 1,-1-1-1,-3 4 1,-8 13-944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36:56.8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9 134 3904,'-8'-13'11674,"9"12"-11197,1-1 1201,-1 2-1433,0 0 1,-1 0-1,1-1 1,0 1-1,-1 0 1,1 0-1,0 0 1,-1 0-1,1 0 0,0 0 1,-1 1-1,1-1 1,0 0-1,-1 0 1,1 0-1,-1 0 1,1 1-1,0 0 1,5 0 375,11 1 541,1-1 1,-1 0-1,25-4 0,-27 2-889,-11 1-275,215-21-74,-186 15-2069,41-14 0,-51 11-1488,1 0-1,31-18 1,-9-1-3439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36:59.5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383 12 2240,'-6'-3'719,"7"4"-794,-1-1 132,0 0 0,0 0 0,0 0 0,0 0-1,0 0 1,1 0 0,-1 0 0,0 0 0,0 0 0,0 0 0,0 0 0,0 1 0,0-1-1,0 0 1,0 0 0,0 0 0,1 0 0,-1 0 0,0 0 0,0 0 0,0 0-1,0 0 1,0 0 0,0 1 0,0-1 0,0 0 0,0 0 0,0 0 0,0 0-1,0 0 1,0 0 0,0 0 0,0 1 0,0-1 0,0 0 0,0 0 0,0 0-1,0 0 1,0 0 0,0 0 0,0 0 0,0 1 0,0-1 0,0 0 0,0 0-1,0 0 1,0 0 0,0 0 0,0 0 0,0 0 0,-1 0 0,1 1 0,0-1-1,0 0 1,0 0 0,0 0 0,0 0 0,0 0 0,0 0 0,0 0 0,0 0-1,-1 0 1,1 0 0,0 0 0,-2 1 240,-1-1 0,1 1-1,-1 0 1,1 0 0,-1 0 0,1 0-1,0 0 1,0 0 0,-1 1-1,1-1 1,0 1 0,-1 1 0,-16 9 1434,16-12-1337,1 1 0,-1-1-1,0 0 1,0 0-1,0 0 1,0 0 0,0 0-1,-5-2 1,-10 0 399,-63 10 1692,-39-8 230,116 1-2628,1-1 0,0 0-1,0 1 1,0-1 0,0 1 0,0 0-1,0 0 1,0 0 0,1 1 0,-5 1 0,6-2-47,0-1 0,0 0 0,1 1 0,-1-1 0,0 0 0,0 1 0,0-1 0,0 0 0,0 0 0,0 0 0,1 0 0,-1 0 0,0 0 0,0 0 0,0 0 0,-1-1 0,0 1 14,0 0 0,0-1 0,0 1 0,0 0 0,0 0 0,0 0 0,0 1 0,1-1 0,-1 0 0,-3 2 0,146-29 1805,-66 15-1446,-5 2-276,0 2 0,72 2 0,-139 6-120,0 0 3,1 0 1,0 0-1,-1 1 0,1-1 0,5 2 1,-7-1 53,-3 0-80,1 1 0,0 0 0,0 0 0,-1 0 0,1 0-1,-1 0 1,0 0 0,0-1 0,1 1 0,-1 0 0,0-1 0,0 1 0,-1 0-1,1-1 1,0 0 0,0 1 0,-1-1 0,1 0 0,-1 1 0,1-1 0,-1 0-1,0 0 1,1 0 0,-1 0 0,0-1 0,-2 2 0,-5 0 61,0 1 1,-1-1-1,0-1 1,1 0-1,-1 0 1,0-1-1,-18-1 1,-2 0 65,-28 3-44,0 2-1,-82 18 0,131-21-662,0 0-1,1 0 1,-13-1-1,14 0-1125,7 0 1577,0 1 1,0-1-1,0 0 1,-1 0-1,1 0 0,0 0 1,0 0-1,0 0 1,0 0-1,-1 0 0,1 0 1,0 0-1,0 0 1,0 0-1,-1 0 0,1 0 1,0 0-1,0 0 1,0 0-1,-1 0 0,1 0 1,0 0-1,0-1 1,0 1-1,0 0 0,-1 0 1,1 0-1,-1-2-1615,16-13-7781,2-8 4539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5:23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1204 3072,'-3'5'3850,"10"-7"-1891,12-9-35,-15 7-1685,0 1 1,-1-1-1,0 0 1,1 0-1,-1 0 0,4-8 1,3-5 212,45-58 513,3 1 1,4 4-1,74-67 0,-115 117-622,-2-1-1,0-1 0,-1-1 1,24-41-1,-39 60-303,-2 1-43,0 0 1,1 0-1,-1 1 1,1-1-1,0 1 1,0 0-1,0 0 1,0-1-1,0 1 1,4-2-1,-6 4-9,0 0 1,0 0-1,0 0 0,0 0 1,1 0-1,-1 0 1,0 0-1,0 0 0,0 0 1,0 0-1,1 0 0,-1 0 1,0 0-1,0 0 0,0 0 1,0 0-1,0 0 0,1 0 1,-1 0-1,0 0 0,0 0 1,0 0-1,0 1 0,0-1 1,0 0-1,0 0 0,1 0 1,-1 0-1,0 0 0,0 0 1,0 1-1,0-1 0,0 0 1,0 0-1,0 0 0,0 0 1,0 0-1,0 1 1,0-1-1,0 0 0,0 0 1,0 0-1,1 8-130,-1-7 83,-1 16-6,2-1 0,0 1 0,1-1 0,4 17 0,1-6 244,2 0 1,1-1 0,1 0-1,1-1 1,20 31 0,-28-50-60,0 0-1,1 0 1,0 0 0,1-1 0,-1 1 0,1-1 0,8 6-1,-10-9-45,0 0-1,0 0 1,0 0-1,0 0 1,0-1-1,1 0 1,-1 0-1,0 0 0,1 0 1,-1-1-1,0 1 1,1-1-1,-1 0 1,7-1-1,3-2 32,0 0-1,-1-1 1,1-1 0,-1 0-1,0 0 1,0-2-1,16-9 1,83-65 457,-107 77-516,9-7-34,-2 0 0,1 0 0,-2-1 1,1 0-1,-2-1 0,11-17 1,-17 24-28,0 0 0,-1-1 0,0 1 0,0-1 0,-1 0 0,0 0 0,0 0 0,0 0 0,-1 0 0,0 0 0,-1 0 0,1 0 0,-1-1 0,-1 1 1,1 0-1,-4-13 0,4 19-1,0 0 0,-1 0 0,1 0 0,0 1 0,-1-1 0,1 0 0,0 0 0,-1 1 0,1-1 0,-1 0 0,1 1 0,-1-1 0,1 0 0,-1 1 0,1-1 1,-1 1-1,0-1 0,1 1 0,-1-1 0,0 1 0,1-1 0,-1 1 0,0 0 0,-1-1 0,1 1-7,-1 0-1,1 0 1,-1 0 0,0 0-1,1 0 1,-1 0 0,1 0-1,-1 1 1,0-1 0,1 1-1,-3 0 1,-3 2-14,1 1 0,-1 0-1,1 0 1,-7 5 0,-4 4 2,1 1-1,1 0 1,0 0-1,1 2 1,-21 29-1,32-40 54,0 0 0,1 0 0,0 0 0,0 0 0,0 0 0,1 1 0,-1-1 0,1 1 0,1-1 0,-1 1 0,1-1 0,0 1 0,0 0 1,0-1-1,1 1 0,0-1 0,0 1 0,1-1 0,-1 0 0,1 1 0,0-1 0,0 0 0,1 0 0,0 0 0,0 0 0,0-1 0,0 1 0,1-1 0,0 0 0,-1 0 0,2 0 0,-1-1 0,0 1 0,1-1 0,-1 0 0,8 4 0,-1-2 46,1 0 0,-1-1 0,1 0 0,-1-1 0,1 0 0,0-1 0,0-1 0,1 1 0,-1-2 1,0 0-1,0 0 0,0-1 0,17-4 0,9-4 14,0-2 0,66-28-1,-44 14-59,223-71 169,-150 53-9,-131 42-175,1 0 5,1 0-1,-1 0 0,1 0 0,-1-1 0,0 1 0,0-1 1,0 0-1,0 0 0,4-3 0,-7 5-7,0 0 0,0 0 0,0 0 0,0 0 0,0 0-1,0-1 1,0 1 0,0 0 0,0 0 0,0 0 0,0 0 0,0 0 0,0 0 0,0 0 0,0 0 0,0 0 0,0 0-1,0 0 1,0 0 0,0-1 0,0 1 0,0 0 0,0 0 0,0 0 0,0 0 0,0 0 0,0 0 0,0 0-1,0 0 1,0 0 0,0 0 0,0 0 0,0 0 0,-1-1 0,1 1 0,0 0 0,0 0 0,0 0 0,0 0 0,0 0-1,0 0 1,0 0 0,0 0 0,0 0 0,0 0 0,0 0 0,0 0 0,-1 0 0,1 0 0,0 0 0,0 0 0,0 0-1,0 0 1,0 0 0,0 0 0,0 0 0,0 0 0,0 0 0,-10-1-98,-10 2-42,-17 8 67,1 1 0,-37 17 0,62-23 88,-9 4-27,0 1 0,0 1 0,1 1 0,0 1 0,-24 20 1,30-21 5,0 0 1,1 1 0,1 1-1,0 0 1,0 1 0,2 0-1,-13 23 1,19-32 84,1 1 0,0-1 0,0 1 0,-2 11-1,4-16-53,0 0-1,0 1 0,0-1 0,0 1 0,0-1 1,0 0-1,0 1 0,0-1 0,1 1 0,-1-1 1,2 3-1,-2-4-9,0 1-1,1-1 1,-1 1 0,1 0 0,-1-1 0,1 1 0,-1-1-1,1 0 1,-1 1 0,1-1 0,0 1 0,-1-1-1,1 0 1,0 1 0,-1-1 0,1 0 0,0 0 0,-1 0-1,1 1 1,0-1 0,0 0 0,-1 0 0,1 0-1,1 0 1,1 0 43,1-1 0,0 0 0,-1 1 1,1-1-1,-1 0 0,1 0 0,-1-1 0,1 1 0,5-4 0,26-21 94,-32 24-137,78-62 198,126-98-13,-205 161-209,4-4-108,1 0 0,12-6 0,-17 11 77,-1-1 1,1 1-1,-1-1 0,1 1 0,-1-1 1,1 1-1,0 0 0,2-1 1,-3 1 19,-1 1 1,1-1 0,0 0 0,-1 0-1,1 0 1,-1 0 0,1 0-1,-1 1 1,1-1 0,-1 0 0,1 0-1,-1 1 1,1-1 0,-1 0-1,1 1 1,-1-1 0,0 1 0,1-1-1,-1 1 1,0-1 0,1 0-1,-1 1 1,0-1 0,1 2 0,1 2-43,1 4 57,0 0 0,1 0-1,0 0 1,1-1 0,-1 0-1,13 14 1,-9-12 68,1-1-1,1 0 1,12 9 0,-18-15-25,0 1 0,1-1 1,-1 0-1,1 0 0,-1-1 0,1 1 0,0-1 1,0 0-1,0-1 0,-1 1 0,7-1 0,10-1 20,-1-2 0,0 0-1,0-1 1,32-12-1,0 2 120,60-13-70,160-48-4,-262 71-317,-13 4-3,-15 5-37,14-3 202,-92 51-360,86-46 422,0 1 0,1-1 0,-1 1 0,2 1 0,-1 0 0,1 0-1,-7 11 1,14-19 3,0 1 0,0-1-1,0 1 1,1 0 0,-1-1 0,0 1-1,1 0 1,-1 0 0,1 0-1,-1-1 1,1 1 0,0 0 0,0 0-1,0 0 1,0 0 0,0 0-1,0 2 1,1-3 2,0 1 0,-1-1-1,1 1 1,0-1 0,-1 0 0,1 1 0,0-1-1,0 0 1,0 0 0,0 0 0,1 1 0,-1-1-1,0 0 1,0-1 0,1 1 0,-1 0 0,0 0-1,1-1 1,-1 1 0,1 0 0,-1-1-1,2 1 1,4 0 23,-1 0-1,0 0 0,0-1 0,1 0 0,-1 0 1,0 0-1,0-1 0,0 0 0,7-1 1,54-18 291,-65 19-320,24-10 39,1-1 0,-2-2 0,25-16 1,-8 5 3,3 0-21,83-54 25,-82 45-20,-2-2-1,-2-2 0,-1-2 0,-2-1 1,-2-2-1,62-94 0,-60 73 1,30-72 0,-28 33-201,-41 102 148,0 1 1,1-1-1,-1 1 0,0-1 0,0 0 1,0 1-1,1-1 0,-1 1 0,0-1 0,0 0 1,0 1-1,0-1 0,0 0 0,0 1 0,0-1 1,0 0-1,0 1 0,-1-1 0,1 1 1,0-1-1,0 0 0,0 1 0,-1-1 0,1 1 1,0-1-1,-1 1 0,1-1 0,0 1 0,-1-1 1,1 1-1,-1-1 0,1 1 0,-2-1 1,1 1-8,0-1 0,0 1 0,0 0 0,0 0 0,0 0 0,0 0 0,0 0 0,0 0 0,0 1 0,0-1 0,0 0 0,0 0 0,0 1 0,0-1 0,0 1 0,0-1 0,0 1 0,0-1 0,-1 2 0,-4 3-23,0 1-1,0 0 1,0 1-1,1-1 0,0 1 1,-7 12-1,0 0-5,-8 14 51,1 1 0,2 1 1,-21 63-1,16-35-43,2 2 0,-15 97-1,33-147 78,0 0-1,2 0 0,0 0 0,3 27 1,-2-34 14,1 1 1,0-1 0,0 1-1,1-1 1,0 0 0,1 0-1,0 0 1,0-1 0,7 11-1,-6-11-66,4 5 89,1 0 1,0-1 0,13 12 0,-20-20-29,0-1 0,0 1 0,1-1 0,0 0 1,-1 1-1,1-2 0,0 1 0,0 0 0,0-1 0,0 0 1,0 0-1,0 0 0,0 0 0,1-1 0,7 1 0,-3-2 8,0-1-1,-1 1 1,1-1-1,-1-1 0,0 0 1,12-5-1,46-28-17,-18 8-13,94-46 324,-115 59-714,-24 13 160,-4 4 116,-6 4 23,-5 0-24,0 1 0,-15 12 1,20-12 81,-1 0 0,2 1 0,-1-1 1,1 1-1,0 0 0,1 1 0,0 0 1,-4 9-1,6-13 36,1 1 1,0-1-1,1 1 1,-1 0-1,1-1 1,0 1-1,0 0 1,1 0-1,-1 0 1,1 0-1,1 0 0,-1 0 1,1-1-1,2 11 1,-1-14-10,-1 1 0,0-1 0,1 1 0,-1-1 0,1 0 0,0 0-1,0 1 1,-1-1 0,1 0 0,1 0 0,-1-1 0,0 1 0,0 0 0,1-1 0,-1 0 0,1 1 0,-1-1 0,1 0 0,0 0 0,0 0-1,-1-1 1,1 1 0,0-1 0,3 1 0,6 0 25,-1-1 0,1 0 0,-1 0 0,20-4 0,6-2 20,-1-2-1,66-24 1,-81 23 32,0 0 0,-1-1 0,-1-1 0,1-1 1,-2 0-1,19-17 0,-18 7-17,-18 21-87,0 0-1,0 0 1,0 0 0,-1 0-1,1-1 1,-1 1-1,1 0 1,-1 0 0,1 0-1,-1-1 1,1 1 0,-1 0-1,0-1 1,0 1 0,0 0-1,0-1 1,0 1 0,0-3-1,0 4 2,-1 0 0,1-1 0,0 1-1,0 0 1,-1-1 0,1 1 0,0 0 0,-1-1 0,1 1-1,0 0 1,-1 0 0,1-1 0,0 1 0,-1 0-1,1 0 1,0 0 0,-1-1 0,1 1 0,-1 0-1,1 0 1,0 0 0,-1 0 0,1 0 0,-1 0 0,1 0-1,-1 0 1,1 0 0,-1 0 0,-15 4-180,10-3 116,-6 3-14,0-1 0,0 2 0,-17 7 0,24-9 108,1-1 0,0 1 0,0 0 0,0 0 0,0 0 0,0 1 0,1-1 0,-1 1 0,1 0 0,0 0 0,-4 7 0,7-9-21,-1-1 0,1 0 1,-1 0-1,1 1 0,0-1 0,-1 0 1,1 1-1,0-1 0,0 0 1,0 1-1,0-1 0,0 0 1,0 1-1,0-1 0,0 0 1,1 1-1,-1-1 0,1 2 1,0-1 37,1 1 0,-1 0 0,1-1 0,0 1 0,-1-1 0,1 1 0,5 3 0,-3-2 26,0-1-1,0 1 0,0-1 0,1-1 0,-1 1 0,1 0 0,0-1 0,-1 0 0,8 2 1,-8-3-37,0-1 1,-1 0-1,1 1 1,0-1 0,-1-1-1,1 1 1,0 0-1,-1-1 1,1 0 0,0 0-1,-1 0 1,1 0-1,-1-1 1,0 1 0,1-1-1,-1 0 1,0 0-1,0 0 1,5-4 0,8-11 66,-8 10 10,-1-1-1,10-12 1,-16 19-99,0-1 1,1 0-1,-1 0 1,0 0 0,0 0-1,-1 0 1,1 0-1,0 0 1,-1 0-1,1 0 1,-1 0-1,1 0 1,-1 0 0,0 0-1,0-1 1,0 1-1,-1-3 1,1 2-30,-1 0 0,1 0-1,-1 0 1,0 0 0,0 0 0,-1 0 0,1 1 0,0-1-1,-1 0 1,0 1 0,1-1 0,-1 1 0,0 0 0,0 0 0,-1-1-1,1 1 1,0 1 0,-1-1 0,1 0 0,-1 1 0,0-1-1,1 1 1,-1 0 0,0-1 0,-4 0 0,-9 0-231,9-1 261,0 1 409,14 4-328,99-7 58,-60 2-275,63 3 0,-88 1 121,-8 0-64,-1 0 0,23 4-1,-33-4 72,1-1 0,0 1-1,-1 0 1,1 0 0,-1 0-1,1 0 1,-1 1 0,0-1 0,1 1-1,-1-1 1,0 1 0,0 0-1,0 0 1,0 0 0,0 0-1,-1 0 1,1 0 0,1 3-1,-2-4 5,-1 1 0,0 0 0,1-1-1,-1 1 1,0 0 0,0-1 0,0 1-1,0 0 1,0-1 0,-1 1 0,1 0 0,0-1-1,-1 1 1,0-1 0,0 4 0,0-5 14,1 1 1,0 0-1,-1-1 1,1 1 0,0 0-1,0 0 1,-1-1-1,1 1 1,0 0-1,0 0 1,0-1 0,0 1-1,0 0 1,0 0-1,0 0 1,0-1-1,0 1 1,0 0 0,1 0-1,0 0 161,-1-1-138,1-1 0,-1 1 0,1-1 0,-1 1-1,1-1 1,0 1 0,-1 0 0,1-1 0,0 1 0,-1 0 0,1-1 0,0 1 0,-1 0 0,1 0 0,0 0 0,-1 0-1,1-1 1,0 1 0,0 0 0,-1 0 0,2 1 0,2-2 32,6-2-14,-1 0-1,1 0 1,-1-1-1,10-6 1,18-8 107,-10 6-81,-20 8-173,-1 1 1,0 0 0,1 1-1,10-4 1,-16 6 73,-1 0-1,1-1 1,0 1-1,-1 0 1,1 0 0,0 0-1,0 0 1,0 0 0,-1 0-1,1 0 1,0 0 0,0 0-1,-1 0 1,1 0 0,0 1-1,-1-1 1,1 0 0,0 0-1,0 1 1,-1-1-1,1 0 1,0 1 0,-1-1-1,1 1 1,-1-1 0,1 1-1,-1-1 1,1 1 0,0 0-1,6 6 107,3 2-244,26 21 900,-10-16-4658,-58-8-16007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36:52.0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184 6 2720,'0'-5'8160,"0"7"-7648,-1 0 0,1 0 0,-1 0 1,1 0-1,-1 0 0,0 0 0,0 0 0,-1 2 1,-4 9-57,-3 21 155,-5 48-1,10-54-130,0 11 273,1 48 0,1-14-317,-10 126-154,11-180-185,-3 26 57,3-32-135,1-12 0,1 0 1,-1 0-1,0 1 1,-1-1 0,1 0-1,0 0 1,0 0 0,0 0-1,-1 0 1,1 1-1,-1-1 1,1 0 0,-2 2-1,1-2 408,6-25-294,-5-515-399,-5 491 292,0 28-170,5 19 48,-3 3-133,1 1 291,-1 0 1,1 1-1,1-1 0,-1 1 1,0 0-1,1 0 0,0-1 1,-2 7-1,-2 7 172,-8 25 226,10-31-303,0-1-1,0 0 1,-1 0-1,-6 11 0,-1 3 5,9-21-149,1 1 0,0-1 0,-1 1 0,0-1 0,0 0 0,0 0 0,0 1 0,0-2-1,-1 1 1,1 0 0,-7 4 0,9-6-10,0-1 0,0 0 0,0 0 0,0 0 0,-1 0 0,1 0 0,0 0 0,0 0-1,0 0 1,0 0 0,-1 0 0,1 0 0,0 0 0,0 0 0,0 0 0,0-1 0,-1 1 0,1 0-1,0 0 1,0 0 0,0 0 0,0 0 0,0 0 0,-1 0 0,1 0 0,0 0 0,0-1 0,0 1 0,0 0-1,0 0 1,0 0 0,0 0 0,0 0 0,0 0 0,-1-1 0,1 1 0,0 0 0,0 0 0,0 0-1,0 0 1,0-1 0,0 1 0,0 0 0,0 0 0,0 0 0,0 0 0,0-1 0,0 1 0,0 0 0,0 0-1,0 0 1,0 0 0,1 0 0,-1-1 0,0 1 0,0 0 0,0 0 0,0 0 0,0 0 0,0 0-1,0-1 1,0 1 0,0 0 0,1 0 0,-1 0 0,0 0 0,0 0 0,0 0 0,1 0 0,50-66-88,-40 53 86,13-26-1,4-4 93,-22 28-73,-6 14-14,1-1 0,-1 1 0,1 0-1,-1-1 1,1 1 0,-1 0 0,1 0 0,0 0-1,-1 0 1,1 0 0,0 0 0,0 0 0,0 0-1,0 0 1,1-1 0,8 17 811,-8-12-649,1 0 0,-1 1 0,0-1 0,0 1 0,0-1 0,-1 1 0,1 0 0,-1 0 0,2 6-1,1 17-1028,-2-4-6046,21-34-7289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36:52.8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1 2400,'0'0'31,"0"0"0,0 0 0,0 0 1,0 0-1,0 0 0,0 0 0,0 0 0,0 0 1,0 0-1,0 0 0,0 0 0,0 0 0,0 0 0,0 1 1,0-1-1,0 0 0,0 0 0,0 0 0,0 0 0,0 0 1,0 0-1,0 0 0,0 0 0,0 0 32,0 0-32,0 0 0,0 0 0,-1 0 0,1 0 0,0 0 1,0 0-1,0 0 0,0 0 41,1 0-1,-1 0 1,0 0 0,0 0-1,0 0 1,1 1 0,-1-1-1,0 0 1,0 0 0,0 0-1,1 0 1,-1 0 0,0 0-1,0 0 1,0 1 0,1-1-1,-1 0 1,0 0 0,0 0-1,0 0 1,0 1 0,0-1-1,0 0 1,1 0 0,-1 0 0,0 0-1,0 1 1,0-1 0,0 0-1,0 0 1,0 1 0,0-1-1,0 0 1,0 0 0,0 0-1,0 1 1,0-1 0,0 0-1,0 0 1,0 0 0,0 1-1,0-1 1,0 0 0,0 0-1,-1 0 1,1 1 0,0-1-1,0 0 1,0 0 0,0 0-1,0 1 1,0-1 0,-1 0-1,1 0 1,0 0 0,0 0-1,0 0 1,0 0 0,-1 1-1,1-1 1,0 0 0,-1 1 169,0 0 1,-1 0-1,1 0 1,1 0-1,-1 0 1,0 1-1,0-1 1,0 0 0,1 1-1,-1-1 1,0 2-1,-7 10 5415,8-13-5572,-1 1 1,1-1-1,0 1 0,0-1 0,0 1 0,0-1 1,0 1-1,0-1 0,0 1 0,0-1 0,1 1 1,-1-1-1,0 0 0,0 1 0,0-1 0,0 1 1,1-1-1,-1 1 0,4 2 64,-1 0 1,1-1-1,-1 0 0,1 1 0,0-1 0,0-1 1,0 1-1,0-1 0,0 1 0,0-1 0,0 0 1,1-1-1,-1 1 0,0-1 0,0 1 0,1-1 1,-1-1-1,6 0 0,113-20 1437,14-2-690,42 19-391,-123 5-496,13-6 947,-213-3-941,84 3-16,-67 3 0,109 3-26,3-1-731,0 1 0,0 1 0,1 0-1,-27 8 1,40-10 510,0 0 0,0 0 0,1 1 0,-1-1 0,0 0 0,0 1-1,0-1 1,0 1 0,1-1 0,-1 1 0,0-1 0,0 1 0,1 0-1,-1-1 1,0 1 0,1 0 0,-1-1 0,1 1 0,-1 0 0,1 0 0,-1 0-1,1 0 1,0-1 0,-1 1 0,1 0 0,0 0 0,0 0 0,0 0-1,-1 0 1,1 0 0,0 0 0,0 0 0,0 0 0,1 0 0,-1 0 0,0-1-1,0 1 1,0 0 0,1 0 0,-1 0 0,0 0 0,1 0 0,-1 0-1,1-1 1,-1 1 0,1 0 0,-1 0 0,1-1 0,0 1 0,-1 0-1,1-1 1,0 1 0,0-1 0,-1 1 0,1-1 0,0 1 0,0-1 0,0 1-1,0-1 1,-1 0 0,1 1 0,2-1 0,24 5-2983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37:01.1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 44 736,'-1'-9'5136,"0"9"-4968,1 0-1,-1 0 1,0 0 0,0-1-1,0 1 1,1 0 0,-1 0 0,0-1-1,0 1 1,1-1 0,-1 1 0,0-1-1,0 0 1,0 0-55,0 1-1,1-1 1,-1 0-1,0 1 1,0-1 0,0 1-1,0 0 1,0-1-1,0 1 1,1 0 0,-1-1-1,0 1 1,0 0-1,-2 0 1,-2-1 330,5 1-377,0 0 0,-1 0 0,1 0 0,-1 0 1,1-1-1,0 1 0,-1 0 0,1 0 1,-1 0-1,1 0 0,0 0 0,-1 0 0,1 0 1,-1 0-1,1 0 0,-1 1 0,1-1 1,0 0-1,-1 0 0,1 0 0,0 0 0,-1 0 1,1 1-1,-1-1 0,1 0 0,0 0 1,-1 1-1,1-1 0,0 0 0,0 1 0,-1-1 1,1 0-1,0 1 0,0-1 0,-1 2 1131,2-1-972,0 0-1,0 1 1,0-1 0,0 1-1,0 0 1,0-1-1,0 1 1,0 1 0,5 10 656,0 0 0,9 13 1,8 14 79,-12-20-490,14 19 0,-8-11 229,-16-26 212,-1-2-908,0 0 0,0 0 0,0 0-1,0 0 1,0 0 0,0 1 0,0-1 0,0 0-1,0 0 1,0 0 0,0 0 0,0 0 0,-1 0-1,1 1 1,0-1 0,0 0 0,0 0-1,0 0 1,0 0 0,0 0 0,0 0 0,-1 0-1,1 0 1,0 0 0,0 0 0,0 0 0,0 0-1,0 0 1,0 1 0,-1-1 0,1 0 0,0 0-1,0 0 1,0 0 0,0 0 0,0 0-1,-1 0 1,1 0 0,0-1 0,0 1 0,0 0-1,0 0 1,0 0 0,0 0 0,-1 0 0,1 0-1,0 0 1,0 0 0,0 0 0,0 0-1,0 0 1,0 0 0,0-1 0,-1 1 0,1 0-1,0 0 1,0 0 0,-7-7 59,2-3-42,2 0 0,-4-13 1,-6-16-33,9 28-35,0 1 0,-2-13-1,-7-18-54,10 29 36,2 11-1,1-1-1,0 1 0,-1-1 1,1 1-1,-1 0 1,1-1-1,-1 1 0,0 0 1,1-1-1,-1 1 1,0 0-1,0 0 1,-1-2-1,-2-1 670,31-12-20080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37:02.7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359 137 1664,'5'-16'2782,"-5"15"-2688,0 1 1,0-1-1,0 1 0,0-1 0,0 1 0,0-1 1,0 1-1,0-1 0,0 1 0,0-1 0,0 0 0,0 1 1,0-1-1,0 1 0,0-1 0,-1 1 0,1-1 0,0 1 1,0 0-1,-1-1 0,1 1 0,0-1 0,-1 1 0,1-1 1,-1 1-1,1 0 0,0-1 0,-1 1 0,1 0 0,-1 0 1,1-1-1,-1 1 0,1 0 0,-1 0 0,1-1 1,-1 1-1,1 0 0,-1 0 0,1 0 0,-1 0 0,1 0 1,-2 0-1,0 0 106,1 0 1,-1 1-1,0-1 1,1 1-1,-1-1 1,0 1-1,1-1 1,-1 1-1,1 0 1,-1 0-1,1 0 1,-3 2-1,-13 6 975,-3-5-241,0 0 1,0-2-1,-21 0 1,-2 1-156,5-1-275,27-3-239,1 2 0,0-1 0,-1 2 0,-17 3 0,20-2 19,0-1 0,-1 0 0,1 0-1,-17 1 1,24-3 415,3 0-502,139-7 1415,-45 2-819,-35 1-334,43 0 437,-75 4-775,120-3 884,-120 0-1017,0 0 0,-1-2-1,32-9 1,-54 12-475,1-1 1,0 0-1,-1 0 0,1 0 0,-1-1 1,7-5-1,-8 6-812,-1-1 1,1-1-1,-1 1 0,0-1 1,0 1-1,0-1 0,-1 0 1,1 0-1,-1-1 0,0 1 0,3-11 1,-4-2-2798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37:50.8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7392,'0'0'10783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42:12.6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43 3328,'-3'-3'9188,"0"1"-7752,1-1-480,-1 5-157,2-2-734,1-1 0,-1 0 0,0 1 0,1-1 0,-1 0-1,1 0 1,-1 1 0,0-1 0,1 0 0,0 0 0,-1 0 0,1 0 0,0 0 0,-1 0 0,1-1 0,1-5 168,-1 4-45,0 5-102,0-2-6,0-15-166,-4 23-260,3-1 468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42:20.1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118 212 3712,'-1'-2'499,"0"0"-1,1 0 1,-1 1 0,1-1 0,-1 0-1,1 0 1,0 0 0,-1 0 0,2-4 3157,-3 19-2623,-13 76-262,1-10-347,-23 154 461,5-55-53,31-164-444,2-13-301,-1 1 0,0-1 0,0 0 0,-1 1 0,1-1 0,0 0 0,0 0-1,-1 1 1,1-1 0,-1 2 0,-2-9 700,2-10-590,0 10-114,-4-60-12,5-111 1,1 146-61,1-54-247,-2 20 216,11-72-1,-5 48 416,-7 89-394,1 0 0,0 0 0,0 0 0,0-1-1,0 1 1,0 0 0,0 0 0,0 0 0,0-1 0,0 1 0,0 0 0,0 0 0,1 0 0,-1-1 0,0 1 0,0 0 0,0 0 0,0 0 0,0 0 0,0-1 0,0 1 0,0 0-1,1 0 1,-1 0 0,0 0 0,0-1 0,0 1 0,0 0 0,0 0 0,1 0 0,-1 0 0,0 0 0,0 0 0,0 0 0,1 0 0,-1 0 0,0-1 0,0 1 0,0 0 0,1 0-1,-1 0 1,0 0 0,0 0 0,0 0 0,1 0 0,-1 0 0,0 0 0,0 1 0,1-1 0,-1 0 2,1 0-1,-1 1 1,1-1-1,-1 1 1,0-1-1,1 1 1,-1-1-1,0 1 1,1-1 0,-1 1-1,0-1 1,1 1-1,-1-1 1,0 1-1,0 0 1,0 0-1,15 127 254,-9-87-198,1-1 0,2-1 0,1 1 0,3-2-1,18 42 1,-7-34 137,55 80-1,-50-83-84,19 25 346,-42-60-341,11 13 127,-16-20-198,0 0 1,0 0 0,0 0 0,0 0-1,0 0 1,1-1 0,-1 1-1,0 0 1,1-1 0,-1 1-1,0-1 1,1 1 0,-1-1-1,0 1 1,3-1 0,-3 0-18,1 0 1,-1-1 0,0 1 0,0-1-1,1 1 1,-1-1 0,0 1 0,0-1-1,0 0 1,0 0 0,0 0 0,0 1-1,0-1 1,0 0 0,0 0 0,0 0-1,0 0 1,-1 0 0,1-1 0,0 1-1,-1 0 1,2-2 0,11-34 250,-11 33-240,2-18 3,0 1 0,-2-1 0,0 1 1,-3-45-1,1-2-129,3 14 149,14-68 0,4-9 244,14-70-98,-32 185-989,-1-1 0,1-26 0,-11 55-9351,8-5 7637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42:21.0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100 70 4160,'-16'-10'3066,"9"5"-319,7 5-2670,-1 0 1,1 0-1,-1 0 0,1 0 1,-1 0-1,1 0 0,0 0 1,-1 0-1,1 0 0,-1 0 1,1 0-1,-1 0 0,1 0 1,0 0-1,-1 1 0,1-1 1,-1 0-1,1 0 0,0 0 1,-1 1-1,1-1 0,0 0 1,-1 1-1,1-1 0,0 0 1,-1 0-1,1 1 0,0-1 1,0 1-1,-1-1 0,1 1 1,-8 13 812,3-4-383,-1 0 0,-8 13 1,8-15-397,1 0 0,1 0 0,-8 16 0,11-21-86,0 1 0,0-1 1,1 1-1,-1 0 0,1-1 1,0 1-1,-1 0 0,2-1 1,-1 1-1,0 0 0,1-1 1,0 1-1,1 5 0,0-5 29,-1-1-1,0 0 1,1 0-1,0 1 1,0-1 0,0-1-1,0 1 1,0 0-1,1 0 1,-1-1-1,1 1 1,2 1-1,-3-2-13,0-1-1,0 0 1,0 0-1,1 0 1,-1 0-1,0 0 0,0 0 1,1 0-1,-1-1 1,0 1-1,1-1 1,-1 0-1,0 1 0,1-1 1,-1-1-1,1 1 1,-1 0-1,4-1 0,5-3 178,0 0 0,-1-1 0,1 0 0,-1-1 0,-1 0 0,1 0 0,14-13 0,11-7 319,-29 21-467,-1 3 4,0-1 0,-1 0-1,1-1 1,-1 1-1,0-1 1,0 0 0,0 0-1,-1 0 1,0 0 0,1-1-1,-1 1 1,4-9 0,-6 8 3,1 1 0,0-1 0,-1 1 0,0-1 0,0 0 1,0 0-1,-1 1 0,0-1 0,0-10 0,0 13-50,-1-1 0,1 1-1,-1-1 1,0 1-1,0-1 1,0 1 0,0-1-1,0 1 1,0 0 0,-1 0-1,1-1 1,-1 1 0,0 0-1,1 0 1,-1 1 0,0-1-1,0 0 1,0 1 0,-4-3-1,0 0-8,-1 0 0,0 1 0,0 0 0,0 0 0,0 1 0,0 0 0,0 0 0,-1 1-1,1 0 1,-12-1 0,15 3-38,-1-1-1,1 0 1,0 1-1,-1 0 0,1 0 1,0 0-1,0 1 1,0-1-1,0 1 1,0 0-1,0 0 1,0 1-1,0-1 0,1 1 1,-1-1-1,1 1 1,0 0-1,0 1 1,-4 4-1,7-7 28,-3 2-246,0 1-1,0 0 1,1 1-1,-4 6 1,5-10 113,1 0 0,0 0 1,-1 0-1,1-1 0,0 1 0,0 0 1,0 0-1,0 0 0,-1-1 0,1 1 1,0 0-1,0 0 0,1 0 0,-1 0 0,0 0 1,0-1-1,0 1 0,1 0 0,-1 0 1,0 0-1,1-1 0,-1 1 0,0 0 0,1-1 1,-1 1-1,1 0 0,-1-1 0,1 1 1,0 0-1,-1-1 0,1 1 0,0-1 1,-1 1-1,1-1 0,1 1 0,15 4-2742,5-1 928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42:21.4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49 1 5728,'0'0'2592,"-4"16"-2240,-1-7 1920,5-3-1312,-4 11 1024,4 3-1152,-5 0 96,1 5-544,-6-5-96,10-1-161,-8-4 257,8-3-192,-8-7 256,8-2-256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42:22.5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180 521 4224,'0'0'3738,"-23"9"2406,-3-3-5266,-1 2 1,-48 21-1,73-28-873,0 0-1,0 0 1,0 0 0,0 0 0,0 0 0,1 1-1,-1-1 1,0 1 0,1-1 0,-1 1 0,1-1 0,0 1-1,-1 0 1,-1 4 0,3-5-3,-1 0 1,1 0-1,0 0 0,0 0 1,0 0-1,0 0 0,0 0 0,0 1 1,0-1-1,0 0 0,0 0 1,0 0-1,0 0 0,1 0 1,-1 0-1,1 0 0,-1 1 1,1-1-1,-1 0 0,1 0 1,-1-1-1,1 1 0,0 0 1,-1 0-1,1 0 0,0 0 1,0-1-1,0 1 0,0 0 0,1 0 1,5 4 77,-1-2 1,1 1-1,-1-1 1,1 0-1,0 0 1,1-1-1,-1 0 1,0 0-1,1-1 1,-1 0-1,0 0 1,1-1-1,-1 0 1,1 0-1,-1 0 1,1-1-1,-1-1 1,1 1-1,-1-1 0,0 0 1,8-4-1,-13 5-32,-1 0-1,1 0 1,0-1-1,0 1 1,-1-1-1,1 1 0,0-1 1,-1 0-1,0 0 1,1 1-1,-1-1 1,0 0-1,0 0 0,0 0 1,0 0-1,-1-1 1,1 1-1,0 0 1,-1 0-1,1-3 0,-1 2-19,1 1-1,-1-1 0,0 0 0,0 0 0,0 0 0,-1 0 0,1 0 0,0 0 0,-1 0 1,0 0-1,0 0 0,0 1 0,0-1 0,-3-4 0,0 0-41,-1 1 0,0 0 0,0 0 0,0 0 0,-1 1 0,0-1 0,0 1 0,0 1 1,-1-1-1,0 1 0,0 0 0,-14-5 0,5 8-61,10 4-111,6-3 172,1 1-1,-1-1 1,0 1-1,0-1 1,0 0 0,0 1-1,0-1 1,1 0-1,-1 0 1,0 1 0,0-1-1,1 0 1,-1 1-1,0-1 1,0 0 0,1 0-1,-1 0 1,0 1-1,1-1 1,-1 0 0,0 0-1,1 1 1,10 4-14,-1 1-1,1-1 1,1-1 0,-1 1 0,1-2 0,-1 0-1,23 3 1,-19-5 179,0 0 0,0 0 0,0-1 1,0-1-1,0-1 0,15-3 0,-23 3-65,-1 0 0,0-1 1,0 0-1,0 0 0,0 0 1,-1 0-1,1-1 0,-1 0 1,0 0-1,0-1 0,0 1 1,-1-1-1,0 0 0,0 0 1,0-1-1,6-10 0,2-6 156,-2-1-1,16-48 1,-23 61-210,46-148 485,-17 49-58,-31 104-487,1 0 1,-1 0-1,1 0 1,1 0-1,-1 0 1,4-5 0,-5 9 21,0 0 0,-1 0 0,1 0 0,0 0 0,0 0 0,0 0 0,0 0 0,0 0 0,0 1 0,0-1 0,0 0 0,0 1 0,0-1 0,0 0 0,1 1 0,-1 0 0,0-1 0,0 1 0,0 0 0,1-1 0,-1 1 0,0 0 0,1 0 0,-1 0 0,0 0 0,0 0 0,1 0 0,-1 1 0,0-1 0,0 0 0,2 1 0,1 1 14,0 0 0,-1 1 0,1-1 0,-1 1 1,0 0-1,0 0 0,0 0 0,0 0 0,0 1 1,-1-1-1,0 1 0,1-1 0,-1 1 1,2 5-1,2 6 22,0 1 0,5 24 0,0 7 9,-3 1 1,-2 0-1,-2 0 1,-3 0-1,-1 0 1,-2 0-1,-3 0 1,-1-1-1,-14 49 1,-41 116 392,55-194-314,0-1 1,-14 26 0,17-39-84,1 0-1,-1 1 1,1-1-1,-1-1 1,-1 1-1,1 0 1,0-1-1,-1 1 1,0-1 0,1 0-1,-1 0 1,0-1-1,-1 1 1,-6 2-1,9-4-29,0-1 0,-1 1 0,1-1 0,-1 1-1,1-1 1,0 0 0,-1 0 0,1 0 0,-1 0 0,1 0-1,-1 0 1,1-1 0,0 1 0,-1-1 0,1 0-1,-3-1 1,1 0-2,1 0 0,0 0 0,0-1 0,0 1 0,0-1 0,0 1-1,0-1 1,1 0 0,-4-4 0,-1-5-3,1 1 1,0-1-1,1 1 0,-8-24 0,11 27-5,0 0 0,0-1-1,1 1 1,0 0 0,1 0 0,-1 0-1,2-1 1,-1 1 0,1 0 0,0 0-1,1-1 1,0 1 0,0 1 0,1-1-1,0 0 1,0 0 0,8-12 0,-3 8 48,1-1 0,0 1 0,1 1 0,1 0 0,-1 0 0,2 1 0,-1 0 0,24-14 1,18-6 165,0 3 0,2 1 1,106-32-1,-158 57-75,18-4-1562,-20 5 1295,0 0 1,-1 0-1,1 0 0,0 0 0,-1 0 1,1 1-1,-1-1 0,1 0 0,-1 0 1,1 0-1,0 0 0,-1 1 0,1-1 1,-1 0-1,1 1 0,-1-1 0,1 0 1,-1 1-1,1-1 0,-1 1 0,1-1 1,-1 0-1,0 1 0,1-1 0,-1 1 1,0-1-1,1 1 0,-1 0 0,0-1 1,0 1-1,0-1 0,1 2 0,0 21-5232,-1 7 1707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4:45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72 2976,'-7'-16'971,"7"15"-955,0 1 1,0 0 0,0-1 0,0 1 0,0 0-1,0 0 1,0-1 0,-1 1 0,1 0 0,0-1 0,0 1-1,0 0 1,0-1 0,0 1 0,0 0 0,0-1-1,1 1 1,-1 0 0,0-1 0,0 1 0,0 0 0,0-1-1,0 1 1,0 0 0,1-1 0,-1 1 0,0 0 0,1-1-1,1-5 2419,6 66 1842,2 9-3493,-6 117 1256,-4-124 224,7-97-292,-4 22-1768,6-29 68,22-88-119,-22 98-395,26-61 0,-31 85 190,0 1 0,1-1 0,-1 1 0,2-1-1,7-8 1,-12 14 49,1 1-1,-1-1 1,0 1 0,1 0-1,-1 0 1,1-1 0,-1 1-1,1 0 1,0 0-1,-1 0 1,1 1 0,0-1-1,0 0 1,0 1 0,-1-1-1,1 1 1,0 0-1,0-1 1,0 1 0,0 0-1,0 0 1,0 0 0,0 0-1,0 1 1,-1-1-1,1 0 1,0 1 0,0-1-1,0 1 1,0 0-1,2 1 1,1 2 21,-1 0 0,0 0 0,-1 0 0,1 1 0,-1-1 0,1 1-1,-1 0 1,-1-1 0,1 1 0,-1 1 0,0-1 0,2 6 0,0-2 37,7 21 215,-1 1-1,-2 0 1,8 48-1,-10-26 320,0 72 0,-6-117-637,1 0 0,-1 0 0,1 0 0,3 9 0,-4-17-38,0 0 1,0 1-1,0-1 0,0 0 0,0 0 1,0 1-1,0-1 0,0 0 0,1 1 1,-1-1-1,0 0 0,0 0 0,0 0 1,0 1-1,0-1 0,1 0 0,-1 0 1,0 1-1,0-1 0,1 0 0,-1 0 1,0 0-1,0 0 0,0 1 0,1-1 1,-1 0-1,0 0 0,1 0 0,-1 0 1,0 0-1,0 0 0,1 0 0,-1 0 1,0 0-1,1 0 0,-1 0 0,0 0 1,0 0-1,1 0 0,-1 0 0,0 0 1,0 0-1,1 0 0,-1 0 1,0 0-1,0-1 0,1 1 0,-1 0 1,0 0-1,0 0 0,1-1 0,15-12-5480,-11 7 3943,15-10-1491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5:23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 6656,'-67'25'3008,"31"-10"-2624,27-10 576,4-2 288,14-3-832,9-3-32,5 3-224,4-9-1088,-1 6 512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42:27.6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325 631 3328,'1'-2'210,"0"0"1,1 0-1,0 0 1,-1 0-1,1 0 1,0 1-1,0-1 1,0 0-1,0 1 0,0 0 1,0-1-1,3 0 1,-4 2-82,1-1 1,-1 1-1,0-1 1,0 1-1,0-1 1,0 1-1,0-1 1,0 0-1,0 1 1,0-1-1,0 0 1,0 0-1,-1 0 1,1 0-1,0 0 1,-1 0 0,1 0-1,0 0 1,-1 0-1,1 0 1,-1 0-1,1 0 1,-1-1-1,0 1 1,0 0-1,1 0 1,-1 0-1,0-1 1,0 1-1,0 0 1,0 0-1,0 0 1,-1-1-1,1 1 1,-1-2-1,1 1 37,-1 0-1,0-1 1,0 1-1,0 0 1,0-1 0,-1 1-1,1 0 1,-1 0-1,1 0 1,-1 0-1,0 0 1,0 0-1,0 1 1,0-1 0,0 0-1,0 1 1,-4-2-1,-2 0 70,0 0 0,0 0 0,0 1 0,-1 1 0,1-1 0,-14 1-1,6 0-117,0 2 0,-25 3 0,28-2-104,0 1 1,0 0-1,1 1 1,0 1-1,0 0 1,0 0-1,0 1 1,-15 11-1,21-13-30,1 0 0,0 1 0,0-1 0,0 1 0,1 0 0,-1 0 0,1 0 0,0 0 0,1 1 0,-1 0 0,1 0 0,1 0 0,-1 0 0,1 0-1,0 0 1,0 1 0,0-1 0,0 9 0,2-11 30,0-1-1,0 1 1,0-1 0,0 0-1,1 1 1,-1-1 0,1 0-1,0 1 1,0-1 0,0 0-1,0 0 1,1 0-1,-1 0 1,1 0 0,0 0-1,2 3 1,0-2 20,-1-1 0,1 1 1,0-1-1,0 0 0,0 0 0,1 0 0,-1-1 1,1 0-1,7 4 0,3-2 103,0 0-1,0 0 1,0-2-1,1 0 1,29 0-1,-20-1 137,-1-2 0,1-1 0,37-8 0,-57 9-214,-1 0 1,1-1-1,0 0 0,-1 0 1,1-1-1,-1 1 0,0-1 1,0 0-1,0 0 0,0 0 0,0 0 1,-1-1-1,1 0 0,4-6 1,-7 8-46,0 0 1,0 0 0,1-1-1,-2 1 1,1 0-1,0-1 1,0 1-1,-1-1 1,1 1 0,-1-1-1,0 1 1,0-1-1,0 1 1,0-1 0,0 1-1,0-1 1,-1 1-1,1-1 1,-1 1 0,0 0-1,0-1 1,0 1-1,0 0 1,0-1 0,0 1-1,0 0 1,-1 0-1,1 0 1,-1 0 0,-3-3-1,0 0-9,0 0 1,-1 0-1,1 0 0,-1 1 1,0 0-1,-1 0 0,1 0 1,-1 1-1,1 0 0,-1 0 1,0 1-1,0 0 0,0 0 1,-1 1-1,-8-1 0,16 1-12,-1 1-1,0 0 0,1 0 0,-1 0 0,1 0 1,-1 0-1,0 0 0,1 0 0,-1 1 0,1-1 1,-1 0-1,1 0 0,-1 0 0,1 1 0,-1-1 1,1 0-1,-2 1 0,6 5-159,18 5-34,-4-4 266,1-1 0,0-1 0,0-1 0,0-1 0,34 1 0,-33-3-41,0-1-1,0-1 0,0-1 0,0-1 1,-1 0-1,1-1 0,-1-2 0,0 0 0,-1-1 1,1 0-1,18-12 0,-29 15-19,-1 1-1,0 0 1,1 1 0,-1 0-1,1 0 1,-1 0-1,1 1 1,0 1 0,0-1-1,0 1 1,0 0-1,8 2 1,12 2 43,-1 2 0,30 10 0,-11-3-10,2 5 72,-26-9 173,-20-9 327,-16 0-405,-118 4 59,108-2-250,1 1 0,0 2-1,-34 9 1,55-13-1,-12 3-32,0 1-1,-24 13 1,34-15-5,0-1-1,0 1 1,0 0 0,1 0 0,-1 0-1,1 0 1,0 1 0,0-1-1,1 1 1,-1 0 0,1 0 0,-1 0-1,-1 5 1,3-7 24,1 0 1,-1-1-1,1 1 0,-1 0 1,1 0-1,0 0 0,-1 0 1,1 0-1,0 0 0,1 0 1,-1 0-1,0 0 0,0 0 1,1 0-1,-1 0 0,1 0 1,0-1-1,0 1 0,-1 0 1,1 0-1,0-1 0,0 1 0,1 0 1,-1-1-1,1 2 0,1 0 8,0-1-1,-1 0 1,1 1-1,0-1 0,0 0 1,0 0-1,0-1 1,0 1-1,0-1 1,1 1-1,-1-1 0,7 1 1,7 0 55,0 0 0,0-2 1,1 0-1,22-3 1,69-16 165,-77 13-100,9-3-108,-1-1 0,49-18 0,-70 20 7,0 0 0,0-2 0,-1 0 1,-1-1-1,0 0 0,23-21 0,23-32-117,-58 60 88,-1 0 0,1 1 0,0-1 0,0 1 0,5-3 0,-8 5 1,0 1-1,-1-1 1,1 1 0,-1-1 0,1 1 0,0 0 0,0 0 0,-1-1 0,1 1 0,0 0 0,-1 1 0,1-1 0,0 0 0,-1 0 0,1 1 0,0-1 0,-1 1 0,1-1 0,0 1-1,-1 0 1,3 1 0,1 2-13,0 0 0,-1-1 0,1 1 0,-1 1 0,0-1-1,0 1 1,-1-1 0,1 1 0,-1 0 0,3 7 0,2 1 85,-2-5-38,-4-5 554,-10-3-366,4 0-210,1 0 1,-1-1-1,1 0 1,0 0-1,-1 0 1,1 0-1,0 0 1,-5-3-1,6 2-15,-1 1 0,1 0 0,0 0 0,0 0 0,0 0 0,-1 0 1,1 1-1,0-1 0,-1 1 0,1-1 0,-1 1 0,1 0 0,0 0 0,-1 0 0,1 0 0,-1 0 0,-4 2 0,-1 1 0,0 1 1,-15 10-1,-1 0 19,21-13-40,0 1 0,-1 0 0,1 0-1,0 0 1,1 0 0,-1 0 0,0 0 0,0 1 0,1-1 0,0 1 0,-1 0-1,1 0 1,0 0 0,0 0 0,1 0 0,-1 0 0,1 0 0,-1 1-1,0 5 1,1-3 54,0-1 0,1 1 0,0 0-1,0 0 1,0-1 0,1 1-1,0 0 1,0-1 0,0 1 0,1-1-1,0 1 1,0-1 0,0 0 0,5 8-1,-5-9-48,1 1 1,-1-1-1,1 0 0,0 0 0,0 0 0,1 0 0,-1-1 1,1 1-1,4 3 0,-6-6 33,1 0 0,-1 0 1,0 0-1,0 0 0,0-1 0,0 1 1,1 0-1,-1-1 0,0 0 0,0 0 1,1 0-1,-1 0 0,0 0 0,1 0 1,-1 0-1,0-1 0,0 1 0,1-1 0,-1 1 1,0-1-1,0 0 0,0 0 0,3-2 1,39-21 73,23-12 249,-16 14-275,-2-2 0,-1-2 0,76-56 0,-114 74-85,-1-1 0,11-13 0,11-11-268,-23 29 269,-6 10 89,-6 12 22,2-10-96,-2 0 1,1 0-1,-6 8 1,-7 16-75,14-27 88,-2 5-33,0 0-1,-3 18 1,7-25 29,-1-1 1,1 1 0,0 0-1,0 0 1,0 0 0,0-1-1,1 1 1,-1 0 0,1 0-1,-1 0 1,1-1 0,0 1-1,0 0 1,0-1 0,2 4-1,-1-4 12,0 1 0,0-1 0,0 1 0,0-1-1,0 0 1,0 1 0,0-1 0,1 0 0,-1-1 0,1 1-1,0 0 1,-1-1 0,1 1 0,0-1 0,0 0-1,0 0 1,5 1 0,-4-2 15,-1 1 1,1-1-1,0 0 1,-1-1-1,1 1 0,0-1 1,-1 0-1,1 1 0,-1-1 1,1-1-1,-1 1 0,0-1 1,1 1-1,4-4 0,1-2-18,-1 0-1,1 0 1,-1 0 0,-1-1-1,0-1 1,0 1-1,0-1 1,-1 0 0,-1 0-1,1-1 1,-2 0-1,1 0 1,-1 0 0,4-17-1,-5 14-121,-4 19-112,-4 20 38,3-19 184,-1 12 8,0 22 0,2-36-4,2 0 0,-1 0-1,0 0 1,1 0-1,0 0 1,0 0 0,0 0-1,1-1 1,3 8-1,-4-10-1,13 19 35,-14-20-31,1 0 1,0 0 0,0 0 0,0 0 0,0 0 0,0-1 0,0 1 0,0 0 0,0-1 0,0 1 0,0-1 0,1 1 0,-1-1 0,0 0 0,0 1-1,1-1 1,-1 0 0,1 0 0,4 0 32,-1-1 0,0 0-1,0 0 1,0 0-1,0-1 1,0 0 0,0 1-1,-1-2 1,1 1 0,6-5-1,7-6 77,20-16 1,-20 14-45,-6 4-50,-1-1-1,1 0 1,-2-1-1,0 0 1,0-1-1,-2 0 1,9-17 0,18-27-451,-35 58 428,0 0 1,0-1-1,0 1 0,0 0 0,0-1 0,1 1 0,-1 0 0,0 0 0,0-1 0,0 1 1,1 0-1,-1 0 0,0-1 0,0 1 0,0 0 0,1 0 0,-1 0 0,0 0 1,1-1-1,-1 1 0,0 0 0,0 0 0,1 0 0,-1 0 0,0 0 0,1 0 1,-1 0-1,0 0 0,1 0 0,-1 0 0,1 0 0,1 9 3,-2 20 46,-8 18-92,-15 56-1,-2 8 58,8 0-27,-12 69 87,26-166 88,-1 1-1,-1-1 0,-10 23 1,9-29 15,5-8-169,1 0 0,0 0 0,0 0 0,0 0 0,0 0 0,0 0 0,0 0 0,-1 0 0,1 0 0,0 0 0,0 0 0,0 0 0,0 0 0,0 0 0,-1 0 0,1 0 0,0 0 0,0 0 0,0 0 0,0 0 0,0-1 0,0 1 0,0 0 0,0 0 0,-1 0 0,1 0 0,0 0 0,0 0 0,0 0 0,0-1 0,0 1 0,0 0 0,0 0 0,0 0 0,0 0 0,0 0 1,0-1-1,-1-1 11,1-1 1,0 1 0,-1-1 0,1 0 0,0 1 0,1-5 0,4-25-6,1 1 1,1 0-1,20-49 1,51-89 208,4 34-263,-7 15-82,-63 97 65,18-29-79,-26 46 103,0 0 1,0 1-1,1-1 0,0 1 0,10-9 0,-14 13 34,0 0-1,0 1 0,0-1 0,0 1 1,0-1-1,-1 1 0,1-1 0,0 1 1,0 0-1,0-1 0,0 1 1,0 0-1,1 0 0,-1 0 0,0-1 1,0 1-1,0 0 0,0 1 0,0-1 1,0 0-1,0 0 0,0 0 1,0 1-1,0-1 0,0 0 0,0 1 1,0-1-1,0 1 0,0-1 0,-1 1 1,1-1-1,0 1 0,0 0 1,0 0-1,-1-1 0,1 1 0,0 0 1,-1 0-1,1 0 0,-1 0 0,1-1 1,-1 1-1,1 2 0,3 4-17,-1 0-1,0 1 0,-1-1 1,3 13-1,-1-4 53,-2 0 0,1 0-1,-2 0 1,0 1 0,-1-1-1,-1 0 1,-5 29 0,5-42 5,1 0 1,-1 0 0,-1 0 0,1 0-1,0 0 1,-1 0 0,1-1 0,-4 5-1,4-6-16,0 0 0,0 0-1,0 0 1,0 0 0,-1 0-1,1 0 1,0 0 0,-1 0-1,1 0 1,0 0-1,-1-1 1,1 1 0,-1-1-1,1 1 1,-1-1 0,0 0-1,1 1 1,-3-1 0,-2 0 16,0-1 1,0 1-1,0-1 1,0-1 0,1 1-1,-1-1 1,-10-5-1,0-1 47,-18-12-1,22 12-166,11 8 74,1-1 0,-1 1 0,1-1 0,0 1 0,-1 0 0,1-1 0,-1 1 0,1 0 0,-1 0 0,0-1 0,1 1 0,-1 0 0,1 0 0,-1 0 0,1 0 0,-1 0 0,0 0 0,1 0 0,-1 0 0,1 0 0,-1 0 0,1 0 0,-1 0 0,0 1 0,1-1-1,-1 0 0,1 1-1,0-1 1,0 0-1,0 1 1,0-1 0,0 1-1,0-1 1,0 0-1,0 1 1,0-1 0,1 0-1,-1 1 1,0-1 0,0 0-1,0 1 1,0-1-1,0 0 1,1 1 0,-1-1-1,0 0 1,0 1-1,1-1 1,-1 0 0,0 0-1,0 1 1,1-1-1,-1 0 1,0 0 0,1 1-1,7 5 39,1 0-1,-1 0 0,1-1 1,18 7-1,-6-2-72,-15-7 56,0 0 0,1-1 1,-1 0-1,0 0 0,1 0 1,-1-1-1,1 0 0,-1 0 1,1-1-1,0 1 0,-1-2 0,11 0 1,-8-1 5,0 0 1,-1-1 0,1 0-1,-1 0 1,0-1-1,0 0 1,0 0-1,10-8 1,0-3-9,0 0 1,-1-2-1,0 0 0,-1-1 0,-2 0 1,16-24-1,-18 22 10,0 1-1,-2-1 1,0-1 0,-1 0 0,10-39 0,-18 51-173,-4 12 45,-5 15 28,0 8 30,1-1 0,0 1 0,-2 27 0,8-45 50,0 0 0,1 0 0,0 0 0,0 0-1,1 0 1,0 0 0,0 0 0,1-1 0,0 1 0,1 0 0,-1-1-1,1 1 1,1-1 0,7 13 0,-8-17 21,0 0 0,0 1 0,0-1 0,0 0 0,1-1 0,-1 1 0,1-1 0,0 0 0,-1 1 0,1-2 0,0 1 0,0 0 0,1-1 0,-1 0 0,0 0 0,0 0 0,1 0 0,-1-1 0,9 1 0,-4-2-5,1 0 1,-1 0 0,0 0-1,1-1 1,-1-1 0,0 0-1,0 0 1,12-6 0,5-4 93,65-36-115,-85 44 9,0 1 0,0-1 0,-1-1 0,0 1 0,0-1-1,0 0 1,-1 0 0,0-1 0,0 1 0,6-14 0,12-20 15,-9 19-55,-16 20 38,3 0 0,0 0 0,1-1 0,0 0 0,-1 1 0,1-1 0,-1 0 0,0 0 0,0 1 0,0-1 0,0 0 0,0-3 0,0 3 3,0 0 0,0 1 0,0-1 0,0 0 0,-1 1-1,1-1 1,0 0 0,-1 1 0,0-1 0,1 0 0,-1 1 0,0-1 0,0 1-1,0-1 1,0 1 0,0 0 0,0-1 0,0 1 0,0 0 0,0 0-1,-1-1 1,1 1 0,0 0 0,-1 0 0,1 1 0,-1-1 0,1 0 0,-1 0-1,0 1 1,-1-1 0,-1 0-1,0 0-1,-1 0 1,1 1 0,0 0-1,0 0 1,-1 0-1,1 0 1,0 1 0,0 0-1,-9 2 1,5 0-28,0 1 0,0 0 0,0 0 1,0 1-1,1 0 0,-1 0 0,1 0 0,-10 12 1,7-7 21,0 2 0,1-1 1,0 1-1,-10 18 0,16-25-6,1 0 0,0-1-1,0 1 1,0 0 0,1 0 0,-1 0-1,1 0 1,0 1 0,1-1 0,-1 10-1,1-12 12,1-1-1,-1 1 1,1 0-1,0-1 1,-1 1-1,1 0 1,0-1-1,0 1 1,1-1-1,-1 0 1,0 1-1,1-1 1,0 0-1,-1 0 1,1 0-1,0 0 1,0 0-1,0 0 1,0 0-1,1-1 1,-1 1-1,5 1 1,2 1-5,1 0 0,-1-1 1,1 0-1,0-1 0,0 0 1,0 0-1,0-1 0,0-1 1,0 0-1,19-1 0,-12-1 24,-1-1 0,1-1 0,-1 0 1,1-1-1,27-12 0,-19 3-6,0-1 1,-1-2-1,40-35 0,-36 28 25,-9 9-17,0-1 1,0-1-1,-2-1 1,28-36-1,-42 44-59,-9 11 29,-14 12 10,1 4-20,1 1-1,1 1 0,1 1 1,1 0-1,1 2 0,0-1 1,2 1-1,0 1 0,-8 26 1,17-43-11,1 0 0,1 0 1,0 1-1,-1-1 0,1 13 0,1-18 34,0 1 0,-1-1 0,1 0 0,0 1 0,1-1 0,-1 1 0,0-1 0,0 0 0,1 1 0,-1-1 0,1 0-1,-1 0 1,1 1 0,-1-1 0,1 0 0,0 0 0,0 0 0,-1 0 0,1 1 0,0-1 0,0 0 0,0-1 0,0 1-1,0 0 1,0 0 0,1 0 0,-1-1 0,0 1 0,0 0 0,1-1 0,-1 1 0,0-1 0,0 0 0,3 1 0,0-1 8,0 0 1,0 0-1,-1-1 1,1 1-1,0-1 1,0 0-1,-1 0 1,1 0-1,-1-1 1,4-1-1,38-23 26,-43 25-34,19-13 57,-1-1 0,0-1 0,-1-1 0,27-31 0,-22 19-38,-1-1 1,29-52 0,-17 15-57,-4-2 0,36-110 0,-61 160 91,0 0 1,-1-1-1,-1 0 1,-1 0-1,0-23 1,-3 43-62,-2-20-87,2 20 83,0-1 1,0 1-1,0 0 1,0-1-1,0 1 1,0 0-1,0-1 1,0 1-1,0 0 0,0-1 1,0 1-1,0 0 1,-1-1-1,1 1 1,0 0-1,0-1 1,0 1-1,-1 0 1,1 0-1,0-1 1,0 1-1,-1 0 1,1 0-1,0-1 1,-1 1-1,1 0 1,0 0-1,0 0 1,-1 0-1,1 0 1,0-1-1,-1 1 0,1 0 1,0 0-1,-1 0 1,1 0-1,-1 0 1,1 0-1,0 0 1,-1 0-1,1 0 1,0 0-1,-1 0 1,1 0-1,0 1 1,-1-1-1,1 0 1,0 0-1,-1 0 1,1 0-1,0 0 1,-1 1-1,1-1 1,-14 12-39,1 0 0,0 1 0,1 1 0,1 0 0,0 0 0,1 1 0,-15 29 0,17-23 52,0 0 1,2 0 0,0 1 0,1-1 0,-3 43 0,8-62-9,-2 19 27,1-1 1,0 1-1,2 0 0,0-1 1,1 1-1,2-1 1,6 25-1,-7-33-97,1 0 0,1-1 0,0 0 0,0 0-1,1-1 1,0 1 0,1-1 0,0 0 0,0-1 0,1 0 0,1 0 0,-1-1-1,18 13 1,-21-18-581,-1 0-1,1-1 0,-1 1 0,1-1 1,5 1-1,-8-2 166,0-1 0,0 1 0,-1-1 0,1 0 0,0 1 1,0-1-1,-1 0 0,1 0 0,0 0 0,0-1 0,0 1 0,-1 0 0,1-1 1,0 1-1,0-1 0,2-1 0,-1-4-3877,-3-1 1473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42:28.0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140 27 8384,'-86'-20'3808,"51"17"-3328,22 0 32,8 6-384,10-3-512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42:29.4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265 78 6048,'0'0'85,"-1"0"1,1 0 0,0 0 0,0-1-1,0 1 1,-1 0 0,1 0-1,0 0 1,0-1 0,0 1-1,0 0 1,0 0 0,0-1-1,-1 1 1,1 0 0,0 0-1,0-1 1,0 1 0,0 0-1,0 0 1,0-1 0,0 1-1,0 0 1,0 0 0,0-1 0,0 1-1,0 0 1,0 0 0,0-1-1,0 1 1,1 0 0,-1 0-1,0-1 1,0 1 0,0 0-1,0 0 1,0 0 0,0-1-1,1 1 1,-1 0 0,0 0-1,0 0 1,0-1 0,1 1-1,-1 0 1,0 0 0,0 0-1,1 0 1,-1 0 0,0 0 0,0 0-1,0-1 1,1 1 0,-1 0-1,0 0 1,0 0 0,1 0-1,-1 0 1,0 0 0,1 0-1,-4 9 216,0-1 0,1 0 0,0 1 0,-1 8 0,-3 15 82,-8 24 140,-2-1 0,-3-1-1,-2 0 1,-2-1 0,-58 94-1,9-31 257,69-110-242,6-7-129,11-9 140,-7 2-413,-1 1-1,9-12 1,2-4-75,-3 5-61,-1 0-1,0-1 0,-1 0 1,-1-1-1,15-40 1,25-110 820,-22 66-210,-20 75-294,2-4 109,11-59-1,-14 57-323,-5 29-137,-6 22 81,1 0 9,1 0-1,0 0 1,1 1 0,1-1-1,4 22 1,-1-2-108,7 69 138,31 128 0,-36-214 16,0 1 1,1-1 0,1-1 0,0 1 0,2-1 0,14 21-1,-24-39-99,0 1-1,0-1 0,0 0 0,1 1 0,-1-1 1,0 1-1,0-1 0,1 0 0,-1 1 1,0-1-1,0 0 0,1 1 0,-1-1 1,0 0-1,1 1 0,-1-1 0,1 0 1,-1 0-1,0 1 0,1-1 0,-1 0 1,1 0-1,-1 0 0,1 0 0,-1 0 0,0 1 1,1-1-1,-1 0 0,1 0 0,-1 0 1,1 0-1,-1 0 0,1 0 0,-1-1 1,1 1-1,0-1-499,0 1-1,0-1 1,0 0 0,-1 0-1,1 0 1,0 0 0,-1-1 0,1 1-1,0 0 1,0-2 0,3-2-1329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42:29.9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4 7872,'-4'-3'3584,"8"3"-2048,6 3-1152,-2 2 256,10-2-352,0-3 96,4 3-224,-4 2 0,1-1-96,-6 1 448,5-2-288,-5 0-2496,6 6 1248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42:32.4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20 912 5216,'-19'9'4945,"22"-11"-3558,2-1-743,1-1-283,-1 0-1,0-1 1,0 1 0,0-1 0,-1 0 0,0-1 0,0 1 0,0-1 0,4-8 0,4-9 66,8-27 0,-14 36-197,52-168 1270,-21 60-840,-36 116-579,6-13-112,-4 17-39,-2 12 58,2 113 152,-2 72 152,-2-161-168,1-14 13,-6 35 1,5-50-54,0 0-1,0 0 1,0 0-1,-1 0 1,0-1 0,0 1-1,-1 0 1,1-1 0,-1 0-1,0 1 1,-6 5-1,8-9-61,0 0-1,-1 0 1,1 0-1,0 0 1,0-1-1,-1 1 1,1-1-1,-1 1 1,1-1-1,-1 1 0,1-1 1,0 0-1,-1 0 1,1 0-1,-1 0 1,1 0-1,-1 0 1,1 0-1,-1 0 1,1-1-1,-1 1 0,1 0 1,-1-1-1,1 1 1,0-1-1,-3-1 1,-4-2 23,0-1 0,1 1 0,-9-8 0,15 12-42,-6-6-84,0 0 0,0 0 0,0-1 0,-10-12 0,17 17-254,4 2 174,11 3 124,4 1-49,6-2 130,0-2 0,0 0 0,0-2 0,1-1 0,-1-1 0,-1-1 0,1-1 0,-1-1 0,32-14 0,-37 12-4,0 0-1,-1-1 0,-1-1 1,0-1-1,0-1 0,-1 0 0,-1-1 1,0 0-1,-1-1 0,0-1 1,21-33-1,-4-8 166,29-73 1,-42 84-262,21-76 0,-30 84 61,6-52 0,-13 71-27,-1 0-1,-1 0 1,0 0 0,-7-38-1,7 57 20,0-1-1,0 1 1,0 0-1,0-1 1,0 1-1,0 0 1,-1-1-1,1 1 1,0 0-1,0-1 1,0 1 0,-1 0-1,1-1 1,0 1-1,0 0 1,-1-1-1,1 1 1,0 0-1,-1 0 1,1-1-1,0 1 1,-1 0-1,1 0 1,0 0-1,-1 0 1,1-1-1,0 1 1,-1 0-1,1 0 1,-1 0-1,1 0 1,0 0-1,-1 0 1,1 0-1,-1 0 1,1 0-1,0 0 1,-1 0-1,1 0 1,-1 1-1,1-1 1,0 0-1,-1 0 1,1 0-1,0 0 1,-1 1-1,1-1 1,0 0 0,-1 0-1,1 1 1,0-1-1,-1 0 1,1 0-1,0 1 1,-20 18-196,20-19 195,-13 16 7,1 1 0,0 0 0,-9 21 0,7-14-37,4-5 98,1 0 0,0 1 0,-8 30 0,-9 61 176,16-49-170,-3 99-1,12-134 17,2-1 1,6 42-1,-4-52-70,0-1 1,1 0-1,1 0 1,0 0-1,13 24 0,-14-32 19,1 0 1,-1 0-1,2 0 0,-1 0 0,10 7 0,-13-12 4,0 0 0,1 0 0,-1 0 0,1 0 0,-1 0 0,1-1 0,0 1 0,0-1 0,0 0 0,0 0 0,0 0 0,0 0 0,0 0 0,0-1-1,0 1 1,0-1 0,4 0 0,-2-1 15,0 0-1,0 0 0,0 0 1,0-1-1,-1 0 0,1 0 1,-1 0-1,1-1 1,-1 0-1,6-3 0,-3 0-4,0-1 1,-1 1-1,1-1 0,-1 0 0,6-9 0,0-4-94,-1-1-1,0 0 0,12-37 0,-14 30-22,-4 13 23,1-1 0,10-21 0,-15 37 43,-1-1-1,0 0 0,1 1 0,-1-1 1,1 1-1,-1-1 0,0 1 0,1-1 1,-1 1-1,1-1 0,0 1 0,-1 0 1,1-1-1,-1 1 0,1 0 0,0-1 1,-1 1-1,1 0 0,-1 0 0,1-1 1,0 1-1,0 0 0,-1 0 0,1 0 1,0 0-1,-1 0 0,1 0 0,0 0 1,-1 0-1,1 0 0,0 1 0,-1-1 1,1 0-1,0 0 0,-1 1 0,1-1 1,-1 0-1,1 0 0,0 1 0,-1-1 1,1 1-1,-1-1 0,1 1 0,0 0 1,3 3-30,1 0 1,-1 0-1,0 1 1,3 4-1,-4-5 25,11 15 30,2 0-1,0 0 0,1-2 1,36 29-1,-52-45 8,1 0 0,-1-1 0,1 1 0,-1 0-1,1-1 1,-1 1 0,1-1 0,0 1 0,-1-1-1,1 1 1,0-1 0,-1 0 0,3 0 0,-3 0-22,0 0 0,0-1 0,-1 1 1,1 0-1,0 0 0,0-1 0,-1 1 1,1-1-1,0 1 0,-1 0 0,1-1 1,-1 1-1,1-1 0,0 1 1,-1-1-1,1 0 0,-1 1 0,0-1 1,1 1-1,-1-1 0,1 0 0,-1 1 1,0-1-1,1 0 0,-1 0 0,0 1 1,0-1-1,0 0 0,0 0 0,0 1 1,0-1-1,0 0 0,0 0 0,0 1 1,0-2-1,-1-12 35,-1 1 1,0-1 0,-1 1-1,-1-1 1,0 1-1,0 0 1,-2 0-1,1 1 1,-2 0-1,0 0 1,-9-12 0,14 20-63,-1 1 1,0-1 0,1 1 0,-2 0 0,1 0 0,0 1 0,-1-1 0,1 1-1,-5-3 1,6 4 10,0 0-1,0 0 1,0 1-1,0-1 1,0 0-1,0 1 1,0 0-1,0-1 1,-1 1-1,1 0 1,0 0-1,0 0 1,0 1-1,0-1 1,0 0 0,0 1-1,0-1 1,0 1-1,0 0 1,0 0-1,0 0 1,0 0-1,0 0 1,0 0-1,-2 2 1,-1 1 3,0 1 1,1-1-1,-1 1 1,1 0 0,0 0-1,1 0 1,-4 7-1,-2 4-9,2 0 1,0 1-1,1 0 0,1 1 0,0-1 0,2 1 0,0 0 0,1 0 0,0 24 1,2-34-5,0 0 1,1-1 0,0 1-1,1-1 1,3 10 0,-4-14 44,0-1 0,0 1 0,0 0 0,0 0 0,1-1 1,-1 1-1,1-1 0,-1 1 0,1-1 0,0 0 0,0 0 0,0 0 0,1 0 1,-1 0-1,0 0 0,4 2 0,-4-4-16,-1 1 1,1-1-1,-1 0 0,1 0 1,-1 1-1,1-1 0,-1 0 1,1 0-1,0 0 0,-1-1 1,1 1-1,-1 0 1,1 0-1,-1-1 0,1 1 1,-1-1-1,1 0 0,-1 1 1,0-1-1,2-1 0,1 0 20,0-1-1,0 0 1,-1 0-1,1-1 1,3-3-1,0-3-8,0 1-1,-1-1 1,0-1-1,-1 1 0,0-1 1,-1 0-1,0 0 1,3-16-1,0-6 37,5-56 1,-12 88-61,1-6-31,-1 1 1,0-1-1,0 1 0,-1-9 0,1 15 28,0 0-1,0 0 0,0 0 1,0 0-1,0 0 1,0 0-1,-1 1 0,1-1 1,0 0-1,0 0 1,0 0-1,0 0 0,0 0 1,0 0-1,0 0 1,0 1-1,0-1 0,0 0 1,-1 0-1,1 0 1,0 0-1,0 0 0,0 0 1,0 0-1,0 0 1,0 0-1,-1 0 1,1 0-1,0 0 0,0 0 1,0 0-1,0 0 1,0 0-1,-1 0 0,1 0 1,0 0-1,0 0 1,0 0-1,0 0 0,0 0 1,0 0-1,-1 0 1,1 0-1,0 0 0,0 0 1,0 0-1,0 0 1,0-1-1,0 1 0,0 0 1,0 0-1,-1 0 1,1 0-1,0 0 0,0 0 1,0 0-1,0-1 1,0 1-1,0 0 0,0 0 1,-6 13-74,6-11 62,-4 11 7,1 1 0,1 0 0,0 0 0,1 0 0,1 0 0,0 0 0,2 18 0,-1-27-2,-1-1 0,1 1-1,0-1 1,0 1 0,0-1 0,1 1 0,-1-1 0,1 0-1,4 6 1,-5-7 19,1-1 0,0 0 0,0 0 0,1 0-1,-1 0 1,0 0 0,0 0 0,1-1 0,-1 1 0,1-1 0,0 0-1,-1 0 1,1 0 0,0 0 0,0 0 0,3 0 0,0 0 12,0 0 0,0-1 0,0 0 0,1 0 0,-1-1 0,0 0 0,0 0 0,0 0 0,0-1 0,9-3 0,-2-1 2,0 1 0,0-2 0,19-13 0,-18 9 10,0-1 0,0 0 0,-2-1 0,0 0 1,0-1-1,-1-1 0,-1 0 0,11-18 0,5-19-38,23-64-1,-28 64 10,28-92-50,-30 83-27,-11 35 70,-2-1-1,-1 0 1,-1 0 0,-2-1-1,0-40 1,-4 64-165,-1 8 72,-4 8-7,-10 26 3,1 1 0,2 1 0,1 0 0,-10 64 0,15-51 139,2 1 0,2 0-1,5 61 1,0-89-13,2 0 1,8 32 0,-8-45-4,1 1 1,0-1-1,1 0 1,1 0-1,14 22 1,-19-32-9,1-1 0,0 0 0,-1 0 0,1 0 0,0 0 0,0 0 0,0 0 0,0 0 0,0-1 0,1 1 0,-1-1 0,0 1 0,1-1 0,-1 0 0,4 1 0,-4-2 3,1 1 1,-1-1 0,0 0 0,0 0-1,0 0 1,1-1 0,-1 1 0,0 0-1,0-1 1,0 1 0,0-1 0,0 0-1,0 0 1,0 0 0,0 0 0,0 0 0,0 0-1,0-1 1,0 1 0,1-2 0,5-5 1,0 0 1,-1 0-1,-1-1 0,1 1 1,-1-2-1,6-13 1,25-61 69,-33 75-87,5-12 50,-2 0-1,0 0 0,-1 0 0,-1-1 1,-2 0-1,3-39 0,-6 57-89,0 0-1,0 0 0,-1 0 1,0 0-1,-2-6 0,3 9 32,0 0-1,0 1 1,-1-1-1,1 1 0,0-1 1,0 1-1,-1 0 1,1-1-1,0 1 1,-1-1-1,1 1 0,-1-1 1,1 1-1,0 0 1,-1-1-1,1 1 0,-1 0 1,1 0-1,-2-1 1,2 1 0,-1 0 0,0 0 1,0 0-1,1 0 1,-1 0-1,0 1 1,1-1-1,-1 0 1,0 0-1,1 1 0,-1-1 1,1 0-1,-1 1 1,1-1-1,-1 0 1,0 1-1,1-1 0,-1 1 1,1-1-1,0 1 1,-1 0-1,-6 7-7,2 0 0,-1 0-1,1 0 1,0 1 0,1-1-1,0 1 1,0 1 0,1-1-1,0 0 1,-2 13-1,1 3 11,1 1-1,-1 45 0,4-56-5,0 0 1,1 0 0,1-1 0,1 1-1,7 26 1,-9-36 20,1 0-1,0-1 0,0 1 1,1-1-1,-1 0 0,1 0 1,0 0-1,0 0 0,0 0 1,1-1-1,-1 1 0,1-1 1,0 0-1,0 0 0,0 0 1,0-1-1,0 1 0,1-1 1,-1 0-1,1 0 0,5 1 1,-4-2 28,0 0 1,0-1 0,0 1 0,0-1-1,0-1 1,0 1 0,-1-1 0,1 0-1,0 0 1,0-1 0,-1 1 0,1-1-1,-1-1 1,1 1 0,-1-1 0,6-4 0,1 0-20,0-2 1,-1 0 0,1 0 0,-2-1 0,13-15 0,37-56-20,-40 52 0,20-37-15,-5 8-242,-32 54 188,-2 8 37,-3 13 15,1-11 7,-5 25 26,-1 0 0,-1 0 0,-2-1 0,-1 0 0,-2-1 0,-19 36 0,27-57 35,0 0-1,-1-1 1,0 1-1,0-1 1,0 0-1,-1 0 1,-12 9-1,15-13-16,-1 0-1,1-1 1,-1 1-1,1-1 1,-1 0-1,0 0 1,0 0-1,0-1 1,0 1-1,-1-1 1,1-1-1,0 1 1,0-1-1,-11 0 1,8-1 22,-16-1-68,23 2 5,0 0 0,0-1 0,0 1 0,0 0 0,0 0 0,0-1 0,0 1 0,0-1 0,1 1 0,-1 0 0,0-1 0,0 0 0,0 1 0,1-1 0,-1 1 0,0-1 0,1 0 0,-1 0 0,0 0 0,1 0 5,0 1-1,0 0 1,0-1 0,-1 1 0,1-1-1,0 1 1,0 0 0,0-1 0,0 1-1,1 0 1,-1-1 0,0 1 0,0-1-1,0 1 1,0 0 0,0-1-1,0 1 1,1 0 0,-1-1 0,0 1-1,0 0 1,0-1 0,1 1 0,-1 0-1,0 0 1,1-1 0,-1 1 0,0 0-1,0 0 1,1-1 0,-1 1 0,0 0-1,1 0 1,-1 0 0,1 0 0,-1-1-1,0 1 1,1 0 0,20-5-133,-17 5 139,69-13 26,-29 7-64,-1-2 0,0-2 0,44-17 0,-79 24-423,-1 0 1,0-1-1,0 0 0,0 0 1,0-1-1,0 0 1,-1 0-1,0 0 1,7-9-1,-12 13 165,-1 0 0,1 0 0,-1 0 0,0 0 0,1 0 0,-1 0 0,0 0-1,0-1 1,0 1 0,0 0 0,0 0 0,0 0 0,0 0 0,0 0 0,0-1-1,0 1 1,-1 0 0,1 0 0,0 0 0,-1 0 0,1 0 0,-1 0 0,1 0-1,-1 0 1,0 0 0,1 0 0,-1 0 0,0 0 0,0 1 0,-1-2 0,-7-8-2316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42:32.8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81 43 7712,'-67'-11'3520,"54"11"-3072,16 0 1536,7 0-1184,22 0 224,8 0-608,23 0 223,0 0-351,3-4 0,2 4-192,4-8 96,1 3-128,-10-2-96,-5 7 0,-13-8-320,-5 8 192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42:33.2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53 4 7712,'-53'-4'3520,"62"16"-3072,14-9 320,3 2-512,43-1 896,2-1-672,37-6-128,-5 3-224,32-9 384,-9 6-288,0-5-1568,-13 4 704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42:37.8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0 356 1664,'1'-3'728,"7"2"606,15-2 1707,-1 1-2006,-7-1-44,21 0-1,4-1-197,-32 2-722,0 1 1,0 1-1,0 0 1,0 0 0,0 1-1,0 0 1,12 3-1,2 2 139,28 12-1,18 5 240,-46-19-313,0-1 0,0 0 0,29-2-1,-6 0 84,85-1 99,53 5 10,-114-1-120,88-5 0,-69-7-130,32 0 110,0 5-201,73 2 250,78-4-149,-35-1 155,208 1-8,-159 3 129,-22 1 77,298-20 119,-550 21-565,485-20-65,-193 9 292,195-2-60,42 5 195,-305 4-90,-1-6-156,-22 1-78,319-11 68,-359 14-33,53-3-152,228-6 184,-178 9 35,581-42-66,-351 39 157,-346 10-297,125 10 743,9 1-571,-216-12-84,400-16 526,-448 13-424,36-9 0,-54 9-52,0-1-1,0 1 1,0-1 0,-1-1-1,0 0 1,12-8-1,-18 10-237,0 0 1,-1 0-1,0-1 0,0 1 0,0-1 0,0 1 0,0-1 0,-1 0 0,4-7 0,-5 10-86,0-1 0,-1 1 0,1-1 0,-1 0 0,1 1 0,-1-1 0,1 0 0,-1 1 0,0-1-1,0 0 1,0 1 0,0-1 0,0 0 0,-1 1 0,1-1 0,0 0 0,-1 1 0,1-1 0,-1 0 0,1 1 0,-1-1 0,0 1-1,0-1 1,0 1 0,0 0 0,0-1 0,0 1 0,0 0 0,0 0 0,-1-1 0,-1 0 0,-36-21-5215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42:39.6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10 412 3808,'-7'-1'1334,"4"3"-452,10 15-293,-1-5-389,-2-4 42,0 0 0,0 0 1,-1 1-1,0-1 0,3 15 0,1 41 755,-3 0-1,-4 68 1,-1-51-477,0-44-309,0-24 32,0 0 0,1-1 0,1 1 0,0 0 0,4 17 0,-5-30-214,0 0 0,0 0 1,0 0-1,0-1 0,0 1 1,0 0-1,0 0 0,1 0 0,-1 0 1,0 0-1,0 0 0,0 0 1,0 0-1,0 0 0,0 0 0,0 0 1,0 0-1,0 0 0,0 0 0,0 0 1,1 0-1,-1 0 0,0 0 1,0 0-1,0-1 0,0 1 0,0 0 1,0 0-1,0 0 0,0 0 1,0 1-1,0-1 0,1 0 0,-1 0 1,0 0-1,0 0 0,0 0 0,0 0 1,0 0-1,0 0 0,0 0 1,0 0-1,0 0 0,0 0 0,0 0 1,1 0-1,-1 0 0,0 0 1,1-16 240,0 0 1,-2-24 0,0 0-129,10-247 221,-8 199-246,-4-1 1,-16-89-1,13 150-373,7 31 251,-1 1 0,1-1 1,0 1-1,1-1 0,-1 0 1,0 1-1,3 3 0,4 9 6,5 18-1,1-1 0,1-1 0,2-1 0,32 46 0,8-1 82,82 147 1,-116-184 183,-12-21-34,14 32 0,-25-50-222,0-1 0,0 1 0,0 0 0,0 0 0,0 0 0,0 0 0,0 0 0,0 0 0,0 0-1,0 0 1,0 0 0,0-1 0,0 1 0,0 0 0,0 0 0,0 0 0,0 0 0,0 0-1,0 0 1,0 0 0,0 0 0,0 0 0,0 0 0,0 0 0,1 0 0,-1-1 0,0 1-1,0 0 1,0 0 0,0 0 0,0 0 0,0 0 0,0 0 0,0 0 0,0 0 0,1 0-1,-1 0 1,0 0 0,0 0 0,0 0 0,0 0 0,0 0 0,0 0 0,0 0 0,0 0 0,0 0-1,1 0 1,-1 0 0,0 0 0,0 0 0,0 0 0,0 1 0,0-1 0,0 0 0,0 0-1,0 0 1,0 0 0,0 0 0,0 0 0,1 0 0,-1 0 0,0 0 0,0 0 0,0 0-1,0 0 1,0 1 0,0-1 0,0 0 0,0 0 0,2-5 135,6-16 59,-2 0-1,0 0 1,-1 0 0,-1 0 0,1-25 0,-4 34-147,30-164 753,-4 33-767,-13 52 78,25-175 243,-38 256-550,-3 14-467,-3 15-1937,0 23-2300,9-18 2906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42:40.1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93 28 3968,'-15'0'1285,"14"0"-1249,1 0 0,-1 0-1,1 1 1,-1-1 0,1 0-1,-1 0 1,0 1 0,1-1 0,-1 0-1,1 1 1,-1-1 0,1 0-1,0 1 1,-1-1 0,1 1 0,-1-1-1,1 1 1,0-1 0,-1 1-1,1-1 1,-1 2 0,0-1 170,-4 4 261,1 0 0,-1 0-1,1 1 1,0-1 0,0 1-1,1 0 1,0 0 0,0 0 0,-4 11-1,2-1-58,0-1 0,1 1 0,-1 16 0,2-13 27,1 37 0,2-52-375,0 1-1,1-1 1,-1 1 0,1-1 0,0 1-1,0-1 1,1 1 0,-1-1 0,1 0-1,0 0 1,0 1 0,0-2-1,5 7 1,-5-8-21,0 0 1,1 0-1,-1 0 0,1-1 0,-1 1 1,1-1-1,-1 1 0,1-1 0,0 0 1,-1 0-1,1 0 0,0-1 0,0 1 0,0-1 1,0 1-1,0-1 0,0 0 0,0 0 1,0 0-1,0-1 0,-1 1 0,1-1 1,0 1-1,0-1 0,3-1 0,7-3 156,0 0 1,-1-1-1,22-13 0,-32 18-172,12-8 139,0-1 0,-1 0-1,0-1 1,0 0 0,-1-1 0,-1 0 0,0-1-1,17-26 1,-25 34-81,0 0 0,0-1 0,0 1 0,3-12 0,-5 14-42,-1 0-1,1 0 1,-1 0-1,0 0 1,0 0 0,0 0-1,0 0 1,0 0-1,-1 0 1,1 0 0,-1 0-1,-2-5 1,1 2-25,0 1 0,-1 0-1,0 0 1,-1 0 0,1 1 0,-1-1 0,1 1 0,-1 0 0,-1 0-1,1 0 1,-1 0 0,1 1 0,-1-1 0,0 1 0,0 1 0,0-1 0,-1 1-1,-5-2 1,-2-1-27,-1 2-1,-1-1 0,1 2 0,0 0 1,-29 0-1,37 2-22,-1 0 0,1 0 0,0 1 0,-1 0 1,1 0-1,0 1 0,0-1 0,0 1 0,0 1 0,0-1 0,0 1 0,0 0 0,1 0 0,-6 5 0,10-7-83,0-1-1,1 1 1,-1-1-1,0 1 1,1-1-1,-1 1 0,1-1 1,-1 1-1,1 0 1,-1-1-1,1 1 1,0 0-1,-1-1 0,1 1 1,0 0-1,-1 0 1,1-1-1,0 1 0,0 0 1,0 0-1,0-1 1,0 1-1,0 0 1,0 0-1,0 0 0,0-1 1,0 1-1,0 0 1,0 0-1,0-1 1,1 1-1,-1 0 0,0 0 1,1-1-1,-1 1 1,0 0-1,1-1 1,-1 1-1,1-1 0,-1 1 1,1 0-1,-1-1 1,1 1-1,0-1 1,0 1-1,4 2-696,-1 0 1,1 0-1,-1-1 0,1 0 1,9 3-1,16 6-1173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5:23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6656,'-24'3'3008,"34"22"-2624,4-13 2336,4 4-1568,35-1 928,10 5-1185,45-8 257,0 4-672,32-12 64,-16 4-288,16-8-160,-14 0-64,-10-3 96,-16 3-64,-18-9-4319,-16 9 2303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42:40.5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0 5632,'-5'25'2560,"0"7"-2208,2-21 1568,3 6-1120,-5-2 576,5 2-800,-5-6-32,5 1-352,-4-7 800,4-2-544,-5-14 799,10 2-735,-5-14-2975,9-2 1311,-1-7-4672,10 9 3264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42:41.5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251 549 3136,'-1'-1'288,"0"1"-1,1-1 1,-1 0-1,0 1 1,0-1 0,0 1-1,1-1 1,-1 1 0,0-1-1,0 1 1,0 0 0,0-1-1,0 1 1,0 0-1,0 0 1,1 0 0,-1 0-1,0 0 1,0 0 0,0 0-1,-2 0 1,-8 0 136,3 1-225,1-1 0,-1 1 0,1 0 0,-1 1 0,1 0 0,0 0-1,0 0 1,-1 1 0,1 0 0,1 1 0,-1-1 0,-10 9 0,3-4-19,2 1 0,-1 0 0,1 1 0,1 1 0,-11 11 0,18-18-156,1 0 0,1-1 0,-1 1 0,0 1 0,1-1 0,0 0 0,0 0 0,0 1 0,0-1 0,1 1 0,0 0 0,0-1 0,0 1 0,0 0 0,1 0 0,0-1 0,0 1 0,0 0 0,1 0 0,1 9 0,-1-11 14,0-1 0,0 1-1,1 0 1,-1-1 0,1 1-1,-1-1 1,1 1 0,0-1 0,0 0-1,0 1 1,0-1 0,0 0-1,1 0 1,-1-1 0,1 1 0,-1 0-1,1-1 1,-1 0 0,1 1-1,0-1 1,0 0 0,0-1 0,0 1-1,0 0 1,-1-1 0,6 1-1,-1-1 26,-1 1 0,1-2-1,-1 1 1,0 0 0,1-1 0,-1-1-1,0 1 1,0-1 0,1 0-1,-1 0 1,8-4 0,-4-1 42,-1 1-1,0-1 1,0-1 0,0 1 0,-1-1 0,0-1-1,0 0 1,-1 0 0,-1 0 0,1-1 0,5-12-1,-8 15-62,-1 0 0,0 0 0,-1 0 0,1 0 0,-1 0-1,-1-1 1,1 1 0,-1-1 0,-1 1 0,1-1 0,-1 1-1,-1-1 1,1 0 0,-1 1 0,-1-1 0,1 1 0,-5-12-1,5 17-93,0 0-1,0 0 0,0 0 0,0 0 0,-1 0 0,1 1 0,-1-1 1,1 0-1,-1 1 0,0-1 0,1 1 0,-1 0 0,0-1 1,0 1-1,-4-1 0,2 0 8,0 1 1,0 0-1,0 0 0,0 0 1,0 0-1,0 1 0,-1-1 1,-4 1-1,3 1 8,0-1-1,-1 1 1,1 0 0,0 1-1,-1-1 1,1 1-1,0 1 1,0-1 0,0 1-1,-10 6 1,15-8 32,1-1 0,-1 0 1,1 1-1,-1-1 0,1 1 0,-1-1 1,1 0-1,-1 1 0,1-1 0,0 1 0,-1-1 1,1 1-1,0-1 0,-1 1 0,1 0 1,0-1-1,0 1 0,-1-1 0,1 1 1,0 0-1,0-1 0,0 1 0,0-1 1,0 1-1,0 0 0,0-1 0,0 1 1,0 0-1,0-1 0,0 1 0,1-1 1,-1 1-1,0 0 0,0-1 0,0 1 0,1-1 1,-1 1-1,0-1 0,1 1 0,-1-1 1,1 1-1,-1-1 0,0 1 0,1-1 1,-1 1-1,1-1 0,-1 0 0,1 1 1,-1-1-1,1 0 0,0 0 0,0 1 1,4 1 38,-1 1 0,0-1 0,1 0 0,0-1 0,6 3 0,-4-3 54,0 0 1,0 0 0,0 0-1,0-1 1,1 0 0,-1 0-1,0-1 1,0 0 0,0 0-1,13-4 1,-11 1 43,0 0 0,0 0 0,-1-1 0,0 0 1,1 0-1,-2-1 0,15-13 0,13-16 287,49-64-1,23-50 117,6-9-505,-82 122-159,-28 34 111,-1-1-1,1 0 1,0 1-1,1 0 1,-1 0-1,0-1 0,1 2 1,-1-1-1,6-1 1,-9 2 18,1 1 1,0 0-1,-1 0 1,1 0-1,0 0 1,-1 0 0,1 0-1,0 0 1,-1 0-1,1 0 1,0 0-1,-1 0 1,1 1-1,0-1 1,-1 0-1,1 0 1,0 1 0,-1-1-1,1 0 1,-1 1-1,1-1 1,0 1-1,-1-1 1,1 1-1,-1-1 1,1 1-1,-1-1 1,0 1 0,1-1-1,-1 1 1,0 0-1,1-1 1,-1 1-1,0 0 1,0-1-1,1 1 1,-1 0-1,0-1 1,0 2 0,1 4-8,0-1 0,-1 1 1,0 11-1,0-11-4,-4 80 43,-23 133 0,-33 110-230,45-256 264,-3 0-1,-3-1 0,-32 72 1,41-117 24,-35 69 246,42-86-255,-1-1 1,0-1-1,0 1 0,-1-1 1,0 0-1,-1-1 1,-13 12-1,20-18-62,-1 0 0,0 0 0,1 0 0,-1 0 0,0 0 0,0-1 0,0 1 0,1 0 0,-1-1 1,0 1-1,0-1 0,0 0 0,0 0 0,0 0 0,0 1 0,0-2 0,0 1 0,-3-1 0,2 0 3,0 0-1,1 0 1,-1 0 0,1 0 0,0-1-1,-1 1 1,1-1 0,0 0-1,0 0 1,0 0 0,0 0 0,-2-2-1,0-2 11,-1-1-1,1 1 1,1-1 0,0 0-1,0 0 1,0 0-1,0 0 1,1 0-1,-2-13 1,3 5-84,-1-1 0,2 1 1,0-1-1,1 1 0,1 0 0,0-1 0,1 1 1,0 0-1,2 0 0,5-15 0,-5 20 46,0-1-1,1 1 1,0 0-1,0 1 1,1-1-1,0 1 1,1 1 0,0-1-1,0 1 1,1 1-1,0-1 1,1 2-1,-1-1 1,15-6-1,-6 4 51,0 2-1,0 0 0,1 1 1,0 0-1,38-4 0,-43 9-475,0 0 0,0 1-1,22 3 1,-26-2-647,-1 1 1,1 0-1,-1 1 1,1 0-1,14 8 0,-1 1-1635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42:46.2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262 563 3328,'0'0'134,"0"0"-1,1 0 1,-1 0 0,0-1 0,1 1-1,-1 0 1,0-1 0,1 1 0,-1 0 0,0-1-1,0 1 1,1 0 0,-1-1 0,0 1-1,0 0 1,0-1 0,0 1 0,0-1-1,1 1 1,-1-1 0,0 1 0,0 0-1,0-1 1,0 1 0,0-1 0,0 1 0,0 0-1,-1-1 1,1-1 75,0 1 0,-1 0 0,0 0-1,1 0 1,-1 0 0,0 0 0,1 0 0,-1 0 0,0 0 0,-1-1-1,0 0 36,-1-1 1,1 1-1,-1 1 0,0-1 0,0 0 0,0 0 0,0 1 0,-4-2 0,0 1-134,0 1 0,0 0 1,0 0-1,0 1 0,0 0 0,0 0 1,0 0-1,-13 3 0,7 0-86,0 0 1,0 1-1,0 0 0,-18 9 1,26-10-35,0-1 1,0 1 0,0 0 0,0 1 0,1-1 0,0 1 0,0-1 0,0 1 0,0 1 0,0-1 0,1 0 0,0 1 0,-5 9 0,7-12 24,0 1 0,0 0 0,0-1 1,0 1-1,1-1 0,-1 1 1,1 0-1,0-1 0,0 1 1,0 0-1,0 0 0,0-1 0,1 1 1,-1 0-1,1-1 0,-1 1 1,2 2-1,0-2 12,0 1-1,0-1 1,0 0 0,0 0 0,0-1-1,1 1 1,-1 0 0,1-1-1,0 0 1,-1 1 0,6 1 0,0 1 68,0 0 1,1-1-1,0-1 1,0 0-1,0 0 1,1 0-1,-1-1 1,14 1 0,-10-2 82,1-1 0,-1 0 1,0-1-1,0 0 0,20-5 1,-27 4-88,1 0 0,0 0 0,-1-1 1,0 0-1,1 0 0,-1 0 0,0-1 0,-1 0 1,1 0-1,-1 0 0,1-1 0,5-6 0,-10 9-66,1 0-1,-1 0 0,0 0 1,0 0-1,0 0 0,0 0 0,0 0 1,0 0-1,0 0 0,-1 0 1,1 0-1,-1-1 0,1 1 0,-1 0 1,0 0-1,0-1 0,0 1 0,0 0 1,-1-1-1,1 1 0,0 0 1,-1 0-1,0 0 0,1-1 0,-1 1 1,0 0-1,0 0 0,-2-2 0,-3-3 11,-1 0-1,0 1 0,0 0 0,0 0 0,-1 1 1,0 0-1,0 0 0,0 1 0,-15-6 0,4 4-91,0 0-1,0 1 1,-29-4-1,44 9-9,0-1-1,0 1 0,0 0 1,0 0-1,1 1 0,-1-1 0,0 1 1,0 0-1,-6 2 0,10-3 64,0 0 1,0 0-1,0 0 0,0 0 0,0 1 0,0-1 0,0 0 1,-1 0-1,1 0 0,0 0 0,0 0 0,0 1 0,0-1 1,0 0-1,0 0 0,0 0 0,0 0 0,0 0 0,0 1 1,0-1-1,0 0 0,0 0 0,0 0 0,0 0 0,0 1 1,0-1-1,0 0 0,0 0 0,0 0 0,1 0 0,-1 0 1,0 1-1,0-1 0,0 0 0,0 0 0,0 0 0,0 0 1,0 0-1,0 0 0,1 1 0,-1-1 0,0 0 0,0 0 1,0 0-1,0 0 0,0 0 0,1 0 0,-1 0 0,0 0 1,0 0-1,0 0 0,0 0 0,0 0 0,1 0 1,-1 0-1,0 0 0,10 5-76,11 1 120,1-2 0,1 0 0,-1-1 0,0-1 0,37-2-1,-23-1 185,-1-3 0,38-7 0,-54 6-130,0 0-1,0-1 0,-1-1 1,0-1-1,24-14 0,-30 15-94,6-4-56,34-15-1,-44 23 39,-1 0-1,1 1 0,0 0 1,0 1-1,-1 0 0,1 0 1,0 0-1,10 1 0,-7 2 30,1-1 1,-1 2-1,-1-1 0,1 1 0,17 8 0,50 28 147,-72-36-156,39 25 708,-43-25 191,-10-3-538,-9-3-184,-33-15-64,34 13-14,-28-8 1,29 10-179,1 0 0,-1 1 0,0 1 0,-28 2 0,34 0 82,-1 0-1,1 1 1,0 0-1,0 1 1,0 0 0,0 0-1,0 1 1,-15 9-1,15-8-114,1 1 1,0-1-1,0 2 0,-10 10 0,16-15 103,0 0 0,1 0 0,-1 0 0,1 0 0,0 0 0,0 0 0,0 0 0,0 0 0,0 0 0,0 0 0,0 1 0,1-1 0,-1 0 0,1 1 0,0-1 0,0 0 0,0 1 0,0-1 0,0 0 0,0 1 0,0-1 0,1 0 0,-1 1 0,1-1 0,1 3 0,0 0 26,1 0 1,0 1-1,0-1 1,0 0-1,1 0 1,-1-1 0,1 1-1,0-1 1,1 0-1,-1 0 1,8 5-1,-5-4 9,0-1 0,0-1-1,1 1 1,0-1-1,0 0 1,0-1-1,11 2 1,6 0 42,0-2-1,0-1 1,0-1 0,35-5-1,4-4 124,111-30 0,-158 34-162,0 0-1,0-2 0,0 1 1,-1-2-1,25-15 0,2-6-5,14-10-208,-53 36 178,0 0 0,-1 1-1,2-1 1,-1 1 0,0 0-1,0 1 1,1-1-1,-1 0 1,1 1 0,-1 0-1,1 0 1,0 1 0,-1-1-1,9 1 1,-5 1-56,-1 0 0,1 0 1,0 1-1,-1 0 0,1 0 1,-1 1-1,0 0 0,8 5 1,7 0 49,4 3 632,-25-10-551,-12-2 358,-57-5-289,25 4-154,32 1-10,1 0 0,0 2 1,0-1-1,-1 1 0,1 1 0,0-1 0,0 2 0,0-1 0,0 2 0,1-1 0,-1 1 0,1 1 0,0 0 0,-11 7 0,17-10 14,1-1 0,0 1 0,0 0 0,0 0 0,1 0-1,-1 0 1,0 0 0,1 0 0,-1 1 0,1-1 0,0 1 0,0-1 0,0 0 0,0 1 0,0 0 0,1-1-1,-1 1 1,1 0 0,-1-1 0,1 1 0,0 0 0,0-1 0,0 1 0,1 0 0,-1-1 0,0 1-1,1-1 1,0 1 0,0 0 0,0-1 0,1 3 0,4 8 46,1-1 0,0 0-1,1 0 1,15 17 0,-16-20-8,-4-6-17,0 0 0,0 1 0,0-1 0,0-1 0,0 1 0,1 0 1,-1-1-1,1 0 0,-1 0 0,1 0 0,0 0 0,0 0 0,5 1 0,-4-2 1,0 0 0,1-1-1,-1 0 1,0 1 0,1-2 0,-1 1 0,0-1-1,1 1 1,-1-1 0,6-3 0,65-18 187,-2-3 0,122-59 1,-171 69-111,24-19 0,-19 13 197,-30 21-279,10-7-46,18-15 0,-26 20 20,1-1 0,0 0 0,-1 0 0,0 0 0,0 0 0,0-1 0,0 1-1,0 0 1,-1-1 0,2-3 0,0-12 14,-5 15-157,-4 13-1,-10 12 281,0-1-195,10-12-46,2-2 97,0 0 1,0 0-1,1 0 1,-1 1-1,1-1 1,1 1-1,-1 0 1,-2 13-1,5-17 18,-2 15-27,1 32 0,2-45 66,-1 0 0,1 0 0,0 1 0,0-1 0,0 0 0,1 0 0,0 0 0,0-1 0,0 1 0,6 8 0,-8-12-14,1 0 0,0 0 0,0 0 1,0 0-1,0 0 0,0 0 0,0-1 1,0 1-1,0-1 0,0 1 0,0 0 1,0-1-1,1 0 0,-1 1 0,0-1 1,0 0-1,0 1 0,1-1 0,-1 0 0,0 0 1,0 0-1,1 0 0,-1 0 0,0-1 1,0 1-1,1 0 0,-1 0 0,0-1 1,0 1-1,0-1 0,0 1 0,0-1 1,1 0-1,-1 1 0,0-1 0,1-1 0,4-3 64,0 1-1,-1-1 0,0 0 0,10-11 0,10-18-65,-1-2-1,22-44 1,-44 76-38,0 1 0,0-1 1,0 0-1,-1 1 0,0-1 1,1 0-1,0-6 0,-7 14-204,3 5 183,0 0 0,1 0-1,-1 10 1,-1 6-41,2-16 43,1 0-1,0 0 1,0 0 0,2 16-1,-1-21 65,-1-1-1,1 1 1,0 0-1,0-1 0,0 1 1,1-1-1,-1 1 1,1-1-1,0 0 0,0 1 1,0-1-1,0 0 1,1-1-1,4 6 0,-6-7 2,1-1-1,-1 1 0,1 0 1,0 0-1,0-1 0,-1 1 1,1-1-1,0 1 0,0-1 1,-1 0-1,1 0 0,0 0 0,0 0 1,0 0-1,-1 0 0,1 0 1,0-1-1,0 1 0,0-1 1,-1 1-1,3-2 0,5-2 31,-1 0 0,15-9-1,-22 12-46,56-37 44,-1-2 0,64-61 0,-109 92-216,-11 9 167,0 0-1,0 0 0,0 0 0,0 0 1,0 0-1,0 0 0,0 0 1,0 0-1,0 0 0,0 0 1,1 0-1,-1 0 0,0 0 0,0 0 1,0 0-1,0 0 0,0 0 1,0 0-1,0 0 0,0 0 1,0 0-1,0 0 0,1 0 0,-1 0 1,0 0-1,0 0 0,0 0 1,0 0-1,0 0 0,0 0 1,0 0-1,0 0 0,0 0 0,0 0 1,0 1-1,0-1 0,0 0 1,1 0-1,-1 0 0,0 0 1,0 0-1,0 0 0,0 0 0,0 0 1,0 0-1,0 0 0,0 0 1,0 1-1,0-1 0,0 0 1,0 0-1,0 0 0,0 0 0,0 0 1,-6 19-44,3-11 52,-29 73-29,-18 55-174,-10 104 166,0 1 385,59-237-364,-5 14 303,6-17-260,-1 0-1,1-1 1,-1 1-1,1 0 1,0 0 0,-1-1-1,0 1 1,1 0-1,-1-1 1,1 1-1,-1-1 1,0 1-1,1-1 1,-1 1-1,0-1 1,0 1 0,1-1-1,-2 1 1,1-1-29,1 0 0,-1 0 1,1 0-1,0 0 0,-1 0 1,1 0-1,-1 0 0,1 0 1,-1-1-1,1 1 0,0 0 1,-1 0-1,1 0 0,0-1 1,-1 1-1,1 0 0,0 0 1,-1-1-1,1 1 0,0 0 1,-1-1-1,-1-1 8,1 0 0,-1-1 0,1 1 1,0-1-1,0 1 0,0-1 0,0 1 0,0-1 0,1 1 1,-1-1-1,0-5 0,0-37 126,1 31-127,4-47-6,11-68-1,-11 104-40,1 0-1,1 0 1,1 1-1,1 0 1,1 0 0,2 1-1,0 0 1,1 1-1,1 0 1,32-39 0,-41 56 32,61-68 48,-54 63-55,-1 0-1,1 1 0,1 0 1,22-12-1,-31 19-2,-1 1-1,1 0 1,0 0-1,-1 0 1,1 0-1,0 1 1,-1-1 0,1 1-1,0-1 1,0 1-1,-1 0 1,1 0 0,0 0-1,0 1 1,0-1-1,-1 1 1,1-1-1,0 1 1,-1 0 0,4 1-1,-4 0-3,1-1-1,-1 1 0,-1-1 1,1 1-1,0 0 1,0-1-1,-1 1 0,1 0 1,0 0-1,-1 0 1,0 0-1,0 1 1,0-1-1,0 0 0,0 0 1,0 1-1,0-1 1,-1 0-1,1 1 0,-1-1 1,1 1-1,-1-1 1,0 5-1,0 0 53,-1-1 0,0 1 0,0 0 0,0 0 0,-1 0 0,0 0 0,0-1 0,0 1 0,-6 8 0,7-11-16,-1-1 0,0 0 0,0-1-1,0 1 1,-1 0 0,1-1-1,-1 1 1,1-1 0,-1 0 0,0 1-1,0-1 1,0-1 0,0 1 0,0 0-1,-1-1 1,1 1 0,0-1 0,-1 0-1,1 0 1,0-1 0,-5 1 0,-2 0 11,0-2 0,0 1 1,0-1-1,0-1 0,0 0 1,-11-4-1,-58-23-45,77 28 3,0 0-1,0 0 1,0 0-1,0-1 1,0 1-1,0 0 1,0-1 0,-3-2-1,5 4 13,0 0 1,0-1-1,0 1 0,0 0 0,0 0 0,0 0 1,0 0-1,0-1 0,-1 1 0,1 0 0,0 0 1,0 0-1,0-1 0,0 1 0,0 0 0,0 0 1,0 0-1,0-1 0,0 1 0,0 0 0,0 0 1,0 0-1,0-1 0,0 1 0,1 0 1,-1 0-1,0 0 0,0-1 0,0 1 0,0 0 1,0 0-1,1-1 0,11-3 36,-1 3-96,0 1 1,0 1-1,0-1 0,-1 2 1,1 0-1,0 0 1,18 7-1,4 0-34,-17-5 60,9 2 76,47 5 0,-65-11-19,1 1 1,0-2 0,0 1-1,-1-1 1,1 0-1,-1 0 1,1-1 0,-1 0-1,1-1 1,10-5-1,4-4 85,0-1 0,34-27-1,-43 29-126,0-1 0,-1 0 0,0 0 0,-1-1-1,11-18 1,-15 21 25,-5 7-26,1 0 0,-1 0 0,0 0 0,0 0 0,-1 0 0,1-1 0,-1 1 0,0-1 0,1 1 0,-2-1 0,2-4 0,-11 22-66,-2 8-1,1 1 1,1 0-1,1 0 0,1 0 0,1 1 0,-5 34 0,11-54 122,0-1-1,0 1 0,0 0 0,0 0 1,1 0-1,-1 0 0,1 0 0,2 6 1,-3-9-27,0 0 1,1 0 0,-1-1 0,0 1-1,1 0 1,-1 0 0,1-1 0,-1 1-1,1 0 1,0-1 0,-1 1 0,1 0-1,-1-1 1,1 1 0,0-1 0,0 1-1,-1-1 1,1 1 0,0-1 0,0 0-1,0 1 1,-1-1 0,1 0 0,0 1-1,0-1 1,0 0 0,0 0 0,0 0-1,0 0 1,-1 0 0,1 0 0,0 0-1,0 0 1,0-1 0,0 1 0,0 0-1,-1 0 1,1-1 0,0 1 0,0 0-1,0-1 1,-1 1 0,2-1 0,27-17 133,-1-1 1,31-27 0,-33 25-347,-12 9 243,-1 0 1,0-1 0,-1 0 0,0-1-1,-2-1 1,1 0 0,-2 0 0,0-1-1,-1 0 1,7-18 0,-6 3-238,-9 30 192,0-1 0,1 0 0,-1 0 0,0 0 0,0 1 0,0-1 0,0 0 0,0 0 0,-1 0 0,1 1 0,0-1 0,-1 0 0,1 1 0,-2-4 0,2 5 5,-1 0 0,1 0 0,0 0 0,-1 0 0,1-1 0,0 1-1,-1 0 1,1 0 0,0 0 0,-1 0 0,1 0 0,0 0 0,-1 0 0,1 0 0,0 0 0,-1 0 0,1 0 0,0 0 0,-1 0 0,1 0-1,0 0 1,-1 0 0,1 0 0,0 1 0,-1-1 0,1 0 0,0 0 0,-1 0 0,1 0 0,0 1 0,0-1 0,-1 1 0,-10 7-74,9-6 62,-33 22-69,27-19 54,0 0 1,-14 13-1,1 0 85,-10 8-162,30-23 82,0 0 0,0 0 0,0 0 0,0 0 0,1-1 0,-1 1 0,1 0 0,0 0 0,-1 0 0,1 0 0,1 0 0,0 5 0,0-4 29,1 0 0,-1 0 0,1 0 0,0 0 0,0-1 0,1 1 0,-1-1 0,1 0-1,0 0 1,0 0 0,0 0 0,0 0 0,0 0 0,0-1 0,1 0 0,0 1 0,-1-1 0,1 0-1,0-1 1,0 1 0,0-1 0,4 1 0,4 1 10,0 0-1,1-1 1,-1 0 0,1-1-1,-1-1 1,15 0 0,1-3 35,-1-1 0,0-2 1,0 0-1,0-2 0,-1-1 1,0-1-1,35-19 0,-50 22-88,0-1-1,0 0 1,12-12-1,16-12 167,-38 31-108,-14 16-165,-10 4 89,4-3-11,-26 17 1,40-29 65,-17 10-62,-23 19 0,40-29 58,0 0 1,1 0 0,-1 0 0,1 1-1,0 0 1,0 0 0,1 0-1,0 1 1,0-1 0,-4 10 0,6-14 11,1 1 1,0-1-1,-1 1 1,1-1-1,0 1 1,0-1 0,0 1-1,0-1 1,0 1-1,0-1 1,0 1-1,1-1 1,-1 1-1,1-1 1,-1 1-1,1-1 1,-1 0 0,1 1-1,0-1 1,0 0-1,-1 1 1,1-1-1,0 0 1,0 0-1,0 0 1,0 0 0,1 0-1,-1 0 1,0 0-1,0 0 1,1 0-1,-1-1 1,0 1-1,1 0 1,-1-1 0,1 1-1,-1-1 1,1 0-1,-1 1 1,1-1-1,-1 0 1,1 0-1,-1 0 1,1 0 0,-1 0-1,1 0 1,-1 0-1,1-1 1,-1 1-1,1-1 1,-1 1-1,3-2 1,10-7 18,-1 0 1,0-1-1,-1 0 1,0-1-1,0-1 1,14-18-1,-8 7 35,-2-1-1,-1 0 1,14-31-1,31-81 121,-58 131-178,67-184-5,-31 84 34,-37 101-57,8-25-102,-8 28 118,-1 1 0,0-1 0,0 0 0,1 0 0,-1 0 0,0 0 0,0 0 0,0 0 0,0 0-1,0 0 1,0 0 0,-1 1 0,1-1 0,0 0 0,0 0 0,-1 0 0,1 0 0,0 0 0,-1 0 0,1 1 0,-1-1-1,1 0 1,-1 0 0,1 1 0,-1-1 0,0 0 0,0 0 5,1 1 1,-1 0-1,1 0 0,-1 0 1,0 0-1,1 0 0,-1 0 1,1 0-1,-1 0 0,0 0 1,1 0-1,-1 0 0,1 0 1,-1 0-1,1 0 0,-1 0 1,1 0-1,-1 1 0,0-1 1,1 0-1,-1 1 0,0 0 1,-11 10-12,6-4 6,1 0-1,0 1 1,0 0-1,1 0 1,0 1-1,1-1 1,-4 15-1,-13 67-100,16-73 94,1 0 7,-5 28 14,-5 63 0,13-94 13,0-1-1,0 0 1,1 1 0,1-1 0,0 0 0,1 0 0,0 0 0,1 0-1,8 18 1,-5-18 148,0-1 0,0 0-1,1-1 1,13 15-1,-15-20-784,1 1-1,13 9 1,-15-12-979,1-1 0,0 0 0,0 0 0,9 4 0,-29-5-7608,7 0 7701,-6-1-667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42:46.5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67 61 7040,'-49'-27'3200,"36"14"-2752,8 6-64,10 7-288,-5-8-96,3 3-32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42:47.7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75 344 2816,'-1'-8'330,"0"6"-258,1 1 0,0-1 1,0 0-1,0 1 0,0-1 0,0 0 1,0 1-1,0-1 0,1 0 0,-1 1 1,0-1-1,2-2 0,0-1-156,1-3 870,0 0 0,-1-1 0,0 1 0,0 0 0,-1-1 1,1-10-1,-2 9-16,0-22 1697,0 32-2441,-1 0 0,1 0 0,0 0 0,0 0 0,0 0 0,0 0 0,0 0 1,0 0-1,0 0 0,0 1 0,0-1 0,0 0 0,0 0 0,0-1 0,0 1 0,0 0 0,0 0 0,0 0 0,0 0 0,0 0 0,0 0 0,-1 0 0,1 0 0,0 0 0,0 0 0,-2 20-68,1-10 63,-5 38 462,3 81-1,5-30 331,4 41 380,-5-121-852,-1-15-218,0 0-1,1 0 1,-1-1 0,1 1-1,1 5 1,-1-7 181,-1-12 416,0 2-657,-1 1 0,0 0 0,0 0 0,-1-1-1,0 1 1,0 1 0,-1-1 0,-4-9 0,4 9-112,-2-10 40,-1 0 0,-4-35 1,4 18-9,-10-40 65,-10-111 0,25 161-30,1-1-1,1 1 0,4-29 1,-4 50-28,-1-1 0,1 0 0,1 0 0,-1 1 0,1-1 0,-1 1 0,1 0 0,0-1-1,0 1 1,0 0 0,1 0 0,-1 0 0,1 0 0,4-3 0,-2 2-1,1 0 0,-1 0-1,1 1 1,1 0 0,-1 0 0,0 0-1,11-2 1,1 0 20,0 2 0,1 0 0,-1 1 0,1 1 0,20 2 0,-31-1-13,-1 0 0,1 1-1,-1 0 1,1 1 0,-1-1 0,0 1 0,0 1-1,0 0 1,0-1 0,0 2 0,0-1 0,-1 1-1,1 0 1,-1 1 0,0-1 0,-1 1 0,1 1-1,5 5 1,-6-3 28,-1-1 0,1 1-1,-1 0 1,0 0 0,-1 1-1,0-1 1,0 1 0,-1-1 0,0 1-1,-1 0 1,0 0 0,0 0 0,-1 0-1,0 0 1,-1 0 0,1 0-1,-2 0 1,1-1 0,-1 1 0,-1 0-1,0-1 1,0 1 0,0-1-1,-1 0 1,-1 0 0,1 0 0,-1-1-1,-8 10 1,-5 4 45,-1-1 0,-1-1 0,-41 31 1,-75 41 304,129-88-348,-6 5 28,11-8-56,0 1 0,0 0 0,0 0 0,0 0 0,0 0-1,0 0 1,0 1 0,1-1 0,-1 0 0,1 1-1,-1-1 1,1 1 0,-1 0 0,0 2 0,2-4 2,-1 0 1,1 0-1,0 1 0,0-1 1,0 0-1,0 0 1,0 0-1,0 1 1,0-1-1,0 0 1,0 0-1,0 0 0,0 1 1,0-1-1,0 0 1,0 0-1,1 0 1,-1 1-1,0-1 1,0 0-1,0 0 0,0 0 1,0 1-1,0-1 1,0 0-1,1 0 1,-1 0-1,0 0 0,0 1 1,0-1-1,0 0 1,1 0-1,-1 0 1,0 0-1,0 0 1,0 0-1,1 0 0,-1 0 1,0 1-1,1-1 1,9 0 73,-7 0-54,50 0-46,0 3 0,0 1 0,0 3 1,-1 3-1,74 22 0,-116-29 34,-2 0-3,1 0 0,14 7 0,-21-9-1,-1 0-1,1-1 0,-1 1 0,0 0 0,0 0 0,1 0 0,-1 0 1,0 0-1,0 0 0,0 1 0,0-1 0,0 0 0,0 1 1,0-1-1,-1 0 0,1 1 0,0-1 0,-1 1 0,1-1 1,-1 1-1,1-1 0,-1 3 0,0-3 8,0 1 0,0-1-1,0 0 1,-1 0 0,1 0-1,0 0 1,-1 0 0,1 0 0,0 0-1,-1 0 1,1 0 0,-1 0 0,0-1-1,1 1 1,-1 0 0,0 0-1,1 0 1,-1-1 0,0 1 0,0 0-1,0-1 1,0 1 0,0-1 0,0 1-1,-1 0 1,-3 1 48,0 0 0,0-1 0,-11 2 0,11-2-41,-29 4 245,1-1 0,-49-1 0,-64-11-108,83 0-37,38 4-347,-38 0-1,62 4-138,-1 0-1,1 0 1,0 0-1,-1 0 1,1 0-1,0 1 1,0-1-1,0 0 1,-1 1 0,-1 0-1,1 4-3186,8 4 859,11 3-1261,9 7 1344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42:50.9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16 798 2720,'-11'4'1342,"7"-1"-755,5-2 332,6 4 1066,-4-3-1629,1-1-59,0 0 0,0 0-1,0 0 1,0 0 0,0-1-1,0 1 1,0-1 0,0-1 0,0 1-1,5-1 1,40-10 1102,-48 11-1363,34-11 998,54-25 0,-73 29-756,0 0-137,0-1-1,-1-1 1,0 0-1,-1-1 1,0-1 0,-1 0-1,0-1 1,0 0-1,-1-1 1,-1 0-1,0-1 1,-1-1 0,9-16-1,43-83-81,-62 113-66,0 1 0,0 0 0,0 0 1,0-1-1,1 1 0,-1 0 0,0 0 1,0 0-1,0-1 0,0 1 0,0 0 0,0 0 1,1 0-1,-1 0 0,0-1 0,0 1 1,0 0-1,0 0 0,1 0 0,-1 0 0,0 0 1,0 0-1,0 0 0,1-1 0,-1 1 1,0 0-1,0 0 0,0 0 0,1 0 0,-1 0 1,0 0-1,0 0 0,0 0 0,1 0 0,-1 0 1,0 0-1,1 0 0,4 9-124,2 21 66,-6-25 55,7 33 44,-1 1 0,-3-1 0,-1 1 0,-1 39 0,-3-70 30,0-1-1,-1 1 1,0-1-1,0 1 1,0-1-1,-1 1 0,0-1 1,-8 13-1,9-19-33,1 1-1,-1 0 1,0-1 0,1 1-1,-1-1 1,0 1 0,0-1-1,0 0 1,0 0 0,0 0-1,0 0 1,0 0 0,0 0-1,0 0 1,0-1 0,-1 1-1,1-1 1,0 0 0,0 0-1,-1 1 1,1-1-1,-4-1 1,-6 0 132,0 0-1,-22-6 0,29 6-138,-19-5-1,-1-1-1,2-1 0,-37-17 1,56 23-47,-8-4-169,11 2 44,7 0-25,15-2 159,1 1 0,0 1 0,-1 1 0,40 0 0,-34 3 39,0-2 0,48-10 0,-57 7 35,-1 0 0,0-2-1,-1 0 1,1 0 0,-1-2-1,-1 0 1,1-1 0,-2 0-1,1-2 1,14-14 0,-4 3-10,-1-2 0,-1-1 0,21-31 0,-22 21 43,-2 0 1,-2 0-1,-1-2 1,-2 0 0,20-78-1,-32 103-85,0 0 1,-1 0-1,0-1 1,-1 1-1,0 0 0,-1-1 1,-1 1-1,0-1 1,-5-21-1,6 34-19,-1 0 1,1 0-1,0-1 0,-1 1 0,1 0 1,-1 0-1,1 0 0,-1 0 0,1 0 1,-1 0-1,0 0 0,1 1 1,-1-1-1,0 0 0,0 0 0,0 0 1,0 1-1,0-1 0,0 0 0,0 1 1,0-1-1,0 1 0,-1-1 1,1 1-6,-1 0 0,0 0 0,1 0 0,-1 0 0,1 0 1,-1 0-1,0 0 0,1 1 0,-1-1 0,1 1 1,-1-1-1,1 1 0,-1 0 0,-1 0 0,-4 4-42,1 0 0,-1 0-1,1 0 1,-9 9-1,6-3 32,0 1-1,1 0 0,0 0 0,0 0 0,2 1 0,-1 0 0,-7 27 0,-20 98 371,21-65-445,-3 97 0,16-157 142,-1 1 0,2-1 1,0 0-1,1 0 0,0 0 1,0 0-1,8 19 0,-9-28-4,1 0-1,0 0 1,0 0-1,0 0 1,0 0 0,1-1-1,-1 1 1,1-1-1,0 1 1,0-1-1,0 0 1,1 0-1,-1 0 1,1-1-1,-1 1 1,1-1 0,0 0-1,0 0 1,0 0-1,0-1 1,0 1-1,1-1 1,-1 0-1,0 0 1,8 0-1,1-1 42,0 0 0,0-1 0,0-1 0,0 0 0,22-7 0,63-27 142,-78 27-213,-1-1-1,-1-1 1,1 0-1,-2-2 1,28-24-1,-44 36-8,33-26-298,-32 25 288,1 0 1,-1 0 0,1 1-1,0 0 1,0-1 0,0 1 0,0 0-1,0 0 1,0 1 0,0-1 0,4 0-1,-6 1 9,1 0 0,-1 1 0,1-1 0,0 0 0,-1 1 0,1-1 0,-1 1 0,1 0 0,-1 0 0,0-1 0,1 1 0,-1 0 0,0 0-1,1 0 1,-1 0 0,0 0 0,0 1 0,1 0 0,16 27 15,-14-22-15,-2-4 7,18 40 9,-18-35 665,-8-12-447,-8-11-150,12 12-92,0 0 0,-1 1 0,1-1 0,-1 0 0,0 1 0,0-1 0,0 1 0,0 0 0,0 0 0,0 0 0,0 0 0,-1 1 0,1-1 0,-1 1 0,0 0 0,1 0 0,-1 0 0,0 1 0,1-1-1,-1 1 1,0 0 0,0 0 0,1 0 0,-1 1 0,0-1 0,1 1 0,-1 0 0,0 0 0,-3 1 0,-8 3-17,1 0-1,-1 1 1,1 0-1,0 1 1,1 1-1,0 0 1,0 1-1,0 0 1,-19 20-1,31-28 29,0 0 0,0 0 0,0 0 0,0 0 0,1 0 0,-1 0 0,0 0 0,1 0 0,-1 0 0,0 0 0,1 1 0,-1-1 0,1 0 0,0 1 0,0-1 0,-1 0 0,1 0-1,0 1 1,0-1 0,0 0 0,0 1 0,0-1 0,1 0 0,-1 1 0,0-1 0,0 0 0,1 1 0,-1-1 0,1 0 0,1 2 0,-1-1 17,0-1 0,1 1 0,-1-1 0,1 1 0,0-1 0,-1 1 0,1-1-1,0 0 1,0 0 0,0 0 0,0 0 0,0 0 0,0 0 0,0-1 0,0 1 0,0-1 0,0 1 0,4-1 0,2 1 34,0-1-1,0 1 0,0-2 1,0 1-1,0-1 1,0 0-1,0-1 1,0 0-1,-1 0 1,1-1-1,0 0 1,-1 0-1,0-1 1,0 1-1,0-2 0,0 1 1,-1-1-1,1 0 1,7-8-1,-7 4-51,-5 6-25,-1 1 1,1 0-1,0 0 0,0 0 1,0 0-1,0 0 0,0 0 1,0 0-1,1 1 1,-1-1-1,0 1 0,1 0 1,2-2-1,-3 5 13,-1 1 0,1-1 0,-1 0 0,0 0 0,0 1 0,1 3 0,-2-6 5,4 12-137,-2-5 134,0-1 0,1 1-1,-1-1 1,1 0-1,0 0 1,5 6 0,-7-10 31,1-1 0,-1 0 1,0 0-1,0 0 1,0 0-1,1 0 1,-1 0-1,1 0 0,-1 0 1,0-1-1,1 1 1,0-1-1,-1 1 1,1-1-1,-1 1 1,1-1-1,-1 0 0,1 0 1,0 0-1,-1 0 1,1 0-1,0 0 1,-1 0-1,1 0 1,-1-1-1,1 1 0,0-1 1,-1 1-1,1-1 1,-1 0-1,3-1 1,14-8 73,0-2 1,-1 0-1,-1-1 1,0 0-1,21-23 1,-14 10-62,-1 0-1,0-1 1,17-30-1,47-94-1,-23 38 13,63-131-36,-124 240-24,-1 2 0,0 1 0,-1 0 0,1-1 0,0 1 0,-1-1 0,1 1 0,-1-1 0,0 1 0,1-1 0,-1 1 0,0-1 0,0 1 0,0-1 0,0-1 0,0 3 16,0-1 0,0 1 1,0 0-1,-1 0 0,1 0 0,0 0 0,0-1 1,0 1-1,0 0 0,0 0 0,0 0 0,0 0 0,0-1 1,-1 1-1,1 0 0,0 0 0,0 0 0,0 0 1,0 0-1,0 0 0,-1-1 0,1 1 0,0 0 1,0 0-1,0 0 0,0 0 0,-1 0 0,1 0 1,0 0-1,0 0 0,0 0 0,-1 0 0,1 0 0,0 0 1,0 0-1,0 0 0,-1 0 0,1 0 0,0 0 1,0 0-1,0 0 0,0 0 0,-1 0 0,1 0 1,0 1-1,0-1 0,0 0 0,0 0 0,-1 0 0,1 0 1,0 0-1,0 0 0,0 1 0,0-1 0,0 0 1,-1 0-1,-9 13-39,7-10-1,-7 11-52,1-1 0,0 1-1,2 0 1,-1 0 0,2 1 0,-8 22 0,4-1-7,-10 59 0,13-55 112,3 0 0,1 1-1,2-1 1,6 65-1,-3-92 8,1 0-1,0 1 0,1-1 0,0 0 0,9 17 1,-9-24 39,-1 1-1,1-1 1,-1 0 0,2 0 0,-1-1 0,1 1 0,0-1 0,0 0 0,0 0 0,1 0-1,10 6 1,-13-10-22,-1 1-1,1-1 1,0 0-1,0 0 1,0 0-1,0 0 1,0 0-1,0-1 1,0 1-1,0-1 1,1 0-1,-1 0 1,0 0-1,0-1 1,0 1-1,5-2 1,-4 1-4,0-1-1,0 0 1,0 0 0,0 0 0,0 0 0,0-1-1,-1 0 1,1 0 0,-1 0 0,5-5 0,-2 0-1,0 0 0,0 0 0,-1-1 0,0 1 1,0-1-1,-1-1 0,-1 1 0,1 0 0,2-16 1,-3 10-32,0-1 1,-1 1-1,-1 0 1,0-1-1,-1 1 1,-4-29-1,3 41-16,0-1 1,0 1-1,0 0 0,0 0 1,-1-1-1,0 1 0,1 0 0,-1 0 1,-2-2-1,3 4 10,0 0-1,0 0 0,0 0 1,0 0-1,0 0 1,0 0-1,0 0 1,0 1-1,0-1 1,0 0-1,0 1 1,0-1-1,-1 1 1,1-1-1,0 1 0,0 0 1,-1-1-1,1 1 1,0 0-1,-1 0 1,1 0-1,0 0 1,-1 0-1,1 0 1,0 0-1,0 1 1,-3 0-1,0 1-22,1 0 0,-1 0 0,1 0 0,-1 1 0,1-1 0,0 1 0,0 0 0,0 0 1,1 0-1,-1 0 0,-3 7 0,-3 4-88,-11 24 1,15-26 79,1-1-1,0 1 1,1 0 0,0 1-1,1-1 1,0 1-1,1-1 1,0 21 0,2-26 32,0 1 0,0-1 0,0 0 0,1 1 0,0-1 0,0 0 0,4 7 0,-4-10 34,0 0 0,1 0 0,-1 0 0,1 0 0,0 0 0,0-1 0,1 0 0,-1 1 0,0-1 0,1 0 1,8 4-1,-8-5 18,1 0 0,-1 0-1,1-1 1,0 1 0,0-1 0,-1-1 0,1 1 0,0 0 0,0-1 0,0 0 0,0-1 0,0 1 0,0-1 0,0 1 0,-1-2 0,8-1 0,0-1-13,1-1 1,-1 0 0,0-1 0,21-15 0,-6 3 50,-2-1-1,26-25 1,-40 32-54,0 0-1,-1 0 1,0-1-1,-1 0 1,0-1-1,7-17 1,2-4-20,-3-1 0,-1-1 1,12-49-1,-30 125-565,-10 61 509,5-64 32,-1-1 0,-16 37 0,21-60 56,-1 0-1,0 0 1,-1 0 0,0 0-1,-1-1 1,-1-1-1,0 1 1,-19 17-1,24-25-3,0-1-1,1 1 1,-1-1-1,0 0 1,-1 0-1,1 0 0,0-1 1,-1 1-1,1-1 1,0 0-1,-1-1 1,1 1-1,-1-1 1,1 1-1,-1-1 0,0-1 1,1 1-1,-1-1 1,1 0-1,-1 0 1,1 0-1,0 0 1,-1-1-1,1 0 0,0 1 1,0-2-1,0 1 1,0 0-1,-5-6 1,8 8-38,1 0 1,0-1 0,-1 1 0,1 0 0,0 0 0,0-1 0,0 1-1,-1 0 1,1 0 0,0-1 0,0 1 0,0 0 0,0-1 0,-1 1-1,1-1 1,0 1 0,0 0 0,0-1 0,0 1 0,0 0-1,0-1 1,0 1 0,0 0 0,0-1 0,0 1 0,0 0 0,0-1-1,0 1 1,1-1 0,-1 1 0,0 0 0,0-1 0,0 1 0,0 0-1,1 0 1,-1-1 0,0 1 0,0 0 0,1-1 0,-1 1-1,0 0 1,0 0 0,1 0 0,-1-1 0,0 1 0,1 0 0,-1 0-1,0 0 1,1 0 0,-1-1 0,1 1 0,20-9-57,-18 8 31,28-8 2,0 1-1,0 2 1,51-4 0,-25 4 110,-16 0-83,105-17 261,-140 22-1014,0-1-1,0 1 1,0-1-1,-1-1 1,1 1-1,9-6 1,-15 8 715,0 0 0,1 0 0,-1 0 0,0-1 0,0 1 0,0 0 0,0 0 0,0 0 0,0 0 0,0 0 0,0 0 0,0 0 0,0 0 0,0 0 0,0 0 0,0 0 0,0 0 0,0-1 1,0 1-1,0 0 0,0 0 0,0 0 0,0 0 0,0 0 0,0 0 0,0 0 0,0 0 0,0 0 0,0-1 0,0 1 0,0 0 0,0 0 0,0 0 0,0 0 0,0 0 0,0 0 0,0 0 0,0 0 0,0 0 0,0 0 0,0-1 0,0 1 0,0 0 0,0 0 0,0 0 1,-1 0-1,1 0 0,0 0 0,0 0 0,0 0 0,0 0 0,0 0 0,0 0 0,0 0 0,0 0 0,0 0 0,0 0 0,-1 0 0,1 0 0,0 0 0,0 0 0,0 0 0,-6-2-872,0 0 0,0 0-1,0 1 1,0 0 0,-7-1-1,-4 0-298,-41-6-3898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42:51.3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22 120 6464,'-18'-22'2090,"18"22"-2055,-1-1 0,1 1 0,0 0-1,-1-1 1,1 1 0,0-1-1,0 1 1,-1-1 0,1 1 0,0-1-1,0 1 1,0-1 0,0 1 0,0-1-1,0 1 1,0-1 0,0 1-1,0-1 1,0 1 0,0-1 0,0 1-1,0-1 1,0 1 0,0-1-1,0 1 1,1 0 0,-1-1 0,0 1-1,0-1 1,0 1 0,1-1-1,-1 1 1,1-1 0,0-1 224,0 0-76,1-1-1,-1 1 0,1 0 0,-1 0 0,1 0 1,0 0-1,0 0 0,0 0 0,0 0 1,0 1-1,0-1 0,0 1 0,1-1 0,-1 1 1,3-2-1,5 0 40,-1 0-1,0 0 1,10-2 0,33-3 351,76-4 0,-74 9-359,331-9 1087,-379 13-1541,-1-1 0,1 1 0,-1 0 0,7 2-1,-11-3 75,0 0-1,0 0 0,0 1 0,0-1 1,0 1-1,0-1 0,0 1 0,-1-1 0,1 1 1,0-1-1,0 1 0,0 0 0,-1-1 1,1 1-1,0 0 0,-1 0 0,1 0 0,-1-1 1,1 1-1,-1 0 0,1 0 0,-1 0 1,1 0-1,-1 0 0,0 0 0,0 0 1,1 0-1,-1 1 0,-6 17-5422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42:51.6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42 324 7712,'-36'-20'2880,"31"12"-2240,10 0-192,13 4-384,17-7-128,15-9 1152,13-9-576,22-7 64,51-7-352,7 6-128,-4 1-64,6 4 576,21 9-320,-10 6-5600,-6 20 2880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43:15.1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4 202 2144,'-1'0'68,"1"-1"0,0 1 1,0 0-1,-1-1 0,1 1 0,0-1 0,0 1 1,0 0-1,-1-1 0,1 1 0,0-1 0,0 1 1,0-1-1,0 1 0,0 0 0,0-1 0,0 1 1,0-1-1,0 1 0,0-1 0,0 1 0,0 0 1,0-1-1,1 1 0,-1-1 0,0 1 0,0-1 1,0 1-1,1 0 0,-1-1 0,0 1 0,1-1 1,4-11 7546,-5 8-5340,0 7-811,0 2-147,1 24-494,2 0 1,10 43-1,0 2-333,10 113 753,-19-161-991,10 33 0,-9-40-101,-1 0 1,0 1-1,1 32 0,-5-51 846,-5-11-735,-12-69-259,13 56-49,-38-390-125,41 321 132,2 42 910,14 73 47,4 14-458,-10-22-326,-2 1 1,10 25 0,55 217 83,-64-232-128,1 0-1,1 0 0,18 32 1,3-7 352,-30-49-458,0-2 32,0 1 6,0 0-1,0-1 0,-1 1 1,1-1-1,0 1 1,0-1-1,0 0 1,0 1-1,0-1 0,0 0 1,0 0-1,0 0 1,0 0-1,0 1 0,0-2 1,2 1-1,9 2-113,-8 0 106,-3-1-16,-1-1 0,1 0 0,0 1 0,0-1-1,-1 1 1,1-1 0,0 1 0,-1-1-1,1 1 1,0 0 0,-1-1 0,1 1-1,-1 0 1,1 0 0,0 1 0,1 1-25,-2-3 70,5-4 179,-4 3-216,0 1 1,0-1 0,0 0-1,0 0 1,0 0 0,0 0 0,-1 1-1,1-1 1,0 0 0,-1 0-1,1-1 1,-1 1 0,1 0 0,-1 0-1,1 0 1,-1 0 0,0 0-1,0 0 1,1-1 0,-1 0-1,1-47 346,-2-41-114,11-297-129,-10 378-140,2-10-4,5-27 0,0 2-217,-6 29-2095,-1 0-3374,0 15 5584,0 0 1,0 0-1,0-1 0,0 1 1,0 0-1,0 0 1,1 0-1,17 4-9436,-17-3 9183,17 8-3716,4 4 1354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43:15.6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111 129 4224,'0'0'9962,"-5"1"-7327,-7 12-176,-18 24-1,15-14-1383,-21 39-1,34-57-986,0-1 1,0 1-1,1 0 0,-1 0 0,1 0 0,0 0 0,0 0 0,1 0 0,0 0 0,0 0 1,0 0-1,0 0 0,1 1 0,0-1 0,0 0 0,0 0 0,0-1 0,1 1 1,0 0-1,0 0 0,3 4 0,-2-4 4,1 0-1,-1 0 1,1 0 0,0-1-1,1 1 1,-1-1 0,1 0 0,0 0-1,0 0 1,0-1 0,0 0-1,0 0 1,1 0 0,0-1-1,-1 0 1,1 0 0,9 2 0,-13-3-62,1-1 0,0 1 0,0-1 0,0 0 0,0 0 0,-1 0 0,1 0 0,0 0 0,0-1 0,0 1 0,0-1 0,-1 0 0,1 0 0,0 0 0,-1 0 0,1 0 1,-1 0-1,1-1 0,-1 1 0,1-1 0,-1 0 0,0 0 0,0 0 0,0 0 0,0 0 0,0 0 0,-1 0 0,1-1 0,0 1 0,-1-1 0,0 1 0,2-6 0,3-7 23,0-1-1,-1 1 0,-1-1 0,-1 0 0,0-1 0,1-28 0,-4 14-47,-1 0 0,-9-49-1,8 71-53,0 0 1,0 0-1,-1 1 0,0-1 1,0 1-1,-1-1 0,0 1 1,-10-13-1,13 19 8,-1 0 1,1-1-1,-1 1 1,0 0-1,0 0 0,0 1 1,0-1-1,0 0 0,-1 1 1,1-1-1,0 1 0,-1 0 1,1 0-1,-1 0 0,1 0 1,-1 0-1,0 0 1,1 1-1,-1-1 0,0 1 1,1 0-1,-1 0 0,0 0 1,0 0-1,1 0 0,-1 1 1,0-1-1,1 1 0,-1 0 1,1-1-1,-5 3 1,3-1-168,0 1 0,0-1 0,1 1 0,-1 0 0,1 0 1,-1 0-1,1 0 0,-3 4 0,-6 6-908,9-10 526,0 0-1,0 0 1,1 0-1,-1 0 1,1 0 0,0 1-1,0-1 1,0 1-1,0-1 1,0 1 0,1 0-1,0-1 1,0 1-1,0 0 1,0 0 0,0 0-1,1 0 1,0 0-1,0 0 1,0 0 0,0 0-1,1 0 1,-1 0-1,1 0 1,0 0-1,3 6 1,8 18-2599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5:25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1155 4064,'0'-12'10928,"-6"21"-9409,4-7-1441,0 0 0,1 0-1,-1-1 1,0 1 0,0 0-1,0 0 1,0-1 0,-4 2-1,-7 7 126,5 1-69,0 0 0,1 0-1,0 1 1,1 0 0,1 0 0,-1 0 0,2 1 0,0 0 0,-4 20-1,7-28-30,0 0 0,1-1 0,0 1 0,0 0 0,0-1 0,0 1-1,2 5 1,-2-9-68,0 0 0,0 0-1,0 0 1,1 0 0,-1 0-1,0 0 1,1 0 0,-1 0 0,1 0-1,-1-1 1,1 1 0,-1 0-1,1 0 1,-1 0 0,1-1-1,0 1 1,0 0 0,-1-1-1,1 1 1,0-1 0,0 1-1,0-1 1,-1 1 0,1-1 0,0 1-1,0-1 1,0 0 0,0 0-1,0 1 1,0-1 0,0 0-1,0 0 1,0 0 0,0 0-1,0 0 1,0 0 0,0 0 0,0-1-1,0 1 1,0 0 0,0 0-1,1-1 1,14-6 118,1-1-1,-1 0 1,0-1-1,15-11 0,-7 4-55,25-16 34,-16 9-130,46-23 0,-66 39-4,-10 5-75,0 0-1,0 0 0,0 1 0,0-1 1,7-1-1,-9 3 64,0 0 0,-1 0 0,1 0 0,0 0 0,0 0 0,0 0 1,0 0-1,-1 0 0,1 0 0,0 0 0,0 1 0,0-1 0,-1 0 0,1 0 0,0 1 0,0-1 0,-1 1 0,1-1 0,0 1 1,-1-1-1,1 1 0,0-1 0,-1 1 0,1 0 0,-1-1 0,1 1 0,-1 0 0,1-1 0,0 2 0,5 10 15,2 0 0,-1-1 0,18 18 0,-20-23 73,1-1-1,0 0 0,0-1 1,0 1-1,1-1 0,-1 0 0,1-1 1,10 4-1,-12-5-2,-1-1-1,1 1 1,0-1 0,0-1-1,0 1 1,0-1 0,0 0-1,-1 0 1,1 0 0,0 0-1,0-1 1,0 0 0,0 0-1,0-1 1,-1 1 0,1-1-1,-1 0 1,1 0 0,-1 0-1,8-6 1,-7 4-29,1 0 0,-1-1-1,-1 0 1,1 0 0,-1 0 0,0 0 0,0 0-1,0-1 1,-1 0 0,0 0 0,0 0-1,0 0 1,-1 0 0,3-12 0,-4 15-48,-1-1 1,0 0 0,0 0 0,0 0-1,0 0 1,-2-4 0,1-11-148,-2 12 1,0 0-15,3 6 162,0 1 1,0 0-1,0 0 0,0-1 0,0 1 0,1 0 1,-1 0-1,0 0 0,0-1 0,0 1 0,1 0 1,-1 0-1,0 0 0,0 0 0,0 0 1,1-1-1,-1 1 0,0 0 0,0 0 0,1 0 1,-1 0-1,0 0 0,0 0 0,1 0 1,-1 0-1,0 0 0,1 0 0,-1 0 0,0 0 1,0 0-1,1 0 0,-1 0 0,61-5-81,-9 0 9,19 0 254,-33 1-93,58 2-1,-76 2-24,7 0-67,-25 0-11,0 0 0,-1 0 0,1 1-1,-1-1 1,1 0 0,-1 1 0,1-1-1,-1 1 1,0 0 0,1-1-1,-1 1 1,0 0 0,2 1 0,-3-1 14,0-1 1,1 1-1,-1-1 1,0 1-1,0 0 1,0-1 0,0 1-1,0-1 1,0 1-1,0-1 1,0 1-1,0 0 1,0-1 0,0 1-1,-1-1 1,1 1-1,0-1 1,0 1-1,0-1 1,-1 1 0,1-1-1,0 1 1,-1 0-1,-10 15-17,8-11 1,-7 10 9,7-11 27,0 0 1,0 0-1,0 0 1,0 1-1,1-1 1,0 1-1,0-1 1,0 1 0,1 0-1,-1 0 1,1 0-1,0 7 1,0-11 0,1 0 1,1 0 0,-1 0-1,0 0 1,0 0-1,0 0 1,0 0 0,1 0-1,-1 0 1,0 0 0,1 0-1,-1-1 1,1 1-1,-1 0 1,1 0 0,-1 0-1,1 0 1,0-1 0,-1 1-1,1 0 1,0-1-1,0 1 1,0 0 0,-1-1-1,1 1 1,0-1 0,0 1-1,0-1 1,0 0-1,0 1 1,0-1 0,0 0-1,0 0 1,0 1 0,1-1-1,4 0 67,0 0 0,0 0 0,0-1 1,10-2-1,-14 3-53,25-6 86,-1-1 1,0-1-1,-1-2 0,30-15 0,-40 17-89,0-1-1,-1 0 1,-1-1-1,1-1 1,-2 0-1,13-14 1,58-78 180,-79 98-196,165-212 27,-145 188-37,18-23 26,95-124-89,-107 133 7,48-73-112,-62 91 155,-8 12-180,0 0 0,5-14 0,-12 25-159,-3 5 116,-7 9-12,-1 4 92,-50 58-159,24-26 296,2 2-1,-46 93 1,41-58-8,-32 98 0,59-147 118,1 0 0,2 1-1,-8 70 1,16-100-69,1-1-1,0 0 1,1 1 0,-1-1-1,1 0 1,2 8 0,-2-12 3,-1 0 0,1 0 0,0 0 0,0-1 1,-1 1-1,1 0 0,1 0 0,-1-1 0,0 1 0,0 0 1,1-1-1,-1 1 0,0-1 0,1 0 0,0 1 0,-1-1 1,1 0-1,0 0 0,0 0 0,-1 0 0,1 0 0,3 0 1,1 0 19,0 0 1,0 0-1,1-1 1,-1 0-1,0 0 1,0 0-1,0-1 1,1 0-1,-1-1 1,0 1-1,0-1 1,7-3-1,8-4 69,37-23 1,-42 23-50,-2 0-58,-1 0-1,0-1 1,-1-1 0,0 0 0,-1 0-1,0-1 1,12-16 0,54-96 14,-75 121-16,148-249 43,-47 103-143,-32 47 83,121-200-73,-118 185-591,-71 112 536,-2 4-80,0 2 68,-4 7-5,-7 19 57,-86 159-178,-62 114 257,-115 354 618,255-599 150,16-45 74,6-12-294,12-18-70,-6 7-353,32-39-73,-28 34-137,0 0-1,23-21 1,-34 36 54,0 1 1,-1 0-1,1 0 0,0 0 0,0 0 1,0 0-1,0 1 0,6-3 0,-7 4 16,0 0-1,0-1 1,-1 1 0,1 0-1,0 0 1,0 0 0,-1 0-1,1 0 1,0 1-1,0-1 1,-1 1 0,1-1-1,0 1 1,-1-1-1,1 1 1,0 0 0,-1 0-1,3 2 1,9 6 20,85 54 173,-86-56-192,0-1 0,1-1-1,0 0 1,0-1-1,0 0 1,19 2-1,24-1-4673,-50-5 3274,0 0 0,-1-1 1,1 0-1,0 0 1,0 0-1,-1-1 1,8-2-1,0-1-2186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43:16.0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 12128,'-13'0'5503,"9"0"-4799,-1 0 1408,5 3-1312,-10 0 288,10 2-640,-3-5-128,6 0-192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43:17.8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159 404 1728,'0'0'12912,"-10"-8"-9803,6 7-2951,0 0 0,0 0 0,0 0 0,-1 0 0,1 0-1,0 1 1,0 0 0,0 0 0,-1 0 0,1 0 0,0 1 0,0 0 0,0-1 0,0 2 0,0-1 0,0 0 0,0 1 0,0 0 0,0 0 0,1 0 0,-1 0 0,1 0 0,-1 1-1,1 0 1,-4 3 0,3 0-102,-1 0 0,1 0 0,0 0-1,1 1 1,-1-1 0,1 1-1,0 0 1,1 0 0,0 0 0,0 0-1,-1 11 1,1-4 19,1-1 0,1 1 1,0-1-1,1 1 0,3 19 0,-3-28-54,0 1 1,1-1-1,0 0 0,0 0 0,0 0 0,0 0 1,1-1-1,0 1 0,0-1 0,0 1 0,7 6 1,-9-9 24,1-1 0,0 1 0,0 0 1,0-1-1,0 0 0,1 1 1,-1-1-1,0 0 0,0 0 0,1 0 1,-1 0-1,0-1 0,1 1 1,-1-1-1,1 1 0,-1-1 0,1 0 1,-1 0-1,1 0 0,-1 0 1,1-1-1,-1 1 0,1-1 0,-1 1 1,1-1-1,3-1 0,-5 1-43,1 0 0,0 0 0,0 0 0,-1 0 0,1-1 0,0 1 0,-1 0 0,1-1 0,-1 1 0,0-1 0,1 0 0,-1 1 0,0-1-1,0 0 1,0 0 0,0 0 0,0 1 0,0-4 0,1-2 6,-1 1-1,0-1 1,1-14-1,-2 21-7,0-22-70,-1-1 0,0 0 0,-2 1 1,-1 0-1,-7-25 0,-4-3-269,-25-54 1,40 103 328,-1-1-8,0 0 1,0 0-1,0 0 0,0 1 1,0-1-1,0 0 0,0 0 0,-1 1 1,-1-2-1,-6-4-96,4 10 26,3 7-33,2-10 115,0 7 110,1 0 1,0 1 0,0-1-1,1 0 1,-1 1 0,2-1 0,-1 0-1,1-1 1,0 1 0,0 0-1,1-1 1,5 8 0,-7-11-41,0-1 1,0 1-1,0-1 1,1 1-1,-1-1 1,1 0-1,-1 0 1,1 0-1,0 0 1,0 0-1,0-1 0,0 1 1,0-1-1,0 0 1,0 0-1,0 0 1,1 0-1,-1-1 1,0 1-1,1-1 1,-1 0-1,0 0 1,1 0-1,-1 0 1,0-1-1,1 1 1,-1-1-1,0 0 1,4-1-1,3-2 66,-1-1 0,1 0 0,-1-1-1,0 0 1,-1 0 0,0-1 0,10-10-1,49-57 279,-63 69-392,20-25 55,-1-1 0,-2-2 0,30-61 0,-43 76 43,9-29 0,-12 31-20,-5 5 109,-2 10-68,-1 7-44,-9 68-117,2-14 109,-21 100 21,-50 204 243,3-74-134,59-218-148,-37 87 1,55-157-55,-18 38 180,17-38-179,1 1 0,-1 0 0,0-1 0,0 1 0,-1-1 0,1 0 0,0 1 0,-1-1 0,0 0 0,-3 2 0,5-3-24,-1-1 1,1 1 0,0-1 0,0 0-1,0 1 1,-1-1 0,1 0-1,0 0 1,0 0 0,0 0-1,-1 0 1,1 0 0,0 0 0,0 0-1,-1 0 1,1-1 0,0 1-1,0 0 1,0-1 0,0 1-1,-1-1 1,1 1 0,0-1 0,0 0-1,0 0 1,0 1 0,0-1-1,1 0 1,-1 0 0,0 0-1,0 0 1,0 0 0,1 0 0,-2-2-1,-2-3-46,1 0 0,0 0 0,0-1 0,-4-11 0,0-5-23,2-1 0,0 1 0,1-1 0,-1-45 0,5 62 133,0 1-1,1 0 0,0 0 0,0 0 0,0-1 0,1 1 0,-1 0 0,2 1 1,-1-1-1,1 0 0,-1 1 0,2-1 0,-1 1 0,0 0 0,8-8 1,-5 7-7,1-1 1,1 1 0,-1 1-1,1 0 1,0 0 0,0 0 0,0 1-1,1 0 1,13-4 0,2 1-34,-1 1 1,1 0 0,0 2 0,0 1-1,1 1 1,-1 2 0,1 0 0,-1 1-1,25 5 1,8 7-3378,-3 7-3526,-31-9 3476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43:21.8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31 920 3328,'-18'0'1061,"17"0"-917,0 1 0,1-1 0,-1 0 0,1 0-1,-1 0 1,0 1 0,1-1 0,-1 0 0,1 1 0,-1-1-1,1 1 1,-1-1 0,1 0 0,0 1 0,-1-1 0,1 1 0,-1-1-1,1 1 1,0-1 0,-1 1 0,1 0 0,0-1 0,0 1-1,0-1 1,-1 1 0,1 0 0,0-1 0,0 1 0,0-1-1,0 1 1,0 0 0,0-1 0,0 1 0,0 0 0,1 1 67,0 0 0,0-1 0,0 1 0,0-1 0,0 1 0,0-1 0,0 0 0,1 1 0,-1-1 0,0 0 0,1 0 0,-1 0 0,1 0 0,-1 0 0,1 0 0,0-1 1,2 2-1,3 1 420,-1-1 1,1 0-1,9 2 1,-9-4-230,1 1 1,-1-1-1,0 0 0,0-1 1,0 1-1,0-1 0,0-1 1,0 0-1,0 0 0,0 0 1,12-6-1,-5 1 103,0-1 1,-1-1-1,0 0 0,15-13 0,-21 14-373,1 0-1,-1-1 1,0 0 0,-1 0-1,0-1 1,-1 0-1,0 0 1,4-11-1,-17 50 231,2 0-1,-6 43 0,2-3 113,-4 10-89,-24 106 110,-9 66-341,44-231-131,-2 20 240,-2 50 1,7-89-258,0-1 0,0 1 0,0-1 1,0 1-1,0-1 0,0 1 0,0-1 1,0 1-1,0-1 0,0 0 1,0 1-1,0-1 0,0 1 0,0-1 1,-1 1-1,1-1 0,0 1 0,0-1 1,-1 0-1,1 1 0,0-1 1,0 1-1,-1 0 0,0-2-7,1 1 0,0 0 1,-1 0-1,1-1 0,0 1 0,0 0 0,0 0 0,-1-1 1,1 1-1,0 0 0,0-1 0,0 1 0,-1 0 0,1-1 1,0 1-1,0 0 0,0-1 0,0 1 0,0 0 0,0-1 1,0 1-1,0-1 0,0 1 0,0 0 0,0-1 0,0 0 1,4-73-267,-4 63 233,0-39 19,7-61 0,17-64 111,-16 115-224,24-86 0,-30 138 106,50-149-147,-46 142 121,1 0 0,0 1-1,1 0 1,1 0 0,0 1 0,1 0 0,0 1 0,15-14 0,-22 23 51,0 1-1,0 0 1,0 0 0,0 0 0,0 1 0,0-1-1,0 1 1,1-1 0,-1 1 0,1 0 0,-1 1-1,1-1 1,-1 0 0,7 1 0,-8 0 20,0 0 0,0 0-1,0 1 1,-1-1 0,1 1 0,0-1 0,0 1 0,-1-1 0,1 1 0,0 0 0,-1 0 0,1 0-1,-1 0 1,1 0 0,-1 0 0,1 0 0,-1 1 0,0-1 0,0 1 0,0-1 0,0 0 0,0 1 0,0 0-1,0-1 1,0 1 0,0 0 0,-1-1 0,1 1 0,-1 0 0,1 2 0,1 8 70,0 0 0,-1 0 1,-1 0-1,0-1 0,0 1 1,-4 18-1,0-7-41,-1-1 1,-11 30-1,13-43-49,0 0-1,-1-1 0,0 0 0,0 0 0,-1 0 0,0 0 0,-1-1 0,1 0 0,-1 0 0,-1 0 0,1-1 0,-1 0 0,0 0 1,0 0-1,-1-1 0,0 0 0,-14 6 0,-28 9-418,65-24 133,97-38-111,249-114 332,-186 83 342,-153 65-72,-17 7-214,-1 0 1,0-1 0,0 1 0,0-1-1,0 0 1,0 0 0,0-1-1,4-2 1,-68 49-59,44-30 108,2 0 0,0 1 0,1 0 0,0 1 0,-18 31 0,25-37-11,1 1 1,0 0-1,0 0 1,1 0 0,1 0-1,0 1 1,1 0-1,0-1 1,0 1 0,1 0-1,1 14 1,1-21-24,0 0 1,0 0 0,0 0-1,1 0 1,-1-1 0,1 1-1,1 0 1,-1-1 0,0 0-1,1 1 1,0-1 0,0 0-1,1 0 1,-1-1 0,1 1-1,-1-1 1,1 1 0,0-1-1,0 0 1,1-1 0,-1 1-1,1-1 1,-1 0 0,1 0-1,0 0 1,0-1 0,-1 1-1,1-1 1,0 0 0,0-1-1,0 1 1,1-1 0,-1 0-1,0 0 1,10-2 0,-13 1-14,1 0 1,-1 0 0,1 1-1,0-2 1,-1 1-1,0 0 1,1 0 0,-1-1-1,0 1 1,0-1-1,0 0 1,0 0 0,0 0-1,0 0 1,2-2-1,-1-1-50,0 0 0,-1 0 0,1 0-1,-1 0 1,0 0 0,0 0-1,1-6 1,0-8-156,0 1 0,-1-1 0,-1-25 0,-1 27 143,-1 0 1,0 0-1,-1 1 1,0-1-1,-2 1 1,0 0-1,0-1 1,-2 2-1,0-1 1,-13-24 0,17 37 15,0 1 1,0-1 0,0 1 0,0 0-1,-1 0 1,1-1 0,0 1 0,-1 1 0,-4-4-1,6 4 36,0 1 0,0-1 0,0 1 1,0-1-1,0 1 0,0-1 0,-1 1 0,1 0 0,0 0 0,0-1 0,0 1 0,0 0 0,-1 0 0,1 0 0,0 0 0,0 0 0,0 1 0,-1-1 0,1 0 0,0 0 0,0 1 0,0-1 0,0 1 0,0-1 0,0 1 0,-2 0 0,2 0 43,1 0 0,-1 0 0,1 0-1,-1 0 1,0 0 0,1 0 0,0 0 0,-1 0-1,1 0 1,0 1 0,-1-1 0,1 0 0,0 0-1,0 0 1,0 0 0,0 0 0,0 0 0,0 1-1,1-1 1,-1 0 0,0 0 0,0 0-1,1 2 1,12 26 315,-3-14-119,1-1 1,0 1-1,1-2 1,1 0-1,0 0 1,20 14-1,-29-24-179,-1 0-1,1-1 1,0 1-1,0-1 0,0 0 1,0 0-1,0 0 0,1 0 1,6 1-1,-9-3-21,0 1 0,0-1 1,1 0-1,-1 0 0,0-1 0,0 1 1,0 0-1,0-1 0,0 1 0,0-1 0,0 1 1,0-1-1,0 0 0,0 0 0,0 0 0,0 0 1,0 0-1,-1-1 0,1 1 0,0 0 0,-1-1 1,1 1-1,0-3 0,7-7 47,-1-1-1,-1-1 1,0 0 0,0 0-1,-2 0 1,0 0 0,5-20-1,-3 12-79,0 1 1,12-25-1,-13 35-23,19-33-64,-24 42 90,6-6 119,-7 7-110,0 1 0,1-1 0,-1 0 0,0 0 0,1 0 0,-1 1 0,0-1 1,1 0-1,-1 1 0,0-1 0,0 0 0,1 0 0,-1 1 0,0-1 0,0 0 0,1 1 0,-1-1 1,0 1-1,0-1 0,0 0 0,0 1 0,0-1 0,1 1 0,3 14 16,0 0 0,-1 0 0,0 0 0,-2 0 0,1 0 0,-3 29 0,1-40-13,-8 87 85,1-37-182,5-28 113,-7 26 0,8-44-46,-1-1 1,0 0-1,-1 0 0,0 0 0,0 0 0,0 0 0,-1-1 0,-6 8 0,10-13-11,0-1 0,-1 1 1,1-1-1,0 1 0,-1-1 0,1 0 0,0 1 0,-1-1 1,1 0-1,-1 0 0,1 1 0,0-1 0,-1 0 0,1 0 1,-1 1-1,1-1 0,-1 0 0,1 0 0,-1 0 0,1 0 1,-1 0-1,1 0 0,-1 0 0,1 0 0,-1 0 0,1 0 0,-1 0 1,1 0-1,-1 0 0,1 0 0,-2-1 0,1 0-54,-1 0 0,1 0-1,0 0 1,-1 0 0,1 0-1,0-1 1,-1 1 0,1 0-1,-1-3 1,-3-3-106,1 0-1,1-1 1,-4-8 0,2 3 27,-8-27-299,12 38 448,1-1 0,-1 1-1,1 0 1,0 0 0,0-1 0,0 1 0,0 0-1,0-1 1,1 1 0,-1 0 0,1 0 0,-1-1 0,1 1-1,2-4 1,-3 5 13,1 1 0,0-1 0,0 1 0,-1-1 0,1 1 0,0-1 0,0 1 0,0-1 0,0 1-1,0 0 1,0-1 0,-1 1 0,1 0 0,0 0 0,0 0 0,0 0 0,0 0 0,0 0 0,0 0 0,0 0 0,0 0 0,0 0 0,0 0-1,0 1 1,0-1 0,-1 0 0,1 1 0,0-1 0,1 2 0,28 13 310,-29-14-282,9 5 175,0-1 0,0 0 1,0 0-1,0-1 0,1 0 0,-1-1 0,22 4 0,-25-7-137,0 1 0,-1-1 0,1 0 0,0 0-1,-1-1 1,1 0 0,-1 0 0,1-1 0,-1 0 0,1 0-1,-1 0 1,0-1 0,0 0 0,10-6 0,-7 2-26,0-1 0,0 1 0,-1-1 0,0-1 0,0 0 0,9-15 0,34-66 122,-27 45-241,50-88 96,-68 118 41,0 1 104,-5 14-150,-1 0-1,0 0 1,0 0 0,0 0 0,1 0 0,-1 0-1,0 1 1,0-1 0,0 0 0,1 0-1,-1 0 1,0 0 0,0 0 0,0 0 0,0 0-1,1 1 1,-1-1 0,0 0 0,0 0 0,0 0-1,0 0 1,0 1 0,1-1 0,-1 0 0,0 0-1,0 0 1,0 1 0,0-1 0,0 0-1,0 0 1,0 0 0,0 1 0,0-1 0,0 0-1,0 0 1,0 0 0,0 1 0,0-1 0,0 0-1,0 1 1,2 9 151,2 30-124,-2 0 0,-1 0 0,-2 1 0,-2-1 0,-12 65 0,10-86-15,-12 36 0,14-49-26,1 0 1,-1 0-1,0-1 0,0 1 1,-1-1-1,1 0 0,-1 0 1,0 0-1,-1 0 0,-4 4 1,7-8-66,0 1 0,-1-1 1,1 0-1,-1 0 0,1 0 1,-1 0-1,1 0 0,-1 0 1,1-1-1,-1 1 0,0-1 0,0 1 1,1-1-1,-5-1 0,2 1-39,1-1 0,-1 0 0,0 0 0,0 0 0,1-1 0,-1 0 0,-6-3 0,1-1-50,1 0 0,0 0 0,0-1 0,0-1 0,1 1 1,-10-13-1,13 15 147,1-1 0,0 1 0,1-1 1,-6-12-1,8 16-7,0 0 1,0-1-1,0 1 0,0 0 1,1-1-1,-1 1 0,1 0 1,0-1-1,0 1 0,0-1 1,0 1-1,0-1 0,0 1 1,1 0-1,-1-1 0,1 1 1,1-4-1,-1 5 22,-1 0 0,1 1 0,-1-1 0,1 0 0,-1 1 0,1-1 0,0 1 0,-1-1 1,1 1-1,0-1 0,-1 1 0,1 0 0,0-1 0,0 1 0,0 0 0,-1-1 0,1 1 0,0 0 0,0 0 0,0 0 0,-1 0 0,1 0 1,0 0-1,0 0 0,0 0 0,0 0 0,-1 0 0,1 0 0,1 1 0,28 10 216,-28-10-194,35 16 516,62 25 353,-88-39-819,0 0 0,0 0 0,0-1 0,0 0 0,1-1 0,-1 0 0,16-1 0,-21-1-54,-1-1-1,1 1 1,-1-1-1,0 0 0,0 0 1,1 0-1,-1 0 1,0-1-1,-1 0 1,1 0-1,-1-1 1,1 1-1,-1-1 1,0 0-1,0 0 1,0 0-1,-1-1 1,0 1-1,5-9 0,4-8 31,-1-2-1,-1 1 1,8-28-1,-13 35 11,42-131 60,-45 134 136,-5 20 15,-4 19-115,4-2-100,2 0 1,0-1-1,2 1 1,5 35-1,-5-52-33,1 7-5,0 1-1,1-1 0,1 0 0,1 0 0,11 27 0,-16-40 6,1 0 1,0-1-1,0 1 1,0-1-1,0 1 0,1-1 1,-1 1-1,0-1 1,0 0-1,1 1 0,-1-1 1,3 1-1,-3-1-9,0-1 1,0 0-1,0 1 1,0-1-1,0 0 1,0 1-1,0-1 0,1 0 1,-1 0-1,0 0 1,0 0-1,0 0 1,0 0-1,0-1 1,0 1-1,1 0 0,2-2-4,-1 1 0,0-1 0,0 0 0,0 0 0,0 0 0,0-1 0,0 1-1,0 0 1,-1-1 0,4-4 0,33-46-422,56-100-1,-77 121 359,4-5-95,-2-2 0,-2 0 1,25-76-1,-43 113 147,41-160-140,-34 128-6,-2 0 1,0-59-1,-5 91 127,1 1 20,-1 0 0,0 0 0,0-1 0,0 1 0,0 0 0,0 0 0,0 0 0,0 0 0,0 0 0,0 0 0,-1 0 0,1-1 0,0 1 0,-1 0-1,1 0 1,-1 0 0,1 0 0,-1 0 0,1 0 0,-1 1 0,0-1 0,0 0 0,0-1 0,0 2 4,1 0 1,0 0-1,0 0 0,-1 0 1,1 0-1,0 0 1,0 0-1,-1 0 1,1 0-1,0 1 0,-1-1 1,1 0-1,0 0 1,0 0-1,0 0 0,-1 0 1,1 1-1,0-1 1,0 0-1,-1 0 0,1 0 1,0 1-1,0-1 1,0 0-1,0 0 1,-1 0-1,1 1 0,0-1 1,0 0-1,0 0 1,0 1-1,0-1 0,0 1 1,-11 19 77,1 1-1,1 1 1,-8 31 0,-13 70 354,28-115-397,-11 61 172,3 1 0,3 1 0,4 122 0,3-173-128,2-1 0,0 0 0,10 35 0,-12-53-77,1 1 1,-1 0-1,1-1 1,-1 1-1,1-1 1,0 1 0,0-1-1,0 1 1,0-1-1,2 3 1,-2-4-7,-1 0 1,1 1 0,-1-1 0,1 0-1,-1 1 1,1-1 0,0 0-1,-1 0 1,1 1 0,0-1-1,-1 0 1,1 0 0,0 0-1,-1 0 1,1 0 0,0 0-1,-1 0 1,1 0 0,0 0-1,-1 0 1,1-1 0,0 1 0,-1 0-1,1 0 1,0-1 0,-1 1-1,1 0 1,-1-1 0,1 1-1,-1 0 1,1-1 0,0 0-1,6-6-141,1-1 0,-2 0-1,1-1 1,-1 1-1,6-13 1,0 3-163,32-62-449,-13 25 525,-25 39-116,-6 14 285,0 1 0,1 0 0,-1-1-1,1 1 1,-1 0 0,1 0 0,0-1 0,-1 1 0,1 0-1,0 0 1,1-1 0,-1 34 89,1-24 35,0 0-1,0 0 1,1 0 0,0 0 0,1 0-1,-1-1 1,2 1 0,-1-1 0,1 0 0,0 0-1,7 7 1,-11-12-48,0-1 1,0 0-1,0 0 0,1-1 0,-1 1 0,0 0 0,0 0 1,1 0-1,-1-1 0,1 1 0,-1-1 0,1 1 1,-1-1-1,1 0 0,-1 1 0,1-1 0,-1 0 0,1 0 1,-1 0-1,1 0 0,-1 0 0,1 0 0,-1-1 1,1 1-1,-1 0 0,1-1 0,-1 1 0,0-1 1,1 0-1,-1 1 0,0-1 0,3-2 0,2-2 29,1 0 0,-1 0 0,0-1 0,9-12 0,-9 11-59,14-18-176,-1-2 1,30-55-1,21-66 129,-49 102 93,132-275-196,-107 208 252,-25 60-209,-15 36 56,-6 11 79,-4 9 80,-5 7 80,4-6-103,0 1 0,1 0 0,0 0 1,-5 8-1,-2 7 76,1 0 0,-12 35 0,-13 50 201,32-93-301,-47 174 696,40-140-520,2 1-1,-1 48 1,8-72-119,1 0 1,5 43-1,-4-59-69,1 0 0,-1 0 0,1 0 0,1-1 0,-1 1 0,1 0-1,0-1 1,1 0 0,-1 0 0,1 0 0,0 0 0,1 0 0,7 6 0,-10-10-26,0 0 0,0-1 1,0 1-1,1-1 0,-1 0 0,0 0 1,1 0-1,-1 0 0,1 0 0,0 0 0,-1-1 1,1 1-1,-1-1 0,1 0 0,0 0 1,-1 0-1,1 0 0,0 0 0,-1-1 0,6 0 1,3-3-20,0 1-1,-1-2 1,18-8 0,-23 10 0,14-8-92,-1 0 0,0-1 1,-1-1-1,0 0 0,-1-2 1,0 0-1,-2 0 0,25-33 0,-35 42 25,-1 0-1,0 0 1,0-1-1,0 1 1,0-1-1,-1 1 1,0-1-1,-1 0 1,0 1-1,1-11 1,-2 16 77,0 1 0,0 0 0,0-1 0,0 1 0,0 0 0,0 0 0,0-1 0,0 1 0,0 0 0,0-1 0,0 1 0,0 0 0,-1 0 0,1-1 0,0 1 0,0 0 0,0 0 0,0-1 0,-1 1 0,1 0 0,0 0 0,0 0 0,-1-1 0,1 1 0,0 0 0,0 0 0,-1 0 0,1 0 0,0 0 0,0-1 0,-1 1 0,1 0 0,-1 0 0,-12 2 117,-11 8 286,19-8-350,0 2-1,0-1 1,0 1 0,0-1-1,1 1 1,-1 1 0,1-1 0,0 1-1,0-1 1,1 1 0,-1 0 0,1 0-1,0 1 1,1-1 0,-1 1 0,1-1-1,0 1 1,1 0 0,-1 0 0,1 0-1,0 0 1,1 0 0,-1 0 0,1 0-1,0 0 1,1 0 0,-1 0 0,1 0-1,1 0 1,-1-1 0,1 1 0,2 6-1,2 2-252,2 0 0,-1-1 0,2 1 0,-1-2-1,2 1 1,0-1 0,0-1 0,1 1 0,1-2 0,14 11-1,-23-19-490,0 0-1,1 0 1,-1 0-1,1-1 1,5 3-1,-7-4-92,-1 0-1,1 1 1,0-1-1,-1 0 1,1 0-1,0 0 1,-1 0-1,1 0 1,2-1-1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43:22.2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24 10464,'-82'-23'4736,"69"23"-4096,23 0-992,3 0-672,9 7 576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43:23.3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18 886 2816,'-1'-1'130,"0"1"-1,0 0 1,0 0 0,0 0 0,1 0-1,-1 0 1,0 0 0,0 0 0,0 1 0,0-1-1,0 0 1,0 0 0,0 1 0,1-1-1,-1 1 1,-2 0 0,3 0 109,0 0 0,0 0 0,-1 0 0,1 0 0,0 0 0,0 0 0,0 0 0,0 1 0,0-1 0,1 0 0,-1 0 0,0 0 0,1 1 0,-1 0 67,1 1 199,-1-1 1,0 0 0,1 0-1,-1 0 1,1 1 0,0-1-1,0 0 1,0 0 0,0 0-1,0 0 1,0 0 0,3 2 1701,-4-4-2021,0-1 1,1 1 0,-1 0-1,1-1 1,-1 1-1,0 0 1,1-1 0,-1 1-1,1 0 1,-1 0 0,1 0-1,-1 0 1,1-1-1,-1 1 1,1 0 0,-1 0-1,1 0 1,0 0-1,4-1 359,-2-1-324,-1 0-1,1 0 0,0 0 0,-1 0 1,1-1-1,-1 1 0,1-1 0,-1 1 1,0-1-1,2-4 0,18-35 732,-16 28-721,58-125 702,-39 93-458,-3-2-1,33-95 1,-10-38 15,5-64 145,-48 238-425,-1 0 0,0 0 1,0 0-1,-1-9 0,10 153 2,-3-59-78,5 45 13,35 160 0,-39-240-142,7 26 54,-13-63-135,10 38-1126,-9-14-3093,-4-24 1785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43:23.7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37 10048,'-13'-8'4544,"21"8"-3936,-3 0 1215,3 0-1119,11-5 704,7 5-832,3-3-160,-3-1-256,1-4-320,-4 8 64,-1-8-2848,-4 8 1601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43:26.4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1313 5888,'-8'-2'7257,"26"-8"-3938,-8 0-2560,-1-1 1,0 0 0,0-1 0,-1 1-1,-1-2 1,12-23 0,3-6 65,17-26 885,64-84-1,59-81 381,-161 232-2085,1-2 7,-1 1-1,1-1 0,-1 1 1,1 0-1,0 0 1,0 0-1,3-3 0,-4 4 0,-1 1 1,0 0-1,0 0 0,1 0 0,-1 0 0,0 0 0,1 0 0,-1 0 0,0 0 0,0 0 0,1 0 0,-1 0 0,0 1 0,0-1 0,1 0 0,-1 0 0,0 0 0,0 0 0,1 0 0,-1 0 0,0 1 0,0-1 0,1 0 0,-1 0 0,0 0 0,0 1 0,0-1 0,0 0 0,1 0 0,-1 0 0,0 1 0,0-1 0,0 0 0,0 0 0,0 1 0,0-1 0,0 0 0,0 0 0,1 1 0,-1-1 0,0 0 0,0 1 0,0-1 0,0 0 0,0 0 0,-1 1 0,3 16 176,-1-14-113,0 14-36,-1 1-1,0-1 1,-1 0-1,-1 1 1,-5 23 0,-29 86 67,18-68-20,-21 56 11,33-99-131,-1-1-1,-1 0 1,0 0-1,-1-1 0,-11 14 1,19-26-12,0 0 0,-1-1 0,0 1 0,1 0 0,-1-1 1,0 1-1,0-1 0,0 1 0,0-1 0,0 0 0,0 0 0,-1 0 0,1 0 0,0 0 1,-5 0-1,5-1-34,1 0 0,-1 0-1,0 0 1,0-1 0,0 1 0,0 0 0,1-1 0,-1 0 0,0 1 0,0-1 0,1 0-1,-1 0 1,0 0 0,1 0 0,-1 0 0,1 0 0,-1 0 0,1-1 0,0 1 0,-2-3 0,-3-3-134,2 0 1,-1 0 0,1 0 0,0 0-1,0-1 1,-4-13 0,-12-54 53,12 40-173,7 34 341,1 1-1,0-1 1,0 0 0,0 0 0,-1 1 0,1-1-1,0 0 1,0 0 0,0 1 0,0-1-1,0 0 1,1 0 0,-1 1 0,0-1-1,0 0 1,1 0 0,-1 0 2,1 1 0,-1-1 0,1 1 0,-1 0-1,1 0 1,-1-1 0,1 1 0,0 0 0,-1 0 0,1-1 0,-1 1 0,1 0 0,0 0 0,-1 0 0,1 0 0,0 0-1,-1 0 1,1 0 0,0 0 0,-1 0 0,1 0 0,1 1 0,98 23 1218,-64-18-993,0-1 1,44 0 0,-61-5-205,0-1-1,0-1 1,0-1 0,0 0-1,-1-2 1,19-6 0,-19 4 16,-1 0 0,-1-1 0,1-1 0,-1 0 0,23-19 0,-28 19-107,-1 0-1,-1-1 1,0 0 0,0 0 0,-1-1-1,0 0 1,-1 0 0,0-1 0,5-13 0,1-10-198,13-50 1,3-41-159,-28 123 407,21-92-123,12-62 346,-1-44-144,-29 174-85,-1 0 0,0 0 0,-4-51 0,-3 60 58,4 18-42,0-1 0,0 1 0,-1 0 0,1 0 0,0 0 0,0 0 0,0 0 0,0 0 0,0-1 0,0 1 0,0 0 0,0 0 0,0 0 0,-1 0 0,1 0 0,0 0 0,0 0 0,0 0 0,0 0 0,0 0 0,0-1 0,-1 1 0,1 0 1,0 0-1,0 0 0,0 0 0,0 0 0,0 0 0,-1 0 0,1 0 0,0 0 0,0 0 0,0 0 0,0 0 0,-1 0 0,-5 9 58,1 7 221,0 0 1,-3 18-1,1-3-13,-12 55 129,-10 126 0,21-142-241,-25 468 443,33-521-590,3 74 429,1-73-404,0-16-62,1-9-20,0-1 7,13-25-185,1 2 0,2 0 0,33-38 0,-43 57 130,9-11-53,2 1-1,0 1 1,42-30-1,-59 47 142,1 2-1,-1-1 0,1 1 0,-1-1 0,1 2 1,0-1-1,0 1 0,0-1 0,0 2 0,0-1 0,0 1 1,0 0-1,0 0 0,0 0 0,0 1 0,0 0 0,0 0 1,11 5-1,4 2 129,-1 1 0,-1 1 1,34 22-1,-37-22-87,-2-1 27,-1-1 34,-1 0 0,0 0 1,10 11-1,-21-19-79,-1 1 1,0-1-1,1 0 0,-1 1 1,0-1-1,1 0 1,-1 1-1,0-1 0,1 0 1,-1 1-1,1-1 1,-1 0-1,0 0 0,1 0 1,-1 1-1,1-1 1,-1 0-1,1 0 0,-1 0 1,1 0-1,-1 0 1,1 0-1,-1 0 0,1 0 1,-1 0-26,1-1 0,-1 1 0,0 0 0,1-1 0,-1 1 1,0 0-1,1-1 0,-1 1 0,0 0 0,0-1 0,0 1 0,1-1 0,-1 1 0,0 0 1,0-1-1,0 1 0,0-1 0,0 1 0,0-1 0,0-22-635,-1 18 613,0 1 0,0 0-1,0 0 1,-1 0-1,0 0 1,1 0 0,-1 0-1,0 0 1,-5-6-1,5 8 22,0 0 0,1 0 0,-1 1 0,0-1-1,0 0 1,0 1 0,0 0 0,-1-1 0,1 1 0,0 0-1,-1 0 1,1 0 0,0 0 0,-1 1 0,1-1-1,-1 1 1,1-1 0,-1 1 0,-2 0-1,-10 0 121,-1 2-1,1-1 0,0 2 1,0 0-1,0 1 0,0 0 0,1 1 1,0 1-1,0 0 0,0 1 1,0 1-1,1 0 0,-15 13 0,19-14-28,1 0 0,0 1-1,0-1 1,1 2-1,0-1 1,1 1 0,0 0-1,0 0 1,1 1-1,0 0 1,1 0 0,0 0-1,0 0 1,1 1-1,0-1 1,1 1 0,1 0-1,-1 0 1,1 17-1,2-16-38,0 0 0,0 0-1,1-1 1,1 1-1,4 13 1,-6-22-23,0 0-1,0 0 1,0 0 0,1 0-1,-1 0 1,1-1 0,0 1-1,0-1 1,0 1 0,0-1-1,0 1 1,1-1 0,-1 0 0,1 0-1,-1 0 1,1-1 0,0 1-1,0-1 1,-1 1 0,1-1-1,0 0 1,0 0 0,4 1-1,-3-2-29,0 0-1,-1 0 1,1-1-1,0 1 1,-1-1-1,1 0 0,-1 0 1,1 0-1,-1 0 1,1-1-1,-1 1 1,0-1-1,0 0 1,0 0-1,0 0 0,0-1 1,5-3-1,4-7-128,1 0-1,12-18 0,-1 1-155,-1-1 1,-2-1-1,19-40 0,-16 26-143,-21 42 343,-5 8-4,-3 12-10,4-6 185,0 0 0,1 1-1,0-1 1,4 19 0,11 41 353,-15-68-420,3 10 33,1 0-1,0 0 0,0-1 1,1 1-1,11 17 0,-14-26-33,-1-1 0,1 0 0,0 0 0,0 0-1,-1 0 1,1 0 0,1 0 0,2 2 0,-4-3-11,1-1 1,-1 1 0,0-1-1,0 1 1,0-1 0,0 0-1,0 1 1,0-1 0,1 0-1,-1 0 1,0 0 0,0 0 0,0 0-1,0 0 1,1 0 0,-1 0-1,0-1 1,0 1 0,0 0-1,0-1 1,1 1 0,-1-1-1,1 0 1,5-5-64,0 0 0,-1 0-1,1 0 1,-2-1 0,1 0-1,-1 0 1,6-10 0,-2 3-61,122-181-834,-108 157 786,36-77 0,-56 109 169,193-469-876,-147 290 891,-35 122 214,-12 57-196,0 1 1,-1-1 0,0 1 0,0-1 1,0 1-1,-1-1 0,0-6 0,0 11-18,0 1 0,0 0 0,0 0-1,0 0 1,0 0 0,0 0 0,0-1 0,0 1-1,0 0 1,0 0 0,-1 0 0,1 0 0,0 0-1,0 0 1,0 0 0,0 0 0,0-1 0,0 1 0,0 0-1,-1 0 1,1 0 0,0 0 0,0 0 0,0 0-1,0 0 1,0 0 0,-1 0 0,1 0 0,0 0-1,0 0 1,0 0 0,0 0 0,0 0 0,-1 0-1,1 0 1,0 0 0,0 0 0,0 0 0,0 0-1,0 0 1,-1 0 0,1 0 0,0 0 0,0 1-1,0-1 1,0 0 0,0 0 0,0 0 0,0 0 0,-1 0-1,1 0 1,0 0 0,0 0 0,0 1 0,0-1-1,0 0 1,0 0 0,0 0 0,0 0 0,0 0-1,0 1 1,0-1 0,-9 12 147,7-9-106,-18 29 125,1 1 1,2 0 0,2 1 0,-13 37-1,-53 213 586,52-102-277,26-146-324,1 0 0,2 0 0,5 40 0,-3-60-122,1-1 0,0 1 1,1 0-1,1-1 0,1 0 0,0 0 0,0-1 1,2 1-1,12 18 0,-18-30-30,1 0 0,-1 0 1,0-1-1,1 1 0,0 0 0,0-1 0,0 1 0,0-1 0,0 0 1,0 0-1,1-1 0,-1 1 0,1 0 0,-1-1 0,1 0 0,-1 0 1,1 0-1,0 0 0,-1-1 0,1 1 0,0-1 0,0 0 0,0 0 0,-1-1 1,1 1-1,0-1 0,6-1 0,1-4-118,0 0 1,0-1-1,-1 0 0,1 0 0,-2-1 1,13-12-1,-13 11-40,0-1 1,0 0-1,-1-1 0,-1 1 1,0-2-1,10-19 1,-7 8-8,-1 0 1,8-38-1,-16 58 149,0 1-1,-1-1 1,0 1 0,0-1-1,0 1 1,0-5-1,0 7 19,0-1 0,0 1-1,0-1 1,0 1-1,0 0 1,-1-1-1,1 1 1,0-1 0,0 1-1,0-1 1,-1 1-1,1 0 1,0-1-1,0 1 1,-1 0 0,1-1-1,0 1 1,-1 0-1,1-1 1,0 1-1,-1 0 1,1-1 0,0 1-1,-1 0 1,1 0-1,-1 0 1,1-1 0,-1 1-1,1 0 1,0 0-1,-1 0 1,1 0-1,-1 0 1,1 0 0,-1 0-1,1 0 1,-1 0-1,1 0 1,-1 0-1,1 0 1,0 0 0,-1 0-1,1 1 1,-1-1-1,1 0 1,-1 0-1,-2 2 55,1-1 0,-1 1 0,1 0 0,-1 0 0,1-1 0,0 1 0,0 1 0,0-1 0,0 0 0,-2 4-1,-17 28 358,16-25-258,1 0-1,-7 19 0,10-24-115,0 0-1,0 1 1,0-1-1,1 1 1,0 0-1,0-1 1,0 1-1,2 8 1,0-2 34,0 0 0,2 0 0,-1-1 0,1 1 0,1-1 0,-1 0 0,2 0 0,0-1 0,0 1 0,11 11 0,-16-19-73,0-1 0,0 0 0,0 0 0,0 0 0,0 0 0,0 0 0,1 0 0,-1 0 0,0 0 0,1 0 0,-1 0 1,1-1-1,-1 1 0,1-1 0,-1 1 0,1-1 0,-1 0 0,1 1 0,-1-1 0,1 0 0,0 0 0,-1 0 0,1 0 0,-1 0 0,1-1 0,0 1 0,-1 0 0,1-1 0,-1 1 0,1-1 0,-1 0 0,3-1 0,3-3-41,0 0 1,0-1-1,0 0 0,0 0 1,-1-1-1,10-13 0,12-13-77,133-137-292,-146 155 366,1 0 1,24-18-1,-35 30 43,-3 1 37,-1 1 1,1 0-1,0 0 1,0 0-1,-1 0 1,1 0-1,0 0 1,0 0-1,0 1 1,4-2 0,-6 2-26,1 0 0,0 1 0,-1-1 0,1 0 0,0 0 0,-1 0 0,1 0 0,0 1 0,-1-1 0,1 0 0,0 0 0,-1 1 0,1-1 0,-1 0 0,1 1 0,0-1 0,-1 1 1,1-1-1,-1 1 0,1-1 0,-1 1 0,0-1 0,1 1 0,-1 0 0,0-1 0,1 1 0,-1 0 0,0-1 0,1 1 0,-1 0 0,0-1 0,0 1 0,0 1 0,1 3-20,0 1 0,0 0-1,-1 0 1,0 0-1,0 0 1,-1 0 0,0 0-1,0 0 1,0 0-1,0 0 1,-5 9-1,-3 7-62,-18 33 0,22-45 116,-9 16 10,-4 8 30,-1 0-1,-46 61 1,63-93-100,1 0 0,-1 0 1,1-1-1,-1 1 0,0-1 0,0 1 0,0-1 0,1 0 0,-1 0 1,-4 2-1,5-3-19,0 0-1,0 0 1,1 0 0,-1 0-1,0 0 1,0 0 0,0 0 0,0 0-1,1 0 1,-1-1 0,0 1 0,0 0-1,0 0 1,1-1 0,-1 1-1,0-1 1,0 1 0,1-1 0,-1 1-1,0-1 1,1 1 0,-1-1 0,1 0-1,-1 1 1,1-1 0,-1 0-1,1 1 1,-1-1 0,1 0 0,0 0-1,-1 0 1,0-2 15,-1 1 0,1-1 0,0 1 0,0-1 0,0 0 0,0 1 0,1-1 0,-1 0 0,1 0-1,0 0 1,0 1 0,0-1 0,0 0 0,0 0 0,0 0 0,1 1 0,-1-1 0,1 0 0,0 0 0,0 1 0,0-1 0,0 1 0,1-1 0,-1 1 0,0-1 0,3-2-1,1 0 70,-1 0-1,0 1 1,1-1-1,0 1 1,0 0-1,0 1 1,1-1-1,-1 1 0,1 0 1,0 1-1,7-4 1,29-5-49,0 1 0,1 2 0,47-2 0,37-7-3198,-107 13 1608,-11 3-138,0 0 1,0-1-1,-1 0 1,12-5-1,-17 2-1876,-3-1 1279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43:26.7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80 10816,'-27'-23'4864,"30"12"-4224,12 2 1279,2 4-1183,28-6 896,5 7-928,39-4-32,6 8-384,13-3-288,-5 6 0,-3-6-288,-16 3 160,-10-5-2496,-16 10 1440,-18-5-3871,-14 0 2847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43:27.1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45 10464,'-45'-5'4736,"58"10"-4096,14-5 415,4 0-703,46-5 640,4 5-576,49-3-224,-4 0-96,37-10-2016,-10 6 1057,21-1-5281,-16 3 3424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43:28.6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0 456 4992,'6'-6'6773,"12"-1"-4395,-10 4-1023,24-12 829,-2-2-1,37-27 0,-11 7-1282,108-71 699,-149 99-1481,-2-1 0,1-1 0,-1 0-1,-1-1 1,0-1 0,-1 0 0,0 0 0,-1-1 0,-1 0 0,0-1 0,-1 0 0,8-19 0,-15 32-136,-1 0 1,1 0-1,-1 0 0,1 0 1,-1 0-1,0-1 0,0 1 1,0 0-1,0 0 0,0 0 0,0 0 1,0-1-1,-1 1 0,0-3 1,-2 7 58,1-1 1,-1 1 0,1 0-1,0 0 1,0 0 0,0 0-1,0 0 1,-3 4 0,-14 17 439,1 2 1,1 0-1,-14 28 1,29-47-425,-1-1 1,1 1-1,0 0 0,0 1 0,0-1 1,1 0-1,0 0 0,1 1 0,-1-1 0,1 8 1,0-11-39,0-1 1,1 1-1,-1 0 1,1-1-1,-1 1 1,1-1-1,0 1 1,0-1-1,0 1 1,0-1-1,1 0 1,-1 1-1,1-1 1,-1 0-1,1 0 1,0 0 0,0 0-1,-1 0 1,1-1-1,1 1 1,-1-1-1,0 1 1,0-1-1,1 0 1,-1 1-1,5 0 1,-3-1-22,1 0 1,-1 0-1,0-1 1,1 0-1,-1 0 1,0 0-1,1 0 1,-1-1-1,0 0 1,1 0-1,-1 0 1,0 0-1,0-1 1,0 1 0,0-1-1,0 0 1,5-3-1,3-4 7,1 0 0,-2 0 1,19-19-1,-19 18-102,8-9 72,23-29 0,-38 43 12,11-15-105,-14 19 120,0 0 1,0 0-1,-1 0 0,1 0 0,0 0 1,0 1-1,0-1 0,0 0 0,0 1 1,0-1-1,0 1 0,0-1 0,0 1 1,3-1-1,-4 3 122,1 1 0,-1-1 0,0 1 0,0-1 0,0 1 1,0 4-1,0-4-31,-1 12 122,-1 0 1,-4 19-1,1-6 21,4 0-143,5-16-88,-4-12-6,0 0 0,0 0 0,0 1 0,1-1 0,-1 0 0,0 0 1,0 0-1,1 1 0,-1-1 0,0 0 0,0 0 0,1 0 0,-1 0 0,0 0 0,0 0 0,1 1 0,-1-1 0,0 0 0,1 0 0,-1 0 0,0 0 0,0 0 0,1 0 0,-1 0 0,0 0 0,1 0 0,-1-1 0,0 1 0,0 0 0,1 0 0,127-55-745,-117 50 765,7-3-40,98-42 56,-111 48-4,0 1 0,-1 0 0,1 0 0,0 1 0,-1-1 0,1 1 0,0 0 0,-1 1 0,1-1 0,0 1 0,-1 0 0,1 0 0,0 0 0,-1 0 0,1 1 0,-1 0 0,0 0 0,0 0 1,0 1-1,0-1 0,0 1 0,4 3 0,6 7-37,0 0 1,-1 0-1,-1 2 1,14 18-1,-25-31-72,5 5-820,-1 1 0,8 15 0,-7-2-4917,-6 3-5987,0-13 8628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5:26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7456,'-19'8'3392,"33"7"-2944,-1-10 2592,10-2-1760,35 1 607,10 1-1119,17-10 32,0 5-480,-4-4 96,-9 1-256,-9-5-64,-8 3-64,-16-2-192,-7 7 96,-9-8-3839,-6 8 2143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43:29.0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21 7968,'-16'-8'3616,"11"-1"-3136,5 6-704,8 3 32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43:29.8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283 200 5056,'-1'-3'444,"2"-13"5960,-1 22-5720,-1-1 1,0 0 0,0 1 0,-1-1 0,1 0 0,-1 0-1,-3 6 1,-1 2 247,-165 335 5706,114-243-5948,22-30-135,41-86-719,-1-1 0,0 1 1,5-22-1,10-51-27,-8 32 125,72-227 676,-68 236-74,2 0 0,3 1 0,1 2 0,36-52 0,-54 85-335,6-9 449,-10 16-624,0 0-1,0-1 0,1 1 1,-1 0-1,0 0 0,1-1 1,-1 1-1,0 0 0,1-1 0,-1 1 1,0 0-1,1 0 0,-1 0 1,0 0-1,1-1 0,-1 1 1,1 0-1,-1 0 0,1 0 1,-1 0-1,0 0 0,1 0 1,-1 0-1,1 0 0,-1 0 1,1 0-1,-1 0 0,0 0 0,1 0 1,-1 1-1,1-1 0,-1 0 1,1 0-1,1 2 27,1 0-1,-1 1 1,0-1 0,0 0-1,-1 1 1,1-1 0,0 1-1,1 4 1,11 14 64,13 10 36,-12-14-116,1 1-1,-2 0 1,-1 1 0,13 24 0,68 186 132,-48-111 107,-29-72-212,33 69-148,-39-91 73,-9-19 38,0 0 0,1 0-1,-1 0 1,1 0 0,0 0-1,0 0 1,1-1-1,7 8 1,-6-5 76,-10-6-299,-11-4-108,2-2 270,0 1 0,0 0 0,0 2 0,-1-1 0,-21 1 1,-3-2-189,-168-4-1007,166 8 279,-28 5-2656,38-2-713,1-2-5795,44 0 4567,9-1 2669,5-5 1162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43:30.5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180 22 4736,'0'0'151,"1"-22"12236,0 24-12053,0 1 0,-1-1 0,1 0 0,0 1 0,-1-1 0,1 1 0,-1-1 0,0 0 1,0 1-1,0-1 0,0 1 0,0-1 0,-1 1 0,1-1 0,-1 4 0,-3 7 790,-9 21 0,4-10-216,-55 216 1962,-4 15-1628,60-228-970,-9 47 0,16-42-21,12-32-299,8-4-15,33-10 0,-7 1 18,73-7 165,1 0 11,-51 9-145,-10 2-799,-47 8-263,11-2-604,-15-2-2573,-38-11-15233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43:30.9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22 159 6976,'-7'-4'1007,"5"4"-777,1-1 0,0 1 1,0-1-1,0 0 0,0 0 0,0 1 0,0-1 1,0 0-1,0 0 0,0 0 0,0 0 0,0-2 1,1 3-22,0-1 0,0 1 0,0 0 0,0-1 0,0 1 0,0-1 0,0 1 0,0 0 0,0-1 0,1 1 0,-1 0 0,0-1 0,0 1 0,0-1 0,1 1 0,-1 0 0,0 0 0,1-1 0,-1 1 0,0 0 0,1-1 0,-1 1 0,0 0 0,1 0 0,-1 0 0,0-1 0,1 1 0,-1 0 0,1 0 0,0 0 0,13-6 1109,76-16 2975,-36 11-3317,-21 3-564,189-56-232,-181 50-2560,-16 5-2504,-59 24-10886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43:31.2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19 145 9376,'-18'-28'3488,"18"16"-2720,18 4-192,0 3 1152,14-3-1057,18 1 2529,16-6-1760,11 6 288,-1-6-1024,-5 6-416,-2-1-192,-11-1-448,0 6 192,-8-5-3552,-5 3 2048,-9 1-5087,-1 13 3807,-7-14-2080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43:32.2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9 64,'-9'-8'32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43:33.7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5 673 1408,'-4'-2'814,"5"5"1842,0-2-2315,0 0-1,-1 0 1,1 0 0,0 0-1,0 0 1,-1 0-1,1 0 1,0-1 0,0 1-1,0 0 1,0-1 0,2 1-1,8 4 643,1-2 1,0 1-1,0-2 0,0 1 0,22 0 0,74-7 2291,6 0-2075,-46 3-974,331 7 58,-301-3 224,50-4-305,-49-2-58,489-18 219,256-47-187,-739 60-176,529-45 5,-410 24-76,-41 5 25,362-33 105,-90 18-135,-80 9 184,-210 15 30,255-30-74,67 3-357,112 34 576,96-14 373,30 12-278,-103-27 172,-556 31-464,101-8 20,-2-2-76,-5 1 201,123 3 104,-62 3 210,135 0 321,-138 5-409,-7-6-223,17 0-330,151-5 912,-91 0-756,76-6 163,-125 9-79,-88 7 95,29-2-126,-38 1 388,162 12 0,-158-4-404,6 1-242,-121 0 107,-21-1-43,0-1 0,0 0 0,13-2 0,52-3-4463,-74 4 4118,1 1 0,-1-1 0,0 0 0,0 0 0,0 0 1,1 0-1,-1-1 0,0 1 0,0 0 0,0 0 0,0-1 0,1 1 0,-1-1 0,0 1 1,0-1-1,0 0 0,0 1 0,0-1 0,0 0 0,1 0 0,6-12-3648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43:35.3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2 874 2656,'0'0'54,"0"0"1,0 0 0,0 0-1,0 0 1,0 0-1,0 0 1,-1 0-1,1 0 1,0 0-1,0 0 1,0 1-1,0-1 1,0 0-1,0 0 1,0 0 0,0 0-1,0 0 1,0 0-1,0 0 1,0 0-1,0 0 1,0 1-1,0-1 1,0 0-1,0 0 1,-1 0 0,1 0-1,0 0 1,0 0-1,0 0 1,1 1-1,-1-1 1,0 0-1,0 0 1,0 0-1,0 0 1,0 0-1,0 0 1,0 0 0,0 0-1,0 0 1,0 1-1,0-1 1,0 0-1,0 0 1,0 0-1,0 0 1,0 0-1,0 0 1,1 0-1,-1 0 1,0 0 80,0 0 1,1 1-1,-1-1 0,0 0 1,0 0-1,1 0 1,-1 0-1,0 0 0,1 0 1,-1 0-1,0 0 0,0 0 1,1-1-1,-1 1 0,0 0 1,1 0-1,-1 0 0,0 0 1,0 0-1,1 0 1,-1-1-1,0 1 0,0 0 1,0 0-1,1 0 0,-1-1 1,0 1-1,0 0 0,0 0 1,1 0-1,-1-1 0,0 1 1,0 0-1,0 0 1,0-1-1,0 1 0,0 0 1,0-1-1,0 1 0,4-8 579,-2 1-1,1-1 0,-1 1 1,0-1-1,-1 0 0,0 0 1,0 0-1,-1-13 0,2-4 51,0-28 566,-8-92-1,-1 6-20,9-140 1123,-2 282-2346,1 0 0,0 0-1,0-1 1,0 1 0,0 0 0,0-1-1,3 5 1,4 10 87,8 24 149,1 0 1,2-1 0,2-1-1,1-1 1,36 46 0,126 179 588,-173-245-805,1 0 0,1 0-1,1-1 1,26 25-1,-39-42-109,13 10 139,-13-10-125,-1 1 0,0-1-1,1 0 1,-1 0 0,1 0 0,-1 0 0,1 1 0,-1-1 0,1 0-1,-1 0 1,1 0 0,-1 0 0,1 0 0,-1 0 0,1-1 0,-1 1-1,1 0 1,-1 0 0,1 0 0,-1 0 0,1 0 0,-1-1 0,1 1-1,-1 0 1,0 0 0,1-1 0,-1 1 0,1 0 0,-1-1 0,0 1-1,1-1 1,-1 1 0,0 0 0,0-1 0,1 0 0,6-13 65,-1 0 1,0-1-1,-1 1 1,-1-1-1,3-21 0,8-78-29,-15 112-48,7-68-112,4-45-28,11-94 126,-17 155-16,8-86-704,-10 121 42,0-5-3529,1 31-300,2 11 1238,-2 0 0,4 26-1,1-1 860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43:35.7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95 5472,'-2'2'402,"-1"1"1,0-1 0,1 1-1,0-1 1,-1 1-1,1 0 1,0 0 0,0 0-1,1 0 1,-1 0 0,1 1-1,-1-1 1,1 0-1,0 1 1,0 3 0,-3 10 1785,-2 31 0,6-39-1982,-1-3 128,0 1 1,0 0-1,1 0 1,0 0-1,1 0 1,0 0-1,0 0 1,0 0-1,1-1 1,4 14-1,-5-20-297,-1 1-1,0-1 0,1 1 1,-1-1-1,0 0 0,1 1 1,-1-1-1,0 1 0,1-1 0,-1 0 1,1 1-1,-1-1 0,1 0 1,-1 1-1,1-1 0,-1 0 1,1 0-1,-1 0 0,1 1 0,-1-1 1,1 0-1,-1 0 0,1 0 1,0 0-1,-1 0 0,1 0 1,0 0-1,1-1 39,0 1 0,0-1 0,-1 1 0,1-1 0,0 0 0,-1 0 0,1 0 0,2-2 0,3-3 177,0 0 0,10-12 0,49-65 769,-59 72-873,0 0 0,0 0 1,-1-1-1,-1 0 0,8-22 0,-12 31-143,-1 0 1,1 0 0,0-1 0,-1 1 0,0 0-1,0 0 1,0-1 0,0 1 0,0 0 0,-1 0-1,1 0 1,-1-1 0,0 1 0,0 0 0,0 0-1,0 0 1,-1 0 0,1 0 0,-1 1 0,1-1-1,-1 0 1,0 1 0,-5-5 0,4 4-66,-1 0 0,1 1 1,-1-1-1,0 1 1,0 0-1,-1 0 0,1 1 1,0-1-1,0 1 0,-1 0 1,1 0-1,-1 0 1,1 1-1,-1-1 0,1 1 1,-7 1-1,5-1-212,0 1-1,0 0 1,0 0-1,1 0 1,-1 1-1,-10 4 1,-14 13-3976,28-18 3839,1 0 0,-1 0 0,1 0-1,0 1 1,0-1 0,-1 0 0,1 1-1,0-1 1,0 1 0,0 0 0,1-1-1,-1 1 1,0-1 0,0 1 0,1 0-1,-1 0 1,1-1 0,-1 4 0,1 15-2855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43:36.7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55 5056,'-34'-7'2251,"26"6"1914,-3 8 2480,11-7-6530,-1 1 1,0 0-1,0-1 0,1 1 0,-1 0 0,0-1 0,0 1 0,0-1 1,0 1-1,0-1 0,0 1 0,1-1 0,-1 0 0,0 0 0,0 1 1,0-1-1,0 0 0,0 0 0,0 0 0,-1 0 0,1 0 0,0 0 0,0 0 1,0-1-1,0 1 0,-1 0 0,2-1-189,-1 0-1,0 1 1,0-1-1,0 0 1,0 1-1,1-1 1,-1 0 0,0 0-1,1 0 1,-1 0-1,1 1 1,-1-1-1,1 0 1,-1 0-1,1 0 1,0 0 0,-1 0-1,1 0 1,0 0-1,0-2 1,-2-18-2761,2 21 2828,2-20-1774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5:26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7712,'-53'11'3520,"45"-6"-3072,11-5 320,7 0-512,11-5-800,11 5 288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43:37.8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237 543 4576,'-3'-1'537,"1"0"-271,0 0-1,1 0 1,-1 1-1,0-1 0,1 1 1,-1-1-1,0 1 1,1 0-1,-1 0 0,0 0 1,0 0-1,1 0 1,-1 0-1,0 0 0,-2 1 1,-16 0 2508,8-1-1783,0 2-330,0 1 0,0 0 1,1 0-1,-1 1 0,1 1 1,-18 10-1,23-12-474,0 1-1,1 0 1,-1 0 0,1 0-1,0 1 1,1 0 0,-1 0-1,1 0 1,0 1 0,0-1-1,0 1 1,1 0 0,-4 8-1,6-11-121,1-1 0,-1 0 0,0 1 0,1-1 0,-1 0 0,1 1 0,0-1 0,0 1 0,0-1 0,0 1 0,0-1 0,1 0 0,-1 1 0,1-1 0,-1 1 0,1-1 0,0 0 0,0 0 0,0 1 0,2 2 0,-2-4-45,0 1 0,0-1 0,1 0 0,-1 1 0,1-1 0,-1 0 0,1 0 0,-1 0 0,1 0 0,0 0 0,-1-1 0,1 1 0,0 0 0,0-1 0,-1 1 0,1-1 0,0 0 0,0 1 0,0-1 0,0 0 0,0 0 0,-1 0 1,1-1-1,0 1 0,0 0 0,0-1 0,2 0 0,15-5-13,1-1 0,-1-1 1,0 0-1,-1-2 0,0 0 1,-1-1-1,26-21 0,-39 28-38,0 0-1,0 0 0,0-1 0,-1 0 0,0 1 1,0-1-1,0 0 0,-1 0 0,0-1 0,0 1 1,3-10-1,-5 13 23,1-1 0,0 1 0,-1-1 0,0 1 0,0-1 0,1 1 0,-1-1 0,-1 1 1,1-1-1,0 1 0,-1-1 0,1 1 0,-1-1 0,0 1 0,1-1 0,-1 1 0,-1 0 0,1 0 0,0-1 1,0 1-1,-1 0 0,1 0 0,-1 0 0,0 0 0,0 1 0,1-1 0,-1 0 0,-4-2 0,1 2-31,1 0-1,0 0 0,-1 1 1,1-1-1,-1 1 0,0 0 1,0 0-1,1 1 0,-1-1 1,0 1-1,0 0 0,1 0 1,-1 1-1,0 0 0,0-1 1,1 2-1,-1-1 0,1 0 1,-1 1-1,1 0 0,-1 0 1,1 0-1,-6 5 0,9-7 57,1 0 1,-1 0-1,1 1 0,-1-1 0,1 0 0,-1 0 0,1 1 0,0-1 0,-1 0 0,1 1 0,-1-1 0,1 1 0,0-1 1,-1 1-1,1-1 0,0 0 0,0 1 0,-1-1 0,1 1 0,0-1 0,0 1 0,0-1 0,0 1 0,-1-1 1,1 1-1,0 0 0,0-1 0,0 1 0,0-1 0,0 1 0,0-1 0,1 1 0,-1-1 0,0 1 0,0-1 0,0 1 1,0-1-1,1 1 0,-1-1 0,0 1 0,1 0 28,0 0 1,0-1-1,0 1 0,0 0 1,0-1-1,0 1 0,-1-1 1,1 0-1,0 1 0,0-1 1,0 0-1,1 0 0,-1 1 1,0-1-1,0 0 1,0 0-1,0 0 0,0 0 1,2-1-1,11-1 94,-1-2 1,1 0-1,-1 0 0,1-2 0,-1 1 1,-1-2-1,1 0 0,-1 0 1,0-1-1,-1 0 0,0-1 0,0-1 1,18-20-1,-8 6 9,-2-1 0,22-36 0,26-61 253,1 0 295,-67 120-677,3-4 43,-1-1-1,1 1 0,1 0 1,-1 0-1,1 0 0,1 1 1,6-6-1,-12 11-52,0 0-1,0-1 0,0 1 0,0 0 1,0 0-1,0 0 0,1 0 1,-1 0-1,0 0 0,0 0 1,0 0-1,0 0 0,1-1 1,-1 1-1,0 0 0,0 0 1,0 0-1,1 0 0,-1 0 1,0 0-1,0 0 0,0 0 1,0 0-1,1 0 0,-1 0 1,0 0-1,0 1 0,0-1 1,1 0-1,-1 0 0,0 0 1,0 0-1,0 0 0,0 0 0,0 0 1,1 0-1,-1 1 0,0-1 1,0 0-1,0 0 0,0 0 1,0 0-1,0 0 0,0 1 1,1-1-1,-1 0 0,0 0 1,2 12 173,-2-11-164,0 81 524,-18 158 0,-47 112 67,19-195-298,35-129-214,-1 0 0,-2-1 0,-22 36-1,33-58-40,-1 0-1,0 0 0,0 0 0,-6 4 0,9-8-68,-1 0 0,1 1 0,0-1-1,-1 0 1,1 0 0,-1-1 0,1 1-1,-1 0 1,0 0 0,1-1 0,-1 1-1,0-1 1,1 0 0,-1 1-1,0-1 1,1 0 0,-1 0 0,-2 0-1,3 0 2,0-1 0,0 1-1,-1-1 1,1 1 0,0-1-1,0 1 1,0-1 0,0 0-1,0 0 1,0 1-1,1-1 1,-1 0 0,0 0-1,0 0 1,0 0 0,1 0-1,-1 0 1,1 0 0,-1 0-1,1 0 1,-1-1-1,1 1 1,-1 0 0,1 0-1,0 0 1,0 0 0,0-1-1,-1-1 1,1 0 2,0-1 0,0 0 0,0 1 0,1-1 0,-1 0 1,1 1-1,1-7 0,2 2 27,1-1 0,-1 0 0,1 1 0,1 0 0,0 0 0,0 0 0,0 1 0,1 0 0,8-6 0,5-3-12,1 0-1,25-14 0,-39 27-195,0-1-1,1 1 0,-1 0 0,1 0 1,-1 1-1,1 0 0,0 1 0,0-1 0,0 1 1,15 1-1,-12 0-1115,0 2 1,0-1-1,0 1 1,-1 1-1,1 0 1,-1 0-1,13 7 1,10 8-2197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43:42.0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1114 2720,'-22'0'891,"22"0"-867,-1 0 1,1 0 0,-1 0 0,1 0 0,-1 0 0,1 0 0,-1 0 0,1 0 0,-1 0 0,1 0 0,0 0-1,-1 1 1,1-1 0,-1 0 0,1 0 0,-1 0 0,1 1 0,0-1 0,-1 0 0,1 1 0,-1-1 0,1 0-1,0 1 1,-1-1 0,1 1 0,-5 2 1322,35-2 5574,-20 0-6200,1 0 0,-1-1 0,0-1 0,0 0 0,0 0 0,18-5 0,-19 2-525,-1 1-1,1-2 1,-1 1 0,0-1 0,-1-1 0,1 0 0,-1 0 0,0 0-1,-1-1 1,1 1 0,-1-2 0,0 1 0,-1-1 0,7-12-1,1-4 192,-2-1 0,0-1 0,11-44 0,-21 69-364,-1-1 1,1 0-1,-1 0 1,0 1-1,0-1 0,0 0 1,0 0-1,0-3 0,0 5-21,0 0 0,0 0 0,0 0 0,0 0-1,0 1 1,0-1 0,0 0 0,0 0 0,0 0-1,0 0 1,0 0 0,0 0 0,0 0 0,0 0-1,0 0 1,-1 0 0,1 0 0,0 0 0,0 0-1,0 0 1,0 0 0,0 0 0,0 0 0,0 0-1,0 0 1,0 0 0,0 0 0,0 0 0,0 0 0,0 0-1,0 0 1,0 0 0,0 0 0,0 0 0,0 0-1,0 0 1,-1 0 0,1 0 0,0 0 0,0 0-1,0 0 1,0 0 0,0 0 0,0 0 0,0 0-1,0 0 1,0 0 0,0 0 0,0 0 0,0 0-1,0 0 1,0 0 0,0 0 0,0 0 0,0 0-1,0 0 1,0 0 0,0 0 0,0 0 0,-1 0-1,1 0 1,0 0 0,0 0 0,0 0 0,0 0-1,0-1 1,-3 14 104,-85 467 1937,43-220-1667,36-212-341,7-27 68,2-18-74,0-1 0,0 1 0,0 0 0,-1-1 0,1 1-1,-1 0 1,1-1 0,-1 1 0,0-1 0,-2 4 0,3-6-29,0 0 1,0 0-1,0 0 1,0 0-1,0 0 0,0 0 1,0 0-1,0 0 1,0-1-1,0 1 0,0 0 1,0 0-1,0 0 1,0 0-1,0 0 0,0 0 1,0 0-1,0 0 1,0 0-1,0 0 0,0 0 1,-1 0-1,1-1 1,0 1-1,0 0 1,0 0-1,0 0 0,0 0 1,0 0-1,0 0 1,0 0-1,0 0 0,0 0 1,0 0-1,0 0 1,-1 0-1,1 0 0,0 0 1,0 0-1,0 0 1,0 0-1,0 0 0,0 0 1,0 0-1,0 0 1,0 0-1,0 0 0,-1 0 1,1 0-1,0 0 1,0 0-1,0 0 1,0 0-1,1-13-33,27-143-121,4-34 362,-14 112-91,4 1 1,36-87-1,-25 75 245,-24 63-306,0 2 37,0-1 1,22-39-1,-30 62-66,0 0 0,0 0 0,0 0 0,0 1 0,1-1 0,-1 0 0,1 1 0,-1-1 0,1 1 0,-1 0 0,1 0 0,0-1 0,3 0 0,-5 2-11,1-1-1,-1 1 1,1 0-1,0 0 0,-1 0 1,1 0-1,-1 0 1,1 0-1,-1 0 0,1 1 1,-1-1-1,1 0 1,-1 0-1,1 0 1,0 0-1,-1 1 0,1-1 1,-1 0-1,1 1 1,0 0-4,0 0 0,1 0 1,-1 0-1,0 1 1,-1-1-1,1 0 1,0 0-1,0 1 0,1 1 1,1 7 50,1 0 0,-2 0 0,1 0 0,-1 0 1,-1 0-1,0 0 0,0 0 0,-1 1 0,0-1 0,-2 14 0,-1-6 73,-1 0-1,0-1 0,-1 1 0,-14 32 0,17-47-94,0 0 0,0 0-1,0 0 1,0 0-1,0 0 1,-1-1-1,1 1 1,-1-1 0,0 0-1,0 0 1,1 0-1,-6 2 1,3 0-14,3-3-33,0 0 0,0 1 0,0-1 0,-1 0 0,1 0 1,0 0-1,0 0 0,-1-1 0,1 1 0,-1-1 0,1 1 0,0-1 0,-1 0 0,1 0 0,-1 0 0,1 0 0,-1 0 0,1-1 1,0 1-1,-1-1 0,1 1 0,-1-1 0,1 0 0,0 0 0,0 0 0,-3-2 0,-26-19-730,30 22 728,1 0-1,0-1 0,0 1 1,0 0-1,0 0 1,0 0-1,0 0 1,0 0-1,0 0 1,0 0-1,0 0 0,0 0 1,0 0-1,0 0 1,0 0-1,-1 0 1,1 0-1,0 0 1,0 0-1,0-1 0,0 1 1,0 0-1,0 0 1,0 0-1,0 0 1,0 0-1,0 0 1,0 0-1,0 0 0,0 0 1,0 0-1,0-1 1,0 1-1,0 0 1,0 0-1,0 0 1,0 0-1,0 0 0,0 0 1,0 0-1,0 0 1,1 0-1,-1 0 1,0 0-1,0-1 1,0 1-1,0 0 0,0 0 1,0 0-1,0 0 1,0 0-1,0 0 1,0 0-1,0 0 1,1 0-1,6-3-149,8 0 102,-1 2-55,0 1 0,15 1 1,7 0 58,4-1-104,61 0 143,108-13 0,-187 9 50,0 0 0,-1-1 0,1-2-1,-1 0 1,0-1 0,-1-1-1,24-14 1,-43 22-42,1 1-1,-1-1 1,0 1-1,0-1 1,0 0 0,0 0-1,-1 0 1,1 0 0,0 1-1,0-1 1,0 0 0,1-2 0,-6-4-17,3 6 18,0 1 0,0 0 0,1-1 0,-1 1 0,0 0 0,0-1 0,1 1 0,-1 0 0,0 0 0,0 0 0,0 0 0,0 0 0,0 0 0,1 0-1,-1 0 1,0 0 0,0 0 0,0 0 0,0 0 0,0 1 0,-20 7 87,19-7-75,-12 6 38,2-2 173,0 1 1,-21 14-1,30-18-166,1 0 1,-1 0 0,0 0-1,1 1 1,-1 0 0,1-1-1,0 1 1,0 0 0,0 0-1,0 0 1,0 0-1,1 0 1,-1 1 0,1-1-1,-2 7 1,3-8-40,0 0-1,0 0 1,1 0-1,-1 0 1,0 0-1,1 0 1,-1 0-1,1 0 1,0 0-1,0 0 1,-1 0 0,1-1-1,0 1 1,1 0-1,-1 0 1,0-1-1,0 1 1,1-1-1,-1 1 1,1-1-1,0 0 1,2 3-1,2 0 64,0 0-1,1 0 0,-1-1 0,1 0 0,9 4 0,-13-6-77,0 0-1,0 0 1,0 0 0,0-1-1,0 1 1,0-1 0,0 0-1,0 0 1,1 0 0,-1 0-1,0 0 1,0-1 0,0 1-1,0-1 1,0 0 0,0 0-1,0 0 1,4-2 0,-5 1-44,0 1 1,0-1 0,0 0 0,-1 0 0,1 0 0,0 0-1,-1 0 1,0 0 0,1 0 0,-1 0 0,0-1-1,0 1 1,0-1 0,0 1 0,0 0 0,-1-1 0,1 1-1,-1-1 1,0 0 0,0 1 0,0-5 0,0-7-157,-1 0 0,-1 1 0,-4-19 1,4 25 128,0 0 0,0-1 0,-1 1 0,0 0 0,0 0 0,-8-12 0,10 17 57,-1 1 0,1-1-1,0 1 1,0 0 0,0-1-1,-1 1 1,1 0 0,-1 0-1,1 0 1,-1 0 0,1 0-1,-1 0 1,1 1 0,-1-1-1,0 0 1,1 1 0,-1 0 0,0-1-1,0 1 1,0 0 0,1 0-1,-1-1 1,0 2 0,0-1-1,1 0 1,-1 0 0,-3 1-1,4 0 41,-1 0 0,1-1 0,0 1-1,0 0 1,0 0 0,0 0 0,0 0-1,0 0 1,0 0 0,0 0 0,0 0-1,0 0 1,0 1 0,1-1 0,-1 0-1,0 1 1,1-1 0,-1 0 0,1 1-1,0-1 1,-1 0 0,1 1 0,0-1-1,0 1 1,0-1 0,0 1 0,0-1-1,0 0 1,1 1 0,-1-1 0,0 1-1,1-1 1,-1 0 0,1 2-1,2 5 136,1 0 0,0-1-1,0 1 1,1-1-1,0 0 1,0 0-1,0 0 1,1-1-1,0 0 1,1 0 0,6 5-1,-10-9-124,0 0-1,0 0 0,0 0 1,0-1-1,0 1 1,1-1-1,-1 0 1,0 0-1,0 0 1,1 0-1,-1-1 0,1 1 1,-1-1-1,1 0 1,-1 0-1,1 0 1,-1 0-1,0-1 1,1 0-1,-1 1 0,1-1 1,-1 0-1,5-2 1,-3-1 1,0 0 0,0-1 0,0 1 0,0-1 0,0 0 0,-1 0 0,0 0 0,0 0 0,3-7 0,3-7-11,10-29-1,-12 28 15,38-105-131,7-16 98,-36 108 21,-17 32-33,0 1 1,0-1-1,1 1 0,-1-1 0,0 1 1,0-1-1,0 1 0,1-1 0,-1 1 1,0-1-1,1 1 0,-1 0 0,0-1 1,1 1-1,-1 0 0,0-1 0,1 1 1,-1 0-1,1-1 0,0 1 0,-1 0-1,1 0-1,-1 1 0,0-1 1,1 0-1,-1 0 1,1 1-1,-1-1 0,0 0 1,1 1-1,-1-1 0,0 1 1,1-1-1,-1 0 0,0 1 1,0-1-1,0 1 1,1-1-1,-1 1 0,0-1 1,0 1-1,0-1 0,0 0 1,0 2-1,4 10 3,-2 1-1,0 0 1,0 0 0,-1 15 0,-4 56-3,1-54 79,0 5-51,-10 56 0,9-77 22,-1 0 1,0 0-1,-1 0 0,-1 0 1,0-1-1,-12 21 0,14-29-45,-1-1 0,1 1 0,-1-1 0,0 0 0,0 0 0,-10 6 0,14-9-48,-1 0-1,0 0 1,0 0 0,0-1-1,0 1 1,0-1 0,0 1-1,0-1 1,-1 0 0,1 0-1,0 0 1,0 0 0,0 0-1,0 0 1,0 0 0,0-1-1,0 1 1,0-1 0,0 0-1,0 1 1,0-1 0,-2-1-1,0-1-30,0 1-1,1 0 1,-1-1-1,0 0 1,1 0 0,0 0-1,-1 0 1,1-1-1,-3-4 1,5 5 31,0-1 20,-11-5-127,14 10-86,5 5 388,0 0-1,0 0 1,1-1 0,0 0 0,9 5-1,0-4-63,0-1 0,1-1 0,0 0-1,0-2 1,0 0 0,0 0 0,0-2-1,0 0 1,33-6 0,-39 4-39,0 0-1,0-1 1,-1-1 0,1 0 0,-1 0 0,0-1 0,0-1-1,0 0 1,-1-1 0,0 1 0,0-2 0,-1 0 0,0 0-1,0 0 1,13-18 0,-4-2-21,-1-1-1,24-61 1,-29 57-36,9-45 1,-3 11-13,-14 51 30,5-11-1,-6 19-6,-2 10-9,9 180 169,-10-134-193,-1 66 201,-1-99-143,0 1 0,0-1 0,-2 0 0,0 0 0,-7 19 0,10-32-29,0 0 0,0 0-1,0 0 1,0 0 0,-1 0 0,1-1-1,0 1 1,-1 0 0,1 0 0,-1-1-1,0 1 1,0-1 0,1 0 0,-1 1-1,0-1 1,0 0 0,-3 1 0,1-1-94,1 0 1,-1 0 0,1-1 0,-1 1-1,1-1 1,-1 0 0,1 0-1,-1 0 1,1-1 0,-5 0 0,-8-3-300,0-1 0,1-1 1,-1 0-1,-13-8 1,16 7 436,-4 0-125,11 5 53,0-1-1,-1 0 1,1 0-1,0 0 1,1-1 0,-1 0-1,1 0 1,-6-6 0,10 10 38,1 0 0,0 0 1,0 0-1,0-1 0,0 1 1,0 0-1,-1 0 0,1 0 1,0 0-1,0-1 0,0 1 1,0 0-1,0 0 0,0 0 1,0 0-1,0-1 0,0 1 1,0 0-1,0 0 0,-1 0 1,1-1-1,0 1 0,0 0 1,0 0-1,0 0 0,1-1 1,-1 1-1,0 0 0,0 0 1,0 0-1,0-1 0,0 1 1,0 0-1,0 0 0,0 0 1,0 0-1,0-1 0,0 1 1,1 0-1,-1 0 0,0 0 1,12-4 135,18 5 194,-30-1-328,103 14 715,-67-7-248,59 3 0,-84-10-417,0 0 1,0-1-1,-1 0 1,1-1-1,0 0 1,-1-1-1,0 0 1,1 0-1,18-10 0,-21 8-27,-1 0 0,1-1 0,-1 0 0,0 0 0,-1 0 0,0-1 0,0 0 0,0 0 0,-1-1 0,5-9 0,1-2-32,-1-1 0,-1-1 0,6-21 0,-12 31 6,0 0 0,0 0 0,-1 0 0,1-21 0,-13 48 149,6-3-162,1 0-1,0 0 1,1 1 0,0 0-1,1 15 1,1-7 93,1-1 0,6 38 0,-6-53-34,1 0 0,0 0 0,0 0-1,0 0 1,1 0 0,0 0 0,0 0 0,1-1 0,7 10 0,-9-12-22,0-1 1,1 1-1,0-1 1,-1 0-1,1 0 1,0 0-1,0 0 1,0 0-1,0 0 1,0-1-1,1 1 1,-1-1 0,1 0-1,-1 0 1,0-1-1,1 1 1,-1-1-1,1 1 1,4-1-1,2-2-8,0 1-1,0-1 1,0-1-1,-1 0 1,0 0-1,1-1 1,-1-1-1,14-8 1,-9 4-55,0 0 1,-1-1-1,0-1 1,15-16-1,-12 7-16,-2 0-1,0 0 1,0-2 0,-2 1-1,18-46 1,-21 48 14,112-314-903,-85 199 569,-20 71 206,-14 55 270,-4 8 2,-4 13-67,-30 137 200,32-129-216,-17 104 430,-5 138 1,23-221-318,2 1 1,6 66-1,-5-108-125,0 0-1,0 0 1,1 0-1,-1 0 1,0 0-1,0 0 1,1 0-1,-1 0 1,1 0-1,-1 0 1,1-1-1,0 3 1,0-3-9,-1 0 0,0 0 0,0 0 0,1 1-1,-1-1 1,0 0 0,1 0 0,-1 0 0,0 0 0,1 1 0,-1-1 0,0 0 0,1 0 0,-1 0 0,0 0 0,1 0 0,-1 0 0,0 0 0,1 0 0,-1 0 0,0 0 0,1 0 0,-1 0 0,1-1 0,0 1-23,1-1 1,-1 0-1,0 0 1,0 0-1,0 0 1,1 0-1,-1 0 1,0 0-1,0 0 1,0 0-1,-1 0 1,1-1-1,0 1 1,0 0 0,0-2-1,18-49-671,-7 18 366,2-15 29,-12 36 214,2 0 0,0 1 0,0 0 0,9-18-1,-12 54 167,-1-7 51,3 28 0,-2-40-105,0 0 0,0 0 0,1 0 1,-1 0-1,1 0 0,0-1 0,1 1 0,-1-1 0,1 1 1,3 4-1,-5-8-7,1 1-1,0-1 1,-1 0 0,1 0 0,0 1 0,0-1 0,0 0 0,0 0-1,0-1 1,0 1 0,0 0 0,0-1 0,0 1 0,0-1 0,0 0 0,0 1-1,0-1 1,0 0 0,0 0 0,3-1 0,4 0 24,-1 0 1,1-1 0,11-4-1,-9 2-20,0-1-1,0 0 0,-1-1 0,1 0 0,-1 0 0,9-8 1,-17 12-19,24-18-76,-2-1 0,39-42 0,32-55-752,-64 73 391,-1-2-1,43-94 0,-30 46 333,53-172-1,-94 259 145,0-1 0,0 1-1,1-18 1,-5 24 118,-1 7-77,-5 10 39,-62 212 1059,54-169-935,-1 12 53,3 0 0,2 1 0,4 1-1,2 128 1,7-173-211,6 32 0,-6-50-32,1 0-1,0-1 1,0 1-1,1-1 0,0 0 1,1 0-1,6 11 0,-9-18-43,0 1 0,0 0 0,0-1 0,0 1 0,1-1-1,-1 1 1,1-1 0,-1 0 0,1 0 0,0 0 0,-1 0 0,1 0-1,2 1 1,-3-1-14,0-1 0,0 0 0,0 0 0,0 0 0,0 0 0,0 0 0,0 0 0,0 0 0,0 0 0,0 0 0,0 0 0,0 0 0,0-1 0,0 1 0,0 0 0,0-1 0,0 1 0,1-1 0,1-2-26,1 1 0,-1-1 0,-1 0-1,1 0 1,0 0 0,-1 0 0,1-1-1,-1 1 1,0-1 0,2-4 0,10-25-314,-2-1 0,-2 0 0,7-37 0,-8 35 179,-8 29 132,15-66-295,-15 63 245,0-1-1,0 1 1,-1 0 0,-2-18-1,2 26 90,0 1 0,0 0 0,0 0 0,0 0 0,0 0 0,-1 0-1,1 0 1,0 0 0,-1 0 0,1 0 0,-1 0 0,1 1 0,-1-1 0,1 0 0,-1 0 0,0 0 0,-1-1-1,2 2 6,0 0-1,-1 0 0,1 0 0,-1 0 0,1 0 0,-1 0 0,1 0 1,-1 0-1,1 0 0,-1 0 0,1 0 0,-1 0 0,1 0 0,-1 0 1,1 0-1,0 1 0,-1-1 0,1 0 0,-1 0 0,1 1 0,0-1 1,-1 0-1,1 1 0,0-1 0,-1 0 0,0 1 0,-2 3 61,0-1-1,1 1 1,-1 0-1,1 0 1,-1 0-1,-2 8 0,-1 7 56,0 0 0,1 0 0,2 0 0,0 0 0,0 1 0,2 0 0,1-1 0,0 1 0,1-1 0,7 35 0,-7-48-147,1 0 0,-1 0 0,1-1 0,0 1 0,1-1 0,-1 1 0,1-1 0,0 0 0,0 0 0,1 0 0,-1 0 0,1-1 0,0 1 0,1-1 0,-1 0 0,1 0 0,-1-1 0,1 1 1,0-1-1,0 0 0,1 0 0,-1-1 0,1 0 0,-1 0 0,1 0 0,10 2 0,-1-3-688,0 0 1,0 0-1,0-1 0,0-1 1,29-5-1,-30 3-799,-1-1-1,1 0 0,-1-1 1,0 0-1,0-1 0,16-9 1,-27 13 1099,0 1-1,0 0 1,0-1 0,0 1 0,0-1 0,0 0 0,0 1 0,0-1-1,-1 0 1,1 0 0,-1 0 0,1-1 0,-1 1 0,0 0-1,0 0 1,0-1 0,0 1 0,1-5 0,3-19-2410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43:42.4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45 11648,'-26'-8'5247,"26"3"-4543,3 1-128,7 4-448,8-8-320,4 5 96,19-9-3167,4 7 1823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43:43.9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104 117 3968,'-1'-1'199,"-14"-23"1255,15 22-1195,-1 1 1,1 0-1,-1-1 1,0 1-1,1-1 1,0 1 0,-1 0-1,1-1 1,0 1-1,0-1 1,0 1 0,0-1-1,0 1 1,1-3-1,0-19 5768,-2 15-2454,-4 22 176,0 21-1564,-3 42-172,22 278-270,-10-316-1812,11 37-1,-4-15 417,-10-58-1394,-1-5 392,-2-10 161,-3-19 179,-15-110-364,-10-100 467,28 218 366,2 0-1,1 0 1,0 0 0,2 0 0,6-29 0,-7 47-102,0 1 0,0-1 0,0 0 0,0 0 0,1 1 0,0 0 0,0-1 0,0 1 0,0 0 0,1 1 0,-1-1 0,1 0 0,0 1 0,0 0 0,0 0 0,1 0 0,7-3 0,-3 1 81,1 1 1,0 0 0,0 1-1,0 0 1,0 0 0,0 1-1,20-2 1,-21 4-95,0 0 1,0 0-1,1 1 0,-1 0 1,0 0-1,0 1 1,0 0-1,0 1 1,0 0-1,-1 0 0,1 1 1,-1 0-1,0 1 1,0-1-1,0 2 0,-1-1 1,1 1-1,-2 0 1,1 1-1,0-1 1,-1 1-1,6 9 0,-8-9 26,1 0-1,-1 0 0,0 0 0,0 1 0,3 10 0,-6-15-40,0 0-1,0 1 1,-1-1 0,0 1 0,1-1 0,-1 1 0,0-1-1,0 0 1,-1 1 0,1-1 0,-1 1 0,0-1-1,1 0 1,-2 1 0,1-1 0,-2 4 0,0-2-17,0 1 0,-1 0 0,0-1 0,0 0 0,0 0-1,0 0 1,-1 0 0,0-1 0,0 0 0,0 0 0,0 0 0,-1 0 0,1-1 0,-1 0 0,-9 3 0,5-3-11,1 0 1,-1-1-1,0-1 0,0 1 1,0-1-1,0-1 0,0 0 1,0-1-1,-13-2 0,7 1-89,-4-2-41,18 4 4,10 2-73,4 2 182,1 0-1,-1 0 1,0 1 0,0 1-1,-1 0 1,0 1-1,0 0 1,0 0-1,-1 1 1,12 12-1,-11-8 42,0 0 0,-1 0-1,-1 1 1,0 1 0,0 0 0,-1 0-1,-1 0 1,5 16 0,-3-7 135,-1 1 1,8 40-1,-15-57-110,0-1-1,-1 1 0,1 0 0,-1-1 0,0 1 0,-1-1 1,0 1-1,0 0 0,0-1 0,-1 0 0,1 1 0,-2-1 1,1 0-1,-1 0 0,-3 6 0,4-9-37,0 0 0,0-1-1,-1 0 1,1 0 0,0 1 0,-1-1-1,1 0 1,-1-1 0,0 1 0,0 0-1,0-1 1,0 0 0,0 0 0,-4 2-1,-3-1-2,-1 0-1,-19 1 1,29-3-4,-18 0-81,-1 0-1,1-2 1,-1 0 0,1-1-1,0-1 1,-27-9 0,22 5-728,0-2 0,1 0 0,0-1 1,-31-22-1,51 31 442,-6-3-690,1-1-1,-10-10 1,16 14 411,0 0 0,1 0 1,-1 0-1,0 0 1,1-1-1,-1 1 1,-1-5-1,2-1-2036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43:46.7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1075 6464,'-11'7'2090,"11"-7"-1955,0 1 0,0 0-1,-1-1 1,1 1 0,0 0-1,0 0 1,0-1 0,0 1-1,0 0 1,0-1 0,0 1-1,0 0 1,0-1 0,1 1-1,-1 0 1,0-1 0,0 1-1,1 0 1,-1-1 0,0 1-1,1-1 1,-1 1 0,1 0-1,3 2 294,-1 0-1,1-1 0,0 1 0,0-1 1,0 0-1,0 0 0,1-1 1,-1 1-1,0-1 0,1 0 0,-1 0 1,1 0-1,-1-1 0,1 0 1,0 0-1,-1 0 0,1 0 0,4-1 1,-3-1-220,1 1 0,-1-1-1,0 0 1,0-1 0,0 1 0,0-1 0,0-1 0,-1 1 0,1-1 0,-1 0 0,0 0-1,9-9 1,-6 3-8,0 0-1,0-1 0,-1 0 1,0 0-1,-1 0 0,0-1 1,6-17-1,20-92 593,-10 35-443,-9 42-185,2 0-1,34-68 1,-21 51 92,-27 62-219,1 0 0,-1 0-1,0 1 1,0-1 0,0 0 0,0 1 0,0-1 0,0 0-1,-1 1 1,2 1 0,1 7 19,-1 0 0,0 0 0,-1 0-1,0 0 1,0 0 0,-2 18 0,1-9 39,0 19-46,-4 148 240,1-149-195,-1-1 0,-2 1 0,-11 36 0,16-69-69,-1-1 0,1 1 0,-1-1 0,0 0 0,0 1 0,0-1 0,0 0 0,-4 5 0,5-7-38,0-1 0,1 1 0,-1 0 0,0 0 0,0-1 0,0 1 0,0 0 0,0-1 0,0 1 0,0-1 0,0 1-1,0-1 1,0 0 0,0 1 0,0-1 0,0 0 0,0 0 0,-1 0 0,1 0 0,0 0 0,0 0 0,0 0 0,0 0 0,0 0 0,0 0 0,0-1 0,-1 1 0,1 0 0,0-1 0,0 1 0,0-1 0,0 1 0,-1-2 0,-5-4-137,1-1 0,0 1 1,0-1-1,0-1 0,1 1 1,0-1-1,1 1 1,0-2-1,-4-8 0,0 1-60,5 9-206,7 12 367,8 9 263,-8-10-163,0-1 1,0 0-1,0 0 0,1 0 1,-1-1-1,1 1 0,0-1 0,0 0 1,0-1-1,0 1 0,0-1 0,0 0 1,0 0-1,0 0 0,1-1 0,-1 0 1,7 0-1,-2-1-4,0-1 0,0 0 0,0 0 0,0-1 0,0 0 0,12-7 0,1-1 90,29-20 0,-9-1-65,-2-1 0,-2-1 0,48-54 0,-65 66-16,-1-1 1,-1-1-1,-1 0 1,21-38-1,-25 35-76,-2-2 0,0 0-1,-2 0 1,10-41 0,8-108-122,-24 147 92,0-3-3,-1 0-1,-2-1 1,-3-41 0,1 72 34,0 1 0,-1-1 0,0 0 0,0 1 0,0-1 0,-2-5 0,2 9 21,1 0-1,0-1 1,0 1 0,0-1 0,-1 1 0,1 0 0,0-1-1,-1 1 1,1 0 0,0-1 0,-1 1 0,1 0-1,0 0 1,-1-1 0,1 1 0,-1 0 0,1 0-1,0 0 1,-1 0 0,1-1 0,-1 1 0,1 0-1,-1 0 1,1 0 0,-1 0 0,0 0 10,0 1 0,-1-1 0,1 1 0,0-1 0,0 1 0,0 0 0,0-1 0,1 1 0,-1 0 0,0 0 0,0-1 0,0 1 0,1 0 0,-1 0 0,-1 2 0,-12 21 197,0 1-1,-19 49 1,27-58-142,-51 127 525,36-90-369,3 2 0,-20 91 0,23-63 16,-4 95 0,19-171-228,-2 25 111,2 34 0,0-57-80,1 0 1,0-1 0,1 1 0,0 0 0,0 0 0,1-1-1,0 1 1,8 12 0,-10-18-42,1-1 0,-1 1 0,1-1 0,0 0 0,0 0 0,0 0-1,0 0 1,1 0 0,-1 0 0,0 0 0,1-1 0,-1 1 0,1-1 0,0 0 0,-1 1 0,1-1 0,0-1 0,0 1-1,0 0 1,0-1 0,0 1 0,0-1 0,0 0 0,-1 0 0,1 0 0,0 0 0,0-1 0,0 1 0,0-1-1,0 0 1,0 0 0,-1 0 0,1 0 0,4-3 0,2 0-45,-1-2-1,0 1 1,-1-1 0,1 0-1,-1-1 1,-1 1-1,1-2 1,6-8 0,40-66-343,-53 81 384,34-62-158,-21 38 135,1-1 1,1 2 0,2 0-1,20-25 1,-36 48 26,1-1 0,-1 1 1,0 0-1,0 0 0,1 0 0,-1 0 1,1 0-1,-1 0 0,1 0 1,-1 0-1,1 1 0,-1-1 1,1 1-1,0-1 0,-1 1 0,1-1 1,0 1-1,-1 0 0,1 0 1,0 0-1,0 0 0,-1 0 0,1 0 1,0 0-1,0 1 0,-1-1 1,1 1-1,0-1 0,-1 1 0,1 0 1,1 0-1,1 2 30,0-1 0,-1 1 0,1 0 0,-1 0 0,1 1 0,-1-1 1,0 1-1,0-1 0,3 7 0,-5-8 33,-2-2-32,-1 0-51,0 0 0,-1-1 0,1 1 0,0 0 0,0-1 0,-1 0 0,1 1 1,0-1-1,0 0 0,0 0 0,0 0 0,0 0 0,0-1 0,0 1 0,1 0 0,-4-4 0,3 3 23,0 1-1,0-1 0,0 1 1,0-1-1,0 1 0,0 0 1,0 0-1,-1 0 0,-3-2 1,3 3-7,1-1 1,0 1 0,0 0 0,0 0-1,-1 0 1,1 0 0,0 0-1,0 1 1,-1-1 0,1 0-1,0 1 1,0 0 0,0-1 0,0 1-1,0 0 1,-3 2 0,1 0-10,0 0 1,1 0-1,-1 0 0,1 0 1,-1 1-1,1 0 1,-3 5-1,-2 3 7,1 1-1,0 0 0,1 1 0,-4 15 1,2-4 112,2 0 1,0 1-1,2 0 1,1 0 0,0 29-1,3-49-36,0-1 0,1 1 0,0 0 0,1 8-1,-1-13-58,-1 0-1,0 0 0,1 0 1,-1 0-1,0 1 0,1-2 0,-1 1 1,1 0-1,0 0 0,-1 0 1,1 0-1,0 0 0,-1 0 1,1 0-1,0-1 0,0 1 0,0 0 1,0-1-1,0 1 0,0-1 1,0 1-1,0-1 0,0 1 1,0-1-1,0 0 0,0 1 0,0-1 1,0 0-1,2 0 0,-2 0-20,1 0-1,0 0 0,0-1 1,-1 1-1,1-1 0,0 1 1,-1-1-1,1 0 0,0 0 1,-1 0-1,1 0 0,-1 0 0,1 0 1,-1 0-1,0 0 0,1 0 1,-1-1-1,0 1 0,0 0 1,1-3-1,2-2-16,0 0 1,0-1 0,-1 0-1,3-8 1,11-44-647,19-105-1,-34 150 668,3-8 0,-3 12 14,-1 0 0,2-18 0,-4 22-3,-1 11 39,-1 12 85,6 86 94,-3-83-159,0-1 0,2 0-1,0 0 1,1 0 0,1 0 0,9 25-1,-11-39-32,0 0-1,1 0 0,-1 0 0,1-1 0,0 1 0,7 6 0,-8-9-25,0 0-1,-1 0 0,1-1 0,0 1 0,1-1 0,-1 0 0,0 0 0,0 0 0,0 0 0,1 0 0,-1 0 0,1 0 0,-1-1 0,0 1 0,1-1 0,3 1 0,0-2-11,-1 1 0,1-1 1,-1-1-1,0 1 0,1-1 0,-1 1 0,0-2 0,0 1 0,0 0 0,-1-1 0,9-6 0,3-4-114,0 0 0,13-15-1,3-8-233,37-57 0,-45 59 97,-18 26 210,20-29-117,-1 0 0,25-50 0,-30 43 84,-2-2 0,17-66 0,-23 66 46,-3 0-1,-1-1 0,2-74 1,-13 101-25,3 19 63,0 1 1,0 0-1,0 0 0,0 0 0,0 0 0,0-1 0,0 1 1,0 0-1,0 0 0,0 0 0,0 0 0,0 0 0,0-1 1,0 1-1,0 0 0,0 0 0,0 0 0,0 0 0,0 0 1,0-1-1,0 1 0,0 0 0,0 0 0,-1 0 1,1 0-1,0 0 0,0 0 0,0 0 0,0-1 0,0 1 1,0 0-1,-1 0 0,1 0 0,0 0 0,0 0 0,0 0 1,0 0-1,0 0 0,-1 0 0,1 0 0,0 0 1,0 0-1,0 0 0,0 0 0,-1 0 0,1 0 0,0 0 1,-7 8 270,-7 18 92,-59 163 645,42-103-686,21-56-243,1 0-1,2 0 0,0 1 0,3 0 1,0 0-1,2 0 0,1 0 0,2 0 0,1 0 1,1 0-1,8 35 0,-6-45 55,15 39 1,-18-53-83,1-1 0,0 1 0,1-1 1,0 0-1,-1 0 0,2 0 0,-1 0 0,1-1 1,8 8-1,-12-12-60,0 0 1,0 0-1,1 0 1,-1-1-1,1 1 1,-1 0 0,1-1-1,-1 1 1,1 0-1,-1-1 1,1 0-1,-1 1 1,1-1-1,-1 0 1,1 0 0,0 0-1,-1 0 1,1 0-1,-1 0 1,1-1-1,0 1 1,-1 0-1,1-1 1,-1 1-1,1-1 1,-1 0 0,1 1-1,-1-1 1,0 0-1,1 0 1,1-2-1,2-1-84,-1 0 0,0-1-1,0 1 1,-1-1-1,1 0 1,5-10 0,6-17-276,-2-1 1,14-46-1,-11 28 195,-9 33 97,-1 0 0,-1-1 0,0 0 0,-2 0 0,2-23 0,-5 39 44,0-1 0,0 1-1,-1 0 1,1 0-1,-1-1 1,0 1-1,0 0 1,-1-4 0,2 7 38,-1-1 0,1 0 0,-1 1 0,1-1 0,0 1 0,-1-1 0,1 1 0,-1-1 0,1 1 0,-1-1 0,0 1 0,1-1 0,-1 1 0,1 0 0,-1-1 0,0 1 0,1 0 0,-1-1 0,0 1 0,1 0 0,-1 0 0,0 0 0,0 0 0,1 0 0,-1 0 0,0 0 0,1 0 0,-1 0 0,0 0 0,0 0 0,1 0 0,-1 0 0,0 1 0,1-1 0,-1 0 0,0 0 0,1 1 0,-1-1 0,0 1 0,1-1 0,-1 0 0,0 2 0,-4 1 77,1 0 1,0 0-1,0 1 0,0 0 1,0 0-1,1 0 1,-1 0-1,1 0 0,0 1 1,-4 8-1,3-4 7,0 0 0,1 0 0,0 1 1,1-1-1,-2 16 0,2-4 36,2-1 0,0 1 0,1 0 0,1-1 0,5 25 0,-2-22 1,7 35 156,-10-52-247,0-1 1,0 1-1,0 0 1,1 0 0,0-1-1,6 10 1,-8-14-31,0 0 1,0 0-1,0 0 1,0-1-1,-1 1 1,1 0-1,1 0 0,-1 0 1,0-1-1,0 1 1,0 0-1,0-1 1,0 1-1,1-1 1,-1 1-1,0-1 0,0 0 1,1 0-1,-1 0 1,0 1-1,3-1 1,-2-1-10,0 1 1,0-1 0,1 1 0,-1-1 0,0 0 0,0 0 0,0 0 0,0 0 0,0 0 0,0-1 0,2-1-1,3-4-21,0 1 0,0-2 0,0 1-1,6-11 1,30-52-165,-15 23 52,-6 12-8,1 1 0,2 1 0,2 1 1,33-32-1,-59 63 151,0 0 1,0 1 0,-1-1 0,1 0 0,0 0-1,0 1 1,0-1 0,0 1 0,0-1-1,0 1 1,0-1 0,0 1 0,0 0 0,0-1-1,0 1 1,0 0 0,0 0 0,0 0-1,0-1 1,1 1 0,-1 0 0,1 1 0,-1-1-6,0 1 1,0-1-1,0 1 1,0 0 0,0-1-1,0 1 1,0 0-1,-1 0 1,1-1 0,0 1-1,0 0 1,-1 0-1,1 0 1,0 0 0,-1 0-1,1 0 1,0 1-1,1 6 11,1 0-1,-1 1 0,0-1 1,1 11-1,-3-18-9,2 15 28,11 98 237,-12-89-250,0 0-1,-5 38 1,3-56-17,0-1-1,-1 0 1,0 0-1,0 1 0,-1-1 1,1 0-1,-1-1 1,-1 1-1,1 0 0,-1-1 1,0 0-1,-7 8 1,8-10-2,1-1 0,-1 1 0,0-1 0,-1 1 0,1-1 0,0 0 0,-1 0 0,1 0 0,-1 0 0,0-1 0,1 0 0,-1 1 0,0-1 0,0-1 0,0 1 0,0 0 0,0-1 0,0 0 0,0 0 0,0 0 0,-4-1 0,6 0-48,0 1 0,0-1 0,0 1 0,0-1 0,0 0 1,0 0-1,1 0 0,-1 0 0,0 0 0,1 0 0,-1-1 1,0 1-1,1-1 0,0 1 0,-1-1 0,1 1 0,0-1 0,0 0 1,0 1-1,-1-4 0,1 4 49,1 0 1,-1 0-1,1 0 1,0-1-1,0 1 1,0 0-1,0 0 0,0-1 1,0 1-1,0 0 1,0 0-1,0-1 0,1 1 1,-1 0-1,1 0 1,-1 0-1,1-1 1,-1 1-1,1 0 0,-1 0 1,1 0-1,0 0 1,0 0-1,-1 0 1,1 0-1,0 0 0,0 0 1,0 1-1,0-1 1,0 0-1,0 1 1,0-1-1,2 0 0,6-3 56,-1 0-1,1 1 1,-1 0-1,1 0 1,0 1-1,15-2 0,57 0 521,-28 3-416,-36 0-273,11-1-1207,28-5 0,-47 6 893,0-1 1,-1-1-1,1 0 1,-1 0-1,1 0 0,-1-1 1,11-7-1,-18 10 122,0 1-1,1-1 1,-1 0 0,0 0 0,0 1-1,0-1 1,0 0 0,0 0 0,0 0 0,0 0-1,-1 0 1,1 0 0,0 0 0,0-1-1,-1 1 1,1 0 0,-1 0 0,1-1 0,-1 1-1,1 0 1,-1 0 0,0-1 0,0 1-1,0 0 1,0-1 0,0 1 0,0 0-1,0-1 1,0 1 0,0 0 0,0-1 0,-1 1-1,0-2 1,0 0-329,-1 0-1,0 1 0,0-1 1,0 1-1,0-1 1,-1 1-1,1 0 1,0 0-1,-1 0 1,0 0-1,1 0 1,-5-1-1,-20-10-2636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43:47.0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97 10720,'-10'0'4864,"55"-11"-4256,10 2 1727,3 9-1407,37-8 480,0 5-832,16-9-416,-3 7-128,13-7-96,-13 9 0,-8-10-2112,-15 10 1152,-22-6-2783,-18 6 2111,-22-2-2976,-15 5 2656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43:47.4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28 12544,'0'-8'5695,"42"8"-4959,6-5 384,12 5-768,48-3 416,3-2-448,55-2-576,-8 7 96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43:49.0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1 336 3072,'1'2'6320,"2"0"-5761,2 2 817,1 1 0,-1-1-1,1 0 1,8 4 0,-12-7-1124,1 0 0,-1 0 0,1 0 0,0-1 0,-1 1 1,1-1-1,0 0 0,-1 1 0,1-1 0,0 0 0,-1 0 0,1-1 0,0 1 0,-1-1 0,6-1 0,2-2 92,1-1-1,-1 0 0,0 0 0,0-1 0,-1-1 0,0 0 0,0 0 1,0 0-1,-1-1 0,10-13 0,7-11-48,33-55 0,-40 59-73,-6 10-59,-1-1-1,-1-1 1,10-25 0,-20 44-151,0 0 0,1-1 0,-1 1 0,0-1 0,0 1 0,1-1 0,-1 1 1,0-1-1,0 1 0,-1-1 0,1 1 0,0-1 0,0 1 0,-1-1 0,1 1 1,-1 0-1,1-1 0,-2-1 0,1 2 2,1 1-1,-1-1 1,1 1-1,-1-1 1,1 1-1,-1-1 1,1 1 0,-1 0-1,0-1 1,1 1-1,-1 0 1,0-1-1,1 1 1,-1 0 0,0 0-1,0 0 1,1 0-1,-1 0 1,0-1-1,1 1 1,-1 0 0,0 1-1,0-1 1,1 0-1,-1 0 1,0 0-1,1 0 1,-1 0 0,0 1-1,0-1 1,1 0-1,-1 1 1,1-1-1,-1 0 1,0 1 0,1-1-1,-1 1 1,1-1-1,-2 2 1,-2 2 121,-1 0 0,1 0 1,0 1-1,0 0 0,1 0 1,-1 0-1,1 0 0,0 0 1,0 1-1,1-1 0,-1 1 0,1 0 1,-1 8-1,-2 7 67,2 1-1,-1 30 1,4-51-195,0 0-1,-2 29 238,3 47 0,0-70-192,-1 0 1,1 0 0,1 0-1,-1 0 1,1 0 0,0 0 0,1-1-1,0 1 1,0-1 0,0 0 0,1 1-1,7 9 1,-10-15-39,0 0-1,1 0 0,-1 1 1,0-1-1,0 0 1,1 0-1,-1-1 1,1 1-1,-1 0 1,1 0-1,-1-1 1,1 1-1,0-1 1,-1 1-1,1-1 0,0 1 1,-1-1-1,1 0 1,0 0-1,-1 0 1,1 0-1,0 0 1,-1-1-1,1 1 1,0 0-1,-1-1 0,1 1 1,-1-1-1,1 0 1,0 1-1,-1-1 1,0 0-1,3-1 1,3-3 7,-1-1 1,0 1-1,0-1 0,0 0 1,5-8-1,-7 9-36,127-140-108,-103 117 128,1 3 1,65-44-1,-92 70 95,-2 5-86,-3 11-35,3-17 24,-3 11 15,-1 0-1,0 0 1,-1-1 0,-8 16-1,8-18 24,0 1 0,1 0-1,0 0 1,0 0 0,1 1 0,-2 12-1,5-11-109,0-11 66,0 1 1,1-1-1,-1 0 0,0 0 0,0 0 0,0 0 1,0 0-1,0 0 0,0 1 0,1-1 1,-1 0-1,0 0 0,0 0 0,0 0 1,0 0-1,1 0 0,-1 0 0,0 0 1,0 0-1,0 0 0,1 0 0,-1 0 1,0 0-1,0 0 0,0 0 0,0 0 1,1 0-1,-1 0 0,0 0 0,0 0 1,1 0-1,17-12-172,-11 6 123,30-21-125,1 2-1,61-30 0,-94 52 177,0 1 0,-1 1 0,1-1-1,0 1 1,0 0 0,1 0 0,9 0 0,-12 1 20,-1 0-1,1 0 1,0 1 0,0-1 0,-1 1-1,1 0 1,0 0 0,-1 0 0,1 0-1,-1 0 1,1 0 0,-1 1-1,0-1 1,1 1 0,-1 0 0,2 2-1,2 3 18,0 0-1,0 0 0,-1 1 0,0 0 0,-1-1 0,0 2 0,0-1 1,5 16-1,-1 7-9,6 37 1,-8-39-130,-4-15-1022,2 27 0,-5-3-5057,0-23 3622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43:49.3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24 8640,'-32'-24'3904,"29"24"-3392,-2 0-480,10 0-128,-2 0-448,7 7 288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43:50.2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140 372 6400,'0'-1'211,"0"-13"1279,0 14-1473,0 0 1,0 0 0,0 0 0,0 0 0,0-1 0,0 1-1,0 0 1,0 0 0,0 0 0,-1 0 0,1 0-1,0-1 1,0 1 0,0 0 0,0 0 0,0 0-1,0 0 1,0 0 0,0 0 0,0 0 0,0-1 0,0 1-1,-1 0 1,1 0 0,0 0 0,0 0 0,0 0-1,0 0 1,0 0 0,0 0 0,0 0 0,-1 0-1,1 0 1,0 0 0,0 0 0,0 0 0,0-1-1,0 1 1,-1 0 0,1 0 0,0 0 0,0 1 0,0-1-1,0 0 1,0 0 0,-1 0 0,1 0 0,0 0-1,0 0 1,0 0 0,0 0 0,0 0 0,0 0-1,-1 0 1,1 0 0,0 0 0,0 0 0,0 1 0,0-1-1,0 0 1,0 0 0,0 0 0,0 0 0,-1 0-1,1 2 496,-1 0 1,0-1-1,1 1 0,-1-1 0,1 1 0,-1 0 0,1-1 0,0 4 0,-2 2 843,-33 123 4737,-27 177-3755,67-374-1666,36-131-423,2-11 340,10-42 1512,-49 236-1919,-2 5 64,1 1 0,0-1 0,0 1 0,1 0 0,6-12 0,-10 20-226,0 1-1,1-1 0,-1 1 1,0-1-1,1 1 0,-1-1 0,1 1 1,-1 0-1,1-1 0,-1 1 1,1-1-1,-1 1 0,1 0 0,-1-1 1,1 1-1,-1 0 0,1 0 1,-1-1-1,1 1 0,0 0 0,-1 0 1,1 0-1,0 0 0,-1 0 1,1 0-1,-1 0 0,1 0 0,0 0 1,-1 0-1,1 0 0,-1 0 0,1 0 1,0 1-1,-1-1 0,1 0 1,-1 0-1,1 1 0,-1-1 0,1 0 1,-1 1-1,1-1 0,-1 1 1,1-1-1,-1 0 0,1 1 0,-1-1 1,1 2-1,3 2 28,-1 1 1,1 0-1,-1 0 1,3 6-1,28 50 4,47 65-1,-66-106-35,83 121 140,-84-117-136,0 1 1,-2 0-1,-1 1 1,9 29-1,35 182-89,-33-134 92,-22-101-21,2 4 66,-1 1-1,0-1 1,0 1 0,-1 0-1,1 6 1,-1-12-61,-1 0 0,1 0 1,0 0-1,0 0 0,0 0 0,0 0 0,-1 0 0,1-1 0,0 1 0,-1 0 1,1 0-1,-1 0 0,1-1 0,-1 1 0,1 0 0,-1 0 0,1-1 0,-1 1 0,0 0 1,1-1-1,-1 1 0,0-1 0,0 1 0,0-1 0,1 1 0,-1-1 0,0 0 1,0 1-1,0-1 0,0 0 0,0 0 0,1 1 0,-1-1 0,0 0 0,0 0 1,0 0-1,0 0 0,0 0 0,0 0 0,0-1 0,0 1 0,0 0 0,1 0 1,-1-1-1,-1 1 0,-17-6 2,-1-1 1,1-1 0,-26-14-1,13 6 22,-169-98 96,54 28-1394,45 36-3633,91 46 81,34 14-7607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5:34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515 61 2080,'3'-30'2174,"-3"28"-1787,0 1 0,0-1 0,1 0-1,-1 0 1,1 1 0,-1-1 0,1 0-1,0 1 1,-1-1 0,1 1 0,0-1 0,0 1-1,1-2 1,0-2 2055,-2 4-1495,-1 4-96,-2 9-471,-1-1 0,-1 1 0,0-1 0,0-1 0,-8 12 0,-38 50 203,17-25-81,-154 274 1279,109-177-1226,2 21-73,65-137-425,-1 8 229,2 1 1,1 0 0,-6 44-1,15-64 170,1-17-442,-1 0-1,1 0 1,0 1 0,0-1-1,0 0 1,0 0 0,0 0-1,0 0 1,0 0 0,0 0-1,0 0 1,0 0 0,0 0-1,0 1 1,0-1 0,0 0-1,0 0 1,0 0 0,0 0-1,0 0 1,0 0 0,0 0-1,0 0 1,0 0 0,1 1-1,-1-1 1,0 0 0,0 0-1,0 0 1,0 0 0,0 0-1,0 0 1,0 0 0,0 0-1,0 0 1,0 0 0,0 0-1,0 0 1,1 0 0,-1 0-1,0 1 1,0-1 0,0 0-1,0 0 1,0 0 0,0 0-1,0 0 1,0 0 0,0 0-1,1 0 1,-1 0 0,0 0-1,0 0 1,0 0 0,0 0-1,0 0 1,0-1 0,3-2 152,0 0 0,0-1 1,0 0-1,3-7 0,6-9-149,1 1-1,1 1 1,0-1-1,2 2 1,0 0-1,1 1 1,0 1-1,2 1 1,-1 0-1,31-16 1,99-48-156,-145 76 120,1 0 0,-1 0 0,1 0 0,0 1 0,0 0 0,-1 0 0,1 0 0,0 0 0,0 1 0,0-1 0,0 1 0,0 0 1,5 1-1,-6-1 12,-1 1 0,0 0 0,0-1-1,0 1 1,-1 0 0,1 0 0,0 1 0,0-1 0,0 0 0,-1 0 0,1 1 0,-1-1 0,1 1 0,-1 0 0,1-1 0,-1 1 0,0 0 0,0 0 0,0 0 0,0-1 0,0 1 0,0 0 0,-1 1 0,1-1 0,0 2 0,1 8 3,0 0 0,-1 1 0,0-1-1,-1 0 1,-2 14 0,1-14 18,0 0 0,1 0 0,1 0 0,0 0 0,3 16 0,-3-25 13,0 0-1,0 0 1,0-1 0,0 1 0,0-1 0,0 1 0,1-1 0,-1 0 0,1 1 0,0-1 0,0 0 0,0 0 0,0 0 0,0 0 0,0-1 0,0 1-1,0 0 1,1-1 0,-1 0 0,1 1 0,3 0 0,-3-1 7,1 0 1,-1 0-1,1-1 0,0 0 1,-1 0-1,1 0 0,0 0 1,-1 0-1,1 0 0,0-1 0,-1 0 1,1 0-1,-1 0 0,1 0 1,4-3-1,5-4 38,0 0 1,-1-1-1,0 0 0,0-1 0,14-16 1,20-16-86,-25 25 49,93-84 99,-96 79-412,-39 86-657,9-32 916,8-23-1,0 1 0,1-1 1,-4 18-1,7-22 20,0-1-1,0 0 1,0 0 0,0 0-1,0 0 1,1 0-1,0 0 1,0 0-1,0 0 1,0 0-1,0 0 1,1-1-1,2 5 1,-2-5 24,0 0 0,0 0 1,0 0-1,1-1 0,-1 1 0,1-1 0,0 1 1,-1-1-1,1 0 0,0 0 0,1 0 1,-1-1-1,0 1 0,0-1 0,1 1 0,-1-1 1,1 0-1,-1-1 0,1 1 0,3 0 0,6 0 51,0-1 0,1 0-1,25-3 1,0-3-20,-1-1 0,0-2 0,0-2 0,-1-1 0,54-27 0,-32 12-119,24-12 108,-69 32 8,-1-1-1,-1-1 0,22-18 1,-30 24-47,9-10-36,-13 7-69,-8 4-98,4 3 167,1-1 0,-1 1 0,1 0 0,-1 0 0,1 0 0,-1 1 1,1-1-1,0 1 0,0-1 0,0 1 0,-4 3 0,-32 27-207,32-25 209,-3 1-11,1 2-1,0-1 1,0 1 0,1 0-1,0 1 1,-10 20 0,15-25 51,0 0 0,1 0-1,0 0 1,0 0 0,0 0 0,1 1 0,0-1 0,0 0 0,1 1-1,0-1 1,0 1 0,0-1 0,1 1 0,0-1 0,2 9 0,-2-12 21,0 0 1,0-1 0,1 1-1,-1-1 1,0 0 0,1 1 0,3 3-1,-5-5-10,1 0-1,0-1 1,0 1-1,0 0 1,0 0-1,-1-1 1,1 1-1,0 0 0,0-1 1,0 1-1,0-1 1,1 1-1,-1-1 1,0 0-1,0 1 1,0-1-1,0 0 1,0 0-1,0 0 0,3 0 1,-2-1-1,1 0 1,-1 1-1,1-2 1,-1 1-1,0 0 1,1 0-1,-1-1 1,0 0-1,0 1 1,3-4-1,20-21 103,-21 20-92,54-71 71,-7 7-64,-46 64-55,-3 4-14,0 0 0,0-1 1,1 1-1,-2-1 0,1 0 1,0 0-1,0 1 0,-1-1 1,0 0-1,2-5 1,-13 20-367,2 1 346,0 1 1,1 0-1,1 0 1,1 1 0,-5 17-1,-14 80-64,17-75 149,-5 26 134,-58 245 17,49-247-65,18-55-48,1 1 0,-2-1 0,1 1 0,-1-1 0,0-1 0,-7 9 0,10-13-59,1-1-1,-1 1 0,0-1 1,1 1-1,-1-1 0,0 1 1,1-1-1,-1 0 0,0 1 1,0-1-1,0 0 0,1 0 1,-1 0-1,0 1 0,0-1 1,1 0-1,-1 0 0,0 0 1,0 0-1,0-1 0,1 1 1,-1 0-1,0 0 0,0 0 1,0-1-1,1 1 0,-1 0 1,0-1-1,1 1 0,-1 0 1,0-1-1,0 0 0,-2-1 35,0 0 1,0-1-1,1 1 0,-1-1 0,-3-5 0,-1-3-14,0 0-1,1 0 1,1-1-1,-1 0 1,2 0-1,-7-25 1,7 16-66,1-1 0,0 1 0,1-28 0,3 31 5,0 0 1,2 1 0,0-1 0,1 0 0,1 1 0,8-19 0,-11 30-4,1 0 1,0 1-1,0 0 1,0 0 0,1 0-1,0 0 1,0 0-1,0 1 1,0-1 0,1 1-1,0 0 1,5-3-1,9-5-24,0 1 0,22-9 0,2-1 91,226-109 351,-239 116-346,0-2-1,48-32 0,-64 37-42,1 0 0,-1-1 1,-1-1-1,0-1 0,-1 0 0,16-24 0,-3-3 36,-2-2-1,24-62 1,1-22 85,12-30-295,-46 126 98,-6 13 115,0 0 1,7-24-1,-15 40-71,1 0 0,-1 0 0,0 0 0,1 0 0,-1 0 0,0 0 0,0 0 0,0 0 0,-1 0 0,1-2 0,0 4 23,0 0-1,-1 0 1,1 0-1,0 0 1,0 0-1,0 0 0,0-1 1,0 1-1,0 0 1,0 0-1,0 0 1,0 0-1,0 0 1,0 0-1,0 0 1,0 0-1,0 0 1,-1 0-1,1 0 0,0 0 1,0 0-1,0 0 1,0 0-1,0 0 1,0 0-1,0 0 1,0 0-1,0 0 1,-1 0-1,1 0 1,0 0-1,0 0 1,0 0-1,0 0 0,0 0 1,0 0-1,0 0 1,0 0-1,0 0 1,0 0-1,-1 0 1,1 0-1,0 0 1,0 0-1,0 0 1,0 0-1,0 1 0,0-1 1,-7 6-193,-5 8 55,5-4 147,2 0 0,-1 1-1,2-1 1,-7 20 0,0-1 12,-46 145-57,-42 102 229,85-245-190,-69 161 390,79-173-122,4-19-245,0 0 0,0 0 1,-1 0-1,1 0 0,0 1 1,0-1-1,0 0 0,0 0 1,0 0-1,0 0 1,0 0-1,1 1 0,-1-1 1,0 0-1,0 0 0,0 0 1,0 0-1,0 0 1,0 0-1,0 1 0,0-1 1,0 0-1,0 0 0,0 0 1,0 0-1,1 0 0,-1 0 1,0 0-1,0 1 1,0-1-1,0 0 0,0 0 1,0 0-1,1 0 0,-1 0 1,0 0-1,0 0 0,0 0 1,0 0-1,0 0 1,0 0-1,1 0 0,-1 0 1,0 0-1,0 0 0,0 0 1,0 0-1,1 0 1,-1 0-1,0 0 0,0 0 1,0 0-1,0 0 0,0 0 1,0 0-1,1 0 0,-1 0 1,0-1-1,0 1 1,0 0-1,0 0 0,0 0 1,0 0-1,0 0 0,1 0 1,9-8 126,-8 7-21,33-30 161,-13 9-317,-5 7-62,50-41 8,-59 49 8,-5 5 25,-1 0-1,1 0 1,0 0 0,-1 0 0,1 1-1,4-2 1,-6 3 42,-1-1 0,1 1 0,0 0 0,-1 0 0,1 0 0,0 0 0,0 0 0,-1 0 0,1 0 0,0 0-1,-1 0 1,1 0 0,0 1 0,-1-1 0,1 0 0,0 0 0,-1 1 0,1-1 0,0 0 0,-1 1 0,1-1 0,-1 1 0,1-1 0,0 1 0,-1-1-1,1 1 1,-1-1 0,0 1 0,1-1 0,-1 1 0,1 0 0,-1-1 0,1 2 0,4 10-89,-1 0 1,0 0-1,5 20 0,-1-1 163,-1-3 51,-2-10 92,10 26 0,-13-38-156,0-1-1,1 0 1,0 0-1,0-1 0,0 1 1,1 0-1,-1-1 1,1 0-1,7 6 1,-10-9-16,1 0 1,0 0 0,-1 0 0,1 0-1,0 0 1,0 0 0,0 0 0,0-1-1,0 1 1,0-1 0,0 1 0,0-1-1,0 0 1,0 0 0,0 0 0,2 0 0,0-1-86,0 1 1,-1-1-1,1 0 1,0-1-1,-1 1 1,1-1-1,-1 1 1,4-3 0,5-5-1500,0 0 0,-1 0 0,15-17 0,-19 19-228,34-36-6845,-19 26 5307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43:51.0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32 4640,'-1'-1'88,"0"1"0,1-1 1,0 0-1,-1 1 0,1-1 0,-1 0 0,1 1 1,0-1-1,-1 0 0,1 1 0,0-1 1,0 0-1,-1 0 0,1 1 0,0-1 0,0 0 1,0 0-1,0 0 0,0 1 0,0-1 1,0 0-1,0 0 0,1 1 0,-1-1 1,0 0-1,0 0 0,1 1 0,-1-1 0,12-10 10345,-12 11-10256,1 1-1,-1-1 0,1 1 0,-1-1 0,1 0 0,-1 1 0,1-1 0,-1 1 0,0-1 1,1 1-1,-1-1 0,0 1 0,0 0 0,1-1 0,-1 1 0,0-1 0,0 1 0,0-1 1,0 1-1,1 0 0,-1-1 0,0 2 0,1 13 1144,0 3-651,-2-1-1,0 1 1,0 0 0,-2-1-1,0 0 1,-1 0-1,-11 29 1,1-9-435,1 0-1,1 1 1,3 0 0,-6 47-1,5-13 172,-1 87 1,11-158-400,0-1-1,0 1 1,0-1 0,0 0 0,0 1 0,0-1 0,0 1-1,0-1 1,0 0 0,0 1 0,0-1 0,1 0 0,-1 1-1,0-1 1,0 0 0,0 1 0,0-1 0,1 0 0,-1 1-1,0-1 1,1 0 0,-1 1 0,0-1 0,0 0 0,1 0-1,-1 0 1,0 1 0,1-1 0,-1 0 0,0 0 0,1 0-1,-1 0 1,1 0 0,-1 1 0,0-1 0,1 0 0,-1 0-1,0 0 1,1 0 0,-1 0 0,1 0 0,-1 0 0,0 0-1,1-1 1,-1 1 0,1 0 0,-1 0 0,0 0 0,1 0-1,-1 0 1,0-1 0,1 1 0,25-14 245,-16 8-241,26-11 208,68-21-1,43-1-36,-76 22-141,55-11-333,-116 24 481,-1-5-4219,-8 9 3776,-1-1-1,0 0 1,0 0-1,0 1 1,0-1-1,0 0 1,0 0-1,0 1 1,0-1-1,0 0 1,0 0-1,0 1 1,0-1-1,0 0 1,-1 1-1,1-1 1,0 0-1,0 0 1,-1 1-1,1-1 1,-1 1-1,1-1 1,-1 0 0,1 1-1,-1-1 1,0 0-1,-1-2-813,-1 1-1,1 0 1,0 0 0,-1 0 0,0 0-1,1 0 1,-6-3 0,-17 0-5459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43:51.4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 9792,'2'-1'560,"0"-1"1,0 1 0,0 0-1,1 0 1,-1 0 0,0 1-1,4-2 1,-1 2-265,1-1-1,0 1 1,10 1-1,5 0 2037,165 8 4451,-79-2-5320,4-7-3805,-108 0 780,-28 1-10710,5 2 6891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43:51.8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0 100 10304,'10'-28'3808,"8"21"-2944,4-9-256,1 7 2751,22-2-1951,21 3 1152,21 4-1536,-2-1-192,-4 2-512,-15 0-320,3-2 0,-16 5-1216,-7 0 672,-11 0-3936,-3 0 2496,-6 5-4991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44:29.6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630 77 1984,'5'-16'8858,"-6"14"-8461,0 0-1,0 0 0,-1 0 0,1 0 0,0 0 0,-1 1 1,1-1-1,-1 0 0,0 1 0,0-1 0,1 1 0,-4-2 1,0-1 84,0 0-255,0 1-1,0-1 1,0 2-1,0-1 0,0 0 1,-1 1-1,1 0 1,-1 0-1,1 1 1,-1 0-1,-7-1 1,-4 0 250,0 1-1,-27 2 1,28-1-341,-1 2-1,1 0 1,0 1 0,0 1-1,1 0 1,-1 1-1,1 1 1,0 0-1,0 2 1,1-1-1,0 1 1,0 1-1,1 1 1,0 0-1,0 1 1,2 0 0,-1 0-1,1 1 1,1 1-1,0 0 1,-11 20-1,-6 16 148,2 2-1,3 0 1,2 2 0,-17 69-1,31-96-129,2 1 0,1-1-1,2 1 1,0 0 0,6 50 0,2-31 165,2 1 0,21 65 0,-27-100-263,2-1 1,-1 1-1,13 20 0,-15-28-7,1-1 0,-1 1 0,1-1 0,0 0 0,0 1 0,0-1 0,0-1 0,1 1 0,-1 0 0,1-1 0,0 0 0,-1 0 0,1 0 0,8 3 0,-3-3 8,1-1-1,0 1 1,1-1 0,-1-1-1,0 0 1,0-1 0,0 0-1,0 0 1,12-4-1,3-1 20,-1-2 0,35-15 0,-35 11-65,-1-1-1,-1 0 0,0-2 1,-1-1-1,0-1 0,23-24 1,-34 30-36,0 0 1,-2 0 0,1-1-1,8-16 1,-12 20-6,-1-1 0,0 0-1,0 0 1,-1 0 0,0 0 0,-1-1 0,2-10-1,-4 15 18,1 1-1,-1-1 1,0 1-1,-1-1 1,1 1-1,-1-1 0,1 1 1,-1 0-1,-1-1 1,1 1-1,-1 0 0,-2-7 1,1 8-22,1 0 0,0 0 0,-1 0 0,1 1 0,-1-1 0,0 1 0,0-1 0,0 1 0,0 0 0,0 0 0,0 0 0,-1 1 0,1-1 0,-1 1 0,-4-2 0,-9-1 45,0 0 1,0 2-1,0-1 1,0 2-1,0 0 1,0 2-1,0-1 1,0 2-1,0 0 1,0 2-1,0-1 0,0 2 1,1 0-1,0 1 1,0 1-1,-25 14 1,29-12-7,1 0 1,-1 0-1,1 1 1,1 1-1,0-1 1,0 2-1,1-1 1,1 2-1,-10 16 1,2 2 31,2 0 0,-19 62 1,31-89-126,1 1-1,0-1 1,1 1 0,-1-1 0,1 1 0,0 7 0,0-11-133,0 0 1,0 0 0,0-1 0,0 1 0,1 0 0,-1 0 0,0 0 0,0 0 0,1-1 0,-1 1-1,1 0 1,-1 0 0,1-1 0,-1 1 0,1 0 0,0-1 0,0 2 0,0-1-261,0-1 1,1 0-1,-1 1 1,0-1-1,0 0 1,0 1 0,0-1-1,0 0 1,0 0-1,0 0 1,0 0-1,0 0 1,0 0-1,1-1 1,-1 1 0,0 0-1,0 0 1,2-2-1,29-12-4449,5-5-320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44:30.1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86 5216,'-10'-4'13125,"20"8"-10405,8-1-1882,1 0 0,-1-1 1,1-1-1,-1-1 0,37-4 1,-5 1-248,136-15 737,-60 3-1083,389-26 299,-282 29-1166,-184 11-2793,0 1-3300,-58 6-628,-7 10 3679,-2 7-336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44:30.6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80 5728,'-1'-2'240,"0"-1"0,1 1 0,-1 0 1,1 0-1,-1 0 0,1-1 0,0 1 0,0 0 1,0-1-1,0 1 0,0 0 0,0 0 0,1-1 0,-1 1 1,1 0-1,0 0 0,0 0 0,-1 0 0,1-1 1,1 1-1,-1 0 0,0 1 0,0-1 0,1 0 1,-1 0-1,4-2 0,1-6 2220,1 1 1005,-6 9-3305,-1 0 0,0 0-1,1 1 1,-1-1 0,0 0-1,0 1 1,1-1 0,-1 1-1,0-1 1,0 0 0,0 1 0,0-1-1,1 1 1,-1-1 0,0 1-1,0-1 1,0 1 0,1 17 426,-1 1 0,0-1 0,-1 0 0,-5 22 0,4-25-391,-7 33 324,-21 64 0,-6 31 208,-9 239-103,44-267-502,1-71-3572,22-74-11653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44:31.3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567 0 6880,'-2'4'11468,"-1"4"-11331,-4-1 261,0-1-1,0 0 1,0 0 0,-1 0 0,0-1 0,-13 7 0,0 1-31,-35 20 248,11-7 216,-51 38 0,-91 59 219,180-119-1049,-73 36 895,75-37-207,6-5-190,0 1-483,-1 1 1,1-1-1,0 1 1,0-1-1,0 1 1,-1 0-1,1-1 0,0 1 1,0 0-1,0 0 1,0-1-1,0 1 1,1 0-1,97-6 752,543-14 672,-372 20-1435,-253 1-1409,-26 1-5671,-21-2-541,16 3 4587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44:36.9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14 164 4160,'-14'-3'15621,"17"-3"-14175,2 0-1100,-2 1-151,1 1 0,-1 1 0,1-1 0,0 0 1,1 1-1,-1 0 0,0 0 0,10-5 0,1 0-117,10-8 52,1 2 1,0 1-1,2 1 0,54-15 0,-70 23-199,7-1 152,0 1 1,35-4-1,-49 7-52,0 1-1,0 0 1,1 1 0,-1-1 0,0 1-1,1 0 1,-1 0 0,0 1-1,0-1 1,0 1 0,0 0-1,0 0 1,-1 1 0,1 0-1,4 3 1,-2 0-51,-1 0 0,0 0 1,-1 0-1,1 1 0,5 9 0,-8-12 40,-1 0 1,0-1-1,0 1 0,0 0 0,-1 0 0,1 0 1,-1 0-1,0 1 0,0-1 0,-1 0 0,1 0 1,-1 9-1,-3 1 44,0 0 0,-1 0 1,0 0-1,-1-1 0,0 1 0,-1-1 1,-1-1-1,-14 22 0,-7 4-76,-42 45 1,59-73 63,9-8-47,0-1 0,0 1-1,0-1 1,1 1-1,-1 0 1,1 0 0,-1-1-1,1 1 1,-1 0-1,1 1 1,0-1 0,0 0-1,-1 3 1,3-4 19,0 0 0,-1 0 1,1 0-1,0 0 0,0 0 0,0 0 1,0 0-1,0 0 0,0 0 0,0 0 1,0 0-1,1-1 0,-1 1 0,0-1 1,0 1-1,0-1 0,1 1 0,1 0 1,0 0 5,12 5 47,-1-1-117,0 1-1,-1 0 1,0 1-1,0 0 1,15 12-1,-21-13 83,3 1-10,-1 0 0,-1 1 0,1 0 0,-1 0 0,-1 1 1,1 0-1,7 14 0,-3-1 30,-5-11 74,-2-1-1,0 1 1,0 0-1,3 14 1,-7-21-80,0 0 0,0 0 0,-1 0 1,0 0-1,0 0 0,0 1 0,0-1 1,-1 0-1,1 0 0,-1 0 0,0 0 1,0 0-1,-1 0 0,1 0 0,-1-1 1,-2 6-1,2-6-7,0 0-1,-1 0 1,1 0 0,0 0 0,-1 0-1,0 0 1,0-1 0,0 1 0,0-1 0,0 0-1,0 0 1,0 0 0,-1 0 0,1 0-1,-1-1 1,1 1 0,-6 0 0,-3 0 14,0 0 0,0-1 1,-1-1-1,-12 0 0,2-1-52,-134-10-77,64 3-364,69 5-566,-26-6 0,-14-2-5988,53 10 2354,30 1-4275,7 0 5209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44:37.7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0 3904,'-1'1'261,"-1"-1"1,0 1-1,0-1 0,1 1 1,-1 0-1,-6 4 5749,5 11 2321,3-15-8099,1 1 1,-1-1-1,1 1 1,-1-1-1,1 0 1,0 1-1,0-1 1,0 0-1,0 0 1,0 1-1,0-1 1,0 0-1,0 0 0,0 0 1,0 0-1,0 0 1,1-1-1,-1 1 1,0 0-1,1 0 1,-1-1-1,3 1 1,4 3-24,1-1-1,12 3 1,-3-3-26,0-1 1,0 0 0,0-1-1,29-3 1,-14 0 61,341-16 746,-233 13-681,260 25-1,-334-10-200,-30-4-415,-29-3 124,-7-3-100,-5 0-1537,-25-8-3727,16 4 1365,1 0 0,-1 2-1,-15-2 1,6 3 1589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44:38.6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47 204 3552,'-15'3'603,"-7"0"405,22-3-819,-1 0 1,1-1 0,-1 1-1,0 0 1,1-1 0,-1 1 0,1 0-1,-1-1 1,1 1 0,0 0 0,-1-1-1,1 1 1,-1-1 0,1 1 0,0-1-1,-1 1 1,1-1 0,0 1-1,0-1 1,-1 1 0,1-1 0,0 0-1,0 1 1,0-1 0,0 1 0,0-1-1,0 0 1,0 1 0,0-1 0,0 1-1,0-1 1,0 0 0,1-22 3618,1 18-3200,0-1 0,1 1 0,-1-1 0,1 1 0,0 0-1,0 0 1,7-8 0,-6 8-250,3-4-101,1 1-1,0 0 1,0 0 0,1 1 0,0-1 0,0 2 0,1 0 0,0 0-1,0 0 1,0 2 0,0-1 0,1 1 0,12-3 0,7 0 8,1 1 0,0 1 0,47 0 0,-69 4-214,-1 1 0,1 1 0,0-1 0,0 2 0,-1-1 0,1 1 0,-1 0 0,0 1 0,1 0 0,-1 0 0,9 6 0,-13-6-42,1 0 0,-1 0-1,0 0 1,0 1 0,0 0 0,0 0-1,-1 0 1,1 0 0,-1 0 0,0 1-1,0-1 1,-1 1 0,1 0 0,-1 0-1,0 0 1,-1 0 0,1 0-1,1 11 1,-2-3-27,0 1 0,0 0 0,-2 0 0,-2 19 0,-14 53 391,13-70-347,-1-1-1,0 0 1,-1 0 0,-1-1 0,-1 0 0,0 0-1,0-1 1,-2 0 0,0 0 0,0-1-1,-1 0 1,0-1 0,-1 0 0,0-1 0,-1 0-1,0-1 1,-18 9 0,-155 75 300,135-69-183,43-20-180,4-2 124,-1 1 0,0-1 0,0 0 0,-1 0-1,1 0 1,-11 1 0,11-1 215,10-4 41,1 0-204,0-1 1,-1 1-1,1 0 0,0 0 1,0 1-1,0 0 0,7-1 1,45 0 219,-47 2-292,50 0 242,-5-1-66,72 8 0,-95-3-144,163 27-635,-182-29 434,-9-1-44,-1 0 0,1 0 0,-1 0 0,8 3 0,-11-4-207,0 1 0,0-1 0,0 1 0,-1-1 1,1 1-1,0 0 0,0-1 0,0 1 0,-1 0 1,1-1-1,0 1 0,-1 0 0,1 0 0,-1 0 1,1 0-1,-1 0 0,1-1 0,-1 1 0,1 0 1,-1 0-1,0 0 0,0 0 0,0 0 0,1 0 1,-1 2-1,0 7-3988,0 4-3915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5:34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41 120 9728,'-35'-8'4384,"30"-1"-3808,10 1 544,3 5-736,10-14-160,4 2-129,19-5-31,4 3-32,18 1-3967,1 9 2143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44:41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1664,'8'0'20143,"58"-8"-17407,9-3-1990,1 4-1,0 2 0,100 8 0,-158-3-697,-14-1-108,-1 1 0,0 0 0,1 0-1,-1 0 1,1 1 0,-1-1 0,1 1-1,-1 0 1,5 1 0,-24-6-8233,8 1 3760,2-2 1493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44:42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4896,'-2'1'495,"-17"11"16209,33-3-14078,-6-3-1913,10 1-102,0 0 0,1-1 1,-1-1-1,1-1 0,32 3 1,-31-4-323,32 2 68,89-3-1,-75-3-381,-36 1-692,41-1-1519,-63 1 764,0-2 0,0 1 0,0-1-1,0 0 1,0 0 0,11-6 0,7-7-2485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44:48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1248,'0'4'18794,"6"-4"-18447,15-2-135,-1 0-1,0-1 1,0-1 0,22-8 0,12-2 126,462-65 1294,-420 75-1587,-84 4-159,-10 0-89,-1 1-266,-1 1 91,1 0 1,0-1 0,-1 1-1,1 0 1,-1 0 0,1-1-1,-1 1 1,0 0 0,0 0-1,0 0 1,0-1 0,0 1-1,0 0 1,-1 0 0,0 2-1,-6 12-6021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44:49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51 6048,'-4'-5'15637,"33"4"-13728,48-9 0,-14 1-1594,241-9-196,-174 12-1614,3 4-3163,-108 3 2773,0 2 1,0 0-1,28 8 0,14 9-4952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48:57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75 922 3136,'-6'2'943,"7"-4"-417,0 1-315,-1 0 1,1 0 0,-1 0-1,1-1 1,-1 1 0,1 0-1,-1 0 1,0 0 0,0-1-1,1-2 1,0-5 320,0 0-1,1 1 1,0-1-1,5-12 1,-2 6-155,6-16 46,0 2-1,2-1 1,22-35 0,57-77 529,1 0-315,52-121 200,-120 219-639,8-14 68,-29 48-379,5-9-159,-8 18 151,-4 11 46,-21 56 124,-4-2 1,-56 97 0,-52 110 26,21 6 375,79-188-242,-77 145 1242,91-187-22,19-39-676,6-11-254,11-17-76,-6 8-418,109-169-207,-25 34 222,-56 98-52,1 3 0,2 0 0,2 3 0,82-67 0,-117 105 31,10-7-171,-16 12 169,0 0-1,0 0 1,0 0-1,1 0 1,-1 0-1,0 0 1,0 0-1,0 0 0,0 0 1,0 0-1,1 0 1,-1 0-1,0 0 1,0 0-1,0 0 1,0 0-1,0 0 0,1 0 1,-1 0-1,0 0 1,0 0-1,0 0 1,0 0-1,0 0 0,1 0 1,-1 1-1,0-1 1,0 0-1,0 0 1,0 0-1,0 0 1,0 0-1,0 0 0,0 0 1,1 0-1,-1 1 1,0-1-1,-1 12-136,-20 66 178,12-52-61,2 0 0,-5 33-1,11-49 63,-4 57 174,5-61-184,0-1 0,0 1 0,1 0 0,0 0 0,0 0 0,0 0 0,1-1 0,4 10-1,-6-13-2,1 0-1,0-1 0,0 1 0,0 0 0,0-1 0,0 1 0,0-1 0,0 1 0,1-1 0,-1 0 1,0 0-1,1 0 0,-1 1 0,1-1 0,0 0 0,-1-1 0,1 1 0,0 0 0,-1 0 1,1-1-1,0 1 0,0-1 0,-1 0 0,1 1 0,0-1 0,0 0 0,0 0 0,0 0 0,0 0 1,-1 0-1,1-1 0,0 1 0,3-1 0,1-2 13,-1 1 1,1-1-1,0 0 1,-1-1-1,1 1 1,-1-1-1,0 0 1,5-5-1,17-21 69,-1 0 0,-2-2 0,30-51 0,-21 33 63,-10 11-533,-23 39 361,0 1 0,0-1 0,0 0 0,0 0 0,0 0 0,0 0 1,1 0-1,-1 0 0,0 0 0,0 0 0,0 0 0,0 0 0,0 0 0,0 0 0,0 1 0,0-1 0,0 0 0,0 0 0,0 0 0,0 0 1,0 0-1,1 0 0,-1 0 0,0 0 0,0 0 0,0 0 0,0 0 0,0 0 0,0 0 0,0 0 0,0 0 0,0 0 0,1 0 1,-1 0-1,0 0 0,0 0 0,0 0 0,0 0 0,0 0 0,0 0 0,0 0 0,0 0 0,0-1 0,0 1 0,0 0 0,1 0 0,-1 0 1,0 0-1,0 0 0,0 0 0,0 0 0,0 0 0,0 0 0,0 0 0,0 0 0,0 0 0,0 0 0,0-1 0,0 1 0,0 0 0,0 6-8,-5 18-160,-16 86-72,19-94 260,1 0-1,1 0 0,0 0 0,5 31 1,-4-43 2,-1-1 0,2 0 0,-1 0 0,0 0 0,1 1 0,-1-1-1,1-1 1,0 1 0,2 3 0,-3-5-2,-1-1 0,1 1 0,-1 0 0,1-1 0,0 1-1,-1 0 1,1-1 0,0 1 0,-1-1 0,1 1 0,0-1 0,0 1-1,-1-1 1,1 0 0,0 1 0,0-1 0,0 0 0,0 0 0,-1 1-1,1-1 1,0 0 0,0 0 0,0 0 0,0 0 0,0 0 0,0 0-1,-1-1 1,1 1 0,0 0 0,0 0 0,0-1 0,0 1 0,-1 0-1,1-1 1,0 1 0,0-1 0,0 1 0,0-1 0,3-3 31,-1 0-1,1 0 1,-1 0 0,0-1 0,0 1 0,-1-1 0,0 0-1,1 0 1,1-6 0,12-47 103,-13 42-78,0 1 1,1-31-1,-4 38-71,0 1-1,-1 0 1,0 0-1,0-1 0,-1 1 1,0 0-1,0 0 1,-4-9-1,4 13-22,1 1 0,0 0-1,-1 0 1,0 0 0,1 0 0,-1 0 0,0 0-1,0 0 1,0 1 0,0-1 0,-5-2 0,6 3 13,-1 0-1,1 1 1,-1-1 0,1 0 0,-1 1 0,1-1 0,-1 1 0,1 0 0,-1-1 0,0 1 0,1 0 0,-1 0 0,0 0 0,1 0-1,-1 0 1,-2 1 0,2-2-159,4-2 89,4-3 6,7-2 99,1 1 1,0 1 0,0 0 0,0 1 0,17-4-1,78-12 45,-80 17-200,-3 0 73,32-2 0,-50 6 46,-1 0-1,1 0 1,-1 1-1,0 0 1,1 1-1,-1-1 1,0 1-1,0 1 1,7 3-1,-11-5 9,0 1-1,-1 0 1,1 0-1,-1 0 1,0 0-1,1 0 1,-1 0-1,0 0 1,0 1-1,-1-1 1,1 1-1,0 0 1,-1-1-1,0 1 1,0 0-1,1 0 1,-2 0-1,1 0 1,0 0-1,-1 0 1,1 0-1,-1 0 1,0 0-1,0 6 1,-1 5 124,-1 1 1,0-1 0,-8 26-1,10-38-109,-33 115 732,37-129-553,1-1-1,0 1 1,1 0 0,1 1-1,12-18 1,-5 9-290,1 1 0,31-31 1,-41 46 50,-1 0 0,1 0 0,0 1 0,0-1 0,0 1 0,1 1 0,6-4 0,-11 6 30,0 0-1,0-1 0,0 1 0,0 0 1,0 0-1,0 0 0,1 0 1,-1 0-1,0 0 0,0 0 1,0 0-1,0 0 0,0 0 0,0 0 1,0 1-1,0-1 0,0 0 1,0 1-1,1 0 0,-1 0 14,0 0 0,0 0 0,0 1 1,0-1-1,-1 0 0,1 0 0,0 1 0,-1-1 0,1 0 0,-1 1 0,0-1 1,1 0-1,-1 1 0,0-1 0,0 1 0,1-1 0,-1 1 0,-1 2 0,-1 26 12,-1 0-1,-10 42 0,2-10 145,9-49-56,2-13-91,0 0 0,0 0 0,0 0 1,0 0-1,0 0 0,0 0 0,0 0 0,0 0 0,1 0 1,-1 0-1,0 0 0,0 0 0,0 0 0,0 0 0,0 0 0,0 0 1,0 0-1,0 0 0,0 0 0,0 0 0,0 0 0,0 0 1,0 0-1,0 0 0,0 0 0,0 0 0,0 0 0,0 0 1,0 0-1,0 0 0,0 0 0,1 0 0,-1 0 0,0 0 1,0 0-1,0 0 0,0 0 0,0 0 0,0 0 0,0 0 1,0 0-1,0 0 0,0 0 0,0 0 0,0 0 0,0 0 1,0 0-1,0 0 0,0 0 0,0 0 0,0 0 0,0 0 1,0 0-1,0 0 0,11-23 602,-10 19-628,7-14 10,0 1-1,1-1 0,1 2 1,23-31-1,-32 46-11,0-1-1,0 1 1,0 0-1,0 0 0,0 0 1,0 0-1,0 1 1,0-1-1,0 0 0,1 0 1,-1 1-1,0-1 1,0 0-1,1 1 0,2-1 1,-3 1 8,-1 0 0,1 0 0,0 0 1,0 0-1,0 0 0,0 1 0,-1-1 0,1 0 0,0 1 0,0-1 1,-1 0-1,1 1 0,0-1 0,-1 1 0,1-1 0,0 1 1,-1-1-1,1 1 0,-1 0 0,2 0 0,1 4-14,0 1 0,0-1 0,0 1 0,0 0 0,2 10 0,-4-14 36,21 73-218,-14-45 364,1 0 0,20 42 0,-28-69-121,0-1-1,0 0 0,0 0 0,0 0 1,1 0-1,-1 0 0,1 0 1,-1-1-1,1 1 0,0 0 1,0-1-1,0 1 0,0-1 0,0 0 1,0 0-1,0 0 0,0 0 1,0 0-1,1 0 0,3 1 1,-3-2-47,0 0 0,-1 0 0,1 0 0,0-1 0,0 1 0,0-1 0,0 1 0,-1-1 0,1 0 1,0 0-1,-1 0 0,1 0 0,-1-1 0,1 1 0,-1-1 0,4-3 0,-1 1-1262,0 0-1,0 0 0,-1-1 0,1 0 1,-1 0-1,0 0 0,-1 0 1,1-1-1,3-8 0,6-15-2990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52:08.0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392 9 3552,'0'-1'61,"-1"1"0,1 0 0,0-1 0,0 1 0,0 0 0,0 0 0,0-1 0,0 1 0,0 0 0,1-1 0,-1 1 0,0 0 0,0-1 0,0 1 0,0 0 0,0 0 0,0-1 1,0 1-1,1 0 0,-1 0 0,0-1 0,0 1 0,0 0 0,1 0 0,-1-1 0,0 1 0,0 0 0,1 0 0,-1 0 0,0 0 0,0-1 0,1 1 0,8 4 7733,-19-4-7032,6 0-702,0 1 0,1 0 0,-1 0 0,0 0 0,0 0 0,1 1 0,-1 0 0,1 0 1,-5 2-1,-10 6 59,-17 8 23,1 2 1,-42 30-1,56-35-171,-8 7 68,-49 46-1,70-61-14,1 1 0,-1 0 0,1 0 0,1 0 0,-1 1 0,1 0 0,1 0 0,0 0 0,0 1 0,1-1 0,-3 15 0,5-21 27,0 0 1,1 1-1,0-1 1,0 1-1,0-1 0,0 0 1,1 1-1,-1-1 1,1 0-1,0 1 1,0-1-1,0 0 0,0 0 1,1 1-1,-1-1 1,1 0-1,0 0 1,0-1-1,0 1 1,0 0-1,0-1 0,1 1 1,-1-1-1,1 0 1,-1 0-1,1 0 1,0 0-1,0 0 0,6 2 1,1 1 125,1-1 1,-1-1 0,1 0-1,0-1 1,0 0-1,0 0 1,0-1 0,13 0-1,-8-2-7,0 0-1,0-1 1,0 0-1,23-7 1,-32 7-109,1-1-1,0 0 1,-1 0 0,0 0-1,1-1 1,-1 0-1,-1 0 1,1-1 0,-1 0-1,11-10 1,-13 9-13,0-1 1,-1 1 0,1-1-1,-1 0 1,-1 0-1,1 0 1,-1 0 0,-1 0-1,1 0 1,-1 0 0,0-1-1,-1 1 1,0 0-1,0-1 1,0 1 0,-2-8-1,1 13-47,1 0 0,0 1-1,-1-1 1,1 1 0,-1-1-1,1 1 1,-1-1 0,0 1-1,0 0 1,0-1 0,0 1-1,0 0 1,0 0 0,0 0-1,0-1 1,0 1 0,0 0-1,-1 0 1,1 1 0,0-1-1,-1 0 1,1 0 0,0 1-1,-3-2 1,3 2-12,0 0-1,0 1 1,-1-1-1,1 0 1,0 0-1,0 0 1,-1 1 0,1-1-1,0 1 1,0-1-1,0 1 1,-1-1-1,1 1 1,0 0 0,0 0-1,0-1 1,0 1-1,0 0 1,1 0-1,-1 0 1,0 0 0,0 0-1,0 0 1,1 0-1,-1 0 1,1 1 0,-1-1-1,0 2 1,-1 2 7,-1 0-1,1 1 1,0 0 0,1-1 0,-1 1 0,1 0-1,1 0 1,-1 0 0,1-1 0,0 10 0,1-10 15,0-1 1,0 1 0,0 0-1,0-1 1,1 1 0,0-1-1,0 0 1,0 0 0,0 1-1,1-1 1,0-1 0,0 1-1,6 7 1,4 0 5,1 1 0,1-2 0,-1 0-1,2-1 1,-1 0 0,24 9 0,-18-8-1079,-1 2-2570,-2 4 1014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52:09.0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239 88 3904,'1'-4'625,"0"0"0,0 0 0,0 0 0,1 0 0,-1 1 0,1-1 0,0 1 0,0-1 0,2-3 0,-3 6-528,0 1 0,-1-1 0,1 0 0,-1 0 1,1 1-1,-1-1 0,1 0 0,-1 0 0,1 0 0,-1 0 0,0 0 0,0 1 0,1-1 0,-1 0 0,0 0 0,0 0 0,0 0 0,0 0 0,0 0 0,0 0 0,0 0 0,0 0 0,-1 0 0,1 0 0,0 0 0,-1 0 0,1 0 0,0 1 0,-1-1 0,1 0 0,-1 0 0,1 0 1,-1 1-1,0-1 0,1 0 0,-1 0 0,0 1 0,1-1 0,-1 1 0,0-1 0,0 1 0,0-1 0,1 1 0,-1-1 0,0 1 0,0 0 0,0-1 0,-1 1 0,-5-2 22,0 0 0,1 0 0,-1 1 0,-12-2 0,11 3-81,0 0 0,0 1 0,1 0 0,-1 0 0,0 1 0,1-1 0,-1 2 0,1-1 0,0 1 0,0 0 0,0 1 0,0-1 0,0 2 0,1-1 0,-1 1 0,1-1 0,1 2 0,-1-1 0,1 1 0,-1-1 0,2 2 0,-8 10 0,7-9 13,0 0 0,1 0 1,0 0-1,0 0 1,1 0-1,0 1 0,0 0 1,1 0-1,0-1 1,1 1-1,0 0 0,0 0 1,1 0-1,1 0 1,-1 0-1,1 0 0,0 0 1,6 17-1,-6-23-5,0-1 0,0 1-1,0-1 1,0 1 0,0-1 0,1 0-1,0 0 1,-1 1 0,1-1 0,0 0-1,0-1 1,0 1 0,0 0-1,0 0 1,0-1 0,0 1 0,1-1-1,-1 0 1,1 0 0,-1 0 0,1 0-1,-1 0 1,1 0 0,0-1 0,-1 1-1,1-1 1,0 0 0,-1 0 0,1 0-1,0 0 1,-1 0 0,4-1-1,3-2 37,0 0 0,0-1-1,0 0 1,0-1 0,-1 1-1,0-2 1,0 1-1,0-1 1,-1 0 0,1-1-1,-2 0 1,9-9-1,7-13 21,35-57-1,-57 86-101,6-9 32,-1-1-1,8-17 1,-12 23-5,0 0 1,0 0 0,0 0 0,0 0 0,-1-1 0,1 1 0,-1 0 0,0-1 0,-1-3 0,1 7-30,0 0 0,0 1 1,0-1-1,0 0 0,0 1 0,0-1 1,0 0-1,-1 1 0,1-1 0,0 0 1,0 1-1,-1-1 0,1 1 1,0-1-1,-1 0 0,1 1 0,-1-1 1,1 1-1,-1-1 0,1 1 0,-1-1 1,1 1-1,-1 0 0,1-1 1,-1 1-1,0 0 0,1-1 0,-1 1 1,1 0-1,-2-1 0,1 1 2,0 0 0,0 1 0,0-1-1,0 0 1,1 0 0,-1 1 0,0-1-1,0 0 1,1 1 0,-1-1 0,0 0 0,0 1-1,1 0 1,-1-1 0,0 1 0,1-1 0,-1 1-1,1 0 1,-1-1 0,1 1 0,-1 0-1,1-1 1,-1 2 0,-1 4 33,0-1 1,0 0-1,0 1 1,1 0-1,0-1 1,0 1-1,1-1 1,-1 1-1,1 0 1,1 0-1,-1-1 0,1 1 1,0 0-1,0-1 1,0 1-1,1-1 1,4 10-1,2 4 106,1-1 0,1 0 0,21 28-1,-17-29-17,0 0-1,2 0 0,0-1 1,0-1-1,2-1 1,37 24-1,-50-35-182,0 0 1,0-1-1,0 1 1,0-1-1,0 0 1,10 1-1,7 1-3390,-22-4 3174,1 1 0,0-1 0,0 0 0,0 0 0,0 1-1,-1-1 1,1 0 0,0 0 0,0 0 0,0 0 0,0 0-1,0 0 1,-1-1 0,1 1 0,0 0 0,0 0 0,0 0-1,-1-1 1,1 1 0,0 0 0,0-1 0,-1 1 0,1-1-1,0 1 1,0-1 0,-1 1 0,1-1 0,-1 0 0,1 1-1,-1-1 1,1 0 0,-1 1 0,1-1 0,-1 0 0,1 0-1,-1 1 1,1-2 0,3-13-4575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52:10.8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213 39 5408,'-2'-10'2019,"2"9"-1857,0 1 1,0-1-1,0 1 1,0 0 0,0-1-1,0 1 1,0-1-1,0 1 1,0 0-1,0-1 1,0 1-1,-1-1 1,1 1-1,0-1 1,0 1 0,0 0-1,-1-1 1,1 1-1,0 0 1,0-1-1,-1 1 1,1 0-1,0-1 1,0 1-1,-1 0 1,-5-7 2341,6 6-2426,0 1 0,0-1 0,-1 0 1,1 1-1,-1-1 0,1 1 1,-1-1-1,1 1 0,-1-1 0,1 1 1,-1-1-1,1 1 0,-1-1 0,1 1 1,-1 0-1,0-1 0,1 1 0,-1 0 1,0 0-1,1-1 0,-1 1 1,-1 0-1,-3-1-25,1 1 0,-1 0 0,1 0 0,-1 0 0,0 0 0,1 1 0,-1 0 0,1-1 0,-1 2 0,1-1 0,0 1 0,-1-1 0,1 1 0,0 0 0,0 1 0,-7 4 0,0 2 39,0 0 0,1 1-1,0 0 1,-11 16 0,16-18-10,0 1 1,0-1 0,0 1-1,1 0 1,1 0-1,-1 0 1,2 0 0,-1 1-1,1-1 1,-1 18-1,2-11 67,0 1 0,1-1 0,1 0 0,1 0 0,5 25 0,-6-35-42,1 0 0,0 0-1,0 1 1,0-1 0,1 0-1,0-1 1,0 1 0,0 0-1,1-1 1,8 10 0,-11-14-65,0 0 0,0 0 0,0 0 0,0-1 0,1 1 0,-1 0 0,0 0 0,1-1 0,-1 1 0,1-1 0,-1 1 0,1-1 0,-1 0 0,1 0 0,-1 1 0,1-1 0,-1 0 0,1 0 0,-1 0-1,1-1 1,-1 1 0,1 0 0,-1-1 0,1 1 0,-1-1 0,0 1 0,1-1 0,-1 1 0,1-1 0,-1 0 0,0 0 0,2-1 0,2-2 74,0 0-1,0 0 0,-1 0 0,1-1 0,-1 1 0,6-10 1,-6 8-6,0 0-1,0 1 0,-1-1 1,0 0-1,4-8 0,-7 13-105,0 0-1,1 0 1,-1 1-1,0-1 1,1 0-1,-1 0 1,0 0-1,0 0 1,0 0 0,0 0-1,0 0 1,0 0-1,0 0 1,0 0-1,0 0 1,-1 0-1,1 1 1,0-1-1,-1 0 1,1 0 0,0 0-1,-1 0 1,1 0-1,-1 1 1,1-1-1,-1 0 1,0 1-1,1-1 1,-1 0-1,0 1 1,1-1-1,-1 0 1,0 1 0,0-1-1,1 1 1,-1 0-1,0-1 1,-1 0-1,1 1-7,0 0 0,1 0 0,-1 0 0,0 0 0,0 0 0,0 0 0,0 0 0,1 0 0,-1 0 0,0 0 0,0 0 0,0 1 0,1-1 0,-1 0-1,0 1 1,0-1 0,1 0 0,-1 1 0,0-1 0,0 1 0,1-1 0,-1 1 0,1-1 0,-1 1 0,0 0 0,1-1 0,-1 1 0,1 0 0,-1 0 0,-12 24 32,12-22-25,-15 32 471,104-153 337,-79 106-751,-1-1 1,-1 1-1,10-24 0,-15 31-76,-1 0-1,1-1 1,-1 1-1,0-1 1,0 1 0,-1-1-1,1 1 1,-1-1-1,0 1 1,-1-1-1,1 1 1,-1-1-1,-2-5 1,-7-2-87,10 13 92,0 0 1,-1-1-1,1 1 0,0 0 0,-1-1 0,1 1 0,0 0 0,-1 0 0,1-1 0,-1 1 0,1 0 0,0 0 0,-1 0 0,1-1 0,-1 1 0,1 0 0,-1 0 0,1 0 0,0 0 0,-1 0 0,1 0 0,-1 0 0,1 0 1,-1 0-1,1 0 0,-1 0 0,1 1 0,-1-1 0,1 0 0,0 0 0,-1 0 0,1 0 0,-1 1 0,-1 1 3,1 1 0,-1-1 1,1 1-1,-1-1 0,1 1 0,0 0 1,0-1-1,1 1 0,-1 0 0,0 0 1,1 0-1,0-1 0,0 1 0,0 0 1,0 0-1,0 0 0,0 0 0,1 0 0,-1-1 1,2 4-1,1 8 4,1-1-1,11 24 1,-2-6 239,35 55 0,-41-75-429,2 0 0,0 0 0,0-1 0,1 0 0,0 0 0,0-1-1,18 12 1,43 19-5128,-34-23 2741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52:12.0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137 72 3968,'5'-58'8704,"-5"58"-8656,0-1 1,1 1 0,-1-1 0,0 1 0,0-1-1,0 1 1,0 0 0,0-1 0,0 1 0,0-1-1,-1 1 1,1-1 0,0 1 0,0 0 0,0-1 0,0 1-1,0-1 1,-1 1 0,1 0 0,0-1 0,0 1-1,-1 0 1,1-1 0,0 1 0,0 0 0,-1-1-1,1 1 1,-1 0 0,1 0 0,0-1 0,-1 1-1,1 0 1,0 0 0,-1 0 0,1-1 0,-1 1-1,1 0 1,0 0 0,-1 0 0,1 0 0,-1 0 0,1 0-1,-1 0 1,1 0 0,-1 0 0,1 0 0,0 0-1,-1 0 1,1 0 0,-1 0 0,1 1 0,0-1-1,-1 0 1,1 0 0,-1 0 0,1 1 0,-1-1-1,-1 2-15,-1-1-1,1 1 0,0-1 0,-1 1 0,1 0 0,-3 3 1,-29 42 335,26-38-302,0 1 0,0 0 1,2 0-1,-1 0 0,1 1 1,1 0-1,0 0 0,-7 23 1,10-25 20,0-1-1,1 1 1,0 0 0,0 0 0,1 0 0,0 0 0,0-1-1,1 1 1,0 0 0,1 0 0,0-1 0,0 1-1,1 0 1,0-1 0,1 0 0,0 0 0,7 12-1,-9-17-10,0-1 0,0 1-1,0-1 1,0 0-1,0 0 1,0 0 0,5 3-1,-6-4-41,0-1 0,0 1-1,0-1 1,0 1-1,0-1 1,0 1 0,0-1-1,0 0 1,0 0-1,0 1 1,1-1 0,-1 0-1,0 0 1,0 0 0,0 0-1,0-1 1,0 1-1,1 0 1,-1 0 0,0-1-1,0 1 1,0 0-1,0-1 1,2 0 0,5-6 71,1 0 0,-1 0-1,-1-1 1,1 0 0,10-16 0,-7 8 6,0 0 0,14-32 0,-22 39-1,1 0-1,-1 0 1,0 0 0,-1-1-1,0 1 1,-1-1 0,1-13 0,-5 11 25,3 12-137,0 0 1,0-1-1,0 1 1,0 0-1,0 0 1,-1 0-1,1 0 1,0-1-1,0 1 1,0 0-1,0 0 1,-1 0-1,1 0 1,0 0-1,0 0 1,0 0-1,-1 0 1,1-1-1,0 1 1,0 0-1,0 0 1,-1 0-1,1 0 0,0 0 1,0 0-1,-1 0 1,1 0-1,0 0 1,0 0-1,-1 1-1,0-1 0,0 1-1,0 0 1,0-1 0,1 1-1,-1-1 1,0 1 0,1 0 0,-1 0-1,0 0 1,1-1 0,-1 1-1,1 0 1,-1 0 0,1 0-1,-1 0 1,1 0 0,-1 1-1,0 5 44,-1 0 0,1 0 0,0 0 0,0 1 0,1-1 0,0 0 0,0 0 0,1 1 0,2 10 1,3 8 206,12 32 1,-15-49-184,0 1 0,1-1 0,1-1 0,-1 1 0,2-1 0,-1 1 0,1-1 0,0-1 0,0 1 0,12 9 0,-10-11-24,-1-1 1,1 0-1,0 0 1,0-1-1,0 0 1,0-1-1,1 1 1,-1-2-1,1 1 1,0-1-1,17 2 1,32-2-1233,74-6 0,-73 1-494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52:17.3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2 765 5216,'0'-1'75,"-1"1"1,1 0-1,0-1 1,0 1-1,0 0 1,0-1-1,0 1 1,0-1-1,0 1 1,0 0-1,0-1 1,0 1-1,0 0 1,0-1-1,0 1 0,0-1 1,0 1-1,0 0 1,0-1-1,0 1 1,0 0-1,0-1 1,1 1-1,-1 0 1,0-1-1,0 1 1,0 0-1,1-1 1,-1 1-1,0 0 1,1 0-1,-1-1 1,0 1-1,1 0 1,17-11 975,3-1 541,10-15 13,-1-1 0,-1-1-1,34-45 1,66-107 1317,-89 121-2434,15-13-111,-28 38-62,24-40 1,21-44 191,-60 97-729,-7 15 257,-5 8-33,0-1 1,0 0-1,0 0 1,0 0-1,0 0 1,0 0 0,0 0-1,0 0 1,0 0-1,0 0 1,0 0-1,0 0 1,0 0-1,0 0 1,0 0-1,0 0 1,0 0-1,0 0 1,0 0 0,0 0-1,0 0 1,0 0-1,1 0 1,-1 0-1,0 0 1,0 0-1,0 0 1,0 0-1,0 0 1,0 0-1,0 0 1,0 0 0,0 0-1,0 0 1,0 0-1,0 0 1,0 0-1,0 0 1,0 0-1,0 0 1,0 0-1,0 0 1,0 0 0,0 0-1,0 0 1,0 0-1,1 0 1,-1 0-1,0 0 1,0 0-1,0 0 1,0 0-1,0 0 1,0 0-1,0 0 1,0 0 0,0 0-1,0 0 1,0 0-1,0 0 1,0 1-18,-1 29-30,2 0 0,0 0 0,3-1 0,9 47 0,153 391 439,-158-449-550,8 21 369,-4-16-3710,-12-23 3398,0 0-1,0 1 1,1-1-1,-1 0 1,0 0-1,0 0 0,1 2-1393,-1-2 1393,0 0 1,0 0-1,0 0 0,0 0 1,0 0-1,0 1 1,0-1-1,0 0 0,0 0 1,0 0-1,0 0 1,0 0-1,0 1 1,0-1-1,0 0 0,0 0 1,0 0-1,0 0 1,0 0-1,0 0 1,-2 2-1196,-4-4-2026,0 1 347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5:35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852 18 5312,'-1'-2'317,"-1"1"1,1-1 0,-1 1-1,1 0 1,-1-1 0,0 1-1,1 0 1,-1 0 0,0 0-1,0 0 1,0 1-1,0-1 1,0 0 0,1 1-1,-1-1 1,0 1 0,-1 0-1,1 0 1,0 0 0,-2 0-1,-6 0 279,1 1 0,0 1 0,-12 3 0,12-3-472,-11 4 342,0 0 0,0 1 1,0 2-1,-21 12 0,-162 111 1408,101-61-1284,81-57-444,-120 84 223,119-80-279,0 0 0,1 2 0,-35 42-1,50-55-15,1 1 0,0-1 0,1 1 0,-1 0 0,1 0 0,1 1 0,0-1 0,0 1 0,-2 10 0,5-15-36,-1 0 0,1 1 0,0-1 0,0 1 0,0-1 0,1 0 0,0 1-1,0-1 1,0 0 0,0 0 0,0 0 0,1 0 0,0 0 0,0 0 0,0 0 0,0 0 0,1-1 0,0 1 0,-1-1-1,6 5 1,1 0 75,0 0 0,1-1-1,-1 0 1,1 0-1,19 8 1,-5-5 91,38 12-1,-45-16-130,1-2 1,-1 0-1,1-1 1,0-1-1,0 0 1,0-2-1,1 0 1,34-5-1,-3-6 121,75-28-1,-51 15 12,-7 4-80,-1 1 23,67-29-1,-113 39-102,-1 0 0,-1-1 0,0-1 0,0-1-1,-1 0 1,0-2 0,25-26 0,-30 27-45,-1-1-1,0 0 1,-1 0-1,0-1 1,-2-1 0,0 1-1,0-1 1,-1-1 0,-1 0-1,-1 0 1,-1 0 0,0 0-1,-1 0 1,1-33 0,-3 44-16,-2 0 1,1 0 0,0 0 0,-1 0-1,0 0 1,-1 0 0,1 0 0,-1 0-1,0 0 1,-1 1 0,1-1 0,-1 1-1,-4-6 1,-1 2-7,0 1 0,-1 0 1,0 0-1,0 0 0,-1 2 0,0-1 0,0 1 0,0 0 0,-1 1 0,0 1 0,-14-5 0,-2 1-1,-1 1-1,0 1 1,-44-3-1,45 7 6,-1 1 1,1 1-1,-1 1 1,1 2-1,0 1 1,-52 14-1,71-16-369,1 2 0,-1-1-1,1 1 1,0 0 0,0 1-1,0 0 1,0 0 0,1 0-1,0 1 1,0 0 0,0 0-1,1 0 1,0 1 0,-5 7-1,4-3-661,1 1 0,0 0 0,0-1 0,1 1-1,0 1 1,1-1 0,1 0 0,-2 17-1,3 16-1216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52:17.6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93 7136,'-8'-28'3232,"8"11"-2816,5 9 1824,8 5-1312,6-9 480,7 4-832,11-4-416,3 7-128,13 5-32,7 8 0,1 1-352,2 2 192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52:18.7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24 475 3904,'-2'1'227,"-13"7"809,15-8-945,-1 0 0,1 0 1,-1 0-1,1 1 0,0-1 0,-1 0 1,1 1-1,0-1 0,-1 0 0,1 1 1,0-1-1,-1 0 0,1 1 0,0-1 1,-1 1-1,1-1 0,0 0 0,0 1 1,0-1-1,0 1 0,-1-1 0,1 1 1,0-1-1,0 1 0,0-1 0,0 1 1,0-1-1,0 1 0,1 3 903,-1-4-924,1 0 0,-1 0 0,0 1 0,0-1 0,0 0 0,0 0 0,0 1 0,0-1 0,0 0 0,1 0 0,-1 1 0,0-1 0,0 0 0,0 0 0,0 0 0,1 1 0,-1-1 0,0 0 0,0 0 0,0 0 0,1 0 0,-1 0 0,0 0-1,0 1 1,1-1 0,-1 0 0,0 0 0,0 0 0,1 0 0,-1 0 0,0 0 0,1 0 0,-1 0 0,0 0 0,0 0 0,1 0 0,-1 0 0,0 0 0,0 0 0,1 0 0,-1-1 0,0 1 0,0 0 0,1 0 0,-1 0 0,0 0 0,10-2 403,-1-1 0,0 1 0,0-2 0,0 1 0,0-1 0,-1 0 0,1-1 0,-1 0 0,10-8 0,-3 0-341,1 0 0,-2-1 0,17-19 0,-11 7 206,-1-1 1,28-53-1,21-63 351,-59 122-649,30-63-72,-39 84 32,0 0 0,0-1 0,0 1 0,0 0-1,0 0 1,0 0 0,0 0 0,0 0 0,0-1 0,0 1 0,1 0 0,-1 0 0,0 0-1,0 0 1,0 0 0,0 0 0,0 0 0,0-1 0,0 1 0,0 0 0,1 0-1,-1 0 1,0 0 0,0 0 0,0 0 0,0 0 0,0 0 0,1 0 0,-1 0-1,0 0 1,0 0 0,0 0 0,0 0 0,0 0 0,1 0 0,-1 0 0,0 0-1,0 0 1,0 0 0,0 0 0,0 0 0,1 0 0,-1 0 0,5 7 82,4 16 24,-8-21-129,30 103 125,-18-56 287,3 0 0,37 79 0,9-12-287,46 87 420,-106-199-698,1 0 0,0-1-1,0 1 1,6 5 0,-9-8 53,0-1 1,0 0-1,1 1 1,-1-1-1,1 1 1,-1-1-1,0 0 0,1 1 1,-1-1-1,0 0 1,1 0-1,-1 1 1,1-1-1,-1 0 1,1 0-1,-1 0 1,1 1-1,-1-1 0,1 0 1,-1 0-1,1 0 1,-1 0-1,1 0 1,-1 0-1,1 0 1,-1 0-1,1 0 1,-1 0-1,1 0 0,-1-1 1,1 1-1,-1 0 1,1 0-1,-1 0 1,1-1-1,-1 1 1,0 0-1,1 0 1,-1-1-1,1 1 0,-1 0 1,0-1-1,1 1 1,-1-1-1,0 1 1,1 0-1,-1-1 1,0 1-1,0-1 1,1 1-1,-1-1 0,0 1 1,0-1-1,0 1 1,0-1-1,0 1 1,0-1-1,0 0 1,-1-12-3985,-4-1 1350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52:19.1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37 8640,'-5'-5'3904,"27"-3"-3392,-9 1 704,6 7-768,12-8-32,6 3-256,13 1 96,3 4-160,5 0-160,0 4 0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52:20.1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1061 4736,'-5'8'2096,"7"-9"211,11-11 1439,57-81 218,-37 47-3059,82-92 576,-73 89-1133,-16 19-80,118-147 974,-111 126-781,-3-1 1,42-96-1,26-118 117,-96 261-815,-2 15 85,3 23 28,-1 44-1,-1-2 107,14 105 109,-8-124-32,22 83-1,-10-53 22,0-14-1283,-6-24-5833,-13-47 6938,1-1-60,-1 1 1,0-1-1,0 1 0,0-1 0,0 0 1,0 1-1,1-1 0,-1 1 0,0-1 0,0 1 1,0-1-1,0 0 0,0 1 0,0-1 1,0 1-1,0-1 0,-1 1 0,1-1 1,0 0-1,0 1 0,0-1 0,0 1 0,0-1 1,-1 0-1,1 1 0,0-1 0,0 0 1,-1 1-1,1-1 0,0 0 0,-1 1 0,1-1 1,0 0-1,-1 0 0,1 1 0,0-1 1,-1 0-1,0 1 0,-5 6-2375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52:20.5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72 8128,'-13'-15'3680,"13"7"-3168,5 0 1888,8 8-1408,9-9 383,4 6-831,6-5-192,-1 3-224,6-2-32,-1 2-32,4 2-1600,-3 3 833,3 0-5633,-4 3 3520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52:21.3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0 600 3712,'1'14'7410,"0"-14"-7257,9-4 4706,-2-2-4967,0-2 442,-1 0 0,0 0 0,-1-1 0,0 0 0,0 0 0,5-12 0,23-62 487,-25 59-657,3-8-53,57-145 663,-51 139-472,1 1 0,34-51 1,-45 77-275,-6 6-42,1 1 0,0 0 0,0 0 1,0 0-1,1 0 0,0 0 0,-1 1 0,8-6 1,-10 9 9,-1 0 0,1 0-1,0-1 1,-1 1 0,1 0 0,-1 0 0,1 0 0,-1 0 0,1 0 0,0 0 0,-1 0 0,1 0 0,-1 0 0,1 1 0,-1-1 0,1 0 0,-1 0 0,1 0-1,0 1 1,-1-1 0,1 0 0,-1 1 0,0-1 0,1 0 0,-1 1 0,1-1 0,-1 0 0,1 1 0,10 17 10,-1 9-51,-2 1 0,7 38 1,-2-5 60,11 32 99,73 176 0,-40-117-1662,-52-144 352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52:21.6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8896,'0'0'4032,"13"3"-3520,-5 2 1280,11-1-1088,12 1 127,6-2-479,8 0-160,4 6-128,-4-1 160,0 0-128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52:22.5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1156 1984,'1'-1'412,"1"1"0,0 0 0,0-1 0,0 0 0,0 1 0,0-1 0,-1 0 0,1 0 0,0 0 0,-1 0 0,1 0 1,-1 0-1,1 0 0,-1-1 0,1 1 0,-1 0 0,0-1 0,0 1 0,2-4 0,1 0-365,10-14 1320,0-1 0,-1 0 1,10-24-1,28-71 783,0-1-842,-22 65-840,35-46 0,-23 36-188,-1 0 262,46-93-1,-47 56-6,30-116 1,-64 199-492,7-17-105,-4 21-129,-8 11 182,0 0 0,0 0-1,1 0 1,-1 0 0,0 0-1,0 0 1,1 0 0,-1 0-1,0 0 1,0 0 0,1 0-1,-1 1 1,0-1 0,0 0-1,1 0 1,-1 0 0,0 0-1,0 0 1,0 0 0,1 1-1,-1-1 1,0 0 0,0 0-1,0 0 1,0 0 0,1 1-1,-1-1 1,0 0 0,0 0-1,0 0 1,0 1 0,0-1-1,0 0 1,0 0 0,0 1-1,1-1 1,-1 0 0,0 0-1,0 1 1,0-1 0,1 6-12,1-1 0,-1 0-1,0 1 1,-1-1 0,1 1 0,-1-1 0,-1 7 0,1 8 15,7 69-3,24 113 0,-15-110 168,24 115-24,-14-83-106,1 6 161,-13-76-3156,-9-37 1237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52:22.9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61 9568,'-14'-12'4320,"46"4"-3776,-5-1 1408,9 9-1185,22-8 129,0 5-544,6-5-96,-6 8-160,-5-9 0,-3 9-32,-5-3-4767,-4 3 2559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52:23.7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10 476 4992,'-3'2'614,"3"-2"-516,-1 0 0,1 1 0,-1-1 1,1 0-1,0 1 0,-1-1 0,1 0 0,-1 1 0,1-1 0,0 0 1,-1 1-1,1-1 0,0 1 0,0-1 0,-1 0 0,1 1 0,0-1 1,0 1-1,0-1 0,-1 1 0,1 1 1344,23-6 3332,13-10-3018,-25 10-1203,11-6-200,0 0 1,-1-1-1,0-1 1,-1-1-1,-1-1 1,28-25-1,-25 16-106,-1-2 0,19-28 0,33-57-72,-66 97-174,23-44 91,-21 39-77,15-25 1,-16 29-128,-3 35 229,4 121 166,-4-94-222,7 66 309,29 121-1,-40-233-365,62 230 488,-62-227-335,9 21-1522,-4-21-797,-6-5 2019,1 0 0,-1 0-1,0-1 1,1 1 0,-1 0-1,0 0 1,1-1 0,-1 1-1,0 0 1,1-1 0,-1 1-1,0 0 1,0-1 0,0 1-1,1 0 1,-1-1 0,0 1-1,0 0 1,0-1 0,0 1-1,0-1 1,0 0 0,4-10-2193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5:36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8896,'4'3'7867,"8"14"-4721,14 23-1424,-3 3-513,23 62-1,-31-66-902,2-1-1,35 59 1,26 9-160,-48-67-52,-27-34-123,-1-2-328,0-1 1,1 1-1,-1 0 1,0-1-1,1 1 0,0-1 1,-1 0-1,1 0 1,3 2-1,7 4-1862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52:24.1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4 6560,'-18'-3'2976,"18"6"-736,10 2-1472,3-5 832,5 0-928,4 0 64,1 0-448,-1 0 32,4 0-192,-3 0 0,4 3-65,-9-3-2078,5 4 1087,-6 1-4992,6 3 3296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52:24.5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496 5 3328,'0'-1'83,"0"1"0,0 0 0,0 0 0,1-1 0,-1 1 0,0 0 0,0 0 0,0 0-1,1-1 1,-1 1 0,0 0 0,0 0 0,1 0 0,-1 0 0,0-1 0,0 1 0,1 0 0,-1 0 0,0 0 0,1 0 0,-1 0 0,0 0 0,1 0 0,-1 0 0,0 0 0,0 0 0,1 0 0,-1 0 0,0 0 0,1 0 0,-1 0-1,1 1 1,2 8 1286,-3 17 301,-2-20-1309,0-1 1,0 1-1,-1 0 0,1-1 1,-1 1-1,0-1 1,-1 0-1,1 0 0,-1 0 1,0-1-1,-5 5 1,-7 6 543,-32 20 0,34-24-455,-33 23-47,2 2 0,1 2 0,2 2 0,2 2 0,2 1 0,-63 93 0,87-115-710,14-21 121,-1 1-1,1-1 1,0 1 0,-1 0 0,1-1 0,-1 1 0,1-1 0,-1 1 0,1-1 0,-1 1-1,0-1 1,1 0 0,-1 1 0,1-1 0,-1 0 0,0 1 0,1-1 0,-1 0-1,0 0 1,1 0 0,-1 1 0,0-1 0,1 0 0,-1 0 0,-1 0 0,1-4-2438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54:44.7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16 466 2720,'0'-1'127,"-1"1"0,1 0 0,-1 0 0,1 0 0,-1 0 1,1 0-1,0 0 0,-1 0 0,1 0 0,-1 0 0,1 0 0,-1 0 0,1 0 0,-1 1 1,1-1-1,0 0 0,-1 0 0,1 0 0,-1 0 0,1 1 0,0-1 0,-1 0 0,1 0 0,0 1 1,-1-1-1,1 0 0,0 1 0,-1-1 0,1 0 0,0 1 0,-1 0 0,0 1 766,1-2-845,0 0-1,0 0 1,0 0 0,0 0 0,-1 1 0,1-1 0,0 0 0,0 0-1,0 0 1,0 0 0,0 0 0,0 0 0,0 1 0,0-1-1,0 0 1,-1 0 0,1 0 0,0 0 0,0 0 0,0 1-1,0-1 1,0 0 0,0 0 0,0 0 0,0 0 0,0 0 0,0 1-1,0-1 1,0 0 0,0 0 0,0 0 0,0 0 0,0 0-1,0 1 1,1-1 0,-1 0 0,0 0 0,0 0 0,0 0 0,0 0-1,0 0 1,0 1 0,0-1 0,0 0 0,0 0 0,1 0-1,-1 0 1,0 0 0,0 0 0,0 0 0,0 0 0,12-1 1315,12-11-420,-19 8-820,-1 0 0,0-1 1,0 1-1,0-1 0,0 0 0,-1 0 0,0-1 0,3-5 0,17-51 397,-15 41-190,31-112 650,-36 124-872,1-6 57,-2 10-70,-1 0 0,0-1 0,0 1 0,1-9 0,-4 11-308,0 9-97,-17 156 129,-20 95 613,18-127-110,-6 220 1,28-303-303,-4 66 557,3-111-463,-1 1 1,1 0-1,0-1 0,0 1 1,0 0-1,1 3 0,0-4 446,-1-13 261,5-98-466,0 35-256,-3 9 73,17-240-104,23 47-197,-33 212 130,31-110 183,-31 124-294,-6 25 92,0 0-1,0 0 1,0 0-1,1 0 1,0 1-1,0-1 1,9-8-1,40-37 94,-36 36-167,-11 12 76,-1-1 0,1 1-1,0 0 1,1 1 0,-1 0 0,1 0 0,9-3-1,-11 4-7,1 0 0,-1 1 0,0 0 0,1 0 0,-1 0 0,1 1 0,-1 0 0,0 0 0,1 0 0,8 2-1,-10 0 25,0-1-1,0 1 1,-1-1-1,1 1 0,-1 0 1,0 1-1,1-1 0,-1 0 1,0 1-1,0 0 1,0 0-1,-1-1 0,1 2 1,-1-1-1,0 0 0,0 0 1,0 1-1,0-1 1,0 1-1,-1 0 0,1 0 1,0 5-1,1 2-1,-1 0 1,0 0-1,-1 0 0,0 1 0,-1-1 1,-2 21-1,-1-9 62,-1-1 0,0 0 0,-2-1 0,-1 1 0,-9 22 0,10-31-55,-1-1-1,1 0 1,-2 0-1,0-1 1,0 0-1,-1 0 1,0-1-1,-1 0 1,-15 12-1,13-13 70,1-1-1,-1-1 1,0 0 0,0 0 0,-1-1-1,0-1 1,0 0 0,-1-1-1,1 0 1,-25 3 0,1-3-218,36-4 132,1 0 1,-1 0 0,0 1 0,1-1-1,-1 0 1,1 0 0,-1 0 0,0 1-1,1-1 1,-1 0 0,1 1 0,-1-1-1,1 0 1,-1 1 0,1-1 0,-1 1-1,1-1 1,0 1 0,-1-1 0,1 1-1,-1-1 1,1 1 0,0-1-1,0 1 1,-1 0 0,1-1 0,0 1-1,0-1 1,0 1 0,0 0 0,-1-1-1,1 1 1,0 0 0,0-1 0,0 1-1,1-1 1,-1 1 0,0 1 0,0 0-33,0 1-1,1 0 1,-1-1 0,1 1 0,0-1 0,0 1 0,0 0 0,0-1 0,2 3 0,9 17 50,-1 1 1,-1 0-1,-1 0 0,11 40 1,-18-56-19,68 299 322,-66-284-308,0 2 417,-1 1 0,-1 25 0,13-56-318,-14 5-103,0-1-1,0 1 0,0 0 1,1 0-1,-1-1 0,0 1 1,1 0-1,-1 0 0,1 0 1,-1 1-1,1-1 0,0 0 1,-1 0-1,1 1 0,0-1 1,-1 1-1,1 0 0,0-1 1,2 1-1,22-5-13,0 0 0,0-2 0,-1-1 0,0-1 0,-1-1 0,37-22 0,-50 26 50,-1-2-1,0 0 1,-1 0 0,1 0-1,-2-1 1,1-1 0,-1 1-1,-1-2 1,0 1 0,9-18 0,0-5 36,-1-1 0,13-44 0,-26 71-51,0-1 0,-1 1 0,1-1 0,-1 1 0,0-10 0,-1 14-21,0 1 0,0-1 0,0 0 0,-1 1 1,1-1-1,-1 1 0,0-1 0,1 1 0,-1-1 0,0 1 0,0-1 1,-1 1-1,1 0 0,0-1 0,-1 1 0,0 0 0,-2-3 0,3 5-6,0-1 0,0 1-1,0-1 1,0 1 0,0 0 0,0-1-1,0 1 1,-1 0 0,1 0-1,0 0 1,0 0 0,0 0 0,0 0-1,0 0 1,0 0 0,0 0-1,-1 0 1,1 1 0,0-1 0,0 0-1,0 1 1,0-1 0,0 1-1,0-1 1,0 1 0,0 0 0,0-1-1,1 1 1,-1 0 0,0 0 0,-1 1-1,-2 2-11,-1 0-1,1 1 0,0-1 1,-4 9-1,2-3-14,1 0 0,0 1 0,1 0 0,0 0 0,1 0-1,0 0 1,-1 16 0,0 6 18,2 42 1,2-60-9,1 0 1,1 0 0,0 0-1,1-1 1,8 25-1,-7-30 54,-1 0 0,1 0 0,1 0 0,-1-1 1,2 0-1,-1 0 0,1 0 0,0 0 0,12 10 0,-17-17-21,-1-1 1,1 1 0,0-1 0,0 1-1,0-1 1,-1 1 0,1-1-1,0 0 1,0 1 0,0-1 0,0 0-1,-1 0 1,1 0 0,0 0 0,0 1-1,0-1 1,0-1 0,0 1-1,0 0 1,0 0 0,-1 0 0,1 0-1,0 0 1,0-1 0,0 1-1,0 0 1,0-1 0,-1 1 0,1-1-1,0 1 1,0-1 0,-1 1 0,1-1-1,0 0 1,-1 1 0,1-1-1,-1 0 1,2-1 0,3-2 56,1-2-4,0 0-1,0-1 1,0 1-1,-1-1 1,0 0-1,-1 0 1,1-1-1,-1 1 1,3-11-1,1 2-46,19-41-117,38-68 154,-56 111-44,0 1-1,0 0 1,1 1-1,1 0 1,0 1 0,22-18-1,-30 27-71,0 0 0,1-1-1,-1 1 1,1 0-1,6-2 1,-9 4 57,0 0 0,0-1 0,0 1 0,0 0 0,0 0 0,0 0 0,0 0 0,-1 0 0,1 0 0,0 0 0,0 0 0,0 0 0,0 0 0,0 0 0,0 1 0,0-1 0,0 0 0,-1 1 0,1-1 0,0 1 0,0-1 0,0 1 0,-1-1 0,1 1 0,0-1 0,0 1 0,-1 0 0,1 0 0,-1-1 0,2 2 0,0 2 24,-1-1 0,1 1 0,0 0-1,-1 0 1,0 0 0,0-1-1,0 1 1,0 1 0,-1 6 0,-1 41-153,-1-32 138,0 22 103,1-13-85,0-1-1,-8 36 1,7-59-23,0 4 51,0 0 0,0 0 0,1-1 0,0 1 0,0 1 0,2 14 0,-1-24-36,0 0-1,0 0 1,0 0-1,0 0 1,0 0-1,0 0 1,0 1 0,0-1-1,0 0 1,0 0-1,0 0 1,0 0 0,0 0-1,1 0 1,-1 0-1,0 0 1,0 1-1,0-1 1,0 0 0,0 0-1,0 0 1,0 0-1,0 0 1,0 0 0,1 0-1,-1 0 1,0 0-1,0 0 1,0 0-1,0 0 1,0 0 0,0 0-1,1 0 1,-1 0-1,0 0 1,0 0 0,0 0-1,0 0 1,0 0-1,0 0 1,1 0-1,-1 0 1,0 0 0,0 0-1,0 0 1,0 0-1,0 0 1,1 0-1,8-7 248,10-14-144,-15 17-92,29-36 26,15-15-205,-42 49 141,-1 1 0,1 0 1,0 0-1,1 1 0,-1 0 1,1 0-1,8-3 0,-13 6 6,-1 0-1,1 0 0,0 1 1,0-1-1,0 0 1,0 1-1,0-1 0,0 1 1,0 0-1,0 0 1,0 0-1,0 0 0,0 0 1,0 0-1,0 0 1,0 1-1,0-1 0,0 1 1,0-1-1,-1 1 1,1 0-1,0 0 0,0 0 1,0 0-1,-1 0 1,1 0-1,-1 0 0,1 1 1,-1-1-1,1 0 0,-1 1 1,0-1-1,1 1 1,-1 0-1,0-1 0,0 1 1,1 3-1,2 6 22,0-1 0,-1 1 0,-1 0 0,0 0 0,1 16 0,-1-9 113,-1-13-84,-1-2-23,0 0 1,1 0 0,-1 0 0,1 0 0,0 0 0,-1 0 0,1 0 0,1 0 0,1 3 0,17-34 392,-10 8-392,-1-1-1,8-26 1,2-5-167,-14 40 65,-4 10 68,-1 0-1,1-1 1,0 1-1,0 0 1,0 0-1,0 0 0,1-1 1,-1 1-1,0 0 1,1 1-1,3-4 1,-5 4 16,0 1 1,1 0-1,-1 0 1,0 0-1,1 0 1,-1 0 0,1-1-1,-1 1 1,0 0-1,1 0 1,-1 0-1,0 0 1,1 0-1,-1 0 1,1 0 0,-1 0-1,0 1 1,1-1-1,-1 0 1,0 0-1,1 0 1,-1 0-1,0 0 1,1 1 0,-1-1-1,0 0 1,1 0-1,-1 0 1,0 1-1,1-1 1,-1 0-1,0 1 1,0-1-1,1 0 1,-1 1 0,7 12-5,-4 0-50,-1 1 0,0-1 0,0 1 0,-2 17 1,1-16 47,-1 0-1,2 0 1,4 21 0,0-11 5,-4-16 41,0 0 1,0 0-1,8 16 0,-10-24-32,0-1-1,1 1 0,-1-1 1,0 1-1,1-1 0,-1 1 1,0-1-1,1 1 1,-1-1-1,1 0 0,-1 1 1,1-1-1,-1 0 0,1 1 1,-1-1-1,1 0 0,-1 0 1,1 1-1,0-1 0,-1 0 1,1 0-1,-1 0 1,1 0-1,0 0 0,0 0 1,1 0 2,0 0 1,-1 0 0,1-1 0,0 1-1,0-1 1,-1 1 0,1-1-1,0 0 1,1-1 0,1 0-21,0-1 0,0 0 0,0 0 0,0-1 0,-1 1 1,5-6-1,-2 1 19,1 0-1,0 0 1,1 1 0,-1 0 0,12-9 0,-17 15 23,-1-1 0,1 1 0,-1-1 0,1 0-1,-1 1 1,0-1 0,0 0 0,1-2 0,0 1-79,-2 3 32,1-1 0,-1 1-1,1 0 1,-1 0 0,1-1 0,0 1-1,-1 0 1,1 0 0,0 0 0,-1 0 0,1 0-1,0 0 1,-1 0 0,1 0 0,0 0 0,0 0-1,14 1 94,-14-1-64,1 0-1,0-1 1,-1 1 0,1-1 0,0 0 0,-1 1 0,1-1 0,-1 0-1,1 0 1,-1 0 0,0 0 0,1 0 0,-1 0 0,1-2 0,19-20-129,-15 16 96,21-27 59,-2-1 0,-2-1 0,23-47 0,-37 70-75,-7 11 25,-1 0 0,0 0-1,1 1 1,-1-1-1,0 0 1,0 0-1,0 0 1,0-1-1,0 1 1,-1 0 0,1 0-1,0-3 1,-8-15 207,3 13-160,3 5-40,-1 0-1,0 0 0,1 0 1,-1 0-1,0 1 0,0-1 0,0 1 1,0-1-1,-1 1 0,1 0 1,0 0-1,0 0 0,-1 0 1,1 0-1,-1 0 0,1 1 0,-1-1 1,1 1-1,-1 0 0,1 0 1,-1 0-1,1 0 0,-1 0 1,1 0-1,-1 1 0,1-1 1,-1 1-1,-3 1 0,1 0-10,1 0 0,0 1 1,-1-1-1,1 1 0,0 0 0,1 0 0,-1 0 0,0 0 1,1 1-1,0-1 0,0 1 0,0 0 0,0 0 0,-2 5 1,-4 10-25,2 0 1,0 1 0,1 0-1,1 0 1,0 0 0,2 1-1,0-1 1,2 1 0,0 0-1,3 26 1,-2-42 50,1 0-1,0 1 1,0-1-1,0 0 1,1 0-1,-1 0 1,1 1 0,0-2-1,1 1 1,-1 0-1,1 0 1,6 7-1,-7-10 6,0 0 0,0 0 0,0 0 0,0-1-1,0 1 1,1-1 0,-1 1 0,0-1-1,1 0 1,-1 0 0,1 0 0,-1 0 0,1 0-1,0-1 1,-1 1 0,1-1 0,0 0 0,-1 0-1,1 0 1,0 0 0,-1 0 0,1 0-1,0-1 1,-1 1 0,1-1 0,-1 0 0,4-1-1,1-1-11,1-1 0,-1 1 0,0-2 0,-1 1-1,1-1 1,8-7 0,34-39 198,-24 25-337,95-111-16,-116 132 105,0 0 1,1 1 0,-1-1-1,1 1 1,10-7-1,-15 11 40,1-1 0,0 1 0,0-1 0,0 1 0,-1-1 0,1 1 0,0-1 0,0 1 0,0 0 0,0 0 0,0-1 0,0 1 0,0 0 0,0 0 0,0 0 0,0 0 0,-1 0-1,1 0 1,0 0 0,0 0 0,0 0 0,0 1 0,0-1 0,0 0 0,0 1 0,0-1 0,0 1 0,-1-1 0,1 1 0,0-1 0,0 1 0,-1-1 0,1 1 0,0 0 0,0-1 0,-1 1 0,1 0 0,-1-1 0,1 1 0,-1 0 0,1 0 0,-1 0 0,0 0-1,1 0 1,-1-1 0,0 1 0,1 0 0,-1 2 0,5 21 30,-1 0 0,-1 0 0,-1 0 0,-2 49 0,0-32 26,0-41-46,0 0 0,0 0-1,0 0 1,0 0 0,0 0 0,0 0 0,0 0 0,0 0 0,0 0 0,0-1 0,0 1 0,0 0 0,0 0 0,0 0 0,0 0 0,0 0 0,0 0 0,0 0 0,0 0-1,0 0 1,0 0 0,1 0 0,-1 0 0,0 0 0,0 0 0,0 0 0,0 0 0,0 0 0,0 0 0,0 0 0,0 0 0,0 0 0,0 0 0,0 0 0,0 0 0,0 0-1,0 0 1,0 0 0,1 0 0,-1 0 0,0 0 0,0 0 0,0 0 0,0 0 0,0 0 0,0 0 0,0 0 0,0 0 0,0 1 0,0-1 0,0 0 0,3-6 111,-1-2-35,1 1-1,-1 0 0,1-1 0,7-10 1,0-1 50,-6 9-202,1 0 0,0 1 0,1-1 0,0 1-1,0 0 1,15-15 0,-20 24 68,-1-1 0,1 1 0,-1-1 0,1 1 0,-1-1-1,1 1 1,-1 0 0,1-1 0,-1 1 0,1 0 0,-1-1 0,1 1 0,0 0-1,-1-1 1,1 1 0,-1 0 0,1 0 0,0 0 0,-1 0 0,1 0-1,0 0 1,-1 0 0,1 0 0,0 0 0,-1 0 0,1 0 0,0 0-1,-1 0 1,1 0 0,0 1 0,-1-1 0,1 0 0,-1 1 0,1-1 0,-1 0-1,1 1 1,0-1 0,-1 0 0,1 1 0,-1-1 0,0 1 0,1-1-1,-1 1 1,1-1 0,-1 1 0,0 0 0,1-1 0,-1 1 0,0-1-1,0 1 1,1 0 0,-1 0 0,2 5 15,0 0 0,0 0 0,-1 0 0,1 8 0,-1 5-13,-1 26 0,0-19 283,22-61 16,-16 24-310,-5 9 3,1-1 0,-1 1 0,0 0 0,1-1 0,0 1 0,-1 0 0,1 0 0,0 0 0,0 0 0,0 0 0,0 0 0,1 1 0,3-3 0,-6 4 4,1 0 0,0 0 0,-1 0-1,1 0 1,0 0 0,-1 0 0,1 0 0,-1 0 0,1 1 0,0-1-1,-1 0 1,1 0 0,-1 1 0,1-1 0,-1 0 0,1 1 0,-1-1 0,1 1-1,-1-1 1,1 0 0,-1 1 0,1 0 0,9 13-56,-10-13 60,4 7-8,-1 0-1,0 0 0,0 1 1,-1-1-1,2 13 0,-2-11 6,0-1-1,0 0 0,1 0 0,0 0 0,7 13 1,-6-15 16,-1-2-17,-1 0 0,1 0 0,1-1-1,5 7 1,-8-9 15,0-1 0,1 0 0,-1 0-1,1 0 1,-1 0 0,1 0 0,-1 0-1,1-1 1,0 1 0,-1 0 0,1-1-1,0 1 1,-1-1 0,1 0 0,0 0 0,0 1-1,-1-1 1,1 0 0,2-1 0,2 0-5,-1 0 1,1 0-1,-1-1 1,0 0 0,0 0-1,1 0 1,7-5-1,-2-1 94,0 1 0,13-13 0,-8 4-95,-1 0 0,0 0 0,-2-2 0,20-30 0,38-85-62,-44 78 41,-6 13 224,29-85 0,-30 55-159,-3-2 1,13-147 0,-24 177-717,-7 60 514,0 0 0,-6 20 0,-1 15 84,-5 76 34,-7 94 17,17-174 19,0 2 59,2 0 0,9 93 0,-8-142-49,0 1 0,0 0-1,0-1 1,0 1 0,0-1-1,0 1 1,0-1 0,1 1-1,-1-1 1,0 1-1,0-1 1,0 0 0,0 1-1,1-1 1,-1 1 0,0-1-1,1 1 1,-1-1 0,0 0-1,1 1 1,-1-1 0,0 1-1,1-1 1,0 0 0,-1 0 5,1 0 1,-1 0 0,1 0-1,-1 0 1,0-1 0,1 1-1,-1 0 1,1 0-1,-1-1 1,0 1 0,1 0-1,-1-1 1,0 1 0,1 0-1,-1-1 1,0 1 0,1-1-1,-1 1 1,0-1-1,13-28 356,-12 28-377,47-124-59,-44 116 57,-1 0 1,7-11 0,-9 18-11,-1 1 0,1-1 0,0 1 0,0 0 0,0-1 0,0 1 0,0 0-1,0 0 1,0-1 0,0 1 0,0 0 0,1 0 0,-1 1 0,0-1 0,1 0 0,-1 0-1,1 1 1,-1-1 0,1 0 0,-1 1 0,3-1 0,-3 2 3,0-1 0,0 1 1,-1 0-1,1-1 0,0 1 0,0 0 1,0 0-1,-1-1 0,1 1 0,-1 0 1,1 0-1,0 0 0,-1 0 0,1 0 1,-1 0-1,0 0 0,1 0 0,-1 0 1,1 2-1,0 2-42,5 5 76,1 1 0,-1-2 0,2 1 0,-1-1 0,1 0 0,1 0 0,12 10 0,-15-15-15,-1-1-1,1 1 0,0-1 0,0-1 1,0 1-1,0-1 0,0 0 0,1 0 1,-1-1-1,1 0 0,-1 0 1,1 0-1,-1-1 0,1 0 0,0 0 1,12-3-1,-7 1 16,-1-1 1,0-1-1,1 0 0,-2 0 1,1-1-1,0 0 1,-1-1-1,17-11 0,-16 8 18,0 0-1,-1-1 0,0 0 1,0 0-1,-1-1 0,0-1 1,11-18-1,-20 29-41,1-1 0,0 1 0,-1 0-1,1 0 1,-1 0 0,1-1 0,-1 1 0,1 0 0,-1-1 0,0 1 0,0 0-1,0-1 1,1 1 0,-1 0 0,-1-1 0,1 1 0,0-1 0,0 1 0,-1-2-1,1 2 3,0 1-1,-1 0 0,1-1 0,0 1 0,-1 0 0,1-1 1,0 1-1,-1 0 0,1 0 0,-1-1 0,1 1 1,0 0-1,-1 0 0,1-1 0,-1 1 0,1 0 0,-1 0 1,1 0-1,-1 0 0,1 0 0,-1 0 0,0 0 0,-1 0 6,1 0-1,-1 0 0,0 1 0,0-1 0,0 1 0,0-1 1,1 1-1,-4 1 0,-4 3-30,1 1 0,-1-1 0,1 2 0,0-1 1,1 1-1,-1 0 0,1 1 0,-7 10 0,-2 4 49,-26 48 1,38-63-44,0 1 0,1 0 0,-3 12 1,5-19 20,0 1 1,1-1 0,0 0-1,-1 1 1,1-1 0,0 1-1,0-1 1,0 1 0,0-1 0,0 1-1,0-1 1,0 1 0,0-1-1,1 1 1,-1-1 0,1 1-1,-1-1 1,1 1 0,-1-1-1,1 0 1,0 1 0,0-1-1,-1 0 1,1 0 0,0 0 0,0 1-1,2 0 1,-1-1 6,0 0 1,1 0-1,-1 0 0,1-1 1,0 1-1,-1 0 0,1-1 0,-1 0 1,1 0-1,0 0 0,3 0 1,33-5 100,-29 3-61,11-2-94,-1 2-1,29 0 1,-42 2 4,0 0 1,-1 1-1,1 0 1,0 0-1,0 1 1,-1 0-1,1 0 1,-1 1-1,1-1 1,10 8-1,4 6 117,-2 1-1,0 0 0,-1 2 1,23 30-1,-14-18-12,-25-28-45,0-1 1,0 0 0,0 0 0,0 0 0,0 0 0,1 0 0,-1-1-1,1 1 1,-1-1 0,1 0 0,0 1 0,-1-1 0,1 0 0,0 0-1,0-1 1,0 1 0,0-1 0,0 1 0,0-1 0,0 0 0,0 0-1,0 0 1,0-1 0,0 1 0,-1-1 0,1 1 0,0-1 0,0 0 0,0 0-1,-1 0 1,1-1 0,0 1 0,-1-1 0,1 1 0,-1-1 0,0 0-1,4-3 1,-1-2-1261,1-1 0,-1 0 0,0 0 0,-1-1 0,0 1 0,-1-1 0,1 0 0,2-12 0,7-20-2941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54:46.8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1134 2240,'-5'16'4826,"5"-16"-4748,0 0-1,1-1 0,-1 1 1,0 0-1,0 0 0,0-1 1,0 1-1,0 0 0,0 0 1,0-1-1,0 1 0,1 0 1,-1 0-1,0 0 0,0-1 1,0 1-1,0 0 0,1 0 1,-1 0-1,0 0 0,0-1 1,1 1-1,-1 0 0,0 0 1,0 0-1,7-6 552,7-11 238,-1-2-1,18-33 1,2-5-245,99-139 791,-85 129-861,40-76 0,-68 104-393,-1 0 0,17-59 1,17-88 722,-45 157-733,-4 20-66,-1-1-1,0 0 1,0-11 0,-18 60-211,-69 225-22,59-195 228,-21 93-1,41-135-33,1 0-1,2 0 0,0 1 1,2-1-1,1 1 1,6 44-1,-5-66 45,0 0 1,1 0-1,-1 0 0,1 0 1,1 0-1,-1 0 0,5 6 0,-7-11-51,1 0 0,0 0 0,-1 0 0,1 0 0,0 0 0,0 0 0,0 0-1,0 0 1,0 0 0,0 0 0,0 0 0,0 0 0,0-1 0,1 1 0,-1 0-1,0-1 1,0 1 0,1-1 0,-1 0 0,0 1 0,0-1 0,1 0 0,-1 0-1,1 0 1,-1 0 0,0 0 0,1 0 0,-1 0 0,0 0 0,1 0 0,-1-1-1,0 1 1,0-1 0,1 1 0,-1-1 0,0 1 0,0-1 0,1 0 0,0-1-1,6-3 61,-1-1-1,0-1 1,-1 1-1,1-1 1,7-12-1,26-40 189,-10 8-172,24-60-1,-51 107-107,28-75 43,22-86 0,-10 28-23,22-76-13,-54 178 31,-8 27-22,0-1-1,-1 1 0,0 0 1,0-1-1,1-13 0,-3 22-23,0 0-1,0 0 0,0 0 0,0 0 1,-1 0-1,1 0 0,0 0 0,0 0 0,0 0 1,0 0-1,0 0 0,0 0 0,0 0 1,0 0-1,0 0 0,0 0 0,0 0 0,-1 0 1,1 0-1,0 0 0,0 0 0,0 0 1,0 0-1,0 0 0,0 0 0,0 0 1,0 0-1,0 0 0,0 0 0,0 0 0,-1 0 1,1 0-1,0 0 0,0 0 0,0 0 1,0 0-1,0 0 0,0 0 0,0 0 1,0 0-1,0-1 0,0 1 0,0 0 0,0 0 1,0 0-1,0 0 0,0 0 0,0 0 1,0 0-1,0 0 0,0 0 0,0 0 0,0 0 1,0 0-1,0-1 0,0 1 0,0 0 1,0 0-1,0 0 0,0 0 0,-6 8-107,-7 24 120,1-1 0,1 1 1,-12 63-1,19-77-19,-78 361-12,55-202 151,20-128 244,7-44 106,1-5-127,5-9 47,12-29-277,-10 20-61,0 2-59,0-1 1,1 2-1,0-1 0,2 1 1,0 1-1,0 0 1,1 1-1,17-15 0,-28 27-25,0 0-1,0 0 1,0 1-1,1-1 0,-1 0 1,0 0-1,0 1 1,1-1-1,-1 1 0,0-1 1,1 1-1,-1 0 1,0-1-1,1 1 0,-1 0 1,0 0-1,1 0 0,1 0 1,-2 0 8,0 1 0,0-1 0,0 1 0,0-1 0,0 1 0,0-1 0,0 1 1,0-1-1,0 1 0,-1 0 0,1 0 0,0 0 0,0-1 0,-1 1 0,1 0 0,0 0 0,0 2 0,1 2 9,0-1-1,0 1 0,-1 0 0,0 0 0,0 0 0,0 0 0,0 0 1,-1 6-1,-1 26 149,0-14-72,3 31 1,-2-47-54,1-1 1,0 0-1,1 1 1,0-1 0,0 0-1,0 0 1,0 0-1,1-1 1,5 10-1,-6-13 5,0 1 0,0-1 0,0 0-1,0 0 1,0 0 0,1 0 0,-1 0-1,1-1 1,-1 1 0,1 0 0,-1-1-1,1 0 1,0 0 0,0 0 0,4 1-1,-2-1 5,1 0 0,-1-1-1,1 0 1,-1 0 0,1 0-1,-1-1 1,11-2 0,0-1 29,0-1 1,0-1 0,-1-1 0,22-12-1,-4-1 30,44-32-1,-64 41-50,0 0 0,-1 0 0,0-2 0,0 1 1,14-23-1,-16 17-78,-9 18 42,-1-1-1,0 1 1,0 0 0,0 0-1,0 0 1,0 0 0,0 0 0,0 0-1,0-1 1,0 1 0,0 0 0,0 0-1,0 0 1,0 0 0,0 0 0,0-1-1,0 1 1,0 0 0,0 0 0,0 0-1,0 0 1,0 0 0,0-1 0,0 1-1,0 0 1,-1 0 0,1 0-1,0 0 1,0 0 0,0 0 0,0 0-1,0-1 1,0 1 0,0 0 0,0 0-1,-1 0 1,1 0 0,0 0 0,-11 4-112,3 1 88,0 0-1,1 1 0,-1 0 0,1 0 1,0 1-1,1 0 0,0 1 1,-6 7-1,-41 71 109,51-82-84,-7 12-18,-23 44-7,30-55 50,0 0-1,0 0 0,0 0 0,1 1 1,0-1-1,0 0 0,0 1 1,0-1-1,1 9 0,0-13 7,0 0 0,0 1 0,1-1-1,-1 0 1,0 0 0,0 0 0,1 1 0,-1-1-1,1 0 1,-1 0 0,1 0 0,-1 0-1,1 0 1,0 0 0,1 2 0,-2-3-16,1 0 0,-1 0 0,1 1 0,-1-1 0,1 0 0,-1 0 0,1 0 0,-1 0 0,1 0 0,-1 0 0,1 0 0,-1 0 0,1 0 0,-1 0 1,1 0-1,-1 0 0,1 0 0,-1 0 0,1-1 0,-1 1 0,1 0 0,-1 0 0,0-1 0,1 1 0,0-1 0,4-2 48,-1-1-1,0-1 0,0 1 1,0 0-1,4-7 1,58-96 177,-20 28-353,-1 11-93,-45 68 205,0 0 1,0-1-1,0 1 1,1 0-1,-1 0 1,0 0-1,0 0 1,0 0-1,0 0 1,0 0-1,0 0 1,0 0-1,0 0 1,0 0-1,1 0 1,-1 0 0,0 0-1,0 0 1,0 0-1,0 0 1,0 0-1,0 0 1,0 0-1,1 0 1,-1 0-1,0 0 1,0 0-1,0 0 1,0 0-1,0 0 1,0 0-1,0 0 1,0 0-1,1 0 1,-1 0 0,0 0-1,0 0 1,0 0-1,0 0 1,0 0-1,0 1 1,0-1-1,0 0 1,0 0-1,0 0 1,0 0-1,0 0 1,0 0-1,1 0 1,-1 0-1,0 1 1,0-1-1,0 0 1,0 0-1,0 0 1,0 0 0,0 0-1,0 0 1,0 0-1,0 0 1,0 1-1,0-1 1,0 0-1,4 15-241,1 19-79,9 34 537,-14-67-203,0 1 0,0-1 0,1 1 0,-1-1 1,1 0-1,0 1 0,-1-1 0,1 0 0,0 1 0,0-1 1,-1 0-1,1 0 0,0 0 0,1 1 0,-1-1 0,0-1-1,-1 0 0,1 1 0,-1-1 1,1 0-1,0 1 0,-1-1 0,1 0 1,0 0-1,-1 0 0,1 0 0,0 0 1,-1 1-1,1-1 0,0 0 0,-1 0 1,1-1-1,0 1 0,-1 0 1,1 0-1,0 0 0,-1 0 0,1-1 1,0 1-1,-1 0 0,1 0 0,-1-1 1,1 1-1,0-1 0,-1 1 0,1-1 1,5-4 38,0-1-1,-1 0 1,0-1 0,0 1 0,0-1 0,4-8 0,8-11 67,9-7-36,-15 19-60,1-1-1,15-29 1,2-16-15,33-91 0,7-68 62,-33 98-53,-26 96-116,-7 18 60,-1 0 1,1 0-1,-1 0 0,-1 0 0,1 0 0,0-8 0,-4 6-42,-2 8-8,3 2 81,1 0 1,-1 0-1,0 0 0,0 0 1,0 0-1,1 0 0,-1 0 1,0 0-1,1 0 0,-1 0 1,1 0-1,-1 3 0,-16 50-43,2 2 0,-11 86 0,16-57 130,3 93 0,8-138 57,1 0 0,3 0 1,1 0-1,1-1 0,18 50 1,-24-84-156,-1-4-41,0 0-1,0 0 1,1 0 0,-1 0-1,1 1 1,-1-1-1,1 0 1,-1 0 0,1 0-1,-1 0 1,1 0-1,0 0 1,0 0 0,-1 0-1,1-1 1,0 1-1,1 1 1,-1-2-33,-1 0 1,0-1-1,1 1 0,-1 0 0,0 0 1,1 0-1,-1-1 0,0 1 1,0 0-1,1-1 0,-1 1 1,0 0-1,0 0 0,1-1 1,-1 1-1,0 0 0,0-1 0,0 1 1,0-1-1,1 1 0,-1 0 1,0-1-1,0 1 0,0 0 1,0-1-1,0 1 0,0-1 0,0 1 1,0-1-1,1-19-2596,-3-6-486,-3-2 1045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54:47.1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0 5632,'-18'0'4965,"24"1"-2576,18 3-1774,1-1-1,-1-1 0,50-3 0,-29 1-543,4 0-200,32 0 538,-27 0-3473,-49 0 1182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54:47.5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41 163 6656,'-40'-12'3008,"45"4"-2624,8 5 704,5-2-672,35-7 832,6 1-736,17-14-96,0 10-256,11-10 32,-7 5-128,14 5 480,-7 7-320,6 4-2400,-7 4 1152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54:49.9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19 287 3136,'-18'4'3850,"35"-2"-2062,-14-1-1630,0-1 0,0 1 0,0-1-1,0 0 1,0 0 0,0 0 0,5-1 0,2-2 237,0 0 1,-1 0-1,0-1 0,0 0 1,16-10-1,-8 2 160,28-23 1,-34 25-422,0-1 1,-1 0 0,0-1-1,0 0 1,-2-1 0,1 0-1,7-16 1,-15 25-102,1 0 1,-1 1-1,0-1 0,0 0 1,-1 0-1,1 1 0,-1-1 1,1 0-1,-1 0 0,-1 0 1,0-6-1,1 8-13,-1-1 1,1 1-1,-1 0 0,0 0 1,0-1-1,0 1 0,0 0 1,0 0-1,0 0 0,-1 0 0,1 0 1,-1 0-1,1 1 0,-1-1 1,0 0-1,1 1 0,-1-1 1,0 1-1,0-1 0,-3 0 1,0 0-71,0 0-1,0 0 1,0 1 0,0-1 0,-1 1 0,1 1 0,0-1 0,-1 1 0,1-1 0,0 2 0,-1-1 0,1 1 0,0-1 0,-1 1 0,1 1 0,0-1 0,0 1 0,0 0 0,0 0 0,0 0 0,0 1 0,-7 5 0,4-2 60,0 1 0,0-1 0,1 2 0,0-1 0,0 1 1,1 0-1,0 0 0,0 0 0,1 1 0,0 0 0,-6 15 0,6-9 88,1-1 0,0 2-1,0-1 1,2 0 0,0 0 0,1 1-1,0 0 1,1-1 0,1 1-1,1-1 1,0 0 0,5 17 0,-5-23-14,1-1 0,0 1 0,1-1 1,0 0-1,0 0 0,1-1 1,0 1-1,0-1 0,11 12 1,-10-14 15,0 0 1,0-1 0,0 1 0,0-1 0,1 0-1,0-1 1,0 0 0,0 0 0,0 0 0,0-1-1,0 0 1,14 2 0,-12-3-7,0 0-1,0-1 1,0 0-1,0 0 1,0-1-1,0-1 1,0 1-1,0-1 1,0-1-1,-1 0 1,1 0-1,-1 0 1,0-1-1,12-8 1,-5 1-36,-1 0 0,0-2 0,-1 1 0,-1-2 0,0 0 0,17-25 0,-1-6 72,24-51 0,1-8-108,-50 98-62,2-4-20,-3 8-47,-3 6-97,-3 20 158,-4 23-36,4 18 98,-4 86 34,8-124 24,2 0 0,1 0 1,9 41-1,-12-67-46,0 1 1,0-1 0,1 1 0,-1-1-1,1 1 1,-1-1 0,1 0 0,0 1-1,0-1 1,-1 0 0,1 0 0,2 2-1,-3-3-14,0 0 1,0 0-1,1 1 0,-1-1 0,0 0 0,1 0 0,-1 0 1,0 0-1,1 0 0,-1 0 0,0 0 0,1 0 0,-1 0 0,0 0 1,1 0-1,-1 0 0,0 0 0,0 0 0,1 0 0,-1-1 1,0 1-1,1 0 0,-1 0 0,0 0 0,0 0 0,1-1 0,-1 1 1,0 0-1,0 0 0,1 0 0,-1-1 0,0 1 0,0-1 0,4-3 120,-1-1-1,0 0 1,-1 0-1,4-9 0,-2 6-140,49-126 416,23-49-311,-64 157-142,-5 13-89,0-1 0,0 1 0,12-15 0,-19 27 128,1 1-1,-1 0 1,0-1 0,1 1-1,-1 0 1,0-1 0,1 1-1,-1 0 1,0 0-1,1-1 1,-1 1 0,1 0-1,-1 0 1,1 0 0,-1 0-1,0 0 1,1-1 0,-1 1-1,1 0 1,-1 0 0,1 0-1,-1 0 1,1 0-1,-1 0 1,0 1 0,1-1-1,-1 0 1,1 0 0,-1 0-1,1 0 1,-1 0 0,0 1-1,1-1 1,-1 0 0,1 0-1,-1 1 1,0-1 0,1 0-1,-1 1 1,16 17-65,-8-9 18,11 9 44,-1-1 0,2-1 0,1-1 0,0 0 0,41 20 0,-56-32 46,1-1 0,0 0 0,-1 0 0,1 0 0,0-1 0,13 1 0,-15-1 15,-1-1-1,0-1 1,1 1-1,-1-1 1,1 0 0,-1 0-1,0 0 1,1 0-1,-1-1 1,0 1-1,0-1 1,5-4-1,5-3 47,0-1 0,-1 0 0,21-23-1,-29 27-108,0 0-1,0-1 0,-1 1 0,1-1 1,-2 0-1,1 0 0,-1 0 1,0-1-1,4-14 0,-7 19 47,1 1-1,-1-1 0,1 0 0,-1 0 1,0 0-1,0 0 0,0 0 1,-1 0-1,1 1 0,-2-7 0,2 8-37,-1 1-1,1-1 1,-1 0-1,0 0 1,1 0 0,-1 0-1,0 1 1,1-1-1,-1 0 1,0 0-1,0 1 1,0-1-1,0 1 1,1-1-1,-1 1 1,0-1-1,0 1 1,0-1-1,0 1 1,0 0-1,0 0 1,0 0 0,0-1-1,0 1 1,0 0-1,-1 0 1,1 0-1,0 0 1,0 1-1,0-1 1,0 0-1,0 0 1,-1 1-1,-4 1-15,1-1-1,-1 1 1,1 1-1,0-1 0,-1 1 1,1 0-1,0 0 1,1 0-1,-1 1 0,1 0 1,-1 0-1,1 0 1,0 0-1,-4 7 0,2-3-10,1 0-1,0 0 1,0 1 0,1-1-1,1 1 1,-1 0-1,1 0 1,-1 10-1,-2 9 41,2 0-1,-2 37 0,6-53 15,0-1-1,1 0 0,0 0 1,1 0-1,0 0 1,1 0-1,0 0 1,8 17-1,-10-25-11,3 6 26,1-1 0,0 1 0,0-1 0,10 12 0,-14-18-25,0-1-1,0 0 0,0 1 1,1-1-1,-1 0 0,0 0 1,1 0-1,-1 0 0,1 0 1,-1 0-1,1-1 0,-1 1 1,1 0-1,0-1 0,-1 1 1,1-1-1,0 1 0,0-1 1,-1 0-1,1 0 0,0 0 0,0 0 1,-1 0-1,1 0 0,0-1 1,-1 1-1,1 0 0,0-1 1,-1 1-1,1-1 0,0 0 1,-1 0-1,3-1 0,4-4 46,0-1-1,-1 0 0,1-1 0,-2 1 0,1-1 1,-1-1-1,0 1 0,6-14 0,6-7 37,93-129 97,-36 61-89,-45 60-67,-17 22-20,-10 12-31,-1 1 0,1-1 0,-1 0 1,1 0-1,-1 0 0,0 0 0,0-1 0,2-5 0,-4 9 7,0 0 1,0-1-1,0 1 0,0 0 0,0 0 0,0 0 1,0 0-1,0-1 0,0 1 0,0 0 1,1 0-1,-1 0 0,0 0 0,0 0 0,0 0 1,0-1-1,0 1 0,0 0 0,0 0 0,0 0 1,1 0-1,-1 0 0,0 0 0,0 0 0,0 0 1,0-1-1,0 1 0,1 0 0,-1 0 0,0 0 1,0 0-1,0 0 0,0 0 0,0 0 0,1 0 1,-1 0-1,0 0 0,0 0 0,0 0 0,0 0 1,1 0-1,-1 0 0,0 0 0,0 0 0,0 1 1,0-1-1,0 0 0,1 0 0,-1 0 0,0 0 1,0 0-1,9 10-95,6 17 89,58 154 14,-71-176 24,1 0 0,-1 1 0,1-1 0,0 0 0,0-1 0,1 1 0,-1 0 0,1-1 0,0 0 0,0 0 0,1 0 0,-1 0 0,6 2 0,-9-5-17,1 0 1,0-1-1,-1 0 1,1 1-1,0-1 1,-1 0-1,1 0 1,0 0-1,0 0 1,-1 0-1,1 0 1,0 0-1,-1-1 1,1 1-1,0-1 1,-1 1-1,1-1 1,-1 0-1,1 1 1,-1-1-1,1 0 1,-1 0-1,1 0 1,-1 0-1,0 0 1,2-2-1,4-4 54,-1 0 0,-1 0 1,9-13-1,-9 12-2,12-17 86,46-77-151,-57 93-125,-8 18-131,-1 4 138,1 13 117,0 0 1,4 36-1,-1-6-91,-1-48 76,0-4 43,0 1 0,0-1 0,0 0 0,0 1 0,1-1 0,-1 0 0,1 1-1,0-1 1,1 0 0,2 7 0,-4-10-5,0-1-1,0 0 0,1 1 1,-1-1-1,0 0 0,0 1 1,0-1-1,0 0 0,1 0 1,-1 1-1,0-1 0,0 0 1,1 0-1,-1 0 0,0 1 1,0-1-1,1 0 0,-1 0 1,0 0-1,1 0 0,-1 1 1,0-1-1,1 0 0,-1 0 1,0 0-1,1 0 0,-1 0 1,0 0-1,1 0 0,-1 0 1,0 0-1,1 0 0,-1 0 1,0 0-1,1 0 0,-1 0 1,0 0-1,1-1 0,-1 1 1,0 0-1,0 0 0,1 0 1,-1 0-1,0-1 0,1 1 1,-1 0-1,0-1 0,9-13 172,-7 11-107,12-26 99,12-38 1,-15 39-261,23-46 0,-28 67 6,-1 10-164,-2 16 137,-15 133-76,6-94 276,-9 53-66,-32 115-1,33-167-126,7-26 44,2-7 135,-1-1 0,-1 0 0,-1 0-1,-14 29 1,20-50-43,0 0-1,-1 0 0,1 0 1,-1 0-1,-5 5 0,6-8-23,1 0-1,0 0 0,0 0 1,0 0-1,-1 0 0,1-1 1,0 1-1,-1-1 1,1 1-1,-1-1 0,1 1 1,0-1-1,-1 0 0,1 1 1,-1-1-1,1 0 0,-1 0 1,1 0-1,-1 0 0,1-1 1,-1 1-1,1 0 1,-3-1-1,-1-1 24,-1-1 0,1 0 1,0 0-1,-1 0 0,2-1 0,-1 1 0,0-1 1,1 0-1,-1-1 0,1 1 0,-6-9 0,-3-6 82,-19-35-1,27 47-131,2-1 0,-1 1-1,1-1 1,1 0 0,-1 0 0,1 0 0,1-1-1,-1 1 1,1-11 0,1 15 4,0-1 1,1 0-1,-1 0 1,1 0-1,0 1 0,1-1 1,-1 1-1,1-1 1,0 1-1,0-1 1,0 1-1,1 0 0,-1 0 1,1 0-1,0 0 1,0 1-1,4-4 1,10-9 24,1 1 1,0 1 0,1 1 0,0 0 0,1 1-1,42-17 1,-35 20 165,51-11-1,-25 8-35,-42 9-229,0-1 0,0 0 1,-1-1-1,11-6 1,0-4-7081,-16 13 3753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54:54.5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23 4224,'5'-12'5248,"-5"25"-4128,5 489 3600,-5-310-3121,-9-231 535,-30-229-1813,26 157-258,1 47-106,8 48 125,0 0 0,1 0-1,2-1 1,-1 0 0,2-27 0,1 41-98,0 0 1,0-1 0,0 1-1,0 0 1,0 0 0,1 0-1,-1 0 1,1 0 0,0 0-1,0 0 1,0 0-1,0 1 1,0-1 0,1 1-1,-1-1 1,1 1 0,-1 0-1,1 0 1,5-3 0,5-2-37,1 1 1,0 0-1,19-4 1,-16 4 73,-8 3-22,1-1 1,0 2-1,0-1 0,0 2 1,0-1-1,0 1 0,0 1 1,0 0-1,0 0 0,0 1 1,0 0-1,0 1 0,0 0 0,0 1 1,-1-1-1,17 9 0,-23-9 11,1 0-1,-1 0 0,0 1 0,-1-1 0,1 1 1,0-1-1,-1 1 0,0 0 0,1 0 0,-1 0 1,0 1-1,-1-1 0,1 0 0,0 1 0,-1-1 1,0 1-1,0-1 0,0 1 0,0 0 0,-1-1 1,1 1-1,-1 0 0,0 0 0,0-1 0,0 1 0,-1 0 1,1 0-1,-1-1 0,0 1 0,0 0 0,0-1 1,-1 1-1,-2 4 0,-7 9 123,-2 0 0,0 0 0,-26 24 0,-3 4-244,39-42 117,1 0-1,-1 0 1,1 0-1,0 0 1,0 1-1,0-1 1,0 1-1,1 0 1,-1-1-1,1 1 1,0 0-1,0 0 1,1 0-1,-1 0 1,1 0-1,0 0 1,0 0-1,0 0 1,0-1-1,0 1 1,1 0-1,0 0 1,0 0-1,0 0 1,1 0-1,-1-1 1,1 1-1,-1-1 1,1 1-1,1-1 1,-1 1-1,0-1 1,4 3-1,42 43 35,-34-36-15,0 1-1,-1 1 1,14 19 0,-11-12 87,-9-12-179,0 0 0,0 0 1,8 18-1,-14-25 79,0-1 1,0 0-1,0 0 0,-1 1 1,1-1-1,0 1 1,-1-1-1,0 1 1,0-1-1,0 1 1,0-1-1,0 1 1,0-1-1,-1 0 1,1 1-1,-1-1 0,1 1 1,-1-1-1,0 0 1,0 1-1,0-1 1,-1 0-1,0 2 1,-3 2 44,-1-1 0,1 1 0,-1-1 1,0-1-1,0 1 0,0-1 0,-1 0 0,1-1 1,-1 1-1,0-1 0,-11 3 0,-7 1 3,-51 8-1,28-8-139,-68 2 0,110-10-831,11-1-1079,7 1 448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54:55.0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14 5888,'0'-1'164,"0"1"1,0-1 0,0 1-1,0-1 1,0 0-1,0 1 1,0-1 0,1 1-1,-1-1 1,0 1-1,0-1 1,1 1 0,-1-1-1,0 1 1,1-1-1,-1 1 1,0-1-1,1 1 1,-1 0 0,1-1-1,-1 1 1,1 0-1,-1-1 1,1 1 0,-1 0-1,1 0 1,-1-1-1,2 1 1,-5 42 2721,-13 82 0,0-14-2312,13 80 110,4-105-109,1-61-87,-1-15-819,-1-9 293,0 0 0,1 0 1,-1 0-1,0 0 1,0 0-1,0 0 1,0 0-1,0 1 1,0-1-1,0 0 1,0 0-1,0 0 1,0 0-1,0 0 1,0 0-1,0 0 1,0 0-1,0 0 1,0 0-1,0 0 1,0 0-1,0 0 1,0 0-1,0 0 1,0 0-1,0 0 1,0 0-1,0 0 1,1 0-1,-1 0 1,0 0-1,0 0 1,0 0-1,0 0 1,0 0-1,0 0 1,0 0-1,0 0 1,0 0-1,0 0 1,0 0-1,0 0 1,0 0-1,0 0 1,0 0-1,1 0 1,-1 0-1,0 0 1,0 0-1,0 0 1,0 0-1,0 0 1,0 0-1,0 0 1,0 0-1,0 0 1,0 0-1,0 0 0,0 0 1,0 0-1,0 0 1,0 0-1,0 0 1,0-1-1,0 1 1,0 0-1,0 0 1,0 0-1,0 0 1,7-8-1616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54:55.3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40 4896,'-10'-3'699,"9"3"-524,-1-1 0,0 1 0,1-1 1,-1 0-1,0 0 0,1 1 0,-1-1 0,1 0 0,-1 0 0,1 0 0,-3-3 0,4 4 53,1-1 0,-1 1 0,0 0 0,1-1 1,-1 1-1,1 0 0,-1-1 0,0 1 0,1 0 0,-1 0 0,1-1 1,-1 1-1,1 0 0,-1 0 0,1 0 0,-1 0 0,1 0 1,-1-1-1,1 1 0,-1 0 0,1 0 0,0 1 0,28-6 1181,-8 2-764,5-2-340,1 1 1,0 2-1,0 1 0,0 0 0,1 3 1,-1 0-1,47 10 0,-67-10-409,29 6 319,-33-7-792,0-1 1,0 1 0,0-1-1,0 0 1,0 0 0,0-1-1,0 1 1,0 0 0,4-2-1,5-3-1865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5:45.1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89 2656,'-2'8'8755,"22"-7"-8102,0 6-280,0-1 0,1-1 1,-1-1-1,1 0 0,36 1 1,482-22 1245,-440 13-1153,-17-4-543,7-1 127,148 7 99,-151 6-143,-21 1 49,0-4 0,106-11 0,49-13 202,-82 10-146,-69 11-89,-49 2 40,0-1 0,34-5 0,-39 2-16,105-18 297,155 5 36,-150 20-80,-102-2 15,36 6 1,-36-3 42,33 1 1,116 2 180,-166-6-446,70 7-2364,-57-7-1838,37-2 1,-16-4 381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54:55.9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12 5568,'-1'-3'512,"-1"-3"766,2 6-1224,0 0 1,0 0-1,0 0 0,0-1 0,0 1 0,0 0 0,0 0 0,0 0 0,0 0 0,0 0 1,0 0-1,0 0 0,0-1 0,0 1 0,0 0 0,0 0 0,0 0 0,0 0 0,1 0 1,-1 0-1,0 0 0,0 0 0,0 0 0,0 0 0,0-1 0,0 1 0,0 0 0,1 0 0,-1 0 1,0 0-1,0 0 0,0 0 0,0 0 0,0 0 0,0 0 0,1 0 0,-1 0 0,0 0 1,0 0-1,0 0 0,0 0 0,0 0 0,2 5 1493,2 6-1110,0-1 1,0 1-1,-1 0 1,0 0-1,-1 0 1,0 1-1,0 13 1,-4 86 1386,-1-59-1570,-1 45 324,0 118 604,5-149-142,1-63-462,3-6-260,7-13-73,14-22 40,13-18-278,52-58 0,-80 102-66,0 0 1,1 0-1,0 2 0,1-1 1,26-16-1,-37 26 50,0 1 0,-1-1 0,1 0 0,0 0 1,0 1-1,0-1 0,-1 1 0,1 0 0,0-1 0,0 1 0,0 0 0,0 0 0,0 0 0,0 0 1,0 1-1,0-1 0,0 0 0,-1 1 0,1-1 0,0 1 0,0 0 0,0 0 0,-1 0 0,1 0 1,-1 0-1,1 0 0,0 0 0,-1 0 0,0 0 0,1 1 0,-1-1 0,0 1 0,0-1 0,1 1 1,0 2-1,2 3 30,0 0 0,-1 0 1,0 0-1,-1 1 1,0-1-1,0 1 0,2 11 1,-2 5 142,0 0 1,-2 0-1,-1-1 1,0 1 0,-2 0-1,-9 40 1,10-56-99,0-1 0,0 0 0,-1 0 1,0 0-1,0-1 0,-1 1 0,1-1 1,-1 0-1,-1 1 0,1-2 0,-1 1 1,0-1-1,0 1 0,-1-1 0,0-1 1,0 1-1,0-1 0,0 0 0,-1 0 1,1-1-1,-1 0 0,0 0 1,0-1-1,0 1 0,-10 0 0,5-1 22,-1 0 0,1-1 0,0-1 0,-1 0-1,1-1 1,0 0 0,-18-5 0,13 2-1029,-23-9 1,-12-11-6804,37 16 4219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54:58.1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19 263 5472,'0'-5'4941,"0"5"-4851,0 0 0,0 0 0,0 0 0,0 0 0,-1 0-1,1 0 1,0 0 0,0 0 0,0-1 0,0 1 0,0 0-1,-1 1 1,12-11-157,-6 6 611,8-10-109,0-1 1,0 0-1,-1-1 0,11-21 0,-10 17-102,1 0-1,18-20 1,-22 31-363,-10 9 26,0 0 1,1 0 0,-1-1 0,0 1 0,0 0 0,0 0 0,0 0 0,0 0 0,0 0 0,1 0 0,-1 0 0,0 0 0,0 0 0,0 0 0,0 0 0,0 0-1,0 0 1,1 0 0,-1 0 0,0 0 0,0 0 0,0 0 0,0 0 0,0 1 0,0-1 0,1 0 0,-1 0 0,0 0 0,0 0 0,0 0 0,0 0 0,0 0-1,0 0 1,0 0 0,0 0 0,0 1 0,1-1 0,-1 0 0,0 0 0,0 0 0,0 0 0,0 0 0,0 1 0,0 2-41,0 0-1,0 1 1,0-1 0,0 0-1,-1 6 1,-1 2 43,-89 482 1159,18-141-141,61-295 407,11-45-304,4-29 358,2-27-1233,2-1 0,17-63 1,40-96-118,26-45-118,-14 87-142,-61 134 61,2 0 0,1 2 0,34-41 0,-48 64 10,-1-1 0,1 0 0,0 1 0,1 0 0,-1 0 0,8-4 0,-11 7 50,0-1 0,1 0 1,-1 1-1,0-1 0,1 1 0,-1-1 0,1 1 0,-1 0 1,1-1-1,-1 1 0,1 0 0,-1 0 0,1 0 0,-1 0 1,1 1-1,-1-1 0,1 0 0,-1 1 0,1-1 0,-1 1 0,0-1 1,1 1-1,-1-1 0,0 1 0,1 0 0,1 1 0,0 2 2,0-1 0,-1 1 0,1 0 1,-1-1-1,0 1 0,0 0 0,0 1 0,0-1 0,0 0 0,-1 0 0,0 1 0,0-1 0,0 1 0,0 7 0,-1 7-13,0 0 1,-3 21 0,2-35 6,-2 27 83,-2-1 0,-13 50 0,15-71-12,-1 0-1,1 0 1,-2 0-1,0 0 0,0 0 1,0-1-1,-1 0 1,-1 0-1,0-1 1,0 0-1,-11 10 0,14-15-24,0-1-1,0 1 1,0-1 0,0 0-1,0-1 1,0 1-1,-1-1 1,1 1-1,-1-1 1,1 0-1,-1-1 1,1 1-1,-1-1 1,0 0-1,1 0 1,-7-2 0,7 2-20,0-1 1,-1 0 0,2 0 0,-1 0 0,0 0 0,0-1 0,0 1 0,1-1 0,-1 0 0,0-1 0,1 1 0,0 0 0,0-1 0,0 0 0,0 0 0,0 0 0,0 0 0,-3-6 0,5 8-12,1 0 0,-1 0 0,1 0 0,-1 0 0,1-1 0,0 1 0,-1 0 0,1 0 0,0 0 0,0-1 1,0 1-1,0 0 0,0 0 0,0-1 0,0 1 0,1 0 0,-1 0 0,0 0 0,1-1 0,-1 1 0,1 0 0,-1 0 0,1 0 0,0 0 0,-1 0 0,1 0 0,0 0 0,0 0 0,-1 0 0,1 0 0,0 1 0,2-3 1,3-1-28,1-1 0,0 1 1,-1 0-1,9-2 1,-7 2-40,140-72 10,296-132 213,-436 205-185,24-8-160,-21 8 138,-11 3 51,0 0 0,0 0 0,0 0 0,0 0 0,0 0 1,0 0-1,0 0 0,0 0 0,0 0 0,0 0 0,0 0 0,0 0 0,0 0 0,0 0 0,0 0 0,0 0 0,0 0 0,0 0 0,0 1 0,0-1 0,0 0 0,0 0 0,0 0 0,0 0 0,0 0 0,0 0 1,0 0-1,0 0 0,0 0 0,0 0 0,0 0 0,0 0 0,0 0 0,0 0 0,0 0 0,0 0 0,0 0 0,0 0 0,0 0 0,0 0 0,0 0 0,0 0 0,1 0 0,-1 0 0,0 1 0,0-1 1,0 0-1,0 0 0,0 0 0,-27 24-16,1 2 0,1 1 1,1 1-1,2 1 0,0 0 1,3 2-1,-23 45 0,40-71 53,-1 0 0,1 1 0,1-1 0,-1 1-1,1-1 1,0 1 0,0 0 0,0 0 0,1 0 0,0 9-1,0-14-19,0 0 1,1-1-1,-1 1 0,0 0 0,1 0 0,-1 0 0,0 0 1,1 0-1,-1 0 0,1-1 0,-1 1 0,1 0 0,-1 0 0,1-1 1,0 1-1,-1 0 0,1-1 0,0 1 0,0-1 0,-1 1 1,1-1-1,0 1 0,0-1 0,0 1 0,0-1 0,0 0 0,-1 0 1,1 1-1,0-1 0,0 0 0,0 0 0,0 0 0,0 0 1,0 0-1,0 0 0,1 0 0,2-1 11,0 0 0,0 1 0,0-2 0,-1 1 0,1 0 0,0-1 0,-1 1 1,4-3-1,8-6-13,-1 0-1,-1-1 1,0 0 0,0-1 0,-1-1 0,17-22 0,54-94 4,-60 92 35,-19 30-74,-2 4-5,0 0 0,0-1 0,0 1 0,0 0 0,0-1 0,-1 0 0,0 1 0,0-1 1,0 0-1,1-5 0,-29 60-88,23-42 87,1 0 0,0 1 1,0-1-1,1 1 1,0 0-1,1-1 1,-1 14-1,2-17 43,0-1-1,0 0 1,1 0-1,-1 0 1,1 0-1,0 0 1,1 0-1,-1-1 1,1 1-1,0 0 1,0-1-1,1 1 1,-1-1-1,1 1 1,0-1-1,4 4 1,-6-7 9,0 0 1,1 1-1,-1-1 0,0 0 0,1-1 1,-1 1-1,0 0 0,1 0 1,-1-1-1,1 1 0,-1 0 0,1-1 1,-1 0-1,1 1 0,0-1 1,-1 0-1,1 0 0,2 0 0,-1 0 3,0-1 0,0 1 0,-1-1-1,1 0 1,0 0 0,-1 0-1,1-1 1,-1 1 0,1 0 0,1-3-1,6-3 29,-1-2 0,0 1 0,15-20-1,-20 23-56,33-46 143,-26 35-87,0-1 0,16-15 0,43-45-484,-70 77 423,0 0-1,0 0 0,0 0 1,0 0-1,0 0 1,0 0-1,0 0 1,1 0-1,-1 0 0,0 0 1,0 0-1,0 0 1,0 0-1,0 0 0,0 0 1,0 0-1,0 0 1,0 0-1,0 0 0,0 0 1,1 0-1,-1 0 1,0 0-1,0 0 0,0 0 1,0 0-1,0 0 1,0 0-1,0 0 1,0 0-1,0 0 0,0 0 1,0 0-1,1 0 1,-1 0-1,0 0 0,0 0 1,0 0-1,0 0 1,0 0-1,0 0 0,0 1 1,0-1-1,0 0 1,0 0-1,0 0 0,0 0 1,0 0-1,0 0 1,0 0-1,0 0 1,0 0-1,0 0 0,0 0 1,0 1-1,0-1 1,0 0-1,0 0 0,0 0 1,0 0-1,0 0 1,0 0-1,0 0 0,0 0 1,0 0-1,0 0 1,0 0-1,0 1 0,0 12-29,-2 16 97,-6 22-187,5-35 134,0 0 0,1 1 1,1-1-1,0 1 0,2-1 0,3 33 0,-3-46 28,-1-1 1,1 1-1,0-1 1,0 1 0,0-1-1,0 0 1,1 1-1,-1-1 1,2 2-1,-2-3-23,-1 0-1,1-1 1,-1 1-1,1-1 1,-1 0-1,1 1 1,0-1 0,-1 1-1,1-1 1,0 0-1,-1 0 1,1 1-1,0-1 1,-1 0-1,1 0 1,0 0 0,-1 0-1,1 0 1,0 1-1,0-2 1,-1 1-1,1 0 1,0 0-1,-1 0 1,1 0-1,0 0 1,-1 0 0,1-1-1,0 1 1,-1 0-1,1-1 1,0 1-1,0-1 1,10-7 49,-1-1 1,0 0-1,0 0 1,14-20-1,-7 9-45,13-13-33,2 1-1,1 1 0,56-39 1,-73 59 3,0 2 0,1 0 1,28-11-1,-44 19 7,0 0 0,0 1 0,1-1 0,-1 1 1,0 0-1,1-1 0,-1 1 0,0 0 0,1 0 0,-1 0 0,1 0 0,-1 0 1,0 0-1,1 0 0,-1 1 0,0-1 0,1 0 0,-1 1 0,0-1 0,1 1 1,-1 0-1,0-1 0,2 2 0,-1 0-26,0 0 1,-1 1-1,1-1 1,-1 0-1,1 1 0,-1-1 1,0 1-1,0-1 1,0 1-1,0 0 1,0 4-1,14 59 12,-3-11 88,29 83 1,-35-122-31,0 1 97,12 22 0,-16-36-107,0 1-1,0-1 1,0 0 0,0 0-1,1 0 1,-1 0-1,1 0 1,0 0-1,0-1 1,0 0-1,0 1 1,5 2-1,-7-5-152,0 0 0,-1 0 1,1 1-1,0-1 0,0 0 0,0 0 0,0 0 0,0 0 0,-1 0 0,1 0 0,0 0 0,0 0 1,0-1-1,0 1 0,0 0 0,-1 0 0,1-1 0,0 1 0,0-1 0,0 1 0,-1-1 1,1 1-1,0-1 0,-1 1 0,1-1 0,0 1 0,-1-1 0,1 0 0,-1 1 0,2-3 0,0 0-756,1-1-1,-1 0 0,0 0 1,0-1-1,2-5 1,5-26-4561,0 1 1776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54:58.5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16 6464,'-64'-3'2944,"28"-6"-2560,28 6 288,3 6-448,0-3-160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55:01.2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349 585 1152,'19'-21'776,"-14"16"-168,-1 0 0,1 0 0,-1-1 0,0 1 0,4-9 1,-7 12-476,-1 0 1,1 1-1,0-1 1,-1 0 0,1 0-1,-1 0 1,0 0 0,0 0-1,0 0 1,0 0 0,0 0-1,0 0 1,0 0-1,-1 0 1,1 0 0,-1 0-1,1 0 1,-1 1 0,0-1-1,0 0 1,0 0-1,0 1 1,-1-3 0,-1 0-4,-1 1 0,1-1-1,-1 1 1,0 0 0,1 0 0,-2 0 0,1 0 0,0 1 0,0-1 0,-1 1-1,1 0 1,-1 1 0,0-1 0,1 1 0,-1 0 0,0 0 0,0 0 0,-7 1 0,1-1-18,0 1 0,0 1 0,-1 0 0,1 0 1,0 1-1,-21 6 0,22-3-75,0-1 0,-1 2 1,2-1-1,-1 1 0,1 1 0,0 0 1,0 0-1,1 1 0,-1 0 0,2 0 1,-1 1-1,2 0 0,-1 0 0,-8 17 1,2-3 14,2 1 1,1 0 0,2 1-1,0 0 1,-6 32 0,12-46-21,1 0 1,0 0 0,0 0-1,1 0 1,1 0 0,2 16-1,-2-22 30,0 0 1,0 0-1,0-1 0,1 1 1,0-1-1,0 1 0,0-1 0,0 0 1,0 0-1,1 0 0,0 0 0,0 0 1,0 0-1,0-1 0,1 1 0,-1-1 1,5 3-1,0-2 47,-1-1 1,1 0-1,-1 0 0,1-1 0,0 0 1,0 0-1,0-1 0,0 0 1,11 0-1,12-1 196,32-5 0,-59 5-280,29-4 125,-1-1 0,1-1 0,34-12 0,-52 13-99,0-1-1,0 0 1,-1-1 0,0-1-1,0 0 1,0-1 0,-1 0-1,17-17 1,-26 22-40,18-18 67,-21 20-89,0 1 1,0 0-1,0-1 1,0 1-1,0-1 1,0 0-1,0 1 1,0-1-1,0 0 1,-1 1-1,1-4 0,-9 8-86,8-3 88,-5 5-9,2-1 1,-1 1 0,0 0-1,1 1 1,0-1 0,0 0-1,-3 10 1,2-6 22,2-5-6,1-1 0,-1 1 0,1 0 0,0 0 0,0 0 0,0 0 0,0 0 0,1 0 0,0 0 0,0 0 0,0 1 0,1 6 0,0-8 13,0 0-1,0 0 0,0 0 0,0 0 0,1-1 0,-1 1 0,1 0 0,0-1 1,0 1-1,0-1 0,0 1 0,0-1 0,0 0 0,1 0 0,-1 0 0,5 3 0,0-1 55,-1 0-1,1-1 0,0 0 0,0 0 0,0 0 0,0-1 0,1 0 0,13 2 0,-19-4-31,1 1 0,0-1 0,0 0 0,0-1 0,0 1 0,-1 0 0,1-1 0,0 1 0,0-1 0,-1 0 0,1 0 0,0 0 0,-1-1 0,1 1 0,-1 0 0,0-1 0,1 0 0,-1 1 0,0-1 0,0 0 0,0 0 0,0 0 0,0-1 0,-1 1 0,1 0 0,1-3 0,-1 1-4,-1 0-1,1 1 0,-1-1 0,0 0 0,0 1 1,0-1-1,-1 0 0,1 0 0,-1 0 0,0 0 1,0 0-1,0 0 0,-1 0 0,1 1 0,-1-1 1,-1-4-1,-1 1-21,1-1 0,-1 1 1,-1-1-1,0 1 0,0 1 1,-8-12-1,11 16-24,-1 0-1,0 0 1,0 0-1,0 0 0,0 1 1,0-1-1,0 0 1,0 1-1,0-1 1,-1 1-1,1 0 1,-1 0-1,1 0 1,-1 0-1,1 0 1,-1 1-1,1-1 1,-1 1-1,0 0 1,-2 0-1,1 0-7,0 0-1,1 1 1,-1-1 0,0 1-1,1 0 1,-1 1 0,1-1-1,-1 0 1,1 1 0,-1 0-1,1 0 1,0 0-1,-4 4 1,6-6 28,1 0 0,0 0 0,-1 0-1,1 1 1,0-1 0,0 0 0,-1 0 0,1 1-1,0-1 1,0 0 0,-1 0 0,1 1 0,0-1-1,0 0 1,0 1 0,0-1 0,-1 0 0,1 1-1,0-1 1,0 0 0,0 1 0,0-1 0,0 0-1,0 1 1,0-1 0,0 0 0,0 1 0,0-1-1,0 0 1,0 1 0,0-1 0,10 6 142,16-3-14,-13-3-95,-1-1 1,1-1-1,-1 0 1,0-1-1,0 0 0,0-1 1,0 0-1,15-9 0,-2 0 98,-1-1 0,36-29 0,4-12 345,-59 51-405,-1 0-1,1 1 0,-1-2 0,0 1 0,0 0 0,0-1 1,-1 1-1,0-1 0,1 0 0,3-10 0,-7 14-75,4-6 28,-4 7-24,0 0 0,0 0 0,0 0 0,0 0 0,0 0 1,0 0-1,0 0 0,0 0 0,0 0 0,0 0 0,0 0 0,0 0 1,0 0-1,0 0 0,0 0 0,0 0 0,0 0 0,0 0 0,0 0 0,0 0 1,1 0-1,-1 0 0,0 0 0,0 0 0,0 0 0,0 0 0,0 0 0,0 0 1,0 0-1,0 0 0,0 0 0,0 0 0,0 0 0,0 0 0,0 0 0,0 0 1,0 0-1,0 0 0,0 0 0,1 0 0,-1 0 0,0 0 0,0 1-19,-14 2-64,13-2 73,-1 1 0,1-1 0,0 0 1,0 0-1,0 1 0,0-1 0,0 0 0,1 1 0,-1-1 0,-1 4 0,-3 5 3,2-4 3,0 0-1,0 0 0,0 0 0,-2 12 0,-4 8-74,4-12 87,0 0-1,1 0 1,0 1 0,1-1-1,-1 26 1,3-34-34,0 3 8,1 1 0,-1-1 0,2 1 0,1 14 0,-1-22 27,-1 1 0,1-1 0,0 1-1,0-1 1,0 1 0,0-1-1,0 0 1,1 1 0,-1-1 0,1 0-1,-1 0 1,1 0 0,0 0-1,0 0 1,0-1 0,0 1-1,0 0 1,0-1 0,1 0 0,-1 1-1,3 0 1,-1-1 51,0 0 0,0 0 1,1 0-1,-1 0 0,0-1 0,1 1 0,-1-1 1,1-1-1,-1 1 0,0 0 0,1-1 0,-1 0 1,0 0-1,0 0 0,5-3 0,2 0 7,-1-1 0,0 0 0,0 0-1,15-12 1,3-6-54,-1-1 0,-1-1 0,-2-1 0,37-51 0,-56 70-50,1-2-271,-4 9 144,-1 7 58,-9 80 2,5-57 108,2-15-50,0 0-1,1 24 1,1-35 82,-1 1 0,1-1 0,0 1 0,0-1-1,1 0 1,-1 1 0,1-1 0,0 0 0,0 0 0,0 0 0,1 0 0,0-1-1,2 5 1,-3-7-15,-1 0 0,1 1 0,-1-1-1,1 0 1,-1 0 0,1 0 0,0 0-1,0 0 1,-1-1 0,1 1-1,0 0 1,0-1 0,0 1 0,0-1-1,0 0 1,0 1 0,0-1 0,-1 0-1,1 0 1,0-1 0,0 1 0,0 0-1,0 0 1,0-1 0,0 0 0,0 1-1,0-1 1,-1 0 0,1 0 0,0 0-1,-1 0 1,3-1 0,2-2-11,-1 0 1,1-1 0,-1 1 0,0-1-1,0-1 1,0 1 0,-1-1-1,6-8 1,6-16 74,-2-1 1,11-34-1,-12 29-97,78-194 196,-78 198-116,64-160 2,-55 130-132,21-62 0,-35 95 3,-4 11-236,10-25 0,-45 112 31,3 1 0,-35 139-1,52-150 242,-4 68 1,13-99-1,2 0 0,1 0 0,1 0 0,9 44 1,-9-63 63,0-1 0,1 0 0,0 0 0,1 0 0,-1 0 0,1 0 0,7 9 0,-8-14-5,0 1-1,0 0 1,0-1 0,1 0 0,-1 0-1,1 0 1,0 0 0,0 0 0,0-1-1,0 0 1,0 0 0,1 0-1,-1 0 1,8 1 0,-1-1-8,1-1 1,0-1-1,-1 0 1,1 0-1,0-1 1,-1-1-1,1 0 1,-1 0-1,17-7 1,-11 4-12,-1-1 1,0-1 0,-1-1 0,0 0 0,0-1 0,0 0 0,18-17-1,-15 10-51,0-2 0,-1 0 0,-1-1 0,20-30-1,-25 25-120,-10 20 37,-5 15 62,-4 11 36,-1-1 0,0 0 0,-2-1 0,-14 19-1,-17 36-24,37-66 27,1 0-1,0 0 0,1 0 0,-4 17 0,6-24 20,1 0 0,0 0-1,0 0 1,-1 0 0,1-1-1,0 1 1,1 0-1,-1 0 1,0 0 0,0 0-1,1 0 1,0 0 0,-1-1-1,1 1 1,0 0 0,-1 0-1,1-1 1,0 1-1,0 0 1,1-1 0,-1 1-1,0-1 1,0 1 0,1-1-1,-1 0 1,1 0-1,-1 0 1,1 1 0,0-1-1,-1-1 1,3 2 0,-3-1 18,1-1-1,0 1 1,0-1 0,-1 0 0,1 1 0,0-1 0,0 0 0,-1 0-1,1 0 1,0 0 0,0-1 0,-1 1 0,1 0 0,0-1 0,-1 1-1,1-1 1,0 0 0,-1 1 0,1-1 0,-1 0 0,1 0 0,-1 0-1,1 0 1,-1 0 0,2-2 0,1-1 43,1-1 1,-1 0 0,0 0-1,7-11 1,-2 0-54,0-1 1,-2 0 0,11-31 0,7-53 21,21-114 286,-19 55-246,-24 129-102,-1 0 0,-1 1 0,-5-42 1,4 72 1,0-1 1,0 1-1,0-1 1,0 0-1,0 1 1,0-1-1,0 1 1,-1-1-1,1 0 1,0 1-1,0-1 1,-1 1-1,1-1 1,0 1-1,-1-1 1,1 1-1,-1-1 1,1 1 12,0 0 0,-1 0-1,1 0 1,0 0 0,0 0 0,-1 0 0,1 0 0,0 0 0,0 0 0,-1 0 0,1 1-1,0-1 1,0 0 0,0 0 0,-1 0 0,1 0 0,0 1 0,0-1 0,0 0 0,0 0-1,-1 0 1,1 1 0,0-1 0,0 0 0,0 0 0,0 1 0,-9 20-284,-3 21 151,2 1 0,2 0 0,-4 54 0,5 131 272,7-186-6,8 53 0,-5-74-58,2 0-1,0 0 1,1 0 0,12 26 0,-16-42-348,0 0-1,1 0 1,0-1 0,0 1-1,0-1 1,0 1 0,1-1 0,0-1-1,5 5 1,-4-4-1128,1 0 1,0 0 0,0-1-1,6 4 1,11 4-1931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55:04.0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7 909 2720,'0'0'74,"-1"0"1,1 0-1,0 0 0,0 0 0,0 0 1,-1 1-1,1-1 0,0 0 1,0 0-1,0 0 0,-1 0 1,1 0-1,0 0 0,0 0 0,0 0 1,0-1-1,-1 1 0,1 0 1,0 0-1,0 0 0,0 0 1,-1 0-1,1 0 0,0 0 0,0 0 1,0 0-1,0-1 0,-1 1 1,1 0-1,0 0 0,0 0 1,0 0-1,0 0 0,0-1 0,-1 1 1,7-6 4150,1 0-3941,5-10 212,0 0 1,-2 0 0,15-31-1,-13 25-226,-11 21-255,34-64 855,35-93-1,-46 99-314,-27 84-862,1 47-1,2-61 278,0 21 19,1 1 1,9 49 0,-8-72 36,0 1 0,1-1-1,0 0 1,1 0 0,0 0 0,1-1-1,0 1 1,0-1 0,1 0-1,0-1 1,1 1 0,7 7 0,-6-9 142,0 0 0,0-1 0,0 1 0,0-2 0,1 1 1,0-1-1,1-1 0,17 7 0,-19-9-24,0 0-1,0 0 1,0-1 0,0 0-1,0-1 1,1 0 0,-1 0-1,0-1 1,0 0 0,1 0-1,11-4 1,-12 2-88,0 0 1,0-1 0,0 0-1,0 0 1,-1-1 0,0 0-1,0 0 1,0-1-1,-1 0 1,0 0 0,0 0-1,0-1 1,-1 0 0,0 0-1,0 0 1,4-11-1,1-1 2,-2 0-1,-1 0 0,0-1 1,-1 0-1,5-35 0,-8 36-17,-1 0 0,-1 0 0,-1 1 0,-1-1 0,-3-28 0,4 46-50,0 0 0,-1 0-1,1 0 1,0-1 0,0 1-1,-1 0 1,1 0 0,0 0 0,-1 0-1,1 0 1,-1 0 0,1 0-1,-1 0 1,0 0 0,1 0-1,-1 1 1,0-1 0,0 0-1,0 0 1,1 1 0,-1-1-1,-2-1 1,2 2-5,0 0 0,1 0 0,-1 1 0,0-1 0,0 0 0,0 0 0,0 0 0,0 1 0,0-1 0,1 0 0,-1 1 0,0-1 0,0 0 0,0 1 0,1 0 0,-1-1 0,0 1 0,0-1 0,1 1 0,-2 1 0,-2 3-44,-1 0 0,1 1 0,1 0 0,-1 0 0,-4 11 0,-1 8 21,1 0 1,-8 44 0,14-55 37,0 0 1,1 0-1,0 0 1,1 0 0,1 0-1,0 0 1,5 20-1,-4-28 38,-1 0-1,1 0 0,1 0 1,-1 0-1,1 0 0,0-1 1,0 0-1,1 1 1,0-1-1,0 0 0,0-1 1,0 1-1,1-1 1,0 0-1,0 0 0,0 0 1,0-1-1,11 6 0,-11-7-6,1 0-1,-1 0 0,0-1 0,0 1 1,1-1-1,-1-1 0,10 1 1,39-5 184,-45 3-171,23-4 80,0 0 0,0-2 0,-1-2 0,0-1 1,-1-1-1,46-23 0,-55 22-98,-1 0-1,0-1 1,-1-2-1,-1 0 1,0 0 0,-1-2-1,0 0 1,-2-1-1,23-33 1,13-47 166,-47 90-155,-2 3-15,1 0 0,-1-1 0,0 1 0,0-1 0,0 1 0,-1-1 0,0 0 0,0-10 0,-1 16-25,0 0 0,0 1 1,0-1-1,0 0 0,0 0 1,0 0-1,-1 0 0,1 0 1,0 0-1,0 0 0,0 0 0,0 0 1,0 1-1,-1-1 0,1 0 1,0 0-1,0 0 0,0 0 1,0 0-1,-1 0 0,1 0 1,0 0-1,0 0 0,0 0 1,0 0-1,0 0 0,-1 0 0,1 0 1,0 0-1,0 0 0,0-1 1,0 1-1,-1 0 0,1 0 1,0 0-1,0 0 0,0 0 1,0 0-1,0 0 0,0 0 1,-1 0-1,1-1 0,0 1 0,0 0 1,0 0-1,0 0 0,0 0 1,0 0-1,0-1 0,0 1 1,0 0-1,0 0 0,0 0 1,0 0-1,0 0 0,-1-1 1,1 1-1,0 0 0,0 0 0,1 0 1,-1 0-1,0-1 0,0 1 1,0 0-1,0 0 0,0 0 1,0-1-1,-10 12 13,10-10 3,-38 56 1,7-9-34,-15 14 77,-25 36-23,57-76 23,2-1 0,-18 41 0,28-57 9,1-1 0,-1 1 1,1 0-1,0 0 1,0-1-1,0 9 0,1-12-39,0 0-1,0 0 1,0 1-1,0-1 1,0 0-1,1 1 0,-1-1 1,0 0-1,1 0 1,-1 1-1,1-1 1,-1 0-1,1 0 1,0 0-1,-1 0 1,1 0-1,0 0 0,0 0 1,0 0-1,0 0 1,0 0-1,0 0 1,0 0-1,0-1 1,0 1-1,0 0 1,2 0-1,0 0 43,0 0 0,0 0 1,0 0-1,0-1 0,1 1 1,-1-1-1,0 0 0,0 0 0,1 0 1,-1 0-1,0-1 0,0 1 0,5-2 1,-2 0-30,-1 0 0,0-1 0,0 1 1,0-1-1,0 0 0,0-1 1,5-3-1,1-4-20,-1 0 0,1-1 0,-2 0 0,16-23 0,53-109-127,-72 135-243,-3 20 17,-2-5 328,0 20-109,-2-20 117,1-1-1,1 1 1,-1 0-1,2 6 1,-2-9 4,3 9 9,0-1-1,5 12 1,-7-21-8,0 1 0,0-1 0,0 0 0,0 0 0,0 0 0,1 1 0,-1-1 0,1-1 0,-1 1 0,1 0 0,0 0 0,0 0 0,0-1-1,0 1 1,0-1 0,0 0 0,3 2 0,0-2 19,1 0 0,0 0 0,0 0 1,0-1-1,0 0 0,0 0 0,0 0 0,-1-1 0,1 1 0,7-3 0,9-3-11,28-12 0,-29 9 86,-5 3-79,50-18 73,-2-2-1,72-42 1,-121 59-149,-10 6-22,1-1 1,-1 1-1,1 0 0,11-3 0,-17 6 73,0-1 0,1 1 0,-1 0 0,0 0 0,0 0 0,0 0 1,1 0-1,-1 0 0,0 0 0,0 0 0,1 0 0,-1 0 0,0 0 0,1 0 0,-1 0 0,0 0 0,0 0 0,1 0 0,-1 0 0,0 0 1,0 0-1,1 0 0,-1 0 0,0 0 0,0 0 0,0 1 0,1-1 0,-1 0 0,0 0 0,0 0 0,0 0 0,1 1 0,-1-1 1,0 0-1,0 0 0,0 0 0,0 1 0,0-1 0,1 0 0,-1 0 0,0 1 0,0-1 0,0 0 0,0 0 0,0 1 0,0-1 1,0 0-1,0 0 0,0 1 0,0-1 0,0 0 0,0 0 0,0 1 0,0-1 0,0 0 0,0 0 0,0 1 0,0-1 0,-1 1 1,-5 14-70,6-14 70,-18 28 29,0 0-1,-2-2 0,-24 28 0,9-14 3,33-38-21,0 0 0,0 1 1,0-1-1,0 0 0,0 1 0,0-1 0,-1 7 1,2-9-8,1 0 1,0 0-1,0-1 1,0 1-1,0 0 1,0 0-1,0 0 1,0 0 0,0 0-1,0 0 1,1-1-1,-1 1 1,0 0-1,0 0 1,1 0-1,-1-1 1,1 1 0,-1 0-1,0 0 1,1-1-1,0 1 1,-1 0-1,1-1 1,-1 1 0,1-1-1,0 1 1,-1 0-1,1-1 1,0 0-1,0 1 1,-1-1-1,1 1 1,0-1 0,0 0-1,0 1 1,-1-1-1,1 0 1,0 0-1,1 0 1,4 1 48,0 0 0,0 0 0,0 0 0,0-1 0,0 0 0,0 0 0,0-1 0,0 0 0,0 0 0,0 0 0,7-4 0,-5 2-16,0 0-1,-1-1 0,1 0 0,-1-1 0,0 0 0,-1 0 0,9-8 0,-3 0-6,0 0 1,0-2-1,-1 1 0,-1-1 0,-1-1 0,12-26 1,146-396 24,-120 273-98,-14 46-113,-25 89-169,-9 29 173,0 3 3,-5 17-70,-17 68 85,-14 109 0,23-86 296,0 190 0,14-281-169,-1 6 156,1-1 0,2 1 0,1 0-1,6 27 1,-9-50-214,0-1-1,0 0 1,1 0 0,-1 0-1,0 0 1,1 0 0,-1 0-1,1 0 1,-1 0-1,1 0 1,0 0 0,-1 0-1,1 0 1,0-1-1,0 1 1,0 0 0,0 1-1,0-2 16,-1 0-1,0 0 1,0 0-1,0 0 1,1 0-1,-1 0 1,0 0-1,0 0 1,0 0-1,0 0 1,1 0-1,-1 0 1,0-1-1,0 1 1,0 0-1,1 0 1,-1 0-1,0 0 1,0 0-1,0 0 1,0 0-1,1 0 1,-1-1-1,0 1 1,0 0-1,0 0 1,0 0-1,0 0 1,0 0-1,1-1 1,2-10-1646,-2-7 18,-2 0 1,1 0-1,-2 0 1,-1 0-1,-6-27 1,8 44 1617,-6-31-1929,-3 0-1,0 0 0,-28-56 1,24 64 1802,-24-35 0,24 40 1485,-1 1-1,-19-17 0,17 19 158,8 8-261,0 0 1,1-1 0,-14-17 0,21 25-1114,1 1 1,0-1 0,-1 1 0,1-1-1,0 1 1,0-1 0,-1 0 0,1 1-1,0-1 1,0 1 0,0-1 0,0 0-1,0 1 1,0-1 0,0 0 0,0 1-1,0-1 1,0 1 0,0-1 0,0 0-1,0 1 1,0-1 0,1 0 0,-1 0-1,1 0 9,0 0 0,0 0 0,0 0-1,0 0 1,0 0 0,0 0-1,0 0 1,0 1 0,0-1 0,0 0-1,2 0 1,3-2 162,0 1 1,1 0-1,9-2 1,183-24 1382,-156 25-1845,1 3 0,70 8 0,-64-1-289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55:05.2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28 877 4640,'-23'10'1504,"23"-10"-1471,0 0 0,0 0 1,0 0-1,-1 0 0,1 0 1,0 0-1,0 0 0,-1 0 1,1 0-1,0 0 0,0 0 1,0 0-1,-1 0 1,1 1-1,0-1 0,0 0 1,0 0-1,0 0 0,-1 0 1,1 0-1,0 1 0,0-1 1,0 0-1,0 0 0,0 0 1,0 1-1,0-1 0,-1 0 1,1 0-1,0 0 0,0 1 1,0-1-1,0 0 0,0 0 1,0 0-1,0 1 0,0-1 1,0 0-1,0 0 0,0 1 1,0-1-1,0 0 0,0 0 1,0 0-1,1 1 0,-1-1 1,0 0-1,0 1 72,0-1 1,1 0 0,-1 0-1,1 0 1,-1 1-1,0-1 1,1 0 0,-1 0-1,0 0 1,1 0-1,-1 0 1,0 0 0,1 0-1,-1 0 1,1 0-1,-1 0 1,0 0 0,1 0-1,-1 0 1,1 0-1,-1 0 1,0 0 0,1 0-1,0 0 1,12-8 978,0 1 1,16-13-1,-16 11-679,3-3-160,0-2-1,-1 1 0,0-2 1,17-23-1,-29 35-212,58-74 401,-3-2 0,-4-2 0,77-157 1,-114 198-200,17-54 1,-7-15 358,-24 96-541,-1-8-91,-5 16-70,-4 11-95,-6 14 179,1 1 0,1 1-1,-12 32 1,16-36-28,-9 23 116,2 0 0,1 1 0,3 0 0,1 1-1,2 0 1,2 1 0,3 0 0,0-1 0,8 67 0,-5-101 32,1 1 0,0-1 0,0 0 0,6 16 0,-5-21-43,-1 1 0,1 0-1,0-1 1,0 1 0,0-1-1,1 0 1,-1 0 0,1 0-1,5 4 1,-7-6-23,0-1 0,0 0 0,1 1 0,-1-1 0,0 0 0,0 0-1,1 0 1,-1 0 0,1 0 0,-1-1 0,1 1 0,-1-1 0,1 0 0,-1 0 0,1 0 0,-1 0-1,1 0 1,-1 0 0,1 0 0,-1-1 0,1 0 0,-1 1 0,1-1 0,-1 0 0,5-2 0,1-2 49,0 0 0,0-1 1,0 0-1,-1 0 0,10-10 0,6-9 25,0-1 0,32-49 0,25-63-150,-73 127 54,-1 0 1,-1-1 0,0 0-1,-1 0 1,0 0-1,3-17 1,-7 28-12,1 0 1,-1 0-1,0 0 0,0 0 1,0 0-1,0 1 0,0-1 1,0 0-1,0 0 0,0 0 1,0 0-1,-1 0 1,1 0-1,0 0 0,-1 0 1,1 1-1,0-1 0,-1 0 1,1 0-1,-2-1 0,1 2-5,1-1 0,-1 1 0,0 0 0,1-1 0,-1 1 0,0 0 0,1 0 0,-1 0 0,0 0 0,0 0 0,1 0 0,-1 0 0,0 0 0,1 0 0,-1 0 0,0 0 0,0 0 0,1 0 0,-1 0 0,0 1 0,-4 1-31,1-1-1,0 1 1,1 0-1,-1 1 1,0-1-1,-6 6 1,-2 5 21,1 0 0,1 1 0,0 1 0,0-1 0,1 1 0,1 1 0,1 0 0,-9 27 0,11-27 31,1 0 1,0 0-1,1 0 0,-1 32 0,4-40 23,0 0 0,1 0-1,-1 0 1,1 0 0,1 0-1,0 0 1,0-1 0,0 1-1,1-1 1,0 1 0,1-1-1,4 8 1,-6-12-10,0-1 0,0 1 0,0-1 0,1 1 1,-1-1-1,1 0 0,-1 0 0,1 0 0,-1 0 0,1-1 0,0 1 0,0-1 1,0 0-1,0 1 0,0-1 0,0-1 0,1 1 0,-1 0 0,0-1 0,0 1 0,0-1 1,1 0-1,-1 0 0,0-1 0,0 1 0,1-1 0,4-1 0,-4 1 8,-1 0 1,1-1-1,-1 1 0,1-1 0,-1 0 0,0 0 1,1 0-1,-1-1 0,0 1 0,0-1 0,-1 0 1,1 1-1,-1-1 0,1 0 0,-1-1 0,0 1 0,0 0 1,0-1-1,-1 1 0,1-1 0,-1 1 0,2-7 1,-2 1-10,0-1 0,0 1 0,-1-1 0,0 1 1,-1-1-1,-3-17 0,-1 6-61,-13-36 1,14 47 17,0 0 0,-1 0 0,0 0 0,0 1 0,-1-1 0,0 1 0,-1 1 0,0-1 0,0 1 1,-13-11-1,18 18-3,1 0 1,-1 0 0,1-1-1,-1 1 1,1 0 0,-1 0-1,0 0 1,0 1 0,1-1-1,-1 0 1,0 1 0,0-1-1,0 1 1,0 0 0,0-1-1,0 1 1,0 0 0,-3 0-1,5 0 19,-1 0-1,1 1 1,0-1-1,0 0 1,-1 0-1,1 0 1,0 0-1,0 0 1,0 0-1,-1 1 1,1-1-1,0 0 1,0 0-1,0 0 1,-1 0-1,1 1 1,0-1-1,0 0 1,0 0-1,0 1 1,0-1-1,-1 0 1,1 0-1,0 1 1,0-1-1,0 0 1,0 0-1,0 1 1,0-1-1,0 0 1,0 0-1,0 1 1,0-1-1,0 0 1,0 0-1,0 1 1,0-1-1,0 0 1,0 0-1,1 1 1,-1-1-1,0 0 1,0 0-1,0 1 1,0-1-1,0 0 1,0 0-1,1 0 1,-1 1-1,0-1 1,0 0-1,1 0 1,10 12-101,-11-11 89,10 7 61,1 0 1,-1 0-1,1-1 0,1 0 0,-1-1 0,24 9 0,79 19 200,-104-32-233,5 2-56,47 11 193,-54-14-306,0 0 1,0 0-1,1-1 0,-1 0 1,13-1-1,-18 0-121,0 0 1,0 1-1,0-1 1,0 0-1,0-1 0,0 1 1,0 0-1,0-1 0,0 0 1,2-2-1,-3 3-19,-1-1-1,0 1 1,1 0-1,-1-1 0,0 1 1,0 0-1,0-1 1,0 0-1,-1 1 1,1-1-1,0 0 1,-1 1-1,1-1 1,-1 0-1,1 1 1,-1-1-1,0 0 0,0-2 1,0-12-1773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55:05.5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69 137 5408,'-53'-25'2432,"38"19"-2112,20-3 1600,5 9-1120,11-8 160,11-4-576,18-4-192,0 7-96,29-6-96,-2 2 32,23 2 512,-6 2-288,-1 6-2432,-11 6 1184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55:19.6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191 760 2912,'-8'8'7296,"17"-9"-5099,-6-1-2001,-1 1-1,1-1 1,0 0 0,-1 0-1,1 0 1,-1-1 0,1 1-1,-1-1 1,0 1 0,0-1-1,0 0 1,2-5 0,2-4 65,8-23 0,-9 19-143,59-202 310,-16 46 29,-30 106-220,16-116 0,-32 168-242,0-3-595,-9 34-83,2-4 788,-10 34-114,-14 72-1,12-42 8,-7 14 3,-4-2 1,-78 169 0,4-51 371,55-115 97,18-36 1055,21-45-528,8-12-949,0 1 0,0-1 1,0 0-1,0 0 0,0 1 0,0-1 1,0 0-1,0 0 0,1 1 1,-1-1-1,0 0 0,0 0 1,1 1-1,-1-1 0,0 0 1,1 1-1,0-2 0,5-11-23,1 0-1,0 1 1,1-1-1,0 2 0,1-1 1,12-12-1,108-89-37,-17 16 154,79-113-151,-108 113-60,-70 84-25,7-9 19,-59 78 140,29-38-59,-6 10 13,-19 48 1,32-68-22,0 0 0,1 0 1,0 0-1,0 0 1,1 0-1,0 1 1,0-1-1,1 1 1,0-1-1,0 0 1,3 11-1,-3-17 30,1 1-1,0-1 1,0 1-1,-1-1 1,2 0 0,-1 0-1,0 1 1,0-1-1,1 0 1,-1 0-1,1 0 1,0 0 0,-1 0-1,1-1 1,0 1-1,0 0 1,0-1-1,0 0 1,1 1 0,-1-1-1,0 0 1,1 0-1,-1 0 1,0 0-1,1-1 1,-1 1 0,1-1-1,-1 1 1,4-1-1,0 0 43,0 0-1,0 0 0,0-1 0,-1 0 0,1 0 1,0 0-1,0-1 0,-1 0 0,1 0 1,-1 0-1,10-6 0,-2-2 77,0 1 1,-1-2-1,16-16 0,-25 24-137,-1-1 0,0 1-1,1 0 1,-1-1 0,0 0 0,-1 1-1,1-1 1,-1 0 0,1 0 0,-1 0-1,0 0 1,-1 0 0,1 0-1,-1 0 1,0 0 0,0 0 0,0 0-1,0-1 1,-1-3 0,0 3-4,-1 0 0,1 0 1,-1 0-1,1 0 0,-1 1 0,-1-1 1,1 1-1,-1-1 0,1 1 1,-1 0-1,-1 0 0,1 0 0,0 0 1,-8-6-1,4 5-26,0-1-1,-1 1 1,1 1 0,-1-1-1,0 1 1,0 1 0,0-1 0,-1 1-1,1 1 1,-15-3 0,9 3 33,11 2 9,0-1 0,0 1 0,0 0 0,0 0 0,0 0-1,0 0 1,-6 2 0,-13-2-164,95-28 470,1-3-196,117-31 1,-177 57-145,1 1 1,-1 0-1,1 1 0,0 1 0,1 0 1,24 2-1,-38 0 9,1 0 0,-1 1 0,0-1 0,1 1 0,-1 0 0,0 0 0,0 0 0,1 0 0,-1 0 0,0 0 0,0 1 0,0-1-1,0 1 1,-1-1 0,1 1 0,0 0 0,-1 0 0,1 0 0,-1 0 0,1 0 0,-1 0 0,0 0 0,0 0 0,1 4 0,1 4 26,0 0 0,-1 0 0,0 0 0,0 16 0,-1-10 43,4 159 146,-6-118 454,1-57-656,0 1 0,0-1 0,0 0 1,0 0-1,0 0 0,0 0 0,0 0 0,0 0 0,0 0 0,0 0 0,1 0 0,-1 0 0,0 1 0,0-1 0,0 0 0,0 0 0,0 0 0,0 0 0,0 0 0,0 0 1,0 0-1,0 0 0,0 0 0,0 0 0,0 0 0,1 0 0,-1 0 0,0 0 0,0 0 0,0 0 0,0 0 0,0 0 0,0 0 0,0 0 0,0 0 0,0 0 0,0 0 1,1 0-1,-1 0 0,0 0 0,0 0 0,0 0 0,0 0 0,0 0 0,0 0 0,0 0 0,0 0 0,0 0 0,8-3 199,5-7 2,-2-1-117,-1 0-1,0-1 1,-1-1 0,14-24 0,3-3-114,-7 11-24,-14 21 16,0 0 1,1 0-1,-1 0 1,2 0-1,-1 1 1,1 0-1,9-7 1,-15 13 19,0 0 1,0 1-1,0-1 0,0 0 1,0 1-1,0-1 1,0 1-1,0-1 1,0 1-1,1-1 1,-1 1-1,0 0 1,0 0-1,0 0 1,1-1-1,-1 1 0,0 0 1,0 1-1,1-1 1,0 0-1,-1 1 11,0-1-1,0 1 0,0-1 0,0 1 0,0 0 0,0 0 0,-1-1 1,1 1-1,0 0 0,-1 0 0,1 0 0,-1 0 0,1 0 0,-1 0 1,1 0-1,-1 0 0,1 0 0,-1 1 0,2 4-7,-1 1-1,0-1 0,-1 0 1,0 1-1,0-1 1,-1 8-1,-1 5 47,-1 1 0,-9 32 0,7-29 228,50-61 512,-22 12-877,-7 7 128,22-19 0,-18 20 10,-10 8-125,1 0 0,1 1 1,0 1-1,17-11 0,-28 19 82,-1-1-1,1 1 0,0-1 0,0 1 1,0-1-1,0 1 0,0 0 0,0-1 1,0 1-1,0 0 0,0 0 1,0 0-1,1 0 0,-1 0 0,0 0 1,0 0-1,0 0 0,0 0 0,0 0 1,0 0-1,0 1 0,0-1 1,0 1-1,0-1 0,0 0 0,0 1 1,0 0-1,0-1 0,0 1 1,-1-1-1,1 1 0,0 0 0,0 0 1,-1 0-1,1-1 0,0 1 0,-1 0 1,1 0-1,-1 0 0,1 0 1,-1 0-1,1 0 0,-1 0 0,0 0 1,0 0-1,1 0 0,-1 1 0,1 5-11,0 0-1,0 0 1,-1 0-1,0 0 1,-1 12-1,-4 13 113,3-29-32,2 1 1,-1 0-1,0 0 1,1 0-1,0-1 0,0 7 1,19-24 21,0-1-1,21-21 1,6-6-192,-43 40 94,1-1 1,-1 1 0,0 0 0,1 0 0,-1 0 0,1 0 0,0 1 0,0 0 0,4-2-1,-7 3 4,1 0-1,-1 0 0,0 0 0,0-1 0,1 1 0,-1 1 0,0-1 0,0 0 0,1 0 0,-1 0 0,0 1 0,0-1 0,1 1 0,-1-1 1,0 1-1,0-1 0,0 1 0,0 0 0,0-1 0,0 1 0,0 0 0,0 0 0,0 0 0,0 0 0,0 0 0,-1 0 0,1 0 1,0 0-1,-1 0 0,1 0 0,-1 0 0,1 1 0,1 6-6,0 0 0,0-1 0,-1 1 0,-1 0 0,1 0 0,-2 9 0,1-17 16,0 22 124,-1-13-106,1 0 1,0 0-1,0-1 1,1 1-1,0 0 1,1 0-1,0 0 1,0-1-1,5 11 1,-5-12-500,1-1 0,-1 1 1,-1 0-1,1-1 1,-1 1-1,0 12 1,1 1-3266,2 0 1073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55:30.8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243 170 4800,'-1'-1'323,"1"0"1,-1-1-1,0 1 0,1 0 1,-1 0-1,1-1 1,0 1-1,0 0 0,-1-1 1,1-1-1,0 3-255,0 0-1,-1 0 1,1 0 0,0-1-1,0 1 1,-1 0-1,1 0 1,0 0 0,0 0-1,-1 0 1,1 0 0,0 0-1,0 0 1,-1 0-1,1 0 1,0 0 0,-1 0-1,1 0 1,0 0-1,0 0 1,-1 0 0,1 0-1,0 1 1,0-1 0,-1 0-1,1 0 1,0 0-1,0 0 1,0 0 0,-1 1-1,1-1 1,0 0 0,0 0-1,0 0 1,0 1-1,-1-1 1,1 0 0,0 1-1,-14 11-123,8-6 119,0 2 0,1-1 0,0 0-1,0 1 1,-5 12 0,-15 48 375,14-38-293,-93 292 1354,97-298-1248,-7 8 35,11-27-52,1-1 0,0 1 1,0 0-1,0 0 0,0 0 0,1 0 0,-2 8 1,5-12 847,0-4-922,13-39 333,20-88 1,10-59-450,-31 137-133,35-78 0,26-43 484,-71 162-336,3-5-6,-7 16-55,0 0 0,0 0 0,0-1 0,0 1 0,0 0 0,0 0 0,1 0 0,-1 0 0,0 0 0,0 0 0,0-1 0,0 1 1,0 0-1,1 0 0,-1 0 0,0 0 0,0 0 0,0 0 0,0 0 0,1 0 0,-1 0 0,0 0 0,0 0 0,0 0 0,1 0 0,-1 0 0,0 0 0,0 0 0,0 0 0,0 0 0,1 0 0,-1 0 0,0 0 0,0 0 0,0 1 0,0-1 0,0 0 0,1 0 0,-1 0 0,0 0 0,0 0 0,0 0 0,0 0 0,0 1 1,0-1-1,1 0 0,-1 0 0,0 0 0,0 0 0,0 0 0,0 1 0,0-1 0,0 0 0,0 0 0,6 13-42,-5-10 25,20 58 546,17 77-1,-7-23-176,36 80 93,-48-150-34,2-1 0,32 50-1,-51-91-288,0-1-1,0 1 1,0-1-1,1 0 0,3 4 1,-6-6-138,1 0 0,-1 0 0,0 1 0,0-1 0,0 0 0,1 0 0,-1 0 0,0 0 0,0 0 0,0 0 1,1 0-1,-1 1 0,0-1 0,0 0 0,0 0 0,1 0 0,-1 0 0,0 0 0,0 0 0,1 0 0,-1 0 0,0 0 0,0 0 0,0 0 0,1 0 0,-1-1 0,0 1 0,1 0 1,-1 0-182,0-1 0,0 0 1,0 1-1,0-1 1,0 1-1,0-1 1,0 0-1,0 1 1,0-1-1,0 1 1,0-1-1,0 0 1,0 1-1,0-1 1,-1 1-1,1-2 1,-3-4-1577,1 0 0,-1 1 0,1-1 0,-2 1-1,-5-9 1,-4 1-1067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55:31.2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26 3808,'-26'-11'1227,"20"8"1771,7 0-888,13-1 122,28 0-981,-40 4-1016,29-1 97,0 2 1,0 1-1,-1 1 1,1 2-1,48 13 1,-28-5-83,-28-6-164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4:15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1281 67 7232,'-41'-26'3264,"24"13"-2848,7 6 768,5 7-736,-3-8-96,8 3-224,-9-2-192</inkml:trace>
  <inkml:trace contextRef="#ctx0" brushRef="#br0" timeOffset="1">80 89 8544,'-72'-22'3872,"64"27"-3360,8-10-192,3 5-288,7 0-512,7 5 256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4:46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17 3968,'-2'-3'162,"-3"-11"1039,8 15-548,6 8 40,4 5-115,-1 2-1,-1-1 1,-1 2 0,17 33-1,7 12 540,23 24 487,34 56 1096,-62-88-2064,-2 1-1,-3 1 0,-2 1 1,-2 1-1,-4 0 1,12 73-1,-26-112-517,0 1 0,-2-1 0,-1 0 0,0 1-1,-1-1 1,-1 0 0,-1 0 0,-1 0 0,-8 22 0,-6 7 230,-3-2 1,-33 55-1,29-60-55,3-4-101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5:45.8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42 3648,'-5'-8'7317,"11"9"-5701,26 3-409,0-1 1,0-1-1,45-3 1,100-18 366,-36 3-1562,-89 10-343,-3 5 96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55:31.5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37 3968,'0'-2'358,"0"0"1,0 0-1,0 0 0,0 1 1,0-1-1,1 0 1,-1 0-1,1 0 0,-1 0 1,1 0-1,0 1 1,-1-1-1,1 0 0,0 1 1,0-1-1,0 0 0,1 1 1,-1-1-1,2-1 1,-8 38 4872,-8 77-3370,-6 73-724,15-143-997,1-16-19,1 1 1,1-1-1,1 1 0,7 44 0,-3-54 150,-3-12-494,1-1 1,-1 1-1,-1 0 0,1 5 1,-1-12-976,-1-1 1,0 1 0,0 0-1,0 0 1,0 0 0,0 0-1,-3-4 1,2 2-563,-4-8-858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55:31.9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74 5472,'-15'-13'4986,"19"12"-4123,0 1 0,1-1-1,-1 0 1,0 0-1,0 0 1,6-4 0,20-4 410,33 2-561,87 1 0,-74 11-388,-52-3-666,0 0-1,37-3 0,-59 1-122,0-1-1,0 1 0,0-1 1,0 1-1,0-1 1,0 0-1,0 1 0,0-1 1,0 0-1,0 0 1,0-1-1,0 1 0,-1 0 1,1-1-1,0 1 1,-1-1-1,0 1 1,1-1-1,0-2 0,11-9-2152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55:32.3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19 5056,'0'-1'56,"0"1"15,0-1 0,-1 1-1,1-1 1,0 1 0,0 0 0,-1-1-1,1 1 1,0-1 0,0 1 0,0 0-1,0-1 1,0 1 0,0-1 0,-1 1-1,1-1 1,0 1 0,0-1 0,0 1 0,1-1-1,-1 1 1,0 0 0,0-1 0,0 1-1,0-1 1,0 1 0,0-1 0,1 1-1,-1 0 1,0-1 0,0 1 0,1 0-1,-1-1 1,0 1 0,0-1 0,1 1-1,-1 0 1,1 0 0,-1-1 0,1 1 8,-1 0 0,0 0 0,0-1-1,0 1 1,0 0 0,0 0 0,1 0 0,-1 0 0,0 0 0,0 0 0,0 0 0,1 0 0,-1 0 0,0-1 0,0 1-1,0 0 1,1 0 0,-1 0 0,0 0 0,0 0 0,0 0 0,1 0 0,-1 1 0,0-1 0,0 0 0,0 0 0,1 0-1,-1 0 1,0 0 0,0 0 0,0 0 0,1 0 0,-1 0 0,0 0 0,0 1 0,0-1 0,0 0 0,1 0 0,3 11 1478,-1 15 138,-8 269 3142,-2-125-4292,3-109-311,3-51-208,0 20 482,1-21-3,0-9-494,0 0-1,0 0 1,0 0-1,0 0 1,0 0-1,0 0 1,0 0-1,0 0 1,0 0-1,0 0 1,0 0-1,0 0 1,0 0-1,0 0 1,0-1-1,0 1 1,0 0-1,0 0 1,0 0-1,0 0 1,0 0 0,1 0-1,-1 0 1,0 0-1,0 0 1,0 0-1,0 0 1,0 0-1,0 0 1,0 0-1,0 0 1,0 0-1,0 0 1,0 0-1,0 0 1,0 0-1,0 0 1,0 0-1,0 0 1,1 0-1,-1 0 1,0 0-1,0 0 1,0 0-1,0 0 1,0 0-1,0 0 1,0 0-1,0 0 1,0 0-1,0 0 1,0 0-1,0 0 1,0 0 0,0 0-1,0 0 1,1 0-1,-1 0 1,0 0-1,0 0 1,0 0-1,0 0 1,0 0-1,0 0 1,42-105 736,-34 81-802,2-1 1,0 1-1,1 1 1,22-34-1,-30 52 31,0 1 0,1 0-1,0 0 1,0 0-1,5-5 1,-8 9 14,0-1-1,0 0 0,1 0 1,-1 1-1,0-1 1,0 1-1,0-1 0,1 1 1,-1-1-1,0 1 1,1 0-1,-1 0 0,0 0 1,0-1-1,1 1 1,-1 0-1,0 1 1,1-1-1,-1 0 0,0 0 1,1 0-1,-1 1 1,0-1-1,0 1 0,1-1 1,-1 1-1,1 0 1,2 2 6,-1 0 0,0 0 0,0 0 0,0 0 0,0 1 1,0-1-1,-1 1 0,0-1 0,1 1 0,-1 0 0,-1 0 0,3 5 0,0 5 41,0-1-1,4 21 0,-6-20 56,-1-1 1,0 0-1,0 0 0,-2 1 0,1-1 0,-2 0 0,-4 22 0,3-26 17,1 0 0,-2 0 0,1-1-1,-1 1 1,0-1 0,-1 0 0,0 0 0,0 0-1,-1-1 1,0 0 0,-11 11 0,10-12 4,0 0 0,0-1 0,0 0 0,-1 0 0,1-1 0,-1 1 0,-9 2 0,12-6-74,0 1-1,0-1 0,0 0 0,0 0 1,0-1-1,0 0 0,-1 0 0,1 0 1,0 0-1,0-1 0,0 0 0,0 0 1,-7-3-1,5 2-518,1 0 0,0-1 0,0 0 0,1-1 0,-1 1 0,-9-9 0,5 2-1595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55:35.8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42 3552,'0'-2'246,"0"1"1,0 0-1,0 0 1,0 0-1,1 0 1,-1-1-1,0 1 0,1 0 1,-1 0-1,2-2 1,1 0 692,-2 6 979,-4-5-1435,-1 1 1,0 0 0,1 0-1,-1 1 1,1-1 0,-1 1-1,0 0 1,1 0 0,-1 0-1,-4 0 1,2 1 894,22-7-471,-16 5-891,1 1 1,0 0-1,-1 0 0,1-1 1,0 1-1,-1 0 1,1-1-1,0 1 0,-1 0 1,1-1-1,-1 1 1,1-1-1,-1 1 0,1-1 1,-1 1-1,1-1 1,-1 0-1,0 1 0,1-1 1,-1 1-1,0-1 0,1 0 1,-1 1-1,0-1 1,0 0-1,0-1 0,0 2-3,-1 0-1,1 0 0,-1 0 0,0 0 0,1 0 0,-1 0 0,0 0 0,1 0 0,-1 1 0,0-1 0,1 0 0,-1 0 0,1 0 0,-1 1 0,1-1 0,-1 0 0,0 1 0,1-1 0,-1 1 0,0 0 0,0 0-2,-1-1 0,1 1 0,0 0 1,-1 0-1,1 0 0,0 0 0,0 1 0,0-1 0,0 0 0,0 0 0,-1 3 0,-6 13 1062,9-17-1012,-1-1-1,1 0 1,0 0 0,-1 0 0,1 0 0,0 0 0,-1 0-1,0 0 1,1 0 0,-1 0 0,1 0 0,-1 0 0,0 0-1,0 0 1,0 0 0,1 0 0,-1-2 0,1-5-17,3 4-65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56:00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63 2080,'-3'-8'17482,"2"8"-17335,0 1-1,0 0 0,1 0 1,-1 0-1,0-1 1,1 1-1,-1 0 1,1 0-1,-1 0 0,1 0 1,-1 0-1,1 0 1,0 0-1,-1 0 1,1 0-1,0 1 1,0 1-1,-4 23 935,0 49 357,2-18-1073,-2 129 584,2-164-906,3 44 0,0 6 162,-2-40 64,1-31 115,0 6-64,-5-21 107,-2-65-410,-3-21 14,1 36-26,-5-35 16,10 78 67,-3-13-153,1 0 1,-1-47-1,6 78 66,1 0 0,1 0 0,-1 0 0,0 0 0,1 0 0,-1 0 0,1 0 0,0 1 0,0-1 0,0 0 0,1 1 0,-1-1 0,0 0 0,1 1 0,0-1 0,-1 1 0,1 0 0,0 0 0,0 0 0,1 0 0,2-3 0,1 2 19,0 0 1,0 0 0,1 0-1,-1 1 1,1 0 0,0 0-1,-1 0 1,8 0 0,11-2 23,0 1 1,0 2-1,0 0 1,0 1-1,26 5 0,-38-3-55,1 0 0,-1 1 0,0 1 0,0 0 0,0 1 0,0 1 0,-1 0 0,0 0-1,0 1 1,-1 1 0,11 8 0,-19-14 22,0 0-1,-1 1 1,1-1 0,-1 1-1,1 0 1,-1-1 0,0 1 0,0 0-1,-1 0 1,1 0 0,1 5-1,-3-6 3,1-1-1,-1 1 1,0 0 0,0 0-1,0 0 1,0-1-1,-1 1 1,1 0-1,0 0 1,-1 0 0,1-1-1,-1 1 1,0 0-1,1-1 1,-1 1 0,0-1-1,0 1 1,0-1-1,0 1 1,0-1-1,-1 0 1,1 1 0,0-1-1,-3 2 1,-3 3-14,0-1 1,-1 0-1,1-1 0,-1 0 1,0 0-1,0 0 1,-16 4-1,-62 11 82,76-18-35,-14 3-134,-47 0 0,78-4 86,6 0-15,0 0 1,0 1 0,0 0-1,-1 0 1,1 2 0,0-1-1,16 8 1,-20-7 26,-1 2 0,0-1 0,0 1 1,0 1-1,-1-1 0,0 1 0,0 0 0,-1 1 0,1 0 0,-1 0 0,10 15 0,-6-4 23,0 0-1,-2 1 0,0 0 1,8 26-1,-14-37 69,1 0 0,-1 0 1,-1 1-1,0-1 0,0 0 0,-1 1 0,0-1 1,0 0-1,-1 1 0,-1 9 0,1-14-60,-1 0-1,1-1 1,0 1-1,-1-1 1,0 1-1,0-1 1,0 0-1,0 1 1,0-1-1,-1 0 1,0 0-1,1-1 1,-1 1-1,0 0 1,0-1-1,-1 0 1,1 0-1,0 0 1,-1 0-1,1 0 1,-1-1-1,1 1 1,-8 0-1,-12 4 76,1-2 1,0-1-1,-38 0 1,-69-8-1036,91 2-164,37 3 907,-6 0-978,1-1 0,-1 0 0,1 0 0,-8-2 0,3 1-3332,32-1-11385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56:03.1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45 157 2304,'-10'-12'12576,"9"33"-7355,-2 8-4069,1 1 1,3 43 0,1-18-745,-2 4-114,3 0-1,14 86 0,-15-116-205,-3-16 635,-4-33-766,0-95 193,2 41 237,-17-88 0,15 122-313,0 10 26,1 5 15,-1-26-1,5 43-53,0 0 0,1 0 0,0 1-1,0-1 1,0 1 0,1-1 0,5-12 0,-5 16-11,1 0 0,-1 0 0,1 0 0,0 0 0,0 0 0,0 1 0,1-1 0,-1 1 0,1 0 0,0 0 0,0 1 0,0-1 0,0 1 0,0 0 0,1 0 0,4-2 0,-2 2 54,-1-1-1,1 2 1,0-1 0,0 1 0,0 0-1,0 0 1,0 1 0,1 0 0,13 1-1,-12 1-47,1 0-1,-1 1 1,1 0-1,-1 0 1,0 1-1,0 1 1,-1-1-1,1 1 1,8 8-1,-15-12-32,-1 0-1,1 0 1,-1 0-1,0 1 1,1-1-1,-1 1 1,0-1-1,0 1 1,0-1-1,0 1 1,0 0-1,-1-1 1,1 1-1,0 0 0,-1 0 1,1-1-1,-1 1 1,1 4-1,-2-4 3,1 1 0,0-1-1,-1 1 1,1-1 0,-1 1-1,0-1 1,0 0-1,0 1 1,0-1 0,0 0-1,0 0 1,-1 0 0,1 1-1,-1-2 1,-2 4-1,-13 12 163,-21 17-1,20-20-185,-28 32-1,41-41 17,2-2-32,1 0 0,-1 0 0,1 1 0,-1-1 0,1 0-1,0 1 1,-1 4 0,2-6 14,1-1 1,0 0-1,0 1 1,0-1-1,0 0 1,0 1-1,0-1 1,0 1-1,0-1 1,1 0-1,-1 1 1,0-1-1,1 0 1,-1 0-1,1 1 1,0-1-1,-1 0 1,1 0-1,0 0 1,0 1-1,0-1 0,0 0 1,0 0-1,0-1 1,1 3-1,7 3 22,0 0 0,0-1-1,1 1 1,-1-2-1,1 1 1,0-2 0,12 4-1,3 2 23,-3-1 20,102 41 254,-102-39-107,0 1 1,-1 1-1,27 20 1,-47-31-198,2 1 12,-1 0 0,1 1 0,0-1 0,-1 1 0,1-1 0,2 5-1,-4-6-24,-1-1 0,0 1 0,0-1-1,1 1 1,-1-1 0,0 1 0,0-1 0,0 1-1,0 0 1,0-1 0,0 1 0,0-1-1,0 1 1,0-1 0,0 1 0,0-1-1,0 1 1,0-1 0,-1 2 0,1-1-2,-1 0-1,1 0 1,-1 0 0,0-1 0,0 1-1,1 0 1,-1 0 0,0-1 0,0 1-1,0-1 1,0 1 0,0 0 0,0-1-1,-1 1 1,-13 4 20,0 0-1,0 0 1,-1-2-1,-25 4 1,-69 0 1,90-6-14,-138-2-2944,56-6-6340,82 6 6169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56:06.3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97 2144,'-10'-5'4373,"4"-1"715,3 13-3089,1 0-1,1 0 1,-2 7-1,3 15-615,3 105 1912,17 7-2535,-13-98-502,-1-18-79,-4-19-34,0-1-1,-1 1 1,0-1-1,1 8 1,-5-22 62,1-1 0,-1 0 0,-7-13 0,-3-12-251,-12-37 299,13 41-173,1-1 0,-6-39 0,14 56-41,1 0 1,0 0 0,1 0-1,2-24 1,0 33-10,0 1 1,0-1-1,0 1 0,1 0 1,-1-1-1,1 1 0,1 0 0,-1 0 1,1 1-1,0-1 0,0 0 1,0 1-1,0 0 0,1-1 1,0 1-1,6-5 0,-2 3 29,1 1 0,-1-1 0,2 1 0,-1 1 0,0 0 0,1 0 0,0 1 0,0 0 0,0 1 0,0 0 0,0 0 0,0 1 0,0 1 0,1-1 0,14 3 0,-14-1-24,-1 1 0,1 0 0,-1 0 0,0 1 0,0 0 0,0 1 0,0 0 0,-1 1 0,1 0 0,-1 0 0,0 1 0,-1 0 0,1 1 0,-1 0 0,8 10 0,-12-14-1,-1 1 1,-1 0-1,1 0 1,0 0-1,-1 1 1,0-1-1,0 1 0,0-1 1,-1 1-1,2 7 1,-2-9-14,-1 1 1,0-1-1,0 0 1,0 0-1,0 0 1,0 1-1,-1-1 1,1 0-1,-1 0 1,0 0-1,0 0 1,0 0-1,-1 0 1,1 0-1,-1 0 1,-3 5-1,-3 1 3,0 0 0,-1 0 0,0 0 0,-1-1 0,1-1 0,-14 8 0,-69 35 20,33-20-61,55-28-9,1-1-1,0 1 1,1 0 0,-1 0-1,0-1 1,-4 5 0,7-5 20,0-1 1,-1 1-1,1-1 1,0 1 0,-1-1-1,1 1 1,0-1-1,0 1 1,-1-1-1,1 1 1,0-1 0,0 1-1,0-1 1,0 1-1,0-1 1,0 1-1,0 0 1,0-1 0,0 1-1,0-1 1,0 1-1,0-1 1,0 1-1,0 0 1,0-1 0,1 1-1,-1-1 1,0 1-1,0-1 1,1 1-1,-1-1 1,0 1 0,1-1-1,-1 1 1,0-1-1,1 0 1,-1 1-1,1-1 1,-1 0 0,1 1-1,0 0 1,10 6 56,0-1 0,1 0 1,0 0-1,0-1 0,0-1 0,16 4 1,16 6 47,-14-3 52,-2 1-1,1 2 1,-2 0-1,0 2 0,-1 1 1,35 29-1,-55-40-85,0 0 0,0 0 0,-1 1 0,1-1-1,-1 1 1,5 11 0,-8-15-60,0 1 0,-1-1 0,1 1 0,-1 0 0,0-1 0,0 1 0,0 0 0,-1 0 0,1 0 0,-1 0 0,0 0 0,0-1 0,-1 1 0,1 0 0,-1 0 0,-1 5 0,0-3-12,0-1 0,-1 0 0,0 0 0,0 0 0,0 0 0,-1 0 0,1 0 0,-1-1 0,0 0 0,-1 1 0,1-2-1,-1 1 1,0 0 0,0-1 0,-7 4 0,-6 2-376,-1-1 0,1-1 0,-23 6-1,-67 12-4599,58-14 2549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56:11.1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67 81 2496,'-1'-9'806,"0"1"0,1-1 0,0 0 0,1-9 0,-1-10 9174,-2 34-8592,-3 11-413,0 1-473,2-5 11,0 0 1,-1 22-1,-1 23 632,2-10-64,2 62 0,-1 10 38,-1-7-494,4 0 250,-1-111-550,1-10 48,15-47-109,-11 35-287,10-25 1,-10 33 1,1 0 1,0 1-1,0-1 1,1 1-1,10-11 1,-13 18 42,0-1 1,0 1-1,0 0 1,1 0-1,-1 1 1,1 0-1,0-1 1,0 2-1,1-1 1,-1 0-1,0 1 1,1 0-1,11-2 1,-14 3-16,0 1 0,0 0-1,0-1 1,0 1 0,1 0 0,-1 1 0,0-1 0,0 1 0,0-1-1,0 1 1,0 0 0,0 0 0,0 0 0,0 1 0,4 2 0,-3-2 18,0 1 0,-1 0 0,0 0 1,1 0-1,-1 1 0,0-1 0,-1 1 0,1-1 1,-1 1-1,3 5 0,-2-2 28,0 1 0,0-1 0,-1 1 0,0 0 0,0-1 0,0 1 1,-1 0-1,-1 0 0,1 0 0,-1 0 0,-1 0 0,-1 9 0,0-6 61,-1 0-1,-1 0 0,0 0 1,0-1-1,-1 1 0,-1-1 1,0 0-1,-7 9 1,8-12-96,0-1 1,-1 1-1,0-1 1,0 0-1,0-1 1,-1 0-1,0 0 1,0 0-1,0-1 1,0 0-1,-13 5 1,15-8-61,1 0 0,-1 0-1,0 0 1,1-1 0,-1 0 0,1 0 0,-1 0 0,0 0 0,1-1 0,-1 0 0,1 0 0,-1 0 0,-6-3 0,-5-3-2331,0-1 1,-18-11-1,18 10-2091,6 5-1775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56:14.2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28 4576,'-6'-7'1479,"6"7"-1363,-1-1-1,1 1 1,0 0-1,-1 0 0,1-1 1,0 1-1,-1 0 1,1 0-1,0-1 0,0 1 1,-1 0-1,1-1 1,0 1-1,0 0 0,0-1 1,0 1-1,-1-1 1,1 1-1,0 0 0,2-15 12324,0 24-11519,3 10-570,-1 0 0,-1-1 0,0 1 0,-2 0 0,0 20 0,2 19-39,21 269 1251,-23-316-1477,0-1 0,5 14 0,-4-15 50,0 0 0,0 1 0,0 13 0,-2-23-114,0 1 0,0 0 1,0-1-1,0 1 0,0 0 0,0-1 1,0 1-1,0 0 0,-1-1 1,1 1-1,0 0 0,0-1 0,-1 1 1,1-1-1,0 1 0,-1 0 0,1-1 1,0 1-1,-1 0 0,1-2-10,0 1 0,0-1-1,0 1 1,0-1 0,0 0 0,0 1-1,0-1 1,0 0 0,0 1-1,1-1 1,-1 1 0,0-1 0,1 1-1,-1-1 1,0 1 0,1-1-1,-1 1 1,0-1 0,1 1 0,-1-1-1,1 1 1,0-1 0,16-22-78,-13 17 100,-1 1-1,1-1 1,0 1 0,0 0-1,1 1 1,-1-1-1,1 1 1,0 0 0,0 0-1,1 0 1,-1 1 0,7-3-1,-9 5-9,-1 0-1,1 1 1,0 0 0,-1 0-1,1 0 1,0 0-1,-1 0 1,1 0 0,-1 0-1,1 1 1,-1 0 0,1-1-1,0 1 1,-1 0-1,0 0 1,1 0 0,3 3-1,-2-2 54,-1 0-1,1 1 1,-1-1-1,0 1 1,0 0-1,0 0 1,0 0-1,-1 0 1,1 0-1,3 7 0,-4-6 5,0 0 0,-1 0 0,0 0 0,1 0 0,-1 0 0,-1 0-1,2 8 1,-2-11-58,0 1 0,-1 0 0,1-1 0,0 1 1,0 0-1,-1-1 0,1 1 0,-1 0 0,0-1 0,1 1 0,-1-1 0,0 1 0,0-1 0,0 1 0,0-1 0,0 0 0,0 0 0,0 1 0,-1-1 0,1 0 0,0 0 0,-1 0 0,-2 1 0,-7 4-60,1-1 0,-1 0 0,0 0 0,-1-2 0,1 1 0,-15 1-1,18-4-884,0 0 0,-1 0-1,1-1 1,0-1 0,0 1-1,-10-3 1,16 3 423,0-1 1,1 1-1,-1-1 0,0 1 1,0-1-1,1 0 1,-1 1-1,0-1 0,1 0 1,-1 0-1,1 0 0,-1 0 1,1-1-1,0 1 0,-1 0 1,1-1-1,0 1 1,-2-3-1,-3-12-3697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56:18.6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 2 2720,'-5'-2'11969,"5"3"-11782,-1 10 2409,3 19-2357,5 174 3281,-7-152-3172,-4 107 899,3-123-992,2-30-169,-1 0 0,0 0 0,0 0 1,-1 0-1,0 0 0,-2 9 1,2-9 49,0-2 89,-5-10 192,5 4-405,1 1 0,0-1 0,-1 0 0,1 1-1,0-1 1,0 1 0,0-1 0,0 0 0,1 1 0,-1-1-1,0 0 1,2-1 0,6-24 64,-2 16-66,0-1 1,0 1-1,1 0 1,9-11-1,-13 19 6,-1 0 0,1 0 0,0 0 0,-1 1 0,1-1 0,1 1 0,-1 0 0,0 0 0,0 0 1,1 0-1,-1 1 0,1-1 0,0 1 0,-1 0 0,1 0 0,0 0 0,0 0 0,4 1 0,-2 0 103,0 0 0,0 1 1,0 0-1,0 0 0,0 0 1,0 1-1,0 0 0,-1 0 1,1 0-1,-1 1 0,1 0 0,-1 0 1,0 0-1,0 1 0,0 0 1,-1 0-1,1 0 0,6 9 1,-10-12-67,0 0 1,-1-1 0,1 1-1,0 0 1,-1 0 0,1 0 0,-1 0-1,1 0 1,-1 0 0,0 1-1,0-1 1,1 0 0,-1 0 0,0 0-1,0 0 1,0 0 0,0 0 0,0 1-1,0-1 1,0 0 0,0 0-1,-1 1 1,0 0 1,0-1 0,0 1 0,0-1 0,0 1 0,0-1 0,0 0 0,0 1-1,0-1 1,-1 0 0,1 0 0,0 0 0,-4 2 0,-1 0 43,0 0 0,0-1 0,-1 1 1,1-1-1,-10 1 0,0 0-109,0-1 1,0-2-1,-27 0 0,-18-6-3523,46 4 1490,13 2 1824,-11 0-2787,5 5-2539,2 6 1477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5:47.3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1 259 3232,'2'-1'1737,"-2"1"-1579,0 0 0,0 0 0,0 0-1,1 0 1,-1 0 0,0 0 0,0 0 0,0 0 0,1 0 0,-1 0 0,0 0 0,0 0 0,0 0 0,2 1 1578,-1-1-1578,12 5-219,-5-2 637,11 1 54,0-1 0,29 1 0,10 1 189,-26-1-371,1-2-1,-1-1 0,1-2 0,-1-1 0,0-2 1,40-8-1,3 0 370,-7 3-552,255-48 615,-249 45-771,31-6 44,-56 9-16,82-1 1,-58 5-13,58 4-60,-59 3 136,95-9 25,-91 3 7,12-6-124,-12 0 1,-7 5-143,208-8 412,-68 2-94,-205 10-292,67-4 270,352-18 210,-295 17-111,-49 2 44,227-16 479,-275 19-850,108-8 191,-139 9-260,18-4-1119,-8-3-6939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56:27.6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 69 4576,'-4'-3'1276,"0"-1"0,0 0-1,0 0 1,-5-7 0,8 9-868,0 0 0,0 0 0,0 0 0,0 0 0,0-1 0,1 1 0,-1 0-1,1 0 1,-1-1 0,1 1 0,0-4 0,-3-1 739,3 7-1113,0 0 0,0 0 0,-1 0 0,1 0 1,0 0-1,0 0 0,0 0 0,0-1 0,0 1 0,0 0 0,0 0 0,0 0 0,-1 0 0,1 0 0,0 0 0,0-1 0,0 1 0,0 0 1,0 0-1,0 0 0,0 0 0,0-1 0,0 1 0,0 0 0,0 0 0,0 0 0,0 0 0,0 0 0,0-1 0,0 1 0,0 0 0,0 0 1,0 0-1,0 0 0,1 0 0,-1-1 0,0 1 0,0 0 0,0 0 0,0 0 0,1 5 3381,4 24-2947,2 5-232,1 0 0,17 46 1,-2-6-29,34 189 645,-51-232-15,-5-38-644,0-1 1,1 1 0,3-13-1,0 6-98,-1 3-111,1 0 0,0 0-1,0 1 1,1 0 0,1 0-1,0 0 1,0 1 0,1 0 0,0 0-1,0 1 1,1 0 0,0 0-1,1 1 1,17-10 0,-19 13-34,0 0 1,0 1-1,0 0 0,0 0 0,0 1 1,1 0-1,-1 1 0,1 0 1,0 0-1,14 1 0,-17 0 89,0 1-1,0 0 1,0 0-1,0 0 1,0 1-1,0 0 1,0 0-1,-1 0 1,1 1-1,-1 0 1,1 0-1,-1 0 0,0 1 1,0-1-1,7 9 1,-10-10 6,0 0 1,-1 1-1,1-1 0,0 1 1,-1-1-1,0 1 1,0 0-1,0-1 1,0 1-1,0 0 0,0 0 1,-1 0-1,1 0 1,-1 0-1,0-1 0,0 1 1,0 0-1,0 0 1,0 0-1,-1 0 0,1 0 1,-1 0-1,0 0 1,0 0-1,-2 3 0,2-2-15,-1 0-1,-1 0 0,1-1 0,0 1 0,-1-1 0,0 1 0,0-1 1,0 0-1,0 0 0,0 0 0,-1-1 0,1 1 0,-1-1 1,0 0-1,0 0 0,0 0 0,-4 1 0,-3 0-1,0 0 0,-1-2-1,1 1 1,0-1 0,-1-1-1,1 0 1,-18-2 0,-80-20-3566,80 15 978,9 3 537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57:00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245 445 2496,'0'0'50,"0"0"0,0-1-1,0 1 1,0 0 0,0 0 0,0 0 0,0 0 0,0-1-1,0 1 1,0 0 0,0 0 0,0 0 0,0 0 0,-1 0 0,1-1-1,0 1 1,0 0 0,0 0 0,0 0 0,0 0 0,-1 0-1,1 0 1,0-1 0,0 1 0,0 0 0,0 0 0,0 0-1,-1 0 1,1 0 0,0 0 0,0 0 0,0 0 0,-1 0-1,1 0 1,0 0 0,0 0 0,0 0 0,0 0 0,-1 0-1,1 0 1,0 0 0,0 0 0,0 0 0,0 0 0,-1 0 0,1 1-1,-2-1 585,-14 0 1579,11-1-2025,-1 1 0,0 1 0,0-1-1,0 1 1,0 0 0,0 0 0,0 1 0,-10 4 0,7-1-108,1 0 0,0 0 1,1 1-1,-1 0 0,1 0 1,1 1-1,-1 0 0,1 0 1,0 1-1,-7 11 1,-2 6 113,1 0 0,-13 33 0,24-51-148,0 1 0,1-1-1,0 1 1,0 0 0,0 0 0,1 0-1,0 0 1,1 0 0,0 0-1,0 0 1,1 1 0,0-1 0,2 11-1,-1-15-31,0 0 0,0 0 0,1 0 0,-1 0 0,1 0-1,-1-1 1,1 1 0,1-1 0,5 6 0,-2-3 48,0 0 1,1-1 0,14 9 0,-6-6 44,-7-4 32,-1 1-1,18 5 0,-20-8-109,1 0 1,-1 0-1,1-1 0,0 0 0,-1 0 0,1 0 1,0-1-1,0 0 0,0-1 0,-1 1 0,1-1 0,0-1 1,-1 1-1,1-1 0,-1 0 0,9-4 0,21-7 96,-25 9-19,-1 1 0,14-8 0,-7 2 2,-1 0 0,-1-2 0,0 0 0,0 0 0,-1-2 0,-1 0 0,22-26 0,-23 24-38,-9 12-61,0 0 0,0-1 0,0 0 0,0 0 0,0 1 0,-1-2 0,0 1 0,0 0 1,0 0-1,0-1 0,-1 1 0,0-1 0,2-7 0,-3 11-8,0 0-1,0 1 1,0-1-1,0 0 0,0 0 1,0 0-1,0 0 1,0 1-1,-1-1 1,1 0-1,0 0 1,0 0-1,-1 1 0,1-1 1,-1 0-1,1 0 1,-1 1-1,1-1 1,-1 0-1,1 1 1,-1-1-1,1 1 0,-1-1 1,-1 0-1,1 0-20,0 1 0,0 0-1,0 0 1,0-1 0,0 1 0,0 0-1,-1 0 1,1 0 0,0 0-1,0 1 1,0-1 0,0 0-1,0 0 1,0 1 0,-2 0 0,-2 1-34,1 0 1,-1 0-1,1 1 1,-1 0-1,-6 5 1,3 0-28,0 1 1,1 0-1,0 0 1,1 1-1,0-1 1,0 1-1,1 1 1,-7 16 0,9-19 82,1 0 0,-1 1 0,2-1 0,-1 1 0,1-1 0,0 1 0,1-1 0,0 1 1,0-1-1,1 1 0,3 16 0,-3-21 41,1 0 0,-1-1-1,1 1 1,0-1 0,-1 1 0,2-1 0,-1 0-1,0 0 1,1 0 0,-1 0 0,1 0 0,0 0-1,0-1 1,0 0 0,0 1 0,0-1 0,1 0-1,-1 0 1,1-1 0,-1 1 0,7 1 0,-4-1 52,0-1 1,0 0 0,1 0 0,-1-1-1,0 1 1,1-1 0,-1-1 0,0 1-1,1-1 1,-1 0 0,0 0 0,8-4 0,-7 3-18,1-1 1,-1 0 0,0-1 0,-1 0 0,1 0-1,-1 0 1,1-1 0,-1 0 0,-1 0 0,8-8-1,-11 10-59,0 0 0,1 0-1,-2 0 1,1-1 0,0 1-1,-1-1 1,1 1 0,-1-1-1,0 1 1,0-1 0,-1 0-1,1 1 1,-1-1 0,1 0-1,-1 0 1,0 1 0,-1-1-1,1 0 1,-1 0 0,0 1-1,1-1 1,-2 1 0,1-1-1,-2-3 1,1 3-35,0 0-1,0 0 1,-1 0 0,0 0-1,0 0 1,0 1 0,0-1 0,0 1-1,-1 0 1,1 0 0,-1 0-1,0 1 1,0-1 0,0 1 0,0 0-1,-6-2 1,4 2 5,0 0 1,0 0-1,-1 1 0,1 0 0,-1 0 1,1 0-1,-1 1 0,1 0 1,-1 0-1,1 1 0,-11 1 1,9-1-206,-23 3-103,31-4 310,-1 0 0,1 1 1,0-1-1,-1 0 0,1 0 0,0 0 1,0 0-1,-1 0 0,1 0 0,0 0 1,-1 1-1,1-1 0,0 0 0,0 0 1,0 0-1,-1 1 0,1-1 0,0 0 1,0 0-1,0 1 0,-1-1 0,1 0 1,0 0-1,0 1 0,0-1 0,0 0 1,0 0-1,0 1 0,0 0-17,0 0 1,1-1-1,-1 1 0,1-1 0,-1 1 1,1 0-1,-1-1 0,1 1 0,-1-1 0,1 1 1,-1-1-1,1 1 0,0-1 0,-1 1 0,1-1 1,1 1-1,7 3 39,-1 0 0,1 0 1,0-1-1,0 0 0,0-1 0,0 0 0,1 0 1,-1-1-1,0 0 0,1 0 0,-1-1 0,1-1 1,-1 0-1,1 0 0,-1-1 0,12-3 0,-6 0 62,-1 0 0,0-1-1,0-1 1,0 0-1,-1-1 1,0-1 0,-1 0-1,0 0 1,17-17 0,-8 3-72,-1 0 1,22-32-1,-26 34 41,-13 19-73,-1 0 1,0 0-1,0-1 1,0 0-1,0 1 0,-1-1 1,1 0-1,1-4 1,-4 41-43,-10 51 0,6-60 25,2 1 0,1 0-1,1-1 1,2 31 0,0-43 22,3 21 253,-4-32-196,1 0 1,-1 0-1,1 0 1,-1-1-1,1 1 1,0 0-1,0 0 0,0 0 1,0-1-1,0 1 1,0 0-1,2 2 1,-2-4-11,-1 0 1,0 0 0,1 0 0,-1 0-1,1 0 1,-1 1 0,0-1 0,1 0 0,-1 0-1,1 0 1,-1 0 0,0 0 0,1 0 0,-1 0-1,1-1 1,-1 1 0,0 0 0,1 0 0,-1 0-1,1 0 1,-1 0 0,0-1 0,1 1-1,-1 0 1,0 0 0,1 0 0,-1-1 0,0 1-1,1 0 1,-1-1 0,0 1 0,0 0 0,1-1-1,-1 1 1,0-1 0,11-15 183,-7 11-209,4-7 88,-1 0 0,0 0-1,0-1 1,-1 0 0,5-18 0,-9 26-111,18-54-119,-20 88-341,-1-27 474,0 13-5,0 1 0,2 22 0,-1 6-60,0 7 115,0-48-40,0 1 0,1-1-1,0 1 1,-1-1 0,1 0-1,1 1 1,-1-1 0,0 0-1,1 0 1,0 0-1,2 4 1,-3-6 18,0 0 0,0 0 0,0 0 0,0 0 0,1 0-1,-1 0 1,0 0 0,1 0 0,-1 0 0,1 0 0,-1-1 0,1 1 0,-1-1 0,1 1-1,-1-1 1,1 0 0,0 1 0,-1-1 0,1 0 0,-1 0 0,1 0 0,0 0 0,-1 0-1,1-1 1,-1 1 0,1 0 0,0-1 0,-1 1 0,1-1 0,1-1 0,4-1 57,0-1 0,0-1 1,0 1-1,9-9 0,-13 11-36,24-21 67,-1-2 0,39-46 0,33-68-313,-86 121 251,68-116 218,-65 107-235,0-2 111,18-47-1,18-88-136,-47 144-84,0-1 0,-2 1 0,0-1 1,-1 0-1,-2 0 0,-2-23 0,3 44 72,0-1 0,0 0-1,0 1 1,0-1 0,0 0-1,0 1 1,0-1 0,0 0 0,-1 1-1,1-1 1,0 1 0,0-1-1,-1 0 1,1 1 0,0-1 0,-1 1-1,1-1 1,-1 1 0,1-1-1,0 1 1,-1-1 0,1 1 0,-2-1-1,2 1 1,-1 0 0,0 0 0,1 0 0,-1 0 0,1 1 0,-1-1 0,1 0 0,-1 0 0,1 0 0,-1 1 0,1-1 0,-1 0 0,1 1 0,-1-1 0,1 1-1,-1-1 1,1 0 0,0 1 0,-1-1 0,0 1 0,-3 5-47,1-1 0,-1 1 0,-3 9 0,-39 77-1,27-57-4,2 0 1,1 2-1,-15 53 0,26-60 63,1-1 0,1 1 0,1 0 0,5 47 0,0-48 38,1 1 1,2-2-1,14 45 0,-18-67-35,1 0 0,-1 0 0,2 0 0,-1 0-1,0 0 1,1 0 0,0-1 0,1 0-1,-1 0 1,1 0 0,5 4 0,-9-8 23,0 0 0,1-1 1,-1 1-1,0 0 0,1-1 1,-1 1-1,1-1 0,-1 0 0,1 1 1,-1-1-1,0 0 0,1 0 1,-1 0-1,1 0 0,-1 0 1,1 0-1,-1 0 0,3-1 0,26-11 431,-8 2-662,-19 9 194,0 0 0,0-1-1,0 1 1,0-1-1,-1 0 1,1 0 0,0 1-1,-1-2 1,1 1-1,2-4 1,21-28 212,9-22-338,-34 53 144,0 1 0,1-1 0,-1 1 0,1-1 0,0 1 0,-1 0 0,1 0 0,4-4 0,-5 6-10,0-1-1,-1 1 1,1 0-1,0-1 0,0 1 1,-1 0-1,1-1 1,0 1-1,0 0 0,0 0 1,0 0-1,-1 0 1,1 0-1,0 0 1,0 0-1,0 0 0,-1 0 1,1 0-1,0 0 1,0 1-1,0-1 0,-1 0 1,1 0-1,0 1 1,0-1-1,-1 1 1,1-1-1,0 1 0,-1-1 1,1 1-1,0-1 1,-1 1-1,2 1 0,15 22-16,-16-24 213,-13-3 377,11 3-570,0-1 1,0 1-1,0-1 1,0 1-1,0 0 1,0 0-1,0-1 1,0 1-1,0 0 1,0 0-1,0 0 1,0 0-1,0 0 1,0 0 0,0 1-1,0-1 1,-2 1-1,-1 0-10,1 1-1,-1 1 1,1-1 0,0 0-1,0 1 1,0 0-1,0-1 1,1 1 0,-1 0-1,1 0 1,0 1-1,-1-1 1,2 0 0,-1 1-1,0-1 1,1 1 0,-2 5-1,-1 3-35,0 0-1,1 0 1,1 0-1,-1 14 0,2-16-68,0-3 87,0 1-1,1-1 1,1 12-1,-1-17 48,0 0 0,1 0-1,-1 0 1,1-1 0,0 1-1,-1 0 1,1 0 0,0-1-1,0 1 1,0-1 0,0 1-1,0-1 1,0 1 0,1-1-1,-1 1 1,0-1-1,1 0 1,2 2 0,-3-3-7,0 1 1,0-1-1,0 0 1,0 0-1,-1 1 1,1-1-1,0 0 1,0 0-1,0 0 1,0 0-1,0 0 1,0-1-1,0 1 1,0 0-1,0 0 1,0-1-1,0 1 1,0 0-1,0-1 1,1 0-1,18-13 169,-13 5-91,1 0 1,-1 0-1,0-1 0,-1 0 1,6-13-1,22-56 4,-29 66-87,76-194 383,-70 173-352,0-1 0,-3 0 0,5-39 0,-10 48-69,-1 0 0,-2 0 1,0 0-1,-2 1 0,-4-27 0,6 51 13,0-1-1,0 1 0,-1 0 0,1-1 1,0 1-1,-1 0 0,1-1 0,-1 1 1,1 0-1,-1 0 0,0 0 1,1-1-1,-1 1 0,0 0 0,0 0 1,0 0-1,0 0 0,0 0 0,0 0 1,0 1-1,-1-2 0,1 2 4,0 0 0,0 0 0,0 0 0,0 0 0,-1 0-1,1 0 1,0 1 0,0-1 0,0 0 0,0 1 0,0-1 0,0 1 0,0-1-1,0 1 1,0-1 0,1 1 0,-1 0 0,0-1 0,0 1 0,0 0 0,1 0 0,-1 0-1,0 0 1,1-1 0,-2 3 0,-7 11-56,0 1 0,1 0 0,0 1 0,1 0 0,1 0 0,0 0 0,1 1 0,1-1 0,-2 19 0,3-7 60,1 0-1,1 1 1,2-1-1,1 1 1,1-1-1,1 0 1,1 0 0,13 39-1,-13-54 110,0 0 0,0-1 0,2 1 1,-1-1-1,1 0 0,1-1 0,0 0 0,1 0 0,10 10 0,-12-15-207,-1 0 0,1-1-1,1 0 1,-1 0-1,1 0 1,0-1 0,16 6-1,-16-7-529,0-1-1,0 0 1,0-1 0,1 0-1,12 0 1,2-1-1632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57:54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34 725 3136,'-5'3'718,"4"-2"-499,-1-1 0,1 1 1,0 0-1,-1 0 0,1-1 0,0 1 0,0 0 1,0 0-1,0 1 0,0-1 0,0 0 1,-1 2-1,-4 5 1262,5-7-1389,1 0 1,-1-1-1,1 1 0,-1-1 1,1 1-1,-1 0 1,1 0-1,0-1 0,-1 1 1,1 0-1,0 0 0,-1-1 1,1 1-1,0 0 0,0 0 1,0 0-1,0 0 0,0-1 1,0 1-1,0 0 1,0 0-1,0 0 0,0 0 1,0-1-1,1 4 2422,0-5-2367,-1-1 0,1 1 1,-1-1-1,1 1 0,0-1 1,-1 1-1,1-1 1,0 1-1,0 0 0,0-1 1,0 1-1,0 0 0,0 0 1,1 0-1,-1 0 0,2-1 1,4-5 104,96-113 969,-11 16-922,54-53 234,-145 156-527,5-5 11,1 0 0,0 1 1,0 0-1,9-5 0,-15 9-16,0 1-1,0-1 0,0 1 0,0-1 0,0 1 1,0-1-1,0 1 0,1-1 0,-1 1 1,0 0-1,0 0 0,0 0 0,1 0 1,-1 0-1,0 0 0,0 0 0,1 0 1,-1 0-1,0 0 0,0 1 0,0-1 0,0 0 1,1 1-1,-1-1 0,0 1 0,0 0 1,0-1-1,0 1 0,0 0 0,0-1 1,0 1-1,0 0 0,-1 0 0,1 0 1,0 0-1,0 0 0,-1 0 0,2 1 0,1 6 9,0-1 0,0 1 0,-1 0-1,0 0 1,-1 0 0,1 0 0,-2 0-1,1 1 1,-1-1 0,-1 11 0,-2 13 43,-10 41 0,7-46 14,-4 15 316,-24 62 0,34-103-378,0-1 11,0 0 0,0 0 0,-1 0-1,1 1 1,0-1 0,0 0 0,0 0 0,0 0-1,0 1 1,0-1 0,0 0 0,0 0 0,0 0-1,-1 1 1,1-1 0,0 0 0,0 0 0,0 1 0,0-1-1,0 0 1,0 0 0,0 0 0,1 1 0,-1-1-1,0 0 1,0 0 0,0 0 0,0 1 0,0-1-1,0 0 1,0 0 0,0 0 0,0 1 0,1-1 0,-1 0-1,0 0 1,0 0 0,0 0 0,0 1 0,1-1-1,-1 0 1,0 0 0,0 0 0,0 0 0,1 0-1,-1 0 1,0 0 0,1 1 0,13-6 439,18-16-173,-19 8-253,0 1-1,-1-2 0,0 0 0,-1 0 0,13-22 1,40-85 45,-37 64-192,-17 38 25,-7 12 66,0 0-1,1 0 0,6-9 1,-10 16 25,0-1 0,0 1 0,1 0 0,-1 0 0,0-1 0,0 1 0,0 0 0,1 0 0,-1 0 0,0-1 0,0 1 0,0 0 0,1 0 0,-1 0 1,0 0-1,0 0 0,1-1 0,-1 1 0,0 0 0,0 0 0,1 0 0,-1 0 0,0 0 0,0 0 0,1 0 0,-1 0 0,0 0 0,1 0 0,-1 0 0,0 0 0,0 0 0,1 0 0,-1 0 1,0 0-1,0 1 0,1-1 0,-1 0 0,0 0 0,0 0 0,1 0 0,-1 0 0,0 1 0,0-1 0,0 0 0,1 0 0,-1 0 0,0 1 0,0-1 0,0 0 0,0 0 0,0 0 0,1 1 1,-1-1-1,0 0 0,0 1 0,0-1 0,0 0 0,0 0 0,0 1 0,0-1 0,0 0 0,4 19 20,-2 25 121,-7 71-1,-1-4 26,10-45-9,-5-65-135,1 0 0,0 0 0,0 0-1,0-1 1,0 1 0,0 0-1,0 0 1,0 0 0,0-1 0,1 1-1,-1 0 1,0 0 0,0 0-1,1-1 1,-1 1 0,0 0 0,1 0-1,-1-1 1,1 1 0,-1 0-1,1-1 1,-1 1 0,1-1 0,-1 1-1,1-1 1,0 1 0,-1-1-1,1 1 1,0-1 0,0 1 0,-1-1-1,1 0 1,0 1 0,0-1-1,-1 0 1,1 0 0,0 0 0,0 0-1,0 1 1,-1-1 0,1 0-1,0 0 1,0-1 0,0 1 0,0 0-1,-1 0 1,1 0 0,0 0-1,0-1 1,-1 1 0,2-1 0,3-1 53,0 0 1,-1 0 0,1 0 0,-1-1-1,1 0 1,6-6 0,4-6-2,-1 0 1,12-18-1,6-7 35,-5 8-111,-1 0-1,36-62 1,-56 84 14,-3 3-26,1 1 1,0 0-1,0 0 0,1 0 1,6-6-1,-11 11 9,0 1-1,1 0 1,-1 0-1,0-1 1,0 1-1,1 0 0,-1 0 1,0-1-1,0 1 1,1 0-1,-1 0 1,0-1-1,1 1 1,-1 0-1,0 0 0,1 0 1,-1 0-1,0 0 1,1 0-1,-1-1 1,0 1-1,1 0 1,-1 0-1,0 0 0,1 0 1,-1 0-1,1 0 1,-1 0-1,0 1 1,1-1-1,-1 0 1,0 0-1,1 0 0,-1 0 1,0 0-1,1 0 1,-1 1-1,0-1 1,1 0-1,-1 0 1,0 1-1,0-1 0,1 0 1,-1 0-1,0 1 1,0-1-1,0 0 1,1 1-1,-1-1 1,0 0-1,0 1 0,0-1 1,0 0-1,0 1 1,1-1-1,-1 0 1,0 1-1,3 23-167,-7 45 24,2-42 233,1 0 1,2 29 0,0-47-62,0 0 0,1 0 0,0-1 1,0 1-1,1 0 0,0-1 0,1 0 0,0 0 1,0 0-1,8 11 0,-10-16 10,0 0 0,0-1 0,1 1 0,0 0 0,-1-1 0,1 1 0,0-1 0,0 0 0,6 3 0,-6-4-12,-1 0 0,1 0-1,-1-1 1,0 1-1,1-1 1,-1 1-1,1-1 1,-1 0-1,1 0 1,-1 0 0,1-1-1,-1 1 1,1-1-1,-1 1 1,4-2-1,1-1 30,0 0-1,-1 0 1,1-1 0,-1 0-1,0 0 1,0-1-1,0 0 1,-1 0-1,1 0 1,-1-1-1,-1 1 1,1-1 0,5-10-1,0-1-33,-1-1 0,0 0 0,11-37 0,-11 30-25,15-60-429,-22 141 244,-4 73 48,2-123 138,-1 0 5,1 0 0,1 1 0,-1-1 0,1 0 0,0 0 0,0 0 1,1 1-1,0-1 0,5 10 0,-6-13 36,0-1 1,0 1 0,1-1-1,-1 0 1,1 1-1,0-1 1,0 0-1,0 0 1,0 0-1,0 0 1,0-1-1,0 1 1,5 2-1,-6-3-9,1-1 1,0 1-1,-1-1 0,1 0 1,-1 1-1,1-1 0,-1 0 1,1 0-1,0 0 0,-1 0 1,1 0-1,0-1 0,-1 1 1,1 0-1,-1-1 0,1 1 0,-1-1 1,1 1-1,-1-1 0,1 0 1,-1 0-1,0 0 0,1 0 1,-1 0-1,0 0 0,2-1 1,9-11 6,0 0 0,-1 0 0,0-1 0,13-23 0,32-69 28,-52 98-76,4-6 18,-4 7-36,0 0-1,-1 0 1,4-14 0,-3 11-99,-3 7 136,0 1 1,0-1 0,0 1 0,-1 0 0,1-1-1,0-4 1,13 45-293,-8-19 289,-4-12-9,0-1-1,0 1 0,0 9 0,0-5-11,0 0 0,5 12 0,-5-14 10,1-1 0,-1 1 0,-1-1 1,1 16-1,-2 60 836,6-86-774,0-1-1,-1 1 1,1-1-1,-1 0 1,0-1-1,8-6 1,89-77-97,-52 43-23,-45 39 28,1 1 0,-1 0 0,1 0 0,0 1 0,0-1 0,8-2 0,-12 5 37,-1 1 0,0-1 0,0 1 1,0 0-1,1-1 0,-1 1 0,0 0 1,0 0-1,1 0 0,-1 0 1,0 0-1,0 0 0,1 0 0,-1 0 1,0 0-1,0 1 0,1-1 0,-1 1 1,0-1-1,0 1 0,0-1 1,0 1-1,0-1 0,0 1 0,0 0 1,0 0-1,0 0 0,0-1 0,0 1 1,0 0-1,0 0 0,-1 0 1,1 0-1,0 0 0,-1 1 0,1-1 1,-1 0-1,1 0 0,-1 0 0,1 0 1,-1 2-1,2 5 0,-1 1 0,0 0-1,0-1 1,-1 1 0,0-1 0,-1 1-1,-2 12 1,0 22 69,5-16-24,-2-26 987,1-1-1384,-1 1 348,1-1-1,-1 0 0,1 1 0,0-1 0,-1 1 1,1-1-1,-1 1 0,1-1 0,-1 1 0,1-1 0,-1 1 1,1-1-1,-1 1 0,1 0 0,2 3 239,-2-6-1,0 0-210,-1 0 1,1 1-1,-1-1 1,1 0 0,0 0-1,0 0 1,0 0-1,0 1 1,0-1 0,0 1-1,2-3 1,8-13 10,-3-2 6,5-24 1,3-3-55,-1-1-15,-11 31 13,11-23-1,-14 38 4,-1 0-1,1-1 0,-1 1 1,1 0-1,-1 0 0,1 0 1,0 0-1,-1 0 0,1 0 1,0 0-1,0 0 0,0 0 1,0 0-1,0 1 0,0-1 1,2-1-1,-3 2 18,1 0 0,-1 0-1,0 0 1,1 0 0,-1 0 0,0 0 0,1 0 0,-1 0-1,0 0 1,0 1 0,1-1 0,-1 0 0,0 0 0,0 0 0,1 0-1,-1 1 1,0-1 0,0 0 0,1 0 0,-1 0 0,0 1-1,0-1 1,0 0 0,1 1 0,5 14-116,1 19 46,3 40 1,0-4-30,-9-53 97,-1-15 15,1 0 0,-1 0 0,0 0 0,0 0-1,1 1 1,-1-1 0,1 0 0,0 0 0,-1 0 0,1 0 0,1 2 0,-1-3 15,0 0 1,-1 0-1,1 0 1,0 0-1,0 0 1,0 0-1,0 0 1,0 0-1,0 0 1,0 0-1,0-1 1,0 1-1,0 0 1,0-1-1,0 1 1,0-1-1,2 1 1,0 0 4,-1-2 1,1 1-1,-1 0 0,1 0 0,-1-1 1,0 1-1,5-2 0,-5 1-64,1 0 29,-1 0 1,1 0-1,-1-1 0,1 1 0,-1-1 1,0 1-1,0-1 0,1 0 1,-1 0-1,2-2 0,6-6 80,2 0-23,-1-1 1,-1 0-1,0 0 1,0-1-1,12-21 1,33-68 87,62-136-150,-94 194-53,-2-1 0,-1-1 0,20-71 0,-66 198-859,21-51 895,1-1 0,0 36 0,6 61 23,-2-116-12,10 124-96,-8-115 175,2 0 0,0-1 0,2 1 0,13 32 0,-8-34 146,-11-17-194,1-1 1,-1 1-1,1-1 1,-1 1 0,1-1-1,-1 1 1,1-1-1,-1 1 1,1-1-1,-1 0 1,1 1 0,0-1-1,-1 0 1,1 0-1,0 1 1,-1-1 0,1 0-1,0 0 1,-1 0-1,1 0 1,0 0 0,-1 0-1,1 0 1,0 0-1,-1 0 1,1 0 0,0 0-1,-1 0 1,2-1-1,3-3 8,-1 0 0,0 0 0,0 0 0,-1-1 0,0 0 0,1 0 0,-1 0-1,3-9 1,-5 12-16,6-12 38,0-1 0,5-24 0,-2 10-16,1-13-14,-8 29-83,1-1 1,8-19-1,-12 32 60,1 1 1,-1-1-1,0 0 1,1 1-1,-1-1 0,0 0 1,1 1-1,-1-1 1,1 1-1,-1-1 0,1 0 1,-1 1-1,1 0 1,-1-1-1,1 1 1,1-1-1,-2 1 0,1 0-1,-1 0 1,0 0-1,0 0 1,1 0 0,-1 0-1,0 0 1,1 0 0,-1 0-1,0 0 1,1 0 0,-1 1-1,0-1 1,1 0 0,-1 0-1,0 0 1,0 0-1,1 1 1,-1-1 0,0 0-1,0 0 1,0 1 0,1-1-1,-1 0 1,0 1 0,0-1-1,3 5-100,-1 0 0,0 0 0,3 10 0,0 0 144,-4-11-55,6 11 15,1 0 1,13 20 0,-19-31 32,1-1 1,0 1-1,-1-1 0,1 0 1,1 0-1,-1 0 0,0 0 1,1-1-1,-1 1 0,1-1 1,0 0-1,0 0 0,0 0 1,7 2-1,-6-4-12,1 1 1,-1-1-1,0 0 1,0 0-1,1 0 1,-1-1-1,0 0 0,0 0 1,0 0-1,1-1 1,-1 1-1,-1-1 1,7-4-1,1 0 17,-1 0-1,0-1 0,-1-1 1,13-11-1,-13 10-6,0 0 0,-1-1 0,0 0 0,0-1 0,-1 0 0,-1 0 0,0 0 0,0-1 0,-1 0 1,-1-1-1,0 0 0,6-22 0,-11 33-34,1-1 0,-1 0 0,0 1 0,0-1 1,0 0-1,0 1 0,0-1 0,0 1 1,-1-1-1,1 1 0,-1-1 0,0 1 0,-1-4 1,2 5-4,-1 0 1,0 0-1,0 0 1,1 0-1,-1 0 1,0 1-1,0-1 1,0 0-1,0 0 0,0 1 1,0-1-1,0 0 1,0 1-1,0-1 1,0 1-1,0-1 1,0 1-1,-1 0 1,1-1-1,0 1 1,0 0-1,0 0 1,-1 0-1,1 0 1,0 0-1,0 0 1,0 0-1,-1 0 1,1 1-1,-2 0 1,-1 0-7,0 0 1,-1 1 0,1 0 0,1 0 0,-1 0 0,0 1-1,0-1 1,1 1 0,-1 0 0,1 0 0,0 0-1,0 0 1,0 1 0,-3 4 0,-1 3 5,0 1 1,0 0-1,-7 18 1,5-9-12,2 1 0,0 0 0,1 0 0,-4 26 1,9-39 16,1 0 0,-1 0 0,1 0 0,1 1 1,3 15-1,-3-20 44,1 1-1,-1-1 1,1 0 0,1 0 0,-1 0-1,1 0 1,0 0 0,0 0 0,0-1 0,6 7-1,-7-9-10,0 0 0,0-1 0,1 1 0,-1 0 0,0-1 0,1 1 0,-1-1-1,1 0 1,0 0 0,-1 0 0,1 0 0,0 0 0,3 0 0,0-1 14,0 1 0,0-1 0,0 0 1,0 0-1,11-3 0,2-2 27,1 0-1,31-15 1,-43 17-63,39-18-7,-30 12-33,2 1 0,-1 1 0,1 0-1,0 2 1,21-4 0,-34 8 30,0 1-1,-1 0 1,1 0-1,0 0 1,0 1 0,-1 0-1,1 0 1,0 1 0,-1 0-1,1 0 1,-1 0-1,6 3 1,3 4 53,0 0 0,23 20-1,-15-11 109,-19-15-98,1-1 0,-1 0 0,1 0-1,-1 0 1,1 0 0,0-1 0,0 1-1,0-1 1,0 0 0,-1 0 0,1-1-1,1 1 1,-1-1 0,4 0 0,0 0-513,0-1 1,-1 0-1,1-1 1,0 0-1,-1 0 1,9-4 0,12-2-1536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58:29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1068 3712,'-22'7'1221,"19"-6"-1080,1 0-1,0 0 1,0 0 0,0 0-1,0 0 1,0 1-1,0-1 1,0 1-1,1-1 1,-1 1 0,-1 2-1,-1-1 818,30-8 2445,3-7-2533,-1-1-1,0-1 1,44-31-1,-43 27-603,0-1-92,-1-2 0,-1 0-1,-1-2 1,0-1 0,-2-2 0,-1 0 0,-1-1 0,-1-1 0,23-43 0,-34 54-111,3-6 46,0-1 1,-2 0-1,9-25 1,-15 26-15,-4 18-101,-3 15-115,-27 76-2,1 4 96,-14 54-5,37-121 80,1 1 0,0 0 0,2 0 0,2 28 0,0-45 10,0 0 0,1 0 0,0-1-1,4 13 1,-4-18-35,-1 0 1,0 1-1,1-1 1,-1 0-1,1 0 1,0 1-1,-1-1 1,1 0-1,0 0 1,0 0-1,0 0 1,0 0-1,-1 0 1,1 0-1,1 0 1,-1 0-1,0-1 1,0 1-1,0 0 1,0-1-1,0 1 1,1-1-1,-1 1 1,0-1-1,1 1 1,-1-1-1,0 0 1,1 0-1,-1 0 0,0 0 1,3 0-1,-1-1 23,1 0 0,-1 0 0,0 0-1,1-1 1,-1 1 0,0-1 0,6-4-1,23-19 171,-17 13-110,-5 4-42,51-39 83,115-68 0,-159 106-160,-5 2 34,0 0 1,1 1 0,0 0 0,15-3 0,-27 8-23,1 1 0,-1 0 0,0 0-1,0-1 1,1 1 0,-1 0 0,0 0 0,1 0 0,-1 0 0,0 0 0,0 1 0,1-1 0,-1 0 0,0 0 0,0 1 0,1-1-1,-1 1 1,2 1 0,-2-2 12,-1 1-1,1 0 0,0 0 1,0 0-1,-1 0 0,1 0 0,-1 0 1,1 0-1,-1 0 0,1 0 1,-1 0-1,1 0 0,-1 0 1,0 0-1,0 0 0,1 2 0,-1 3 30,-1 0 0,1 0-1,-1 0 1,0-1 0,0 1-1,-3 8 1,-8 22 283,1 1 1,-10 70-1,21-98-215,2-8 82,10-12 210,-4 1-303,5-4-4,72-82 166,-77 85-311,2 0 0,-1 1 0,2 0 0,-1 0 0,1 1 0,1 1 0,21-13 0,-33 20 48,1 1-1,0-1 1,0 1-1,0 0 1,0-1 0,0 1-1,0 0 1,0 0-1,0-1 1,0 1-1,1 0 1,-1 0 0,0 0-1,0 0 1,0 0-1,0 1 1,0-1 0,0 0-1,0 0 1,0 1-1,0-1 1,0 1 0,0-1-1,1 2 1,0-1-2,0 1 1,-1-1 0,1 1-1,-1 0 1,1 0-1,-1 0 1,0 0 0,0 0-1,0 0 1,0 0 0,1 3-1,0 3 14,0 1 0,0-1 0,0 1-1,-1 0 1,0 9 0,-1-17-2,2 41 128,-2-39-83,1 0 0,-1-1 0,1 1-1,0 0 1,0 0 0,0-1 0,0 1-1,1 0 1,-1-1 0,1 1 0,-1-1-1,3 3 1,-3-5-32,0 1-1,-1-1 1,1 0 0,0 0 0,-1 1-1,1-1 1,0 0 0,0 0-1,-1 0 1,1 0 0,0 0 0,0 0-1,0 0 1,-1 0 0,1 0-1,0 0 1,0-1 0,-1 1 0,1 0-1,0 0 1,0-1 0,20-9 70,-17 8-73,86-50 176,-66 40-178,25-12 19,89-31 0,-53 35-3,-59 15-188,-22 4 120,0 1-1,0 0 1,0 0 0,9 1-1,3 0 71,-15-1 64,2 1-116,1 0 298,-9 0-13,-14-1-141,6-1-143,1 1 0,-1 1 0,1 0 0,-1 1 1,-14 3-1,11 0-19,0 1 0,0 0 0,1 1 0,0 1 0,0 0 0,0 1 0,1 1 0,-21 19 0,24-20 0,1 1-1,1 1 0,0 0 1,-8 12-1,15-19 37,-1-1 0,1 1 0,1 0 0,-1 0 0,0 0 0,1 0 0,0 0 0,0 0 0,0 0 0,0 0 0,1 1 0,0-1 0,-1 0 0,2 1 0,-1-1 0,0 0 0,2 5 0,-1-7 11,-1 0-1,1 1 1,0-1 0,0 0-1,0 0 1,1 0 0,-1 0-1,0 0 1,1 0-1,-1 0 1,1-1 0,0 1-1,0 0 1,-1-1 0,1 1-1,0-1 1,0 0 0,0 0-1,1 0 1,-1 0 0,0 0-1,0 0 1,1 0 0,-1-1-1,0 1 1,1-1 0,-1 0-1,5 1 1,1-2 9,0 1 1,-1-1 0,1 0-1,0 0 1,-1-1 0,1 0-1,11-5 1,-4 0 7,-2 0 0,1-1 1,-1 0-1,0-1 0,-1 0 0,0-1 1,-1-1-1,17-19 0,-15 14-21,-1 0 0,0 0 0,-2-2 1,0 1-1,-1-1 0,9-25 0,-11 17-224,-7 26 214,0 0 0,0 0 0,0 1 0,0-1 0,0 0 1,-1 0-1,1 0 0,0 0 0,0 0 0,0 0 0,0 0 1,0 0-1,0 0 0,0-1 0,0 1 0,0 0 0,0 0 1,0 0-1,0 0 0,0 0 0,0 0 0,0 0 0,0 0 1,0 0-1,0 0 0,0 0 0,0 0 0,0 0 0,0 0 1,0 0-1,-6 17-122,-23 96-178,10-36 215,-41 112 134,49-161 6,-1-1 0,-2-1 0,-1 0 0,-32 43 0,46-68-45,-13 18 168,-1-2 1,-1 0-1,-23 19 0,38-35-160,1-1-1,-1 1 1,1-1-1,-1 1 0,0-1 1,1 0-1,-1 1 1,1-1-1,-1 0 1,0 1-1,0-1 0,1 0 1,-1 0-1,0 0 1,1 0-1,-1 0 1,0 0-1,0 0 0,1 0 1,-1 0-1,0 0 1,0 0-1,1 0 1,-1 0-1,0 0 0,1-1 1,-1 1-1,-1-1 1,2 0-4,-1 1 0,1-1 0,0 0 0,-1 1 0,1-1 0,0 0 0,-1 1 0,1-1 0,0 0 0,0 0 0,0 1 0,0-1 0,0 0 0,0 0 0,0 1 0,0-1 0,0 0 0,0 0 0,0 1 0,0-1 0,0 0 0,1 0 0,-1 1 0,0-1 0,1 0 0,-1 1 0,0-1 0,1 0 0,-1 1 0,1-2 0,9-12-14,1-1 0,19-18 0,-7 7 4,272-339-500,-283 350 574,126-136-141,-112 125 186,-16 16-168,0 0 0,0 0 0,2 1 1,-1 0-1,21-11 0,-31 19 40,0 1-1,0-1 1,0 1-1,0 0 1,0-1 0,1 1-1,-1 0 1,0 0-1,0 0 1,0 0 0,0 0-1,1 0 1,-1 0 0,0 0-1,0 0 1,0 0-1,0 1 1,0-1 0,1 0-1,-1 1 1,0-1-1,0 1 1,0-1 0,0 1-1,0 0 1,0-1-1,-1 1 1,1 0 0,0 0-1,0 0 1,1 1 0,1 3-3,1 1 1,-1 0 0,0-1 0,4 12-1,7 12 28,-7-21-1,1 0-1,-1-1 0,1 0 1,1-1-1,-1 1 0,1-2 1,0 1-1,0-1 0,20 7 1,-21-9 26,-1 0 0,1-1 0,-1 0 0,1-1 0,0 1 0,15-1 0,-6-1-40,0-1 1,20-3 0,-23 2 35,-1-1 0,1 0 1,-1-1-1,0 0 0,0-1 0,23-13 0,-32 16-15,0-1 0,0 0 1,0 0-1,0 0 0,-1 0 0,1 0 1,-1-1-1,0 1 0,0-1 0,0 0 1,0 0-1,-1 0 0,1-1 0,-1 1 1,0-1-1,-1 1 0,1-1 0,-1 1 1,0-1-1,0 0 0,0 0 0,-1-6 1,0 7-40,-1 0 0,1 0 1,-1 0-1,0 0 0,-1 0 1,1 0-1,-1 1 0,1-1 1,-1 1-1,0-1 1,-5-6-1,6 10-5,1-1 17,0 0 0,-1 1 0,1-1 0,-1 1 0,0-1 0,1 1 1,-1-1-1,1 1 0,-1-1 0,0 1 0,1-1 0,-1 1 0,0 0 0,1-1 0,-1 1 0,0 0 0,0 0 1,1 0-1,-1-1 0,0 1 0,0 0 0,1 0 0,-1 0 0,-1 0 0,0 1-11,-1-1 0,1 1 0,0 0-1,0-1 1,-1 1 0,1 0 0,0 0-1,-2 2 1,-4 3-47,0 0-1,-13 13 1,13-12 42,1 1 1,0 1-1,0-1 1,0 1-1,-8 16 1,14-22 27,-1 0 1,1-1-1,0 1 1,0 0 0,0 0-1,1 0 1,-1 0-1,1 0 1,-1 0 0,1 1-1,0-1 1,0 0 0,1 0-1,-1 0 1,1 0-1,-1 0 1,1 0 0,0 0-1,0 0 1,0 0 0,1 0-1,-1-1 1,1 1-1,-1 0 1,3 2 0,-1-1 5,0 0 0,0-1 0,1 1 1,-1 0-1,1-1 0,0 0 1,0 0-1,0 0 0,0 0 1,0-1-1,1 0 0,-1 0 0,1 0 1,0 0-1,0-1 0,-1 1 1,1-1-1,0-1 0,0 1 0,0-1 1,0 1-1,10-2 0,11-4 24,0 0 0,-1-1-1,0-2 1,35-15 0,11-3-12,-2 4 8,2 1 34,-1-3-1,83-42 1,-136 60-85,-14 5-105,-11 4-143,-6 3 259,-25 15 0,-3 1 98,15-9-125,1 1 0,-45 31 0,63-39 37,1 0 0,0 0 1,0 1-1,1-1 0,0 1 0,0 1 0,0-1 1,1 1-1,0 0 0,0 1 0,1-1 0,1 1 0,-5 11 1,8-19 0,-1 1 1,1 0 0,0 0 0,-1 0 0,1-1-1,0 1 1,0 0 0,0 0 0,0 0 0,0-1-1,1 1 1,-1 0 0,1 0 0,-1-1 0,1 1-1,-1 0 1,1-1 0,0 1 0,0 0-1,0-1 1,0 1 0,0-1 0,0 1 0,0-1-1,0 0 1,1 0 0,-1 1 0,0-1 0,1 0-1,-1 0 1,1 0 0,0 0 0,-1-1 0,1 1-1,0 0 1,-1-1 0,1 1 0,0-1 0,0 1-1,-1-1 1,1 0 0,0 0 0,0 0-1,2 0 1,5-1 5,-1 0-1,0-1 1,1 0-1,-1-1 1,-1 1 0,1-1-1,8-5 1,6-4 156,21-15 1,-21 11-101,-1-1 0,20-19 0,-26 21-68,-3 3-24,0-1 0,-2 0-1,0 0 1,0-1 0,-1 0-1,-1-1 1,7-15 0,-3-2 70,12-42 0,-19 55-17,14-55 22,-4-1 0,7-84 0,-21 137-205,-1 1 1,-3-27-1,3 47 135,0-1 0,0 0 0,0 1 0,0-1 0,-1 0 0,1 1 0,-1-1 0,1 1-1,-1-1 1,0 1 0,1-1 0,-1 1 0,-1-3 0,1 4 19,0 0 1,1-1-1,-1 1 1,0 0-1,1 0 0,-1-1 1,1 1-1,-1 0 1,0 0-1,0 0 0,1 0 1,-1 0-1,0 0 1,1 0-1,-1 0 1,0 0-1,1 0 0,-1 0 1,0 1-1,1-1 1,-1 0-1,0 0 0,1 1 1,-1-1-1,1 0 1,-1 1-1,1-1 1,-1 0-1,0 1 0,1-1 1,-1 1-1,1 0 1,-3 1-12,0 1 1,0-1 0,0 1 0,1 0-1,0 0 1,-1 0 0,1 0 0,0 0 0,-1 4-1,-12 34-98,9-24 79,-15 54 15,4 1-1,2 1 0,-6 95 1,19-147-11,1 0 1,4 34-1,-2-46 58,0-1 1,1 0-1,0 1 0,0-1 1,1 0-1,0 0 1,1 0-1,0-1 0,6 10 1,-9-14-8,1-1 0,-1 0 0,1 0 0,0 0 0,0-1 1,0 1-1,0 0 0,0-1 0,0 1 0,1-1 0,-1 0 1,0 0-1,1 0 0,-1 0 0,1 0 0,-1 0 0,1-1 0,-1 1 1,1-1-1,-1 1 0,1-1 0,0 0 0,-1 0 0,1-1 1,0 1-1,-1 0 0,1-1 0,-1 0 0,1 1 0,-1-1 1,5-2-1,6-4 5,0 0 1,0 0-1,0-1 1,16-15-1,-9 8-121,-3 3 146,0-1 0,0-1 0,-1-1 1,20-23-1,-33 34-111,6-7-77,-9 10 126,0 1 0,1-1 0,-1 1 0,0 0 0,1-1 0,-1 1 0,0 0 0,1 0 1,-1-1-1,1 1 0,-1 0 0,0 0 0,1 0 0,-1-1 0,1 1 0,-1 0 0,1 0 1,-1 0-1,1 0 0,-1 0 0,1 0 0,-1 0 0,1 0 0,0 0 0,-1 0 3,0 1 0,0-1 0,1 0-1,-1 0 1,0 0 0,0 0 0,0 0 0,0 1-1,1-1 1,-1 0 0,0 0 0,0 0 0,0 1-1,0-1 1,0 0 0,0 0 0,0 1 0,1-1-1,-1 0 1,0 0 0,0 0 0,0 1 0,0-1-1,0 0 1,0 0 0,0 1 0,0-1 0,0 0-1,0 0 1,-1 1 0,1-1 0,-4 12-120,-11 10 38,14-20 82,-7 9 0,1 0-1,0 1 1,1 0-1,-8 21 1,12-29 10,1 0 0,0 0 0,0 0 0,0 0 0,1 0 0,-1 0 0,1 0 0,0 0 0,0 1 1,1-1-1,-1 0 0,1 0 0,0 0 0,0 0 0,0 0 0,0 0 0,1 0 0,3 6 0,-4-8 14,0-1 0,1 1 0,-1-1-1,0 0 1,1 0 0,-1 0 0,1 1-1,0-2 1,-1 1 0,1 0 0,0 0-1,-1 0 1,1-1 0,0 1 0,0-1-1,-1 1 1,1-1 0,0 0 0,0 0-1,0 0 1,3 0 0,5-1 70,-1 0 0,19-5 0,-15 4-2,105-30 66,-21 6-169,12 4 66,-96 16 51,-12 5-98,0 1 0,0-1 1,0 1-1,0-1 0,0 1 0,0 0 1,0-1-1,0 1 0,0 0 0,0 0 1,0-1-1,0 1 0,1 0 1,-1 0-1,0 0 0,0 0 0,0 1 1,1-1-1,0 1-86,-1-1 94,1 0 1,-1 0 0,1 0 0,-1 0-1,1 0 1,0 0 0,-1 0 0,1-1-1,-1 1 1,3-1 0,-4 0-10,1 1 1,-1-1-1,1 1 1,-1-1-1,1 0 1,-1 1-1,1-1 0,-1 0 1,1 1-1,-1-1 1,0 0-1,1 1 0,-1-2 1,1 1-18,-1-6 6,0 4 26,0 1 1,0 0-1,1 0 1,-1-1-1,0 1 0,1 0 1,0 0-1,-1-1 1,1 1-1,2-3 0,0-2 19,-2 1-21,-1 1 0,1-1 0,-1 0 1,0 0-1,0 0 0,-1 0 1,1 0-1,-2 1 0,-1-8 0,2 4 57,0 7-83,1-1-1,-1 0 1,0 1-1,0-1 1,0 1 0,0-1-1,0 1 1,0 0-1,-1-1 1,1 1-1,-1 0 1,1 0-1,-4-3 1,4 5 1,0-1 1,0 0-1,0 1 0,0-1 1,0 1-1,0-1 0,0 1 1,-1 0-1,1-1 0,0 1 1,0 0-1,-1 0 1,1 0-1,0 0 0,0 0 1,-1 0-1,1 0 0,0 0 1,0 0-1,0 1 0,-1-1 1,1 0-1,0 1 0,0-1 1,0 1-1,0-1 1,0 1-1,0 0 0,-1-1 1,0 2-1,-8 6-11,1 0 0,0 1 0,0-1-1,1 2 1,0-1 0,0 1 0,1 0 0,-8 18 0,12-23 26,1 0-1,0 0 1,0 1-1,1 0 1,0-1 0,0 1-1,0 0 1,0-1-1,1 1 1,0 0 0,0-1-1,2 9 1,0-6 8,0 0 0,1 0 0,0 0 0,0-1 0,1 1 0,0-1 0,9 14 1,-10-18-5,0 1 0,-1-1 0,1 1 1,1-1-1,-1 0 0,0-1 0,1 1 1,-1 0-1,1-1 0,0 0 1,0 0-1,7 3 0,-8-4 8,1 0-1,-1-1 1,0 1 0,0-1-1,1 0 1,-1 1-1,0-1 1,1-1 0,-1 1-1,0 0 1,1-1-1,-1 0 1,0 0 0,0 0-1,0 0 1,1 0-1,2-3 1,81-54 102,-12 7-42,-7 10-248,132-57-1,-193 96 162,1-2-27,0 1 0,17-4-1,-23 7 30,-1-1 0,1 1-1,0 0 1,-1 0 0,1 0-1,0 0 1,-1 0 0,1 0-1,0 0 1,-1 1 0,1-1-1,0 0 1,-1 1 0,1-1-1,-1 1 1,1 0 0,-1 0-1,1-1 1,-1 1 0,1 0-1,1 2 1,-2-2 7,-1 0 0,1 0 1,0 1-1,-1-1 0,1 0 1,-1 0-1,1 1 0,-1-1 0,0 0 1,1 0-1,-1 1 0,0-1 0,0 1 1,0-1-1,0 0 0,0 1 0,0-1 1,0 0-1,-1 1 0,1-1 0,0 0 1,-1 0-1,1 1 0,-1-1 0,0 1 1,-2 4 52,0 0-1,-1 0 1,-7 10 0,-11 11 5,-1 0 0,-36 33 0,79-73 135,1 0 0,1 1 0,29-11 0,3-3-240,-42 20 53,17-8-49,-28 14 29,1-1 0,0 0 0,0 1 0,0-1 1,0 1-1,0-1 0,0 1 0,0 0 0,0 0 0,0 0 0,4 1 0,-5-1 2,-1 1 0,1-1 0,0 1 0,-1-1 0,1 1 0,0 0 0,-1-1 0,1 1 0,0 0 0,-1-1 0,1 1 0,-1 0-1,1 0 1,-1 0 0,0 0 0,1-1 0,-1 1 0,0 0 0,0 0 0,0 0 0,1 1 0,1 21-118,-3-15 162,0 0 1,0 0-1,-1 1 0,-4 11 0,-4 23 76,10-42-95,-1 25-32,1-24 28,0-1 1,0 0-1,0 0 1,0 1-1,0-1 1,1 0-1,-1 0 0,1 0 1,-1 1-1,1-1 1,-1 0-1,1 0 1,-1 0-1,1 0 1,0 0-1,0 0 1,0 0-1,0 0 1,1 1-1,-2-2 4,1 0 0,0 1 0,0-1 0,0 0 0,0 0 0,-1 0 0,1 0 0,0 0 0,0 0 0,0 0 0,0 0 0,-1 0 0,1 0 0,0-1-1,0 1 1,0 0 0,-1 0 0,1-1 0,0 1 0,0-1 0,-1 1 0,1-1 0,0 0 0,21-16 59,-13 10-67,98-87 24,-71 65 45,0-2 0,-3-1-1,45-53 1,-40 33-31,34-65 1,-43 68-15,79-139-53,-86 146-33,-2 0 0,-2-1 1,-1-1-1,15-69 0,-80 226-590,29-73 606,2 1 0,-21 79 1,-1 90-8,36-186 88,2 1-1,0 0 0,4 44 1,-1-58-25,-1 0 1,2 1-1,0-1 1,0 0-1,1 0 0,0-1 1,1 1-1,0-1 1,1 0-1,9 12 1,-11-16 25,2 0 0,-1 0 0,1 0 0,9 8 0,-13-13-7,1 1 1,-1-1-1,1 1 1,-1-1-1,1 0 1,0 0-1,-1 0 1,1 0-1,0-1 1,0 1-1,-1-1 1,1 1-1,0-1 1,0 0-1,0 0 1,3-1-1,-1 0-10,1 0-1,0-1 1,-1 0-1,1 0 1,-1 0-1,1-1 1,-1 1-1,0-1 1,8-7-1,4-3 18,20-23 1,-26 24-187,1 0 0,1 1 1,14-10-1,-26 20 146,-1 1 0,0 0 1,1-1-1,-1 1 0,0 0 0,1 0 0,-1 0 1,1-1-1,-1 1 0,0 0 0,1 0 1,-1 0-1,1 0 0,-1 0 0,1 0 1,-1 0-1,1 0 0,-1 0 0,0 0 0,1 0 1,-1 0-1,1 0 0,-1 0 0,1 0 1,-1 0-1,0 0 0,1 0 0,-1 1 0,1-1 1,-1 0-1,0 0 0,1 1 0,-1-1 1,0 0-1,1 0 0,-1 1 0,0-1 1,1 0-1,-1 1 0,0-1 0,0 1 0,1-1 1,-1 0-1,0 1 0,0-1 0,0 1 1,1 0-1,3 25 119,-3-18-138,-1 4-12,0 0 0,0 0 0,-1 0 0,0 0 0,-6 21 0,6-28 61,0-1-1,-1 0 0,1 0 0,-1 0 1,0 0-1,0 0 0,0-1 0,0 1 1,-1 0-1,-5 5 0,7-7-2,-1-1 0,1 0 0,0 0 0,-1 0 0,1 0 0,-1 0 0,1-1 0,-1 1 0,0 0 0,1-1 0,-1 1 0,0-1 0,0 1 0,1-1 1,-1 0-1,0 0 0,0 0 0,1 0 0,-1 0 0,0 0 0,0 0 0,1-1 0,-1 1 0,0-1 0,1 1 0,-1-1 0,0 0 0,1 1 0,-4-3 0,2 0 20,-1 1 0,1-1 0,0 0 0,0 0 1,0-1-1,-3-4 0,-13-14-148,14 18 55,-7-6-92,10 8 80,4 3 31,6 2 40,0 0 1,0 0-1,1-1 0,-1 0 0,0 0 1,1-1-1,16 1 0,-3 0 11,223 7 394,-200-9-368,12-5-987,-48 4 406,-8 1 337,-1 0 0,1 0 0,0 0 0,-1 0 0,1 0 0,0-1 0,-1 1 0,1 0 0,0 0 1,-1-1-1,1 1 0,-1 0 0,1-1 0,-1 1 0,2-1 0,-2 1 45,0-1-1,0 1 1,0 0 0,0-1 0,1 1-1,-1 0 1,0-1 0,0 1 0,0 0-1,0-1 1,0 1 0,0 0 0,0-1-1,0 1 1,0 0 0,0-1-1,0 1 1,0 0 0,0-1 0,0 1-1,-1 0 1,1-1 0,-2-2-691,1 0 0,-1 0 1,0 1-1,0-1 0,0 1 0,-4-4 1,-21-19-4647,-2-3 1824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58:29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32 6976,'-37'-12'3168,"47"15"-2752,-2-3 896,6 0-800,30-3 1344,6 3-1056,27-8-224,-1 8-384,1-4 64,-4 4-160,-15-5 32,-10 5-64,-11-3-1312,-6 6 672,-18 2-4000,1 2 2560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58:30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20 6816,'-31'-13'3072,"36"13"-2656,0-3 608,3 3-640,5-4 64,6 4-288,-1 0 480,5 7-384,-14 1-4384,-1 4 2208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58:30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74 6976,'-24'-40'3168,"16"35"-2752,3 2 672,0-2-704,5 2-224,5-6-96,3 9-32,11-8-1312,7 8 704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49:00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159 629 3904,'3'-15'4793,"-6"17"-3314,-3 3-1186,-4 3-114,1 0 1,1 1-1,-1-1 0,1 2 1,1-1-1,-11 19 0,-31 67 801,41-78-884,2-1 1,0 1 0,-3 17 0,7-27-40,1 0-1,0 1 1,0-1 0,1 0 0,0 0-1,0 1 1,1-1 0,0 0 0,3 14-1,-4-20 2,1 1 1,-1-1-1,1 1 0,0-1 0,-1 0 0,1 1 0,0-1 0,0 0 1,0 1-1,0-1 0,0 0 0,0 0 0,0 0 0,0 0 0,0 0 1,1 0-1,-1 0 0,0 0 0,1 0 0,-1-1 0,2 2 1,0-2 1,-1 0 1,0 1-1,1-1 1,-1 0-1,0 0 1,0 0-1,1-1 1,-1 1-1,0-1 1,0 1-1,1-1 1,3-1 0,3-3 69,1 0 1,-1-1 0,0 0-1,14-12 1,16-18 86,-2-2 1,-2-2-1,54-77 0,-71 89-569,-18 28 344,0 0-1,0 0 1,0 0-1,0 0 1,0 0-1,0 0 0,0 0 1,0 0-1,0 0 1,0 0-1,0 0 0,0 1 1,0-1-1,0 0 1,0 0-1,1 0 0,-1 0 1,0 0-1,0 0 1,0 0-1,0 0 0,0 0 1,0 0-1,0 0 1,0 0-1,0 0 0,0 0 1,0 0-1,0 0 1,0 0-1,0 0 0,0 0 1,0 0-1,0 0 1,0 0-1,0 0 1,0 0-1,0 0 0,0 0 1,1 0-1,-1 0 1,0 0-1,0 0 0,0 0 1,0 0-1,0 0 1,0 0-1,0 0 0,0-1 1,0 1-1,0 0 1,0 0-1,0 0 0,0 0 1,0 0-1,0 0 1,0 0-1,0 0 0,0 8-192,-3 18 195,1-11-127,1 1 156,0-1 0,1 1 1,1 0-1,0 0 0,1 0 1,1 0-1,6 21 0,-8-34 15,1 0-1,-1-1 0,1 1 1,0 0-1,0-1 1,-1 1-1,2-1 0,-1 1 1,0-1-1,4 3 0,-5-4-20,0-1 0,1 1 0,-1 0 0,0 0 0,0-1 0,1 1 0,-1-1 0,1 1 0,-1-1-1,0 1 1,1-1 0,-1 0 0,1 0 0,-1 0 0,1 0 0,-1 0 0,1 0 0,-1 0 0,1 0-1,-1-1 1,1 1 0,2-1 0,0-2 56,0 1 1,0-1-1,0 0 0,0 0 0,-1 0 0,1-1 0,-1 1 1,0-1-1,0 0 0,0 0 0,2-5 0,5-8 168,10-25-1,-18 36-170,4-9 2,-1 0 0,0 0 0,-1-1-1,2-23 1,0-64-351,-13 93-284,6 8 211,5 7 147,-1-2 214,0-1 0,1 1 0,-1 0 0,0-1 0,1 0 0,0 0 0,0 0 0,-1-1 0,1 1 0,0-1 0,8 2 0,-5-2 71,1 0-1,-1-1 1,1 1-1,-1-2 1,15-1-1,1-3 150,0-1 0,0-1 0,22-10 0,-42 16-220,-2-1 172,-1 2-182,0 0 1,0 0-1,0-1 0,0 1 1,0 0-1,0 0 1,0 0-1,0 0 1,0 0-1,0 0 1,1 0-1,-1-1 1,0 1-1,0 0 1,0 0-1,0 0 1,0 0-1,0 0 0,0 0 1,0 0-1,0 0 1,0 0-1,0-1 1,0 1-1,0 0 1,1 0-1,-1 0 1,0 0-1,0 0 1,0 0-1,0 0 1,0 0-1,0 0 0,0 0 1,1 0-1,-1 0 1,0 0-1,0 0 1,0 0-1,0 0 1,0 0-1,0 0 1,0 0-1,1 0 1,-1 0-1,0 0 1,0 0-1,0 0 0,0 0 1,0 0-1,0 0 1,0 0-1,0 0 1,0 1-1,1-1 1,-1 0-1,0 0 1,0 0-1,0 1 294,8-2-218,0-1-14,-1-1 0,0 0-1,0-1 1,0 1 0,-1-1-1,1-1 1,7-5 0,2-4 75,18-21-1,-20 19-99,-1 0-1,-1-2 0,0 1 0,-1-2 0,-1 1 0,10-28 0,34-122 19,-40 118-98,-11 39-49,0 0 0,-1 0-1,1-22 1,-3 33 86,0-1 0,0 1-1,1 0 1,-1 0 0,0 0 0,0 0 0,0 0 0,0-1-1,0 1 1,0 0 0,0 0 0,0 0 0,0 0-1,0 0 1,0-1 0,0 1 0,0 0 0,-1 0-1,1 0 1,0 0 0,0 0 0,0-1 0,0 1-1,0 0 1,0 0 0,0 0 0,0 0 0,0 0-1,0 0 1,-1 0 0,1-1 0,0 1 0,0 0-1,0 0 1,0 0 0,0 0 0,0 0 0,-1 0 0,-4 5-185,-5 12 8,-49 140 117,-15 32-63,30-87 292,-39 140 1,37-73 546,44-152-314,2-17-383,0 0 1,0 0-1,0 0 0,0 1 1,0-1-1,0 0 0,0 0 1,0 0-1,0 0 0,0 0 1,0 1-1,0-1 0,0 0 1,0 0-1,0 0 0,0 0 0,1 0 1,-1 0-1,0 1 0,0-1 1,0 0-1,0 0 0,0 0 1,0 0-1,0 0 0,0 0 1,1 0-1,-1 0 0,0 0 1,0 0-1,0 1 0,0-1 1,0 0-1,0 0 0,1 0 1,-1 0-1,7-8 428,33-53 151,-22 31-655,2 1 0,0 2 1,43-45-1,-52 60 107,30-24-20,-37 34-59,-1-1-1,1 1 1,0-1-1,0 1 1,0 1-1,1-1 1,-1 0-1,0 1 1,6-1-1,-8 2 18,0 0-1,0 0 0,0 0 1,0 0-1,0 0 0,0 1 1,0-1-1,-1 1 0,1 0 1,0-1-1,0 1 1,0 0-1,-1 0 0,1 0 1,0 0-1,-1 0 0,1 1 1,-1-1-1,0 0 0,1 1 1,-1-1-1,0 1 0,0-1 1,0 1-1,0 0 0,0-1 1,1 3-1,2 6 20,0-1 0,0 0 0,3 18 0,-6-27 1,10 40 7,18 43 0,-28-81 15,0 0 1,0 0-1,0 0 0,0 0 0,0 0 1,1 0-1,-1 0 0,1 0 0,-1-1 0,1 1 1,-1 0-1,1-1 0,0 1 0,0-1 1,0 0-1,0 0 0,0 0 0,0 0 1,0 0-1,0 0 0,0 0 0,1-1 1,-1 1-1,0-1 0,0 0 0,1 1 1,-1-1-1,0 0 0,1 0 0,-1-1 1,0 1-1,0 0 0,1-1 0,-1 1 1,0-1-1,0 0 0,0 0 0,3-1 1,5-5 41,0 0 1,0-1 0,-1 0 0,0 0-1,0-1 1,-1 0 0,13-17 0,-2 1-11,105-106 94,-50 58-26,-70 69-139,-4 4 9,1 0 0,-1 0 0,0 0 0,0 0 0,1 0 0,-1-1 1,0 1-1,1 0 0,-1 0 0,0 0 0,0-1 0,1 1 1,-1 0-1,0 0 0,0-1 0,0 1 0,1 0 0,-1-1 0,0 1 1,0 0-1,0 0 0,0-1 0,0 1 0,0 0 0,0-1 1,1 1-1,-1 0 0,0-1 0,0 1 0,0 0 0,0-1 0,0 1 1,-1 0-1,1-1 0,0 1 0,0 0 0,0-1 0,0 1 1,0 0-1,0-1 0,-1 1 0,1 0-4,-1 0 0,0 0-1,1-1 1,-1 1 0,0 0 0,1 0-1,-1 1 1,0-1 0,1 0 0,-1 0-1,0 0 1,1 0 0,-1 0 0,0 1-1,1-1 1,-1 0 0,0 1 0,1-1-1,-2 1 1,2-1 1,-12 8-2,0 1-1,0 0 1,1 1 0,0 0-1,0 0 1,1 1-1,1 1 1,0 0-1,1 0 1,0 1-1,0 0 1,2 0 0,-1 0-1,2 1 1,0 0-1,1 0 1,-5 23-1,9-35 42,0 0-1,-1-1 1,1 1-1,0 0 1,0 0 0,0-1-1,0 1 1,1 0-1,-1 0 1,1 3-1,-1-5-20,0 0 0,1 0-1,-1 1 1,0-1 0,0 0 0,0 0-1,0 0 1,1 0 0,-1 1 0,0-1-1,0 0 1,1 0 0,-1 0-1,0 0 1,0 0 0,1 0 0,-1 1-1,0-1 1,0 0 0,1 0 0,-1 0-1,0 0 1,0 0 0,1 0 0,-1 0-1,12-5 92,-1-3-24,-1-1 1,0 0-1,-1 0 0,0-1 1,-1 0-1,0-1 1,9-14-1,8-11 90,20-27-389,-45 63 218,0-1 0,0 1 0,0 0 0,0 0 0,1 0 1,-1 0-1,0-1 0,0 1 0,0 0 0,0 0 0,0 0 0,0 0 1,0 0-1,1 0 0,-1 0 0,0-1 0,0 1 0,0 0 0,0 0 1,0 0-1,1 0 0,-1 0 0,0 0 0,0 0 0,0 0 1,0 0-1,1 0 0,-1 0 0,0 0 0,0 0 0,0 0 0,1 0 1,-1 0-1,0 0 0,0 0 0,0 0 0,0 0 0,1 0 1,1 8-176,-2 19-38,0-20 185,0 7 2,0 0-1,1 0 0,0-1 1,7 28-1,-7-38 51,0 1 1,1 0-1,-1-1 1,1 1-1,0 0 1,0-1-1,0 0 1,1 0-1,-1 0 1,1 0-1,0 0 1,-1 0-1,1 0 0,0-1 1,1 0-1,-1 1 1,0-1-1,1 0 1,-1-1-1,1 1 1,0-1-1,6 2 1,-6-2-4,0 0 0,0-1 1,0 1-1,0-1 1,1 0-1,-1-1 1,0 1-1,0-1 0,0 0 1,0 0-1,1 0 1,-2 0-1,1-1 1,0 1-1,0-1 0,5-4 1,4-2 17,-1-1 0,0-1-1,11-11 1,-21 19-26,6-6 1,68-68 57,-64 62-39,-1-1 0,0 1-1,-2-2 1,11-18 0,9-35 22,-3-1 0,-4-1 0,17-83 0,10-69-368,-48 207 124,-3 11 11,0 11-127,-27 246-81,17-119 343,0 49 166,13-152 85,0 1-1,2 0 0,13 56 1,-15-85-298,-1 0-1,1 0 1,0 0 0,0 0 0,0 0 0,0 0 0,1 2 0,3-2-1480,1-10-517,-2-4 360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49:00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26 6048,'-13'-8'2752,"18"8"-2400,0 0 1248,-2 3-960,7-3 576,3 5-704,9-5 288,9 0-480,11-8 128,3 3-288,13-2 64,-5 7-128,7-5 96,-7 10-128,-8-2-4256,-9 6 2304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49:02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301 121 4480,'2'-17'2774,"0"12"-1995,-1 10 1732,-3-4-2268,1-1 0,0 1 0,0 0 0,-1 0-1,1-1 1,0 1 0,0 0 0,-2 2 0,-18 16 478,-35 25-1,-15 12 191,52-37-778,1 0-1,1 1 1,0 1-1,-15 26 1,26-38-62,1 1 1,-1 0 0,2 0 0,0 1-1,0-1 1,1 1 0,0 0-1,1 0 1,0 0 0,1 1-1,0-1 1,1 14 0,0-22 1,0 0 1,1 0-1,-1 1 1,1-1-1,-1 0 1,1 0-1,0 0 1,3 6-1,-3-8-28,0 0 0,0 0-1,0 0 1,0 0 0,0 0 0,0-1-1,0 1 1,0 0 0,0 0 0,1-1-1,-1 1 1,0-1 0,0 1 0,1-1-1,-1 0 1,0 1 0,1-1 0,-1 0-1,0 0 1,1 0 0,-1 0 0,2 0-1,3 0 40,0-1-1,-1 0 0,1-1 0,0 1 0,-1-1 0,1 0 0,-1 0 0,0-1 0,1 1 0,-1-1 0,8-6 0,7-7 110,25-25-1,-29 27-96,127-132 256,-143 145-352,64-68 16,-58 60 7,1 1-366,-7 8 319,1 0 0,-1 0 0,0 1 0,1-1 0,-1 0 0,0 0 0,1 1 0,-1-1 0,0 0 0,1 1 0,-1-1 0,0 0 0,0 1 0,0-1 1,1 0-1,-1 1 0,0-1 0,0 1 0,0-1 0,0 0 0,0 1 0,0-1 0,1 1 0,-1-1 0,0 0 0,0 1 0,-1 0 0,2 13-158,-1-13 187,0 7 14,1-1 0,0 1 0,1-1 0,0 1 0,0-1 0,0 1-1,1-1 1,0 0 0,1 0 0,-1-1 0,1 1 0,0-1 0,1 0 0,0 0 0,0 0 0,0 0 0,10 7 0,-12-11 11,-1-1 0,1 1 0,0-1 0,0 1 0,0-1-1,0 0 1,0 0 0,0 0 0,0-1 0,0 1 0,0-1 0,0 0 0,0 0 0,0 0 0,0 0-1,0 0 1,0-1 0,0 1 0,0-1 0,0 0 0,0 0 0,0 0 0,0 0 0,4-2-1,7-5 131,-1 0-1,0-1 0,20-17 0,-17 14-103,-4 1 36,0 1 0,0-1 0,16-20 0,-25 28-85,-1-1-1,1 1 0,0-1 0,-1 0 0,0 0 1,0 0-1,0 0 0,-1 0 0,1 0 0,-1 0 1,0-1-1,0 1 0,0 0 0,-1-1 0,0 1 1,0-1-1,0-6 0,-1 8-33,0 0 0,0 0 0,0 0 0,0 0 0,0 0-1,-1 0 1,1 0 0,-1 0 0,0 1 0,0-1 0,0 1 0,0-1 0,0 1 0,-4-3 0,0-1-79,7 5 107,-1 1-1,1-1 1,0 1 0,-1-1 0,1 1-1,0-1 1,0 1 0,-1-1-1,1 1 1,0 0 0,0-1 0,0 1-1,-1 0 1,1 0 0,0 0 0,0 0-1,0 0 1,1 0 0,25-4-10,154-6-361,-107 8 330,57-10 61,-109 9 61,-18 1-81,0 2 1,0-1 0,0 0-1,0 1 1,1 0-1,-1 0 1,0 0-1,6 1 1,-8 0-87,-7 5-49,4 0 146,-1 0 0,-1 0 0,1-1 0,-1 1 0,0-1 1,0 1-1,-1-1 0,0 0 0,1-1 0,-7 6 0,-6 5 39,-28 21-1,27-24-103,-24 23 0,26-18 103,-24 30 0,35-41-22,0 0 1,0 1 0,0 0-1,1 0 1,0 0 0,0 0-1,1 0 1,-3 14 0,4-19-5,1-1 0,0 1 0,0 0 0,0 0 0,0 0 0,0-1 0,0 1 0,1 0 0,-1 0 0,0-1 0,1 1 0,0 2 0,0-4-6,-1 1 1,0-1 0,1 1 0,-1-1 0,0 0 0,1 1 0,-1-1 0,1 1 0,-1-1 0,1 0 0,-1 1 0,1-1 0,-1 0 0,1 0 0,-1 1 0,1-1 0,-1 0 0,1 0 0,-1 0 0,1 0 0,-1 0 0,1 0-1,0 0 1,0 0 0,2 0 40,-1-1 0,1 0 0,0 1 0,0-1 0,-1-1 0,1 1 0,-1 0 0,1-1 0,-1 1 0,0-1 0,5-3 0,90-94 320,-85 84-324,17-27 0,-5 6-27,-19 29-127,8-11-453,-7 13 281,-6 5 268,0 0 0,0 0-1,0 0 1,0 0 0,0 0-1,0 0 1,1 0-1,-1 0 1,0 0 0,0 0-1,0 0 1,0 0 0,0 0-1,0 0 1,0 0 0,1 0-1,-1 0 1,0 1-1,0-1 1,0 0 0,0 0-1,0 0 1,0 0 0,0 0-1,0 0 1,0 0 0,0 0-1,0 0 1,1 0-1,-1 1 1,0-1 0,0 0-1,0 0 1,0 0 0,0 0-1,0 0 1,0 0-1,0 0 1,0 0 0,0 1-1,0-1 1,0 0 0,18 69-148,-15-60 198,0 0-1,1-1 0,0 1 1,0-1-1,9 12 1,-10-16-8,0-1 1,1 1 0,-1-1-1,1 0 1,-1 0 0,1-1-1,6 4 1,-7-4-4,-1-1-1,0 0 1,1 0 0,-1-1 0,1 1-1,-1 0 1,1-1 0,0 1 0,-1-1-1,1 0 1,0 0 0,-1 0 0,1 0-1,4-1 1,5-4 127,1-1-1,-2 0 1,1 0 0,18-15 0,-24 17-118,22-16 75,-1-2 1,-1-1-1,42-47 1,53-90-417,-120 159 283,-1 0 0,0 1-1,1-1 1,-1 0 0,1 0 0,-1 0-1,1 1 1,0-1 0,-1 0-1,1 1 1,0-1 0,0 0 0,-1 1-1,1-1 1,0 1 0,0-1-1,0 1 1,0 0 0,-1-1 0,1 1-1,0 0 1,0 0 0,0-1-1,0 1 1,2 0 0,-2 1-3,-1-1 0,1 1 0,0 0 1,0 0-1,0-1 0,-1 1 0,1 0 0,0 0 0,-1 0 1,1 0-1,-1 0 0,1 0 0,-1 0 0,0 0 1,1 0-1,-1 0 0,0 0 0,0 0 0,1 0 0,-1 0 1,0 0-1,0 1 0,1 13-31,-1 1 0,0-1 0,-1 0 1,0 1-1,-2-1 0,-5 21 0,-33 91 156,22-76-45,-8 18 42,24-61-48,-1-1 0,-1 1 0,1-1 0,-1 0 0,0 0 0,-9 8 0,13-14-26,-1 0 1,0 1-1,1-1 0,-1 0 0,0 0 0,1 1 0,-1-1 1,0-1-1,0 1 0,0 0 0,0 0 0,0-1 0,0 1 0,0-1 1,0 0-1,0 1 0,0-1 0,-3 0 0,1-1 1,1 0 0,0 1 0,0-1 0,0 0-1,1-1 1,-1 1 0,0 0 0,0-1 0,1 1 0,-1-1 0,-3-3-1,-1-2 21,-1 0-1,1-1 0,0-1 0,1 1 0,0-1 1,-8-13-1,13 19-52,-1 0 1,1 0-1,-1-1 1,1 1-1,0 0 0,0 0 1,1-1-1,-1 1 1,1 0-1,0-1 0,-1-3 1,2 5-21,-1 1-1,0-1 1,1 0 0,-1 0-1,1 0 1,0 0-1,0 1 1,-1-1 0,1 0-1,0 1 1,0-1 0,1 0-1,-1 1 1,0 0 0,0-1-1,1 1 1,-1 0 0,1-1-1,-1 1 1,1 0 0,3-1-1,1-1 0,0 1-1,0 0 0,0 0 1,0 0-1,0 1 1,0 0-1,13 0 1,47 2 46,-55 0-32,125 13 75,-12-1-78,-121-13-19,4 0-938,0 1 0,0 0 1,10 2-1,-14-2 9,-1 0 0,0 0 0,1 0 1,-1 1-1,0-1 0,0 0 0,0 1 0,0-1 0,0 1 1,0 0-1,0 0 0,-1 0 0,3 3 0,6 9-3367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6:03.8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5 187 1664,'-1'-1'175,"1"0"0,-1 0 0,1 0 1,-1 0-1,1 0 0,0 0 0,-1-1 0,1 1 0,0 0 0,0 0 1,0 0-1,0 0 0,0-1 0,0 1 0,0 0 0,1 0 0,-1 0 1,0 0-1,0-1 0,1 1 0,0-2 0,0 3-110,-1 0-1,0 0 1,0-1-1,1 1 0,-1 0 1,0 0-1,0 0 1,1 0-1,-1 0 1,0 0-1,1-1 1,-1 1-1,0 0 0,1 0 1,-1 0-1,0 0 1,1 0-1,-1 0 1,0 0-1,1 0 1,-1 0-1,0 0 0,1 1 1,-1-1-1,0 0 1,0 0-1,1 0 1,-1 0-1,2 1-116,-1 0 1,1 0-1,-1 0 0,0 0 1,0 0-1,1 1 0,-1-1 1,0 0-1,1 2 0,12 19 30,20 42 0,-11-19 327,26 62 317,-3-7-38,-3-17 1122,-41-76-47,-1-7-769,2-3-516,-3 0-263,1 0 0,-1 1 0,1-1 0,-1 1 0,0-1 1,0 1-1,0-1 0,-1-3 0,0-1 4,0-17 94,-1 0 0,-7-33 0,-1-1-84,-12-93 51,21 143-178,-8-52-661,-2-84 0,11 141 558,0 0 1,0 1 0,0-1 0,0 1 0,1-1-1,-1 1 1,1-1 0,-1 1 0,1-1 0,0 1-1,0-1 1,2-3 0,0 8 22,1 1-1,-1 0 1,0-1 0,0 1 0,3 5-1,-6-8 81,13 16 76,-2 1 0,0 1 0,-1 0 0,0 0 0,-2 1 0,7 20 0,6 11 48,-7-17 57,2-1-1,1 0 1,1-2 0,2 0-1,34 40 1,-1-10 2056,-56-68-1553,-3 0-2458,2 0 0,-1-1 0,1 0 0,-4-12 0,3 4-938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48:35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153 545 3328,'0'-10'997,"-1"6"-387,1 1 1,0 0-1,0-1 0,0 1 1,1-1-1,0-5 0,0 8-475,-1 0-1,0 0 1,1 0 0,-1 1 0,0-1-1,0 0 1,0 0 0,0 0-1,0 0 1,0 0 0,0 0 0,0 0-1,0 0 1,0 0 0,0 0-1,-1 0 1,1 0 0,0 1-1,-1-1 1,1 0 0,0 0 0,-1 0-1,1 0 1,-1 1 0,0-1-1,1 0 1,-1 0 0,1 1-1,-1-1 1,0 1 0,0-1 0,1 0-1,-1 1 1,0 0 0,0-1-1,-1 0 1,1 1-75,-1-1 1,0 0-1,1 1 0,-1-1 1,0 1-1,0 0 0,0 0 1,1 0-1,-1 0 0,0 0 0,0 0 1,0 0-1,1 0 0,-1 1 1,0-1-1,0 0 0,1 1 1,-1 0-1,0-1 0,-1 3 1,-3 0-59,1 0 0,0 1 0,0 0 0,0 0 1,0 0-1,1 1 0,0-1 0,0 1 1,0 0-1,1 0 0,-5 9 0,0 2 70,1 1 0,0 0-1,2 0 1,0 0 0,1 1-1,0 0 1,2 0 0,-1 25 0,2-39-3,1 0 1,1 0 0,-1 1 0,1-1 0,0 0 0,0 0 0,0 0 0,0 0 0,1 0-1,0 0 1,-1 0 0,1 0 0,4 5 0,-3-7-27,-1 0 1,0 1-1,0-1 0,1 0 1,-1-1-1,1 1 0,-1 0 1,1-1-1,0 1 0,0-1 1,0 0-1,0 0 0,0 0 1,0-1-1,0 1 0,0-1 1,0 1-1,0-1 0,3 0 1,0 0 15,1 0 0,-1-1 0,0 0 0,0 0 0,0-1 0,0 1 0,0-1 0,-1 0 0,1-1 0,0 1 0,-1-1 0,0-1 0,1 1 0,-1-1 0,-1 1 0,1-1 0,5-6 0,-5 4-1,-1 0 0,1 0 1,-1-1-1,0 1 0,0-1 0,-1 0 0,0 0 1,0 0-1,-1-1 0,0 1 0,0-1 1,0 0-1,0-12 0,-1 7-13,-1 0 0,-1 0 0,0 0 0,0 0 0,-2 0 0,-5-20 0,6 25-116,-1 0-1,-1 1 1,1-1 0,-1 1 0,0 0 0,-1 0 0,1 0 0,-1 1 0,-1 0 0,1 0 0,-14-11-1,17 15 38,0 1 0,0-1 1,-1 0-1,1 1 0,-1-1 0,0 1 0,1 0 0,-1 0 0,0 0 0,0 0 0,1 0 0,-1 1 0,0-1 0,0 1 0,0 0 0,0 0 0,0 0 0,0 0 0,0 0 0,0 1 0,1-1 0,-1 1 0,0 0 0,0 0 0,0 0 0,1 0 0,-1 0 0,1 1 0,-1-1 0,1 1 0,-1 0 0,1 0 0,-3 2 0,1 0 7,0 0 1,1 1-1,-1-1 0,1 1 0,0 0 0,0 0 1,1 0-1,-1 0 0,1 0 0,0 1 0,1-1 1,-1 1-1,1-1 0,0 1 0,0 9 0,1-13 48,0-1-1,0 0 0,0 1 1,0-1-1,0 0 1,0 1-1,0-1 0,1 0 1,-1 1-1,0-1 0,1 0 1,-1 0-1,1 1 0,0-1 1,-1 0-1,1 0 0,0 0 1,0 0-1,0 0 0,0 0 1,0 0-1,0 0 0,0 0 1,0 0-1,0 0 0,0-1 1,0 1-1,0 0 0,2 0 1,0-1 8,-1 1 1,1-1-1,-1 0 1,1 0-1,0 0 1,-1 0 0,1 0-1,-1 0 1,1-1-1,0 1 1,-1-1-1,1 0 1,2-1-1,21-10 274,-1-2-1,0-1 0,44-34 0,-21 13-49,-12 11 62,-1-2 1,40-41-1,-61 53-186,1-2 0,-2 0 1,0 0-1,-1-1 0,-1-1 0,16-34 0,-7 0-123,14-59-1,-39 188-986,0 17 885,-59 287-75,-21-84 406,5-82-93,47-128-76,-84 181 430,112-257-457,4-7 12,0 0 1,-1-1-1,1 1 0,-1-1 0,1 1 1,-1-1-1,0 0 0,0 1 1,0-1-1,0 0 0,0 0 0,0-1 1,-4 3-1,6-4-36,-1 1-1,1-1 1,-1 0-1,1 0 1,-1 1-1,1-1 1,-1 0-1,0 0 1,1 0-1,-1 0 1,1 0-1,-1 0 1,1 0-1,-1 0 1,0 0-1,1 0 1,-1 0-1,1 0 1,-1 0-1,1-1 1,-1 1-1,1 0 1,-1 0 0,0-1-1,0 0-1,0 0 0,0 0 1,0 0-1,0 0 0,0 0 0,0 0 1,1 0-1,-1 0 0,0 0 0,0-2 1,-2-4 9,1 0 0,0 0 0,0 0 0,0-8 0,-1-11-5,2 1 0,1-1 0,0 0 1,9-47-1,-6 55 1,1 1 0,1 0 1,1 1-1,0-1 1,13-23-1,-13 30-15,0 1 1,1 0-1,0 0 1,0 1-1,1 0 0,0 1 1,0-1-1,1 1 0,17-10 1,3 0 23,0 2 1,59-21 0,-68 29-43,1 1 1,1 1-1,-1 1 1,1 1-1,30 0 1,-44 3-67,0 1 1,0 0-1,-1 0 1,1 1-1,13 4 0,7 8-3548,-25-13 2457,0 1 0,-1 1 0,1-1 0,-1 0-1,1 0 1,1 4 0,5 7-2183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48:37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6 993 3328,'-6'6'8103,"12"-13"-5929,-1-3-1637,1-1-1,-1 1 1,-1-1 0,5-13 0,11-51 411,-11 38-607,9-34 107,4 1 0,46-100 0,-10 59-137,-25 50 99,42-107 0,-33 56-570,-35 96 82,-6 13 57,1 0 0,-1 0 0,0 1 0,0-1 0,0 0 0,0 0 0,-1 0 0,0 0 0,1-5 0,-1 15-38,4 155-487,-1-127 561,1-1 0,17 64 0,44 110 9,-21-74 37,45 89 350,-35-98 111,-53-121-445,0-1-3,1-1 1,-1 1-1,0 0 1,-1 0-1,1 0 1,0 0-1,-1 0 1,0 4 970,0-14-6430,0 4 3634,-1 0 0,1-1 0,-2-4 0,-3-4-665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48:37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3808,'5'-1'10796,"17"-2"-8052,10-1-2674,98-24 1285,-114 25-1280,49-9 242,127-7 0,-173 21-497,-13-2 386,-1 1 1,1-1 0,10-1 0,-14 1-373,-1 0 1,1 0-1,-1-1 0,0 1 1,1-1-1,-1 1 0,0-1 1,1 1-1,-1-1 0,0 0 1,0 0-1,0 0 0,0 0 1,1 1-1,-1-1 0,0-1 0,-1 1 1,1 0-1,2-2 0,0-7-3588,2 1 1125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48:38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31 4224,'5'-5'1579,"-4"4"-1195,0 1 1,0-1 0,0 0 0,0 0 0,0 0 0,0 0 0,-1 0 0,1 0-1,0 0 1,0 0 0,-1 0 0,1 0 0,-1-1 0,1 1 0,-1 0 0,0 0-1,1-3 1,-1 4-327,0 0 0,0 0 0,0 0 0,0 0 1,0-1-1,0 1 0,0 0 0,0 0 0,0 0 0,0 0 0,0-1 0,0 1 0,0 0 0,0 0 0,0 0 0,0 0 0,1 0 0,-1-1 0,0 1 0,0 0 0,0 0 0,0 0 1,0 0-1,0 0 0,0 0 0,1-1 0,-1 1 0,0 0 0,0 0 0,0 0 0,0 0 0,0 0 0,1 0 0,-1 0 0,0 0 0,0 0 0,0 0 0,0 0 0,1 0 0,-1 0 0,0 0 1,0 0-1,0 0 0,1 0 0,-1 0-47,0 0-1,0 0 1,0 1 0,1-1 0,-1 0 0,0 0 0,0 1-1,0-1 1,0 0 0,0 1 0,0-1 0,1 0 0,-1 0-1,0 1 1,0-1 0,0 0 0,0 1 0,0-1 0,0 0-1,0 0 1,0 1 0,0-1 0,-1 0 0,1 1 0,0-1-1,0 0 1,0 0 0,0 1 0,0-1 0,0 0 0,-1 0-1,1 1 1,0-1 0,0 0 0,0 0 0,-1 1 0,-5 11 57,0 0 0,1 0 1,0 1-1,1 0 0,0 0 1,1 0-1,-2 18 0,-1 99 809,17 55-370,0 3 768,-11-187-1287,0-1-1,0 1 1,0-1 0,0 0 0,0 1-1,0-1 1,0 0 0,0 1 0,0-1-1,0 1 1,0-1 0,0 0 0,0 1-1,0-1 1,0 1 0,0-1 0,0 0 0,0 1-1,0-1 1,-1 0 0,1 1 0,0-1-1,0 0 1,0 1 0,-1-1 0,1 0-1,0 0 1,-1 1 0,1-1 0,0 0-1,0 0 1,-1 1 0,1-1 0,-1 0 0,1 0-1,0 0 1,-1 0 0,1 1 0,0-1-1,-1 0 1,1 0 0,0 0 0,-1 0-1,1 0 1,-1 0 0,1 0 0,0 0-1,-1 0 1,1 0 0,-1 0 0,1-1-1,0 1 1,-1 0 0,1 0 0,0 0 0,-1 0-1,1 0 1,0-1 0,-1 1 0,1 0-1,0 0 1,-1-1 0,1 1 0,-1-1-1,-1 0-624,0-1 0,0 0 0,0 0 0,0 0-1,0 0 1,0 0 0,-2-3 0,3-2-1027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48:39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67 4640,'-2'-9'9095,"3"8"-8879,12-9 2123,20-5-1931,-10 7-113,0 2-1,1 1 1,0 0 0,43-2-1,-25 6-140,78 8 0,-29 10 166,-88-16-340,7-2-2407,-5 1 923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48:40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16 3552,'-2'-12'8102,"-2"9"-4723,3 4-3398,-1-1 1,1 1-1,0-1 0,-1 1 1,1 0-1,0 0 1,0 0-1,0 0 0,-2 1 1,-8 7 744,-4-1-458,1 1 0,0 0 0,-18 17 0,17-11-197,-108 115 494,105-108-507,1 0 1,2 1-1,0 1 0,-17 35 1,29-53 4,1 0 0,-1 1 0,1-1 0,0 1 0,1 0 0,0-1 0,-1 13 0,2-17-28,0 1 0,0-1 0,0 0 0,1 0 0,-1 0 1,1 0-1,-1-1 0,1 1 0,0 0 0,0 0 1,0 0-1,0 0 0,0-1 0,0 1 0,1 0 1,-1-1-1,0 1 0,1-1 0,-1 0 0,1 1 1,-1-1-1,1 0 0,0 0 0,0 0 0,-1 0 0,1 0 1,0 0-1,0-1 0,0 1 0,3 0 0,1 0 55,-1 0 0,1 0-1,0-1 1,-1 0-1,1 0 1,0 0-1,-1-1 1,1 0 0,0 0-1,-1 0 1,1-1-1,8-3 1,-4 0-18,1 0 0,0-1 0,-1 0 1,18-14-1,-16 9-41,-1 0 1,0-1-1,-1-1 1,0 0-1,0 0 1,-2 0 0,0-1-1,0-1 1,6-18-1,2-10 43,20-89 1,-33 119-111,-1 7 10,-1 0 1,1-1-1,-1 0 1,-1 1-1,1-1 1,-1 1-1,-1-12 1,1 18 17,0 0 1,0 0-1,0-1 1,0 1 0,0 0-1,0 0 1,0 0-1,0-1 1,0 1-1,0 0 1,0 0 0,0-1-1,0 1 1,0 0-1,0 0 1,-1 0-1,1-1 1,0 1 0,0 0-1,0 0 1,0 0-1,0 0 1,-1-1-1,1 1 1,0 0 0,0 0-1,0 0 1,-1 0-1,1 0 1,0 0-1,0 0 1,0 0 0,-1-1-1,1 1 1,0 0-1,-1 0 1,-6 6-167,-4 14 68,6-6 140,1 0 1,0 1-1,1-1 0,1 1 1,-1 16-1,2 76 245,2-96-186,0 0 0,0 0 0,1 0 0,0 0 0,1-1 0,0 1 0,1-1 0,8 18 1,-9-24-56,-1 1 0,1-1 1,1 0-1,-1 0 1,1 0-1,-1 0 0,1 0 1,0-1-1,1 0 1,-1 0-1,0 0 0,1 0 1,0 0-1,-1-1 1,1 0-1,0 0 0,0-1 1,0 1-1,11 1 1,1-2-261,0 0 0,0 0 1,0-2-1,32-5 1,-32 3-2503,1-1 0,22-8 0,-14 3-465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48:44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88 148 3808,'-1'-3'356,"1"3"-312,0 0 0,0 0 1,0 0-1,0 0 0,0 0 0,-1 0 0,1 0 1,0 0-1,0-1 0,0 1 0,0 0 0,0 0 0,0 0 1,0 0-1,0 0 0,0 0 0,0-1 0,0 1 1,0 0-1,0 0 0,0 0 0,-1 0 0,1 0 0,0-1 1,0 1-1,0 0 0,0 0 0,1 0 0,-1 0 1,0 0-1,0 0 0,0-1 0,0 1 0,0 0 0,0 0 1,0 0-1,0 0 0,0 0 0,0 0 0,0-1 1,0 1-1,0 0 0,0 0 0,1 0 0,-1 0 0,0 0 1,0 0-1,0 0 0,0 0 0,0 0 0,0-1 1,1 1-1,-1 0 0,0 0 0,0 0 0,0 0 0,0 2 527,-15 201 2911,7-129-2564,-20 151 1365,2-8-374,26-212-2008,-3 12 1564,2-18-393,-2-9-561,2-5-305,-1 1 0,2-1-1,1-20 1,1-4-58,-1 16-96,7-37 0,1-7 25,3-82 43,34-150 0,-42 280-84,9-24 1,-11 37-56,1 1 1,-1-1 0,1 1 0,0 0 0,0 0 0,0 0 0,1 0 0,6-6-1,-9 10-2,0 0-1,0 0 1,0 0-1,0 0 1,0 0-1,0 1 1,1-1-1,-1 0 1,0 1-1,1-1 1,-1 1-1,0-1 1,1 1-1,-1 0 1,1 0-1,-1 0 1,0 0-1,1 0 1,-1 0-1,2 0 1,-1 1 2,1-1 0,-1 1 0,0 0 0,0 0 1,0 0-1,0 0 0,0 0 0,0 1 0,0-1 0,0 1 0,2 1 0,0 2 6,0 0 0,0 1 0,0-1-1,0 0 1,-1 1 0,0 0 0,4 11-1,-2 3 60,0-1 0,-1 0 0,-2 1 0,0 0-1,-1-1 1,-1 1 0,0 0 0,-2 0-1,0-1 1,-2 1 0,-6 22 0,7-33 9,0 0-1,0 0 1,-1-1 0,-1 0 0,1 1 0,-12 13 0,14-19-36,0-1 0,0 1-1,-1-1 1,1 1 0,-1-1 0,1 0 0,-1 0 0,0 0 0,0-1 0,0 1 0,0-1 0,0 1 0,0-1-1,0 0 1,0 0 0,-1-1 0,1 1 0,0-1 0,-1 1 0,1-1 0,-5 0 0,2-1 12,0 0 0,1 0 1,-1-1-1,1 0 0,-1 0 1,1 0-1,-6-4 0,66-22-532,148-64 649,-36 18-214,-123 52 116,70-47-1,-2-6 378,-95 67-346,-15 7-97,0 0 0,1-1 0,-1 1 0,0 0-1,0-1 1,4-2 0,-33 46-213,13-21 198,1 0 1,1 1 0,2 1 0,-12 32-1,14-36-20,3-6 42,1 0 0,-6 23 1,9-31 30,1 0 0,-1 0 0,1 0 1,0 0-1,0 0 0,0 0 1,1 0-1,0 0 0,0 0 0,2 7 1,-3-12-6,0 1 0,1 0 0,-1 0 0,0 0 0,1-1 0,-1 1 0,0 0 0,1-1 0,-1 1 0,1 0 0,-1-1 0,1 1 0,-1 0 1,1-1-1,0 1 0,-1-1 0,1 1 0,0-1 0,-1 0 0,1 1 0,0-1 0,0 0 0,-1 1 0,1-1 0,0 0 0,0 0 0,0 1 0,-1-1 0,1 0 0,0 0 1,0 0-1,0 0 0,-1 0 0,1 0 0,0-1 0,0 1 0,0 0 0,-1 0 0,1-1 0,0 1 0,0 0 0,-1-1 0,1 1 0,0 0 0,-1-1 0,1 1 0,0-1 1,3-3 67,0 1 1,0 0 0,0-1 0,-1 0-1,6-6 1,5-12 16,-1-1 1,0 0-1,8-25 1,-14 32-92,9-24 21,21-79 0,-36 115-63,-1 4 22,1 0 0,-1-1 0,0 1 0,0 0 0,0-1 0,0 1 0,0 0-1,0-1 1,0 1 0,0 0 0,0-1 0,0 1 0,0 0 0,0-1 0,0 1 0,0 0 0,0-1 0,0 1 0,0 0 0,0-1 0,-1 1 0,1 0 0,0-1 0,0 1 0,-1-1 0,1 1-6,0 0 0,0 0 0,0 0 0,0 0 0,-1 0 0,1 0 0,0 0-1,0 0 1,0 0 0,0 0 0,0 1 0,-1-1 0,1 0 0,0 0 0,0 0 0,0 0 0,0 0 0,0 0 0,-1 0 0,1 0 0,0 0 0,0 0 0,0 1 0,0-1 0,0 0 0,0 0 0,0 0 0,-1 0 0,1 0 0,0 0 0,0 1 0,0-1 0,0 0 0,0 0 0,0 0 0,0 0 0,0 0 0,0 1 0,0-1 0,0 0 2,-4 11-38,1-1-1,0 1 0,0 0 0,1 0 1,1 1-1,0-1 0,0 16 0,0-4 8,0 69 82,2-78 26,1 1-1,0-1 1,0 0 0,8 20 0,-10-32-42,1 1 1,0-1-1,1 0 0,-1 1 1,0-1-1,0 0 1,1 0-1,0 0 0,-1 0 1,1 0-1,0 0 0,0 0 1,0-1-1,0 1 0,0-1 1,0 0-1,1 1 1,-1-1-1,5 2 0,-4-3 8,0 1 1,0-1-1,0 1 0,0-1 0,0 0 0,0 0 0,0 0 1,0-1-1,0 1 0,0-1 0,0 1 0,0-1 0,0 0 0,0 0 1,0-1-1,5-2 0,9-7 44,0 0 1,-2-2-1,17-14 0,41-48-37,-58 60-30,116-134-23,-115 134-74,-13 14 97,-1-1 0,0 0 0,0 1 0,0-1 0,0 0 1,-1 0-1,1 0 0,0 0 0,-1-1 0,0 1 0,2-3 0,-2 4-8,-1 0 0,1-1 0,-1 1 0,1 0 0,0 0 0,0 0 0,0 0 0,0 0 0,0 0 1,0 0-1,0 0 0,1-1 0,4-3-211,-5 4 250,12-1-273,-13 2 232,1 1 0,-1-1 0,1 0-1,-1 1 1,0-1 0,0 0 0,1 1 0,-1-1 0,0 0 0,1 1 0,-1-1 0,0 1 0,0-1 0,0 0 0,0 1 0,1-1 0,-1 1 0,0-1 0,0 1 0,0-1 0,0 1 0,0-1 0,0 1 0,0 0 0,0 15 15,0-15-18,-5 78-97,2-55 54,1-1 0,3 39 0,0 0 33,-2-49 48,1 0 0,1 1 0,0-1 0,0 0 0,4 14 0,-3-19 83,-2-8-113,0 0 1,0 0-1,0 1 0,0-1 0,1 0 0,-1 1 1,0-1-1,0 0 0,0 1 0,0-1 0,0 0 0,0 0 1,1 1-1,-1-1 0,0 0 0,0 1 0,0-1 1,1 0-1,-1 0 0,0 0 0,0 1 0,1-1 0,-1 0 1,0 0-1,0 0 0,1 0 0,-1 1 0,0-1 1,1 0-1,-1 0 0,0 0 0,1 0 0,-1 0 0,1 0 1,4 2 7,-2-1 4,-1-1-1,1 0 1,-1 1-1,1-1 1,-1 0-1,1 0 1,-1 0-1,1-1 1,-1 1-1,1 0 1,-1-1-1,0 0 0,1 0 1,-1 1-1,0-1 1,0-1-1,1 1 1,-1 0-1,0 0 1,0-1-1,0 0 1,0 1-1,2-4 1,5-4 16,0 0-1,-1-1 1,8-12 0,62-105 245,-56 87-226,3 1-1,51-65 1,-28 49-235,-48 55 182,1 0 1,-1 0 0,0 0 0,0-1 0,0 1-1,0 0 1,0 0 0,0 0 0,0 0 0,0 0-1,1 0 1,-1 0 0,0 0 0,0 0-1,0 0 1,0-1 0,0 1 0,0 0 0,0 0-1,0 0 1,0 0 0,0 0 0,0 0 0,0-1-1,0 1 1,0 0 0,0 0 0,0 0 0,0 0-1,0 0 1,0 0 0,0 0 0,0-1 0,0 1-1,0 0 1,0 0 0,0 0 0,0 0-1,0 0 1,0 0 0,0 0 0,0-1 0,0 1-1,-1 0 1,1 0 0,0 0 0,0 0 0,0 0-1,-1 0-81,4 3-238,7 6 242,-6-7 76,-1 0-1,0 1 0,0-1 0,-1 1 0,1-1 0,0 1 0,-1 0 0,0 0 0,0 0 0,0 0 0,0 1 0,0-1 0,0 0 0,-1 1 0,2 3 0,-2 3 19,0 0 0,0 0-1,-1 0 1,0 0 0,0 0-1,-1 0 1,-3 11 0,-4 87-13,6-95-63,2 1 0,0 0 1,3 26-1,-3-38 79,0 0 0,0 0 0,1 0 1,-1-1-1,1 1 0,-1 0 0,1 0 0,0-1 0,-1 1 1,1 0-1,0-1 0,0 1 0,0-1 0,0 1 0,1-1 1,-1 1-1,0-1 0,1 0 0,-1 0 0,0 0 0,1 0 1,-1 0-1,1 0 0,0 0 0,-1 0 0,1 0 0,0-1 1,0 1-1,-1-1 0,1 1 0,0-1 0,0 0 0,0 0 1,-1 0-1,1 0 0,0 0 0,0 0 0,3-1 0,3 0 13,0-1-1,1 0 1,-1-1 0,0 0-1,0 0 1,0 0-1,7-6 1,4-2-1,-2-2 1,1 0-1,-2 0 1,0-2-1,20-23 0,63-90 359,-16 17-582,-71 100-13,-12 11 199,0 0 1,0 0 0,1 0 0,-1 0 0,0 0 0,0 0 0,0 0 0,0-1 0,1 1 0,-1 0 0,0 0 0,0 0 0,0 0 0,0 0 0,1 0 0,-1 0 0,0 0 0,0 0 0,0 0 0,0 0 0,1 0-1,-1 0 1,0 0 0,0 0 0,0 0 0,0 1 0,1-1 0,-1 0 0,0 0 0,0 0 0,0 0 0,0 0 0,0 0 0,1 0 0,-1 0 0,0 1 0,1 1-38,-1 0 0,1 0 1,-1 0-1,0 1 0,0-1 0,1 0 1,-1 0-1,-1 3 0,1 3 68,-2 32-104,-7 44 0,0-16 22,8-50 142,-2-1 0,0 1 0,-1-1 0,-1 0 0,0 0 0,-1 0 0,-12 22 0,17-38-57,0 1-1,0-1 0,0 1 0,0-1 1,0 0-1,0 1 0,0-1 1,0 0-1,-1 0 0,1 0 1,0 0-1,-1 0 0,1 0 0,-3 1 1,3-2-17,1 0 0,-1 1 1,0-1-1,0 0 0,1 0 0,-1 0 1,0 0-1,0 0 0,0-1 1,1 1-1,-1 0 0,0 0 0,0 0 1,1-1-1,-1 1 0,0 0 0,1-1 1,-1 1-1,0 0 0,1-1 1,-1 1-1,0-1 0,1 1 0,-1-1 1,1 0-1,-1 1 0,1-1 1,-1 1-1,1-1 0,-1 0 0,1 0 1,-5-8-8,2 0 1,-1 1 0,1-1 0,0-1 0,1 1-1,0 0 1,1-1 0,0 1 0,0 0-1,1-1 1,0 1 0,1-1 0,0 1-1,2-11 1,-3 18-7,1-1-1,0 1 1,-1 0 0,1 0-1,0 0 1,0 0-1,0 0 1,0 0-1,1 0 1,-1 0 0,0 0-1,1 1 1,-1-1-1,1 0 1,0 1-1,0-1 1,-1 1 0,1 0-1,0 0 1,0-1-1,0 1 1,0 1-1,0-1 1,1 0 0,-1 0-1,0 1 1,0-1-1,1 1 1,-1 0 0,0-1-1,0 1 1,1 0-1,-1 1 1,0-1-1,5 1 1,6 2-203,0 1-1,0 0 1,0 1-1,22 11 1,-24-11-347,14 10-2760,-23-13 2534,0-1 0,0 1 0,0 0-1,0 1 1,0-1 0,0 0 0,0 0-1,1 4 1,2 5-1496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48:45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20 5632,'-32'-20'2560,"22"20"-2208,7 0-64,6 0-224,2 4-512,3 4 224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48:47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1098 3552,'11'-5'5233,"5"-8"-3519,16-20-645,93-119 1095,24-28-1358,-112 139-718,-9 10-20,-2-1 1,26-38 0,-31 34 6,-1-1 0,-2 0 1,13-41-1,-10 16-68,16-81-1,-36 124-381,-2 13 8,-3 12-235,-24 87 156,-20 115 0,43-187 426,0 5 223,0 1 0,1-1-1,2 1 1,1 0 0,1 0-1,6 45 1,-5-63-71,11 47 650,-11-52-646,0 0 1,0 0-1,0-1 0,1 1 0,0-1 1,0 0-1,0 1 0,0-1 0,0 0 1,0 0-1,6 5 0,-7-8-87,0 1-1,0 0 1,0-1 0,0 1-1,0-1 1,1 0 0,-1 1-1,0-1 1,0 0 0,0 0-1,1 0 1,-1 0-1,0 0 1,0 0 0,0 0-1,1 0 1,-1 0 0,0 0-1,0-1 1,0 1 0,1-1-1,-1 1 1,0-1-1,0 1 1,0-1 0,0 1-1,0-1 1,0 0 0,0 0-1,1-1 1,4-4 146,0 1 0,-1-2-1,8-9 1,-7 9-45,80-93 576,-63 71-697,17-21-6,57-95-1,-49 54-22,44-117 0,-88 199-9,-1-1-1,0 0 1,0 0-1,-1 0 1,0 0-1,-1 0 1,0 0 0,-1-19-1,0 28-2,0 0 0,0 0 0,0 1 1,0-1-1,0 0 0,0 1 0,-1-1 0,1 0 0,0 1 0,0-1 1,-1 0-1,1 1 0,-1-1 0,1 1 0,0-1 0,-1 0 0,1 1 0,-1-1 1,1 1-1,-1-1 0,0 1 0,1 0 0,-1-1 0,1 1 0,-2-1 1,1 1-13,0 0 0,-1-1 0,1 1 1,-1 0-1,1 0 0,0 0 1,-1 0-1,1 0 0,0 1 1,-1-1-1,1 0 0,-3 1 0,0 1-12,-1 0 0,0 0 0,1 1-1,0-1 1,-1 1 0,1 0 0,-5 5-1,-4 5 2,1 1 0,1 1 0,0 0-1,-9 17 1,-34 72-77,16-20 79,3 1-1,-44 159 0,75-225 240,1 0 1,-3 34-1,6-53-185,0 0 1,1 0 0,-1 0-1,0 1 1,0-1-1,0 0 1,1 0-1,-1 0 1,0 0 0,0 0-1,0 1 1,1-1-1,-1 0 1,0 0 0,0 0-1,1 0 1,-1 0-1,0 0 1,0 0-1,1 0 1,-1 0 0,0 0-1,0 0 1,1 0-1,-1 0 1,0 0 0,0 0-1,0 0 1,1 0-1,-1 0 1,0 0 0,0-1-1,1 1 1,-1 0-1,0 0 1,0 0-1,0 0 1,1 0 0,-1-1-1,0 1 1,0 0-1,9-7 145,0-1 0,-1 0 0,10-12 0,-10 11-129,-1 1 0,2 0 0,-1 0 0,11-7-1,2 1-222,39-18-1,-60 32 173,1-1 0,0 1 0,0-1 0,0 1 0,0 0 0,0-1 0,0 1 0,0 0 0,0 0 0,0-1 0,0 1 0,0 0 0,0 0 0,0 0 0,0 0 0,0 0 0,0 1 0,0-1-1,0 0 1,0 0 0,0 1 0,0-1 0,0 0 0,-1 1 0,1-1 0,0 1 0,0-1 0,0 1 0,0 0 0,-1-1 0,1 1 0,0 0 0,-1-1 0,1 1 0,0 0 0,-1 0 0,1 0 0,-1 0 0,1-1 0,-1 1 0,1 0 0,-1 0 0,0 0 0,0 0 0,1 2 0,2 9 4,2 0 1,-1 0-1,1-1 1,1 0-1,13 20 1,-15-26 33,0 0 0,0 0-1,0-1 1,1 1 0,-1-1 0,1 0 0,0 0 0,0-1 0,1 0 0,-1 0-1,1 0 1,-1 0 0,13 3 0,-7-4 30,1 0 1,-1-1-1,1 0 1,0 0-1,-1-2 0,1 1 1,0-1-1,-1-1 1,0 0-1,1-1 0,-1 0 1,0-1-1,0 0 1,0 0-1,-1-2 0,0 1 1,0-1-1,0 0 1,10-10-1,2 1 4,4-5 152,-24 19-175,-1 0-1,0 0 1,0 0 0,0 0 0,-1 0-1,1 0 1,0 0 0,0-1 0,-1 1-1,1 0 1,0 0 0,-1-1 0,1 1-1,-1-1 1,0 1 0,1-3 0,-1 4-37,0 0 0,-1-1 1,1 1-1,0 0 0,0-1 1,-1 1-1,1 0 0,0-1 1,0 1-1,-1 0 1,1 0-1,0-1 0,0 1 1,-1 0-1,1 0 0,0 0 1,-1-1-1,1 1 0,0 0 1,-1 0-1,1 0 0,-1 0 1,1 0-1,0 0 0,-1 0 1,1 0-1,0 0 1,-1 0-1,1 0 0,-1 0 1,1 0-1,0 0 0,-1 0 1,-11 2-167,7 1 138,-1 0 0,0 0-1,1 1 1,-1 0 0,1 0 0,0 0 0,0 0 0,-5 7 0,-31 43 29,34-43 24,1 0 1,1 0-1,0 1 1,1-1-1,0 1 1,0 0-1,1 0 1,1 1-1,0-1 1,1 1-1,0-1 1,1 0 0,1 1-1,0-1 1,0 1-1,5 15 1,-5-23-2,0 0 0,1 0 0,0-1 1,3 7-1,-5-10-8,1 0 1,0 0-1,-1 0 0,1 0 1,0 0-1,0 0 0,-1 0 1,1 0-1,0 0 0,0 0 1,0 0-1,0 0 0,0-1 1,1 1-1,-1 0 0,0-1 1,0 1-1,0-1 0,1 1 1,-1-1-1,3 1 0,-2-1 20,0-1-1,0 1 1,-1-1 0,1 1-1,0-1 1,0 0-1,0 0 1,0 0 0,-1 0-1,1 0 1,0 0-1,-1 0 1,1 0-1,-1-1 1,0 1 0,1-1-1,-1 1 1,2-3-1,2-3 84,-1 0-1,7-14 0,13-34 81,25-97 0,-46 143-186,13-30-58,-12 31 31,-1 0 0,1 0 0,-2-1-1,4-15 1,0-3-554,-12 39 95,5 1 390,0-1 0,0 25-1,1-31 111,1 0 0,0 0 0,0 0 0,0 0 0,1 0-1,0 0 1,0 0 0,3 7 0,-4-11-2,0-1-1,0 1 1,0-1 0,1 1 0,-1-1-1,0 1 1,0-1 0,1 0 0,-1 1-1,1-1 1,0 0 0,-1 0 0,1 0-1,0 0 1,-1 0 0,1-1 0,0 1-1,0 0 1,0-1 0,-1 0-1,1 1 1,0-1 0,0 0 0,0 0-1,0 0 1,0 0 0,0 0 0,0 0-1,0-1 1,0 1 0,-1-1 0,1 1-1,3-2 1,5-3 72,1 0 0,-1 0 1,0-2-1,15-10 0,-11 6-96,19-12 161,-4 5-23,-2-2 0,45-42 0,-50 36-111,-2-1 1,0-1 0,-1 0-1,21-47 1,7-28-99,41-129 0,-87 227 66,1 1-34,0-1 0,-1 0 0,0 1 0,0-1 0,1-8 1,-4 4-94,-2 9-18,3 0 131,0 1 0,0 0 1,0 0-1,0 0 0,1 0 0,-1 1 0,0-1 1,0 0-1,1 0 0,-2 3 0,-9 26-38,1 0 0,2 0-1,-8 54 1,1 97-93,17-54 325,0-104-117,1-1-1,1 0 1,10 33-1,-11-41 37,4 12 333,-6-25-595,-1 0 0,0 0 0,1 0 0,-1 0-1,1 0 1,0 0 0,-1 0 0,1 0 0,0 0-1,-1 0 1,1 0 0,0-1 0,0 1 0,0 0-1,0 0 1,1 0 0,-1-1 40,-1 0 0,0 1 0,1-1 0,-1 0-1,0 0 1,0 0 0,1 0 0,-1 0 0,0 0 0,1 0 0,-1 0 0,0 0 0,1 0-1,-1 0 1,0 0 0,1 0 0,-1 0 0,0 0 0,1 0 0,-1 0 0,0-1-1,0 1 1,1 0 0,-1 0 0,0 0 0,1 0 0,-1-1 0,0 1 0,0 0 0,1 0-1,-1 0 1,0-1 0,0 1 0,0 0 0,0-1 0,1 1 0,3-17-6486,-1 5 3901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48:47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72 7040,'-26'0'3200,"34"-3"-2752,2-2 576,3 2-640,19-6 768,3 6-672,19-10-288,0 9-160,0-4 160,-4 5-96,-5-6-96,-5 9-32,-8-3 512,-1 3-256,-13-5-1504,1 2 704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6:06.5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0 952 2144,'0'0'699,"2"0"-417,25-8 1412,12-5 607,-16 3-1592,-3 1 264,25-14 1,-38 18-818,-1 1 0,0-1 0,1 0 0,-2 0 0,1-1 0,-1 0 0,7-9 0,-9 12-96,0-1 1,-1 0 0,1 0-1,-1-1 1,0 1 0,-1 0-1,1-1 1,-1 1 0,0 0-1,1-10 1,-2 12-58,0-1 1,0 0 0,0 0-1,-1 0 1,0 0 0,1 0-1,-1 0 1,0 0-1,0 1 1,-1-1 0,1 0-1,-1 1 1,1-1 0,-1 1-1,0-1 1,0 1-1,0 0 1,-3-4 0,2 4-59,1 0 1,0 0-1,-1 1 1,1-1-1,-1 0 1,0 1-1,0 0 1,0-1-1,1 1 1,-1 0-1,0 1 0,0-1 1,0 0-1,-1 1 1,1 0-1,0-1 1,0 1-1,0 0 1,0 1-1,0-1 1,0 1-1,0-1 1,0 1-1,0 0 1,0 0-1,0 0 1,0 0-1,-2 2 1,0 0 25,1 0-1,-1 0 1,1 0 0,0 0 0,0 1 0,0 0-1,1-1 1,-1 1 0,1 1 0,0-1 0,0 0-1,0 1 1,1 0 0,0-1 0,-3 9 0,4-6 79,0 0 1,0 0-1,1 0 1,-1 0-1,2 1 1,-1-1-1,1 0 1,0 0-1,1 0 1,-1 0 0,2 0-1,3 9 1,4 9 324,27 43 1,-32-59-279,1-1 0,0 1 0,0-1 1,1-1-1,0 0 0,0 0 0,1 0 1,8 6-1,-10-9 34,0 0 0,1-1 0,-1 0 0,1 0 0,0 0 0,-1-1 0,1 1 0,0-2 0,1 1 0,-1-1 1,13 1-1,-16-2-74,-1-1-1,1 1 1,0-1 0,-1 1 0,1-1 0,0 0 0,-1 0 0,1-1 0,-1 1 0,0-1 0,1 0 0,5-4 0,-4 2 1,0 0 1,-1 0 0,0-1 0,0 0-1,0 1 1,0-2 0,3-5 0,2-7 93,-1-1 1,0 0-1,8-31 1,-16 49-144,6-24 23,-1 0 1,-1 0 0,-1 0-1,-2 0 1,0-1-1,-2 1 1,0 0 0,-8-38-1,4 49-594,2 12 148,2 9 153,6 33-171,-5-33 433,1-1 1,0 1-1,0-1 0,0 0 1,1 1-1,4 9 0,20 37 98,-24-49-90,1 0-10,1 3 54,0 1 1,0-1-1,1 0 1,7 8-1,-11-14-21,0 0-1,0 0 1,0 0 0,0 0 0,0 0-1,0 0 1,0-1 0,0 1-1,0 0 1,0-1 0,1 1 0,-1-1-1,0 1 1,0-1 0,1 1 0,-1-1-1,0 0 1,1 0 0,-1 0-1,0 1 1,1-1 0,-1-1 0,0 1-1,1 0 1,-1 0 0,0 0-1,0-1 1,1 1 0,-1-1 0,0 1-1,0-1 1,1 1 0,-1-1-1,2-1 1,3-3 74,0-1 1,0 0-1,-1 0 0,1 0 0,-1 0 0,-1-1 0,6-9 1,-3 1 22,0 1 0,9-28 0,-12 27-165,-1 0 0,0 0 0,-1-1 0,-1 1 0,-1 0 0,0-1 0,-2-17 1,2 33 17,0 0 0,0-1 1,0 1-1,0 0 0,0 0 1,0-1-1,0 1 0,0 0 1,0 0-1,0-1 1,0 1-1,0 0 0,0 0 1,0 0-1,0-1 0,0 1 1,0 0-1,0 0 1,-1-1-1,1 1 0,0 0 1,0 0-1,0 0 0,0-1 1,-1 1-1,1 0 0,0 0 1,0 0-1,0 0 1,-1-1-1,-3 8-224,-1 12 65,5-13 156,-1 0-1,1 0 1,1 0 0,-1 0-1,1 0 1,0-1-1,0 1 1,1 0 0,-1 0-1,1-1 1,1 1-1,-1-1 1,1 1 0,0-1-1,4 6 1,-2-4 39,0-1 1,0 0-1,1 0 1,0 0-1,0 0 1,0-1-1,1 0 1,-1-1 0,1 1-1,12 5 1,-15-9 29,0 1 0,0-1 0,0 0 0,1 0 1,-1-1-1,0 1 0,0-1 0,1 0 0,-1 0 1,0 0-1,1-1 0,-1 1 0,0-1 0,0 0 1,1 0-1,-1-1 0,0 1 0,0-1 0,0 0 1,-1 0-1,1 0 0,0-1 0,-1 1 0,4-4 1,0 0 1,0 0 0,-1-1 1,0 0-1,0 0 1,-1-1-1,0 1 1,0-1-1,-1 0 1,0-1-1,5-14 0,-4 6 59,-1-1-1,4-36 1,-3-42 36,-4 67-125,-9-284-244,7 302 175,0 0 0,-1 0 0,0 0-1,-1 0 1,0 0 0,-1 1 0,0-1 0,-9-15-1,13 26 28,0-1-1,-1 0 1,1 0-1,-1 1 1,1-1 0,-1 0-1,0 1 1,1-1-1,-1 1 1,1-1-1,-1 0 1,0 1-1,1 0 1,-1-1-1,0 1 1,0-1-1,0 1 1,1 0-1,-1 0 1,0-1-1,-1 1 1,1 0 2,0 0 1,1 0 0,-1 1 0,0-1 0,1 0-1,-1 1 1,0-1 0,1 0 0,-1 1 0,0-1-1,1 1 1,-1-1 0,1 1 0,-1-1 0,1 1-1,-1-1 1,1 1 0,0 0 0,-1 0 0,-1 3-25,0-1 0,1 1 0,0-1 0,-1 1 0,2-1 0,-1 1 0,0 0 0,0 6 0,2 19 4,2 0 1,0-1-1,2 1 1,12 35-1,42 108-55,-41-131 179,1-1 0,1-1 0,37 51 0,-56-88-41,1 0 0,-1 0 1,1 0-1,-1-1 1,1 1-1,0-1 1,0 1-1,0-1 1,0 0-1,0 0 0,0 1 1,0-1-1,0-1 1,0 1-1,0 0 1,1-1-1,3 2 1,-4-2-11,-1 0 0,1 0 0,0 0 0,-1-1 0,1 1 0,-1 0 0,1-1-1,-1 1 1,1-1 0,-1 1 0,1-1 0,-1 1 0,0-1 0,1 0 0,-1 0 0,0 0 0,0 0 0,0 0 0,1 0 0,-1 0 0,0 0 0,0-1 0,0 1 0,-1 0 0,1 0 0,0-1 0,0 1 0,0-3 0,14-52 474,-11 41-493,-1 0-1,0-1 1,2-23 0,-3-47-64,-2 82 40,0-1 0,0 1-1,1-1 1,0 1 0,-1 0-1,2-1 1,-1 1 0,0 0 0,3-6-1,-2 8 5,-1 0-1,0 1 1,0-1-1,1 0 1,-1 1-1,1-1 1,-1 1-1,1-1 1,0 1-1,-1 0 0,1-1 1,0 1-1,0 0 1,0 0-1,0 0 1,0 1-1,0-1 1,0 1-1,0-1 1,4 0-1,-3 1-25,1 0 1,-1-1-1,1 1 0,-1 1 0,1-1 0,-1 1 0,0-1 1,1 1-1,-1 0 0,0 0 0,1 0 0,-1 1 1,0-1-1,0 1 0,0 0 0,0-1 0,0 1 1,-1 1-1,1-1 0,3 4 0,2 3-9,0 1 1,-1 1-1,0 0 0,7 14 1,6 11-28,-8-18 101,-8-11-5,1 1-1,0-1 1,11 12 0,-15-18-11,1 1 1,0-1-1,0 1 1,0-1-1,0 0 0,0 0 1,0 0-1,0 0 1,0 0-1,0 0 1,0 0-1,1-1 1,-1 1-1,0-1 0,1 0 1,-1 1-1,0-1 1,4-1-1,1 0 33,0 0 0,-1-1 0,1 0 0,-1 0 0,0-1 0,1 1 0,-1-2 0,-1 1 0,1 0 0,0-1-1,-1 0 1,1-1 0,-1 1 0,7-9 0,5-7-10,-1-1 0,19-30 0,-29 41-77,58-95-240,-61 105 185,-2 4 92,-1 8 12,-3 5-99,1 1 1,0-1 0,2 0-1,2 25 1,-1-33 94,0 0 1,1 0-1,0 0 1,1 0-1,-1 0 1,2 0 0,-1-1-1,2 0 1,9 16-1,-13-22 10,1 0 0,0 0 0,-1-1 0,1 1 0,0 0 0,0-1 0,4 3 0,-5-4-2,0 1-1,-1-1 1,1 1-1,0-1 1,0 0 0,0 0-1,-1 1 1,1-1-1,0 0 1,0 0 0,0 0-1,0 0 1,-1 0-1,1 0 1,0 0 0,0 0-1,0 0 1,0 0-1,-1 0 1,1-1-1,0 1 1,0 0 0,0-1-1,-1 1 1,2-1-1,1-3 17,1 1-1,-1-1 0,0 0 0,-1 0 1,1 0-1,0 0 0,-1 0 0,0-1 1,0 1-1,-1-1 0,1 1 0,-1-1 1,1-6-1,1-6 40,-1 0 0,0-26 0,-3 29-66,0 0 0,-1 0-1,0 0 1,-1 1 0,0-1 0,-2 1-1,1 0 1,-8-15 0,10 25-27,0 0 0,0 0 0,0 1 0,0-1 1,0 0-1,-1 1 0,1-1 0,-1 1 0,0 0 0,1 0 1,-1 0-1,0 0 0,0 0 0,-1 1 0,1-1 0,0 1 1,0 0-1,-1 0 0,1 0 0,-1 0 0,1 1 0,-1 0 1,1-1-1,-1 1 0,1 0 0,0 1 0,-1-1 0,1 1 1,-1-1-1,1 1 0,-7 2 0,6-2 22,14 1 61,-8-2-67,-1 1 0,1-1-1,0 1 1,0-1 0,-1 0 0,1 0 0,0 0 0,2 0-1,16-5 50,-1 0 1,0-1-1,0-1 0,22-12 0,19-7-152,-60 26 109,5-2-43,0 0 0,-1 1 0,1 0 0,9-2 0,-12 3 39,-1 0 0,1 0 0,-1 0 1,1 0-1,-1 1 0,0-1 0,1 0 0,-1 1 1,1-1-1,-1 1 0,0-1 0,0 1 1,1 0-1,-1-1 0,0 1 0,0 0 0,0 0 1,1 0-1,-1 0 0,0 0 0,1 2 0,1 1-1,-1 0 0,0 0 0,0 0 0,0 0 0,0 1 0,-1-1 0,0 0 0,0 1 0,0-1 0,0 5 0,1 8 37,-2 24 1,-1-19 171,1-21-92,9-11 586,2-1-584,0-1 0,15-22 0,-18 22-121,1 1 1,0 0-1,1 0 1,19-16 0,-24 23 15,-2 1-60,1 1 1,-1-1-1,1 1 0,-1 0 0,7-3 1,-9 5 27,1-1-1,-1 1 1,1 0 0,-1 0 0,1 0 0,-1-1 0,1 1 0,-1 1 0,1-1 0,-1 0-1,1 0 1,-1 1 0,1-1 0,-1 0 0,1 1 0,-1-1 0,0 1 0,1 0 0,1 1-1,30 22 30,-17-12 4,23 13 1,-35-23 15,1 1 0,0-1 0,1 0 0,-1 0 0,0 0 1,1-1-1,-1 0 0,1 0 0,7 0 0,-8-1 2,-1 0 0,0-1-1,0 0 1,0 0-1,0 0 1,0-1-1,0 0 1,0 1-1,0-1 1,-1 0-1,5-3 1,1-2-1,0 0-1,-1 0 1,8-9 0,27-33 375,-28 27-2922,-14 22 2490,1-5-2149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48:48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6 182 5888,'-5'-5'2688,"45"1"-2336,-4-1 1216,4 5-928,23-6 704,5-3-768,17-7-288,1 4-192,22-11 384,-5 3-256,5-5-1088,-10 8 480,-8-6-5440,-14 7 3200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48:51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27 4800,'-4'-27'5338,"3"31"-5092,0 0-1,0 0 0,-1 0 0,0 0 1,-2 4-1,-2 4 70,-18 37 595,-1-2 0,-52 72 1,48-77-574,1 1 0,3 2 1,-21 47-1,19-16 154,-16 81-1,40-145-398,-1 3 190,0 0 1,2 1-1,-3 26 0,9-24 361,-4-17-617,0-1-1,0 0 1,0 1 0,1-1-1,-1 1 1,0-1 0,0 1-1,1-1 1,-1 0 0,0 1 0,0-1-1,1 0 1,-1 1 0,0-1-1,1 0 1,-1 1 0,1-1-1,-1 0 1,0 0 0,1 0-1,-1 1 1,1-1 0,-1 0 0,1 0-1,-1 0 1,0 0 0,1 0-1,-1 0 1,1 0 0,-1 0-1,1 0 1,-1 0 0,1 0 0,-1 0-1,1 0 1,-1 0 0,1 0-1,-1 0 1,0 0 0,2-1-1,3-2 57,0 0-1,0-1 1,0 0-1,-1 0 1,1 0-1,-1 0 1,0-1-1,6-8 1,30-49 80,-31 46-114,33-56 111,32-52-179,-72 122 20,6-12-187,1 1 1,5-15-1,4 71-736,-12-35 974,0 0-1,0-1 0,0 0 0,1 0 0,0 0 0,0-1 0,1 1 0,0-2 1,16 10-1,-21-14-17,0 1 1,-1-1 0,1 0-1,1 1 1,-1-2-1,0 1 1,0 0 0,0-1-1,0 1 1,0-1-1,1 0 1,-1 0 0,0 0-1,0 0 1,1-1-1,-1 1 1,0-1 0,0 0-1,5-2 1,2-1 55,-1-1 1,0 1-1,-1-2 0,1 1 1,14-14-1,35-39 132,-57 57-225,23-29 102,-23 28-105,0 0 1,0 0-1,0 0 1,0 0-1,0 0 1,-1 0-1,1 0 1,0 0-1,-1 0 1,0 0-1,0 0 0,1 0 1,-1-1-1,0 1 1,-1-2-1,1 3-11,0 0-1,-1 1 0,1-1 0,0 0 0,-1 1 1,1-1-1,-1 1 0,1-1 0,-1 1 0,1-1 1,-1 1-1,1-1 0,-1 1 0,1-1 0,-1 1 1,0 0-1,1-1 0,-1 1 0,0 0 0,1-1 1,-1 1-1,0 0 0,1 0 0,-1 0 0,0 0 1,0 0-1,1 0 0,-1 0 0,0 0 0,1 0 1,-1 0-1,0 0 0,0 0 0,0 1 0,-3-1-37,1 1-1,-1 0 1,1 0-1,-1 0 1,-5 3-1,3 0 66,0 0 0,1 0 0,-1 0 0,1 1 1,0 0-1,0 0 0,1 0 0,-1 1 0,1-1 0,1 1 0,-1 0 0,1 0 0,0 0 1,0 1-1,0-1 0,1 1 0,0 0 0,1-1 0,-1 1 0,1 0 0,1 0 0,-1 0 1,2 13-1,0-7 118,0-1 0,1 1 1,1-1-1,0 0 1,1 0-1,7 19 0,-7-24-36,-1 0 0,1 0-1,0-1 1,0 1-1,1-1 1,-1 0 0,1 0-1,1-1 1,-1 1-1,1-1 1,0-1-1,8 6 1,-11-8-50,1-1 1,0 1 0,0 0-1,0-1 1,0 0-1,0 0 1,0 0-1,0-1 1,1 1-1,-1-1 1,0 0-1,0 0 1,0-1-1,1 1 1,-1-1-1,0 0 1,0 0-1,6-2 1,-1-1-196,1-1 0,-1 0 0,-1 0 0,1 0 1,-1-1-1,11-11 0,4 0-641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48:54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292 988 4064,'-15'17'6009,"15"-17"-5956,1-8 4213,0-4-3261,0 1-676,0 0 0,0 0 0,1 1 0,1-1-1,0 1 1,0-1 0,1 1 0,5-10 0,3-3 27,1 1-1,16-22 0,-12 22-26,31-31 0,-2 2-48,-25 24-146,-1-1-1,-2-1 1,27-57 0,57-197 148,-92 252-257,46-113-30,-45 120-280,-8 14 28,-6 7-37,2 4 272,0-1 1,0 1 0,0 0 0,0-1-1,0 1 1,0 0 0,0 0 0,0 0-1,0 0 1,0 0 0,1 0 0,-1 0-1,0 0 1,0 2 0,-4 7 29,-22 44 51,-25 83-204,3-35-5,-67 103-1,-114 165 225,173-275-20,-137 223 1069,185-303-783,15-24 20,0 0 0,11-11 0,174-153-368,-97 93 94,-39 30-63,213-175 10,-102 114-172,-112 84-289,-66 36 371,0 0 1,0 1-1,1 0 1,0 1-1,1 0 1,0 1-1,1 0 1,1 1-1,0 0 0,0 0 1,-10 26-1,16-35 75,0 2 47,-1-1 1,1 0 0,1 1-1,-1-1 1,1 1 0,0-1 0,0 1-1,1-1 1,-1 1 0,2 6-1,-1-12-57,0 1 0,0-1-1,0 1 1,0-1-1,0 0 1,0 1 0,1-1-1,-1 0 1,0 1 0,0-1-1,0 0 1,1 1-1,-1-1 1,0 0 0,1 1-1,-1-1 1,0 0 0,0 0-1,1 1 1,-1-1-1,1 0 1,-1 0 0,0 0-1,1 1 1,-1-1 0,0 0-1,1 0 1,-1 0 0,1 0-1,-1 0 1,0 0-1,1 0 1,-1 0 0,1 0-1,-1 0 1,0 0 0,1 0-1,-1 0 1,1 0-1,-1 0 1,0-1 0,1 1-1,-1 0 1,0 0 0,1 0-1,-1-1 1,0 1-1,1 0 1,20-14 140,-20 13-139,10-9 67,-1 0 1,0-2 0,0 1 0,-1-1 0,8-15 0,1 1-23,-16 23-52,5-7-20,-1 0 1,6-10-1,-11 18 20,0 0 0,0 0-1,0 0 1,-1 0 0,1 0 0,0 0-1,-1 0 1,0 0 0,1 0 0,-1 0-1,0 0 1,0 0 0,0 0 0,0 0 0,0 0-1,-1 0 1,1 0 0,-2-3 0,1 3-23,0 0 0,0 0 0,0 0 0,-1 1 0,1-1 0,-1 0 0,1 1 0,-1-1 0,0 1 0,1-1 0,-1 1 0,0 0 0,0 0 0,-3-1 0,0-2 21,5 4 4,0 0 1,0 0-1,-1 0 1,1 0-1,0-1 0,0 1 1,-1 0-1,1 0 1,0 0-1,0-1 0,0 1 1,-1 0-1,1 0 0,0-1 1,0 1-1,0 0 1,0 0-1,0-1 0,0 1 1,-1 0-1,1 0 1,0-1-1,0 1 0,0 0 1,0-1-1,0 1 1,0 0-1,0 0 0,0-1 1,0 1-1,0 0 1,0-1-1,1 1 0,-1 0 1,0 0-1,0-1 0,0 1 1,0 0-1,0 0 1,0-1-1,1 1 0,-1 0 1,0 0-1,0-1 1,1 1-1,10-7-50,8 1 1,1 1 1,28-3-1,4-1 41,51-7 112,-89 15-149,1 0 1,-1 1 0,0 1-1,1 0 1,15 4-1,-29-4 31,1-1 0,-1 0 0,1 1 0,-1-1 0,1 1 0,-1 0 0,1 0 0,-1-1 0,0 1 0,1 0-1,-1 0 1,0 0 0,0 1 0,1-1 0,-1 0 0,0 0 0,0 1 0,-1-1 0,1 0 0,1 3 0,0 1 3,-1 0 0,0-1 0,0 1 0,0 0 0,0 6 0,2 12-24,-1-1 26,-3-20 19,1 0-1,0 0 1,0 0-1,0 0 1,0-1-1,1 1 1,-1 0 0,0 0-1,1 0 1,-1 0-1,1 0 1,0-1-1,-1 1 1,1 0-1,0-1 1,0 1 0,0 0-1,0-1 1,1 1-1,-1-1 1,0 0-1,3 2 1,-3-2 16,0-1 1,0 0 0,0 1-1,-1-1 1,1 0-1,0 0 1,0 0-1,0 0 1,0 0-1,0 0 1,0 0-1,0 0 1,0 0-1,0-1 1,0 1-1,0 0 1,0-1-1,0 1 1,0-1-1,0 1 1,0-1-1,0 1 1,0-1-1,4-2 173,14-7-27,0 0 0,0-1 0,26-23 0,14-7-325,-35 25 224,88-49-573,-111 64 484,1 0 0,-1 1 0,1-1 1,0 1-1,-1-1 0,1 1 1,0 0-1,-1-1 0,1 1 1,0 0-1,-1 0 0,1 0 0,0 0 1,0 1-1,-1-1 0,4 1 1,-5-1 7,1 1 1,0-1 0,0 1 0,0-1-1,-1 1 1,1 0 0,0-1 0,-1 1-1,1-1 1,-1 1 0,1 0 0,0 0-1,-1-1 1,0 1 0,1 0 0,-1 0-1,1 0 1,-1 0 0,0-1 0,0 1-1,1 0 1,-1 0 0,0 0 0,0 0-1,0 0 1,0 0 0,0 0 0,0 0-1,0-1 1,0 1 0,-1 1 0,-2 8-30,0 0 0,-1-1 0,0 0 0,0 1 0,-1-1 1,0-1-1,-10 13 0,-8 16-15,1-3 539,22-34-481,0 0-1,0 0 1,0 0 0,0 0-1,0 1 1,0-1-1,0 0 1,0 0-1,0 0 1,0 0 0,0 0-1,0 0 1,0 0-1,0 0 1,0 1-1,0-1 1,0 0-1,0 0 1,0 0 0,0 0-1,0 0 1,0 0-1,0 0 1,0 0-1,0 1 1,0-1 0,0 0-1,0 0 1,0 0-1,0 0 1,0 0-1,0 0 1,1 0 0,-1 0-1,0 0 1,0 0-1,0 0 1,0 0-1,0 0 1,0 1-1,0-1 1,0 0 0,0 0-1,1 0 1,-1 0-1,0 0 1,0 0-1,0 0 1,0 0 0,0 0-1,0 0 1,0 0-1,0 0 1,1 0-1,10-2 237,14-8-155,-23 9-96,59-23 61,-4-1-37,111-29 0,-166 53-66,0 1-1,1-1 1,-1 1 0,1 0 0,-1 0-1,1 0 1,4 1 0,-6-1 37,-1 0 0,1 0 0,-1 0 0,1 0 0,-1 1 0,1-1 0,-1 0-1,1 0 1,-1 1 0,1-1 0,-1 0 0,1 1 0,-1-1 0,1 1 0,-1-1 0,1 0 0,-1 1 0,0-1 0,1 1 0,-1-1 0,0 1 0,0-1 0,1 1 0,-1-1 0,0 1 0,0-1 0,0 1 0,1 0 0,-1-1 0,0 1 0,0-1 0,0 1 0,0-1 0,0 1 0,0 0 0,0-1 0,-1 2 0,-1 4-34,0 1 1,-1-1 0,0 1 0,0-1 0,0 0 0,-6 6 0,-4 10 161,9-15-59,0 1 205,4-8-253,0 0 0,0 0 0,0 0 0,0 0 0,0 0 1,0 1-1,0-1 0,0 0 0,1 0 0,-1 0 0,0 0 0,0 0 0,0 0 0,0 0 0,0 0 0,0 0 0,0 1 0,1-1 1,-1 0-1,0 0 0,0 0 0,0 0 0,0 0 0,0 0 0,0 0 0,1 0 0,-1 0 0,0 0 0,0 0 0,0 0 1,0 0-1,0 0 0,1 0 0,-1 0 0,0 0 0,0 0 0,0 0 0,0 0 0,0-1 0,0 1 0,1 0 0,-1 0 1,0 0-1,0 0 0,0 0 0,0 0 0,0 0 0,20-7 84,0-1 0,-1-1 0,0 0 0,18-13 0,-6 4-255,-23 14 165,19-11-66,-26 14 36,1 1 0,-1-1 0,1 0 1,-1 1-1,1-1 0,0 1 0,-1 0 0,1-1 0,0 1 0,-1 0 0,1 0 0,2 0 1,-4 1 14,1-1-1,-1 0 1,1 0 0,-1 1 0,1-1 0,0 1 0,-1-1 0,1 0 0,-1 1 0,0-1 0,1 1 0,-1-1 0,1 1 0,-1-1 0,0 1 0,1 0 0,-1-1 0,0 1 0,0-1 0,1 1-1,-1 0 1,0-1 0,0 1 0,0-1 0,0 1 0,0 0 0,0-1 0,0 1 0,0 1 0,-3 20 147,2-17-154,-1 6-126,-3 19 2,5-29 150,0 0-1,0-1 0,0 1 0,0 0 0,0 0 1,0 0-1,1 0 0,-1 0 0,0 0 1,0 0-1,1-1 0,-1 1 0,1 0 1,-1 0-1,1 0 0,-1-1 0,1 1 1,-1 0-1,1-1 0,0 1 0,-1 0 0,1-1 1,0 1-1,0-1 0,-1 1 0,3 0 1,-1-1 40,0 0 0,1 0 0,-1-1 0,1 1 1,-1 0-1,0-1 0,0 0 0,1 1 0,-1-1 1,0 0-1,3-2 0,1 1 8,38-15 80,84-38-144,-111 46 23,0-1 0,-1 0 0,0-1 1,-1-1-1,17-16 0,-28 24-12,14-16 86,-16 18-101,-1 1 1,0 0-1,0-1 1,0 1-1,0-1 0,-1 1 1,1-1-1,0 0 1,-1 1-1,1-1 0,-1 0 1,1-2-1,-1 4 5,0-1 0,0 1 0,0-1 0,-1 1-1,1-1 1,0 1 0,0 0 0,0-1 0,0 1 0,-1-1-1,1 1 1,0 0 0,0-1 0,0 1 0,-1 0 0,1-1 0,0 1-1,-1 0 1,1-1 0,0 1 0,-1 0 0,1 0 0,-1-1-1,1 1 1,0 0 0,-1 0 0,1 0 0,-1 0 0,0-1-1,-19 0-159,-16 8-139,22-2 221,1 0 1,0 1-1,-18 11 0,13-7 40,2-1 45,-24 18 0,36-24 15,1 0 0,-1 0 1,1 0-1,0 0 0,0 1 0,0-1 0,0 1 1,0 0-1,1 0 0,0 0 0,-1 0 0,-1 6 1,4-9-12,0 0 1,0 0-1,0-1 1,0 1 0,-1 0-1,1 0 1,1 0-1,-1 0 1,0-1-1,0 1 1,0 0 0,0 0-1,0 0 1,1 0-1,-1-1 1,0 1 0,1 0-1,-1 0 1,1-1-1,-1 1 1,1 1-1,1-1 13,-1 0-1,1 1 0,-1-1 0,1 0 1,0 0-1,-1 0 0,1 0 0,3 1 0,3 1 23,-1-1-1,1 0 0,13 1 1,26-1 35,-1-1 0,52-7 0,-78 5-94,24-2 48,1-2 0,-1-2 0,69-19 0,-5-15 67,-63 23-200,-30 13 83,-21 6-102,-23 11-50,11-1 95,0 0 0,1 0 0,1 2 0,-19 17 0,30-26 96,1 0 0,0 0 0,0 0-1,0 1 1,1-1 0,0 1 0,-1 0 0,2 0 0,-1 0 0,0 0 0,1 1 0,0-1-1,0 1 1,1 0 0,0-1 0,0 1 0,-1 9 0,2-15-12,0 1 0,0-1-1,0 1 1,0-1 0,0 1 0,0-1 0,0 1 0,0-1 0,1 1-1,-1-1 1,0 1 0,0-1 0,0 1 0,0-1 0,1 1-1,-1-1 1,0 1 0,1-1 0,-1 1 0,0-1 0,1 0-1,-1 1 1,0-1 0,1 0 0,-1 1 0,2 0 0,-2-1 3,1 0 1,0 0 0,0 0 0,0 0 0,0 0 0,0 0-1,0 0 1,0 0 0,0 0 0,0 0 0,0-1-1,0 1 1,0 0 0,0-1 0,6-2 46,0-1 1,-1 1 0,8-6-1,-11 6-28,26-19 10,-1-1 0,-1-2 1,28-34-1,-53 57-37,36-42 21,-2-2 0,42-69 0,46-106 44,-120 213-65,5-10-87,0-1 0,6-24 0,-14 42 65,0-1 0,-1 0 1,0 1-1,1-1 0,-1 0 0,0 1 0,0-1 1,1 0-1,-1 0 0,-1 1 0,1-1 1,0 0-1,-1-2 0,1 4 13,0-1 0,0 1 0,-1 0 0,1-1 0,0 1 0,-1 0 0,1-1 0,0 1 0,0 0 0,-1 0 0,1-1 0,0 1 0,-1 0 0,1 0 0,-1 0 0,1-1 0,0 1 0,-1 0 0,1 0-1,-1 0 1,1 0 0,0 0 0,-2 0 0,1 0-9,-1 0-1,0 0 1,0 1-1,0-1 1,1 1-1,-1-1 1,0 1-1,-2 1 1,-6 4-11,0 0 1,1 0-1,0 1 1,0 0-1,1 1 1,0 0-1,0 0 1,1 1-1,-7 9 1,-7 13-59,-26 52 0,-23 67 237,64-133-124,0 1 1,1-1 0,1 1-1,1 0 1,0 0 0,1 0-1,1 21 1,2-31-1,0 0 0,0 0 0,0 0 1,1 0-1,1 0 0,-1-1 0,1 1 0,0-1 0,1 1 0,0-1 1,0 0-1,1-1 0,9 13 0,-7-13-288,-1 1 0,1-1-1,1 0 1,13 8 0,-12-9-690,0 0-1,1 0 1,0-1 0,10 2-1,20 6-1894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49:07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308 772 3232,'12'-12'1002,"-12"12"-793,1-1 0,0 1-1,0-1 1,0 1 0,-1-1-1,1 0 1,0 1 0,0-1-1,-1 0 1,1 1 0,-1-1-1,1 0 1,0 0 0,-1 0-1,0 0 1,1 1 0,-1-1-1,1 0 1,-1 0 0,0 0-1,0 0 1,0 0 0,1 0-1,-1 0 1,0 0 0,0 0-1,0 0 1,0 0 0,-1 0-1,1 0 1,0-1 0,-1 2-133,0-1-1,1 1 1,-1-1 0,0 1 0,1-1 0,-1 1 0,0 0 0,0 0 0,1-1-1,-1 1 1,0 0 0,0 0 0,0 0 0,1 0 0,-1 0 0,-1 0 0,1 0 20,-11-2 241,0 2-1,0-1 1,0 2-1,0-1 0,-14 4 1,-60 17 594,76-17-896,0-1 0,0 1 0,1 1 0,-1 0 0,1 0 0,0 0 0,0 2 0,1-1 0,0 1 0,-14 15 0,18-19-25,1 1 0,0 0 0,1 0 0,-1 0 1,1 1-1,0-1 0,-1 1 0,2-1 1,-1 1-1,1-1 0,-1 1 0,1 0 0,1 0 1,-1 0-1,1 0 0,0 0 0,0 0 0,0-1 1,0 1-1,1 0 0,0 0 0,0 0 1,1 0-1,-1-1 0,4 8 0,-3-8 61,1 0 0,0 0-1,0 0 1,0-1-1,0 1 1,0-1 0,1 1-1,-1-1 1,1 0 0,0-1-1,0 1 1,0-1 0,0 1-1,0-1 1,1-1 0,5 3-1,-3-2 42,1 0 0,-1 0 0,1-1 0,0 0 0,-1 0 0,1 0-1,0-1 1,0-1 0,8 0 0,-9-1-46,1-1 0,-1 1 0,0-1 0,0 0 0,0-1 0,0 1-1,-1-2 1,0 1 0,1-1 0,-1 1 0,-1-2 0,1 1 0,-1-1 0,7-8 0,-3 2 58,-1 0-1,0-1 1,0-1 0,-1 1 0,-1-1 0,7-20 0,-11 26-124,0 0 0,0 0 0,-1 0 0,0 0 0,-1-1 0,1 1-1,-3-14 1,2 17-16,-1 0-1,0 0 0,-1-1 1,1 1-1,-1 0 0,0 0 0,-1 1 1,1-1-1,-1 0 0,0 1 1,0-1-1,0 1 0,-5-5 0,7 8-1,0 0 0,0 1 0,0-1-1,0 0 1,-1 0 0,1 1 0,0-1-1,0 1 1,0-1 0,-1 1 0,1-1-1,0 1 1,-1 0 0,1 0 0,0-1 0,-1 1-1,0 0 1,-25 5-147,3-1 205,25-3-43,-1-1 0,0 1 0,0-1 0,1 1-1,-1-1 1,0 0 0,0 1 0,1-1 0,-1 1 0,0-1 0,1 1-1,-1-1 1,1 0 0,-1 1 0,1-1 0,0 1 0,4 0 36,1 0 0,0-1 1,-1 0-1,1 1 0,0-2 1,-1 1-1,9-2 0,-11 2-22,17-4 38,-1-1 1,1 0-1,21-10 0,6-2 223,-5 3-217,-13 4-160,58-12 1,-83 22 103,0-1 1,-1 1 0,1 0 0,0 0-1,-1 0 1,1 1 0,0-1-1,-1 1 1,1 0 0,-1 0-1,1 0 1,-1 1 0,1-1 0,-1 1-1,5 3 1,-6-4-13,0 1 0,0 0-1,0 0 1,0 0 0,0 0 0,0 0-1,0 0 1,-1 1 0,1-1 0,-1 0-1,0 1 1,0-1 0,1 1 0,-2 0-1,1-1 1,0 1 0,0 0 0,-1 0 0,0 0-1,1 4 1,-3 34 151,1-26-156,1 0 1,0 1 0,0-1-1,2 0 1,0 0-1,5 20 1,-4-27 84,-1-1-1,1 1 1,1-1-1,0 0 1,0 0 0,0 0-1,6 7 1,-8-13-44,-1 1 0,1 0 0,0-1 0,0 0 0,-1 1 0,1-1 0,0 0-1,0 0 1,1 0 0,-1 0 0,0-1 0,0 1 0,0-1 0,0 1 0,1-1 0,-1 1 0,0-1 0,0 0 0,1 0 0,-1 0 0,0-1 0,1 1 0,-1-1 0,0 1 0,0-1 0,0 1 0,0-1-1,1 0 1,1-2 0,16-8 111,0-1-1,-1-2 0,-1 1 0,32-32 1,-24 22-86,13-16-66,-26 25-32,24-20 1,-35 32 61,11-6-292,-8 8 74,-5 8 77,-5 12 115,3-13 29,1 0 1,-1 0 0,1-1 0,1 1-1,-1 0 1,2 14 0,0-4 55,-1-12-53,1 1 0,-1-1 0,1 0 0,0 0 0,1 1 0,3 8 0,-5-13-18,1 1 0,0-1 0,0 0 0,0 1 1,0-1-1,1 0 0,-1 0 0,0 0 1,1 0-1,-1 0 0,0 0 0,1 0 1,-1 0-1,1 0 0,-1-1 0,1 1 0,0-1 1,-1 1-1,1-1 0,-1 1 0,1-1 1,0 0-1,0 0 0,-1 0 0,1 0 0,3-1 1,15-2 142,-1-1 0,1 0-1,-1-2 1,32-13 0,-10 3-31,54-16-61,167-66 357,-230 78-392,-20 10-141,-12 10 120,0 0 0,0 0 0,0 0 0,0 0 0,-1 0-1,1 0 1,0 0 0,0 0 0,0 0 0,0 0 0,0 0 0,0 0 0,0 0 0,0 0 0,0 0 0,0 0 0,0 0 0,0-1 0,0 1 0,0 0 0,0 0 0,0 0 0,0 0 0,0 0 0,0 0 0,0 0 0,0 0-1,0 0 1,0 0 0,0 0 0,0 0 0,0 0 0,0 0 0,0-1 0,0 1 0,0 0 0,0 0 0,0 0 0,0 0 0,0 0 0,0 0 0,0 0 0,0 0 0,0 0 0,0 0 0,-15 5-81,0 0 1,1 1-1,0 1 1,0 1 0,-20 14-1,22-14 73,1 0 0,1 1 1,0 1-1,0 0 0,0 0 0,-15 23 0,21-27 17,1 1-1,0 0 1,0 0-1,0 0 1,1 0 0,0 0-1,0 1 1,1-1-1,0 1 1,0-1 0,1 1-1,0-1 1,1 11-1,0-12 6,0-1 0,0 1-1,0-1 1,1 1-1,0-1 1,0 0-1,1 0 1,-1 0 0,1 0-1,0 0 1,1-1-1,-1 1 1,1-1-1,0 0 1,0 0 0,0 0-1,0 0 1,8 4-1,-10-7 9,0 1-1,1-1 0,-1 0 0,1 0 0,-1 0 1,1 0-1,0 0 0,-1-1 0,1 1 0,0-1 1,-1 1-1,1-1 0,0 0 0,-1 0 0,1-1 1,0 1-1,-1 0 0,1-1 0,0 0 1,-1 0-1,1 1 0,-1-1 0,4-2 0,-2 0 12,0 0 0,0 0 0,0 0 0,0 0 0,0-1 0,-1 1 0,0-1 0,0 0 0,0 0 0,0 0-1,0 0 1,2-7 0,24-69 255,-16 41-96,-7 23-153,-1 0 1,-1 0 0,0 0-1,-2 0 1,2-32 0,0 3-547,-6 42 286,-1 7 49,-3 6-50,0 3 170,2-1 0,0 1 0,0-1 0,-2 20 0,-3 54-48,3-20 21,-11 50 240,-5-1 0,-5-1 0,-79 208 0,61-224 60,39-86-157,-1 0 0,-1-1 0,0 0 0,-1-1 0,-16 17 0,19-22-15,0 0-1,0-1 1,-1 0-1,1 0 1,-1-1-1,0 1 1,0-1-1,0-1 0,0 1 1,-1-2-1,1 1 1,-12 1-1,14-3-17,0 1 0,0-1 0,0-1 0,0 1 0,0-1 0,0 0 0,0 0 0,1 0 0,-1-1 0,0 1-1,1-1 1,-1 0 0,1-1 0,0 1 0,-1-1 0,1 0 0,0 0 0,1 0 0,-1 0 0,-5-6 0,-1-4 12,0-1 0,1 0 1,0 0-1,-10-23 1,12 18-38,1 0 1,1 0-1,0-1 1,1 1-1,1-1 1,0-31-1,3 44-33,1 0-1,0 0 1,0 0-1,0 1 1,1-1-1,0 0 1,1 0-1,2-6 0,-2 8 19,-1 1-1,1-1 0,0 1 0,0-1 0,0 1 1,1 0-1,-1 0 0,1 1 0,0-1 0,0 1 1,0 0-1,6-3 0,22-9-6,1 1 0,1 2 0,57-13-1,-5 1-112,-44 11 147,63-29-1,-89 34 27,0-1 0,0 0 1,-1-1-1,0-1 0,-1-1 0,20-19 0,-25 19-1,0 1 0,-1-2 1,0 1-1,10-23 0,-6 11 6,47-102 120,-1 4-83,-47 101-172,23-35 1,-32 53 69,0 0 1,0-1-1,0 1 1,0-1-1,0 1 1,-1-1-1,0 0 1,0 1 0,0-1-1,0 0 1,0-7-1,-8 34-616,4-14 617,0 0 1,1 0 0,-2 11 0,3-11-18,-4 110-18,6-106 103,0 1 0,0 0 0,1-1 0,1 1 1,0-1-1,7 19 0,-9-30-40,0 1 0,0-1 0,1 0 0,-1 0-1,0 0 1,1 1 0,-1-1 0,1-1 0,0 1 0,0 0 0,2 2 0,-3-4 1,0 1 1,0-1-1,0 0 1,0 1 0,0-1-1,0 0 1,0 1-1,0-1 1,0 0 0,0 0-1,0 0 1,0 0 0,0 0-1,0 0 1,0 0-1,0 0 1,0 0 0,0-1-1,0 1 1,0 0-1,0-1 1,0 1 0,0-1-1,0 1 1,0-1-1,0 1 1,-1-1 0,3-1-1,10-11 59,0 0 0,-1 0 0,0-1 0,16-26-1,2-3 106,-19 29-133,3-6-33,1 1 0,1 1 0,0 1 0,29-23 0,-44 39-14,2-2-68,0 1 0,0 0 1,0 0-1,0 0 0,5-1 1,-7 3 65,-1-1 0,1 1 0,-1 0 0,1 0 0,-1 0 0,1 0 0,0 0 0,-1 0 0,1 0 0,-1 0 0,1 0 0,-1 0 1,1 0-1,-1 0 0,1 0 0,-1 0 0,1 1 0,0-1 0,-1 0 0,1 0 0,-1 1 0,0-1 0,1 0 0,-1 1 0,1-1 1,-1 0-1,1 1 0,-1-1 0,0 1 0,1-1 0,-1 1 0,0-1 0,1 0 0,-1 1 0,0-1 0,0 1 0,1 0 0,-1-1 1,0 1-1,0-1 0,0 1 0,0-1 0,0 2 0,-1 21-33,-1-11 41,-16 170 108,16-160 272,2-22-373,0 0-1,0 0 1,0 0-1,0 1 1,0-1-1,0 0 1,0 0-1,1 0 1,-1 0-1,0 0 1,0 0-1,0 0 1,0 0-1,0 1 1,0-1-1,0 0 1,0 0-1,0 0 1,0 0-1,0 0 1,0 0-1,0 0 1,0 0-1,0 0 1,1 0-1,-1 0 1,0 0-1,0 1 1,0-1-1,0 0 1,0 0-1,0 0 1,0 0-1,0 0 1,0 0-1,1 0 1,-1 0-1,0 0 1,0 0-1,0 0 1,0 0-1,0 0 1,0 0-1,0 0 1,0 0-1,1 0 1,-1-1-1,8-8 200,30-53 143,14-18-396,-44 69 5,0 1 0,1 0 0,0 1 0,0 0 1,14-10-1,-22 18 14,0 0 0,1 0 0,-1 1 0,0-1 1,1 0-1,-1 1 0,0-1 0,1 1 1,2-1-1,-3 1 18,-1 0 0,1 0 0,-1 0 0,1 0 1,-1 0-1,1 0 0,-1 0 0,1 1 0,-1-1 1,1 0-1,-1 0 0,0 1 0,1-1 0,-1 0 0,1 1 1,-1-1-1,1 0 0,-1 1 0,0-1 0,1 0 0,-1 1 1,0-1-1,0 1 0,1-1 0,-1 1 0,0-1 1,0 1-1,0-1 0,1 1 0,-1-1 0,0 1 0,0-1 1,0 1-1,0 0 0,2 12-29,-1 0 1,-1-1-1,-1 19 1,0-1 10,0 12 90,0-15 29,3 35-1,-2-61-80,0-1-1,0 1 0,0-1 0,0 1 1,1-1-1,-1 1 0,0-1 1,0 1-1,0 0 0,0-1 1,1 1-1,-1-1 0,0 1 1,1-1-1,-1 0 0,0 1 0,1-1 1,-1 1-1,0-1 0,1 1 1,-1-1-1,1 0 0,-1 1 1,1-1-1,-1 0 0,1 0 0,-1 1 1,1-1-1,-1 0 0,1 0 1,-1 0-1,1 0 0,-1 1 1,1-1-1,0 0 0,-1 0 0,1 0 1,-1 0-1,1 0 0,-1-1 1,1 1-1,-1 0 0,1 0 1,-1 0-1,1 0 0,1-1 0,2-1 38,0 1 0,0-1 0,-1-1-1,7-3 1,53-38 15,2 2 1,2 4-1,77-33 0,73-29-119,-214 98 10,-4 3-19,-9 4-79,-18 10 135,-2 4-103,2 2 1,-43 39 0,54-44 57,1 2 0,0 0 0,2 0 1,-23 38-1,33-48 99,0 0-1,1 0 1,0 0 0,-4 15-1,6-21-28,1 1 0,-1-1 0,1 1-1,-1 0 1,1-1 0,0 1 0,0 0-1,1 0 1,-1-1 0,0 1 0,1 0-1,0-1 1,-1 1 0,1-1 0,0 1-1,0-1 1,1 1 0,1 2 0,-2-4 2,0 0 0,0 0 0,0 0 0,0 0 0,0 0 0,0 0 0,1 0 0,-1-1 0,0 1 0,0-1 0,1 1 0,-1 0 0,0-1 0,1 0 0,-1 1 0,1-1 0,-1 0 0,0 0 0,1 0 0,-1 0 0,1 0 0,-1 0 0,1 0 0,1-1 0,2 0 24,0-1 0,0 0 0,-1 0 0,1 0 0,4-3 0,3-3-35,-1 0 1,-1 0-1,0-1 1,0 0-1,0-1 1,-1 0-1,11-17 1,3-8 28,20-39 0,-39 66-23,44-72-44,-51 86-23,-1 0-1,2 1 0,-1-1 1,1 1-1,0 0 0,1 0 1,-1 0-1,1 0 0,1 0 1,-1 11-1,2 3 71,0 0 0,6 35 0,-6-51 10,0-1 1,1 1-1,0 0 1,0 0-1,4 8 1,-5-12-18,0 1 1,-1-1 0,1 0 0,0 0-1,0 1 1,0-1 0,0 0 0,0 0 0,0 0-1,0 0 1,1 0 0,-1-1 0,0 1 0,0 0-1,1 0 1,-1-1 0,1 1 0,-1-1-1,0 1 1,1-1 0,-1 0 0,1 1 0,-1-1-1,3 0 1,-2-1 7,1 1 0,-1-1 0,1 0 0,-1 0 0,0 0 0,1-1 0,-1 1 0,0 0 0,0-1 0,0 1 0,3-4 0,23-24 32,-19 18-34,38-37 83,80-66 0,-29 31-128,-79 63 32,-1-1 0,27-38 0,-16 13 11,35-75-1,14-61 13,-23 55-253,-54 123 222,1 0-14,0 1-1,0-1 0,-1 0 0,0 0 0,0 0 0,0 0 0,0 0 0,0-5 0,-1 9 18,0 0-1,0 1 1,0-1 0,-1 0-1,1 0 1,0 0-1,0 0 1,0 1-1,0-1 1,-1 0 0,1 0-1,0 0 1,0 0-1,0 0 1,0 0-1,-1 1 1,1-1-1,0 0 1,0 0 0,-1 0-1,1 0 1,0 0-1,0 0 1,0 0-1,-1 0 1,1 0 0,0 0-1,0 0 1,-1 0-1,1 0 1,0 0-1,0 0 1,0 0 0,-1-1-1,1 1 1,0 0-1,0 0 1,0 0-1,-1 0 1,1 0 0,0 0-1,0 0 1,0-1-1,0 1 1,-1 0-1,1 0 1,0 0 0,0-1-1,0 1 1,0 0-1,0 0 1,0 0-1,0-1 1,0 1 0,0 0-1,-1 0 1,1 0-1,0-1 1,0 1-1,0 0 1,0 0 0,0 0-1,0-1 1,0 1-1,0 0 1,1-1-1,-4 4-35,0 0-1,1 0 1,0 0-1,0 0 1,-2 4-1,-33 71-118,-35 110 1,35-85 105,23-64 92,2 0 1,-14 72 0,23-90-12,1-1 1,1 1-1,1 0 1,0 0-1,2 0 1,1 0-1,6 25 1,-5-31 17,1-1 0,1 1 0,13 23 0,-4-11 159,-15-26-194,0-1 1,1 1 0,-1 0 0,1-1-1,-1 1 1,1 0 0,-1-1 0,1 1-1,-1-1 1,1 1 0,-1-1-1,1 1 1,0-1 0,-1 0 0,1 1-1,0-1 1,0 0 0,-1 1 0,1-1-1,0 0 1,0 0 0,-1 0 0,1 0-1,1 1 1,0-2-4,0 1 0,0 0 0,0 0 0,1-1-1,-1 1 1,0-1 0,0 0 0,3-1 0,2-2 34,-1 1 1,-1-1 0,1 0 0,8-9-1,-4 3 49,-2 0 0,11-16-1,2-2-16,8-11-44,-1 0 1,-2-2 0,-2-1 0,28-66 0,-13 16 44,153-333-271,-189 418 152,8-17-72,-10 23 109,-1 1 1,0-1-1,1 0 1,-1 1-1,0-1 1,0 0-1,0 0 1,0 0-1,0 1 1,0-1-1,0 0 1,0 0-1,0 1 1,0-1-1,0 0 1,-1 0-1,1 1 1,0-1-1,-1 0 1,1 0-1,0 1 1,-1-1-1,1 0 1,-1 1-1,0-1 1,1 0 2,0 1 0,0 0 0,-1 0 0,1 0 0,0 0 0,0-1 0,-1 1 0,1 0 0,0 0 1,-1 0-1,1 0 0,0 0 0,-1 0 0,1 0 0,0 0 0,-1 0 0,1 0 0,0 0 0,0 0 0,-1 0 0,1 0 0,0 0 0,-1 0 0,1 1 0,0-1 1,-1 0-1,-3 2-32,0 0 1,0 0 0,0 0 0,0 0 0,1 1 0,-1-1-1,1 1 1,-1 0 0,-2 4 0,-26 32-157,31-38 188,-14 21-48,0 1 0,2 1 0,-18 44 0,-20 76-93,-13 131 274,59-249-90,1 0-1,1 0 0,1 0 1,2 0-1,0 1 0,2-1 1,9 50-1,-10-71-20,0-1-1,1 0 1,-1 0 0,1 0-1,-1 1 1,1-1 0,0-1-1,1 1 1,2 4 0,-3-7 0,-1 0 0,0 0 0,0 0 1,0 0-1,1-1 0,-1 1 0,1 0 0,-1-1 1,0 1-1,1-1 0,-1 1 0,1-1 0,-1 0 0,1 0 1,-1 0-1,1 0 0,-1 0 0,1 0 0,-1 0 1,1 0-1,-1 0 0,1-1 0,-1 1 0,1-1 1,-1 1-1,1-1 0,-1 1 0,0-1 0,3-1 1,12-8-6,1-1 0,27-24 0,-15 11-54,65-45 157,59-49 192,-86 60-643,-66 57 312,1 0 1,-1 0 0,0 0 0,1 0 0,-1 0 0,1 0 0,-1 0 0,1 1 0,0-1 0,2 0 0,-4 1 15,0 0 0,1-1 1,-1 1-1,0 0 1,0 0-1,1 0 1,-1 1-1,0-1 1,0 0-1,1 0 0,-1 0 1,0 0-1,0 0 1,1 0-1,-1 0 1,0 0-1,0 0 1,0 1-1,1-1 0,-1 0 1,0 0-1,0 0 1,0 0-1,1 1 1,-1-1-1,0 0 1,1 13-138,-3-7 107,0 0 1,0 0-1,-1 0 0,-4 8 0,-5 12-24,3-2 68,1 1-1,2 0 0,0 0 1,2 0-1,-3 49 0,7-72 11,0 0-1,0 0 1,0 0-1,0 0 1,1 0 0,-1-1-1,0 1 1,1 0-1,0 0 1,-1 0-1,1-1 1,0 1-1,0 0 1,0-1 0,0 1-1,1 1 1,-1-2-1,0-1 0,0 1-1,-1-1 1,1 0 0,0 1 0,0-1 0,0 0 0,0 1 0,0-1 0,0 0 0,-1 0 0,1 0 0,0 0 0,0 0 0,0 0 0,0 0 0,0 0 0,0 0-1,0-1 1,0 1 0,0 0 0,-1 0 0,1-1 0,0 1 0,0-1 0,0 1 0,0-1 0,-1 1 0,1-1 0,0 1 0,-1-1 0,2 0 0,8-9 60,1 0 0,-2-1 1,1 0-1,10-17 0,5-5-51,-16 22-19,51-66-69,-44 60-77,-8 12-35,-8 5 172,0 0 0,0 0 0,0 0 0,0 0 0,0 0 0,0 0 0,0 0 0,0 0 0,0 0-1,0 0 1,0 0 0,0 0 0,0 1 0,0-1 0,0 0 0,0 0 0,0 0 0,0 0 0,0 0 0,0 0 0,0 0 0,0 0 0,0 0 0,0 0-1,0 0 1,0 0 0,0 0 0,0 0 0,0 1 0,0-1 0,0 0 0,0 0 0,0 0 0,0 0 0,0 0 0,0 0 0,0 0 0,0 0 0,0 0-1,0 0 1,0 0 0,0 0 0,0 0 0,0 0 0,1 0 0,-1 0 0,0 0 0,0 0 0,0 0 0,0 0 0,0 0 0,0 0 0,0 0 0,0 0-1,0 0 1,0 0 0,0 0 0,0 0 0,0 0 0,1 0 0,-1 0 0,0 0 0,0 0 0,0 0 0,0 0 0,0 0 0,0 0 0,0 0 0,-2 6-17,1 0 0,0 0 0,-1 11 0,1-7 31,0-1 0,-3 14 0,-9 25-56,-2-1 0,-2-1 0,-2 0-1,-2-2 1,-31 50 0,-93 106 176,82-117 28,33-43-87,10-10 19,-2-1 0,-2-1 1,-35 33-1,54-56 61,-1-1-1,0 0 1,-11 6 0,16-10-139,0 1 1,0-1-1,0 1 1,0-1-1,0 1 1,0-1-1,0 1 1,0-1 0,0 0-1,0 0 1,-1 1-1,1-1 1,0 0-1,0 0 1,0 0-1,0 0 1,0-1-1,-1 1 1,1 0 0,0 0-1,0-1 1,0 1-1,0 0 1,0-1-1,0 1 1,0-1-1,0 0 1,0 1 0,0-1-1,0 0 1,0 0-1,1 1 1,-1-1-1,0 0 1,0 0-1,1 0 1,-1 0 0,1 0-1,-1 0 1,1 0-1,-1 0 1,1 0-1,-1 0 1,1 0-1,0-2 1,-2-3-12,0-1 1,1 1-1,0-1 0,1 0 1,0 0-1,0-8 0,1 5-2,1 0 0,0 0-1,0-1 1,1 1 0,0 1 0,1-1-1,0 0 1,0 1 0,1 0-1,1 0 1,-1 0 0,2 1 0,6-8-1,12-10 39,0 2-1,44-33 0,-16 14-265,77-81-4886,-93 89 2912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49:07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89 7296,'-37'-40'3328,"37"27"-2912,0 6 704,10 2-704,-5-7-224,3 9-160,1-5-544,6 8 288,-7 0 320,5 8-64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49:08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29 5152,'-63'-29'2336,"41"38"-2048,12-9 224,10 3-352,10 2-352,7-2-352,6 6 288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49:10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97 692 4736,'-5'-1'582,"-8"-1"964,14 1-1267,0 0 0,0 0-1,0 0 1,0 0 0,0 0 0,0 1 0,0-1 0,0 0 0,0 1 0,2-2 0,0 1 45,66-36 2126,-42 24-1792,0-1 0,-2-2 0,39-29 0,-57 39-542,-5 4-112,-1 0 1,1 0-1,0 1 0,0-1 0,1 0 1,-1 1-1,0-1 0,0 1 1,1 0-1,-1 0 0,1 0 1,-1 0-1,6-1 0,-8 2-9,0 0 1,0 0-1,1 0 0,-1 0 0,0 0 0,1 0 1,-1 1-1,0-1 0,0 0 0,1 0 0,-1 0 1,0 0-1,0 0 0,1 1 0,-1-1 0,0 0 1,0 0-1,0 0 0,1 1 0,-1-1 0,0 0 1,0 0-1,0 1 0,0-1 0,1 0 1,-1 0-1,0 1 0,0-1 0,0 0 0,0 0 1,0 1-1,0-1 0,0 0 0,0 1 0,0-1 1,0 0-1,0 1 0,0-1 0,0 0 0,0 0 1,0 1-1,0-1 0,0 1 0,-6 18-48,4-13 51,-22 76 103,-154 416 848,59-181 256,117-309-1158,0-2 189,1-1 0,-1 1-1,0 0 1,-1-1 0,-4 8 0,2-8 600,3-11-245,4-19 115,3-2-547,2-1 1,14-39-1,30-52-135,-27 63 23,96-201 97,27-4-343,-65 120-76,-80 137 255,1-1-57,0-1 0,1 1 0,-1 0 0,8-8 0,-11 12 62,1 1 0,0-1 0,-1 0 0,1 1 1,0-1-1,0 0 0,-1 1 0,1-1 0,0 1 1,0 0-1,0-1 0,0 1 0,0 0 0,-1-1 1,1 1-1,0 0 0,0 0 0,0 0 0,0 0 0,0-1 1,0 2-1,0-1 0,0 0 0,0 0 0,0 0 1,0 0-1,0 0 0,0 1 0,-1-1 0,1 1 1,0-1-1,0 0 0,0 1 0,0-1 0,-1 1 1,1 0-1,0-1 0,0 1 0,0 0 0,1 2-2,0 0 0,0 0 0,0 0 0,0 0 0,-1 0 0,0 0 0,1 0-1,-1 1 1,0-1 0,0 0 0,-1 1 0,1 3 0,2 44 15,-4-17 48,-1-1 0,-2 1 0,-1-1 0,-1 0 0,-2 0 0,-2-1 0,-14 34 0,22-60 5,-1 0-1,0 0 0,0-1 0,-1 1 0,0-1 0,-4 6 1,7-10-32,0 0 1,0 0-1,0 0 1,0 0-1,0 0 1,0 0-1,-1-1 1,1 1-1,0 0 1,0-1-1,-1 1 1,1 0-1,0-1 1,-1 0-1,1 1 1,0-1-1,-1 0 1,1 1 0,-1-1-1,1 0 1,0 0-1,-1 0 1,1-1-1,-1 1 1,1 0-1,0 0 1,-1-1-1,1 1 1,0-1-1,-1 1 1,1-1-1,0 0 1,-1 1-1,-1-3 1,-1-1-3,0 0 0,0 0-1,1 0 1,-1-1 0,1 0 0,0 0-1,0 0 1,1 0 0,-3-6 0,-2-7 85,-8-28 1,13 38-58,0-1-75,0 0 1,0 0-1,-1-14 1,3 21 17,0 0-1,0 0 0,0 0 1,0 0-1,1 0 1,-1 0-1,0 0 0,1 0 1,0 0-1,-1 1 1,1-1-1,0 0 1,0 0-1,0 1 0,0-1 1,0 0-1,0 1 1,0-1-1,1 1 0,-1-1 1,1 1-1,1-2 1,1 1-27,0 0 0,-1 1 0,1-1 1,0 1-1,0-1 0,0 1 0,0 1 1,0-1-1,0 0 0,1 1 0,4 0 1,7 1-33,27 5 0,4 0 32,-25-5 75,0-1-1,1-1 1,-1 0 0,0-2-1,41-11 1,131-53 369,-168 55-382,0-1 0,0-1 0,-2-1 0,1-2 1,22-20-1,-39 29 31,-2 1-310,-5 8 81,-2 3 8,-3 8 87,0 0 0,-2-1 0,1 0 1,-12 16-1,8-11 122,-12 25 0,20-40-42,-15 44 10,15-42 9,0 1-1,1 0 1,-1 0-1,1 0 1,0 0-1,0 0 1,0-1-1,0 1 0,1 0 1,0 4-1,-1-7 5,1 0 0,-1 0 0,0-1 0,1 1 0,-1 0 0,1 0 0,-1 0 0,1-1 0,-1 1 0,1 0 0,-1-1 0,1 1 0,0 0 0,-1-1 0,1 1 0,0-1 0,0 1 0,-1-1 0,1 1 0,0-1 0,0 0 0,0 1 0,-1-1 0,1 0 0,0 0 0,0 1 0,0-1 0,0 0 0,0 0 0,0 0 0,0 0 0,-1 0 0,3-1 0,2 0 65,0 0 0,-1 0-1,1-1 1,7-3-1,-11 5-96,20-11 55,-2-1-1,1 0 1,-2-1 0,25-23-1,7-4-22,-43 34-11,5-1-460,-12 7 440,1 0 0,-1 0-1,0 1 1,1-1 0,-1 0 0,0 0 0,1 1-1,-1-1 1,0 0 0,0 1 0,1-1-1,-1 1 1,0-1 0,0 0 0,0 1 0,1-1-1,-1 1 1,0-1 0,0 0 0,0 1-1,0-1 1,0 1 0,0-1 0,0 1 0,0-1-1,0 1 1,0-1 0,0 0 0,0 1-1,0-1 1,-1 1 0,0 26-154,0-10 117,2 24 0,-1-37 62,1 0 1,-1-1 0,1 1 0,0-1-1,0 1 1,0-1 0,0 1 0,1-1 0,-1 0-1,1 0 1,0 1 0,3 3 0,-4-6-2,0 0-1,0 0 1,0 0 0,0-1 0,0 1 0,1 0 0,-1-1 0,0 1-1,0-1 1,0 1 0,1-1 0,-1 0 0,0 1 0,0-1 0,1 0 0,-1 0-1,0 0 1,1 0 0,-1 0 0,0 0 0,1 0 0,-1 0 0,0-1-1,0 1 1,1 0 0,-1-1 0,0 1 0,2-2 0,4-1 73,-1-1 0,0 0 1,11-9-1,-8 6-21,126-107 215,-106 84-291,-1-1 1,-1-2-1,-1 0 1,39-72 0,63-160-53,-95 191 55,-23 48-229,-6 16-130,-9 32 130,-43 214 69,38-178 197,0 5 12,-2 75 0,11-115 51,2 0 0,0 1 0,2-1 0,0 0-1,2 0 1,10 34 0,-12-51 8,-1 0 0,1 0 0,0 0 0,0 0 1,1-1-1,0 0 0,8 10 0,-11-14-135,0 0 0,0 0 0,0 0 0,0 0 1,0 0-1,1-1 0,-1 1 0,0 0 0,0 0 0,1-1 1,-1 1-1,0-1 0,1 1 0,-1-1 0,1 0 0,-1 1 1,1-1-1,-1 0 0,0 0 0,1 0 0,-1 0 0,1 0 1,-1-1-1,1 1 0,-1 0 0,0-1 0,1 1 0,-1-1 1,1 1-1,-1-1 0,0 1 0,0-1 0,1 0 1,-1 0-1,0 0 0,0 0 0,0 0 0,0 0 0,0 0 1,0 0-1,0 0 0,1-2 0,1 0-685,0-1 1,-1 0-1,1 0 1,0 0-1,-1 0 0,0-1 1,0 1-1,-1-1 1,1 1-1,-1-1 1,0 0-1,0 1 0,0-1 1,-1 0-1,1 0 1,-1 1-1,0-1 0,-1 0 1,1 0-1,-1 0 1,-2-6-1,-7-15-2312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49:11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26 7136,'-9'-4'3232,"31"-9"-2816,-4 10 928,6 3-832,16-5 352,4 5-512,19 0-64,-9 5-160,5-5 128,-10 8-160,0 0 96,-9 4-96,2 0-1536,-7 4 768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49:13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1102 3552,'19'-9'3839,"-9"5"-2983,-1 0-1,13-9 0,2-6 515,-1-1 0,26-31 0,-15 16-547,122-137 833,-135 146-1544,-2-1 1,-2-1-1,0 0 1,-2-1-1,13-34 1,-19 41-50,-6 15-28,0 1 1,0-1-1,-1 0 0,2-11 1,-4 18-41,0 0 1,1-1-1,-1 1 1,0 0-1,0-1 1,0 1-1,0 0 1,0-1-1,0 1 1,0 0-1,0-1 1,0 1-1,0 0 1,0-1-1,0 1 1,0 0-1,0-1 1,-1 1-1,1 0 1,0-1-1,0 1 1,0 0-1,0 0 1,-1-1-1,1 1 1,0-1-1,-7 5-229,-9 14-18,-10 23 166,1 0 1,2 2 0,-32 82-1,48-108 91,2-3 7,1-1 0,-5 21 0,9-30 22,-1 0 0,1 1-1,0-1 1,0 0 0,0 1 0,0-1 0,1 0-1,-1 0 1,1 0 0,0 1 0,1-1 0,2 6-1,-3-8 4,0 0 0,0-1 0,0 1 0,0-1 0,0 1-1,1-1 1,-1 1 0,0-1 0,1 0 0,-1 1 0,1-1-1,0 0 1,-1 0 0,1 0 0,0 0 0,0-1 0,-1 1-1,1 0 1,0-1 0,0 1 0,4-1 0,1 1 139,0-1 0,0 0 0,0-1 0,11-2 0,-13 2-117,31-5 115,0-2 0,-1-2 0,0-1 1,-1-1-1,0-2 0,-1-2 0,0-1 0,35-25 1,-52 30-154,16-14 0,-32 25-26,0 1-1,1-1 0,-1 1 1,1-1-1,-1 1 0,1-1 0,-1 1 1,1 0-1,-1-1 0,1 1 0,0 0 1,-1 0-1,1-1 0,-1 1 1,1 0-1,0 0 0,-1 0 0,1 0 1,0 0-1,-1-1 0,1 1 1,0 0-1,-1 1 0,1-1 0,0 0 1,-1 0-1,1 0 0,0 0 0,-1 0 1,1 1-1,-1-1 0,1 0 1,0 1-1,-1-1 0,1 0 0,-1 1 1,1-1-1,-1 1 0,1-1 1,-1 1-1,1-1 0,-1 1 0,0-1 1,1 1-1,-1-1 0,0 1 1,1-1-1,-1 1 0,0 0 0,0-1 1,0 1-1,1 0 0,-1-1 0,0 2 1,-1 13 30,-1 0-1,0-1 1,-1 1 0,-6 17 0,-3 13 400,12-45-407,0 1 0,0-1 0,0 0 0,0 0 0,0 0 0,0 1 1,0-1-1,0 0 0,0 0 0,0 0 0,0 0 0,0 1 0,0-1 0,0 0 0,0 0 0,0 0 0,0 1 0,0-1 0,0 0 0,0 0 1,0 0-1,0 1 0,0-1 0,0 0 0,0 0 0,0 0 0,1 0 0,-1 1 0,0-1 0,0 0 0,0 0 0,0 0 0,0 0 0,1 0 1,-1 0-1,0 0 0,0 1 0,0-1 0,0 0 0,1 0 0,-1 0 0,0 0 0,0 0 0,1 0 0,11-4 420,15-15-180,-7 2-246,61-60-280,-79 75 231,0 1 0,-1-1 0,1 0-1,0 1 1,0-1 0,0 1 0,4-2 0,-6 3 29,1 0 0,-1-1 0,1 1 0,-1 0 0,1 0 0,0 0 1,-1 0-1,1 0 0,-1 0 0,1 0 0,0 0 0,-1 0 0,1 0 1,-1 0-1,1 0 0,0 0 0,-1 1 0,1-1 0,-1 0 0,1 0 0,-1 1 1,1-1-1,-1 0 0,1 1 0,-1-1 0,1 0 0,-1 1 0,1-1 1,-1 1-1,0-1 0,1 1 0,0 1 11,-1 0 0,1-1 0,-1 1 0,1 0 0,-1-1 0,0 1 0,0 0 0,1 0 0,-1-1 0,-1 1 0,1 0 0,0 2 0,-1 5 91,2-3-87,0 1 1,0 0-1,0-1 0,1 1 0,-1-1 0,6 12 0,-6-16 13,0-1 1,1 1-1,-1 0 1,0 0-1,1-1 0,-1 1 1,1-1-1,0 1 1,-1-1-1,1 0 0,0 1 1,0-1-1,0 0 1,0 0-1,0 0 1,0-1-1,0 1 0,0 0 1,0-1-1,0 1 1,0-1-1,1 0 0,-1 0 1,3 0-1,3 0 34,0-1 0,-1 0-1,1-1 1,-1 1 0,11-5-1,37-17 113,-44 18-126,5-3-16,0-1 0,0-1 0,-1 0-1,0-1 1,-1 0 0,0-1 0,0-1-1,-2 0 1,0-1 0,18-25 0,4-14-43,47-98 1,7-62 12,-60 133 89,19-84-1,-40 125-369,-8 30-180,-7 24 197,-18 49 122,4 1 0,-26 127-1,31-91 183,-5 127-1,21-216 12,0 3-3,1 0 0,2 30 0,-1-42 6,-1 0 0,1 0 0,-1 0 0,1 0 0,0-1 0,0 1 0,0 0 0,0 0 0,1-1 0,-1 1 0,1 0 0,0-1 0,0 0-1,-1 1 1,2-1 0,-1 0 0,0 0 0,0 0 0,1 0 0,3 2 0,-4-3-22,0-1-1,0 1 1,0-1 0,0 1-1,-1-1 1,1 0-1,0 0 1,0 0-1,0 0 1,0 0-1,0 0 1,0-1 0,-1 1-1,1-1 1,0 1-1,0-1 1,0 1-1,-1-1 1,1 0-1,0 0 1,-1 0 0,3-2-1,4-3 3,-1 0 1,0-1-1,7-8 0,-9 10 7,143-170-35,-126 148-213,-22 27 210,0 0 1,0 0-1,0 0 1,0 0-1,0 0 1,0 0-1,0 0 0,0 0 1,0 0-1,0-1 1,0 1-1,0 0 1,0 0-1,0 0 0,0 0 1,0 0-1,0 0 1,0 0-1,1 0 1,-1 0-1,0 0 0,0 0 1,0 0-1,0-1 1,0 1-1,0 0 1,0 0-1,0 0 0,0 0 1,0 0-1,1 0 1,-1 0-1,0 0 1,0 0-1,0 0 0,0 0 1,0 0-1,0 0 1,0 0-1,0 0 1,0 0-1,1 0 0,-1 0 1,0 0-1,0 0 1,0 0-1,0 0 1,0 0-1,0 0 0,0 0 1,0 1-1,0-1 1,0 0-1,0 0 1,1 0-1,-2 8-106,-7 13-33,2-6 85,0 1 0,1-1 0,0 1 0,-3 22 0,7-31 65,0-1 1,0 1-1,1 0 1,0 0 0,0 0-1,1 0 1,0 0-1,0 0 1,1-1 0,-1 1-1,1 0 1,1-1-1,3 9 1,-4-12 18,1 0 0,-1 0 0,1 0 0,-1-1 0,1 1 0,0-1 0,0 1 0,0-1 0,0 0 0,1 0 0,-1 0 0,0 0 1,1-1-1,0 1 0,-1-1 0,1 0 0,0 0 0,-1-1 0,8 2 0,-8-2-5,-1 0 0,1 0 0,-1 0 0,1-1 0,0 1 0,-1 0 0,1-1 0,0 0 0,-1 1 0,1-1 0,-1 0-1,0 0 1,1-1 0,-1 1 0,0 0 0,0-1 0,1 0 0,-1 1 0,0-1 0,-1 0 0,1 0 0,0 0 0,0 0 0,-1 0 0,0 0 0,1-1 0,-1 1 0,0-1 0,1-3 0,1-2-3,-2 0 0,1-1 0,-1 1 0,-1-1 0,1 0-1,-2 1 1,1-1 0,-1 1 0,0-1 0,-1 1 0,-3-13 0,0 6-23,-1-1 0,0 1 0,-1 0 0,-1 1 0,-10-17 0,14 26-85,1 0 0,-1 0 0,0 1 0,0-1 0,-9-7 0,22 17 75,1 0-1,0-1 0,-1 0 1,20 3-1,-10-1 19,164 43 348,-174-47-414,1 0 1,-1-1-1,1-1 0,0 0 1,-1 0-1,1-1 1,0 0-1,11-3 0,-19 4-120,-1 0-1,1-1 0,0 1 0,-1-1 1,1 0-1,-1 1 0,1-1 1,-1 0-1,1 0 0,-1 0 0,0 0 1,1 0-1,-1 0 0,0 0 1,0 0-1,2-3 0,-3 3-75,1 0-1,-1 0 1,1-1 0,-1 1 0,0 0-1,0 0 1,1 0 0,-1-1-1,0 1 1,0 0 0,0 0-1,0-1 1,-1 1 0,1 0 0,0 0-1,0-1 1,-1 0 0,-1-2-398,0-1 1,-1 1-1,1 1 1,0-1 0,-1 0-1,0 1 1,0-1 0,0 1-1,-1 0 1,-3-4-1,-25-14-1946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49:13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40 5888,'-13'-8'2688,"39"8"-2336,-8 0 512,4 0-544,18-3 704,1 3-576,23-4-160,2-1-160,10-3 32,1 8-96,-9-7 544,-15 7-352,-11-5-512,-11 10 96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6:06.8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36 404 3232,'-26'3'1035,"25"-3"-986,1 0 1,-1 0 0,1 0 0,-1 0 0,1 0 0,0 1 0,-1-1 0,1 0 0,-1 0 0,1 0 0,0 1 0,-1-1 0,1 0 0,0 0 0,-1 1 0,1-1 0,0 0 0,0 1 0,-1-1 0,1 0-1,0 1 1,0-1 0,-1 0 0,1 1 0,0-1 0,0 1 0,0-1 0,0 0 0,0 1 0,0-1 0,-1 1 0,1-1 0,0 0 0,0 1 0,0-1 0,0 1 0,1-1 0,-1 1 0,0-1 0,0 1-1,1-1 80,1 1-1,-1-1 0,1 1 1,-1-1-1,1 0 0,-1 0 1,1 0-1,-1 0 0,1 0 0,-1 0 1,1 0-1,-1-1 0,3 0 1,27-10 776,-16 6-604,196-76 1846,193-67-731,-110 66-744,-43 14-6816,-168 43 3248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49:13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20 4320,'-68'-8'2208,"78"4"-2176,8 4-64,27-4 160,8 0-64,24 4-3552,4 8 1920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49:15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1232 2912,'-3'0'5414,"11"-6"-3927,82-84 2607,30-50-2832,-46 51-815,12-8-197,104-130 12,-121 111 368,-44 72-450,-22 38-459,-5 7 79,-10 16-31,1-1 125,-15 24 68,3 0 0,-35 81 0,48-98 24,-81 209-9,87-224 41,-26 90 156,27-87-110,1 0-1,0 0 1,1 1-1,1-1 1,-1 0-1,3 20 0,-1-29-12,-1 0-1,1 1 0,-1-1 0,1 0 0,0 1 0,0-1 0,0 0 0,0 0 0,0 0 0,1 0 0,-1 0 0,1 0 0,-1 0 0,1 0 0,0 0 0,-1-1 0,1 1 0,0-1 0,0 1 0,0-1 0,1 0 0,-1 0 0,0 0 0,0 0 0,1 0 0,-1 0 0,0-1 0,1 1 0,-1-1 0,3 1 0,1-1 31,0 0-1,-1 0 1,1 0-1,0-1 1,-1 0-1,1 0 1,-1 0-1,1-1 1,-1 0-1,0 0 1,0 0-1,6-4 1,-2 0-47,1-1 1,-1-1-1,0 0 0,-1 0 1,0-1-1,12-16 0,36-61 35,117-181 80,18-15-111,-147 207-36,46-107 1,-75 147-33,0 0-48,11-39-1,-24 66 55,-1 7 2,-1 0-1,1 0 1,0-1 0,-1 1 0,0 0-1,1-1 1,-1 1 0,0 0-1,0-1 1,0 1 0,0 0 0,0-1-1,0 1 1,0 0 0,0-1-1,0 1 1,-1 0 0,0-3-1,1 4 17,0 0-1,0 0 1,-1 0-1,1 0 1,0 0-1,0 0 1,0 0-1,-1 0 1,1 0-1,0 0 1,0 0-1,-1 1 1,1-1-1,0 0 1,0 0-1,-1 0 1,1 0-1,0 0 1,0 0-1,0 0 1,-1 1-1,1-1 0,0 0 1,0 0-1,0 0 1,0 0-1,-1 1 1,1-1-1,0 0 1,0 0-1,0 0 1,0 1-1,0-1 1,0 0-1,0 1 1,-9 10-61,-13 24 0,15-25 67,-97 181 22,54-111-8,-36 69 206,-34 163-167,101-256-4,-11 46 112,-3 5 238,24-69 523,9-39-647,19-65 597,-11 48-869,-4 7-67,1-1 1,1 1 0,12-19-1,-18 29 55,0 1 0,0 0-1,0 0 1,0-1-1,0 1 1,1 0 0,-1 0-1,0-1 1,0 1-1,1 0 1,-1 0 0,0-1-1,0 1 1,1 0 0,-1 0-1,0 0 1,0 0-1,1 0 1,-1-1 0,0 1-1,0 0 1,1 0-1,-1 0 1,0 0 0,1 0-1,-1 0 1,0 0-1,1 0 1,-1 0 0,0 0-1,1 0 1,-1 0 0,0 0-1,0 0 1,1 1-1,-1-1 1,0 0 0,1 0-1,-1 0 1,0 0-1,0 0 1,1 1 0,-1-1-1,0 0 1,0 0-1,1 0 1,-1 1 0,0-1-1,0 0 1,0 0 0,0 1-1,1-1 1,-1 0-1,0 1 1,0-1 0,0 0-1,0 0 1,0 1-1,0 0 1,8 24-280,-6-18 261,-2-4 19,5 15-29,0 0 0,1-1 1,13 26-1,-16-38 59,0 0 0,1 0 0,-1 0 0,1 0 0,0-1 0,0 1 0,0-1 0,1 0 0,0 0 0,0-1 0,0 0 0,0 1 0,0-2 0,0 1 0,9 3 0,-2-3 74,0 0 0,1 0 1,-1-2-1,1 1 0,-1-1 0,1-1 0,13-1 0,-8-1 15,-1 0 0,-1-2 1,1 1-1,28-12 0,-35 11-83,0-1 1,0-1-1,-1 0 0,0 0 0,0-1 0,0 0 0,-1 0 0,0-1 0,0 0 1,-1 0-1,0-1 0,-1 0 0,0 0 0,10-20 0,-4 2 9,-1-1 0,-1 0 0,-2-1 0,8-40 0,-16 68-36,8-50 92,-8 46-116,0 0 1,0 1 0,0-1 0,-1 0 0,1 1-1,-1-1 1,0 0 0,-2-6 0,2 11 16,1-1 0,0 1 1,0-1-1,0 1 1,-1 0-1,1-1 1,0 1-1,0-1 0,-1 1 1,1 0-1,0-1 1,-1 1-1,1 0 1,0-1-1,-1 1 0,1 0 1,-1 0-1,1-1 1,0 1-1,-1 0 0,1 0 1,-1 0-1,1 0 1,-1-1-1,1 1 1,-1 0-1,1 0 0,0 0 1,-1 0-1,1 0 1,-1 0-1,1 0 1,-1 0-1,1 0 0,-1 1 1,1-1-1,-1 0 1,1 0-1,-1 0 0,1 0 1,0 1-1,-1-1 1,1 0-1,-1 0 1,1 1-1,0-1 0,-1 0 1,1 1-1,-4 2-32,1 0 0,0 0 0,0 1 0,-4 4 0,-7 15-66,0 0-1,2 1 1,0 0-1,-13 46 0,21-61 129,2 0 0,-1 0 0,1 0 0,1 1 0,0-1 0,0 0 0,1 1-1,0-1 1,0 0 0,1 1 0,1-1 0,-1 0 0,1 0 0,1 1 0,0-2-1,0 1 1,1 0 0,0-1 0,0 1 0,1-1 0,0 0 0,1-1 0,-1 1-1,2-1 1,-1 0 0,1-1 0,0 0 0,0 0 0,0 0 0,11 5 0,-12-7 26,1 0-1,-1-1 1,1 0 0,-1-1 0,1 0 0,0 0 0,0 0-1,0-1 1,0 0 0,0 0 0,14 0 0,-12-2-412,0-1 0,0 1-1,0-1 1,-1-1 0,1 1 0,-1-1 0,1-1 0,-1 0 0,8-5-1,-9 5-623,-1 0-1,1-1 1,-1 0-1,0 0 1,6-8-1,6-4-1470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49:15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40 6304,'-4'-2'385,"-2"-6"1533,21 6-765,52-2 1220,196-8 616,-83 5-2607,292 2 124,-374 14-2551,-35 3-4059,-25-1 2467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49:18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93 3712,'-4'-36'1221,"3"34"-1169,1 0 1,0 0-1,-1 0 0,1 1 1,0-1-1,0 0 0,0 0 1,1 0-1,-1 0 0,0 1 1,1-1-1,0-2 0,1-3 159,2-14 1722,-3 19-1181,0 11-744,-3 24 567,-2-1 0,-1 0 0,-1 0 0,-11 32 0,-42 97 935,40-112-1122,-167 365 1975,98-249 421,88-165-2765,0 0 1,0 0 0,0 0-1,0 0 1,0 0 0,0 0-1,-1 0 1,1 0 0,0 0-1,0 0 1,0 1 0,0-1-1,0 0 1,0 0-1,0 0 1,0 0 0,0 0-1,0 0 1,0 0 0,0 0-1,0 0 1,0 0 0,0 0-1,0 1 1,0-1 0,0 0-1,0 0 1,0 0 0,0 0-1,0 0 1,0 0-1,0 0 1,0 0 0,0 0-1,0 0 1,0 1 0,0-1-1,0 0 1,0 0 0,0 0-1,0 0 1,0 0 0,0 0-1,1 0 1,-1 0-1,0 0 1,0 0 0,0 0-1,0 0 1,0 0 0,0 0-1,0 0 1,0 0 0,0 1-1,7-4 617,13-8-171,145-107-187,-31 20-375,-124 91 45,0 1 0,1 0-1,-1 0 1,1 1 0,17-5-1,-26 9 42,1 0 0,0 0 0,-1 1-1,1-1 1,0 1 0,0 0 0,-1 0-1,1 0 1,0 0 0,0 1 0,0-1-1,-1 1 1,1-1 0,0 1 0,-1 0-1,1 0 1,0 0 0,-1 0 0,1 1 0,-1-1-1,0 1 1,0-1 0,1 1 0,-1 0-1,0 0 1,0 0 0,-1 0 0,3 3-1,1 2 13,-1 0-1,-1 1 1,1-1-1,-1 1 1,0 0-1,-1 0 1,0 0-1,0 0 1,-1 0-1,0 0 1,0 1-1,-1-1 1,0 0-1,-1 1 1,-1 9-1,1-10 64,-1 0 0,0 1 1,0-1-1,-1 0 0,0 0 0,0 0 0,-1-1 1,0 1-1,0-1 0,-1 0 0,0 0 0,0 0 1,-1-1-1,-11 11 0,8-10-7,0-2-1,0 1 1,0-1-1,0 0 1,-1-1-1,0 0 1,0-1-1,0 0 1,0-1-1,-15 3 1,6-4 26,0 1 1,0-2 0,-1-1-1,-34-5 1,49 5-57,0 0 0,0 0 0,1 0 0,-1-1 1,1 1-1,-1-1 0,1 0 0,-1-1 0,1 1 0,0-1 0,-7-6 0,11 9-30,0 0-1,0 0 1,-1 0-1,1 0 1,0-1-1,0 1 0,0 0 1,0 0-1,0 0 1,0 0-1,0-1 1,0 1-1,0 0 0,0 0 1,0 0-1,0-1 1,0 1-1,0 0 1,0 0-1,0 0 1,0 0-1,0-1 0,0 1 1,0 0-1,0 0 1,0 0-1,0-1 1,0 1-1,0 0 0,1 0 1,-1 0-1,0 0 1,0 0-1,0-1 1,0 1-1,0 0 1,0 0-1,1 0 0,-1 0 1,11-6-81,12 0-29,-22 6 111,89-12-73,-6 0 49,234-64 176,-178 40-151,-41 5 17,-90 29-243,-14 8 84,-15 8 60,10-7 45,0 0 1,0 1 0,0 0-1,1 1 1,-15 18 0,23-25 36,-2 1-6,0 1 0,0 0 0,1 0-1,-1 1 1,1-1 0,-2 6 0,4-9 14,0 1 0,-1-1 0,1 1 0,0-1 0,0 0 0,0 1 0,0-1 0,1 1 0,-1-1 0,0 0 0,1 1 0,-1-1 0,0 0 0,1 1 0,0-1 0,-1 0 0,1 0 0,0 0 0,-1 1 0,1-1 0,0 0 0,0 0 0,0 0 0,0 0 0,0 0 0,2 1 0,2 1 41,0 1-1,1-1 0,0 0 0,-1 0 0,1-1 1,0 1-1,0-1 0,1-1 0,-1 1 0,8 0 0,-2-1 4,0 0 0,0 0 0,0-2 0,19-1 0,-25 1-7,1-1 0,-1 1 0,1-1 0,-1 0 0,0 0 0,0-1 0,0 0 0,10-6 0,-13 7-28,0 0 0,-1 0 0,0-1 0,0 1 0,0 0 0,0-1 0,0 1-1,0-1 1,0 0 0,-1 0 0,1 0 0,-1 1 0,0-1 0,0 0 0,0-1 0,0 1 0,-1 0 0,1 0-1,-1 0 1,0-5 0,0 2-26,0 0 0,-1-1 0,1 1 0,-1 0-1,-1 0 1,1 0 0,-1 0 0,0 0 0,-1 1-1,1-1 1,-1 0 0,0 1 0,0 0 0,-1 0 0,0 0-1,0 0 1,0 0 0,0 1 0,-1 0 0,0 0-1,-10-7 1,4 6-26,-1 0 0,1 0 0,-1 1 0,0 1 0,-1 0 0,1 0 0,0 2 0,-1-1 0,1 2 0,-1-1 0,-18 3 0,0-1 36,77-15 38,199-66 36,-236 77-107,1 0-1,-1 0 0,0 0 1,1 1-1,0 1 1,9-1-1,-16 2 29,0 0 0,-1 0 0,1 0 0,0 1 0,0-1 0,-1 1 1,1-1-1,0 1 0,-1 0 0,1 0 0,-1 0 0,1 0 0,-1 1 0,0-1 0,0 1 0,1-1 0,-1 1 1,0 0-1,0 0 0,0 0 0,-1 0 0,1 0 0,0 0 0,-1 1 0,0-1 0,2 3 0,0 2 5,-1-1 0,0 0 0,-1 1 0,1-1-1,-1 1 1,0 8 0,-1 43 14,-1-28 32,1-26-41,0 13 18,0 0 1,1-1-1,1 1 0,5 22 0,-6-34 22,1-1-1,0 1 0,-1 0 1,2-1-1,-1 0 0,0 0 1,1 1-1,0-1 0,0-1 1,0 1-1,0 0 0,1-1 1,-1 0-1,1 0 0,0 0 1,0 0-1,0 0 0,1-1 1,6 4-1,-4-4 43,0 0 1,0 0-1,0-1 0,0 0 0,0 0 1,0 0-1,0-1 0,0 0 1,13-2-1,5-2 177,33-11 0,-32 8-209,2 0-64,-14 5-31,0-2-1,-1 0 1,21-9-1,-10 0-5127,-16 12 3312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49:18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1043 9 4896,'0'0'79,"0"0"0,0 0 0,0-1 1,0 1-1,0 0 0,0 0 0,0-1 1,1 1-1,-1 0 0,0 0 0,0-1 0,0 1 1,-1 0-1,1 0 0,0-1 0,0 1 0,0 0 1,0-1-1,0 1 0,0 0 0,0 0 0,0-1 1,0 1-1,-1 0 0,1 0 0,0 0 1,0-1-1,0 1 0,0 0 0,-1 0 0,1 0 1,0-1-1,0 1 0,-1 0 0,1 0 0,-8 7 2836,-3 5-2788,-2-1 366,-2 3 98,-24 16 0,-150 74 1974,132-75-1946,-235 116 1023,272-136-1515,-165 85 441,160-80-538,0 2 0,2 0 0,0 2 0,1 0 0,-22 24 0,39-35-88,-1-1-1,1 1 1,1 0 0,0 1 0,0-1 0,0 1 0,1 0 0,0 0 0,0 0-1,1 0 1,0 0 0,-1 13 0,3-17-248,0 1 0,0 0 0,0 0 1,0-1-1,1 1 0,0-1 0,0 1 0,0-1 1,1 1-1,2 5 0,-2-7-211,0 0 0,0 1 1,0-1-1,1 0 0,-1 0 0,1-1 1,0 1-1,0 0 0,0-1 0,0 1 1,0-1-1,0 0 0,6 2 0,21 6-2677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49:25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16 2656,'0'0'3738,"-1"-7"380,-2 5-3047,3 2-1009,-1 0 0,1 0 0,0 0-1,0 0 1,0 0 0,-1 0 0,1 0 0,0 0 0,0 0 0,0 0 0,0 0 0,-1 0 0,1 0-1,0 0 1,0 0 0,0 0 0,-1 0 0,1-1 0,0 1 0,0 0 0,0 0 0,0 0 0,0 0-1,-1 0 1,1 0 0,0-1 0,0 1 0,0 0 0,0 0 0,0 0 0,0 0 0,0-1 0,0 1-1,-1 0 1,1 0 0,0 0 0,0-1 0,0 1 0,0 0 0,0 0 0,0 0 0,0-1 0,0 1-1,0 0 1,0 0 0,0 0 0,0-1 0,1 1 0,-1 0 0,0 0 0,0 0 0,0-1 0,-14 34 4279,8-16-3858,-4 11 267,-13 55 1,-7 188 198,24-203-741,0 263 764,7-205-856,6 75 441,-1 11-117,-6 411 24,-9-368-360,1-106-42,2 184 23,3-202 99,2 57-261,3 37-39,1 11 125,6 425-78,-9-659 69,-9 238-755,5-161-421,3-60 758,0-12-326,0-1 1,1 1-1,0 0 0,0 0 1,2 9-1,7-24-5330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49:27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0 167 3328,'14'-2'8497,"64"0"-5496,-64 3-2710,-1 0-1,18 4 0,-15-2-93,23 2-1,197 0 817,202 29-258,-176-8-358,-13-14 371,260-21 0,77-39 102,-285 22-737,-10 4 277,-173 15-175,107-4 151,83-5-334,-21-3 208,47-4-184,-163 1 23,182-14-86,-264 30-82,21 0-44,-12 12 492,99 0-348,-146-7-179,-1-2 204,-33 2 17,33 0 0,-31 3-61,1-2 0,-1 0 0,36-4 0,-47 0 17,-8 4-29,1-1 0,-1 1 0,0 0 0,1-1 0,-1 1 0,1 0 0,-1 0-1,1-1 1,0 1 0,-1 0 0,1 0 0,-1 0 0,1 0 0,-1 0 0,1 0 0,-1 0 0,1 0 0,0 0-1,-1 0 1,1 0 0,-1 0 0,1 0 0,-1 0 0,2 1 0,-1-1 197,-1 0-554,1 1 352,0-1 0,0 1-1,-1-1 1,1 1 0,0-1-1,-1 1 1,1-1 0,-1 1 0,1 0-1,0-1 1,-1 1 0,1 0 0,-1 0-1,0-1 1,1 1 0,0 1 0,6 15 51,-3 5-114,0 0-1,-1 0 0,-2 1 0,0 27 0,0 4 77,-10 252-87,0-154 73,-11 319-266,15-303 587,4 12-273,3-87-42,-3-36 1,2 77 116,-1-19 49,-2-42-380,1-40 248,-13 63 1,8-59 24,-11 55-146,-4-2-1,-60 165 1,50-172-75,-32 144 0,8 89-207,19-31-212,25-191 564,1 0 9,-30 125 1,31-186-28,-9 43 112,2-15-53,4-17-26,10-33-2,-1 0 69,1-1-1,0 0 1,0 1-1,1 0 1,1-1-1,0 15 1,3 9 338,-4 52 0,0-31-137,2-45-234,0-1 1,0 0 0,1 1-1,1-1 1,3 11 0,3 9-59,-7-21-95,0-1 0,0 0 0,1 0 0,0 0 0,1 0-1,6 10 1,-6-16-2575,1-2 886,-4-5-579,3 0 789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49:29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42 280 3072,'-26'7'976,"25"-7"-945,0 0 0,1 0 0,-1 0 0,0 0 0,0 0 0,0 0 0,1 0 0,-1 0 0,0 0 0,-6-4 6363,8 4-5504,156-5 4931,208-46-4538,-116 14-1214,242 3 603,92-21 305,-465 40-764,65-1-104,252 9 0,-37 11 599,-358-4-600,63-2-49,141-21 0,-101 3 175,190-1 1,-207 26-161,140 25 0,-266-30-73,262 48 485,-239-44-475,109 26 344,-104-22-252,-1 1 1,46 23 0,-44-19 96,0 0 0,49 12 1,64 8-157,-50-17 107,-39-7-3,54 15 1,-85-19-679,0-1 0,1-1 0,-1-1 0,33-1 0,-52-1 34,-1 0 1,1 0 0,0 0-1,0-1 1,-1 1 0,1-1-1,0 1 1,-1-1 0,1 0-1,-1 0 1,1 0 0,-1 0 0,1-1-1,-1 1 1,5-4 0,5-4-1793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52:36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0 508 1728,'3'-4'12007,"-1"0"-12862,7-7 1643,11-19 0,11-15-316,10-10 24,39-46 80,-19 31-371,-18 18 340,76-70 0,-118 121-543,1-1 1,-1 1-1,0 0 0,1 0 0,-1 0 0,1 0 0,0 0 0,-1 0 0,1 0 0,0 1 0,0-1 0,-1 1 0,1-1 0,0 1 0,0-1 0,0 1 0,2 0 0,-2 0 9,-1 1 0,0 0 0,1-1 0,-1 1 0,0 0 1,0-1-1,0 1 0,0 0 0,1 0 0,-1 0 0,-1 0 1,1 0-1,0 0 0,0 0 0,0 1 0,0-1 0,-1 0 1,1 0-1,-1 1 0,1-1 0,-1 0 0,1 1 0,-1 1 0,5 12 122,-2 1-1,0-1 0,0 1 0,0 24 1,-6 64 240,-3-45-250,-16 70-1,-22 54 220,-9-15 431,45-153-472,7-19-103,5-11-52,17-56-204,3 1-1,61-122 0,-72 167 30,73-123-109,-68 120 99,1 2-1,2 1 1,27-28-1,-33 37 123,-11 11-64,-1 1 1,1 0 0,0 0-1,0 1 1,0-1 0,1 1-1,8-5 1,-13 8-18,1-1-1,0 1 1,0 0-1,0 0 1,0-1-1,0 1 1,0 0-1,0 0 1,0 0-1,-1 0 1,1 0 0,0 1-1,0-1 1,0 0-1,0 0 1,0 0-1,0 1 1,-1-1-1,1 1 1,0-1-1,0 0 1,0 1-1,-1 0 1,1-1 0,0 1-1,-1-1 1,1 1-1,0 0 1,-1-1-1,1 1 1,-1 0-1,1 0 1,-1-1-1,1 1 1,-1 0 0,0 0-1,1 0 1,-1 0-1,0 1 1,2 3 23,-1 1 0,0-1 1,0 0-1,0 0 0,0 8 0,-2 11 125,-1 0-1,-1 0 1,-8 33-1,-26 67 343,21-76-298,-16 86 0,21-61 222,3 1 0,3 126 0,6-183-313,1 1 0,1 0 0,0-1 0,10 30 0,-10-39-77,0 0 0,1-1 0,0 1 0,0-1 0,0 0 0,1 0 0,0 0 0,1-1 0,-1 1 0,1-1 0,1 0 0,6 5 0,-1-4 30,-1 1 0,1-2 1,1 0-1,-1 0 0,1-1 0,0 0 1,0-1-1,0-1 0,0 0 0,20 1 0,-22-3-702,1-1 1,0-1-1,-1 0 0,0 0 0,1-1 0,-1-1 0,20-6 0,-4 0-1440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52:37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69 111 5312,'-1'0'304,"-1"0"1,0-1-1,1 1 1,-1-1-1,1 0 1,-1 1 0,1-1-1,-1 0 1,-2-2-1,0 3 732,0-1 1,0 1-1,0 0 0,0 0 0,0 0 0,0 1 1,0 0-1,0 0 0,-5 1 0,3-1 1301,13-5-1138,34-2-190,-10 2-599,153-33 1004,-104 18-1292,155-15 1,-218 33-79,-8 0 0,0 0 0,0 1 0,0 0 0,0 0 0,0 1 0,13 3 0,-22-4-57,0 0 0,0 0 0,0 1 0,1-1 1,-1 0-1,0 0 0,0 0 0,0 1 1,0-1-1,0 0 0,0 0 0,1 0 1,-1 1-1,0-1 0,0 0 0,0 0 0,0 1 1,0-1-1,0 0 0,0 0 0,0 1 1,0-1-1,0 0 0,0 0 0,0 1 1,0-1-1,0 0 0,0 0 0,-1 1 0,1-1 1,0 0-1,-3 9-478,2-8 297,-3 9-2266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6:07.4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12 4736,'1'-2'241,"-1"2"-158,0-1 0,0 1 0,0-1 0,0 1 0,0 0 1,0-1-1,0 1 0,0-1 0,0 1 0,0 0 0,1-1 0,-1 1 0,0 0 0,0-1 0,0 1 0,1 0 0,-1-1 1,0 1-1,1 0 0,-1-1 0,0 1 0,1 0 0,-1 0 0,0 0 0,1-1 0,1 1 2230,3 8-1214,-1 4-661,0-1 0,-1 1-1,-1-1 1,3 21 0,-2 51 889,-1-31-566,2 173 939,-4-200-1453,-1-7-135,0 0 0,-6 27 0,3-23-326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52:37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5 3136,'-23'-4'11328,"38"4"-7163,112 4 181,30-7-3064,91 2-622,10 2-761,-200-1-5976,2-1-6598,-48 1 8979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52:38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0 4224,'-5'5'10474,"5"6"-6964,0-5-3052,-14 119 3008,-11 115-1876,-1-29-1269,-2 26-205,26-189-244,-12 139 535,7-130-1541,-17 69 0,21-110-318,-1 4-390,-1-10-2170,5-6 1820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52:38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576 46 4160,'7'-31'6616,"9"16"-2811,-26 25 919,-20 19-3534,-57 39 84,-8 5-569,33-17-273,4 4 0,2 1 0,-84 121 0,129-167-312,1 1 1,1-1 0,1 1-1,-13 32 1,21-48-101,0 1 1,-1-1-1,1 1 1,0-1-1,0 1 0,0-1 1,0 0-1,0 1 1,0-1-1,0 1 1,0-1-1,0 1 1,0-1-1,0 1 1,0-1-1,0 1 1,0-1-1,0 1 1,0-1-1,1 1 1,10 1 620,-4-3-512,152-7 1013,-44 1-578,-27 4-393,173 17-1,-205-9-68,-36-4-1041,0 1 1,33 8-1,-40-7-752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56:36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2240,'0'0'4181,"-8"7"-69,4-1-3669,1 1-1,-1-1 1,2 0-1,-1 1 1,1 0-1,0 0 1,-2 7 0,2-1-38,0 1 1,0 23-1,2 51 1111,-6 156 963,3-207-2410,-2 21 363,4-52-215,0 5 12,1-11-219,0 0 1,0 1-1,-1-1 1,1 0-1,0 0 1,0 0-1,0 1 1,0-1-1,0 0 0,-1 0 1,1 0-1,0 0 1,0 1-1,0-1 1,-1 0-1,1 0 1,0 0-1,0 0 1,0 0-1,-1 0 0,1 0 1,0 0-1,0 0 1,-1 0-1,1 1 1,0-1-1,0 0 1,-1 0-1,1 0 1,0-1-1,0 1 0,-1 0 1,1 0-1,0 0 1,0 0-1,0 0 1,-1 0-1,1 0 1,0 0-1,-1-1-263,0 0 1,1 0-1,-1 1 0,1-1 0,-1 0 1,1 0-1,0 1 0,-1-1 0,1 0 1,0 0-1,-1 0 0,1 0 0,0 1 1,0-2-1,-3-8-2617,-1 2 587,3-1-1743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56:36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43 4064,'-4'-4'1351,"3"3"-1116,0 0 0,-1 0 0,1 1 0,0-1 0,0 0 0,0 0 0,0 1 0,-1-1 0,-1 0 0,3 0 2,0 1 0,0-1-1,0 0 1,0 1 0,0-1 0,0 0 0,1 1-1,-1-1 1,0 0 0,0 1 0,1-1 0,-1 1-1,0-1 1,1 1 0,-1-1 0,0 0 0,1 1-1,-1-1 1,1 1 0,3-3 36,-1 1 1,1 0 0,-1 0-1,1 0 1,0 1-1,0-1 1,-1 1-1,1 0 1,0 0-1,0 0 1,0 1-1,0-1 1,1 1-1,6 1 1,9 0 535,35 8 0,-33-5-392,108 11 319,-107-13-744,-12-2-50,1 1 0,-1 0 0,13 4 0,-18-5 111,10-8-11849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56:37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100 190 3072,'0'-1'297,"-1"1"0,0 0-1,0-1 1,0 1 0,1-1 0,-1 1 0,0-1 0,1 1-1,-1-1 1,0 1 0,1-1 0,-1 0 0,1 1-1,-1-1 1,1 0 0,-1 0 0,3-7 3119,3 2-4033,27-32 3107,22-21-396,-46 52-1973,-1 0 0,2 1 1,-1 0-1,1 0 0,17-8 1,-25 13-91,8-3 29,0 0 1,1 1-1,-1-1 1,15-1-1,-22 4-41,0 1-1,1 0 1,-1 0 0,0 0-1,1 0 1,-1 0 0,0 0-1,1 1 1,-1-1 0,0 1-1,1 0 1,-1-1 0,0 1-1,0 0 1,0 0 0,0 1-1,0-1 1,0 0 0,0 1-1,0-1 1,0 1 0,-1-1-1,1 1 1,1 2 0,-1-1 23,0 1 0,0-1 0,-1 0 0,1 1 0,-1-1 0,0 1 0,0 0 0,0-1 1,-1 1-1,1 0 0,-1-1 0,0 7 0,-1 6 145,-5 27 0,3-21-84,-4 25 80,-3 0 1,-2-1-1,-1 0 1,-21 45-1,29-80-170,1 0-1,0 1 1,1-1 0,0 1-1,1 0 1,-2 22 0,4-27-34,1-1 0,-1 0 0,1 0 0,0 1 1,0-1-1,1 0 0,0 0 0,0 0 0,0 0 0,1-1 0,0 1 1,0-1-1,1 1 0,6 7 0,19 20 235,-4-4-77,23 34-1,-41-52-95,-1 0 0,0 0 0,0 0 1,-1 0-1,-1 1 0,0 0 0,3 17 0,-5-18 84,0-1 1,-1 1-1,-1 0 0,0 0 1,-1 0-1,0 0 1,0 0-1,-6 18 0,5-22-29,0 0 1,-1 0-1,0 0 0,-1 0 0,1-1 0,-1 0 0,0 0 1,-1 0-1,0 0 0,0 0 0,0-1 0,0 0 0,-11 8 1,4-6-25,0 0 1,-1-1-1,0 0 1,0-1 0,0-1-1,-1 0 1,1 0-1,-1-2 1,0 0-1,-21 1 1,5-2-101,1-2 1,-1-1-1,-55-12 1,80 14-392,1-1 1,0 0 0,0-1 0,0 1-1,0-1 1,-8-3 0,12 4 340,0 1 0,0 0 0,0 0 0,0 0 0,0 0 1,0 0-1,0 0 0,-1 0 0,1 0 0,0-1 0,0 1 0,0 0 0,0 0 1,0 0-1,0 0 0,0 0 0,0 0 0,0-1 0,0 1 0,0 0 0,0 0 1,0 0-1,0 0 0,0 0 0,0-1 0,0 1 0,0 0 0,0 0 1,0 0-1,0 0 0,0 0 0,0 0 0,0-1 0,0 1 0,0 0 0,0 0 1,0 0-1,0 0 0,0 0 0,1 0 0,-1-1 0,0 1 0,0 0 1,9-6-2095,13-3-754,-21 8 2581,29-10-5527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56:38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27 3136,'-1'-1'158,"-5"-3"698,5 8 50,0-4-647,1-1 1,-1 1-1,1-1 1,0 1-1,-1 0 1,1-1-1,-1 1 1,1-1-1,-1 1 1,0 0-1,1-1 1,-1 1-1,1 0 1,-1 0-1,1 0 1,-1-1 0,0 1-1,1 0 1,-1 0-1,0 0 1,1 0-1,-1 0 1,0 0-1,0 0 52,0 0 0,0 0 1,1 0-1,-1 0 0,0-1 0,0 1 0,1 0 0,-1 0 1,0-1-1,0 1 0,1 0 0,-1-1 0,0 1 0,0-2 1,1 2-184,0-1 1,1 1 0,-1-1 0,0 1 0,1 0 0,-1-1 0,1 1 0,-1-1 0,1 1 0,-1 0 0,1 0 0,-1-1 0,1 1 0,0 0 0,-1 0 0,1-1-1,-1 1 1,1 0 0,-1 0 0,1 0 0,0 0 0,-1 0 0,1 0 0,-1 0 0,1 0 0,0 0 0,11-2 363,-3 0-292,0 0 1,0 1 0,0 0-1,0 0 1,0 1 0,14 2-1,3-2 38,109 10 327,-78-4-463,-32-5-40,-20-1-48,-1 0 1,0 0 0,1 0-1,-1 0 1,7 3-1,-9-3 221,-19 14-14771,11-10 12411,-2 7-1176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56:38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63 3136,'-8'-10'2772,"7"8"-1522,0-1 0,0 1 0,1-1 0,-1 1 0,1-1 1,-1 1-1,1-5 0,0 6-1085,1 0 0,-1 1 1,1-1-1,-1 0 0,1 0 1,-1 0-1,1 0 0,0 0 1,-1 1-1,1-1 0,0 0 1,0 1-1,-1-1 0,1 0 1,0 1-1,0-1 0,0 1 1,0 0-1,0-1 0,0 1 1,0-1-1,1 1 0,26-7 1110,11 3-980,1 2 0,74 4 0,-89 1-804,104 13 1410,-110-12-1837,24 9 0,-31-8-771,-1-1 0,0 2-1,12 7 1,-22-13 1372,0 1-1,0 0 1,1 0-1,-1 0 1,0 0 0,0 0-1,0 0 1,0 0-1,1 2 1,0 10-5233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56:39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52 4576,'-2'-1'338,"2"0"-238,-1 0-1,1 1 1,0-1 0,-1 1-1,-8-4 7955,10 3-7852,0 1 0,0-1 0,0 1-1,0-1 1,1 1 0,-1 0 0,0-1 0,0 1-1,1 0 1,-1 0 0,0 0 0,1 0 0,-1 0-1,0 0 1,2 0 0,-1 1 110,15-2 609,-1-1 0,19-4 0,15-2-174,2 3-454,28-3 161,118 2-1,-142 9-313,-12 1 134,-1-3-1,56-4 0,-86 1-149,-11 2-110,1 0 1,-1 0-1,0 0 1,1-1-1,-1 1 0,1-1 1,-1 1-1,0-1 1,0 0-1,4-2 0,-5 3 370,-6 13-309,-11 36-58,-2 1 1,-2-2-1,-3-1 0,-1-1 1,-2 0-1,-2-2 0,-48 56 1,74-97-12,-33 35 158,3 2 0,1 1-1,-27 49 1,14-4-87,-62 174 1,96-225-515,1 0 1,2 0 0,-6 65-1,12 37-5684,8-50 3055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57:32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486 253 1984,'2'-1'4388,"6"-5"-3166,-7 3-1017,0-1-1,0 1 1,-1-1 0,1 1-1,-1-1 1,1 1-1,-1-1 1,0 1-1,0-1 1,-1 1-1,0-6 1,-1-2 13,0 0 0,-8-20 1,8 24-196,-4-9 95,-1 0 1,0 0-1,-14-21 1,19 33-101,-1 0 1,0 0 0,-1 0 0,1 0-1,-1 1 1,0-1 0,0 1 0,0 0 0,0 0-1,0 1 1,-1-1 0,1 1 0,-1 0-1,1 0 1,-1 0 0,-8-1 0,9 2-34,0 1 0,0 0-1,0 0 1,0 0 0,0 0 0,0 1 0,0-1 0,0 1 0,0 0 0,-6 2 0,5-1-22,-15 6 61,1 1-1,0 1 1,0 0-1,1 2 1,0 0 0,-16 15-1,14-11-3,2 1-1,0 0 0,1 1 1,1 1-1,0 0 0,2 1 1,-23 41-1,36-59 7,0 1 0,0 0 0,-1-1 0,2 1 0,-1 0 0,0 0 0,1 0 0,-1 0 0,1 5 0,0-7-11,0 0 1,0 0-1,0 1 0,0-1 1,1 0-1,-1 0 1,0 0-1,1 0 1,-1 1-1,1-1 1,0 0-1,-1 0 1,1 0-1,0 0 1,-1 0-1,1 0 1,0-1-1,0 1 1,0 0-1,0 0 0,0 0 1,0-1-1,0 1 1,0-1-1,0 1 1,2 0-1,6 2 83,1 0 1,0 0-1,0-1 0,1 0 0,15 0 0,53-3 138,-65 0-229,61-4 208,-47 2-175,0 1 0,0 1-1,47 5 1,-63-2 47,0 1 1,0 0 0,-1 1-1,12 5 1,-17-6-3,1 0 0,-1 0 1,0 1-1,-1 0 0,1 0 0,-1 0 0,0 1 1,8 7-1,-12-9-48,1-1 1,-1 0-1,0 1 1,1-1-1,-1 1 1,0-1-1,0 1 1,-1 0-1,1-1 0,0 1 1,-1 0-1,0-1 1,1 5-1,-2-2 63,1 1-1,-1-1 1,0 0-1,0 0 1,0 0 0,-4 9-1,1-6 2,0 0 1,0 0-1,-1 0 0,0-1 1,0 1-1,-1-1 0,0-1 1,-7 7-1,5-6-34,0-2 1,0 1-1,-1-1 0,1-1 0,-1 1 1,0-1-1,-16 4 0,1-2-40,-46 6 0,39-9-71,15-2 158,1 0 1,-18 6-1,24-6-88,7-1-34,0 0 0,0 1 0,1-1-1,-1 0 1,0 1 0,0-1 0,1 1-1,-1 0 1,1-1 0,-3 3 0,3-3-55,1 0 0,0 1 0,0-1 0,0 0 0,0 1 0,0-1 1,0 0-1,0 1 0,0-1 0,0 0 0,0 1 0,0-1 0,0 1 0,0-1 0,0 0 1,0 1-1,0-1 0,1 0 0,-1 1 0,0-1 0,0 0 0,0 1 0,0-1 0,1 0 1,-1 0-1,0 1 0,0-1 0,1 0 0,-1 0 0,0 1 0,1-1 0,-1 0 0,0 0 1,1 1-1,12 4-2365,9-1 604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6:07.8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5632,'5'12'2560,"-5"-4"2752,5 0-4896,-5 1-320,3 2-32,2-2 416,0-1-256,-2-1-1792,7 1 864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57:32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14 5056,'-11'-11'1642,"6"8"-1002,0 3-487,1 1 0,-1-1 0,1 1 0,-1 0 0,1 0 0,0 0 0,-1 0 0,1 1-1,0-1 1,0 1 0,0 0 0,0 1 0,0-1 0,0 1 0,1 0 0,-1 0-1,1 0 1,0 0 0,0 0 0,-5 7 0,7-8-92,-1-1-1,1 1 1,-1 0-1,1 1 1,0-1-1,0 0 1,0 0-1,0 0 1,0 1-1,0-1 1,0 0 0,1 1-1,-1-1 1,1 1-1,0-1 1,0 1-1,0-1 1,0 0-1,0 1 1,0-1-1,1 1 1,-1-1 0,1 1-1,0-1 1,-1 0-1,1 1 1,0-1-1,1 0 1,-1 0-1,0 0 1,0 0 0,1 0-1,3 4 1,-1-2 25,0-1 0,0 1 0,1-1 0,0 0 0,-1 0 0,1 0 0,0 0 0,0-1 0,1 0 0,-1 0 0,0 0 0,9 1 0,3 0 182,0 0 1,-1-2-1,19 1 1,-21-3-32,0 0 0,-1 0 0,1-1 0,23-6 0,-32 6-94,-1 1 0,1-1 0,-1 1 0,1-1 0,-1-1 0,0 1 0,0-1 0,0 1 0,0-1 0,0 0 0,0-1 0,-1 1 0,0 0 0,0-1 0,0 0-1,5-7 1,-8 10-133,1 0 0,0-1-1,-1 1 1,0 0-1,1 0 1,-1-1-1,0 1 1,0 0-1,1-1 1,-1 1 0,0 0-1,0-1 1,-1 1-1,1 0 1,0 0-1,0-1 1,-1 1-1,1 0 1,0 0-1,-1-1 1,0-1 0,-1 1-10,0 0 1,1 0 0,-1 0 0,0 0-1,0 1 1,0-1 0,0 1 0,0-1-1,0 1 1,-4-2 0,-3-1-28,1 1 1,-1 0-1,0 1 0,0 0 1,-11-2-1,3 3-24,1 1 0,-1 0 0,0 2 0,1-1 1,-1 2-1,1 0 0,0 1 0,0 1 0,0 0 0,-16 9 0,27-12-336,-1 1 0,1 0 0,-1 0 0,-6 5 0,10-6 28,1-1 0,0 0 1,-1 1-1,1-1 0,0 1 0,0-1 1,-1 1-1,1 0 0,1 0 0,-1-1 1,0 1-1,0 0 0,1 0 0,-1 0 0,1 0 1,-1 0-1,1 0 0,0 3 0,3 19-3043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57:34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5 571 2976,'-4'-2'5993,"4"-2"-3403,8-9-2388,-3 5 661,20-71 1072,3-4-1230,-7 34-362,28-61 117,-38 87-346,2 2 1,25-36-1,-35 53-116,0 1-1,0-1 1,0 1-1,0 0 1,1-1-1,-1 1 1,1 1-1,8-5 1,-11 6-3,0 1 0,0-1 0,0 1 0,1 0 0,-1-1 0,0 1 1,1 0-1,-1 0 0,0 0 0,0 0 0,1 0 0,-1 0 0,0 1 0,1-1 1,0 1-1,0-1 10,0 1 0,0 0 1,-1 0-1,1 1 0,0-1 0,0 0 1,-1 0-1,1 1 0,-1-1 0,1 1 1,1 3-1,2 2 9,-1 1-1,0-1 1,0 1 0,-1 0 0,0 0-1,0 1 1,-1-1 0,0 1 0,-1-1-1,2 13 1,-2 12 146,-3 46 0,1-63-141,-1 4 33,0-1-1,-1 1 0,-1-1 0,-13 37 0,17-53 23,-1 0-1,0-1 1,1 1-1,0 0 1,-1 0-1,1 0 1,0 0-1,1 6 1,0-7 192,4-7 518,48-54-212,42-50-461,-64 62-47,33-69 0,-21 38-224,-32 56 74,11-18 35,-20 38 35,0-1-1,-1 1 0,1 0 1,0-1-1,1 1 1,-1 0-1,0 0 0,0 1 1,1-1-1,0 0 1,4-1-1,-6 3 18,-1-1 0,1 1 0,0 1 0,0-1 0,-1 0 0,1 0 0,0 0 0,-1 0 0,1 0 0,0 1 0,0-1 0,-1 0 0,1 1-1,0-1 1,-1 0 0,1 1 0,-1-1 0,1 1 0,0-1 0,-1 1 0,1-1 0,-1 1 0,1-1 0,-1 1 0,0 0 0,1-1 0,-1 1 0,0 0 0,1-1 0,-1 1 0,0 0 0,1 1 0,7 23-81,-4-7 155,-1 0 0,-1 0 0,-1 31 1,-8 56 68,1-37 136,-6 25-103,7-69-107,1-1-1,2 1 0,0 0 0,3 28 0,1-7-104,-2 46 0,-2-27 158,3-47-75,0 0 0,1 0-1,0 0 1,2 0-1,5 16 1,-6-21 42,2-1-1,0 1 1,0-1-1,1 0 1,0-1 0,1 0-1,14 18 1,-16-23-3,1-1 0,-1 0 1,13 7-1,-13-7-15,-5-4-81,1 0 1,-1 0-1,0 1 0,1-1 0,-1 0 0,0 0 0,1 0 1,-1 0-1,0 0 0,1 0 0,-1 1 0,0-1 0,1 0 0,-1 0 1,0 0-1,1 0 0,-1 0 0,0 0 0,1 0 0,-1-1 1,0 1-1,1 0 0,-1 0 0,0 0 0,1 0 0,-1 0 0,0 0 1,1-1-1,-1 1 0,1 0 0,5-10-4533,-2 5 1236,7-7-475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57:37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1 311 3072,'10'-4'9297,"0"-5"-4802,9-21-3923,-14 22-549,0-1-1,10-10 0,-10 14 11,0-1-1,0 0 1,-1 0-1,0 0 1,0-1-1,0 0 0,-1 0 1,0 0-1,0 0 1,-1 0-1,0-1 0,2-7 1,-2 2 20,2-24 0,-10 53-181,-6 27 60,10-36 71,-1 0 0,1 1 1,1-1-1,-1 1 0,1-1 1,0 1-1,1-1 0,0 1 1,0 0-1,3 12 0,-2-14 3,0 0 0,1 0 0,0 0 0,1-1 0,-1 1 0,1-1 0,6 10 0,-8-13 45,1 0 0,0 0 0,0 0 0,1 0 0,-1 0 0,0 0 0,1-1 0,-1 1 0,0-1 0,1 1 0,0-1 0,-1 0 0,1 0 0,0 0 0,0 0 0,0-1 0,4 1 0,0-1 97,0 0-1,0 0 1,0-1 0,0 0 0,0-1-1,0 1 1,0-1 0,-1-1 0,12-4 0,5-5 211,26-17 1,-43 25-349,15-11-6,0 0-1,-1-1 1,-1-1 0,-1-1 0,0-1 0,-2 0 0,0-1-1,-1-1 1,-1 0 0,13-28 0,-25 45-32,0 1 0,0 0 0,0 0-1,0 0 1,0 0 0,0 1 0,5-5 0,-7 7 20,1 0-1,-1-1 1,0 1 0,1 0 0,-1 0 0,1 0 0,-1-1-1,0 1 1,1 0 0,-1 0 0,0 0 0,1 0 0,-1 0 0,1 0-1,-1 0 1,1 0 0,-1 0 0,0 0 0,1 0 0,-1 0 0,1 0-1,-1 0 1,0 0 0,1 0 0,-1 1 0,0-1 0,1 0 0,0 0-1,0 1 4,-1 0-1,1 0 0,0 1 1,0-1-1,0 0 0,-1 0 0,1 0 1,-1 1-1,1-1 0,-1 0 1,1 1-1,-1-1 0,0 2 0,5 21 29,-2 0 0,0 0-1,-2 0 1,-1 0-1,0 0 1,-7 37 0,6-52 27,-1-1 0,0 0 0,-1 0 0,0 0 0,0 0 0,-6 11 0,8-17-25,0-1 1,0 1-1,-1-1 0,1 1 0,0-1 0,0 0 1,-1 1-1,1-1 0,0 0 0,-1 0 0,1 0 1,-1 0-1,0 0 0,1 0 0,-1-1 0,0 1 0,0 0 1,1-1-1,-1 1 0,0-1 0,0 0 0,0 0 1,1 0-1,-1 1 0,0-2 0,0 1 0,0 0 1,0 0-1,1-1 0,-1 1 0,0-1 0,0 1 1,-2-2-1,-8-3 25,1-1 1,0 0-1,1-1 1,0 0-1,-16-14 1,25 21-66,0-1 0,1 1 0,-1-1 0,1 1 1,-1-1-1,1 1 0,-1-1 0,1 0 0,-1 1 0,1-1 0,-1 0 0,1 1 0,0-1 1,-1 0-1,1 1 0,0-2 0,0 2 5,0-1 1,0 1-1,0 0 1,0 0-1,0-1 1,1 1-1,-1 0 1,0 0-1,0-1 1,0 1-1,1 0 1,-1 0-1,0 0 0,0 0 1,1 0-1,-1-1 1,0 1-1,0 0 1,1 0-1,-1 0 1,0 0-1,0 0 1,1 0-1,-1 0 1,0 0-1,0 0 0,1 0 1,-1 0-1,28 3-280,0 3 315,-1 2 1,1 1 0,-2 2-1,44 22 1,-34-8-79,-15-7-4093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57:37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41 5408,'-40'-27'2432,"32"19"-2112,3 3 96,10 10-288,-2-5-448,7 8 128,12 7-1248,6 5 800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57:39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218 615 2720,'0'0'57,"0"0"1,0-1 0,0 1-1,0-1 1,0 1-1,0 0 1,0-1-1,0 1 1,0 0-1,1-1 1,-1 1-1,0 0 1,0-1-1,0 1 1,0 0-1,1-1 1,-1 1-1,0 0 1,0-1 0,1 1-1,-1 0 1,0 0-1,1-1 1,-1 1-1,0 0 1,0 0-1,1 0 1,-1-1-1,1 1 1,-1 0-1,0 0 1,1 0-1,-1 0 1,0 0-1,1 0 1,-1 0 0,0 0-1,1 0 1,-1 0-1,1 0 1,-1 0-1,0 0 1,1 0-1,1 1 2052,-2-1-2028,1 0-1,-1 0 1,0 0 0,0 0 0,0 0-1,0 0 1,0 0 0,1 0 0,-1 0-1,0 0 1,0 0 0,0 0 0,0 0-1,0-1 1,0 1 0,1 0 0,-1 0-1,0 0 1,0 0 0,0 0 0,0 0-1,0 0 1,0 0 0,0-1 0,0 1 0,0 0-1,1 0 1,-1 0 0,0 0 0,0 0-1,0 0 1,0-1 0,0 1 0,0 0-1,0 0 1,0 0 0,0 0 0,0 0-1,0-1 1,0 1 0,0 0 0,-2-1 6,0 1 0,0 0 0,1-1 0,-1 1 0,0 0 0,0 0 0,0 0 0,1 0 0,-1 1 0,0-1 0,0 0 0,1 1 0,-3 0 0,-28 11 325,25-9-229,-7 2-79,1 2 1,-1 0-1,1 0 1,1 1-1,-1 1 1,2 0-1,-1 1 0,1 0 1,0 1-1,1 0 1,-14 20-1,23-29-53,0 0-1,-1 1 1,1-1 0,0 0-1,0 1 1,1-1-1,-1 1 1,0-1 0,1 1-1,-1-1 1,1 1-1,0 0 1,0-1 0,0 1-1,0-1 1,0 1-1,1 0 1,-1-1 0,3 6-1,-3-7 2,1 1-1,0-1 0,0 1 0,0-1 0,0 1 1,1-1-1,-1 0 0,0 0 0,0 1 1,1-1-1,-1 0 0,1 0 0,-1 0 1,1 0-1,-1-1 0,1 1 0,0 0 1,-1-1-1,1 1 0,0-1 0,0 1 1,0-1-1,-1 0 0,1 0 0,0 0 1,0 0-1,-1 0 0,1 0 0,3-1 1,2-1 54,0 1 1,0-2 0,0 1 0,0-1 0,-1 0 0,1 0 0,-1-1 0,0 0 0,0 0 0,9-8 0,-8 6-73,0 0 0,-1-1 0,0 0 0,0 0 0,-1 0 0,0-1 0,0 0 0,4-9 0,-8 15-63,0 0-1,0 0 1,-1-1 0,1 1-1,-1 0 1,0 0 0,1-1-1,-1 1 1,0 0 0,0 0-1,0-1 1,-1 1 0,1 0-1,-1 0 1,0-4 0,0 6 17,1-1 0,0 1 0,-1 0 0,1 0 0,0 0-1,-1 0 1,1 0 0,0 0 0,-1 0 0,1 0 0,0 0 0,-1 0 0,1 0 0,0 0 0,-1 0 0,1 0 0,0 0 0,-1 0 0,1 0 0,0 0 0,-1 1 0,1-1 0,0 0-1,-1 0 1,1 0 0,0 1 0,0-1 0,-1 0 0,1 0 0,0 0 0,0 1 0,-1-1 0,1 0 0,0 1 0,0-1 0,0 0 0,-1 1 0,1-1 0,0 0 0,0 1-1,-7 12-95,6-9 97,1 0-1,-1 0 1,1 0-1,-1-1 1,1 1-1,0 0 0,1 0 1,0 5-1,-1-7 13,1 0-1,-1 0 1,1 0-1,0 0 1,-1 0-1,1-1 1,0 1-1,1 0 1,-1 0-1,0 0 0,0-1 1,1 1-1,-1-1 1,1 1-1,-1-1 1,4 3-1,1-1 67,1 0-1,-1-1 1,0 1 0,1-1-1,-1-1 1,1 1 0,0-1-1,0 0 1,0 0 0,-1-1-1,1 0 1,0 0 0,7-2-1,7-1 205,0-1-1,37-12 0,-44 12-238,-1-1 0,1-1 0,-1 0 0,0 0 0,-1-1 0,0-1 0,0 0 0,12-11 0,-9 4 5,0 0-1,-1-1 1,0-1-1,-2 0 1,0-1 0,19-36-1,-2-16 9,36-126 1,-55 156-65,6-43 0,-14 64-9,0 0 1,-2 1-1,0-1 0,-4-29 1,4 47 5,0 0 1,0 0-1,0 0 1,0 0-1,-1 0 0,1 0 1,0 0-1,-1 0 1,1 0-1,-1 0 1,1 0-1,-1 1 0,1-1 1,-1 0-1,0 0 1,1 0-1,-2-1 1,1 2 15,0 0 1,0 0 0,1 0 0,-1 0 0,0 0 0,1 0-1,-1 0 1,0 0 0,0 0 0,1 0 0,-1 0-1,0 0 1,1 1 0,-1-1 0,0 0 0,1 1 0,-1-1-1,0 0 1,1 1 0,-1-1 0,1 0 0,-1 1 0,1-1-1,-1 1 1,1-1 0,-1 2 0,-7 6-34,1 0-1,0 1 1,1 0 0,0 0 0,0 0 0,1 1 0,0 0-1,1 0 1,0 0 0,-5 20 0,0 10-3,-5 62-1,14-101 41,-14 183 112,13-138-38,3-1 0,7 49 0,-8-83 12,1 0 0,0 0 1,1 0-1,0 0 0,1-1 0,0 1 1,1-1-1,0 0 0,6 9 0,-10-18-51,0 1-1,-1-1 0,1 0 1,0 0-1,0 0 0,1 0 1,-1 0-1,0 0 0,0 0 1,0 0-1,1-1 0,-1 1 1,0 0-1,1-1 0,-1 1 1,1-1-1,-1 1 0,1-1 1,-1 0-1,0 0 0,1 0 1,-1 0-1,1 0 0,-1 0 1,1 0-1,-1 0 0,1 0 1,-1-1-1,1 1 0,-1 0 1,1-1-1,-1 1 0,0-1 0,2-1 1,3-2 102,1 0-1,-1-1 1,-1 0 0,1 0 0,6-9-1,-1 3-138,20-23 196,51-74 0,-30 37-426,-51 69 217,0 0 0,1 0-1,-1 1 1,1-1 0,-1 0 0,1 1 0,0 0 0,0-1 0,3-1 0,-5 3 14,1 0 1,0 0-1,0 0 1,0 0-1,-1-1 1,1 1-1,0 0 0,0 1 1,-1-1-1,1 0 1,0 0-1,0 0 0,-1 0 1,1 1-1,0-1 1,-1 0-1,1 0 0,0 1 1,0-1-1,-1 1 1,1-1-1,-1 1 1,1-1-1,0 1 0,-1-1 1,1 1-1,-1-1 1,0 1-1,1 0 0,-1-1 1,1 1-1,0 1 1,3 6-31,0 0 0,0 1 0,-1-1 0,0 1 0,0 0 0,-1-1 0,0 1 1,-1 1-1,1 11 0,-1-4 56,-1 0 0,-1 0 0,0 0 0,-5 19 0,4-29-3,0 1-1,-1-1 1,1 0-1,-2 0 1,1 0-1,-1-1 1,-4 8-1,5-11 39,0 1 0,0 0 0,0-1-1,0 0 1,0 1 0,-1-1 0,1 0-1,-1-1 1,0 1 0,0-1 0,0 0-1,-5 3 1,7-5-26,0 1 0,0-1 1,1 0-1,-1 0 0,0 0 0,0 0 1,0 0-1,0 0 0,1 0 0,-1 0 1,0-1-1,0 1 0,0-1 0,1 1 0,-1-1 1,0 0-1,1 0 0,-4-2 0,1 0-31,-1-1-1,1 0 0,-1 0 0,-5-7 0,10 11-4,-1-1 0,1 1-1,-1-1 1,1 1 0,0 0 0,-1-1-1,1 1 1,0-1 0,-1 1-1,1-1 1,0 1 0,0-1 0,-1 1-1,1-1 1,0 0 0,0 1-1,0-1 1,0 1 0,0-1 0,0 1-1,0-1 1,0 0 0,0 1-1,0-1 1,0 1 0,0-1-1,0 1 1,0-1 0,1 1 0,-1-1-1,0 1 1,0-1 0,1 1-1,-1-1 1,0 1 0,1-1 0,-1 1-1,0-1 1,1 1 0,-1 0-1,1-1 1,-1 1 0,1-1 0,-1 1-1,1 0 1,-1 0 0,1-1-1,3-1-24,0 1-1,0-1 0,0 1 1,0 0-1,6-1 0,258-23-74,-187 20-48,-12 5 254,-69 0-109,1-1 0,-1 1 1,1 0-1,-1 0 0,0 0 0,1 0 1,-1 0-1,1 0 0,-1 0 1,1 0-1,-1 0 0,0 1 1,1-1-1,-1 0 0,1 0 0,-1 0 1,0 0-1,1 1 0,-1-1 1,1 0-1,-1 0 0,0 1 1,1-1-1,-1 0 0,0 0 0,0 1 1,1 0-1,-4 10-246,1-6 358,1-2-106,0-1 1,0 1 0,0-1-1,0 1 1,1 0-1,0-1 1,-1 1 0,1 0-1,0-1 1,0 1-1,0 0 1,1-1 0,-1 1-1,1 0 1,-1-1-1,2 3 1,-1-3 31,0 0-1,0-1 1,0 1 0,0-1-1,0 0 1,0 1 0,0-1-1,1 0 1,-1 0 0,0 1-1,1-1 1,-1 0 0,1 0-1,-1-1 1,1 1 0,-1 0-1,1 0 1,0-1 0,-1 1-1,1-1 1,0 1 0,0-1-1,-1 0 1,1 0 0,0 0-1,2 0 1,-2 0-21,0 0 1,0-1-1,1 1 0,-1-1 0,0 1 1,0-1-1,0 0 0,0 1 1,0-1-1,0 0 0,0-1 1,0 1-1,0 0 0,-1 0 0,1-1 1,0 1-1,-1-1 0,1 0 1,-1 1-1,1-1 0,-1 0 1,0 0-1,0 0 0,0 0 0,0 0 1,0 0-1,0 0 0,-1 0 1,2-5-1,-1 1 5,0-1 1,0 0-1,0 1 1,-1-1-1,0 0 1,0 1-1,-1-1 1,1 0-1,-3-7 1,2 12-20,0-1 1,0 1-1,0 0 1,0 0-1,0 0 1,0 0-1,-1 0 1,1 0-1,-1 0 1,1 0-1,-1 1 1,0-1-1,1 0 1,-1 1-1,0 0 1,0-1-1,0 1 1,0 0-1,-1 0 0,1 0 1,0 0-1,0 0 1,-1 1-1,-1-1 1,1 0-22,1 1 1,-1-1-1,0 1 0,1 0 1,-1 0-1,0 0 0,1 1 1,-1-1-1,0 0 0,1 1 1,-1 0-1,0-1 0,1 1 1,0 0-1,-1 1 0,1-1 1,-1 0-1,1 1 0,-4 2 1,6 1 82,1-3-49,0-1 0,0 0 0,0 1 0,0-1 0,0 0 0,1 1 0,-1-1 0,0 0 0,1 0 0,-1 0 0,1 0-1,-1 0 1,1 0 0,-1-1 0,1 1 0,-1 0 0,4 0 0,30 6 171,-35-7-179,52 6-1603,5 0-7249,-26-2 5091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57:41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1011 2976,'-4'8'2603,"8"-9"-666,15-17 435,-11 10-1615,54-43 1517,26-26-980,-52 41-1185,-2-3-1,-2 0 1,-1-2 0,26-48 0,69-134 590,-116 204-644,0 0 0,-2-1 1,0 0-1,7-28 1,-68 197-749,36-88 749,2 2 1,-12 120 0,27-173-19,0 1-1,0-1 0,1 1 1,3 16-1,-4-24 51,1 1 0,0 0 0,1-1 1,-1 1-1,1-1 0,-1 1 0,1-1 0,0 0 0,0 0 0,0 0 1,1 0-1,-1 0 0,1 0 0,-1-1 0,1 1 0,3 1 0,-4-3-32,-1 0 0,1 0-1,0 0 1,0-1 0,-1 1-1,1 0 1,0-1-1,0 0 1,-1 1 0,1-1-1,0 0 1,0 0-1,0 0 1,0 0 0,0 0-1,-1 0 1,1-1 0,0 1-1,0-1 1,-1 1-1,1-1 1,0 0 0,0 1-1,2-3 1,2-1 37,0-1-1,0 1 1,-1-1 0,9-10 0,-12 13-92,8-10 61,0-2-1,0 1 0,-1-1 0,11-25 0,22-64 68,-27 65-89,111-245 99,-101 226-47,-1-1 1,29-116-1,-52 163-372,-5 15 46,-9 21-39,11-20 255,-24 42-34,7-13 75,-18 47 0,-28 127 287,16 6 54,22-89-174,10-45 429,17-70-266,1-6 110,1-7-68,3-16-345,1 1 0,1 0 0,1 0 0,11-18 0,-18 35-65,-1 0 1,1 0-1,0 0 0,-1 0 0,1 0 0,0 0 0,0 1 1,-1-1-1,1 0 0,0 0 0,0 1 0,0-1 0,0 1 1,0-1-1,0 1 0,2-1 0,-3 1 2,1 0-1,0 0 0,0 0 1,0 0-1,-1 0 1,1 0-1,0 0 1,0 0-1,0 0 0,-1 1 1,1-1-1,0 0 1,-1 1-1,1-1 1,0 0-1,-1 1 1,1-1-1,0 2 0,4 2-42,-1 0 0,-1 1 0,1 0 0,-1 0 0,4 7 0,1 1 54,-3-6 21,0-1 0,0 1 0,0-1 0,1 0-1,0 0 1,0 0 0,12 7 0,-13-10 26,0 0 0,0-1 0,1 1 0,-1-1 0,0-1 0,1 1 0,0-1 0,-1 0 0,1 0 0,0 0 0,-1-1 0,10 0 0,-2-1 32,0-1-1,0 0 0,-1 0 0,1-1 1,0-1-1,-1 0 0,0-1 1,0 0-1,19-12 0,-22 11-60,-1 1 0,0-2 0,-1 1 0,0-1 0,0 0 0,0-1 0,-1 1 0,0-1 0,0-1 0,-1 1 0,0-1 0,0 0 0,4-14 0,-4 10-5,-1-1-1,0-1 1,-1 1 0,-1 0-1,0-1 1,-1-29 0,-1 43-17,0 0 0,0 0 0,0 0 0,0 0 0,0 0 0,-1 0 0,1 0 0,0 1 0,-1-1 1,1 0-1,-1 0 0,1 0 0,-1 0 0,1 0 0,-2 0 0,2 0-1,-1 1 0,1 0 0,0 0 0,-1 0 0,1 0 0,0 0 0,-1-1 0,1 1 0,-1 0 0,1 0 0,0 0 0,-1 0 0,1 0 0,-1 0 0,1 0 0,0 0 0,-1 0 0,1 0 0,-1 1 0,1-1 0,0 0 0,-1 0 0,1 0 0,0 0 0,-1 1 0,-2 1-27,0 0 1,1 0 0,0 0-1,-1 1 1,1-1-1,0 1 1,-3 4 0,-1 2-11,2-1 0,-1 0 0,1 1 0,0 0 0,1 0 0,0 0 0,1 0 0,0 1 0,-2 15 0,4-18 56,-1-1-1,2 0 0,-1 0 1,1 1-1,0-1 1,0 0-1,1 0 1,-1 0-1,1 0 0,1 0 1,-1-1-1,1 1 1,0-1-1,0 1 0,1-1 1,4 6-1,2-2 37,-1 1-1,1-2 1,1 1 0,-1-1-1,17 8 1,62 28 242,-83-41-312,-1-1 0,1-1 0,0 1 0,0-1 0,0 0 0,8 1-1,-12-2-229,0 0 0,-1 0 0,1 0-1,0 0 1,-1 0 0,1 0 0,0 0 0,-1-1-1,1 1 1,0 0 0,-1-1 0,1 0-1,-1 1 1,1-1 0,-1 0 0,1 0-1,-1 0 1,0 0 0,1 0 0,-1 0 0,0 0-1,0 0 1,1-1 0,-1 1 0,0 0-1,1-2 1,-2 1-60,1 1 0,-1 0 0,0 0 0,1 0 0,-1-1 1,0 1-1,0 0 0,1 0 0,-1-1 0,0 1 0,0 0 0,-1-1 0,1 1 0,0 0 0,0 0 0,-1-2 0,0-2-683,-4-12-1565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57:41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13 131 5888,'-13'0'2688,"31"0"-2336,9-3 1120,9-2-864,33-7 1024,2 1-928,14-9-128,1 3-384,12-3-192,-8 4-32,15 1 448,-12 3-224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57:46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0 457 2656,'0'0'4826,"0"-6"-2463,0 2-1932,0-1-178,0 0 1,0 0 0,1 0 0,-1 0 0,1 0-1,0 0 1,0 1 0,3-8 0,11-18 282,1 0 0,2 0 0,33-42 0,-23 33-298,34-42 457,-53 72-639,-1 0 0,2 0 0,-1 1 0,1 0 0,20-12 0,-28 19-54,0 0-1,0 0 1,0 0 0,0 0 0,0 0 0,0 0 0,0 1-1,0-1 1,0 1 0,0 0 0,1 0 0,-1-1-1,0 1 1,0 0 0,0 1 0,0-1 0,0 0-1,1 1 1,-1-1 0,0 1 0,0 0 0,0-1-1,0 1 1,0 0 0,0 0 0,-1 1 0,1-1-1,0 0 1,0 0 0,-1 1 0,3 3 0,-1-2 7,0 1-1,0 0 1,-1 0 0,0 1 0,0-1 0,0 0-1,0 1 1,-1-1 0,0 1 0,0-1 0,0 1 0,0 0-1,-1 7 1,-1 2 46,0 0 1,-1-1-1,-1 1 0,0-1 0,-6 14 0,-2 10 126,5-9 150,7-29-318,-1 1-1,0 0 1,0 0 0,0 0 0,0 0 0,0 0-1,0 0 1,0 0 0,1-1 0,-1 1-1,0 0 1,0 0 0,0 0 0,0 0 0,0 0-1,1 0 1,-1 0 0,0 0 0,0 0-1,0 0 1,0 0 0,1 0 0,-1 0 0,0 0-1,0 0 1,0 0 0,0 0 0,1 0-1,-1 0 1,0 0 0,0 0 0,0 0 0,0 0-1,0 0 1,1 1 0,-1-1 0,0 0-1,0 0 1,0 0 0,0 0 0,0 0 0,0 0-1,0 0 1,1 1 0,-1-1 0,0 0 0,0 0-1,0 0 1,0 0 0,0 0 0,0 1-1,0-1 1,0 0 0,0 0 0,0 0 0,0 0-1,0 0 1,0 1 0,0-1 0,0 0-1,0 0 1,0 0 0,0 0 0,0 1 0,0-1-1,16-11 520,-11 7-425,21-14 156,5-2-194,-1-2 0,33-31 0,63-75-75,-125 127-4,0 0-1,0 0 1,0 0-1,0 0 1,0 0-1,0 0 0,0 1 1,0-1-1,0 0 1,0 1-1,0-1 1,1 0-1,-1 1 1,0-1-1,0 1 0,1 0 1,-1-1-1,0 1 1,1 0-1,-1 0 1,0 0-1,1 0 0,-1 0 1,0 0-1,1 0 1,-1 0-1,0 1 1,0-1-1,1 1 0,1 0 1,-2 0 6,0 0 1,1 0 0,-1 1-1,0-1 1,0 0-1,0 1 1,0-1-1,0 1 1,0-1-1,0 1 1,-1-1 0,1 1-1,0 0 1,-1-1-1,1 1 1,-1 0-1,0 0 1,0-1-1,1 1 1,-2 3-1,1 14 102,-2 1-1,0-1 0,-1 0 0,-7 23 0,10-42-94,0 0-1,0 0 1,0 0 0,0 0 0,0 0 0,1 0-1,-1 0 1,0 0 0,0 0 0,0 0 0,0 0 0,0 0-1,0 0 1,0 0 0,0 0 0,0 0 0,0 0-1,1 0 1,-1 0 0,0 0 0,0 0 0,0 0-1,0 0 1,0 0 0,0 0 0,0 0 0,0 0-1,0 0 1,0 0 0,0 0 0,0 0 0,1 0 0,-1 0-1,0 0 1,0 1 0,0-1 0,0 0 0,0 0-1,0 0 1,0 0 0,0 0 0,0 0 0,0 0-1,0 0 1,0 0 0,0 0 0,0 0 0,0 1 0,0-1-1,0 0 1,0 0 0,0 0 0,0 0 0,0 0-1,0 0 1,0 0 0,0 0 0,0 0 0,0 0-1,0 1 1,0-1 0,10-9 297,13-18 111,-11 8-479,-10 14 38,-1 1-1,2 1 0,-1-1 1,0 0-1,1 0 0,0 1 1,0 0-1,0-1 0,0 1 0,7-5 1,-10 8 25,0 0 0,1 0 0,-1 0 0,0 0 1,1 0-1,-1 0 0,1 0 0,-1 0 0,0 0 0,1 0 1,-1 0-1,0 0 0,1 0 0,-1 0 0,0 0 0,0 0 1,1 0-1,-1 1 0,0-1 0,1 0 0,-1 0 0,0 0 1,1 0-1,-1 1 0,0-1 0,0 0 0,0 0 0,1 1 1,-1-1-1,0 0 0,0 1 0,0-1 0,1 0 0,-1 0 1,0 1-1,0-1 0,0 0 0,0 1 0,0 0 0,5 18-104,-4-14 28,1 7 75,-1-1-1,1 21 1,-2-21 25,0-1 0,1 0-1,0 1 1,3 10-1,-3-19-3,0-1-1,0 1 0,-1-1 1,1 1-1,0-1 0,1 0 1,-1 1-1,0-1 0,0 0 1,0 0-1,1 0 0,-1 0 1,1 0-1,-1 0 0,0 0 1,1 0-1,0-1 0,-1 1 1,1-1-1,-1 1 0,1-1 1,0 0-1,-1 1 0,3-1 1,2 1 44,0-1 0,-1 0 0,1 0 1,0 0-1,0-1 0,5-1 1,25-7 3,-2-1 0,1-3 0,-1 0 0,-1-2 0,58-37 0,-68 36-80,-1-1 0,23-24 0,-3 2-1,-29 28 18,-13 10-17,-2 3-4,-23 21 0,-101 108-171,117-122 204,0 0-1,0 1 0,-9 14 0,16-22-4,1 0 0,-1 0 0,1 0 0,0 1 0,0-1 0,0 1 0,0-1 0,0 1 0,0-1 0,1 1 0,-1-1 0,1 1 1,-1 0-1,1-1 0,0 1 0,0 0 0,0-1 0,1 1 0,-1 0 0,1-1 0,-1 1 0,1-1 0,1 4 0,0-5 27,-1 1 0,0-1 0,0 0-1,1 1 1,-1-1 0,0 0 0,1 0 0,-1 0 0,1 0 0,0-1 0,-1 1 0,1 0 0,0-1 0,-1 1 0,1-1 0,0 1 0,0-1 0,0 0 0,-1 0 0,1 1 0,0-2-1,0 1 1,0 0 0,2-1 0,2 1 44,0-1 0,-1-1-1,1 1 1,-1-1-1,1 0 1,6-4 0,-7 3-53,0 0 1,0 0 0,0-1-1,-1 0 1,1 0 0,-1 0-1,0-1 1,4-6 0,0 0 19,-2-1 1,9-18 0,-5 5-76,-1 0 1,-1 0 0,-1-1-1,-1 0 1,4-40 0,-10 64-301,1 9 124,-1 21 52,2 19 134,-1-32 14,1 0-1,1 0 1,0 0-1,9 26 1,-10-35 51,1 0 1,0 0-1,0 0 0,0-1 1,1 1-1,0-1 0,0 0 1,0 0-1,1 0 1,-1-1-1,1 1 0,0-1 1,11 6-1,-13-9-19,-1 0-1,0 0 1,1 0-1,-1 0 1,1-1-1,0 1 1,-1-1-1,1 0 1,-1 1-1,1-1 1,0-1-1,-1 1 1,1 0-1,-1-1 1,1 1-1,-1-1 1,1 0-1,-1 1 1,1-1-1,-1-1 1,0 1-1,1 0 1,-1 0-1,4-4 1,2-2 1,0 0 0,0 0 0,0-1 0,10-14 0,34-50 10,7-8-79,-56 76-1,0 1 0,-1 0 0,1 0 0,0 0 0,1 0 1,-1 1-1,7-5 0,-9 6 32,0 1 1,0 0-1,1-1 1,-1 1-1,0 0 1,0 0-1,0 0 1,0 0 0,0 0-1,0 0 1,0 0-1,0 0 1,1 0-1,-1 0 1,0 0-1,0 1 1,0-1-1,0 0 1,0 1-1,0-1 1,0 1 0,0-1-1,0 1 1,0 0-1,-1-1 1,1 1-1,0 0 1,0 0-1,0 0 1,-1-1-1,1 1 1,-1 0-1,1 0 1,0 0-1,0 1 1,33 68 69,-24-51-126,1 0 124,0-1 0,0 0-1,22 25 1,-24-34 45,1 1 0,11 8 0,-17-15-47,0 0 0,0-1 0,0 1 0,0-1 0,0 0 0,0 0 0,0-1 0,1 1 0,-1-1 1,6 1-1,-4-1-77,1-1 0,-1 0 0,0 0 0,1 0 0,-1-1 0,7-1 0,9-7-2985,0-9-3923,-10 6 4232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57:47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535 4 4320,'0'0'70,"0"0"0,0-1 0,0 1 0,-1 0-1,1 0 1,0 0 0,0-1 0,0 1 0,-1 0 0,1 0 0,0 0 0,0 0 0,0-1 0,-1 1 0,1 0 0,0 0-1,0 0 1,-1 0 0,1 0 0,0 0 0,0 0 0,-1 0 0,1 0 0,0 0 0,0 0 0,-1 0 0,1 0 0,0 0-1,0 0 1,-1 0 0,1 0 0,0 0 0,0 0 0,-1 0 0,1 0 0,0 0 0,0 1 0,-1-1 0,1 0 0,0 0-1,0 0 1,0 0 0,-1 1 0,1-1 0,0 0 0,0 0 0,0 0 0,0 1 0,0-1 0,-1 0 0,1 0 0,0 0 0,0 1-1,0-1 1,0 0 0,0 0 0,0 1 0,-12 23 861,6-8-285,-1-2-64,1-3-100,0 0-1,-13 20 0,-4-4 426,-1-1-1,-43 37 1,-62 38 410,69-56-1005,-70 67 1,127-109-396,0 0-51,0-1 0,0 1 0,0 0 0,1 0 0,0 0 1,-1 0-1,1 0 0,0 0 0,0 1 0,1-1 0,-1 1 0,1-1 0,-1 5 0,1 1-1236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57:49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11 205 3072,'-9'-3'646,"7"3"1057,7 2-3,-4-1-1584,4 0 419,1-1-1,-1 1 1,0-1 0,1 0-1,-1 0 1,0 0 0,8-2-1,-4 0-221,0 0-1,1-1 1,-1 0 0,0 0-1,-1-1 1,1 0-1,-1 0 1,1-1-1,-1 0 1,-1-1 0,9-6-1,-1-3-74,-1 1-1,0-2 1,-1 0-1,12-18 1,-17 22-28,1 1-1,12-13 1,-31 55-269,8-24 89,-8 16 80,2-1 0,0 2 0,-5 31 0,12-51-47,0 1 1,1-1-1,0 0 1,0 1-1,0-1 1,2 8 0,-2-11-31,1 0 0,-1 0 1,0 0-1,1 0 1,-1 0-1,1 0 1,-1 0-1,1 0 0,0 0 1,-1 0-1,1 0 1,0 0-1,0 0 1,-1-1-1,1 1 0,0 0 1,0-1-1,0 1 1,0 0-1,0-1 1,0 1-1,0-1 1,0 1-1,0-1 0,0 0 1,1 0-1,-1 1 1,0-1-1,0 0 1,0 0-1,2 0 0,5-1 92,0 0 0,0-1 0,0 0 0,0 0 0,0-1 0,-1 0 0,1-1 0,-1 1 0,0-1 0,9-6 0,7-4-12,2 1-91,7-4-31,-1-1-1,0-1 1,42-35-1,-19 10-112,-48 38 116,-5 6 6,-1 0 0,0-1 0,0 1 0,1 0 0,-1 0 0,0 0 0,1 0 0,-1 0 0,0 0 0,0 0 0,1 0 0,-1 0 0,0 0 0,1 0 0,-1 0 0,0 0 0,1 0 0,-1 0 0,0 0 0,0 0 0,1 0 0,-1 0 0,1 1 0,0 0 5,0 0-1,1 0 0,-1 1 0,0-1 1,0 0-1,0 1 0,0-1 0,0 1 1,0-1-1,0 1 0,-1-1 0,1 1 1,-1 0-1,2 2 0,3 29-38,-2-17 84,-2 2-117,-1-15 91,0-1 0,0 1 1,0 0-1,1-1 0,-1 1 0,2 4 0,-2-6-1,1 0 1,-1-1-1,1 1 0,-1 0 1,1-1-1,-1 1 0,1-1 1,-1 1-1,1 0 0,0-1 0,-1 1 1,1-1-1,0 0 0,-1 1 1,1-1-1,0 0 0,0 1 0,-1-1 1,1 0-1,0 0 0,0 1 1,0-1-1,-1 0 0,1 0 0,0 0 1,1 0-1,3 0 44,0-1-1,0 1 1,-1-1 0,1 0-1,0 0 1,-1 0 0,1-1-1,-1 1 1,0-1 0,7-4-1,-1-1-118,0 0-1,15-14 0,-17 14 14,0-1 0,0 2-1,1-1 1,12-6 0,-20 12 31,0 1 0,0-1 1,0 1-1,0-1 0,0 1 1,0 0-1,0-1 1,0 1-1,0 0 0,0-1 1,0 1-1,1 0 0,-1 0 1,0 0-1,0 0 0,0 0 1,0 0-1,0 1 0,0-1 1,0 0-1,0 0 1,1 1-1,0 0 6,-1 0-1,0 1 1,0-1 0,-1 0-1,1 0 1,0 1-1,0-1 1,-1 0 0,1 1-1,0-1 1,-1 0 0,0 1-1,1-1 1,-1 1 0,1 2-1,0 4 21,0-1 0,-1 1 0,0-1-1,0 1 1,-2 14 0,2-4 34,1-16-37,-1-1-1,0 1 0,0 0 0,0 0 0,0-1 0,0 1 0,0 0 1,0 0-1,0-1 0,-1 3 0,1-4-1,0 0 0,0 0 1,0 0-1,0 0 0,0 0 0,0 0 0,0-1 1,0 1-1,0 0 0,0 0 0,0 0 0,0 0 1,0 0-1,0 0 0,0 0 0,0 0 0,0 0 1,0-1-1,0 1 0,0 0 0,0 0 0,-1 0 1,1 0-1,0 0 0,0 0 0,0 0 0,0 0 1,0 0-1,0 0 0,0 0 0,0-1 0,0 1 1,0 0-1,0 0 0,0 0 0,-1 0 0,1 0 0,0 0 1,0 0-1,0 0 0,0 0 0,0 0 0,0 0 1,0 0-1,0 0 0,0 0 0,-1 0 0,1 0 1,0 0-1,0 0 0,0 0 0,0 0 0,0 0 1,0 0-1,0 0 0,0 0 0,0 0 0,-1 0 1,4-3 50,0-1 0,0-1 0,-1 1 1,0 0-1,3-7 0,9-17-28,-3 11-41,1 1-1,0 0 1,20-18 0,-32 33-6,0 1 0,1-1 1,-1 1-1,0 0 0,1-1 1,-1 1-1,1-1 0,-1 1 1,0 0-1,1-1 1,-1 1-1,1 0 0,-1 0 1,1-1-1,-1 1 0,1 0 1,-1 0-1,1 0 0,-1 0 1,1 0-1,-1-1 0,1 1 1,-1 0-1,1 0 1,-1 0-1,1 0 0,0 0 1,-1 1-1,1-1 0,-1 0 1,1 0-1,-1 0 0,1 0 1,-1 1-1,1-1 0,-1 0 1,1 0-1,-1 1 1,0-1-1,1 0 0,-1 1 1,1-1-1,-1 1 0,0-1 1,1 0-1,-1 1 0,0-1 1,1 1-1,-1-1 0,0 1 1,0-1-1,0 1 0,1-1 1,-1 1-1,0-1 1,0 1-1,0-1 0,0 2 1,1 3-42,0 1 1,0-1-1,-1 0 1,1 6-1,-2 2 193,0-1 0,-3 13 0,2-14-177,0 1 0,0 11 0,2-22 52,0 0 1,0 0-1,0 0 1,0 0-1,0 0 0,0 0 1,1 0-1,-1 0 1,0 0-1,1 0 0,-1 0 1,0 0-1,1 0 1,-1 0-1,1 0 0,0 1 1,0-2-1,-1 0 1,1 1 0,-1-1-1,1 0 1,-1 1 0,1-1-1,0 0 1,-1 0-1,1 1 1,0-1 0,-1 0-1,1 0 1,-1 0 0,1 0-1,0 0 1,-1 0-1,1 0 1,0 0 0,0 0-1,4-2 58,0 1-1,0-1 0,0 0 1,0 0-1,6-4 0,5-3-169,10-1 122,-1-2 1,0-1 0,-1 0-1,35-27 1,-29 22-104,-24 15 69,0-1 0,0 0 0,-1 1 0,7-6 0,-12 10-33,1 1 1,0 0-1,0 0 1,-1 0 0,1-1-1,-1 1 1,0 0 0,1 0-1,-1 0 1,0 0-1,0 0 1,0 0 0,-1 2-1,-11 52 20,10-51 40,1 1 1,-1-1-1,1 1 0,0 0 1,1-1-1,0 10 0,-1-14-16,1 1-1,1 0 1,-1 0-1,0 0 1,0 0-1,1-1 0,-1 1 1,1 0-1,0 0 1,-1-1-1,1 1 1,0 0-1,0-1 1,0 1-1,0-1 1,0 1-1,0-1 1,1 1-1,-1-1 1,0 0-1,1 0 0,2 2 1,-2-2 33,0-1 1,0 0 0,0 1-1,0-1 1,0 0-1,1 0 1,-1-1-1,0 1 1,0 0-1,0-1 1,3 0-1,4-1 11,-2 1-25,1-1 0,-1 0 0,1-1 0,-1 1 0,0-1-1,0-1 1,0 1 0,0-1 0,-1-1 0,11-8 0,-7 4 1,1-1 1,-1 0-1,-1-1 0,15-22 1,-5-10-88,-18 40-19,0 2 67,0 0 0,0 0 1,0-1-1,-1 1 0,1 0 0,-1-1 1,1 1-1,-1 0 0,1-3 1,-7 37-188,5-23 177,0 1 0,-1 0-1,-5 19 1,-2 9-18,9-35 47,-1-2 0,0 1 0,1 0 0,0-1 0,0 1 0,0 0 0,0 0-1,1 5 1,0 2 71,-1-9-65,0-1 0,0 1 0,0-1 0,0 1 0,0-1 0,0 1 0,0-1 0,0 1 0,0-1 0,0 1 0,1-1 0,-1 1 0,0-1 0,0 1 0,0-1 0,1 1 0,-1-1-1,0 1 1,0-1 0,1 0 0,-1 1 0,0-1 0,1 0 0,-1 1 0,0-1 0,1 0 0,-1 1 0,1-1 0,-1 0 0,1 0 0,-1 1 0,0-1 0,1 0 0,-1 0 0,1 0 0,-1 0 0,1 1 0,-1-1 0,1 0 0,-1 0 0,1 0 0,-1 0 0,1 0 0,-1 0 0,1-1 0,-1 1 0,1 0 0,-1 0 0,1 0 0,-1 0 0,1-1 0,0 1 0,5-2 34,0 0 0,0 0 0,0 0 0,0-1 0,0 0 0,0 0 0,-1 0 0,1-1 0,-1 0 0,7-7 0,6-6-19,20-27 1,-30 35-51,2-3 38,-3 3-30,0 0 0,0 1 0,1 0 0,0 0 0,1 0 0,-1 1 0,1 1 0,13-7 0,-21 12 5,0 1 0,0-1 0,0 1 0,0 0 0,0 0 0,0 0-1,0 0 1,1-1 0,-1 1 0,0 1 0,0-1 0,0 0 0,0 0 0,0 0 0,0 1-1,0-1 1,0 0 0,0 1 0,1-1 0,-2 1 0,1-1 0,0 1 0,0 0 0,0-1-1,0 1 1,0 0 0,0 0 0,-1-1 0,1 1 0,0 0 0,-1 0 0,1 0-1,0 0 1,-1 0 0,1 0 0,-1 0 0,1 2 0,1 2 33,0 0 0,-1 0 0,1 0 1,-1 0-1,0 0 0,0 10 0,-2-8-18,0 0 0,-1 1 0,0-1 0,0 0 0,0 0-1,-1 0 1,0-1 0,-5 8 0,5-8 50,0 1-8,3-6-11,0 0-1,0 1 0,-1-1 0,1 0 1,-1 0-1,1 0 0,-1 0 0,0 0 1,1 0-1,-1 0 0,0 0 0,0 0 1,0 0-1,1 0 0,-3 1 0,3-2-24,0-1-1,0 1 0,0 0 0,0 0 1,0 0-1,0 0 0,0 0 0,0 0 1,0 0-1,0-1 0,0 1 0,0 0 0,0 0 1,0 0-1,0 0 0,0 0 0,0 0 1,0-1-1,0 1 0,0 0 0,0 0 1,0 0-1,0 0 0,0 0 0,0 0 1,0 0-1,0-1 0,0 1 0,0 0 1,0 0-1,0 0 0,0 0 0,0 0 1,1 0-1,-1 0 0,0 0 0,0 0 1,0-1-1,15-4 144,10-7-94,-4-2-89,1 0 0,1 2 0,0 1 0,1 0 0,0 2 0,44-11 0,-65 19 11,1 1-1,-1-1 1,1 1 0,0 0 0,-1 0 0,1 1-1,0-1 1,-1 1 0,1 0 0,-1 0-1,1 0 1,-1 0 0,4 2 0,-6-2 17,1-1 0,-1 1 0,0 0 0,1 0 0,-1 0 0,0 0 0,0 0 0,0 1 0,1-1 1,-1 0-1,0 0 0,-1 1 0,1-1 0,0 1 0,0-1 0,-1 1 0,1-1 0,-1 1 0,1-1 0,-1 1 1,1-1-1,-1 1 0,0 0 0,0-1 0,0 1 0,0 0 0,0-1 0,-1 4 0,-1 8-4,2-9 26,-1 0-1,1 0 1,-1 1 0,0-1 0,0 0-1,-1 0 1,1-1 0,-1 1-1,0 0 1,-3 5 0,-2-1 18,1-2 109,6-6-133,0 0-1,0 0 0,0 0 0,0 0 0,0 0 0,0 0 0,0 0 0,0 1 1,0-1-1,0 0 0,0 0 0,0 0 0,0 0 0,0 0 0,0 0 0,0 0 0,0 0 1,0 0-1,0 0 0,0 0 0,0 0 0,1 0 0,-1 0 0,0 0 0,0 0 0,0 0 1,0 0-1,0 0 0,0 0 0,0 0 0,0 0 0,0 0 0,0 1 0,-1-1 1,1 0-1,0 0 0,0 0 0,0 0 0,0 0 0,0 0 0,0 0 0,0 0 0,0 0 1,0 0-1,0 0 0,0 0 0,13-5 47,-1 0-1,0-1 1,-1 0-1,18-12 1,0-3-233,-15 11 144,0 0 0,0-1 0,17-20 0,-29 30 23,0-1 0,-1 0 0,1 1 1,0-1-1,0 1 0,1-1 0,-1 1 0,0 0 0,0 0 0,3-1 0,-4 2 2,-1 0 1,1 0-1,-1-1 1,1 1-1,0 0 1,-1 0-1,1 0 1,0 0-1,-1 0 1,1 0-1,0 0 0,0 0 1,-1 0-1,1 0 1,-1 1-1,1-1 1,0 0-1,-1 0 1,1 1-1,0-1 1,-1 0-1,1 1 0,-1-1 1,1 0-1,-1 1 1,1-1-1,-1 1 1,1-1-1,-1 1 1,1-1-1,-1 1 1,0-1-1,1 1 0,-1-1 1,0 1-1,1 0 1,-1-1-1,0 1 1,0 0-1,1 0 1,1 16-2,0 0 0,-1 1 0,-2 30 1,1-17-10,0-29 28,0-1 0,-1 1 0,2-1 0,-1 0 0,0 1 0,0-1 0,0 1 0,1-1 0,-1 0 0,0 1 0,1-1 0,0 0 0,-1 1 0,1-1 0,0 0 0,-1 0 0,1 0 0,0 0 0,0 0 0,0 0 0,0 0 0,0 0 0,0 0 0,0 0 1,0 0-1,1-1 0,-1 1 0,0 0 0,0-1 0,1 1 0,-1-1 0,0 1 0,1-1 0,-1 0 0,1 0 0,-1 1 0,3-1 0,5 0-89,-1-1 0,1 0 0,0 0 0,17-5 0,-4 1-1872,0 0-615,10 0-2719,-9 6-977,-5 2 2906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6:12.4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0 793 2144,'0'-1'176,"1"0"1,-1 1-1,0-1 0,0 1 1,1-1-1,-1 1 0,0-1 1,1 1-1,-1-1 0,1 1 1,-1-1-1,1 1 0,-1-1 1,1 1-1,-1 0 0,1-1 1,-1 1-1,1 0 0,0-1 1,18-7 71,-5 2 190,37-20 83,-9 5-214,76-51 1,-99 58-269,105-73 221,18 1-198,3 7 0,157-63 0,-233 117-28,101-22-1,73-2 159,-187 39-205,226-31 61,77 5-359,-141 15 483,-77 9 57,278 12 1,-275 12 348,263 56 1,-392-64-488,354 99 895,-312-83-930,-2 2-1,0 3 1,-1 2-1,65 45 1,-76-40 93,55 55 0,-66-56-16,1-1 1,73 49-1,96 22-150,-185-93 2,9 4 23,-2 1 0,0 2-1,0 0 1,25 23 0,-17-9 94,0 1 1,28 37 0,25 28-32,-66-76-2,2-1 0,40 28-1,-11-17 251,73 33 0,60 11 350,-135-55-479,0-2 0,71 14 1,339 12 971,-121-49-652,-171 0-300,209-23-197,-4-21 6,-319 43 45,-1-3 0,0-1 0,51-21 0,94-54 34,-151 66-68,212-111 294,-190 92-241,102-82 1,-151 106-50,-1-1 0,-1 0 0,0-2 0,19-28 0,2-13-30,-18 28 40,23-30-1,-27 44-59,-2-1 0,0-1 0,-2 0 0,12-28 0,-11 26 53,3-13 70,-12 30-171,0-7 112,2-19 165,-5-35 155,0 66-378,0-1 0,0 0 0,-1 1 0,1-1 0,0 1 0,0-1 0,0 0 0,0 1 0,0-1 0,-1 1 0,1-1 0,0 0 0,-1 1 0,1-1 0,0 1-1,-1-1 1,1 1 0,0-1 0,-1 1 0,1-1 0,-1 1 0,1 0 0,-1-1 0,1 1 0,-1 0 0,0-1 0,1 1 0,-1 0 0,1 0 0,-1-1 0,1 1-1,-1 0 1,0 0 0,1 0 0,-1 0 0,0 0 0,1 0 0,-1 0 0,1 0 0,-1 0 0,0 0 0,1 0 0,-2 1 0,-1-1-23,-1 1 0,1 0 0,0 0 1,0 0-1,0 1 0,-5 2 0,-3 2 19,-1 1-1,1 1 0,1 0 0,0 1 0,0 0 1,1 0-1,0 1 0,-8 11 0,-85 144-122,84-135 157,13-21 37,0 0 0,-6 14-1,11-20-67,-1-1-1,0 0 1,0 1-1,0-1 0,0 0 1,-1 0-1,1 0 0,-1 0 1,1 0-1,-3 3 0,2-4 228,5-3 542,11-8-110,-1-3-540,0-1-1,-1 0 1,11-16 0,-9 10-129,18-23 25,-16 20 61,32-33 0,-6 12-106,3 2 0,64-47 0,-92 74 158,-13 11-134,0 0 0,0 1 1,0-1-1,10-4 0,-13 7 0,1 1 0,-1-1-1,0 1 1,0-1 0,1 1-1,-1 0 1,0-1 0,1 1 0,-1 0-1,0 0 1,1 0 0,-1 0 0,0 0-1,1 1 1,-1-1 0,0 0 0,1 1-1,-1-1 1,0 0 0,0 1-1,1 0 1,-1-1 0,0 1 0,0 0-1,1 0 1,4 4 1,-1 0-1,0 1 1,0-1-1,0 1 1,-1 0-1,0 0 1,0 0-1,5 13 1,21 60 23,-17-39-90,-5-21 69,20 64 0,-24-69 93,-1-1 0,-1 1 1,0 0-1,0 18 0,-2-31-70,0 0-1,0 0 1,0 0 0,0 0-1,0 0 1,0 0 0,0 0-1,0 0 1,-1 0 0,1 0-1,0 0 1,-1 0 0,1 0-1,-1 0 1,1 0 0,-1 0-1,1 0 1,-1-1-1,0 1 1,1 0 0,-1 0-1,0 0 1,0-1 0,0 1-1,1-1 1,-1 1 0,0 0-1,-2 0 1,-1 0 55,-1 0 0,0 0 0,0-1 0,0 1 0,-9-2 0,10 1-43,-276-22 399,223 15-200,-10 3-1004,43 4 245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57:50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44 8224,'-32'-32'3712,"41"29"-3200,-5-2-160,10 2-288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57:58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1 856 2400,'0'0'4661,"17"-12"150,-8 5-4182,-1 0 1,0-1-1,0 0 0,0 0 1,11-18-1,2 0-37,27-38-50,-10 12-263,-22 32-198,11-15 103,1 1 0,2 2-1,38-32 1,-60 58-172,-1 0 1,1 1-1,0 0 1,1 0-1,16-6 1,-23 10-2,1 0 1,-1 1-1,1-1 1,-1 0-1,1 1 0,-1 0 1,1 0-1,0-1 1,-1 1-1,1 1 1,-1-1-1,1 0 1,-1 1-1,1-1 1,-1 1-1,1 0 1,-1 0-1,1 0 1,-1 0-1,0 0 1,1 1-1,-1-1 1,0 1-1,0-1 1,3 4-1,1 1 18,-1 0-1,1 0 1,-2 0 0,1 1-1,-1 0 1,1 0 0,-2 0-1,1 0 1,-1 1 0,0-1-1,-1 1 1,0 0 0,0 0-1,-1 0 1,1 13 0,-2-4 98,0 0 0,-2 0 0,0 0 0,-1-1 0,-7 23 0,-10 19 412,17-54-316,5-4 317,-2 0-534,0 0-1,0 0 1,0 0 0,0 0 0,0 0 0,0 0 0,0 0 0,0 0-1,0 0 1,0 0 0,0-1 0,0 1 0,0 0 0,0 0 0,0 0-1,0 0 1,0 0 0,0 0 0,0 0 0,0 0 0,0-1 0,0 1-1,0 0 1,0 0 0,0 0 0,0 0 0,0 0 0,0 0 0,0 0-1,0 0 1,0 0 0,0 0 0,0-1 0,0 1 0,0 0 0,1 0-1,-1 0 1,0 0 0,0 0 0,0 0 0,0 0 0,0 0 0,0 0 0,0 0-1,0 0 1,0 0 0,1 0 0,-1 0 0,0 0 0,0 0 0,0 0-1,0 0 1,0 0 0,0 0 0,0 0 0,1 0 0,4-3-15,-3 1-3,0 1-1,0-1 1,0 0-1,0 0 1,0-1-1,2-3 1,4-5 51,12-10-16,-2 0 1,-1-1-1,23-39 0,33-77 179,-70 134-198,0-2-9,1 1 0,0-1 0,8-7 0,0 2 26,-12 11-23,0 0 0,0 0 0,0-1 0,0 1 0,0 0 0,0 0 0,0 0 0,0 0 0,0 0 0,0 0 1,0 0-1,0 0 0,0-1 0,1 1 0,-1 0 0,0 0 0,0 0 0,0 0 0,0 0 0,0 0 0,0 0 0,0 0 0,0 0 1,1 0-1,-1 0 0,0 0 0,0 0 0,0 0 0,0 0 0,0 0 0,0 0 0,0 0 0,1 0 0,-1 0 0,0 0 0,0 0 1,0 0-1,0 0 0,0 0 0,0 0 0,0 0 0,1 0 0,-1 0 0,0 0 0,0 0 0,0 0 0,0 0 0,0 0 0,0 1 1,0-1-1,0 0 0,0 0 0,1 0 0,-1 0 0,0 0 0,0 1-6,0 0 0,0 0 1,1 0-1,-1 0 0,0 0 0,1 0 1,-1 0-1,1 0 0,-1 0 0,1 0 0,0 0 1,0 0-1,6 11 45,-5-1-34,0 0 0,0 0 1,-1 0-1,-1 17 0,1 7-62,0 78 343,-2-63-194,1-46-75,1 0 0,-1 0 0,1-1 1,0 1-1,-1 0 0,2-1 0,-1 1 0,0-1 1,1 0-1,2 5 0,-3-6 14,0-1 1,0 1-1,0-1 0,0 0 0,0 0 1,0 1-1,0-1 0,0 0 0,1 0 1,-1 0-1,0 0 0,1-1 0,-1 1 1,1 0-1,-1 0 0,1-1 0,-1 1 1,1-1-1,-1 0 0,1 1 0,0-1 1,-1 0-1,1 0 0,0 0 0,2 0 1,7-3 34,0 0-1,0 0 1,0-1 0,0 0 0,-1-1 0,0 0 0,0-1 0,0 0 0,-1-1 0,0 0 0,10-9 0,-4 2-10,-1-1 0,-1 0 1,0-1-1,-1 0 1,14-25-1,-11 14-10,2-2-72,-1 0-1,-2-1 1,21-60 0,-34 77 3,-1 12 20,1 1 0,-1 0 1,0-1-1,0 1 0,0 0 0,0-1 0,0 1 0,0 0 0,0-1 0,0 1 0,0 0 0,-1-1 1,1 1-1,0 0 0,0-1 0,0 1 0,0 0 0,0-1 0,-1 1 0,1 0 0,0 0 0,0-1 0,0 1 1,-1 0-1,1 0 0,0-1 0,0 1 0,-1 0 0,1 0 0,0 0 0,-1-1 0,-3 17-165,-5 12 72,2 1 1,-6 55-1,12-70 87,1 0 0,0 0-1,1 0 1,1 1 0,0-1-1,1 0 1,0-1-1,6 16 1,-7-23 38,0-1-1,1 0 1,-1 0-1,1 0 1,0 0-1,1-1 1,-1 1-1,7 6 1,-8-9-6,-1-1 1,1 0-1,-1 0 0,1 0 1,0 0-1,-1 0 0,1 0 1,0-1-1,-1 1 1,1 0-1,0-1 0,0 0 1,0 1-1,0-1 0,0 0 1,0 0-1,-1 0 0,1 0 1,0 0-1,0 0 1,0-1-1,0 1 0,0 0 1,0-1-1,-1 0 0,1 1 1,0-1-1,-1 0 1,1 0-1,2-2 0,1 0 19,0-2 1,0 1-1,-1 0 0,1-1 0,-1 0 0,0 0 1,-1-1-1,6-8 0,20-48-23,-14 22 18,13-59-1,-27 94-34,3-30-118,-4 28-123,-2 25 14,-2 20 177,2 0 1,2 0 0,5 51-1,-3-73 20,-1-5 16,1 1 1,0 0-1,4 11 0,-5-20 41,0-1 1,0 0 0,-1 0 0,2 1-1,-1-1 1,0 0 0,0 0-1,1 0 1,-1 0 0,1-1-1,-1 1 1,1 0 0,0 0-1,0-1 1,-1 1 0,1-1 0,0 0-1,1 0 1,-1 0 0,4 2-1,-4-3-4,-1 0 0,1 0-1,0 0 1,-1 0 0,1 0-1,0 0 1,-1-1 0,1 1-1,0-1 1,-1 1-1,1-1 1,-1 0 0,1 1-1,-1-1 1,1 0 0,-1 0-1,0 0 1,0 0 0,1 0-1,-1-1 1,0 1 0,0 0-1,1-2 1,5-6 8,0 0 0,7-13-1,-10 16-20,47-95 312,-12 23-260,-31 64-141,0 1 1,0 0 0,2 0 0,-1 1-1,18-17 1,-26 28 67,0 1 0,0-1 0,-1 0 0,1 1 0,0-1 0,0 0 1,0 1-1,0-1 0,0 1 0,0 0 0,0-1 0,0 1 0,0 0 0,0-1 0,0 1 0,0 0 0,0 0 0,0 0 0,0 0 0,0 0 0,0 0 0,0 0 0,0 0 0,0 1 0,1-1 0,0 1 7,-1 0-1,1 0 0,-1 0 1,1 1-1,-1-1 0,0 0 1,0 0-1,0 1 1,0-1-1,0 1 0,0-1 1,0 1-1,1 2 0,2 5 3,-1 1-1,0-1 1,0 1-1,1 11 1,-1 11 5,-1 1 0,-3 40 0,0-20 612,29-77-253,65-89-591,-84 103 141,-5 5 89,0 0-1,1 0 0,0 0 0,0 1 1,0 0-1,6-4 0,-10 7-5,0 1-1,0-1 0,0 1 0,1-1 1,-1 1-1,0 0 0,0-1 1,0 1-1,1 0 0,-1 0 1,0 0-1,0 0 0,0 0 1,1 0-1,-1 0 0,2 1 0,-2 0-19,1-1 0,-1 1 0,1 0 0,-1 0 0,0 0-1,1 0 1,-1 0 0,0 0 0,0 1 0,0-1 0,1 0-1,-1 1 1,-1-1 0,3 3 0,0 3-16,0-1-1,0 1 1,-1 0 0,0 0 0,0-1 0,-1 1-1,1 14 1,-1 53 339,-2-43 54,5-37 4,2 0-248,3-9-117,0 1 0,-1-1 1,9-23-1,7-13-15,-11 26 42,-7 13-38,1-1-1,0 2 1,14-20-1,-20 31 17,-1 0 0,0-1 0,0 1 0,0 0 0,0 0 0,1-1 0,-1 1 0,0 0 0,0 0 1,1-1-1,-1 1 0,0 0 0,1 0 0,-1 0 0,0-1 0,0 1 0,1 0 0,-1 0 0,0 0 0,1 0 0,-1 0 0,0 0 0,1 0 0,-1 0 0,0 0 0,1 0 0,-1 0 0,1 0 0,-1 0 0,0 0 0,1 0 0,-1 0 0,0 0 0,1 0 0,-1 0 0,0 0 0,0 0 0,1 1 0,-1-1 0,0 0 0,1 0 0,-1 0 0,0 1 0,0-1 0,1 0 0,-1 0 0,0 1 0,0-1 0,1 0 1,-1 1-1,0-1 0,0 0 0,0 1 0,0-1 0,0 0 0,0 1 0,1-1 0,-1 0 0,0 1 0,0-1 0,0 0 0,0 1 0,3 25-123,-2-23 131,3 39-217,13 50-1,-16-86 225,10 34 32,-11-38-23,1-1-1,0 1 1,0 0-1,0 0 1,0-1-1,0 1 1,0 0-1,0-1 1,0 1-1,0-1 1,1 0-1,-1 1 1,1-1 0,-1 0-1,1 0 1,-1 0-1,3 1 1,-2-1 7,-1-1 0,0 0 0,0-1 1,1 1-1,-1 0 0,0 0 0,0 0 1,0-1-1,1 1 0,-1-1 0,0 1 1,0-1-1,0 1 0,0-1 0,0 0 1,0 0-1,0 1 0,2-3 1,2 0-24,5-5-13,0-1-1,-1 0 0,0 0 1,0-1-1,-1 0 1,0 0-1,8-15 1,-14 22 16,212-371 105,-198 339-111,-1 0-1,18-65 1,-33 99-3,5-15-220,-6 19-94,-7 24-10,-9 20 293,2 0 0,3 2 0,2 0 0,1 0 0,-1 56 1,7-62 79,1-24 56,1 1 1,2 37-1,-1-56-80,0 0-1,0 0 1,0 0-1,0 1 1,1-1 0,-1 0-1,0 0 1,0 0-1,1 0 1,-1 0 0,1 0-1,-1 0 1,1 0-1,0 0 1,-1 0 0,1 0-1,0 0 1,-1-1-1,1 1 1,2 1 0,-2-2-9,0 0 0,0 0 0,0 0 0,0 0 0,0 0 1,0 0-1,0 0 0,0-1 0,0 1 0,0 0 0,0-1 0,0 1 1,0-1-1,0 1 0,0-1 0,0 0 0,-1 1 0,1-1 0,0 0 0,0 1 1,-1-1-1,2-2 0,7-7-2,0-1 1,-1-1-1,0 1 1,10-23-1,-10 20-34,-1 0 0,2 1-1,18-24 1,-26 37 12,0-1-1,0 0 1,0 0-1,-1 0 0,1 0 1,0 1-1,0-1 1,0 0-1,0 1 1,1-1-1,-1 1 1,0-1-1,0 1 0,1-1 1,-1 1 7,0 0 0,-1 0-1,1 0 1,0 0 0,-1 0 0,1 1 0,0-1 0,-1 0-1,1 0 1,0 0 0,-1 1 0,1-1 0,-1 0 0,1 1-1,-1-1 1,1 0 0,0 1 0,-1-1 0,1 1 0,2 3-6,-1 0 0,1-1 0,-1 1 0,0 0 0,0 1 0,2 4 0,3 6-91,6 13 44,-10-19 52,1 0 0,1 0 1,0 0-1,0 0 1,1-1-1,0 0 0,9 9 1,-14-15 13,0-1 0,1 0 0,-1 0 0,1 0 0,-1 0 1,1 0-1,-1 0 0,1-1 0,0 1 0,0 0 0,-1-1 0,1 1 0,0-1 0,0 0 1,-1 0-1,1 0 0,0 0 0,3 0 0,-2-1 4,0 1-1,-1-1 1,1 0-1,-1 0 1,1 0 0,-1-1-1,0 1 1,1-1-1,-1 1 1,0-1 0,3-2-1,2-3-6,-1-1-1,0 0 1,0 0-1,0 0 1,5-14 0,7-12-9,-6 15 25,-2-2 0,0 0 0,12-42 0,-21 61-32,-1 1 1,1-1-1,-1 0 0,0 0 0,0 0 0,0 0 0,0 0 1,0 1-1,0-1 0,-1 0 0,1 0 0,-1-2 1,1 4 5,0 0 0,-1-1 1,1 1-1,0 0 0,0 0 0,0 0 1,0-1-1,0 1 0,-1 0 1,1 0-1,0 0 0,0 0 1,0-1-1,-1 1 0,1 0 1,0 0-1,0 0 0,-1 0 1,1 0-1,0 0 0,0 0 0,-1 0 1,1 0-1,0 0 0,0-1 1,-1 1-1,1 0 0,0 1 1,0-1-1,-1 0 0,0 0-1,0 0 0,0 1 0,0-1 0,0 1 1,0 0-1,1-1 0,-1 1 0,0 0 0,0-1 0,0 1 0,0 1 0,-4 5-19,0 0 1,0 0 0,1 1-1,0-1 1,1 1-1,-5 12 1,-11 53-119,16-60 194,-2 7 12,-3 29 1,8-44-59,-1-1 1,1 0 0,0 1 0,0-1-1,0 0 1,1 1 0,0-1 0,-1 0 0,1 1-1,1-1 1,-1 0 0,1 0 0,2 5 0,-3-8-5,-1-1 0,1 1 1,-1 0-1,1-1 1,0 1-1,-1-1 0,1 1 1,0-1-1,0 1 1,0-1-1,-1 0 0,1 1 1,0-1-1,0 0 1,0 1-1,0-1 0,0 0 1,-1 0-1,1 0 1,0 0-1,0 0 0,1 0 1,20-6 8,-13 4-6,14-4-4,1 2 0,0 1 0,0 0 0,0 2 0,0 1 0,0 1 0,0 1 0,0 1 0,0 1 0,-1 1 0,1 1 0,43 18 0,86 42 142,-146-64-190,-1 0-1,1 0 1,0 0-1,9 0 1,-13-2-1057,0 1 1,1-1-1,-1 0 1,0-1-1,7 0 0,-10 1 857,1 0 0,-1-1 0,1 1 0,-1 0 0,1 0-1,-1 0 1,1-1 0,-1 1 0,0 0 0,1-1 0,-1 1 0,1 0-1,-1-1 1,0 1 0,1 0 0,-1-1 0,0 1 0,0-1-1,1 1 1,-1-1 0,0 1 0,0 0 0,0-1 0,1 1-1,-1-1 1,0 1 0,0-1 0,0 1 0,0-1 0,0 1 0,0-1-1,0 0 1,0 1 0,0-1 0,0-6-1965,4-13-2274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57:59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220 522 2144,'-10'-3'1793,"10"3"-1683,0 0 0,0 0 0,0 0 0,0-1 0,-1 1 0,1 0 0,0 0 0,0 0 0,0 0 0,0 0 0,0-1 0,0 1 0,-1 0 0,1 0 0,0 0 0,0 0-1,0-1 1,0 1 0,0 0 0,0 0 0,0 0 0,0-1 0,0 1 0,0 0 0,0 0 0,0 0 0,0-1 0,0 1 0,0 0 0,0 0 0,0 0 0,0 0 0,0-1 0,0 1 0,0 0 0,0 0 0,0 0 0,1-1 0,-1 1 0,0 0 0,0 0 0,0 0 0,0 0 0,0 0 0,0-1 0,1 1 0,-1 0 0,0 0-35,0 0 0,0 0 1,-1-2 1582,1 2-1582,0 0-1,0 0 0,0 0 1,-1 0-1,1 0 0,0 0 1,0 0-1,0 0 1,0 0-1,0 0 0,0 0 1,0 0-1,0 0 1,-1 0-1,1 0 0,0 0 1,0 0-1,0 0 0,0 0 1,0 0-1,0 0 1,0 0-1,0 0 0,-1 0 1,1 0-1,-13 0 1417,-13 2-530,17 2-770,0-1 0,1 1-1,0 1 1,-1 0 0,2 0 0,-15 12-1,8-4-12,0 0-1,-16 21 0,24-26-137,0 0-1,0 0 0,-5 11 0,10-17-4,-1 0-1,1 1 1,1-1-1,-1 0 1,0 0-1,0 1 0,1-1 1,0 0-1,-1 1 1,1-1-1,0 0 0,0 1 1,0-1-1,0 0 1,1 1-1,-1-1 1,1 0-1,-1 1 0,2 2 1,-1-4 5,0 0 0,0 1 0,1-1 0,-1 1 0,1-1 0,-1 0 0,0 0 0,1 0 0,0 0 0,-1 0 0,1 0 0,0 0 0,-1-1 0,1 1 0,0-1 0,0 1 0,0-1 0,-1 0 0,1 1 1,0-1-1,2 0 0,5 0 148,0 0 1,17-3 0,-3 0 26,-1-1 1,0-1 0,25-10 0,-41 12-181,1 1 0,-1-1 0,0 0 0,0-1 0,0 0 0,0 0 0,-1 0 0,1 0 0,-1-1 0,0 0 0,-1 0 0,1 0 1,-1-1-1,6-9 0,-8 11-30,-1 0-1,1-1 1,-1 1 0,0-1 0,0 1 0,-1-1 0,1 0 0,-1 1-1,0-1 1,0 1 0,0-1 0,-1 0 0,0 1 0,0-1 0,0 1-1,0-1 1,-4-6 0,2 3-19,-1 0-1,0 0 1,-1 0-1,0 1 1,0 0-1,0 0 1,-1 0-1,-10-9 1,12 13 6,-1 0-1,1 1 1,0-1 0,-1 1 0,1 0 0,-1 0 0,1 0 0,-1 0 0,0 1-1,0 0 1,-8-1 0,11 2-7,0 0 0,-1 0 0,1 0-1,0 0 1,-1 0 0,1 0 0,-1 0-1,1 1 1,0-1 0,-1 1 0,1 0 0,0 0-1,0 0 1,0 0 0,0 0 0,-1 0 0,2 1-1,-1-1 1,0 1 0,0-1 0,0 1-1,1 0 1,-1-1 0,1 1 0,-1 0 0,-1 3-1,3-4 15,-1-1 0,1 1 0,0 0 0,-1-1 0,1 1 0,0-1-1,0 1 1,0 0 0,0-1 0,0 1 0,-1-1 0,1 1 0,0 0-1,0-1 1,1 1 0,-1 0 0,0-1 0,0 1 0,0 0 0,0-1-1,0 1 1,1-1 0,-1 1 0,0 0 0,1-1 0,-1 1 0,0-1-1,1 1 1,-1-1 0,0 1 0,1-1 0,-1 1 0,1-1 0,-1 0 0,1 1-1,-1-1 1,1 0 0,0 1 0,-1-1 0,1 0 0,-1 0 0,1 1-1,0-1 1,-1 0 0,1 0 0,-1 0 0,2 0 0,2 1 11,-1 0-1,1-1 1,0 0 0,0 0 0,0 0 0,6-1 0,0-1 41,-1 0 1,1-1-1,-1 0 1,0-1-1,0 0 0,15-9 1,-7 1 195,33-27 1,-6-4 28,-2-1 0,-2-2 1,50-76-1,-73 96-162,-2-1-1,-1 0 1,12-30 0,-21 47-198,-5 10 80,0 0 0,0 0 0,1 0 0,-1 0 0,0 0 0,0 0 0,0 0 0,0 0 0,0 0 0,0 0 0,0 0 0,0 0 0,0 0 0,0 0 0,0 0 0,0 0 0,1 0 0,-1 0 0,0 0 0,0 0 0,0 0 0,0 0 0,0 0 0,0 0 0,0 0 0,0 0 0,0 0 0,0 0 0,1 0 0,-1 0-1,0 0 1,0 0 0,0 0 0,0 0 0,0 0 0,0 0 0,0 0 0,0 0 0,0 0 0,0 0 0,0 0 0,0 0 0,0 0 0,0 0 0,0 1 0,1-1 0,-1 0 0,0 0 0,0 0 0,0 0 0,0 0 0,0 0 0,0 0 0,0 23-221,-6 49 64,-30 180 91,-18 39 37,-5-83 228,-18-5 381,74-196-458,0-1 0,0 1-1,-1 0 1,0-1 0,-1 1-1,1-1 1,-10 9 0,14-15-102,-1 1 1,1-1 0,-1 1-1,1-1 1,-1 1 0,1-1 0,-1 1-1,0-1 1,1 0 0,-1 1-1,1-1 1,-1 0 0,0 1 0,0-1-1,1 0 1,-1 0 0,0 0-1,1 0 1,-1 0 0,0 1 0,0-1-1,1-1 1,-1 1 0,0 0-1,1 0 1,-1 0 0,0 0 0,0 0-1,0-1 1,0 0-2,-1 0 0,1 0 0,0 0 0,0-1 0,0 1 1,0 0-1,0-1 0,1 1 0,-1 0 0,0-1 0,1 1 0,-2-4 0,0-4-5,-1 0 0,2 0 0,-2-15 0,3 12-6,1 0 0,-1 1 1,2-1-1,0 0 1,0 1-1,1-1 0,1 1 1,0 0-1,0 0 1,1 0-1,0 1 0,1 0 1,0 0-1,1 0 1,13-14-1,-3 5 16,1 1 0,1 0 1,1 2-1,0 0 0,2 1 0,25-13 0,80-32-549,-118 56-126,1 1-1,0 0 1,10-2 0,15 1-4110,-4 7 1906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58:03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68 2912,'-1'-13'2901,"0"-9"2671,-1 16-3604,1 6-1956,1-1 0,0 1 0,0 0 0,0 0 0,0 0 0,0 0 0,0 0 0,-1 0 0,1 0 0,0 0 0,0 0 0,0 0 0,0 0 0,0 0-1,-1 0 1,1 0 0,0 0 0,0 0 0,0 0 0,0 0 0,0 0 0,-1 0 0,1 0 0,0 0 0,0 0 0,0 1 0,0-1 0,0 0 0,0 0 0,0 0 0,-1 0 0,1 0 0,0 0 0,0 0 0,0 0 0,0 1 0,0-1 0,-8 5 225,7-5-231,1 0 1,-1 0-1,0 1 1,1-1-1,-1 1 1,1-1-1,-1 0 0,0 1 1,1-1-1,-1 1 1,1-1-1,-1 1 0,1 0 1,0-1-1,-1 1 1,1-1-1,-1 1 1,1 0-1,0-1 0,0 1 1,-1 1-1,-2 10 69,0 1-1,1-1 1,0 1-1,0 21 0,1-9 24,0 39 446,3 0 0,3 0 0,26 124-1,-26-155 177,0 0 0,-1 47 0,-10-98-192,-13-38-122,5-15-70,2-1 0,-3-138 0,14 197-272,2 0 1,0 0 0,1 1-1,0-1 1,1 0-1,0 1 1,6-16 0,-5 21-54,-1 0 0,1 0 0,0 1 0,0-1 0,1 1 0,0 0 0,0 0 0,0 1 0,1-1 0,0 1 0,0 0 1,0 1-1,8-5 0,3 1-10,-1 0 0,2 1 0,-1 1 0,1 1 0,-1 0 0,1 2 0,1 0 0,-1 0 0,25 1 0,-38 2-9,-1 0-1,1 1 0,-1-1 1,1 1-1,-1 0 1,1 0-1,-1 0 0,1 0 1,-1 1-1,0 0 0,0 0 1,0 0-1,6 4 0,-8-4 17,0 0 0,0 0 0,-1 0 0,1 0 0,-1 0-1,1 1 1,-1-1 0,1 0 0,-1 1 0,0-1-1,0 1 1,-1-1 0,1 1 0,0 0 0,-1-1 0,1 1-1,-1 0 1,0-1 0,0 1 0,0 0 0,0-1 0,-1 1-1,1 0 1,-2 3 0,-3 12 59,-1-1 0,-1 0 1,-1 0-1,0 0 0,-14 20 0,8-13 63,-12 15-40,14-21-76,-12 25 0,23-41-23,1 0 1,-1-1 0,1 1-1,-1 0 1,1 0 0,0 0-1,0 0 1,0 0-1,0 0 1,0 0 0,0 0-1,1 0 1,-1 0 0,1 0-1,-1 0 1,1 0 0,0-1-1,-1 1 1,1 0-1,0 0 1,0-1 0,3 4-1,2 2 33,0 1 0,1-1-1,10 8 1,-13-11-6,26 21 171,-15-13-245,-1 0 0,18 20 0,-29-28 46,0-1 1,0 1 0,0 0 0,0 0 0,-1 1-1,0-1 1,0 0 0,0 1 0,0 0-1,-1-1 1,0 1 0,0 0 0,0-1 0,0 8-1,-1-10 18,0 1 0,0 0 0,-1-1-1,1 1 1,-1-1 0,1 0-1,-1 1 1,0-1 0,0 1 0,0-1-1,0 0 1,-1 0 0,1 1 0,0-1-1,-1 0 1,-2 3 0,0-2 22,1 0 1,-1-1 0,0 1 0,0-1-1,0 0 1,0 1 0,0-2 0,-7 3-1,-5 0 22,1 0 0,-1-2 0,0 0-1,-18 0 1,-178 1 448,197-3-493,-22-3-871,28 0-322,9 0-1731,1 2 2548,0 1 0,-1-1 0,1 1 0,0-1 0,0 1 0,0-1 0,-1 1 0,1 0 0,0-1 0,0 1 0,0 0 0,0 0 0,1 0 0,56-8-6879,-19 3 4288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58:03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24 4576,'1'-2'134,"5"-15"2021,-6 17-2097,0 0-1,0 0 1,0-1 0,1 1 0,-1 0 0,0 0-1,0-1 1,0 1 0,0 0 0,0 0-1,1 0 1,-1-1 0,0 1 0,0 0 0,0 0-1,1 0 1,-1 0 0,0-1 0,0 1 0,1 0-1,-1 0 1,0 0 0,0 0 0,1 0 0,-1 0-1,0 0 1,0 0 0,1 0 0,-1 0 0,0 0-1,0 0 1,1 0 0,-1 0 0,0 0-1,0 0 1,1 0 0,-1 0 0,0 0 0,0 0-1,1 0 1,-1 0 0,0 0 0,0 1 0,1-1-1,-1 0 1,0 0 0,0 0 0,0 0 0,2 2 1013,-1 2 598,1 1-1379,0-1 1,-1 1-1,1-1 1,-1 1-1,0-1 1,0 1-1,0 0 0,-1-1 1,0 6-1,-4 48 1031,3-42-992,-22 170 1542,-3 36-856,26-181-391,0-40-1750,2-5-2943,15-12-2032,-8 3 3648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58:03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15 7552,'-2'0'443,"1"0"-269,1 0 0,-1 0-1,0 0 1,1-1 0,-1 1-1,0 0 1,0 0 0,1 0-1,-1-1 1,1 1 0,-1 0-1,0-1 1,1 1 0,-1 0-1,1-1 1,-1 1 0,1-1-1,-1 1 1,1-1 0,-1 0-1,21-2 2691,-10 2-2149,37-2 204,0 2 1,76 9-1,-98-6-776,-5 0 67,36 11 0,-40-9-842,0 0 1,0-1-1,27 1 1,-25-4-985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58:04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6976,'0'0'2256,"2"1"-1371,2 1-622,-1 0 0,0 1-1,0-1 1,0 0 0,-1 1 0,1 0 0,-1 0-1,1 0 1,-1 0 0,0 0 0,0 0 0,0 1 0,-1-1-1,1 0 1,-1 1 0,0 0 0,2 4 0,-1 12 455,0 0 0,-2 0 1,-2 28-1,0-10-253,-20 178 1241,15-166-1375,6-44-269,-3 39 158,4-42-144,0 1 0,0-1 0,0 1 1,1-1-1,0 1 0,-1-1 0,1 1 1,0-1-1,0 0 0,2 4 0,-2-7-59,-1 1 0,0-1 0,0 0 0,0 0 0,1 1 1,-1-1-1,0 0 0,0 0 0,0 1 0,1-1 0,-1 0 0,0 0 0,1 0 0,-1 1 0,0-1 0,0 0 0,1 0 0,-1 0 0,0 0 0,1 0 0,-1 0 0,0 0 0,1 0 0,-1 1 0,0-1 0,1 0 0,-1 0 0,0-1 0,1 1 0,-1 0 0,1 0 0,14-7 329,-10 4-309,9-8 9,-1 1 0,1-2-1,11-13 1,13-12-85,-19 21 67,-9 6-19,1 1-1,0 0 1,1 1 0,0 0 0,18-9-1,-28 16-19,0 0 0,1 0 0,-1 1-1,1-1 1,-1 1 0,1 0 0,0 0-1,-1 0 1,1 0 0,-1 0-1,1 0 1,-1 1 0,1-1 0,-1 1-1,1 0 1,-1 0 0,1 0 0,-1 0-1,0 0 1,0 0 0,0 1 0,1-1-1,-1 1 1,0-1 0,-1 1 0,4 3-1,-1-1 7,0 1 0,1 1-1,-2-1 1,1 1 0,-1-1-1,0 1 1,0 0 0,4 12-1,-2-3 75,-2 0-1,1 0 0,-2 0 0,0 0 1,-1 0-1,0 1 0,-1-1 0,-1 0 1,-3 16-1,3-27 4,-1 0-1,1 0 1,-1 0-1,0 0 1,0 0-1,-1-1 1,1 1-1,-1-1 1,0 0-1,0 1 1,-6 4 0,6-5-27,-1-1 0,0 0 1,1 0-1,-1 0 0,0 0 1,0-1-1,0 1 0,0-1 1,-1 0-1,1 0 0,0 0 1,0-1-1,-7 0 0,-9 1 64,-30-5 1,34 3-25,-5-1 26,0-1 0,0-2 0,-34-10 0,36 8-2034,-35-18 0,38 14-1336,6 3 1041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58:09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11 479 5056,'-10'4'2476,"15"-8"1338,15-13-1176,-12 5-2180,0-1 0,-1 0 1,0-1-1,-1 0 0,6-19 1,-3 11-138,28-79 778,52-121-267,-97 253-1061,-7 58 0,13-74 196,-8 53-35,-38 208 83,-14 52 933,48-243-637,7-57 60,4-22 137,1-19 661,4-31-860,3 1 1,13-61 0,-11 69-221,15-59 87,46-123 0,-16 86-275,-39 102 42,2 1-1,26-40 0,-35 60 38,0 1 0,0-1-1,1 1 1,-1 1 0,2 0 0,-1 0-1,1 0 1,-1 1 0,2 0 0,13-7-1,-18 10 5,1 1 0,-1-1 0,1 1 0,-1 0 0,1 0 0,0 1 0,0-1 0,-1 1 0,1 0 0,0 1 0,0-1 0,-1 1 0,1 0 0,0 0 0,-1 0 0,1 0 0,-1 1 0,0 0 0,1 0-1,-1 0 1,0 0 0,6 6 0,-6-5 7,0 0 0,-1 1 0,1-1 0,-1 1 0,0 0 0,0 0 0,0 1 0,-1-1 0,1 0 0,-1 1 0,3 9 0,0 3 42,-1-1 0,2 20-1,-6-31-16,3 13-8,-1-1 0,-1 0 1,-1 1-1,0-1 0,-1 1 0,-1-1 1,-5 18-1,6-28 19,-1 0 0,-1 0 0,1 0 0,-1-1 0,0 1 0,0-1 0,-1 0 1,0 0-1,0 0 0,0-1 0,-1 1 0,0-1 0,0 0 0,0 0 0,-1-1 0,1 1 0,-1-1 0,0-1 0,-1 1 0,-7 3 0,1-3 2,1 0-1,-1-1 1,0-1-1,0 0 1,0-1-1,0 0 0,0-1 1,-1 0-1,1-1 1,0 0-1,0-1 1,0-1-1,0 0 1,-19-8-1,11 6 86,18 4-127,-1 0 0,0 1 1,1-1-1,-1-1 0,-6-2 0,10 4 10,0 0-1,0 0 1,0 0-1,0 0 1,0 0-1,0 0 1,0 0-1,0-1 1,0 1-1,-1 0 1,1 0-1,0 0 1,0 0 0,0 0-1,0 0 1,0 0-1,0 0 1,0 0-1,0 0 1,0-1-1,0 1 1,0 0-1,0 0 1,0 0-1,0 0 1,0 0-1,0 0 1,0 0-1,0 0 1,0-1-1,0 1 1,0 0-1,0 0 1,0 0-1,0 0 1,0 0-1,0 0 1,0 0-1,0 0 1,0 0-1,0-1 1,1 1-1,-1 0 1,0 0-1,0 0 1,0 0 0,0 0-1,0 0 1,0 0-1,0 0 1,0 0-1,0 0 1,0 0-1,1 0 1,-1 0-1,0 0 1,0 0-1,0 0 1,0 0-1,0 0 1,0 0-1,0 0 1,0 0-1,1 0 1,-1 0-1,0 0 1,0 0-1,8-2-43,-8 2 38,8-1 17,232-42 263,-208 34-278,0-1 1,-1-1-1,0-2 1,-1-1-1,37-22 1,97-89 5,-109 80-9,-34 30 8,-15 11-9,-1 1 1,0-1 0,-1 0-1,1 0 1,-1 0 0,0 0-1,7-9 1,-11 13 9,0 0 1,0 0-1,-1 0 0,1 0 0,0 0 1,0 0-1,0 0 0,0 0 1,0 0-1,0 0 0,0 0 1,0 0-1,0 0 0,0 0 0,0 0 1,0 1-1,0-1 0,0 0 1,0 0-1,0 0 0,0 0 1,0 0-1,0 0 0,0 0 0,0 0 1,0 0-1,-1 0 0,1 0 1,0 0-1,0 0 0,0 0 1,0-1-1,0 1 0,0 0 0,0 0 1,0 0-1,0 0 0,0 0 1,0 0-1,0 0 0,0 0 1,0 0-1,0 0 0,0 0 0,0 0 1,0 0-1,0 0 0,0 0 1,0 0-1,0 0 0,0 0 1,0 0-1,0 0 0,0 0 0,0 0 1,0 0-1,-8 4-5,-9 8 9,5 1-3,0 1 0,0 1 0,2 0 0,0 0 0,-10 20 0,16-26 0,-56 105 166,51-98-184,2-1 0,0 1 0,1 1 1,1-1-1,-5 25 0,9-39 52,1 0 0,0 0 0,0 0 0,0 1 0,0-1 0,0 0 0,0 0 0,1 1 0,-1-1 0,1 0 0,-1 0 0,1 0 0,0 0 0,0 0 0,0 0 0,0 0 0,0 0 1,3 2-1,-4-3-18,1-1 0,0 1 0,-1-1 0,1 1 1,0-1-1,-1 0 0,1 1 0,0-1 1,0 0-1,-1 0 0,1 1 0,0-1 1,0 0-1,0 0 0,-1 0 0,1 0 1,0 0-1,0 0 0,0 0 0,0 0 1,1-1 13,0 0 1,0 1-1,0-1 1,-1 0 0,1 0-1,0 0 1,0 0-1,-1 0 1,1 0-1,-1-1 1,2-1 0,13-15 56,-1-1 1,0-1 0,12-25-1,-15 27-80,20-40-64,25-61 0,-2 2 123,-52 111-86,0 0 0,0 1 0,2-11 0,-12 46-228,-4 39 0,10-47 251,0 1-1,6 42 1,-4-56 18,1 0 0,0-1 0,0 1 0,1-1 1,0 0-1,0 1 0,1-2 0,0 1 0,1 0 0,7 9 0,-11-14-1,1-1 1,0 0-1,0 0 1,0 0-1,0 0 0,0 0 1,0 0-1,0-1 1,1 1-1,-1-1 0,0 1 1,1-1-1,0 0 1,-1 0-1,1 0 0,0 0 1,-1-1-1,1 1 1,0-1-1,0 1 0,-1-1 1,5 0-1,2-2 11,0-1 0,-1 0 0,1-1 1,-1 0-1,0 0 0,0 0 0,0-1 0,-1 0 0,0-1 0,0 0 0,0 0 0,-1 0 0,9-11 0,2-5-5,-1-1 0,0 0 0,12-28 0,13-35-37,-35 76-171,-3 9 50,-2 18-19,-1-10 131,-1 30-58,2 50 50,0-77 51,0-1-1,1 0 1,0 1-1,0-1 1,1 0-1,0-1 1,5 10 0,-8-17-15,0 0 0,1-1 0,-1 1 0,0 0 0,1 0 0,-1 0 0,1-1 0,-1 1 0,1 0 0,-1 0 0,1-1 0,0 1 0,-1-1 0,1 1 0,0 0 1,-1-1-1,1 1 0,0-1 0,0 0 0,-1 1 0,1-1 0,0 0 0,0 1 0,0-1 0,0 0 0,0 0 0,-1 0 0,1 0 0,0 0 0,0 0 0,0 0 1,0 0-1,0 0 0,0 0 0,0 0 0,-1 0 0,1-1 0,0 1 0,0 0 0,0-1 0,0 1 0,0-1 0,7-6-2,-1-1-1,-1 1 1,1-1-1,-1-1 0,-1 1 1,0-1-1,6-11 1,3-6 25,51-76 225,-52 85-361,1 0-1,0 0 1,27-22 0,-40 41 53,-1 1 0,0 0 1,0 0-1,-1 0 1,1-1-1,0 1 0,-2 3 1,0 8 32,0 8 33,1-1 0,1 1 0,1-1 0,4 25 0,-3-34 6,0-1 0,1 0 0,0-1 0,1 1 1,0 0-1,1-1 0,0 0 0,1 0 0,12 16 1,-15-22 4,0-1 1,0 0 0,0 0-1,1-1 1,-1 1 0,1-1-1,0 1 1,0-1-1,0 0 1,0-1 0,0 1-1,0-1 1,0 0 0,1 0-1,-1 0 1,0 0 0,1-1-1,-1 1 1,0-1 0,1 0-1,-1-1 1,1 1 0,-1-1-1,0 0 1,7-2 0,-1 0 5,0-1-1,1 0 1,-1-1 0,-1 0 0,1 0 0,-1-1 0,0 0 0,0-1 0,9-8 0,-6 2-2,0-1 1,0 0 0,17-31 0,22-50 37,-45 81 25,4-5-121,-1 0 0,10-37 1,-13 37-137,-6 19 162,0 0 0,0 0 0,0 0 0,0 0 0,0 0 0,0 0 0,0 0 0,0 0 0,0 0 0,0 0 1,0 1-1,1-1 0,-1 0 0,0 0 0,0 0 0,0 0 0,0 0 0,0 0 0,0 0 0,0 0 0,0 0 0,0 0 1,0 0-1,0 0 0,0 0 0,0 0 0,0 0 0,0 0 0,0 0 0,1 0 0,-1 0 0,0 0 0,0 0 1,0 0-1,0 0 0,0 0 0,0 0 0,0 0 0,0 0 0,0 0 0,0-1 0,0 1 0,0 0 0,0 0 0,0 0 1,0 0-1,0 0 0,0 0 0,0 0 0,0 0 0,0 0 0,0 0 0,1 0 0,-1 0 0,0 0 0,0 0 0,0 0 1,0 0-1,0 0 0,0 0 0,0-1 0,0 1 0,0 0 0,0 0 0,0 0 0,0 0 0,0 0 0,0 0 1,1 13-118,-6 108-76,3-98 217,-2 0 0,0 0 0,-9 24 0,4-16-67,5-17 148,0 0 0,-1 0 0,-1 0 0,-9 17 0,14-29-75,-1-1 0,1 1 0,0-1 1,-1 1-1,0-1 0,1 0 0,-1 0 0,-2 2 0,5-3 5,5-3 7,-3 2-34,0 1 1,1-1-1,-1 1 0,0-1 1,1 1-1,4 0 1,18-1-23,3-7 53,0-1-1,-1-1 1,28-15-1,-33 14-235,-3 3-378,-7 3-3491,22-13 1,-34 18 3783,-1-1-1,1 1 1,-1 0 0,1-1 0,-1 1-1,1-1 1,-1 1 0,1-1-1,-1 1 1,0-1 0,1 1-1,-1-1 1,1 1 0,-1-1-1,0 1 1,0-1 0,1 0-1,-1 1 1,0-1 0,0 1-1,0-1 1,1 0 0,-1-3-1451,5-4-1720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58:09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 5888,'-18'-3'3392,"26"11"-3296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58:12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1137 3328,'-1'-1'2159,"5"-3"-655,16-10 129,15-10-284,47-60 1131,-52 52-1749,-4 3-365,-1-2 0,-2-1 1,23-39-1,49-112 585,-49 71-504,7-12-84,-51 122-738,-3 10 218,-3 13-9,-29 138-58,32-156 223,-35 158-65,31-130 60,2 0 0,0 0 0,3 39 0,0-62 55,1 0 0,0 1 0,0-1 0,1 0 0,4 13 0,-5-19-25,0 0 1,0 0-1,0 0 1,0-1-1,0 1 1,0 0-1,0-1 1,0 1-1,1-1 1,-1 1-1,0-1 1,1 0-1,-1 1 1,1-1-1,0 0 1,-1 0-1,1 0 1,0 0-1,0-1 1,0 1 0,0 0-1,0-1 1,0 1-1,-1-1 1,1 0-1,0 0 1,0 0-1,0 1 1,3-2-1,3 0 91,0-1-1,0 1 0,0-2 1,0 1-1,0-1 0,8-5 1,43-25 231,-42 23-244,1-2 0,-2 0 0,0-1 0,0 0 0,-1-1 0,22-29 0,-12 7-51,-3-2 0,-1-1-1,28-73 1,-5-4-118,-6-1-1,34-173 0,-64 259 18,-6 24 64,0 0-1,-1-1 0,1 1 0,-1-10 0,-2 11-175,-1 7-34,-2 12-118,-25 120 332,5-27 316,8-20-211,-90 406 442,83-402 203,22-90-721,1 1 0,0-1 0,0 0-1,0 1 1,-1-1 0,1 1 0,0-1-1,0 0 1,0 1 0,0-1-1,0 1 1,0-1 0,0 1 0,0-1-1,0 0 1,0 1 0,0-1 0,0 1-1,0-1 1,1 0 0,-1 2-1,7-8 382,13-22-343,-14 20 38,48-81 194,-24 39-394,-26 41 33,-2 5-26,0 1 0,1-1 0,-1 0 0,1 1 0,5-6 0,-8 8 59,1 1 0,-1 0 0,0-1 0,1 1 0,-1 0 0,1 0 0,-1-1 0,1 1 0,-1 0 0,0 0 0,1 0 0,-1 0 0,1 0 0,-1 0 0,1 0 0,-1 0 0,1 0 0,-1 0 0,1 0 0,-1 0 0,1 0 0,0 0 0,0 1-2,0-1 0,0 1 0,0 0 0,0-1 0,-1 1 0,1 0 0,0 0 0,0 0 0,-1-1 0,1 1 0,-1 0 0,1 0 0,0 0 0,0 2 0,21 52-83,-14-34 155,19 37 0,-23-51-30,0-1 0,0 0-1,1 0 1,0 0 0,0 0 0,0-1-1,1 0 1,-1 0 0,12 6 0,-11-7 22,1-1 1,0 0 0,1 0 0,-1-1-1,0 0 1,1-1 0,-1 1-1,1-1 1,-1-1 0,12 1-1,3-2 44,0-1 0,30-7 0,-27 3 43,-1 0 0,38-15 0,-50 16-98,-1-1 0,1 0 0,-1-1 0,0 0 0,-1-1-1,18-15 1,-23 18-1,16-19 76,-19 23-123,-1-1 0,0 0-1,0 1 1,0-1 0,0 0 0,0 0 0,0 0 0,-1 0 0,1 0 0,-1 0 0,1 0-1,-1-3 1,0 5 4,0 0-1,0-1 1,1 1-1,-1 0 1,0-1-1,0 1 1,0 0-1,0 0 1,-1-1-1,1 1 1,0 0-1,0 0 1,0-1-1,0 1 1,0 0-1,0 0 1,0-1-1,0 1 1,-1 0-1,1 0 1,0-1-1,0 1 1,0 0-1,0 0 1,-1 0-1,1-1 1,0 1-1,0 0 1,-1 0-1,1 0 1,0 0-1,0 0 1,-1-1-1,1 1 1,0 0-1,0 0 1,-1 0-1,1 0 1,0 0-1,0 0 1,-1 0-1,1 0 1,0 0-1,0 0 1,-1 0-1,1 0 1,0 0-1,-1 0 1,1 0-1,0 1 1,0-1-1,-1 0 1,1 0-1,0 0 1,0 0-1,-1 0 0,1 0 1,0 1-1,-19 12 34,14-9-21,-10 7 16,-3 2 3,1 0-1,0 1 1,-16 19-1,29-30-21,0 2 0,1-1 0,0 0 0,0 1 0,0-1 0,0 1 0,1 0 0,0 0 0,0 0-1,0 0 1,1 0 0,-1 1 0,1-1 0,0 0 0,1 1 0,-1-1 0,1 0 0,1 8 0,-1-12 7,0 0 1,0 0-1,0 1 1,1-1-1,-1 0 1,0 0-1,1 0 1,-1 1-1,1-1 1,-1 0-1,1 0 1,0 0-1,-1 0 0,1 0 1,0 0-1,0 0 1,-1 0-1,1-1 1,0 1-1,0 0 1,2 1-1,-1-2 16,-1 1 0,1-1 0,-1 0 1,1 1-1,-1-1 0,1 0 0,-1 0 0,1 0 0,-1 0 0,1-1 0,-1 1 0,1 0 0,-1-1 1,4 0-1,3-3 79,0 0 0,0 0 0,-1-1 1,12-8-1,-8 5-103,-1-1 0,0 0 0,0-1 1,-1 0-1,0 0 0,0-1 0,-1 0 0,9-16 0,10-12-132,-27 39 119,0 0 1,0 0-1,0-1 0,0 1 0,0 0 0,1 0 1,-1-1-1,0 1 0,0 0 0,0 0 0,0 0 1,0-1-1,0 1 0,0 0 0,1 0 0,-1 0 1,0-1-1,0 1 0,0 0 0,1 0 0,-1 0 1,0 0-1,0 0 0,0 0 0,1-1 0,-1 1 1,0 0-1,0 0 0,1 0 0,-1 0 0,0 0 1,0 0-1,1 0 0,-1 0 0,0 0 0,0 0 1,1 0-1,-1 0 0,0 0 0,0 0 0,0 0 1,1 0-1,-1 0 0,0 0 0,0 1 0,1-1 0,-1 0 1,0 0-1,0 0 0,0 0 0,1 0 0,-1 1 1,0-1-1,0 0 0,0 0 0,0 0 0,1 1 1,-1-1-1,6 16-189,-5-11 211,2 2-65,0 0 51,-1-1-1,1 1 1,0-1-1,1 0 1,5 8-1,-9-13 17,1 0 0,0 0 0,0 0 0,0 0 1,0 0-1,1-1 0,-1 1 0,0 0 0,0 0 0,0-1 0,1 1 0,-1-1 0,0 1 1,1-1-1,-1 0 0,0 1 0,1-1 0,-1 0 0,0 0 0,1 0 0,-1 0 0,1 0 1,-1 0-1,0 0 0,1 0 0,-1-1 0,0 1 0,1-1 0,-1 1 0,0-1 0,1 1 1,0-2-1,4-1 67,1-2 0,-1 1 0,-1 0 1,1-1-1,-1 0 0,0-1 1,0 1-1,0-1 0,6-10 0,3-7-64,13-30 0,20-56-63,40-143-1,-38 103 100,-35 117-571,-14 32 514,0 0 0,0 0 0,0 0 0,0-1 0,0 1 0,0 0 0,0 0 0,0 0 0,0 0 0,0 0 0,0 0 0,0 0 0,0 0 0,0 0 0,0 0 0,0 0 0,0 0 0,0 0 0,0 0 0,0 0 0,0 0 0,0-1 0,0 1 0,0 0 0,0 0 0,0 0 1,0 0-1,0 0 0,0 0 0,0 0 0,0 0 0,0 0 0,0 0 0,0 0 0,1 0 0,-1 0 0,0 0 0,0 0 0,0 0 0,0 0 0,0 0 0,0 0 0,0 0 0,0 0 0,0 0 0,0 0 0,0 0 0,0 0 0,0 0 0,0 0 0,0 0 0,1 0 0,-1 0 0,0 0 0,0 0 0,0 0 1,0 0-1,0 0 0,0 0 0,0 0 0,0 0 0,0 1 0,0-1 0,0 0 0,0 0 0,1 7-258,-3 17-165,1-17 391,0 63 65,13 136-1,10-51 36,-15-122 153,1-1 0,21 51 1,-24-71 30,2 6-1917,12 20-1,-17-32-1135,-4-6 725,-6-5-552,-1-4 679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6:24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335 246 1824,'0'0'37,"0"0"1,0 0-1,0 0 0,0 0 1,0 0-1,0 0 0,0 0 1,0 0-1,0 0 0,0 0 1,0 0-1,0 0 0,0 0 1,0-1-1,0 1 0,0 0 0,-1 0 1,1 0-1,0 0 0,0 0 1,0 0-1,0 0 0,0 0 1,0 0-1,0 0 0,0 0 1,0-1-1,0 1 0,0 0 1,0 0-1,0 0 0,0 0 1,0 0-1,1 0 0,-1 0 1,0 0-1,0 0 0,0 0 1,0 0-1,0 0 0,0-1 1,0 1-1,0 0 0,0 0 1,0 0-1,0 0 0,0 0 1,0 0-1,0 0 0,0 0 1,0 0-1,0 0 0,1 0 1,-1 0-1,0 0 0,0 0 1,0 0-1,0 0 0,1-1 119,-1 1-1,1-1 0,0 0 1,-1 1-1,1-1 1,-1 0-1,1 1 1,-1-1-1,1 0 1,-1 0-1,0 0 0,1 0 1,-1 1-1,0-1 1,0 0-1,1 0 1,-1 0-1,0 0 1,0 0-1,0-1 0,0 1-38,0-1-1,1 1 1,-1 0 0,1 0-1,-1-1 1,1 1-1,0 0 1,-1 0-1,1 0 1,0 0-1,1-1 1,-1 0-12,0 1 1,0 0 0,0-1 0,0 1 0,0 0-1,-1-1 1,1 0 0,0 1 0,-1-1-1,1 1 1,-1-1 0,1-2 0,4-30 1248,-5 33-1335,0 1 0,0-1 0,0 1 0,0-1-1,0 1 1,0-1 0,1 1 0,-1-1 0,0 1-1,0-1 1,0 1 0,1 0 0,-1-1 0,0 1 0,1-1-1,-1 1 1,1-1 0,-1 1 24,1-1 0,-1 1-1,0-1 1,1 1 0,-1-1 0,0 1 0,1-1-1,-1 1 1,0-1 0,0 1 0,1-1 0,-1 0-1,0 1 1,0-1 0,0 1 0,0-1 0,0 0-1,0 0 1,0 11-18,-1 0-1,0-1 0,-1 1 1,0-1-1,-1 1 0,0-1 1,-4 10-1,-5 5 116,-21 36 0,-5 6 2,-32 75 1,-19 77 147,39-94-60,41-100-162,7-17 52,-1 1 1,0 0 0,0-1-1,-1 0 1,0 0 0,-9 13-1,13-20-74,0 1-1,-1-1 0,1 1 1,-1-1-1,1 0 0,-1 1 1,1-1-1,-1 0 0,1 0 1,-1 1-1,1-1 0,-1 0 1,0 0-1,1 0 0,-1 0 1,1 0-1,-1 0 0,0 0 1,1 0-1,-1 0 0,1 0 1,-1 0-1,1 0 0,-1 0 1,0 0-1,1-1 0,-1 1 1,1 0-1,-1 0 0,1-1 0,-1 1 1,1 0-1,-1-1 0,1 1 1,-1 0-1,1-1 0,0 1 1,-1-1-1,1 1 0,0 0 1,-1-1-1,1 1 0,0-1 1,-1 0-1,1 0 0,0-7 13,0-1 0,0 0 0,1 0 0,0 0 0,0 1 0,1-1 0,6-15-1,-4 7 104,38-109-56,-32 98-114,15-38 52,2 1 0,47-79-1,-45 97-125,17-30-143,-24 37 333,43-93-310,-48 94 121,-9 21 46,8-26-1,-16 44 38,0 0-1,0 0 1,0-1-1,0 1 0,0 0 1,0 0-1,0-1 0,0 1 1,0 0-1,0 0 0,1-1 1,-1 1-1,0 0 0,0 0 1,0 0-1,0-1 0,0 1 1,0 0-1,1 0 0,-1 0 1,0-1-1,0 1 1,0 0-1,1 0 0,-1 0 1,0 0-1,0 0 0,0-1 1,1 1-1,-1 0 0,0 0 1,0 0-1,1 0 0,-1 0 1,0 0-1,0 0 0,1 0 1,-1 0-1,0 0 0,0 0 1,1 0-1,-1 0 1,0 0-1,0 0 0,0 0 1,1 0-1,-1 0 0,0 0 1,0 1-1,1-1 0,-1 0 1,0 0-1,0 0 0,0 0 1,1 0-1,-1 1 0,0-1 1,0 0-1,0 0 0,0 0 1,1 1-1,-1-1 1,0 0-1,0 0 0,0 1 1,10 17 61,20 95-444,-23-82 316,67 199 120,-27-96 20,-30-85 40,3 0 1,1-2 0,3 0-1,2-2 1,32 45 0,-40-63 551,-18-26-442,-4 11 11,-6 4-235,11-16 21,-9 0-4772,7-8-1175,0 0 3404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58:12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92 4992,'-4'-24'2240,"26"11"-1952,-9 6 1184,1 2-864,14-6-32,3 3-352,18-4-160,0 9-32,10-6 512,-5 9-288,-9 0-1280,-8 9 512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58:12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4 185 4576,'-3'-5'2048,"48"5"-1760,-14 0 1664,1 0-1120,39-12 512,11 1-800,34-18-160,-3 1-256,8-4 672,-13 9-416,4-5-2208,-18 11 960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58:15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323 657 2912,'3'-14'923,"-3"13"-858,0 1 1,0-1-1,0 1 1,0-1-1,0 1 1,0-1 0,-1 0-1,1 1 1,0-1-1,0 1 1,-1-1-1,1 1 1,0-1 0,-1 1-1,1-1 1,0 1-1,-1 0 1,0-1-1,-2-4 865,2 3-785,0 1-1,0-1 0,1 1 0,-1-1 0,0 1 0,0 0 0,0-1 0,0 1 0,-1 0 0,1 0 1,0 0-1,0-1 0,-1 2 0,1-1 0,-1 0 0,1 0 0,-1 0 0,1 1 0,-1-1 0,-1 0 1,0 0 13,-1 1 0,1 0 0,0 0 0,-1 0 0,1 0 0,0 0 0,-1 0 0,1 1 0,-5 1 0,-3 2 130,0 0 0,0 1 1,1 0-1,-15 9 0,-76 56 1222,90-62-1365,1 0 1,-1 1-1,2 0 1,-17 20-1,24-26-106,0 0-1,0 0 1,0 0-1,1 0 1,-1 0-1,1 1 1,0-1-1,0 1 1,0-1-1,-1 4 1,2-4-19,0-1 1,0 1-1,0-1 0,1 1 1,-1-1-1,1 0 1,-1 1-1,1-1 1,0 1-1,0-1 1,0 0-1,0 0 0,0 0 1,0 0-1,1 0 1,1 3-1,2 0 80,0 1 0,1-1-1,0 0 1,-1-1-1,1 0 1,1 0 0,-1 0-1,1 0 1,-1-1 0,1 0-1,0-1 1,0 0 0,0 0-1,0 0 1,1-1 0,-1 0-1,0 0 1,10-1 0,7 0 30,-1-2 0,0-1 0,0 0 0,33-11 0,122-38 207,-140 38-264,0-1-1,54-31 1,-92 45-72,48-29 86,-44 26-73,1 1-1,-1-1 1,0 0 0,0 0-1,-1 0 1,1 0-1,5-9 1,-9 13-16,0-1-1,0 1 0,0 0 1,1 0-1,-1-1 1,0 1-1,0 0 0,0 0 1,1-1-1,-1 1 1,0 0-1,0 0 0,0-1 1,0 1-1,0 0 1,0-1-1,0 1 0,0 0 1,0-1-1,0 1 1,0 0-1,0 0 1,0-1-1,0 1 0,0 0 1,0-1-1,0 1 1,0 0-1,0-1 0,0 1 1,0 0-1,0 0 1,-1-1-1,1 1 0,0 0 1,0 0-1,0-1 1,0 1-1,-1 0 1,1 0-1,0-1 0,0 1 1,-1 0-1,1 0 1,0 0-1,0 0 0,-1-1 1,1 1-1,0 0 1,-1 0-1,1 0 0,0 0 1,-1 0-1,1 0 1,0 0-1,0 0 0,-1 0 1,0 0-1,-20 4-9,8 3-21,0 1 0,0 0 0,0 1 0,-14 12 0,13-10-10,9-7 34,0 1-1,0-1 1,1 1 0,-1 0 0,1 0-1,0 0 1,-5 9 0,9-12 17,-1-1 0,0 0 0,0 1 1,1-1-1,-1 1 0,1-1 0,0 1 0,-1 0 1,1-1-1,0 1 0,0-1 0,0 1 0,0 0 1,0-1-1,0 1 0,0-1 0,1 1 0,-1 0 1,1-1-1,-1 1 0,1-1 0,-1 1 0,1-1 1,0 0-1,0 1 0,0-1 0,-1 0 0,2 1 1,-1-1-1,0 0 0,0 0 0,0 0 0,0 0 0,1 0 1,-1 0-1,2 1 0,3 1 72,1 0 1,-1-1-1,1 1 0,-1-1 1,1 0-1,0-1 0,0 0 1,0 0-1,0 0 0,11-1 1,-2 0 5,0-2-1,0 1 1,24-7 0,-31 5-56,-1 0 0,0 0-1,0 0 1,0-1 0,-1 0 0,1 0 0,10-10 0,-15 12-18,-1 0 1,0 0-1,0 0 0,0 0 1,0-1-1,0 1 0,-1-1 1,1 1-1,-1-1 0,0 0 1,2-3-1,-3 4 0,1 0-1,-1 0 1,0 0-1,0 0 1,0 0 0,0 0-1,0 1 1,0-1 0,0 0-1,-1 0 1,1 0-1,-1 0 1,1 0 0,-1 0-1,0 0 1,0 1-1,0-1 1,-2-2 0,1 1-13,0 1 0,0 0 1,0 0-1,0 0 0,-1 0 1,1 0-1,-1 1 0,1-1 0,-1 1 1,0-1-1,0 1 0,1 0 1,-1 0-1,0 1 0,0-1 1,0 0-1,0 1 0,0 0 0,0 0 1,-5 0-1,-7 0-78,1 2-1,-27 5 1,34-6 60,-6 2-17,1 1 0,-1 0 0,1 1 0,0 0 1,0 1-1,-16 10 0,27-16 44,1 1-1,0-1 1,-1 0 0,1 0-1,0 0 1,-1 1 0,1-1-1,0 0 1,-1 0-1,1 1 1,0-1 0,0 0-1,-1 1 1,1-1 0,0 0-1,0 1 1,0-1-1,-1 0 1,1 1 0,0-1-1,0 0 1,0 1 0,0 0-1,6 3 99,19-1 10,-23-3-100,25 2 77,-1-2-1,1-1 0,-1-1 0,36-8 1,-47 7-45,1-1 0,-1-1 1,1-1-1,-1 0 0,-1-1 0,1 0 1,-1-1-1,19-15 0,9-9 167,-17 13 24,30-27 1,-53 47-274,-1 6 27,-1 8 21,-3 6 83,-2 0 0,-7 25-1,2-11-45,4-15-23,-4 17-19,10-35 4,-1 1 0,1 0 0,0-1 0,0 1 1,0 0-1,0-1 0,0 1 0,1 0 0,-1-1 1,2 5-1,-2-6 8,1 0 1,0 0 0,-1 0-1,1 0 1,-1-1-1,1 1 1,0 0 0,0 0-1,-1-1 1,1 1-1,0 0 1,0-1 0,0 1-1,0-1 1,0 1-1,0-1 1,0 0 0,0 1-1,0-1 1,0 0 0,0 0-1,0 0 1,0 1-1,0-1 1,0 0 0,0 0-1,0 0 1,0-1-1,0 1 1,0 0 0,0 0-1,0-1 1,0 1 0,1-1-1,5-1 52,0-1 0,-1 0-1,11-6 1,-13 6-38,53-27 239,-28 15-273,-1 0 1,44-34-1,-69 47-28,0-1-10,0 1-1,0 0 1,0 0 0,0-1-1,1 2 1,4-3 0,-8 4 31,0 0 0,0 0 0,0 0 0,0 0 0,0 0 0,1 0 1,-1 0-1,0 0 0,0 0 0,0 0 0,0 0 0,0 0 0,0 0 1,1 0-1,-1 0 0,0 0 0,0 0 0,0 0 0,0 1 0,0-1 1,0 0-1,1 0 0,-1 0 0,0 0 0,0 0 0,0 0 0,0 0 1,0 1-1,0-1 0,0 0 0,0 0 0,0 0 0,0 0 0,0 0 0,0 0 1,0 1-1,0-1 0,0 0 0,0 0 0,0 0 0,0 0 0,0 0 1,0 1-1,0-1 0,0 0 0,0 10-93,0-8 84,0 0 8,0 7-10,0 0 0,1 0 1,2 10-1,-3-16 16,1 0 1,0-1-1,0 1 0,0-1 0,0 1 0,0-1 1,0 1-1,1-1 0,-1 0 0,1 0 0,0 0 1,0 0-1,0 0 0,4 3 0,-1-1 22,0-1-1,1-1 0,-1 1 1,1-1-1,0 0 0,0 0 0,0-1 1,0 1-1,0-1 0,0-1 1,0 1-1,0-1 0,0 0 1,0 0-1,0-1 0,1 0 0,-1 0 1,0 0-1,-1-1 0,1 0 1,0 0-1,0 0 0,-1-1 1,1 0-1,-1 0 0,0-1 0,0 1 1,0-1-1,0 0 0,7-9 1,-2 2-16,-1 0 0,-1 0 1,0-1-1,6-14 0,63-178 113,49-145 116,-100 273-380,-22 64 113,-1 0 1,-1 0-1,0-1 1,0-15-1,-1 28 18,-1 0 0,0-1 0,0 1 0,0 0 0,0-1 1,0 1-1,0 0 0,0 0 0,0-1 0,0 1 0,0 0 0,0-1 0,0 1 0,-1 0 1,1 0-1,0-1 0,0 1 0,0 0 0,0 0 0,0-1 0,0 1 0,-1 0 0,1 0 0,0-1 1,0 1-1,0 0 0,-1 0 0,1 0 0,0 0 0,-1-1 0,-6 5-220,-7 13 55,14-17 172,-13 20-45,2 0 0,0 1 0,1 1 1,1-1-1,1 1 0,-5 24 1,-23 138 37,35-173 20,-6 38 27,2-1 0,3 76 0,2-111 14,1-1-1,1 0 1,0 0 0,5 16-1,-6-24-30,0-1 0,1 1-1,-1-1 1,1 1-1,0-1 1,0 0-1,0 0 1,0 0 0,1 0-1,-1 0 1,1 0-1,-1 0 1,1-1-1,0 0 1,0 1 0,0-1-1,7 3 1,-4-3 23,1 0 1,-1-1-1,0 1 0,1-1 1,-1-1-1,1 1 1,-1-1-1,7-1 1,52-8 137,-64 9-176,25-6 25,-1 0-1,1-2 1,-1-1-1,-1-1 1,0-1-1,28-17 1,-35 18-45,-2-1-1,1-1 1,-2 0-1,1-1 1,-2 0 0,0-1-1,0 0 1,-2-2 0,15-22-1,-21 30-114,-10 17-44,-10 12 164,0-1 1,-2 0 0,-25 23 0,6-6-47,21-22 14,-26 31 216,37-40-175,0-1 0,0 1 0,0 0 0,1 0 0,0 1 0,-3 8 0,5-13 4,1-1-1,-1 1 1,1 0-1,0-1 1,-1 1-1,1 0 1,0-1-1,0 1 1,0 0-1,0-1 1,1 1-1,-1 0 1,0 0-1,1-1 1,-1 1-1,1-1 1,0 1-1,-1 0 1,1-1-1,2 3 1,-2-2 17,1 0 0,0-1 0,0 1 0,0-1-1,0 1 1,0-1 0,0 0 0,0 0 0,0 0 0,0 0 0,1 0 0,-1 0 0,3 0 0,1 0 27,-1 0 0,1 0 0,-1-1 0,1 1 0,-1-1 0,1-1 0,0 1 0,-1-1 0,1 0 0,-1 0 1,11-4-1,-9 1-21,-1 0 0,1 0 0,-1-1 0,0 0 0,0 0 0,0 0 0,-1-1 1,0 1-1,0-1 0,0 0 0,-1-1 0,4-7 0,0-2-25,0-1-1,-2 0 0,10-33 1,-1-13 116,13-104 0,-19 91-344,-2-128 0,-8 201 217,2 2-9,-1-1-1,0 1 1,0 0-1,0 0 0,0-1 1,0 1-1,-1 0 1,1 0-1,0-1 1,0 1-1,-1 0 1,1 0-1,-1 0 0,1 0 1,-1-1-1,0 1 1,1 0-1,-1 0 1,0 0-1,0 0 1,-1-1-1,2 2 19,0 0 1,0 0-1,0 0 1,0 0-1,-1 0 1,1 0-1,0 0 0,0 0 1,0 0-1,0 0 1,0 0-1,-1-1 0,1 1 1,0 0-1,0 0 1,0 0-1,0 0 1,0 0-1,-1 0 0,1 0 1,0 1-1,0-1 1,0 0-1,0 0 1,0 0-1,-1 0 0,1 0 1,0 0-1,0 0 1,0 0-1,0 0 1,0 0-1,0 0 0,-1 0 1,1 1-1,0-1 1,0 0-1,0 0 1,0 0-1,0 0 0,0 0 1,0 0-1,0 1 1,-2 1-10,0 1 0,1 0 1,0 0-1,-1 0 0,1 0 1,1 1-1,-1-1 0,-1 5 1,0 6 12,-7 28 14,3 2 0,-2 70-1,14 90 269,-4-177-132,1-1 0,2 0 1,0 1-1,11 28 0,-9-36-2113,14 27 0,-3-17-457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58:16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13 515 3136,'-11'-4'1455,"11"4"-1392,0 0 1,0 0-1,0 0 0,0 0 1,0 0-1,0 0 1,0 0-1,0 0 0,0-1 1,0 1-1,0 0 1,0 0-1,0 0 0,0 0 1,0 0-1,0 0 1,0 0-1,0 0 0,0-1 1,0 1-1,0 0 0,0 0 1,0 0-1,0 0 1,0 0-1,0 0 0,0 0 1,0 0-1,0-1 1,0 1-1,0 0 0,0 0 1,0 0-1,0 0 1,0 0-1,0 0 0,0 0 1,0 0-1,-1 0 0,1 0 1,0 0-1,0 0 1,0-1-1,0 1 0,0 0 1,0 0-1,0 0 1,0 0-1,0 0 0,-1 0 1,2 0 6,-1-1 0,1 1 0,-1 0 0,1-1 0,-1 1 0,0-1 0,1 1 0,-1-1 0,1 1 0,-1-1 0,0 1-1,0-1 1,1 1 0,-1-1 0,0 1 0,0-2 0,4-5 405,62-100 2650,34-35-1439,-70 103-1251,50-83-1,-61 83-118,-18 36-295,0 0 0,0 0-1,0 0 1,-1 0 0,1 0-1,0 0 1,-1 0 0,0 0-1,0 0 1,0-4 0,0 6-22,0 1 0,0 0 0,-1 0 1,1 0-1,0 0 0,0-1 0,0 1 1,0 0-1,0 0 0,0 0 0,0 0 1,-1-1-1,1 1 0,0 0 0,0 0 1,0 0-1,0 0 0,0 0 0,-1 0 1,1-1-1,0 1 0,0 0 0,0 0 0,-1 0 1,1 0-1,0 0 0,0 0 0,0 0 1,-1 0-1,1 0 0,0 0 0,0 0 1,0 0-1,-1 0 0,1 0 0,0 0 1,0 0-1,0 0 0,0 0 0,-1 0 1,1 0-1,0 1 0,0-1 0,0 0 1,-1 0-1,1 0 0,0 0 0,0 0 1,0 0-1,0 1 0,0-1 0,-1 0 1,1 0-1,0 0 0,0 0 0,0 1 1,-11 10-70,10-10 65,-14 19-10,1 0 1,1 1-1,1 0 0,0 1 0,2 1 1,-14 44-1,-28 150 54,9 86 1156,42-297-1104,1 0 0,0 0 0,1 0-1,-1 0 1,1 1 0,3 9 0,-4-14-52,1-1-1,-1 1 1,1-1 0,-1 0-1,1 1 1,0-1 0,-1 0-1,1 0 1,0 0 0,0 0-1,0 0 1,0 1 0,0-2-1,0 1 1,0 0 0,0 0-1,1 0 1,-1 0 0,0-1-1,0 1 1,1-1 0,-1 1-1,0-1 1,1 1 0,-1-1-1,1 0 1,-1 1-1,1-1 1,-1 0 0,0 0-1,1 0 1,-1 0 0,1-1-1,1 1 1,3-2 31,1 0-1,-1 0 0,1 0 1,-1-1-1,0 0 1,1-1-1,-2 1 0,1-1 1,0 0-1,-1 0 1,0-1-1,7-7 0,1-2-22,-1-1-1,-1 0 1,12-20-1,-3-2-41,-2-1 1,-1 0-1,22-81 0,-20 60-378,-19 59 369,0 0 0,0 0 1,0 0-1,0 0 0,0 0 0,0-1 0,0 1 0,0 0 1,0 0-1,0 0 0,0 0 0,0 0 0,0 0 0,0 0 1,0 0-1,0 0 0,0-1 0,0 1 0,0 0 1,1 0-1,-1 0 0,0 0 0,0 0 0,0 0 0,0 0 1,0 0-1,0 0 0,0 0 0,0 0 0,0 0 0,1 0 1,-1 0-1,0 0 0,0 0 0,0 0 0,0 0 0,0 0 1,0 0-1,0 0 0,0 0 0,1 0 0,-1 0 0,0 0 1,0 0-1,0 0 0,0 0 0,0 0 0,0 0 1,0 0-1,0 0 0,1 0 0,-1 0 0,0 0 0,0 0 1,0 0-1,0 1 0,0-1 0,0 0 0,0 0 0,0 0 1,0 0-1,0 0 0,7 11-134,4 14-64,-7-13 176,5 12 33,0-1 0,2 1 0,17 26 0,-24-43 28,1-1 0,0 0 0,0 0 1,0 0-1,1 0 0,0-1 0,0 0 0,0 0 1,1-1-1,0 0 0,-1 0 0,2 0 0,-1-1 1,0 0-1,10 2 0,-14-4-3,1 0 0,0 0-1,0-1 1,0 0 0,0 0 0,0 0 0,-1 0-1,1-1 1,0 1 0,0-1 0,0 0 0,-1 0-1,1 0 1,0-1 0,-1 1 0,1-1 0,-1 0-1,1 0 1,-1 0 0,0 0 0,0-1 0,0 0-1,0 1 1,-1-1 0,5-6 0,-1-2-11,0-1 0,-1 1 1,0-1-1,-1 0 0,0-1 1,-1 1-1,0-1 0,-1 0 1,-1 1-1,0-1 0,0 0 1,-3-24-1,1 35-30,1 0 0,0 0-1,-1 0 1,1-1 0,-1 1 0,0 0 0,0 0-1,0 0 1,0 0 0,-1-2 0,1 4 2,1-1 0,-1 1 1,1-1-1,-1 1 0,1 0 1,-1-1-1,1 1 0,-1 0 1,1-1-1,-1 1 0,1 0 1,-1 0-1,0 0 0,1-1 1,-1 1-1,1 0 0,-1 0 1,0 0-1,1 0 0,-1 0 1,1 0-1,-1 0 0,0 0 1,1 1-1,-1-1 0,1 0 1,-1 0-1,0 0 0,1 1 1,-1-1-1,1 0 0,-1 0 1,1 1-1,-1-1 0,1 0 1,-1 1-1,1-1 0,-1 1 1,1 0-1,-3 2 8,0 0 0,0 1 0,1-1 0,0 1 0,-1 0 0,1 0 0,1 0-1,-1 0 1,1 0 0,-2 6 0,-1 2-6,-2 4 49,2 0-1,0 0 0,1 0 0,0 1 1,1-1-1,1 1 0,1 0 0,1 20 1,0-29 65,1-1-1,-1 1 1,1 0 0,1-1 0,0 0 0,0 1 0,0-1 0,7 11 0,-6-13 9,-1 0 1,1-1 0,1 1-1,-1-1 1,0 0 0,1 0-1,0-1 1,0 1 0,0-1-1,0 0 1,1 0 0,7 2-1,2 0 71,0-1-1,1-1 0,-1 0 1,1-1-1,-1-1 0,25 0 1,-1-3 21,57-11 0,-75 9-22,0-1 0,23-9 0,-33 10-734,-1 0 0,0-1 0,-1 0 0,1 0-1,-1-1 1,9-8 0,0 1-1566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58:19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77 836 4992,'-16'7'1247,"12"-6"-150,12-4 937,13-9-903,0 0-1,30-23 0,-33 22-686,5-5-167,-1-1 0,-1 0 0,0-1 0,-2-2-1,19-25 1,-6 2 122,43-86 0,-29 43 39,61-125 809,-101 198-1191,-1 4 53,0-1 0,0 1 1,-2-1-1,1 0 0,-1 0 1,1-20-1,-4 32-115,0 0 0,0 0 0,0 0 1,0 0-1,0 0 0,0 0 0,0 0 0,0 0 0,0 0 0,0 0 0,0 1 0,0-1 0,0 0 1,0 0-1,0 0 0,0 0 0,0 0 0,0 0 0,0 0 0,-1 0 0,1 0 0,0 0 0,0 0 1,0 0-1,0 0 0,0 0 0,0 0 0,0 0 0,0 0 0,0 0 0,0 0 0,0 0 0,0 0 1,0 0-1,0-1 0,0 1 0,0 0 0,0 0 0,-1 0 0,1 0 0,0 0 0,0 0 0,0 0 1,0 0-1,0 0 0,0 0 0,0 0 0,0 0 0,0 0 0,0 0 0,0 0 0,0 0 0,0 0 1,0 0-1,0 0 0,0-1 0,0 1 0,0 0 0,0 0 0,0 0 0,0 0 0,0 0 0,0 0 1,0 0-1,-5 7-153,-6 11 77,-85 193 173,73-154 31,-2-1 1,-57 90 0,-19-12 388,23-32-62,-67 131 190,121-192-249,22-39-306,1 1-1,-1-1 1,0 1-1,0-1 1,0 0 0,0 0-1,-5 4 1,7-6-79,0 0 1,0 0-1,0 0 0,0 0 1,0 0-1,0 0 0,0 0 1,0-1-1,0 1 1,0 0-1,0 0 0,0 0 1,0 0-1,0 0 0,0 0 1,0 0-1,0 0 1,0 0-1,0 0 0,0 0 1,0-1-1,0 1 0,0 0 1,0 0-1,0 0 1,0 0-1,0 0 0,0 0 1,0 0-1,0 0 0,0 0 1,0 0-1,0 0 1,0 0-1,0 0 0,-1-1 1,1 1-1,0 0 0,0 0 1,0 0-1,0 0 1,0 0-1,0 0 0,0 0 1,0 0-1,0 0 0,0 0 1,0 0-1,-1 0 1,1 0-1,0 0 0,0 0 1,0 0-1,0 0 0,0 0 1,0 0-1,0 0 0,0 0 1,0 0-1,0 0 1,0 0-1,-1 0 0,1 1 1,0-1-1,0 0 0,0 0 1,0 0-1,0 0 1,9-17 298,0 3-292,2 0 0,0 1 0,0 1 0,1 0 0,1 0 0,0 1 0,16-10 0,104-58 31,85-47-43,22-43-230,-227 158 232,7-4-43,1 0-1,38-21 1,-59 36 40,1 0 1,-1 0 0,1-1-1,-1 1 1,1 0-1,-1 0 1,1-1 0,-1 1-1,1 0 1,-1 0-1,1 0 1,-1 0 0,1 0-1,0 0 1,-1 0-1,1 0 1,-1 0 0,1 0-1,0 0 1,-1 1-2,0-1 0,1 0 0,-1 0 0,0 1 0,0-1 0,0 0 0,0 1 0,0-1 0,0 0 0,0 1-1,0-1 1,0 0 0,0 1 0,0-1 0,0 0 0,-1 1 0,1-1 0,0 0 0,0 1 0,0-1 0,0 0 0,0 0 0,-1 1 0,-15 22-80,-9 9 20,-40 52-162,55-69 230,0 1 0,1 0 0,-12 31 1,20-45 10,0 0 1,1 0 0,-1 0 0,1 0-1,-1 0 1,1 0 0,0 0-1,0 1 1,0-1 0,0 0 0,0 0-1,1 3 1,-1-4-9,1 0 1,-1 0-1,1 0 0,-1 0 0,1 0 0,-1 0 1,1-1-1,0 1 0,-1 0 0,1-1 0,0 1 1,0 0-1,-1-1 0,1 1 0,0-1 0,0 1 1,0-1-1,0 1 0,0-1 0,0 0 0,0 1 1,0-1-1,0 0 0,0 0 0,0 0 1,0 0-1,0 0 0,0 0 0,1 0 0,5-1 51,0 0-1,1 0 1,-1-1-1,0 0 1,0 0-1,0-1 1,0 1-1,0-2 1,-1 1-1,1-1 1,-1 0-1,0 0 1,0-1-1,0 0 1,-1 0-1,0 0 1,0 0-1,7-11 1,-6 5-29,-2 0 0,1 0 0,-2 0 0,4-18 0,-6 25-38,0-1 1,0 1-1,-1-1 1,1 1-1,-1-1 1,-1 1-1,1-1 1,0 1-1,-1 0 1,0-1-1,-2-5 1,2 7-7,-1-4-11,0 1 0,-1-1 0,0 0 0,0 1 0,-1 0 0,0 0 0,0 0 0,0 0 0,-8-7 0,11 12 24,1 1 0,-1 0 0,1-1 0,0 1 0,-1-1 0,1 1 0,0 0 0,0-1 0,-1 1 0,1-1 0,0 1 0,0-1 0,0 1 0,0-1 0,-1 1 1,1-1-1,0 1 0,0-1 0,0 1 0,0-1 0,0 1 0,0-1 0,0 1 0,1-1 0,-1 1 0,0-1 0,0 1 0,0-1 0,0 1 0,1-1 0,-1 1 0,0 0 0,0-1 0,1 1 0,-1-1 0,0 1 0,1 0 0,-1-1 0,1 1 0,17-16 55,-14 13 22,13-9-64,1 1 0,38-18-1,-22 12 68,140-55-48,-165 69-33,0 0 1,0 0 0,9 0 0,-16 2 4,0 1 0,1 0 0,-1-1-1,0 1 1,0 0 0,0 1 0,1-1 0,-1 0 0,0 1 0,0-1 0,0 1 0,0-1 0,1 1-1,-1 0 1,0 0 0,0 0 0,3 3 0,-1 1-1,1 0 0,-1 0 0,0 0 0,-1 1 0,1 0 0,-1-1 0,0 1 0,-1 1 0,1-1 0,-1 0 0,-1 0 0,3 12 0,-1 5-19,-1 0-1,-1 28 0,4 73 327,-4-118-288,-1 0 1,1 0 0,0 0 0,1 0 0,0 0-1,0 0 1,0-1 0,0 1 0,1 0 0,5 8-1,-7-13-1,0 0-1,-1 0 0,1 0 1,0 0-1,0-1 0,0 1 1,0 0-1,0 0 1,0 0-1,0-1 0,0 1 1,0-1-1,0 1 0,0-1 1,1 1-1,-1-1 0,0 0 1,0 1-1,3-1 1,-1 0 23,-1 0 1,1 0 0,0-1 0,-1 1-1,1-1 1,0 1 0,-1-1 0,6-2-1,1-2 21,0 0-1,0 0 0,-1-1 0,12-10 0,15-14 114,52-47-20,28-18-483,-110 92 310,-1 0 1,1 0-1,0 0 1,-1 0-1,1 1 1,0 0-1,0 0 1,1 0-1,-1 1 1,6-1-1,-9 2 22,0-1-1,-1 1 1,1 0-1,0 1 0,-1-1 1,1 0-1,0 0 0,-1 1 1,1-1-1,0 1 0,-1 0 1,1-1-1,-1 1 0,1 0 1,-1 0-1,1 0 0,-1 0 1,0 0-1,1 0 0,-1 0 1,0 0-1,0 1 0,0-1 1,0 0-1,0 1 0,0-1 1,0 1-1,0-1 1,-1 1-1,1 0 0,0-1 1,-1 1-1,0-1 0,1 1 1,-1 2-1,1 3-20,0-1 1,0 1-1,-1 0 1,0 0-1,-1 0 1,1 0-1,-1-1 0,-4 14 1,-3 4-30,-11 25-1,5-12 242,3-18 94,5-10 105,11-12-72,15-15-365,1 0 112,-2-1 0,19-22 0,-16 12-108,-14 17-6,0 1 1,1 0 0,0 0-1,1 1 1,0 1 0,14-11-1,-24 19 36,1 1-1,0-1 1,0 1-1,-1-1 1,1 1-1,0-1 0,0 1 1,0 0-1,0 0 1,0-1-1,0 1 1,0 0-1,-1 0 1,1 0-1,0 0 0,0 0 1,0 0-1,0 0 1,0 0-1,0 1 1,0-1-1,0 0 1,-1 0-1,1 1 1,0-1-1,0 1 0,0-1 1,0 1-1,-1-1 1,1 1-1,0-1 1,-1 1-1,1 0 1,0-1-1,-1 1 1,1 0-1,-1-1 0,1 1 1,-1 0-1,1 0 1,-1 0-1,0 0 1,1-1-1,-1 1 1,1 1-1,0 4-25,1-1 1,-1 0-1,1 1 1,-1-1-1,-1 1 0,1 7 1,-1 5 78,-1-1 0,0 1 1,-1-1-1,-1 0 0,-1 0 1,0 0-1,-9 21 0,12-30 159,1-8-200,0 0 0,0 0 0,0 0-1,0 0 1,0 0 0,0 0 0,0 0-1,0 0 1,0 0 0,0 1 0,0-1-1,0 0 1,0 0 0,0 0 0,0 0-1,0 0 1,0 0 0,0 0 0,0 0 0,0 0-1,0 0 1,1 1 0,-1-1 0,0 0-1,0 0 1,0 0 0,0 0 0,0 0-1,0 0 1,0 0 0,0 0 0,0 0-1,0 0 1,0 0 0,1 0 0,-1 0-1,0 0 1,0 0 0,0 0 0,0 0-1,0 0 1,0 0 0,0 0 0,0 0-1,0 0 1,1 0 0,-1 0 0,0 0-1,0 0 1,0 0 0,0 0 0,0 0-1,0 0 1,0 0 0,0 0 0,0 0-1,0 0 1,1 0 0,-1 0 0,0 0-1,0-1 1,0 1 0,0 0 0,0 0-1,0 0 1,0 0 0,0 0 0,8-11 2,0-1 1,-1 1-1,-1-2 1,8-17-1,6-13-114,-7 18 68,23-39 83,-32 58-43,0 0 0,0 1 0,1 0 0,-1 0 1,1 0-1,0 1 0,0-1 0,8-3 0,-12 7-13,0 0 0,0 0-1,1 0 1,-1 1 0,0-1 0,1 1-1,-1-1 1,1 1 0,-1-1 0,0 1-1,1 0 1,-1 0 0,1 0 0,-1 0-1,1 0 1,-1 0 0,1 0 0,-1 0-1,1 1 1,-1-1 0,1 0 0,-1 1-1,0-1 1,1 1 0,-1 0 0,0-1-1,1 1 1,-1 0 0,0 0 0,0 0-1,0 0 1,0 0 0,0 0 0,0 0-1,0 0 1,0 0 0,0 1 0,0-1-1,0 2 1,3 5-13,0-1-1,-1 1 1,0 1-1,-1-1 0,3 12 1,-2 1 50,-1 0 0,-1 0 0,-2 21 0,1-11-13,0-28-4,0-1 1,0 1-1,1 0 0,-1 0 0,1 0 0,0-1 0,0 1 0,0 0 0,0-1 1,0 1-1,0-1 0,1 0 0,-1 1 0,1-1 0,0 0 0,0 0 1,0 0-1,0 0 0,0 0 0,0 0 0,0 0 0,0-1 0,1 1 1,-1-1-1,1 0 0,2 1 0,1 1 18,1-1 1,0 0-1,-1-1 1,1 1-1,0-1 1,-1-1 0,1 1-1,0-1 1,0 0-1,7-2 1,4 0 0,0-1 0,-1-1 0,1-1 0,18-8 0,-26 9-24,0-1 1,0 0-1,-1-1 1,0 0 0,0 0-1,0-1 1,-1 0-1,11-12 1,-10 8 0,-1 0-1,-1 0 1,0-1 0,0 0 0,-1 0 0,6-17-1,-3 3-43,-1-1-1,4-31 1,-9 30 41,-3 26-18,0 1 0,0-1 0,0 0-1,0 0 1,0 0 0,-1 0 0,1 0 0,-1 1-1,1-1 1,-1 0 0,0 0 0,-1-2 0,2 4 10,0 0 0,-1-1 0,1 1 0,0 0-1,0 0 1,-1 0 0,1 0 0,0 0 0,-1 0 0,1 0 0,0-1 0,0 1 0,-1 0 0,1 0 0,0 0 0,-1 0 0,1 0 0,0 0 0,-1 0 0,1 1 0,0-1 0,0 0 0,-1 0 0,1 0 0,0 0 0,-1 0 0,1 0 0,0 0 0,0 1 0,-1-1 0,-7 7-77,7-7 59,-8 9 21,1-1 0,0 1 0,1 1-1,-1 0 1,2 0 0,-7 13 0,-1 6-87,-12 33 0,24-55 75,-1 0 1,2 0 0,-1 0 0,1 0 0,0 0-1,0 0 1,1 11 0,0-15 29,0 0 0,1 0 1,-1 1-1,1-1 0,0 0 0,0 0 1,0 0-1,0 0 0,1 0 0,-1 0 1,1 0-1,0-1 0,0 1 0,0 0 1,0-1-1,0 1 0,0-1 0,4 3 1,-2-3-11,-1 1 1,1-1-1,0 0 1,0 0-1,0-1 1,0 1 0,0-1-1,0 0 1,0 0-1,1 0 1,5 0-1,-2 0 29,0-2 0,0 1 0,-1-1 0,1 0 0,14-4 0,-2-2-9,0-1-1,-1 0 0,33-20 1,190-127 42,-164 104-108,-47 31 7,30-28-1,-88 81-136,24-30 168,-226 254-266,228-256 269,-13 17-33,-13 20 1,24-34 29,1 1 1,-1 0 0,1 0 0,0 0-1,0 0 1,0 1 0,1-1-1,-1 0 1,1 1 0,0 5 0,1-10 12,0 1 1,0-1-1,0 0 0,0 1 1,0-1-1,0 0 1,1 1-1,-1-1 1,0 0-1,1 1 1,-1-1-1,1 0 1,0 0-1,-1 0 1,1 0-1,0 1 1,0-1-1,-1 0 1,1 0-1,0 0 1,0-1-1,0 1 1,0 0-1,0 0 0,1 0 1,-1-1-1,0 1 1,0 0-1,0-1 1,1 0-1,-1 1 1,0-1-1,0 1 1,1-1-1,-1 0 1,0 0-1,1 0 1,-1 0-1,0 0 1,1 0-1,1-1 1,6 0 50,0 0 1,0-1-1,0-1 1,14-5-1,-21 8-40,13-6 20,0 1 0,-1-2 1,1 0-1,-1-1 0,-1 0 1,0-1-1,22-18 0,-18 9-1,-1 0 1,-1 0-1,-1-1 0,0-1 1,-1-1-1,12-26 0,50-137-71,-53 116-22,24-120-1,-44 178-10,-1 0 0,0-1 0,0 1 0,-2-20 0,1 28 47,0 1 0,0 0 0,0 0 0,0 0 0,0 0-1,-1 0 1,1 0 0,0 0 0,-1 0 0,1 0 0,-1 0 0,1 0-1,-1 0 1,1 0 0,-1 1 0,-1-2 0,2 2 6,0-1 1,-1 1-1,1 0 1,-1 0 0,1 0-1,-1 0 1,1 0-1,-1-1 1,1 1-1,-1 0 1,1 0-1,-1 0 1,1 0 0,-1 0-1,1 0 1,-1 1-1,1-1 1,-1 0-1,1 0 1,0 0-1,-1 0 1,1 1 0,-1-1-1,0 0 1,-2 3-34,-1 0 0,1-1 0,-1 1 0,1 1 0,-5 5 0,0 2 4,0 1-1,1-1 1,0 1-1,-8 22 1,4-5 28,2 1 0,0 1 0,2 0 1,-5 51-1,9-57 58,2-1 0,0 0 1,2 0-1,6 44 0,-5-56-42,1 0 0,1 1-1,0-1 1,8 18 0,-8-24-75,0 1 1,0-1-1,0 1 1,1-1 0,-1-1-1,2 1 1,-1-1-1,9 8 1,-9-10-748,1 0 0,-1 0 1,1 0-1,-1 0 0,1-1 0,0 0 1,0 0-1,0-1 0,0 1 0,0-2 1,1 1-1,-1 0 0,0-1 0,7-1 1,24-2-2959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58:21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14 894 3072,'-7'-2'332,"0"0"439,11-3-7,4-1 433,-1 0 1,0-1 0,0 0-1,-1 0 1,9-12 0,28-47-179,-40 61-777,19-31 159,26-43 321,97-119 1,-113 161-635,15-15 266,-3-2 1,40-63-1,-52 60-7,29-74 0,-77 161-463,-1-1 0,-2 0 0,-23 27 0,-6 8 116,-202 350 243,77-118 815,157-272-800,11-18 33,0 1 1,1-1 0,-6 13-1,40-46 653,91-66-775,-27 23-146,-15 6-82,108-112 1,-39 9 596,-128 142-415,-20 25-124,0 0 0,0 0 1,0 0-1,0 0 0,0 0 0,0 0 0,0 0 1,0 0-1,0 0 0,0 0 0,0 0 0,0-1 1,0 1-1,0 0 0,0 0 0,0 0 0,0 0 0,0 0 1,0 0-1,0 0 0,0 0 0,1 0 0,-1 0 1,0 0-1,0 0 0,0 0 0,0 0 0,0 0 1,0 0-1,0 0 0,0 0 0,0 0 0,0 0 1,0 0-1,0 0 0,0 0 0,0 0 0,1 0 0,-1 0 1,0 0-1,0 0 0,0 0 0,0 0 0,0 0 1,0 0-1,0 0 0,0 0 0,0 0 0,0 0 1,0 0-1,0 1 0,0-1 0,0 0 0,0 0 1,0 0-1,0 0 0,1 0 0,-1 0 0,0 0 1,0 0-1,0 0 0,1 8-42,-1 9-19,-31 244 121,30-248 2,0 0 1,0 0-1,4 27 0,-2-35-5,0 0 0,0 0 0,0 1 0,1-1-1,0 0 1,0 0 0,0 0 0,1-1 0,-1 1-1,1-1 1,0 1 0,6 6 0,-7-10-32,0 1 0,0-1 0,0 1-1,0-1 1,1 0 0,-1 1 0,0-1 0,0 0 0,1-1 0,-1 1 0,0 0 0,1-1 0,-1 1 0,1-1 0,-1 0 0,1 0 0,-1 0 0,1 0 0,-1 0 0,1 0 0,3-2 0,4 0 53,0-1 1,-1-1-1,18-8 1,8-7-77,-1-1-1,-2-1 1,41-34 0,81-85 112,-141 127-85,-4 5-31,28-29 33,-34 33-33,1 0 0,-1-1-1,0 1 1,-1 0-1,1-1 1,-1 1-1,3-8 1,-5 12-1,0 0 1,0 0-1,-1 0 0,1 0 1,0 0-1,0 1 0,0-1 1,0 0-1,0 0 0,0 0 1,0 0-1,0 0 0,0 0 1,0 0-1,0 0 0,0 0 1,0 0-1,0 0 0,0 0 1,0 0-1,0 0 0,0 0 1,0 0-1,0 0 1,-1 0-1,1 0 0,0 0 1,0 0-1,0 0 0,0 0 1,0 0-1,0 0 0,0 0 1,0 0-1,0 0 0,0 0 1,0 0-1,0-1 0,0 1 1,0 0-1,0 0 0,0 0 1,0 0-1,0 0 0,0 0 1,0 0-1,0 0 0,0 0 1,0 0-1,0 0 0,-1 0 1,1 0-1,0 0 0,0 0 1,0 0-1,0 0 0,0 0 1,0 0-1,0-1 0,-7 7-91,-7 9 10,-5 10 72,2 1 0,1 0 1,0 1-1,-14 39 0,26-57 21,1-1 0,1 0 0,-1 1 0,1-1 0,1 1 0,0-1 0,0 10 0,0-14 5,2-1 0,-1 0 0,0 1 1,1-1-1,-1 0 0,1 0 0,0 0 0,0 1 0,0-1 0,0 0 0,1 0 0,-1 0 0,1 0 0,0-1 0,0 1 0,0 0 1,0-1-1,0 0 0,1 1 0,-1-1 0,6 3 0,-2-1 24,0-1 0,0 0 0,0-1-1,1 0 1,-1 0 0,1 0 0,0-1 0,-1 0 0,1 0 0,0-1 0,0 1-1,0-2 1,-1 1 0,1-1 0,0 0 0,0 0 0,-1-1 0,1 0 0,-1 0-1,0 0 1,1-1 0,-1 0 0,0 0 0,0-1 0,-1 0 0,1 0 0,-1 0-1,0 0 1,0-1 0,0 0 0,-1 0 0,1 0 0,-1-1 0,4-7 0,-2 0-24,0-1 0,-2 0 1,1 0-1,-2 0 0,0-1 1,0 1-1,-1-1 0,-1 0 1,-1 0-1,0 1 0,-1-1 1,0 0-1,-6-21 0,6 31-38,0 1-1,0-1 1,-1 1-1,0-1 1,0 1-1,0 0 1,-1 0-1,1 0 1,-1 0-1,0 0 1,0 1-1,-5-6 1,5 7 25,0 0 0,1 0 0,-1 0 0,0 0 0,0 1 0,0-1 0,0 1 0,0 0 0,-1 0 0,1 0 0,0 0 0,0 0 0,-1 1 0,1 0 0,-1 0 1,1 0-1,-5 0 0,-2 2-58,0-1 0,1 2 1,-1 0-1,-18 7 1,23-6 100,9-4-31,-4 0-3,11-4-3,202-69 169,-205 70-208,0 1 1,0 0-1,0 1 0,1 0 0,-1 1 1,0-1-1,14 2 0,-19 0 30,-1-1 0,1 1-1,0-1 1,-1 1 0,1 0-1,-1 0 1,1 0 0,-1 1-1,1-1 1,-1 0 0,0 1-1,0 0 1,0-1-1,0 1 1,0 0 0,0 0-1,0 0 1,0 0 0,-1 1-1,1-1 1,-1 0 0,0 1-1,0-1 1,0 1 0,0-1-1,1 5 1,0 2 10,-1-1 0,0 1 0,-1 0 0,0 0 0,0-1 0,0 1 0,-2 0 0,-1 10 0,-23 69 193,21-72-127,-6 17 59,6-14 120,-15 33-1,16-44 39,11-23 17,7-17-297,2 1 0,33-49 1,-35 61-16,1 1 1,0 0 0,2 1 0,0 1-1,19-15 1,-29 26 0,0-1-21,0 1 0,0 0 0,0 0 0,1 0 0,-1 1 0,1 0 0,0 1 0,10-3 0,-17 5 19,1 1 1,-1 0-1,0 0 1,0 0-1,1-1 1,-1 1-1,0 0 0,0 1 1,1-1-1,-1 0 1,0 0-1,0 0 1,0 1-1,1-1 0,-1 1 1,0-1-1,0 1 1,0-1-1,0 1 1,0 0-1,0 0 1,2 1-1,-2-1 4,0 1-1,0-1 1,0 1 0,-1 0-1,1-1 1,0 1 0,0 0-1,-1 0 1,0 0-1,1-1 1,-1 1 0,0 0-1,0 3 1,0 5 4,0 0 0,-2 0-1,1 1 1,-4 11 0,4-20-5,-5 19 2,-10 22 0,10-28 51,0 1 0,1-1 0,-4 23 0,10-31 75,3-7 25,6-10 157,-8 7-212,33-35 103,17-16-321,-46 49 98,0 0 1,0 0-1,1 1 0,-1-1 0,1 2 1,0-1-1,10-3 0,-15 6 9,-1 1 1,1-1-1,0 1 0,0 0 0,0-1 1,0 1-1,0 0 0,0 0 0,-1 0 1,1 0-1,0 0 0,0 1 0,0-1 1,0 1-1,0-1 0,-1 1 0,4 1 0,-3 0-1,1-1-1,-1 1 0,0 0 0,0 0 0,0 0 0,0 0 0,0 0 0,-1 0 0,1 0 1,2 6-1,1 3-4,0 1 1,-1-1-1,-1 1 1,3 17 0,-3-19 43,-2-2-8,4 13 53,-1 0 0,0 1 0,-1 22 1,-1-27 132,1-13-3195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58:23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1234 4064,'-12'-7'3432,"19"5"-1880,-7 1-1518,6-1 291,-1 0-1,0-1 0,0 0 0,0 0 1,0 0-1,0 0 0,-1-1 0,1 0 1,-1 0-1,0 0 0,4-6 1,6-9 220,17-30 1,-19 30-238,32-48 455,2 1-1,101-106 1,-108 132-640,9-8 177,-3-2 1,56-77-1,-2-43 766,-82 138-1002,-16 31-59,-1 0-1,0 1 1,1-1-1,-1 0 0,0 0 1,1 0-1,-1 1 0,1-1 1,0 0-1,-1 1 1,1-1-1,0 0 0,-1 1 1,1-1-1,1 0 0,-2 2-6,0-1 0,1 0-1,-1 1 1,0-1-1,0 0 1,0 1-1,0-1 1,1 1-1,-1-1 1,0 1 0,0-1-1,0 0 1,0 1-1,0-1 1,0 1-1,0-1 1,0 1-1,0-1 1,0 0 0,0 1-1,-1 0 1,-5 35-68,-3 1 122,-2-1 0,-2-1 0,-17 36 0,10-28 184,2 2 0,1 0 0,-20 95 0,35-128-149,1 1-1,-1 19 1,2-28-30,0 1 0,1-1 0,-1 1-1,1-1 1,0 1 0,0-1 0,1 0 0,-1 0 0,1 0 0,2 5-1,-3-8-25,-1 0-1,1 0 0,0-1 0,-1 1 0,1 0 0,0 0 0,-1-1 1,1 1-1,0 0 0,0-1 0,0 1 0,0-1 0,0 1 0,0-1 1,-1 1-1,1-1 0,0 0 0,0 0 0,0 1 0,0-1 1,1 0-1,-1 0 0,0 0 0,0 0 0,0 0 0,0 0 0,0 0 1,0 0-1,0-1 0,0 1 0,0 0 0,0 0 0,0-1 1,1 0-1,2-1 33,1-1 0,-1 0 0,0 1 1,0-2-1,5-4 0,15-18 32,0-2 0,32-48 0,-40 53-87,116-193 110,91-249-92,-214 445-1,-6 13-26,0 0 1,0 0-1,4-15 0,-7 22-1,0 0 1,0 0-1,0-1 1,0 1 0,0 0-1,0 0 1,0 0-1,0 0 1,0 0 0,0-1-1,0 1 1,0 0 0,0 0-1,0 0 1,0 0-1,0-1 1,0 1 0,0 0-1,0 0 1,-1 0-1,1 0 1,0 0 0,0 0-1,0-1 1,0 1-1,0 0 1,0 0 0,0 0-1,-1 0 1,1 0-1,0 0 1,0 0 0,0 0-1,0 0 1,0 0-1,-1 0 1,1-1 0,0 1-1,0 0 1,0 0-1,0 0 1,0 0 0,-1 0-1,1 0 1,0 0-1,0 0 1,0 0 0,0 0-1,-1 1 1,1-1 0,0 0-1,0 0 1,0 0-1,0 0 1,0 0 0,0 0-1,-1 0 1,1 0-1,0 0 1,0 0 0,0 0-1,0 1 1,0-1-1,-2 1-6,0 0 0,0 0 0,1 1 0,-1-1 0,0 1-1,1-1 1,-3 4 0,-14 20 19,1 1 0,-27 54 1,-17 65 9,23-51-49,-100 233 972,119-293-501,18-32-134,4-7 249,-3 4-514,15-21 26,32-37 0,-38 49-128,0 1-1,1 1 0,-1-1 0,2 1 0,-1 1 0,14-8 0,-22 14 43,1 1-1,-1-1 1,1 0-1,0 1 0,-1-1 1,1 1-1,-1 0 1,1 0-1,0 0 1,-1 0-1,1 0 1,0 0-1,-1 1 0,1-1 1,-1 1-1,1 0 1,0 0-1,-1 0 1,0 0-1,5 3 1,1 1-29,1 1-1,-1 0 1,15 15 0,-1 1-26,-6-6 139,1 0-1,0-1 0,30 20 0,-42-32-35,0 0 0,1 0 0,-1 0 0,1-1 0,-1 0 0,1 0 0,0-1 0,0 1 0,0-1 0,0-1 0,-1 1 0,1-1 0,0 0 0,0 0 0,0-1 0,0 1 0,0-1 0,10-4 0,-8 3-8,-1-2 0,0 1 0,0-1 1,0 0-1,0 0 0,-1-1 1,0 0-1,0 0 0,0 0 1,0-1-1,5-7 0,-8 9-22,0 0 0,0 0 0,-1 0 0,1-1 0,-1 1 1,0-1-1,-1 1 0,1-1 0,-1 0 0,1 1 0,-2-1 0,1 0 0,0 0 0,-1 0 0,0 0 0,0 0 0,0 0 0,-3-9 0,3 12-13,0 1 0,-1-1 0,1 1-1,-1-1 1,1 1 0,-1-1 0,1 1 0,-1 0 0,0-1-1,0 1 1,0 0 0,0 0 0,0-1 0,0 1-1,0 0 1,0 0 0,0 0 0,0 0 0,-1 0-1,1 1 1,0-1 0,-1 0 0,1 1 0,-1-1 0,1 1-1,-1-1 1,1 1 0,-1-1 0,1 1 0,-1 0-1,1 0 1,-1 0 0,1 0 0,-1 0 0,1 0-1,-1 0 1,1 1 0,-1-1 0,1 1 0,-3 0 0,0 0-2,0 1 1,1 0 0,-1-1 0,0 1-1,1 0 1,0 1 0,-1-1 0,1 0-1,0 1 1,0 0 0,1 0 0,-1 0-1,1 0 1,-1 0 0,1 0 0,0 1 0,0-1-1,0 1 1,1 0 0,-1-1 0,1 1-1,0 0 1,0 0 0,0 0 0,0 0-1,1 0 1,0 0 0,0 4 0,0 3 20,1 1 0,0 0 0,1-1 0,1 0 0,-1 1 0,2-1 0,0 0 0,9 18 0,-5-11 61,2-1 1,0 0-1,24 30 1,-29-42-92,0 1 0,0-1 1,1-1-1,-1 1 0,1-1 0,0 1 1,0-2-1,1 1 0,-1-1 1,1 0-1,0 0 0,-1-1 0,1 0 1,8 2-1,-12-4-332,1 0 0,-1 1-1,0-2 1,0 1 0,0 0 0,0-1 0,0 1 0,0-1 0,0 0-1,0 0 1,0 0 0,0 0 0,0-1 0,-1 1 0,1-1 0,-1 0-1,1 1 1,4-5 0,-3 1-650,0 1-1,0-1 0,0 1 1,-1-1-1,1 0 1,-1-1-1,0 1 0,3-9 1,2-7-1844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58:23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32 6816,'-50'-8'3488,"60"8"-2528,8 8-608,27-4 832,5 4-672,16-8 128,2 3-384,27-6-96,-5 3-96,21-12 288,-6 4-160,-12-9-5952,-7 11 3136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58:35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11 4320,'0'0'7936,"-6"0"-6064,1 0-1776,1 1 0,-1 0 0,1 0 1,-1 0-1,1 0 0,-1 1 1,1 0-1,0 0 0,0 0 1,0 0-1,0 1 0,0-1 1,0 1-1,1 0 0,-1 0 1,-3 4-1,15-11 2629,-2 1-2617,-1 0 0,0-1 0,0 0 1,-1 0-1,1 0 0,6-8 0,-11 12-101,1-1 0,-1 1-1,0 0 1,0 0-1,0 0 1,0-1-1,0 1 1,0 0 0,1 0-1,-1-1 1,0 1-1,0 0 1,0 0-1,0-1 1,0 1 0,0 0-1,0 0 1,0-1-1,0 1 1,0 0-1,0 0 1,0-1-1,0 1 1,0 0 0,-1 0-1,1-1 1,0 1-1,0 0 1,0 0-1,0 0 1,0-1 0,-1 1-1,-7-1 49,-14 8-124,12-2 120,0 1-1,0-1 1,1 1 0,0 1-1,0 0 1,1 0 0,0 1-1,0 0 1,1 0 0,0 1-1,-7 11 1,14-19 408,3-2-139,7-6 21,12-9-37,-16 11-278,10-9-5177,-7 9 2010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58:37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5 3968,'-14'0'13285,"11"0"-13424,-4 3 603,6-3-441,0 1 0,0-1 1,0 1-1,0 0 0,0-1 0,0 1 0,0 0 0,0 0 1,1 0-1,-1 0 0,0 0 0,0-1 0,1 2 0,-1-1 0,1 0 1,-1 0-1,1 0 0,-1 0 0,1 0 0,-1 1 0,2 3 1303,6-16-173,-7 10-1130,0 0-1,0 0 1,1 1-1,-1-1 0,0 0 1,0 0-1,0 0 1,0 1-1,0-1 1,0 0-1,0 0 0,0 0 1,0 1-1,0-1 1,0 0-1,-1 0 1,1 1-1,-1-3 0,1 3-19,0 0 1,0 0-1,0 0 0,0-1 0,0 1 0,-1 0 0,1 0 0,0-1 1,0 1-1,0 0 0,0 0 0,0 0 0,-1 0 0,1-1 0,0 1 1,0 0-1,0 0 0,0 0 0,-1 0 0,1 0 0,0 0 0,0-1 1,-1 1-1,1 0 0,0 0 0,0 0 0,0 0 0,-1 0 0,1 0 1,0 0-1,0 0 0,-1 0 0,1 0 0,0 0 0,0 0 0,-1 0 0,1 0 1,0 0-1,0 1 0,-1-1 0,0 1-187,-16 18-105,16-18 301,1 0 1,-1 0 0,0-1 0,1 1 0,0 0 0,-1 0-1,1 0 1,-1-1 0,1 1 0,0 0 0,-1 0 0,1 0-1,0 0 1,0 0 0,0 0 0,0 0 0,0 0 0,0 0 0,0-1-1,0 1 1,0 0 0,0 0 0,1 1 0,0 0 227,7-7 1045,-6-1-1057,-1 4-155,1-1-1,-1 0 1,0 0-1,0 0 1,0 0-1,0-6 1,-4 12-872,0 1 864,3-4-64,0 0 0,0 0 0,0 0 0,-1 0-1,1 0 1,0 0 0,0 0 0,0 0 0,0 0 0,0 0-1,0 0 1,0 0 0,0 0 0,0 0 0,0 0 0,0 0 0,0 0-1,0 0 1,0 0 0,0 1 0,0-1 0,0 0 0,0 0-1,0 0 1,0 0 0,0 0 0,0 0 0,0 0 0,0 0-1,0 0 1,0 0 0,0 0 0,0 0 0,1 0 0,-1 0 0,0 0-1,0 0 1,0 0 0,0 0 0,0 0 0,0 1 0,0-1-1,0 0 1,0 0 0,0 0 0,0 0 0,0 0 0,0 0 0,0 0-1,0 0 1,0 0 0,0 0 0,0 0 0,0 0 0,1 0-1,-1 0 1,0 0 0,0 0 0,0 0 0,0 0 0,0 0-1,0 0 1,0 0 0,0 0 0,0 0 0,0 0 0,28-7-10534,-6 10 6805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6:25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57 2720,'-8'-3'6522,"27"3"-4927,10 0-647,-1-1 0,1-1 0,38-8 0,210-29 667,-273 39-1609,15-1 74,-1 1-1,20 2 1,8 1-500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48:20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30 551 2912,'-29'5'5306,"68"-8"-1937,-28 1-3116,0 0-1,0-1 0,-1 0 0,1-1 0,-1 0 1,0 0-1,14-9 0,-2-1 93,-1 0-1,23-22 1,-36 29-308,0-1 1,-1 0-1,0-1 1,0 1-1,-1-1 0,0 0 1,-1-1-1,5-11 1,-1-2 10,-1-2 1,-1 1 0,-2-1-1,0 0 1,-2 0 0,0 0-1,-2-33 1,-1 44-104,0 1 1,-1 0-1,0 0 0,-1 0 1,-1 0-1,0 0 0,-6-15 1,9 27 31,0 0 0,-1 1 0,1-1 1,0 0-1,-1 0 0,1 1 1,-1-1-1,1 0 0,-1 0 0,1 1 1,-1-1-1,0 1 0,1-1 1,-1 0-1,0 1 0,1-1 0,-1 1 1,0 0-1,0-1 0,1 1 1,-1-1-1,0 1 0,0 0 0,0 0 1,0 0-1,1-1 0,-1 1 1,0 0-1,0 0 0,0 0 0,0 0 1,-1 1-1,1-1-4,0 0-1,0 1 1,0-1 0,1 1 0,-1-1-1,0 1 1,0 0 0,0-1-1,1 1 1,-1 0 0,0 0-1,1-1 1,-1 1 0,1 0-1,-1 0 1,1 0 0,-1 0 0,1 0-1,-1 0 1,1 0 0,0 0-1,0 0 1,-1 0 0,1 0-1,0 0 1,0 0 0,0 0 0,0 1-1,-1 27-126,0-17 99,0 0 0,2 14-1,1 19 22,-2-32 13,1-1 0,0 0 0,0 0 1,4 14-1,5 9 138,-2 1 0,6 49 1,-2 199 1423,-15-229-1456,-13 84 1,9-104 74,-1 0 0,-17 44 0,21-69-110,0-1-1,0 1 1,-1-1 0,0-1 0,-1 1 0,1-1 0,-2 0 0,1 0 0,-1 0 0,-1-1-1,1-1 1,-1 1 0,-9 5 0,12-9 36,0-1 0,0 1 0,0-1 0,0 0-1,0 0 1,-1-1 0,1 0 0,-1 0 0,1 0 0,-11 0 0,13-1-39,0 0 1,0-1-1,0 1 1,1-1-1,-1 1 1,0-1-1,0 0 1,1 0-1,-1 0 1,0 0-1,1-1 1,-1 1-1,1-1 1,0 1-1,-1-1 1,1 0-1,0 0 1,0 0-1,0 0 1,0-1-1,1 1 1,-3-3-1,3 3-45,1 0 1,-1 0-1,1 0 0,-1 0 0,1-1 0,-1 1 0,1 0 0,0 0 0,0 0 0,0 0 0,1-1 0,-1 1 0,0 0 0,1 0 0,-1 0 0,1 0 0,0 0 0,-1 0 0,1 0 0,0 0 0,1 0 0,-1 0 0,2-1 0,4-7-34,0 0 0,16-15 0,-14 16-33,3-3 4,1-1 0,1 2-1,0 0 1,0 0 0,1 2-1,1-1 1,-1 2 0,2 0-1,19-6 1,-30 12 54,-1 0-1,1 1 0,-1 0 1,1 0-1,-1 1 0,1-1 1,0 1-1,0 0 1,-1 1-1,1-1 0,0 1 1,-1 1-1,1-1 0,-1 1 1,1-1-1,-1 2 1,0-1-1,0 0 0,0 1 1,7 5-1,2 4 11,0 0-1,-1 1 1,23 27 0,-26-26 74,1-1 0,0 0 1,1-1-1,1 0 0,15 11 1,-21-19-4,0 0 1,0 0 0,1 0-1,0-1 1,-1 0 0,1-1-1,0 0 1,0 0 0,1-1-1,-1 0 1,15 0 0,0 1 142,0-2 0,41-3 0,-55 1-167,0 1 1,0-1-1,-1 0 1,1-1-1,-1 0 0,0-1 1,1 1-1,-2-1 0,1-1 1,12-9-1,-9 6-15,0-2 49,1 0 0,12-14 1,-21 20-75,1-1 1,-1 1 0,-1-1-1,1 1 1,0-1 0,-1 0 0,0 0-1,0 0 1,-1 0 0,2-7-1,0-2-73,3-30 89,-6 39-19,-1 1 1,0-1-1,0 1 0,0 0 1,0-1-1,-1 1 0,0 0 0,0 0 1,0 0-1,-5-7 0,-6-13 4,12 22-21,0 0-1,0 0 1,0 0 0,0 0 0,0 0 0,-1 0-1,1 1 1,-1-1 0,0 0 0,1 1 0,-1-1 0,0 1-1,0 0 1,0-1 0,0 1 0,0 0 0,0 0-1,0 0 1,0 0 0,0 1 0,-1-1 0,1 1 0,0-1-1,0 1 1,-1 0 0,1 0 0,0 0 0,-1 0-1,1 0 1,0 0 0,0 1 0,-1-1 0,1 1 0,0 0-1,0-1 1,0 1 0,0 0 0,0 0 0,0 1-1,0-1 1,0 0 0,0 1 0,-2 1 0,-2 3-23,1 0 1,0 0-1,0 1 1,1-1-1,0 1 1,0 0-1,0 0 1,1 0-1,0 0 1,1 1-1,0-1 1,0 1-1,-1 8 1,1-5 36,1 0 1,0 0-1,0 1 0,1-1 1,1 0-1,0 1 0,1-1 0,3 15 1,-2-20-5,-1 0 1,1 0 0,0 0-1,0-1 1,0 1 0,1-1-1,0 0 1,0 0 0,0 0-1,0-1 1,1 1 0,0-1-1,0 0 1,10 5 0,-4-2 79,0-2 0,1 0 0,-1 0 0,1-1 0,0 0 0,20 3 0,-27-7-39,1 1 0,-1-1 1,1 0-1,-1-1 0,1 1 0,-1-1 0,0 0 0,1 0 0,-1-1 0,0 1 0,0-1 0,0-1 0,0 1 0,0-1 0,0 1 0,-1-1 0,1-1 0,-1 1 0,0-1 0,0 1 0,0-1 0,3-5 0,1-2 23,0-1 0,-1 0 0,0-1 0,6-18 0,17-59 62,-23 68-81,13-42 131,61-186-155,-63 197-22,-2 0-1,12-68 0,-22 83-211,2-62-1,-8 101 207,0-1-1,0 0 1,0 0-1,0 0 1,0 0-1,0 0 1,0 0-1,0 0 0,0 0 1,0 0-1,-1 0 1,1 0-1,0 0 1,0 0-1,0 0 1,0 0-1,0 0 0,0 0 1,0 0-1,0 0 1,0 0-1,0 0 1,0 0-1,0 0 1,0 0-1,0 0 0,0 0 1,0 0-1,-1 0 1,1 0-1,0 0 1,0 0-1,0 0 1,0 0-1,0 0 1,0 0-1,0 0 0,0 0 1,0 0-1,0 0 1,0 0-1,0 0 1,0-1-1,0 1 1,0 0-1,0 0 0,0 0 1,0 0-1,0 0 1,0 0-1,0 0 1,0 0-1,0 0 1,0 0-1,0 0 1,0 0-1,0 0 0,-6 9-186,-4 14 85,0 12 85,-1 4-7,1 1-1,1 0 1,-2 41 0,8-26 41,3 0 1,1-1 0,3 1-1,3-1 1,2 0 0,16 53-1,-22-96 32,1 0-1,1 1 0,0-2 1,0 1-1,1 0 1,0-1-1,1 0 0,0-1 1,1 0-1,8 9 0,-9-12-92,0 0 0,0-1 0,1 0 0,-1 0 0,1-1-1,0 0 1,0 0 0,1-1 0,-1 0 0,1 0 0,0-1-1,-1 0 1,18 1 0,-23-3-38,6 1-735,-1-1 0,1 0 0,10-1-1,-17 1 558,0 0 0,0-1 1,-1 1-1,1 0 0,0-1 0,-1 0 0,1 1 0,0-1 0,-1 0 0,1 0 0,-1 1 0,1-1 0,-1-1 0,1 1 1,-1 0-1,0 0 0,1 0 0,-1-1 0,0 1 0,0-1 0,0 1 0,0-1 0,1-1 0,0-21-4357,1 0 1478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48:20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35 5216,'-7'-4'413,"-4"-2"1409,12 6-1695,0 0 0,-1-1-1,1 1 1,-1 0 0,1 0-1,-1-1 1,1 1 0,0 0-1,-1 0 1,1 0 0,0 0-1,-1 0 1,1 0 0,-1 0 0,1 0-1,0 0 1,-1 0 0,1 0-1,0 0 1,0 0 0,104-4 3027,-24-1-2628,39-1-37,44-2-925,-127 10-772,-1 4-3317,-8 1 1437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48:25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1 720 2656,'2'-3'7275,"-1"2"-7103,1-1 0,-1 0 0,0 0 0,0 0 0,0 0-1,0 0 1,1-3 0,30-217 2639,-28 192-2685,-1 5 115,8-34 0,-6 43-194,3-17 128,18-45 0,-22 68-147,1-1 0,0 2 0,0-1 0,1 1 1,1-1-1,0 2 0,0-1 0,13-11 1,2 0 67,2 1 1,0 1 0,1 2 0,1 0-1,0 1 1,29-10 0,-49 22-86,1 2 1,-1-1-1,1 0 0,8 0 1,-13 2-10,1 0 0,-1 0 0,1 0 0,0 0 0,-1 0 0,1 1 0,-1-1 0,1 1 0,-1-1 0,1 1 0,-1 0 0,1 0 0,3 2 0,-2 1 24,1-1 0,-1 1 0,1-1 0,-1 1 0,0 1-1,-1-1 1,1 0 0,-1 1 0,0 0 0,0 0 0,0 0 0,-1 0-1,0 0 1,0 1 0,0-1 0,0 0 0,-1 1 0,0 0 0,0 6-1,2 31 48,-1 0 0,-10 85-1,3-56-50,3-8 106,-1 24 134,2-52-189,1-30-36,1-1 0,-2 1 0,1 0 0,-1 0 0,1 0-1,-1-1 1,-1 1 0,-1 5 0,2-8-55,-4 8 204,5-11-172,0 0 1,0 0-1,0 0 1,0 0-1,0 0 0,0 0 1,0 1-1,-1-1 1,1 0-1,0 0 0,0 0 1,0 0-1,0 1 1,0-1-1,0 0 0,0 0 1,0 0-1,0 0 1,0 0-1,0 1 0,0-1 1,0 0-1,0 0 1,0 0-1,0 0 0,0 0 1,0 1-1,0-1 1,1 0-1,-1 0 0,0 0 1,0 0-1,0 0 1,0 1-1,0-1 0,0 0 1,0 0-1,0 0 1,1 0-1,-1 0 0,0 0 1,0 0-1,0 0 1,0 1-1,0-13 1351,0 10-1343,0-16 105,1-1-1,0 1 1,5-24-1,-1 18-137,27-107-15,-25 109 54,46-123-44,-46 129 13,2 1-1,-1 0 1,2 0 0,0 1 0,0 0 0,24-23-1,-31 34 27,1-1-52,1 0 0,-1 0 0,1 1 0,8-6-1,-11 8 11,0 0 0,0 1-1,0-1 1,0 1-1,0-1 1,0 1-1,0-1 1,0 1 0,0 0-1,0 0 1,0 0-1,0 0 1,0 1-1,1-1 1,-1 0 0,3 2-1,-1-1 28,-1 1 0,1-1 0,-1 0 0,0 1-1,0 0 1,1 0 0,-1 0 0,0 0 0,-1 0 0,1 1 0,0-1 0,-1 1-1,1-1 1,-1 1 0,0 0 0,0 0 0,0 0 0,0 1 0,-1-1 0,3 7-1,12 51-92,-9-31 165,0 8 25,-1 0 0,0 55 0,-4-57-36,-4 96 170,0-45-41,-5-10-59,3-30-107,2-32-15,1 0-1,1 1 1,0-1-1,2 0 1,-1 1 0,2-1-1,0 0 1,7 19-1,-5-20 55,1 0 0,0-1 0,1 0 0,0 0 0,1-1 0,1 0 0,0 0 0,1-1 0,15 14 0,1-4 90,1-1 1,53 29-1,-62-38-59,18 13 277,-36-24-393,0 0 1,0 0-1,-1 0 0,1 0 0,0 0 1,0 0-1,0 0 0,0 0 1,0 1-1,0-1 0,0 0 1,0 0-1,0 0 0,0 0 0,0 0 1,0 0-1,0 0 0,0 0 1,0 0-1,0 0 0,0 0 1,0 0-1,0 0 0,0 1 1,0-1-1,0 0 0,0 0 0,0 0 1,0 0-1,0 0 0,0 0 1,0 0-1,0 0 0,0 0 1,0 0-1,0 0 0,0 1 0,0-1 1,0 0-1,0 0 0,0 0 1,0 0-1,0 0 0,0 0 1,0 0-1,0 0 0,0 0 0,0 0 1,0 0-1,0 0 0,1 0 1,-1 0-1,0 0 0,0 0 1,0 0-1,0 0 0,0 0 0,0 1 1,0-1-1,0 0 0,0 0 1,0 0-1,0 0 0,0 0 1,1 0-1,-1 0 0,0 0 0,0-1 1,-10 3-4764,-13-2-4509,5-1 4972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48:26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79 2912,'-5'-6'1442,"0"2"444,-8-6 7079,76 7-8230,-37 1-425,43 2-1,-42 1-119,1-1-1,-1-1 0,49-10 0,-74 11-167,48-5 437,-45 4-364,-3 1-51,-1 0 0,1 0 0,0 0 0,-1-1 0,1 1 0,-1-1-1,1 1 1,2-2 0,-4 1-26,1 1 0,-1-1 0,0 1-1,1-1 1,-1 1 0,0-1 0,1 1 0,-1-1 0,0 1 0,0-1-1,1 1 1,-1-1 0,0 1 0,0-1 0,0 0 0,0 1-1,0-1 1,0 1 0,0-1 0,0 0 0,0 1 0,0-1 0,0 1-1,0-1 1,-1 1 0,1-1 0,0 0 0,0 1 0,-1-1-1,1 1 1,-1-1 0,-11-14-6034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48:27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7 108 3552,'0'0'178,"0"0"0,-1 0 0,1 0 0,0 0 0,-1 0-1,1 0 1,0 0 0,0-1 0,-1 1 0,1 0 0,0 0 0,0 0 0,-1 0 0,0-1 890,1 1-891,0-1 1,0 1 0,0 0 0,-1 0 0,1-1 0,0 1 0,0 0 0,0 0 0,0-1 0,0 1 0,0 0 0,0 0 0,0-1 0,0 1 0,0-1-1,9-2 1980,10-4-613,-3-5 59,36-18-1,19 2-1143,-59 24-439,0 0-1,1 1 1,-1 0-1,0 0 1,1 2-1,0 0 1,-1 0 0,1 1-1,0 0 1,0 1-1,20 5 1,-5 4-261,-11 0-2835,-4-2 996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48:29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1219 2816,'0'0'26,"0"0"1,0 0-1,0 0 1,1 0-1,-1 0 1,0 0-1,0 0 0,0 0 1,0 0-1,0 0 1,1 0-1,-1 0 1,0 0-1,0 0 0,0 0 1,0 0-1,0 0 1,0 0-1,1 0 1,-1-1-1,0 1 1,0 0-1,0 0 0,0 0 1,0 0-1,0 0 1,0 0-1,0 0 1,0 0-1,1-1 0,-1 1 1,0 0-1,0 0 1,0 0-1,0 0 1,0 0-1,0 0 1,0-1-1,0 1 0,0 0 1,0 0-1,0 0 1,0 0-1,0 0 1,0-1-1,0 1 0,0 0 1,0 0-1,0 0 1,0 0-1,0 0 1,0-1-1,0 1 1,0 0-1,-1 0 0,1 0 1,0 0-1,0 0 1,0 0-1,0 0 1,0-1-1,1 1 68,-1 0 0,1 0-1,0 0 1,0 0 0,-1 0-1,1 0 1,0-1 0,0 1 0,-1 0-1,1 0 1,0-1 0,-1 1 0,1-1-1,0 1 1,-1 0 0,1-1-1,-1 1 1,1-1 0,-1 0 0,1 1-1,0-1 1,2-5 386,0 1-1,1 1 0,-1-1 1,9-8-1,-4 6-161,-1-1-1,7-11 0,61-116 1050,-33 55-926,128-174 845,-91 143-780,-60 84-376,-2-1 1,0-1-1,-2 0 0,19-55 0,-37 103-1527,-51 90 970,32-69 474,2 0-1,1 2 1,-20 70 0,13 12 349,22-104-253,2 1 1,1-1 0,0 0 0,4 28-1,-2-43-28,0 1-1,0-1 0,0 0 1,1 0-1,0 0 0,0 0 1,4 6-1,-5-10-52,-1 0 0,1 1 0,0-1 0,0 0 0,-1 0 0,1 0 0,0 0-1,0 0 1,0 0 0,0 0 0,0-1 0,1 1 0,-1 0 0,0 0 0,0-1 0,0 1 0,1-1 0,-1 1 0,0-1 0,1 1 0,-1-1 0,0 0 0,1 0-1,-1 0 1,1 0 0,-1 0 0,0 0 0,1 0 0,-1 0 0,0 0 0,1-1 0,-1 1 0,0 0 0,2-2 0,3-1 47,-1 0 0,1 0 0,-1-1 0,0 0 0,0 0 0,0-1 0,0 1 0,-1-1 0,6-7 0,5-9 20,13-25 1,-11 17-45,79-142 239,-90 160-285,16-30 158,34-88 1,10-78-124,-47 135-28,34-121 671,-50 180-724,0 1 1,0-1-1,1-20 0,-16 57-515,-1 18 419,-15 70-1,21-79 97,-11 48 61,-29 142 164,12 9-89,15-91-242,16-116 142,0 3 392,-3 44-1,8-65-188,1-18 421,26-99 118,-11 47-854,-5 22 16,25-62 1,-35 97 36,0 1 1,1 0 0,-1-1-1,1 1 1,0 0 0,0 1-1,1-1 1,-1 1 0,8-8-1,-11 13 14,0-1 0,1 0 0,-1 1 0,0-1 0,1 0 0,-1 1 0,0-1 0,0 0 0,0 1 0,1-1 0,-1 1 0,0-1 0,0 0 0,0 1 0,0-1 0,0 1 0,0 0 0,8 94-81,-8-67 99,2 0-1,1 1 1,8 29 0,-8-47 22,0-1 1,0 0-1,1 0 1,1-1 0,6 12-1,-9-18 0,0 0 0,0 0 0,1 0 0,-1 0 0,1-1 0,-1 1 0,1-1 0,0 0 0,0 0 0,0 0 0,0 0 0,0 0 0,0-1 0,1 1 0,-1-1-1,1 0 1,-1 0 0,7 1 0,-4-2 58,-1 0 1,1 0-1,-1 0 0,1 0 0,-1-1 0,1 0 0,-1 0 0,1-1 0,-1 1 0,10-5 0,-7 2-18,-1-1 0,1 0 0,-1 0-1,0 0 1,0-1 0,7-8 0,4-8 22,0-1 0,-1-1 0,16-30-1,-23 38-23,0-1-33,-1 0-1,0-1 1,-1 0 0,-1 0-1,0-1 1,-2 0 0,4-20-1,-8 38-40,-1 0 0,0-1 0,0 1 0,0 0 0,0 0 0,0-1 0,0 1 0,0 0 0,0 0 0,0-1 0,0 1 0,-1 0 0,1 0 0,0 0 0,-1-1 0,1 1 0,-1 0 0,1 0 0,-1 0 0,0 0 0,1 0 0,-1 0 0,0 0 0,0 0 0,0 0 0,0 1 0,0-1 0,0 0 0,0 0 0,0 1 0,0-1 0,0 1 0,0-1 0,0 1 0,-1-1 0,1 1 0,0 0 0,0-1 0,0 1 0,-1 0 0,1 0 0,0 0 0,0 0 0,-1 0 0,1 0 0,-2 1 0,-3-1 28,1 1 0,0 0 1,-1 1-1,1-1 1,0 1-1,0 0 1,0 0-1,0 1 0,1-1 1,-7 6-1,5-4-34,0 1 0,1 0 0,0 1 0,-1 0-1,2-1 1,-1 2 0,1-1 0,0 0 0,0 1 0,1 0-1,-1 0 1,2 0 0,-1 0 0,1 0 0,0 1 0,0-1-1,1 1 1,0-1 0,1 1 0,0-1 0,0 1 0,0-1-1,1 1 1,0 0 0,0-1 0,1 0 0,0 1 0,0-1-1,1 0 1,0 0 0,4 7 0,-2-5 27,1-1 0,0 1 0,0-1 1,1-1-1,0 1 0,0-1 0,0 0 0,13 8 0,-9-8 42,0 0 1,1 0-1,-1-1 0,1-1 0,25 8 0,-34-12-130,0 0 0,0 0 0,0-1 1,0 0-1,0 1 0,0-1 0,0 0 0,0 0 0,0-1 0,0 1 0,0 0 0,0-1 0,0 0 0,0 0 0,0 0 0,0 0 0,0 0 0,0-1 0,-1 1 0,1-1 1,0 0-1,-1 0 0,0 0 0,1 0 0,3-4 0,-1-1-840,-1 0 1,1 0-1,-1 0 0,-1-1 1,1 1-1,-1-1 1,-1 0-1,3-9 1,4-7-1306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1:48:30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89 6304,'-15'-13'2848,"25"9"-2464,-2 1 1216,5-2-960,15-3 928,4-1-896,13-2 160,0 7-512,8-4-128,-3 5-96,0-6-224,-2 9 64,-2-8 320,2 8-160,-3-3-2816,-3 6 1472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0:19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5 590 2240,'0'0'99,"-1"0"0,1 0 0,0 0 0,0 0 1,-1-1-1,1 1 0,0 0 0,0 0 0,-1 0 0,1-1 0,0 1 0,0 0 0,0 0 1,-1-1-1,1 1 0,0 0 0,0-1 0,0 1 0,0 0 0,0 0 0,0-1 0,-1 1 1,1 0-1,0-1 0,0 1 0,0 0 0,0-1 0,0 1 0,0 0 0,0-1 1,0 1-1,1 0 0,-1-1 0,0 1 0,0 0 0,0 0 0,0-1 0,0 1 0,0 0 1,0-1-1,1 1 0,-1 0 0,0 0 0,0-1 0,0 1 0,1 0 0,-1 0 0,0 0 1,0-1-1,1 1 0,-1 0 0,0 0 0,1 0 0,-1 0 0,0 0 0,0 0 0,1-1 1,3-1 1068,-2-1-984,1 0-1,-1 0 1,0 0 0,0-1 0,0 1-1,-1-1 1,1 1 0,-1-1-1,1-4 1,3-5 214,7-20 393,-1-2 0,9-46 0,-3 5-290,-12 56-321,7-25 203,18-44-1,-25 75-282,2 1 1,0-1 0,0 1-1,1 0 1,1 1-1,0 0 1,13-14 0,-18 23-101,-1 0 0,0 0 0,1 0 0,-1 1 0,1-1 0,0 1 0,0 0 0,6-2 0,-9 3 4,0 1 0,-1 0 0,1 0 0,0 0 0,0 0 0,0-1 0,0 1 0,0 0 0,0 1 0,0-1 0,0 0-1,0 0 1,0 0 0,0 0 0,0 1 0,0-1 0,1 1 0,-1 0 17,0 0 0,0 0 0,0 0 0,0 0 0,-1 0 0,1 0-1,0 0 1,0 0 0,-1 0 0,1 0 0,-1 0 0,1 0 0,-1 0 0,0 1 0,1-1 0,-1 0 0,0 2-1,2 14-5,-2-1 0,0 1-1,-1 0 1,0-1-1,-1 1 1,-6 18-1,0 9-52,1 4 36,-2 67-1,12-97 200,-3-18-181,0 0-1,0 1 0,0-1 0,0 0 0,1 0 1,-1 0-1,0 1 0,0-1 0,0 0 0,1 0 0,-1 0 1,0 1-1,0-1 0,1 0 0,-1 0 0,0 0 1,0 0-1,1 0 0,-1 0 0,0 0 0,0 0 0,1 0 1,-1 0-1,0 0 0,0 0 0,1 0 0,-1 0 1,0 0-1,0 0 0,1 0 0,-1 0 0,0 0 0,1 0 1,-1 0-1,0 0 0,0 0 0,0 0 0,1-1 0,-1 1 1,0 0-1,0 0 0,1 0 0,-1 0 0,0-1 1,0 1-1,0 0 0,0 0 0,1-1 0,-1 1 0,0 0 1,0-1-1,10-11 200,0-1 0,10-19 0,2-2-194,-3 5-18,-4 7 26,1 1 1,33-36-1,-48 55-37,72-64 110,-63 58-164,0 0 0,1 0 0,1 1 0,-1 0 1,18-6-1,-27 12 23,0 0-1,1 0 1,-1 1 0,1-1 0,-1 1 0,1 0 0,2-1 0,-4 1 42,0 1 1,0-1-1,-1 0 1,1 0-1,0 0 1,0 0 0,-1 1-1,1-1 1,0 0-1,-1 0 1,1 1-1,0-1 1,-1 1 0,1-1-1,0 1 1,-1-1-1,1 1 1,-1-1-1,1 1 1,-1-1 0,1 1-1,-1 0 1,0-1-1,1 1 1,-1 0-1,0-1 1,1 2-1,1 5 26,-1 0-1,0-1 1,-1 1-1,1 0 0,-1 0 1,0 0-1,-1 0 0,0 0 1,-3 11-1,3-10-20,-1 0 0,1 0 1,0 0-1,1 0 0,0 0 1,2 14-1,-1-14 116,-1-8-120,0 0 1,0 0-1,0 0 0,0 0 1,0 0-1,0 0 0,0 0 0,0 0 1,0 0-1,0 0 0,0 0 0,1 0 1,-1 0-1,0 0 0,0 0 0,0 0 1,0 0-1,0 0 0,0 0 0,0 0 1,0 0-1,0 0 0,0 0 0,0 0 1,0 0-1,0 0 0,0 0 1,0 0-1,0 0 0,0 0 0,0 0 1,0 0-1,0 0 0,0 0 0,0 0 1,0 0-1,1 0 0,-1 0 0,0 0 1,0 0-1,0 0 0,0 0 0,0 0 1,0 0-1,0 1 0,4-6 156,-3 5-143,26-25 230,-1 0-1,26-33 1,-46 51-410,0 0 1,1 1-1,8-8 0,-14 13 137,2 10-30,-1-1 0,0 1 0,0 10 0,3 108 86,-6-94-2,2 0 1,1 0-1,11 54 1,-4-60 136,-9-26-156,1 0 1,-1 0-1,1 0 1,0 0 0,-1 0-1,1 0 1,0 0-1,0 0 1,0 0-1,0 0 1,-1 0 0,1 0-1,0-1 1,0 1-1,1 0 1,-1-1-1,0 1 1,2 0-1,-1-1 16,1 0 0,-1 0 0,0 0 0,1 0 0,-1-1 0,1 1 0,-1-1 0,0 1-1,0-1 1,1 0 0,-1 0 0,0 0 0,0 0 0,3-2 0,29-24 73,-16 11-84,197-152 18,-181 141-37,-3 2 63,57-36 1,-85 59-40,10-5 43,-2 0 0,1 0 0,17-16-1,-28 23-56,-1 0 0,0 0-1,0-1 1,0 1-1,1 0 1,-1 0-1,0 0 1,0 0-1,0 0 1,1-1-1,-1 1 1,0 0 0,0 0-1,0 0 1,0 0-1,0-1 1,0 1-1,0 0 1,1 0-1,-1-1 1,0 1 0,0 0-1,0 0 1,0 0-1,0-1 1,0 1-1,0 0 1,0 0-1,0-1 1,0 1 0,0 0-1,0 0 1,-8-1-55,-10 7-109,6-1 158,0 1 1,0 1-1,1 0 1,0 0-1,1 1 1,0 0-1,0 1 0,1 0 1,-12 14-1,3 3-43,1 0 0,1 2 0,-21 49 0,33-67 64,1-1-1,0 1 0,0-1 0,1 1 0,0 0 0,0 17 0,2-23-18,0 0-1,0 0 0,0-1 0,1 1 1,-1 0-1,1 0 0,0 0 0,0-1 0,0 1 1,1 0-1,0-1 0,-1 1 0,1-1 1,0 0-1,1 0 0,-1 1 0,0-1 1,1-1-1,5 6 0,-5-6 31,-1 0 1,1 0-1,0 0 1,0 0-1,1 0 1,-1-1-1,0 0 0,1 1 1,-1-1-1,0 0 1,1-1-1,-1 1 1,1 0-1,0-1 0,-1 0 1,1 0-1,-1 0 1,1 0-1,-1-1 1,1 0-1,-1 1 0,1-1 1,-1 0-1,1-1 1,-1 1-1,0 0 0,0-1 1,0 0-1,1 0 1,-2 0-1,1 0 1,0 0-1,0-1 0,-1 1 1,1-1-1,3-5 1,1-2 8,0-1 1,0 1 0,-1-1-1,0-1 1,-1 1-1,-1-1 1,0 0 0,0 0-1,2-18 1,-1-5-152,-2 0 1,-1-39-1,-3 95 70,1-3-27,0 1-1,1 0 1,1 0-1,5 20 0,-5-28 101,1 1-14,1 1-1,0-1 1,0 0 0,1 0 0,9 16 0,-14-28-19,3 4 17,0 1-1,-1-1 1,2 0 0,-1 0-1,0 0 1,5 3 0,-7-6-1,0 0 0,0-1 1,0 1-1,0-1 0,0 0 1,0 1-1,0-1 0,0 0 1,0 1-1,0-1 1,0 0-1,0 0 0,0 0 1,0 0-1,1 0 0,-1 0 1,0 0-1,0 0 0,0 0 1,0-1-1,0 1 0,0 0 1,0-1-1,0 1 0,0-1 1,0 1-1,0-1 1,0 1-1,-1-1 0,1 0 1,0 1-1,0-1 0,-1 0 1,1 0-1,1-1 0,4-5 42,-1-1 0,0 1-1,0-1 1,0 0 0,3-9 0,16-45 6,-21 55-40,6-18 57,22-58 33,-25 71-200,0 0-1,1 0 0,0 0 0,11-12 1,-17 22 86,0 1 1,0 0 0,0 0-1,0 0 1,0 0 0,0 0-1,0 0 1,0 0 0,1 0-1,-1 1 1,0-1 0,1 0-1,-1 1 1,0-1 0,1 1-1,-1-1 1,1 1 0,-1 0-1,1 0 1,-1 0 0,1 0-1,-1 0 1,0 0-1,1 0 1,-1 0 0,3 1-1,-1 0 7,1 0-1,-1 1 0,0 0 0,0 0 0,0 0 1,0 0-1,0 0 0,0 0 0,-1 1 0,3 3 1,76 86 31,-8-10 252,-61-71-252,-1 0 0,1-2 0,1 1 1,0-1-1,14 6 0,-11-6 62,25 10-63,-38-18-19,1 0-1,-1 0 0,1 0 1,0-1-1,0 1 0,-1-1 1,1 0-1,0 0 0,5-1 1,-3 0 53,1 0 0,-1-1 0,0 0 0,12-5 0,-16 6-81,0 0 0,0 0 1,0 0-1,-1 0 1,1 0-1,0-1 1,-1 1-1,1-1 1,-1 1-1,1-1 0,-1 1 1,0-1-1,1 0 1,-1 0-1,0 1 1,0-1-1,0 0 1,1-4-1,4-18-4737,2 2-4845,-4 21 8100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0:19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474 17 2656,'1'-1'181,"-1"0"-1,1 0 1,-1 0 0,1 0 0,-1 0-1,1 0 1,-1 1 0,1-1 0,0 0-1,-1 0 1,1 0 0,0 1 0,0-1-1,0 0 1,1-1 0,2 0 2166,-12 8 1422,-114 86 1028,103-76-4411,-153 143 1273,137-123-1547,2 2 0,-42 60 0,72-93-236,-1 1 0,1-1 0,0 1 0,1-1 0,-1 1 0,1 0 0,-3 10 0,5-16-86,0 1-1,0 0 1,0 0 0,0 0-1,0-1 1,0 1 0,0 0-1,0 0 1,0 0-1,1-1 1,-1 1 0,0 0-1,0 0 1,1-1 0,-1 1-1,0 0 1,1 0 0,11 11-2558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0:23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5 167 2976,'-5'-23'4469,"7"25"-4380,-1 1 0,0-1-1,0 0 1,0 1 0,0-1 0,0 1-1,-1-1 1,1 3 0,0-1 29,6 29 896,-1 0 0,3 61 0,-8 70 322,-2-82-930,6-17 2778,-9-134-2245,2 45-841,2-44 1,1-10 79,-1 48-195,5-50 0,17-105 513,-15 167-523,-7 18 21,0-1 1,0 1 0,0 0-1,0 0 1,0-1 0,0 1-1,1 0 1,-1 0 0,0-1-1,0 1 1,0 0 0,1 0-1,-1-1 1,0 1 0,0 0-1,0 0 1,1 0 0,-1 0 0,0-1-1,0 1 1,1 0 0,-1 0-1,0 0 1,1 0 0,-1 0-1,0 0 1,0 0 0,1 0-1,-1 0 1,0 0 0,1 0-1,-1 0 1,0 0 0,0 0 0,1 0-1,-1 0 1,0 0 0,1 0-1,-1 0 1,0 0 0,0 0-1,1 1 1,-1-1 0,0 0-1,0 0 1,0 0 0,1 0-1,-1 1 1,0-1 0,0 0-1,1 1 1,20 25-93,-1 2 1,25 45-1,-24-34 241,87 177 98,-64-117 41,-41-93-136,0 0-1,0 1 1,1-1 0,0-1-1,0 1 1,6 6-1,-9-11-54,5-12 597,-4 3-533,0 1-1,0-1 1,-1 1 0,1-10 0,1-8 36,10-56-3,4-116 0,-11 106-175,-5-26-147,-1 68-3476,3 56-1301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4:52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161 387 3488,'-4'-14'1115,"4"14"-1064,0 0 1,0-1-1,-1 1 1,1 0 0,0 0-1,0-1 1,0 1 0,-1 0-1,1 0 1,0 0 0,0 0-1,0-1 1,-1 1 0,1 0-1,0 0 1,0 0 0,-1 0-1,1 0 1,0 0 0,-1 0-1,1 0 1,0 0 0,0 0-1,-1 0 1,1 0-1,-2 0 369,5 0-44,-2 0 237,-2 9-10,-14 40 673,-14 70 0,23-89-985,-3 7 188,-16 94 626,-15 241 911,15-205-246,23-160-267,3-11-602,2-13-404,33-78-203,-28 73-278,2 0 1,1 0 0,0 1-1,2 0 1,0 1 0,2 0-1,29-31 1,-38 45-34,-1 1 1,1 1-1,0-1 0,0 1 0,1 0 1,-1 1-1,1-1 0,0 1 1,12-3-1,-15 4-3,0 1 0,0 1 0,0-1 1,0 1-1,0-1 0,0 1 0,1 0 0,-1 1 0,0-1 1,0 1-1,0-1 0,0 1 0,0 1 0,0-1 0,0 0 1,0 1-1,0 0 0,5 3 0,-3 0 25,0 0 0,0 0-1,0 0 1,-1 1 0,0 0-1,0 0 1,0 0 0,-1 1 0,0-1-1,0 1 1,0 0 0,-1 0-1,0 1 1,-1-1 0,0 1 0,0-1-1,0 1 1,0 12 0,-1-13 38,-1-1 1,-1 1 0,1 0-1,-1-1 1,0 1 0,-1 0-1,0-1 1,0 0-1,0 1 1,-1-1 0,1 0-1,-1 0 1,-1 0 0,1-1-1,-1 1 1,0-1 0,-1 0-1,1 0 1,-1 0-1,0 0 1,0-1 0,-6 4-1,-3 0 25,0-1 0,-1-1 0,1 0 0,-1-1 0,-30 6 0,8-2 127,27-6-163,0-1-1,0 0 1,-1 0-1,1-1 1,0-1-1,-1 0 1,1 0-1,0-1 1,0 0-1,-12-3 1,-3-7 90,27 9-159,0 0 0,0 1-1,0-1 1,1 1 0,-1-1-1,0 1 1,1 0 0,-1 0-1,4-1 1,13-1 33,-1 0 1,35-1-1,-3 1 4,24-5 103,0-5 1,140-41-1,-191 46-89,-1-2 0,0 0 0,0-2 0,-1 0 0,-1-1 0,0-1 0,21-19 0,-36 28-58,-3 6-31,-8 9-63,3-4 123,-8 15-24,0 1-1,1 1 1,1 0 0,2 0 0,-6 26 0,12-44 43,1-1-1,0 1 1,-1 0-1,1-1 1,1 1-1,-1 0 1,1-1-1,0 1 1,1 4-1,-2-8 17,1 1 1,-1-1-1,1 1 0,-1-1 1,1 1-1,0-1 0,0 1 0,0-1 1,0 0-1,0 0 0,0 1 1,0-1-1,0 0 0,0 0 1,1 0-1,-1 0 0,0 0 1,1 0-1,-1-1 0,0 1 1,1 0-1,-1-1 0,1 1 0,0-1 1,-1 1-1,1-1 0,-1 0 1,4 1-1,-2-1 17,0-1 1,0 1-1,0 0 1,0-1-1,0 0 1,0 1-1,0-1 1,0 0-1,0-1 0,0 1 1,-1 0-1,1-1 1,0 0-1,-1 1 1,1-1-1,-1 0 1,0-1-1,0 1 0,0 0 1,0 0-1,0-1 1,0 1-1,0-1 1,-1 0-1,1 1 1,-1-1-1,0 0 1,0 0-1,1-6 0,1-2 9,-1 1 0,-1-1-1,0 0 1,0 0-1,-1 0 1,0 1-1,-3-17 1,0 8-99,-1 0 0,-9-23 0,11 35 24,-1 0-1,0 0 0,0 0 0,-1 0 0,0 1 1,0 0-1,0-1 0,-9-8 0,12 14 23,1 1 0,-1-1-1,1 1 1,-1-1 0,1 1-1,-1-1 1,1 1 0,-1 0-1,0-1 1,1 1 0,-1 0-1,0-1 1,0 1 0,1 0-1,-1 0 1,0-1 0,0 1-1,1 0 1,-1 0 0,0 0-1,0 0 1,1 0 0,-1 0-1,0 0 1,0 1 0,1-1-1,-1 0 1,0 0 0,1 0-1,-1 1 1,0-1 0,0 0-1,1 1 1,-1-1 0,1 1-1,-1-1 1,0 1 0,0 0-12,0 1 0,0-1 0,0 0 0,1 0 0,-1 1 0,1-1 1,-1 0-1,1 1 0,-1-1 0,1 0 0,0 1 0,-1-1 0,1 1 1,0-1-1,0 0 0,0 1 0,0-1 0,0 1 0,1 2 0,0-3 19,-1 0-1,0 0 0,1 0 0,-1 0 0,1 0 0,-1 0 1,1 0-1,-1 0 0,1 0 0,0 0 0,-1 0 1,1 0-1,0 0 0,0 0 0,0-1 0,0 1 0,0 0 1,0-1-1,0 1 0,0 0 0,0-1 0,1 1 1,1 0 4,-1-1 1,1 1 0,-1-1-1,1 0 1,0 0 0,-1 0 0,1 0-1,0 0 1,3-1 0,6-2 22,-1 0 1,0-1-1,15-7 1,4-4 60,-2-1-1,46-33 1,46-48 17,-108 87-89,15-12-9,85-76-41,-90 76 103,0-1 1,30-41-1,-40 45-39,0-1-1,-1 0 0,13-36 0,-12 25-23,13-30-251,20-74-1,-127 380-643,9-38 962,66-183-87,-47 163-52,43-140 77,2 0 0,-3 51-1,12-90 46,0 0-1,0 1 0,0-1 0,1 0 0,0 1 1,4 10-1,-5-17-39,1-1 1,-1 0-1,0 1 1,1-1-1,-1 0 0,1 1 1,0-1-1,0 0 1,-1 0-1,1 0 0,0 1 1,0-1-1,0 0 1,0 0-1,0 0 1,0-1-1,1 1 0,-1 0 1,0 0-1,0 0 1,1-1-1,-1 1 0,0-1 1,1 1-1,-1-1 1,0 0-1,1 1 1,-1-1-1,1 0 0,-1 0 1,0 0-1,1 0 1,-1 0-1,1 0 0,-1 0 1,1-1-1,-1 1 1,0 0-1,1-1 1,-1 1-1,0-1 0,1 0 1,-1 1-1,2-2 1,1-1 6,1 0 0,0 0 0,0 0 0,-1 0 0,0-1 0,1 0 0,-1 0 1,4-6-1,80-130 149,-31 43-19,108-122-137,-130 176-7,-1 0 1,-3-2-1,34-64 0,106-277-275,-156 351 205,4-11 15,-20 40-126,1 6 168,0 0 0,0 0 0,0 0 1,-1 0-1,1 0 0,0 0 1,0 0-1,0 0 0,0 0 0,0 0 1,-1 0-1,1 0 0,0 0 0,0 0 1,0 0-1,0 1 0,0-1 1,-1 0-1,1 0 0,0 0 0,0 0 1,0 0-1,0 0 0,0 0 1,0 0-1,0 1 0,-1-1 0,1 0 1,0 0-1,0 0 0,0 0 1,0 0-1,0 0 0,0 1 0,0-1 1,0 0-1,0 0 0,0 0 1,0 0-1,0 1 0,0-1 0,0 0 1,0 0-1,-44 128-444,22-60 456,-2-1 0,-3-1 0,-38 65 0,-30 26-68,68-113 131,-14 30 34,3 2-1,-30 86 1,22-42 333,43-108-379,-5 9 330,35-84 811,-6 27-1231,1 1 1,1 1-1,3 0 1,0 2-1,2 2 1,48-42-1,-69 66-29,-3 2 5,0 1 1,1 0-1,-1 0 1,1 0-1,7-4 0,-11 7 47,0-1-1,0 1 0,0 0 0,0 0 0,0-1 0,1 1 0,-1 0 0,0 0 1,0 0-1,0 0 0,0 0 0,0 0 0,0 1 0,0-1 0,0 0 0,0 1 0,0-1 1,0 0-1,0 1 0,0-1 0,0 1 0,0-1 0,0 1 0,0 0 0,-1-1 1,1 1-1,0 0 0,0 0 0,-1 0 0,1-1 0,0 1 0,-1 0 0,1 0 1,0 1-1,6 14-56,0 1 0,0-1 1,-2 1-1,7 33 0,5 14 63,-13-51 6,20 54 200,-20-58-187,0-1 0,1 0 0,0 0 0,0 0 0,9 10 0,-8-11 2,0 0 163,0 0 0,1-1 0,11 9 0,-17-14-188,1 0 0,-1 0 0,1 0 0,0 0 1,-1 0-1,1 0 0,0 0 0,0-1 0,0 1 0,-1-1 1,1 0-1,0 1 0,0-1 0,0 0 0,0 0 1,0 0-1,0 0 0,0 0 0,-1-1 0,1 1 1,0 0-1,3-2 0,-3 1-416,0 0 0,0 0 0,0-1 1,0 1-1,-1 0 0,1-1 0,0 0 0,-1 1 1,1-1-1,-1 0 0,0 0 0,1 1 0,-1-1 0,0 0 1,0 0-1,0 0 0,1-4 0,-1 1-699,0 1 1,0-1-1,-1 1 0,1-1 0,-1 0 0,0 1 0,-1-7 0,0-9-1801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6:26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61 2816,'1'-5'700,"1"0"1,0 0-1,1 1 1,-1-1-1,6-7 0,-7 10-272,0 0-1,0 0 0,0-1 0,0 1 0,0-1 0,-1 1 0,1-4 1,0 3 349,-1 4-204,-12 15-285,-6 18-66,1 1 0,-13 42-1,-18 40 346,34-88-398,2 0 0,1 1 0,2 0-1,0 0 1,2 1 0,2 0 0,1 0-1,1 1 1,1-1 0,2 1 0,1-1-1,2 1 1,10 48 0,-9-65-14,0 0 0,1 0 1,1-1-1,1 1 0,0-1 1,0-1-1,1 1 0,1-1 0,14 16 1,-15-21-88,-1 0 0,2 0 0,-1 0 0,1-1 0,1-1 0,-1 1 1,1-2-1,0 1 0,0-1 0,1-1 0,-1 0 0,1 0 0,15 2 0,-26-5-63,0-1-1,0 0 0,1 0 1,-1 0-1,0 0 0,0 0 1,1 1-1,-1-1 0,0 0 0,0 0 1,1 0-1,-1 0 0,0 0 1,1 0-1,-1 0 0,0 0 1,1 0-1,-1 0 0,0 0 0,0 0 1,1 0-1,-1 0 0,0 0 1,1-1-1,-1 1 0,0 0 1,0 0-1,1 0 0,-1 0 0,0-1 1,1 1-1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0:23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15 3072,'0'0'976,"-8"8"4357,-3-2-4954,0 1 0,1 0 0,0 0 0,0 1 0,0 1 0,1 0 0,0 0 0,1 0 0,0 1 0,-8 14 0,12-18-270,0 0 1,1 1 0,0-1 0,1 1 0,-1 0-1,1 0 1,1 0 0,-2 12 0,2-14-35,1 0 0,1 0 0,-1 0 0,1 0 0,-1 0 0,1 0 0,1 0 0,-1 0 0,1 0 1,0 0-1,0-1 0,0 1 0,4 5 0,-3-6 14,-1-1 0,1 1 1,0-1-1,0 0 0,0 0 1,0 0-1,1 0 0,-1-1 1,1 1-1,0-1 0,0 0 0,0 0 1,0 0-1,0-1 0,0 0 1,0 1-1,0-1 0,0-1 0,1 1 1,-1 0-1,0-1 0,1 0 1,-1 0-1,1-1 0,-1 1 1,0-1-1,0 0 0,1 0 0,-1 0 1,0 0-1,0-1 0,0 0 1,0 0-1,0 0 0,-1 0 1,1-1-1,0 1 0,2-4 0,1 0-16,-1 0 0,0-1 0,0 1-1,0-1 1,-1 0 0,0-1 0,-1 1-1,0-1 1,0 0 0,0 0 0,-1 0 0,0 0-1,1-10 1,-2 10-48,0 0-8,0 1 0,-1-1 0,1 0 1,-2 0-1,1 1 0,-1-1 0,0 0 0,-1 0 0,0 0 0,-3-13 0,3 17-43,-1 0 0,0-1 0,1 1-1,-2 0 1,1 1 0,0-1-1,-1 0 1,0 1 0,1-1 0,-2 1-1,1 0 1,0 0 0,0 0 0,-1 0-1,0 0 1,0 1 0,1 0 0,-1 0-1,0 0 1,-1 0 0,1 1-1,0-1 1,0 1 0,-1 0 0,1 0-1,-7 0 1,6 1-180,0 1 0,0-1 0,0 1 0,0-1 0,1 1 1,-1 1-1,0-1 0,1 1 0,-6 2 0,8-3-5,1-1 0,0 1 1,0-1-1,-1 1 0,1 0 0,0 0 0,0-1 1,0 1-1,0 0 0,0 0 0,0 0 1,0 0-1,0 1 0,0-1 0,1 0 0,-1 0 1,0 0-1,1 1 0,-1-1 0,1 0 1,-1 1-1,1-1 0,0 0 0,0 1 0,-1-1 1,1 0-1,0 1 0,0-1 0,0 1 1,0-1-1,1 0 0,-1 1 0,0-1 0,1 0 1,-1 1-1,0-1 0,1 0 0,0 1 0,0 0 1,12 14-3380,4 4 1212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0:24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32 4224,'-3'0'14943,"-2"13"-16196,4-11 2533,1-1-1234,0-1-1,-1 1 1,1-1 0,0 0 0,0 1-1,-1-1 1,1 1 0,0-1-1,-1 0 1,1 0 0,0 1-1,-1-1 1,1 0 0,-1 1-1,1-1 1,0 0 0,-1 0-1,1 0 1,-1 0 0,1 1 0,-1-1-1,1 0 1,-1 0 0,1 0-1,-1 0 1,1 0 0,-1 0-1,1 0 1,0 0 0,-1 0-1,1 0 1,-1-1 0,1 1-1,-1 0 1,1 0 0,-1 0 0,1-1-1,0 1 1,-1 0 0,1 0-1,-1-1 1,1 1 0,0 0-1,-1-1 1,1 1 0,0 0-1,-1-1 1,1 1 0,0 0-1,0-1 1,-1 1 0,1-1 0,0 1-1,0-1 1,0 1 0,0 0-1,0-1 1,0 1 0,-1-2-1,5-37 787,-14 59-688,-13 23 160,22-42-175,1 0-22,-3-2 105,0-4 589,1-7-3644,2 8 1232,0 1 0,0-1 1,1 1-1,-1 0 1,2-7-1,10-14-3754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2:48.5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167 25 2144,'17'-24'4373,"-18"30"-859,-4 34-3044,-11 39 1549,-34 98 1,0-2-859,43-146-1038,-5 18 78,2 0-1,-4 56 1,14-78-68,0-16 19,0 1 0,-1-1 0,-3 18 0,1-21-1031,-1-9-1648,-2-11-1208,5-3 1741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2:49.0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20 185 4480,'-15'-11'1867,"15"11"-1765,-1 0-1,1 0 1,0-1 0,0 1 0,-1 0 0,1 0 0,0 0-1,0 0 1,-1-1 0,1 1 0,0 0 0,0 0-1,0-1 1,0 1 0,-1 0 0,1 0 0,0-1 0,0 1-1,0 0 1,0-1 0,0 1 0,0 0 0,0-1-1,0 1 1,0 0 0,0 0 0,0-1 0,0 1 0,0 0-1,0-1 1,0 1 0,0 0 0,0-1 0,0 1-1,0 0 1,0-1 0,0 1 0,0 0 0,1 0 0,-1-1-1,0 1 1,1-1 0,7-4 1469,-4 2-1198,0 0 0,1 0 0,0 0-1,-1 1 1,7-3 0,141-50 1941,-16 4-1534,-108 43-665,0 0 1,0 2 0,30-2 0,-41 7-92,0 1-1,-1 0 1,1 2 0,-1-1-1,1 2 1,-1 0-1,0 2 1,20 6 0,-26-7 6,-1 0 0,1 1 0,0 0 0,-1 0 0,0 1 1,-1 0-1,1 1 0,-1 0 0,0 0 0,-1 0 0,0 1 0,0 1 1,9 13-1,-16-22-105,1 1-1,-1 0 1,0 0 0,1-1 0,-1 1 0,0 0 0,1 0 0,-1 0 0,0 0-1,0-1 1,0 1 0,0 0 0,0 0 0,0 0 0,0 0 0,0 0 0,0-1-1,0 1 1,-1 0 0,1 0 0,-1 1 0,1-1-538,-1 0-1,1 0 1,-1 0-1,0-1 1,1 1 0,-1 0-1,0 0 1,0-1 0,1 1-1,-1-1 1,0 1 0,0-1-1,0 1 1,-1 0 0,-3 3-2011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2:50.0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205 583 3072,'1'-2'6601,"1"-1"-5200,-7 4-155,-6 4-1003,0 0 1,0 1 0,1 0-1,0 1 1,0 0-1,0 1 1,1 0 0,-9 11-1,6-6-139,1 1 0,0 0 0,1 0 0,1 1 0,-10 20 0,13-23-61,1 0 1,1 0-1,0 0 1,1 0-1,0 1 1,-2 19-1,5-28-8,0-1-1,0 1 1,0-1 0,0 1-1,1-1 1,-1 1-1,1-1 1,0 1-1,0-1 1,0 0-1,0 1 1,1-1-1,-1 0 1,1 0 0,0 0-1,0 0 1,0 0-1,0 0 1,0-1-1,1 1 1,-1-1-1,1 1 1,0-1-1,0 0 1,0 0 0,0 0-1,0-1 1,5 3-1,-1-2 22,0 0 0,-1-1 0,1 0 0,0 0 0,0 0 0,0-1 0,0 0 0,0 0 0,10-3 0,-8 2-10,0-1 0,0 0 0,-1-1 0,1 0 0,-1 0 0,0-1 0,9-4 0,-12 4-12,0 0 0,1-1-1,-2 1 1,1-1 0,0 0-1,-1 0 1,0 0 0,0-1-1,-1 1 1,1-1 0,-1 0-1,0 0 1,-1 0 0,0 0-1,0-1 1,0 1 0,0-1-1,0-7 1,-2 5-36,0 0 1,-1-1-1,0 1 0,0 0 0,-1-1 0,0 1 1,-1 0-1,0 1 0,-1-1 0,1 0 1,-1 1-1,-1 0 0,0 0 0,0 0 0,-1 0 1,1 1-1,-2 0 0,1 0 0,-1 1 1,0 0-1,0 0 0,-1 0 0,0 1 0,0 0 1,0 1-1,0-1 0,-1 2 0,0-1 1,-14-3-1,17 6-42,0-1 1,1 1-1,-1 1 0,0-1 1,1 1-1,-1 0 0,0 0 1,1 1-1,-1 0 0,-8 2 1,13-3 34,1 0-1,-1 0 1,1 0 0,0 0-1,-1 0 1,1 0 0,-1 0-1,1 1 1,0-1 0,-1 0 0,1 0-1,-1 1 1,1-1 0,0 0-1,-1 1 1,1-1 0,0 0 0,0 1-1,-1-1 1,1 0 0,0 1-1,0-1 1,-1 0 0,1 1 0,0-1-1,0 1 1,0-1 0,0 1-1,0-1 1,-1 0 0,1 1 0,0-1-1,0 1 1,0-1 0,0 1-1,0-1 1,1 0 0,-1 1 0,0-1-1,0 1 1,0-1 0,0 1-1,0-1 1,0 0 0,1 1 0,-1-1-1,0 1 1,0-1 0,1 0-1,-1 1 1,2 1 0,0 0 0,0 0 1,0-1-1,0 1 0,0-1 0,0 1 1,4 1-1,3 1 18,1-1-1,-1 0 1,0-1 0,1 0-1,0 0 1,0-1 0,-1 0 0,19-2-1,0-1 222,50-11 0,-57 8-108,-1-2 0,0 0 0,0-1 0,-1-1 0,0-1 0,29-21 0,-35 22-76,0-1-1,0-1 1,-2 0 0,1-1 0,-1 0-1,-1-1 1,0 0 0,-1-1 0,-1 0 0,0 0-1,9-22 1,8-28 221,32-126-1,-53 167-132,0 0-1,1-43 0,-5 65-131,1 0 0,-1 1-1,0-1 1,0 0 0,0 0-1,0 0 1,-1 0 0,1 0-1,0 0 1,0 0 0,0 0-1,-1 0 1,1 0 0,-1 1-1,1-1 1,0 0 0,-2-1-1,2 2-2,0 0 0,-1 0 0,1 0 0,-1 0-1,1 0 1,0 0 0,-1 0 0,1 0-1,0 0 1,-1 1 0,1-1 0,0 0 0,-1 0-1,1 0 1,-1 0 0,1 1 0,0-1-1,0 0 1,-1 0 0,1 0 0,0 1 0,-1-1-1,1 0 1,0 1 0,0-1 0,0 0-1,-1 1 1,-3 5-27,0 0 0,0 0-1,-4 10 1,-7 23-31,-13 57-1,13-42 110,-2 8 15,2 0 0,4 1 1,-7 109-1,16-12-4,4-120 84,2 0 0,8 40 0,-12-80-106,6 17-312,-6-17 237,0 1 0,0-1 0,0 0 0,0 0 0,0 1 0,0-1 0,0 0 0,1 1-1,-1-1 1,0 0 0,0 0 0,0 1 0,0-1 0,1 0 0,-1 0 0,0 0 0,0 1 0,1-1 0,-1 0 0,0 0-1,0 0 1,1 0 0,-1 1 0,0-1 0,1 0 0,-1 0 0,0 0 0,0 0 0,1 0 0,-1 0 0,0 0-1,1 0 1,-1 0 0,0 0 0,1 0 0,-1 0 0,0 0 0,1 0 0,-1 0 0,0 0 0,0-1 0,1 1 0,-1 0-1,0 0 1,0 0 0,1 0 0,-1-1 0,0 1 0,0 0 0,1 0 0,-1 0 0,0-1 0,0 1 0,1 0-1,2-6-832,0 0 0,1 0-1,-2 0 1,1 0-1,-1-1 1,0 1 0,2-14-1,-1 8-372,7-21-976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2:50.4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3 6048,'-30'-3'1952,"16"5"1169,14-2-3068,0 0 0,0 0 1,0 0-1,0 0 0,0 0 0,0 0 1,0 0-1,0 1 0,0-1 0,0 0 0,0 0 1,64 8 3194,64-7-2045,-6 0-1348,-41 7-2903,-74-7 1915,0 1 0,1-1-1,-1 1 1,0 1 0,7 3-1,7 9-1564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2:51.1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214 555 3808,'8'-2'664,"7"1"7344,-17 2-7865,1 0 1,-1 0 0,1 0 0,-1 1 0,1-1-1,-1 0 1,1 1 0,0-1 0,-1 1 0,1-1 0,-1 4-1,-5 4 121,3-4-169,-104 138 1373,87-112-1237,2 1 0,-29 63 0,46-90-128,0 1 1,0 0-1,0 0 0,-1 12 1,3-17-87,0 0 0,-1 0 0,1-1 0,0 1 0,0 0 0,0 0 0,0 0 0,0 0 0,1 0 0,-1 0 0,0 0 0,0-1 0,0 1 0,1 0 0,-1 0 0,1 0 0,-1 0 0,0-1 0,1 1 0,-1 0 0,1-1 0,0 1 0,-1 0 0,1-1 0,0 1 0,-1 0 0,1-1 0,0 1 0,0-1 0,-1 0 0,1 1 0,0-1 0,0 0 0,0 1 0,-1-1 0,1 0 0,0 0 0,0 1 0,0-1 0,0 0 0,0 0 0,1 0 0,0 0 20,0-1-1,0 1 1,1 0 0,-1-1 0,0 1 0,0-1 0,0 0-1,0 0 1,0 0 0,0 0 0,0 0 0,0 0 0,0 0-1,0-1 1,-1 1 0,3-3 0,1-2 22,0 0 0,0 0 1,5-9-1,-5 7-10,16-27 96,-2-1 0,-1-1 1,13-42-1,1-27-455,-29 91 145,-2 14-141,-1 5 120,-1 15 76,1 36 206,2-28-119,0 0 0,2-1-1,1 0 1,1 0 0,18 48 0,-21-69 74,-1 0-1,1 0 1,0 0-1,1 0 1,4 6-1,-7-10-34,0 1 0,0-1 0,1 0 0,-1 0 0,0 0 0,0 0 0,1 0 0,-1-1 0,0 1 1,1 0-1,-1 0 0,1-1 0,-1 1 0,1-1 0,-1 0 0,1 1 0,-1-1 0,1 0 0,-1 0 0,1 0 0,-1 0 0,1 0 0,0 0 0,-1 0 0,2-1 0,0 0 33,1-1 1,-1 1-1,0-1 0,0 0 1,-1 0-1,1 0 0,0 0 0,-1-1 1,1 1-1,1-4 0,21-28 102,-20 25-140,57-90 118,7-11-7,-51 84-100,1 0 50,-2-1 1,23-47 0,-27 44-85,-1-1-1,-2 0 1,-1-1 0,-2 0 0,0 0 0,1-39-1,-7 54-1,2-10 65,-2-1 0,-1 0 0,-1 1 0,-7-43-1,8 67-26,-1 1 0,1-1 0,-1 1 0,0 0-1,0-1 1,0 1 0,0 0 0,0-1 0,-1 1-1,-2-3 1,4 4-29,-1 1 0,0-1-1,0 1 1,0 0-1,1-1 1,-1 1 0,0 0-1,0 0 1,0 0 0,0 0-1,1 0 1,-1 0 0,0 0-1,0 0 1,0 0 0,0 0-1,1 0 1,-1 0 0,0 1-1,0-1 1,0 0 0,1 0-1,-1 1 1,0-1-1,0 1 1,1-1 0,-1 1-1,0-1 1,1 1 0,-1-1-1,0 2 1,-5 3-19,2-1 1,-1 1-1,1 1 0,0-1 1,0 0-1,0 1 1,1 0-1,-1 0 0,-2 9 1,5-13 19,-17 40 3,3 1-1,1 1 1,-11 59 0,21-82 26,2-1 1,0 1 0,1 0-1,1 0 1,2-1 0,-1 1-1,10 38 1,-2-26 50,1-1 0,2 0 1,1-1-1,18 31 0,-18-40 24,1-1-1,1 0 0,0 0 0,27 24 0,-37-40-433,0 0 1,0 0-1,0-1 0,1 0 0,0 0 0,0-1 0,0 0 0,0 0 1,7 3-1,19 5-1799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3:08.2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279 10 1984,'1'-1'106,"0"0"0,-1 1 0,1-1 0,0 0 0,0 1 0,-1-1 0,1 1 0,0-1 0,0 1 0,0 0 0,0-1 0,0 1 0,-1 0 0,1 0 0,0-1 0,0 1 0,0 0 0,0 0 0,1 0 0,6-1 2163,-14 2 1545,-13-1-2215,-9 0-1097,5 3-56,-1 1 0,1 1 0,-30 10 0,44-12-439,-1 1-1,2 0 1,-1 1-1,0 0 1,1 0-1,0 1 1,0 0-1,1 0 1,-1 1-1,-8 11 1,12-14-3,1 1 1,0 1-1,0-1 1,0 0-1,1 1 1,0-1-1,0 1 1,0 0 0,1 0-1,0-1 1,0 1-1,0 0 1,1 0-1,0 0 1,1 7-1,-1-4 75,2 1-1,0-1 1,0 0-1,0 0 1,1 0-1,1 0 0,-1 0 1,10 15-1,-11-21-28,0 0-1,1 1 1,-1-1-1,1 0 1,0-1-1,0 1 0,0 0 1,0-1-1,0 1 1,1-1-1,-1 0 1,1 0-1,-1 0 1,7 1-1,-4-1 24,0-1 1,0 0-1,0 0 1,0 0-1,1-1 0,-1 0 1,0 0-1,12-2 0,-7-1 13,1 1 0,-1-2 0,0 0 0,0 0 0,0-1 0,0 0 0,-1-1 0,0 0 0,15-12-1,-16 11 7,0-1 0,-1 0 0,0 0 0,-1-1 0,0 1 0,0-2 0,9-16 0,-14 23-77,-1 0 1,0 0-1,0 0 0,0-1 1,0 1-1,-1 0 0,1 0 1,-1 0-1,0-1 1,0 1-1,0 0 0,0 0 1,-1-1-1,1 1 0,-1 0 1,0 0-1,0 0 1,0 0-1,0 0 0,0 0 1,-1 0-1,1 0 0,-1 0 1,0 1-1,0-1 1,0 1-1,0-1 0,0 1 1,-1 0-1,1 0 0,-1 0 1,-2-2-1,-3-2-31,1 1 0,-1 0 1,0 1-1,0 0 0,0 0 0,-1 1 0,0 0 0,1 0 0,-14-1 0,8 2 9,1 1 0,0 0-1,-1 2 1,1-1 0,-25 5-1,30-2-484,13 0 532,16-1 242,167-12-236,-53 1-2,-108 8-68,151-11 262,-105 7-190,-26 5-146,-23 0 222,-23 0 47,-14 2 880,-76 34-1190,41-16 119,-9 5-117,51-22 142,-1 1 0,1 0 0,0 0-1,0 1 1,-10 9 0,15-12 0,0-1-1,-1 0 0,1 1 1,0-1-1,0 0 1,1 1-1,-1-1 1,0 1-1,0 0 1,1-1-1,-1 1 0,1 0 1,-1-1-1,1 1 1,0 0-1,0 0 1,0-1-1,0 1 1,0 0-1,0 2 0,1-1-7,0-1 0,0 1 0,0 0 0,0-1 0,0 1 0,1-1 0,-1 1 0,1-1 0,0 0-1,0 0 1,3 3 0,1 1 32,1 0-1,1-1 1,-1 0-1,1 0 1,0 0 0,15 5-1,-16-8-15,0 0 0,0 0 0,1-1 1,-1 0-1,0-1 0,1 1 0,-1-1 0,1-1 0,8-1 0,10-3 26,31-9-1,-51 12-33,40-11 109,74-22 98,-55 15-255,99-18 0,-145 35 44,-12 1 0,1 0 1,-1 1-1,1 0 1,-1 0-1,1 1 1,8 0-1,19 1 186,-33-1-278,6 0-122,-8 0 250,9-1 560,-9 1-602,-1-1-1,0 1 0,0-1 1,0 1-1,1-1 1,-1 1-1,0 0 0,0 0 1,0-1-1,0 1 0,0 0 1,0 0-1,0 0 0,1 0 1,-1 0-1,0 0 1,0 0-1,-2 1 0,-11-1-100,4 1 110,0 0 0,0 1 0,0-1 0,1 2 0,-1 0 0,0 0 0,1 0-1,0 1 1,-14 8 0,11-4-34,-1 0-1,1 0 1,1 2-1,0-1 1,-19 22-1,27-28 29,1 0 1,0 0-1,0 0 1,0 0-1,0 0 0,1 1 1,-1-1-1,1 1 0,0-1 1,0 1-1,0-1 0,0 1 1,1-1-1,-1 1 1,1 0-1,0-1 0,0 1 1,1 0-1,-1-1 0,1 1 1,0 0-1,0-1 0,0 1 1,0-1-1,3 6 1,3 5 18,2 0 0,-1-1 0,2 0 1,17 19-1,-19-23-2,-4-4-7,1 0 0,0-1 0,0 1 0,0-1 0,1 0 1,-1-1-1,1 1 0,0-1 0,0 0 0,0 0 0,0-1 1,1 0-1,-1 0 0,1 0 0,-1-1 0,11 1 0,-13-2 17,0-1 0,0 0 0,0 1 0,0-1 0,0-1 0,0 1 0,0-1 0,0 1 0,-1-1 0,1 0 0,-1 0 0,1-1 0,-1 1 0,0-1 0,6-6 0,3-4-64,0-1 0,14-21 0,-16 19-89,23-32 270,30-40 63,-17 40-120,-34 38-53,-1-2 0,0 1 0,11-16 0,-20 24-79,0 0 0,1 1 0,-1-1 1,1 1-1,3-3 0,-2 2-13,-3 0-4,-2 7 66,0 1 1,0-1 0,0 1-1,-1-1 1,0 0 0,1 0 0,-2 0-1,1 0 1,-4 6 0,-6 10-68,6-5 62,0-1 0,2 1-1,0-1 1,0 1-1,1 0 1,1 1 0,1-1-1,0 0 1,1 1-1,4 27 1,-4-38 9,1 0 0,0 0 0,1 0 0,-1 0 0,1 0 1,0 0-1,4 6 0,-5-10 7,0 0 0,0 1 0,0-1 0,0 1 0,0-1 0,0 0 0,0 0 1,0 0-1,1 0 0,-1 0 0,1 0 0,-1 0 0,0 0 0,1 0 0,0-1 0,-1 1 0,1-1 1,-1 1-1,1-1 0,0 1 0,-1-1 0,1 0 0,0 0 0,-1 0 0,4 0 0,-1-1 45,-1 0-1,1 0 1,-1 0-1,0-1 1,1 1-1,-1-1 0,0 0 1,0 0-1,0 0 1,0 0-1,4-5 1,29-34 180,-25 28-206,61-88-165,-4 6 389,-65 91-217,9-9-355,-9 13 77,-4 7 88,-3 12 117,0 0-1,1 0 0,1 0 0,1 29 1,1-39 32,1 1 0,0-1 0,1 0 0,0 0 0,0 0 0,1 0 0,0 0 0,0 0 0,1-1 0,0 1 0,7 9 0,-9-15 17,0-1-1,0 0 1,0 0 0,0 0 0,0 0-1,1 0 1,-1 0 0,1 0-1,-1-1 1,1 1 0,3 1 0,-4-3-5,0 1 1,-1-1 0,1 0-1,-1 1 1,1-1-1,0 0 1,-1 0 0,1 0-1,0 0 1,-1 0 0,1 0-1,-1 0 1,1-1 0,0 1-1,-1-1 1,1 1-1,-1-1 1,1 0 0,-1 1-1,1-1 1,1-1 0,1-2 23,0 1 0,-1-1 0,1 0 0,-1 0 0,1 0 0,-1 0 0,4-9 0,15-36 140,-13 29-124,16-44 67,7-16-250,-31 80-330,0 4 173,0 15 73,-3 30 157,-11 261 199,-3-190-243,1-11 261,15-85 158,0-19 87,0-17-15,8-29-248,23-146-151,-3 14-2,-17 123 19,23-68 0,-28 103-15,0 1-1,0-1 1,2 2 0,11-18-1,-16 26-29,1 0 0,0 0 0,0 0 0,0 1 0,1 0 0,0-1 0,0 2-1,0-1 1,0 0 0,1 1 0,-1 0 0,1 0 0,6-1 0,-9 3 16,0 0 1,-1 1-1,1 0 1,0 0-1,0 0 1,0 0-1,0 0 1,0 0-1,0 1 1,0-1-1,0 1 1,-1 0-1,1 0 0,0 0 1,0 0-1,3 3 1,-4-3 25,0 0 1,0 1-1,0-1 1,0 1-1,0 0 0,0-1 1,-1 1-1,1 0 0,-1 0 1,1 0-1,-1 0 1,0 0-1,1 0 0,-1 1 1,0-1-1,0 0 1,-1 1-1,1-1 0,0 4 1,0 1 21,-1-1 1,0 1-1,-1-1 1,0 1 0,0-1-1,0 1 1,-1-1-1,1 1 1,-2-1 0,1 0-1,-1 0 1,1 0-1,-2 0 1,1-1 0,-1 1-1,0-1 1,0 0-1,0 0 1,-1 0 0,1-1-1,-1 1 1,-1-1-1,1 0 1,0-1 0,-1 1-1,0-1 1,0 0 0,0-1-1,0 1 1,-12 2-1,12-4-23,-1 0 0,0-1 0,1 0 0,-1 0 0,0 0 0,1-1 0,-1 0 0,0 0 0,1-1 0,-11-4 0,10 6-84,1 1 209,10-1-163,0 1 0,0 0 0,0 0 1,7 2-1,7 3-30,33 2 81,1-2 0,70 0 1,-115-7-42,0 0 0,0 0 0,-1 0-1,1 0 1,-1-1 0,7-3 0,-5 2-1749,0 1-1,-1 0 0,13-2 1,-4 3-709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2:55.1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1195 3552,'0'-1'1858,"4"-3"-1095,-1 0 0,0-1 0,-1 1 0,1-1 0,-1 0 0,0 0 0,2-8 0,28-96 2295,-23 82-2665,3-6-107,0 1 1,3 1-1,0 0 1,2 2-1,2-1 1,34-41-1,-33 46-90,2 2 0,0 0 0,45-33 0,-67 56-196,0-1-1,1 1 1,-1-1-1,1 1 1,-1 0 0,1 0-1,0-1 1,-1 1-1,1 0 1,-1 0-1,1-1 1,-1 1-1,1 0 1,0 0 0,-1 0-1,1 0 1,-1 0-1,1 0 1,0 0-1,-1 0 1,1 0 0,-1 0-1,1 0 1,0 1-1,-1-1 1,1 0-1,-1 0 1,1 1 0,-1-1-1,1 0 1,-1 1-1,1-1 1,-1 0-1,1 1 1,-1-1 0,1 0-1,-1 1 1,0-1-1,1 1 1,-1-1-1,0 1 1,1-1-1,-1 1 1,0 0 0,0-1-1,1 1 1,-1-1-1,0 2 1,2 3 29,-1 0-1,1 0 1,-1 1 0,0 5 0,0 10 49,-1 0 0,-1 0 0,-1 0 0,-6 27-1,2-10 40,3-16-45,-5 29 372,-1 62 0,9-112-420,0 1 1,0-1-1,0 0 0,0 1 0,0-1 0,0 0 0,0 1 0,1-1 0,-1 0 0,0 1 0,1-1 0,-1 0 0,1 0 0,0 2 0,0-3-11,-1 0-1,0 0 0,1 0 1,-1 0-1,1 0 0,-1 0 1,0 0-1,1 0 0,-1 0 1,0 0-1,1 0 0,-1 0 1,1-1-1,-1 1 0,0 0 1,1 0-1,-1 0 0,0-1 1,0 1-1,1 0 0,-1 0 1,0-1-1,0 1 0,1 0 1,-1-1-1,0 1 0,0 0 1,0-1-1,1 1 0,-1-1 0,6-9 243,9-21 0,-12 25-238,17-38 126,72-139 66,-31 89-284,-61 93 71,0 1-1,0 0 1,0 0-1,0 0 1,0-1-1,0 1 1,1 0-1,-1 0 1,0 0-1,0-1 1,0 1-1,0 0 1,0 0-1,0 0 1,0 0-1,0-1 1,1 1-1,-1 0 1,0 0 0,0 0-1,0 0 1,0 0-1,1-1 1,-1 1-1,0 0 1,0 0-1,0 0 1,0 0-1,1 0 1,-1 0-1,0 0 1,0 0-1,0 0 1,1 0-1,-1 0 1,0 0-1,0 0 1,0 0 0,1 0-1,-1 0 1,3 11-19,-3-8 37,1 8-9,0 0 1,-1 1-1,-1-1 0,0 0 1,0 0-1,-6 18 0,0 14-5,3-17 9,2 1-1,0 0 1,2 0-1,6 48 1,-5-71 40,5 21 133,-5-24-159,-1 0 1,0 0-1,1 0 1,-1 0-1,1 0 1,-1 0-1,1-1 0,-1 1 1,1 0-1,0 0 1,-1-1-1,1 1 1,0-1-1,0 1 1,-1 0-1,1-1 0,0 1 1,0-1-1,0 0 1,0 1-1,1 0 1,-1-1-9,0-1 1,0 1-1,0 0 1,0 0-1,1 0 1,-1-1-1,0 1 1,0 0-1,0-1 1,0 1-1,0-1 1,0 1-1,0-1 1,-1 0-1,1 1 1,0-1-1,0 0 1,0 0-1,-1 1 1,1-1-1,0 0 1,-1 0-1,2-1 1,2-4 49,12-12-4,-1 0 1,-1-1-1,20-36 1,13-18-111,-25 42 75,-2 2 68,42-45 0,-40 49-153,-18 21-41,-2 5-100,-4 12-110,1-7 397,-6 30-275,4-19 155,0-1 0,-2 31-1,6-24 73,4 42 0,-3-56-13,0 0 0,0-1-1,1 1 1,0 0-1,0-1 1,1 1-1,8 12 1,-11-19-8,0 0 0,1 0 0,-1-1 0,1 1 0,-1-1 0,1 1 0,-1-1 0,1 0 0,0 1 0,0-1 0,2 1 0,-3-2 3,0 1-1,0-1 0,0 0 1,0 1-1,1-1 1,-1 0-1,0 0 0,0 0 1,0 0-1,0 0 1,1 0-1,-1-1 0,0 1 1,0 0-1,0 0 1,0-1-1,0 1 0,0-1 1,0 1-1,0-1 1,0 0-1,0 1 0,0-1 1,0 0-1,1 0 1,4-5 2,-1 0 0,0 0 0,0 0 1,0-1-1,6-10 0,18-42 29,-19 38-14,48-104 191,-46 98-274,7-17-27,-20 51-345,-8 39 231,9-40 199,-3 29-2,3 47 0,0-72 14,1 0 0,1 0 0,-1 0-1,2 0 1,-1 0 0,2 0 0,-1-1-1,1 0 1,8 14 0,-12-22-15,0-1 1,1 1-1,-1 0 0,0-1 1,1 1-1,-1-1 0,0 1 0,1-1 1,-1 1-1,0-1 0,1 1 1,-1-1-1,1 0 0,-1 1 1,1-1-1,-1 0 0,1 1 1,0-1-1,-1 0 0,1 1 1,-1-1-1,1 0 0,0 0 0,-1 0 1,1 0-1,-1 0 0,1 0 1,0 0-1,-1 0 0,1 0 1,0 0-1,-1 0 0,1 0 1,-1 0-1,1 0 0,0 0 1,-1-1-1,1 1 0,-1 0 0,1 0 1,-1-1-1,1 1 0,-1 0 1,2-2-1,0 0 32,1-1 0,-1 0 0,0 1 0,0-1 0,0 0-1,2-5 1,17-36 208,-1 2-278,1 2 0,2 0 1,31-39-1,-51 75 20,0 0-1,0 0 1,1 1-1,0 0 1,0-1-1,0 1 1,0 1 0,7-5-1,-10 6-7,0 1-1,1 0 0,-1-1 1,0 1-1,0-1 1,1 1-1,-1 0 1,0 0-1,1 0 1,-1 0-1,0 0 1,1 0-1,-1 0 0,0 1 1,1-1-1,-1 0 1,0 1-1,0-1 1,1 1-1,-1-1 1,0 1-1,0-1 1,0 1-1,0 0 1,0 0-1,1 0 0,-2-1 1,1 1-1,0 0 1,0 0-1,0 0 1,0 1-1,-1-1 1,1 0-1,0 0 1,0 3-1,1-1 35,-1 0 1,0 1-1,0-1 0,0 1 1,0-1-1,0 1 0,-1 0 1,0-1-1,1 5 0,-5 33-79,2-25 24,0-1 2,1-10 63,1 1 0,-1-1 0,1 1 0,0-1 0,0 1-1,2 9 1,-1 8 298,-1-21-214,6-14 106,5-6-155,0 1-1,1 1 0,1 0 0,1 0 0,19-16 1,-19 21-7,-2 0-111,1 1 1,16-8-1,-26 16 24,-1 0 1,1 1-1,0-1 0,0 1 1,1 0-1,-1 0 0,0 0 0,0 1 1,0-1-1,1 1 0,-1-1 1,0 1-1,1 0 0,-1 0 1,0 1-1,5 0 0,-7-1 29,0 1-1,0-1 1,0 1-1,0 0 1,0-1-1,0 1 0,0 0 1,0-1-1,0 1 1,0 0-1,0 0 1,0 0-1,-1 0 1,1 0-1,0 0 0,0 0 1,-1 0-1,1 0 1,-1 0-1,1 1 1,-1-1-1,0 0 1,1 0-1,-1 0 0,0 1 1,0-1-1,0 2 1,0 4 42,0 0 0,0 0 0,-4 13 0,2-5-107,0-2 57,-7 25 1,6-29 56,0 1 1,1-1-1,1 1 1,-2 11-1,4-21-38,-1 0 0,0 0-1,0 0 1,0 0-1,0 0 1,1 0 0,-1 0-1,0 0 1,0 0-1,0 0 1,0 0 0,1 0-1,-1 0 1,0 0 0,0 0-1,0 0 1,0 0-1,1 0 1,-1-1 0,0 1-1,0 0 1,0 0-1,0 0 1,0 0 0,0 0-1,1 0 1,-1-1 0,0 1-1,0 0 1,0 0-1,0 0 1,0 0 0,0 0-1,0-1 1,0 1-1,0 0 1,0 0 0,0-1-1,9-17 1,1 1 0,1 0 0,0 0 0,1 1 0,0 0 0,2 1-1,0 0 1,20-15 0,-31 27-60,0 1 0,1 0 0,-1 0 0,1 0 0,-1 0 0,6-1 0,-9 2 44,1 1-1,0 0 0,-1 0 1,1 0-1,0 0 0,-1 0 0,1 0 1,0 0-1,-1 0 0,1 0 1,0 0-1,-1 0 0,1 0 0,0 0 1,0 1-1,-1-1 0,1 0 1,-1 0-1,1 1 0,0-1 0,-1 1 1,1-1-1,-1 0 0,1 1 1,-1-1-1,1 1 0,-1-1 0,1 1 1,-1-1-1,1 1 0,-1 0 1,0-1-1,1 1 0,-1-1 0,0 1 1,0 0-1,1-1 0,-1 1 1,0 0-1,0 0 0,0-1 0,0 1 1,0 0-1,0 1 0,2 22 100,-1 26 0,-1-35 210,0-16-290,1 0 1,-1 0-1,1 0 1,-1 1 0,1-1-1,-1 0 1,1 0-1,0 0 1,0 1-1,-1-1 1,1 0 0,1 0-1,-2 1-17,0 0-1,0-1 0,0 1 1,1 0-1,-1 0 1,0 0-1,0-1 1,0 1-1,1 0 0,-1 0 1,0 0-1,0-1 1,1 1-1,-1 0 0,0 0 1,0 0-1,1 0 1,-1 0-1,0 0 1,0 0-1,1-1 0,-1 1 1,0 0-1,1 0 1,-1 0-1,0 0 0,0 0 1,1 0-1,-1 0 1,0 0-1,1 1 1,-1-1-1,0 0 0,0 0 1,1 0-1,4 111-138,-2-79 38,-3-32 109,0 0 0,0 1 0,1-1 1,-1 1-1,0-1 0,0 0 0,0 1 0,0-1 1,0 0-1,0 1 0,0-1 0,1 0 1,-1 1-1,0-1 0,0 0 0,1 0 1,-1 1-1,0-1 0,0 0 0,1 0 0,-1 1 1,0-1-1,1 0 0,-1 0 0,0 0 1,1 0-1,-1 1 0,0-1 0,1 0 0,-1 0 1,0 0-1,1 0 0,0 0 0,4 3 26,-4-3 14,8 0 21,-8-1-60,1 1 1,0-1-1,0 0 1,0 0-1,-1 0 0,1 1 1,0-1-1,-1-1 1,1 1-1,-1 0 0,1 0 1,-1-1-1,0 1 1,2-2-1,15-27 177,-8 12-97,76-130 92,-67 112-116,-1-1 0,-3 0 1,20-68-1,-32 96-61,35-125-157,22-161 1,-59 288 146,-1-1-1,1 0 1,-1 1-1,-1-1 1,0 1-1,-2-11 1,3 18-8,0-1 0,0 0 0,0 1-1,0-1 1,0 1 0,0-1 0,-1 1 0,1-1 0,0 0 0,-1 1 0,1-1-1,0 1 1,-1-1 0,1 1 0,0 0 0,-1-1 0,0 0 0,1 1 9,-1 0 0,1 0 0,-1 0 0,1 0-1,0 1 1,-1-1 0,1 0 0,-1 0 0,1 0 0,-1 0 0,1 0 0,0 1 0,-1-1 0,1 0 0,-1 0 0,1 1 0,0-1 0,-1 0 0,1 1 0,0-1 0,0 0-1,-1 1 1,1-1 0,0 0 0,0 1 0,-1-1 0,1 1 0,0-1 0,0 0 0,0 1 0,-10 18-7,1 0 1,0 0-1,2 1 0,-6 24 1,-14 84-151,23-104 81,-1-1 70,-28 188-206,29-169 246,1 0-1,3 1 1,4 41-1,-4-84-19,1 12 117,1 0 0,3 13 0,-4-23-95,-1 0 1,0 0-1,1-1 0,0 1 0,-1 0 1,1 0-1,0-1 0,0 1 0,0-1 0,0 1 1,0-1-1,0 1 0,0-1 0,1 0 0,-1 1 1,0-1-1,1 0 0,-1 0 0,1 0 1,0 0-1,2 1 0,-3-2-9,0 0 0,0 0 1,0 0-1,0 0 0,0 0 0,0 0 1,0-1-1,0 1 0,0 0 0,0-1 1,0 1-1,0 0 0,-1-1 0,1 1 0,0-1 1,0 0-1,-1 1 0,1-1 0,1-1 1,13-16 104,-11 12-82,35-46 122,23-27-570,-62 78 395,1 1-1,-1-1 1,1 1-1,-1-1 1,1 1-1,-1-1 1,1 1-1,-1 0 1,1-1-1,0 1 1,-1 0-1,1 0 1,-1-1-1,1 1 1,0 0-1,-1 0 1,1 0-1,0 0 1,-1 0-1,1 0 1,0 0-1,-1 0 1,1 0-1,-1 0 1,1 0-1,0 0 1,-1 0-1,1 0 1,0 1 0,-1-1-1,1 0 1,-1 1-1,1-1 1,-1 0-1,1 1 1,0-1-1,-1 0 1,0 1-1,2 0 1,2 3-42,-1 1 1,1-1 0,-1 1 0,3 5 0,2 2 182,8 8-116,1 0 1,19 17 0,-29-30 17,1 0-1,0-1 1,0-1-1,0 1 1,1-1-1,-1 0 1,1-1-1,13 4 1,-19-7-18,1-1 0,-1 1 0,1-1 0,-1 0 0,1 0-1,-1-1 1,1 1 0,-1-1 0,1 1 0,-1-1 0,1 0 0,-1-1 0,0 1 0,0 0 0,0-1 0,0 0 0,0 0 0,0 0 0,0 0 0,3-3 0,4-4 59,0 0-1,-1-1 0,15-20 1,-19 23-54,-1 0 0,0 0 0,6-15 0,-9 18-19,0 1-1,0 0 0,0-1 0,0 1 0,0 0 1,-1-1-1,0 1 0,1-1 0,-1 1 0,-1-1 1,1 1-1,-1-4 0,1 6-7,0 1 0,0 0 1,0-1-1,0 1 0,0 0 1,-1-1-1,1 1 0,0 0 1,0 0-1,0-1 0,-1 1 0,1 0 1,0-1-1,0 1 0,-1 0 1,1 0-1,0 0 0,0-1 0,-1 1 1,1 0-1,0 0 0,-1 0 1,1 0-1,0 0 0,-1-1 0,1 1 1,0 0-1,-1 0 0,1 0 1,-1 0-1,-11 5-183,-8 14-33,15-12 197,1 1-1,-1 0 1,2 0 0,-1 0 0,1 1-1,0-1 1,0 1 0,1-1-1,-1 15 1,0 10 25,1 39 0,2-67-15,0 4 67,0 0 0,1 1 0,3 13 0,-4-21-34,1 0 0,0 0 0,-1 1-1,1-1 1,0 0 0,0 0 0,0 0-1,0 0 1,0 0 0,1 0-1,-1 0 1,1 0 0,-1 0 0,1-1-1,0 1 1,-1-1 0,1 1 0,3 1-1,-4-3 8,0 0 1,0 1-1,0-1 0,1 0 0,-1 0 0,0 0 1,0 0-1,0 0 0,0-1 0,0 1 0,0 0 1,0-1-1,0 1 0,0 0 0,0-1 0,0 1 0,0-1 1,0 1-1,2-2 0,18-15 114,-15 11-112,12-8-12,0 1 1,32-17 0,-41 25-17,1 1 0,-1 1 0,1-1-1,0 1 1,1 1 0,-1 0 0,20-1 0,-14 3-10,-1 0-1,1 1 1,0 1 0,-1 0-1,1 1 1,-1 1-1,0 0 1,17 8 0,-18-6-39,5 1 132,0 0 0,21 5-1,-34-11-49,-1 0-1,0 0 0,1 0 0,-1-1 0,0 0 1,1 0-1,-1-1 0,0 1 0,1-1 0,-1 0 1,0 0-1,10-4 0,-8 1-544,0 0 0,-1 0 0,1 0 0,-1-1 0,1 0 0,7-8 0,-2 0-5119,17-27 1,-6 12 403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2:56.7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265 621 2496,'0'0'8,"1"0"21,-1 0 1,0 0-1,1 0 0,-1 0 1,0-1-1,0 1 1,1 0-1,-1 0 1,0-1-1,1 1 1,-1 0-1,0 0 1,0-1-1,1 1 0,-1 0 1,0 0-1,0-1 1,0 1-1,1 0 1,-1-1-1,0 1 1,0-1-1,0 1 0,0 0 1,0-1-1,0 1 1,0 0-1,0-1 1,0 1-1,0 0 1,0-1-1,0 1 1,0-1-1,0 1 0,0 0 1,0-1-1,0 1 1,0 0-1,-1-1 1,1 1-1,0 0 1,0-1-1,0 1 1,-1 0-1,1 0 0,0-1 1,-3-8 4882,2 8-4796,0 0-1,1 1 1,-1-1 0,0 0 0,0 0 0,1 1 0,-1-1 0,0 1 0,0-1-1,0 1 1,0-1 0,0 1 0,0-1 0,0 1 0,0 0 0,0-1 0,0 1-1,0 0 1,0 0 0,0 0 0,0 0 0,0 0 0,0 0 0,0 0-1,0 0 1,-1 1 0,-32 7 661,30-7-640,-17 6 215,0 0 0,1 1 0,-33 19 0,46-23-305,0 1 0,1-1 0,0 1 0,0 0 0,0 1 0,0-1 0,1 1 0,0 0 0,0 0-1,1 1 1,0 0 0,0-1 0,0 1 0,-2 9 0,5-14-14,0 1-1,0-1 0,0 0 1,1 0-1,0 1 0,-1-1 1,1 0-1,0 1 0,0-1 1,0 0-1,0 1 0,0-1 1,1 0-1,-1 1 0,1-1 1,0 0-1,-1 0 0,1 1 1,0-1-1,0 0 0,0 0 1,1 0-1,-1 0 0,0 0 1,1-1-1,-1 1 0,1 0 1,0 0-1,0-1 0,-1 0 1,1 1-1,0-1 0,3 2 1,0-1 45,-1 0 0,2 0 0,-1-1 0,0 1 0,0-1 0,0 0 0,1 0 0,-1-1 0,0 0 0,1 0 0,-1 0 0,1-1 0,8-1 0,-5 0-34,-1-1 0,1-1 0,-1 1 1,1-1-1,-1 0 0,0-1 0,-1 0 0,1-1 0,-1 1 0,0-1 0,0-1 0,-1 1 0,0-1 1,0 0-1,0 0 0,-1-1 0,0 0 0,-1 0 0,1 0 0,-2 0 0,1-1 0,-1 0 0,0 0 1,-1 1-1,1-11 0,-3 17-60,1 0 0,-1-1 1,0 1-1,0-1 0,-1 1 0,1 0 1,0-1-1,-1 1 0,0 0 0,1 0 1,-1-1-1,0 1 0,0 0 0,0 0 1,0 0-1,-1 0 0,1 0 0,0 0 1,-1 0-1,0 0 0,1 1 0,-1-1 1,0 1-1,0-1 0,0 1 0,0 0 1,0-1-1,-3 0 0,1 0-33,0 1-1,0 0 1,0-1-1,0 1 1,0 1-1,0-1 1,0 1-1,0-1 1,0 1 0,-1 0-1,1 1 1,0-1-1,0 1 1,0 0-1,-6 2 1,15-2 300,14 0 28,26-3 199,-35 0-335,-1-1 0,1 0 0,-1-1 0,0 0 0,0 0 0,0-1 0,-1 0 0,1 0 0,-1-1 0,8-8 0,-11 9-48,0 1 1,-1-1-1,0 0 1,0-1-1,-1 1 0,1-1 1,-1 1-1,3-9 0,-2 5 23,12-29 311,-1-1 0,17-70 0,7-85 273,-37 184-700,1-7-129,0 1 0,0-27 1,-1 59-15,-1 0 1,-1 1 0,-2 22-1,-1-2 68,1 41 20,-10 192-70,3-98 251,-4 69-139,9-174 37,3-37 99,-1-2-1,-2 1 0,-12 49 0,15-73-70,0 0 0,-1 0 0,0 0 1,0 0-1,0-1 0,0 1 0,-1-1 0,0 1 0,0-1 1,0 0-1,0 0 0,-5 3 0,8-6-43,-1-1 1,1 1-1,-1-1 0,1 1 1,-1-1-1,0 0 0,1 1 1,-1-1-1,0 0 0,1 1 1,-1-1-1,0 0 1,0 0-1,1 0 0,-1 0 1,0 1-1,1-1 0,-1 0 1,0 0-1,0 0 0,1-1 1,-1 1-1,0 0 0,0 0 1,1 0-1,-1 0 0,0-1 1,1 1-1,-1 0 1,0-1-1,0 0 0,-1 0 3,1-1-1,-1 0 1,1 1-1,0-1 1,0 0 0,-1 0-1,1 0 1,1 0-1,-1 0 1,-1-4-1,0-1 3,0-1 0,0 1 0,1-1 0,0 0 0,1-10 0,1 4-8,1 1 1,0 0-1,1 0 1,7-21-1,-7 27-21,1 0 0,-1 0-1,1 0 1,1 0 0,-1 1 0,1-1-1,0 1 1,1 0 0,7-6-1,2-1 25,1 1-1,1 1 1,0 1-1,1 0 1,0 1-1,0 0 1,26-7-1,-29 12-241,1 0-1,0 1 0,-1 1 1,17-1-1,-20 3-680,0 0 1,0 1-1,0 1 1,-1-1-1,23 8 0,8 6-2175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6:27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2 170 4224,'-1'-1'286,"1"-1"1,0 1-1,0-1 0,0 1 1,0-1-1,0 1 0,0-1 1,0 1-1,0-1 0,1 1 1,0-3-1,-1 3-145,0 1-1,0-1 1,0 0-1,1 1 1,-1-1-1,0 1 1,1-1 0,-1 1-1,0-1 1,1 1-1,-1-1 1,1 1-1,-1-1 1,1 1 0,-1 0-1,1-1 1,-1 1-1,1-1 1,-1 1 0,1 0-1,-1 0 1,1-1-1,0 1 1,-1 0-1,1 0 1,0 0 0,0 0-140,0 1 1,0-1-1,0 1 1,0-1-1,0 1 1,-1-1-1,1 1 1,0 0-1,0 0 1,-1-1-1,1 1 0,-1 0 1,1 0-1,0 0 1,-1-1-1,1 1 1,0 2-1,10 23 382,-8-18-259,2 4 43,-1 0-1,-1 0 1,3 16 0,2 7 110,11 43 560,-11-45-149,-7-30-26,-1-20 1705,19-71-1856,-13 52-543,2 1 1,16-46-1,-16 60-26,-4 9 57,0 1-1,1 0 1,0 0 0,10-15 0,-7 14-184,-4 6 188,0 0 0,0 0-1,7-6 1,-10 11-6,-1 0-1,1 0 1,-1 1-1,1-1 1,0 1-1,0-1 1,-1 1-1,1-1 1,0 1-1,0-1 1,0 1-1,0-1 1,-1 1-1,1 0 1,0 0-1,0-1 1,0 1-1,0 0 1,0 0-1,0 0 1,0 0-1,0 0 1,0 0-1,-1 0 1,1 1-1,0-1 1,0 0-1,0 0 1,0 1-1,1 0 1,0 0 19,0 1 0,-1-1 0,1 1 0,0 0 0,-1 0 1,0 0-1,3 3 0,0 2-65,-1-3 60,-1 0 0,0 1-1,0-1 1,0 0 0,0 1 0,-1-1 0,0 1 0,0-1 0,1 8 0,3 14 141,12 53-320,-4-11 379,11 35 253,-24-101-392,1 0 0,0 0 0,-1 0 1,0 0-1,1 0 0,-1 0 0,0 0 1,0 5-1,0-7-86,0 0 0,0 0 1,0 0-1,0 0 0,0 0 1,-1 0-1,1 0 1,0 0-1,0 0 0,0 1 1,0-1-1,0 0 0,0 0 1,0 0-1,0 0 0,0 0 1,0 0-1,0 0 0,-1 0 1,1 0-1,0 0 0,0 0 1,0 0-1,0 0 0,0 0 1,0 0-1,0 0 0,0 0 1,-1 0-1,1 0 0,0 0 1,0 0-1,0 0 1,0 0-1,0 0 0,0 0 1,0 0-1,0 0 0,0 0 1,-1 0-1,1 0 0,0 0 1,0 0-1,0-1 0,0 1 1,0 0-1,0 0 0,0 0 1,0 0-1,0 0 0,0 0 1,-9-12-4572,6 2-754,6 1 1718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3:15.9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0 864 1472,'6'1'5909,"-6"0"-5776,1 1-1,-1-1 1,1 0-1,-1 0 1,1 1-1,0-1 1,-1 0-1,1 0 1,0 0-1,0 0 1,0 0-1,0 0 1,0 0-1,0 0 1,0-1-1,0 1 1,0 0-1,0-1 1,1 1 0,-1 0-1,0-1 1,0 0-1,3 1 1,-2-1 43,0 0 0,0 0 0,1 0 0,-1-1 1,0 1-1,0-1 0,0 1 0,0-1 1,0 0-1,0 0 0,0 0 0,0 0 0,0 0 1,3-3-1,12-10 606,26-26 0,-32 29-575,-2 0 158,0 1 1,-1-1 0,9-15 0,-5 7-86,-10 16-173,1-1 0,-1 0-1,0 1 1,-1-1 0,1 0-1,-1 0 1,2-8 0,-7 34-451,3-16 331,-1-1 1,1 1-1,1-1 1,-1 1-1,1-1 0,0 10 1,2-1 118,10 57 339,-9-62-349,-1 0 1,1 0 0,1 0-1,-1-1 1,9 14-1,-12-21-68,1 0 0,0 0 0,-1 0 0,1 0 0,-1 0 0,1 0 0,0 0 0,0 0-1,-1-1 1,1 1 0,0 0 0,0 0 0,0-1 0,0 1 0,0-1 0,0 1 0,0-1-1,0 1 1,0-1 0,0 0 0,0 1 0,0-1 0,1 0 0,-1 0 0,0 0 0,0 0 0,0 0-1,0 0 1,0 0 0,0 0 0,1 0 0,-1-1 0,0 1 0,0 0 0,0-1 0,0 1-1,0-1 1,0 1 0,0-1 0,1 0 0,3-4 77,1 1 0,-1-1-1,0 0 1,0-1 0,5-7 0,-6 8-118,10-13 114,43-49-238,-49 58 120,1 1 1,1 0 0,-1 0 0,1 1 0,14-7 0,-9 7 0,1 0 0,0 1 0,0 0 0,0 2 0,1 0 0,30-4 0,-23 7 82,0 0 0,0 1 1,-1 1-1,30 6 0,-27-5-19,-22-2-47,1 1 0,0-1 0,-1 0 0,1 1 1,-1 0-1,1 0 0,-1 1 0,5 1 0,-7-2 309,-13-2 800,-13-4-1092,1 1 0,-1 1 0,1 1 0,-1 1 0,-26 2 0,37 0-51,0 1 1,1 1 0,-1 0-1,1 1 1,0 1 0,0-1 0,0 2-1,-17 10 1,23-12 22,-1 1 1,1 0-1,0 1 1,0-1-1,0 1 0,1 0 1,0 1-1,0 0 1,0-1-1,1 1 0,0 1 1,1-1-1,-1 0 1,-3 14-1,5-12 28,0 0-1,0 0 1,1 0 0,0 1 0,1-1-1,0 0 1,2 14 0,-2-20 20,1 0-1,-1 1 1,1-1 0,0 0 0,0 0 0,0 0 0,0 0 0,1 0 0,-1 0-1,1 0 1,0 0 0,0 0 0,0-1 0,0 1 0,0-1 0,0 1 0,1-1-1,-1 0 1,1 0 0,0 0 0,-1 0 0,1-1 0,4 2 0,-4-2-2,1 0 1,-1 0-1,1-1 1,0 0-1,-1 1 1,1-1-1,0-1 1,-1 1-1,1 0 1,0-1-1,-1 0 1,1 0 0,-1 0-1,1 0 1,-1 0-1,0-1 1,1 0-1,-1 0 1,0 0-1,0 0 1,5-4-1,4-5 42,0 0-1,0-1 1,13-19 0,11-15-27,40-71 1,-74 111 15,2-3-207,-4 17-61,-3 11 161,0 0 1,1 0 0,1 0 0,1 0 0,5 34 0,-4-43 76,1-1-1,0 1 1,0-1 0,1 0 0,0 0 0,1 0 0,0 0 0,1-1 0,-1 0-1,2 1 1,-1-2 0,1 1 0,10 10 0,-15-17-25,1 1 1,0-1-1,-1 0 1,1 1-1,0-1 0,0 0 1,-1 0-1,1 0 1,0 0-1,0-1 0,0 1 1,0-1-1,0 1 0,0-1 1,0 1-1,0-1 1,1 0-1,-1 0 0,0 0 1,0 0-1,0-1 1,0 1-1,0 0 0,0-1 1,0 1-1,0-1 1,0 0-1,0 0 0,0 0 1,2-2-1,2-1 35,-1 0 0,1 0 0,-1-1 0,-1 0-1,1 0 1,-1-1 0,7-8 0,55-105 220,-34 56-169,3-3-90,-4-1 1,-2-1-1,-4-1 0,30-131 1,-46 162-38,14-90 201,-21 114-177,-1-1 0,0 0 1,-1 1-1,-1-1 1,0 0-1,-5-20 0,6 35 0,0-1 1,0 0-1,0 1 0,-1-1 0,1 1 0,0-1 0,0 0 0,-1 1 1,1-1-1,0 1 0,-1-1 0,1 1 0,0-1 0,-1 1 0,1-1 1,-1 1-1,1-1 0,-1 1 0,1 0 0,-1-1 0,1 1 0,-1 0 1,1-1-1,-1 1 0,1 0 0,-1 0 0,0-1 0,1 1 0,-1 0 1,0 0-1,1 0 0,-1 0 0,1 0 0,-1 0 0,0 0 0,1 0 1,-1 0-1,0 0 0,0 1 0,-1-1 4,1 1 1,-1-1-1,1 1 1,-1 0-1,1 0 1,-1 0-1,1 0 1,0 0-1,0 0 0,-1 0 1,1 0-1,0 1 1,-2 1-1,-1 5 7,0 0 0,1 0 0,0 1 0,0-1 0,1 1-1,0-1 1,1 1 0,-1 0 0,1 11 0,-3 14 37,-31 370 422,35-305-244,1-44 88,-1-50-277,0 0 0,0 0 0,1 0 0,-1 0 0,3 8 1,-2-13-23,-1 0 1,0 0 0,0 1-1,0-1 1,0 0 0,0 0-1,1 0 1,-1 1 0,0-1-1,0 0 1,0 0 0,1 0-1,-1 0 1,0 0 0,0 1-1,1-1 1,-1 0 0,0 0-1,0 0 1,1 0 0,-1 0-1,0 0 1,0 0 0,1 0-1,-1 0 1,0 0 0,0 0-1,1 0 1,-1 0 0,0 0-1,0 0 1,1 0 0,-1 0-1,0 0 1,0 0 0,1-1-1,-1 1 1,9-5 55,-5 0-60,0 1 0,0-1 0,0-1 1,-1 1-1,7-11 0,3-8-10,10-12-14,20-26 28,-43 61 0,3-2-46,-1-1 0,1 1 0,0 0-1,0 0 1,0 0 0,1 0 0,5-3 0,-8 5 28,-1 1 0,1 0 0,-1 0 1,1 0-1,-1 0 0,1 0 0,0 0 1,-1 0-1,1 0 0,-1 1 0,1-1 1,-1 0-1,1 0 0,-1 0 0,1 0 1,-1 1-1,1-1 0,-1 0 0,0 1 1,1-1-1,-1 0 0,1 1 0,-1-1 1,1 1-1,9 12-133,-8-10 87,7 9 46,1 0 1,0 0 0,1-1 0,22 18 0,54 32 63,-78-55-64,-1-1 50,0 0-1,1 0 1,-1-1-1,1 0 1,0 0 0,13 2-1,-19-5-30,1 0 0,0-1-1,0 1 1,1-1 0,-1 0-1,0 0 1,0-1 0,0 1 0,0-1-1,0 0 1,-1 0 0,1 0-1,0-1 1,0 1 0,0-1-1,-1 0 1,7-4 0,6-7 25,1-1 1,-1-1-1,-1 0 1,-1-1 0,0-1-1,-1 0 1,-1-1 0,18-35-1,1-12-62,28-88 0,-35 85 145,5-6-40,22-68-82,-47 131-27,-1 0 0,-1-1 0,0 1 0,0-17 1,-2 28 24,0-1 0,0 1 0,0-1 1,1 1-1,-1 0 0,0-1 1,0 1-1,0-1 0,0 1 0,0 0 1,0-1-1,0 1 0,-1-1 0,1 1 1,0-1-1,0 1 0,0 0 1,0-1-1,0 1 0,-1 0 0,1-1 1,0 1-1,0 0 0,0-1 1,-1 1-1,1 0 0,0-1 0,-1 1 1,1 0-1,0 0 0,-1-1 1,1 1-1,0 0 0,-1 0 0,1 0 1,-1-1-1,1 1 0,0 0 1,-1 0-1,1 0 0,-1 0 0,1 0 1,0 0-1,-1 0 0,1 0 0,-1 0 1,1 0-1,0 0 0,-1 0 1,1 0-1,-1 0 0,1 0 0,0 0 1,-1 1-1,0-1 0,-1 1-18,-1 1-1,1-1 1,0 1-1,0 0 1,0-1-1,0 1 1,0 0-1,0 0 1,-1 3-1,-4 5 42,1 0 1,1 1-1,0-1 0,0 1 0,1 1 1,-4 14-1,-12 78 179,17-86-171,-4 25 89,2 0 0,2 1 0,3 68 0,1-95-72,1 0 0,1 0 0,1 0 0,0 0 0,1-1 0,1 1 0,0-1 0,1 0 0,1-1 0,0 0 0,1 0 0,13 15 0,-19-26-23,0 0 0,1 0 1,-1-1-1,1 1 0,0-1 0,0 0 0,0 0 0,1 0 0,-1-1 0,1 1 0,-1-1 1,1 0-1,0 0 0,0-1 0,0 1 0,0-1 0,0 0 0,0-1 0,0 1 0,1-1 1,-1 0-1,0 0 0,7-2 0,-1-1 9,0 0 0,-1-1 1,1-1-1,-1 1 0,0-2 0,0 1 0,-1-1 1,0-1-1,0 0 0,0 0 0,-1-1 0,0 0 1,-1 0-1,1-1 0,-2 0 0,1 0 1,-1-1-1,-1 1 0,1-1 0,-2-1 0,0 1 1,0-1-1,5-20 0,-9 30-27,0 1 0,0-1 0,0 0 0,1 1 0,-1-1 0,0 1-1,0-1 1,0 0 0,0 1 0,0-1 0,0 0 0,0 1 0,0-1 0,-1 1 0,1-1-1,0 0 1,0 1 0,0-1 0,-1 1 0,1-1 0,0 0 0,0 1 0,-1-1 0,1 1 0,-1-1-1,1 1 1,0 0 0,-1-1 0,1 1 0,-1-1 0,1 1 0,-1 0 0,1-1 0,-1 1 0,0 0-1,1-1 1,-1 1 0,1 0 0,-1 0 0,-1 0 0,0-1-6,0 2 1,0-1 0,0 0-1,0 0 1,0 1 0,0-1-1,0 1 1,0-1-1,0 1 1,0 0 0,-3 2-1,-6 4 5,1 0 0,0 1 0,0 1 0,1 0 0,0 0 0,1 1 0,0 0 0,-12 20 0,17-25 28,0 0-1,1 0 1,0 1-1,0-1 1,1 1-1,0-1 1,0 1-1,0 0 1,0-1-1,1 1 1,0 0-1,0-1 1,0 1-1,1 0 1,0-1-1,0 1 1,1 0-1,-1-1 1,1 1-1,3 4 1,2 6-7,1-1 0,1-1 0,0 1 0,0-2 0,19 20 0,-22-25-48,0-1 0,1 0 1,0-1-1,1 0 0,9 7 0,-15-12-229,1 0 1,-1 1-1,0-1 1,1 0-1,0 0 1,-1 0-1,1-1 1,0 1-1,-1-1 1,1 1-1,0-1 1,0 0-1,-1 0 1,1 0-1,0 0 1,0-1-1,-1 1 1,1-1-1,0 0 1,-1 1-1,1-1 1,0 0-1,2-2 1,11-6-1804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3:16.3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61 8064,'-18'-20'3648,"28"13"-3168,-5-1-544,-2 3-64,10-7-160,11 4 160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3:17.5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213 356 3136,'-1'-3'223,"0"1"0,-1 0 0,1 0 1,0-1-1,0 1 0,-1-5 0,1-6 7796,-2 16-7057,0 3-193,-31 68 2324,16-37-2314,-15 42-1,-7 59 281,-26 160-1,60-267 756,65-427-1084,-41 276-810,-7 37 16,-3 30 22,17-96 391,-16 107-30,24-63-1,-30 93-235,-3 10-76,0 0 0,1 0-1,-1 0 1,0 0 0,1 0-1,0 1 1,-1-1-1,1 0 1,0 0 0,0 1-1,0-1 1,0 0 0,2-1-1,-3 3-3,0 0 0,1 0 0,-1 0 0,0 0 1,0 0-1,1 0 0,-1 0 0,0 0 0,1 0 0,-1 0 0,0 0 0,0 0 0,1 0 0,-1 0 0,0 0 0,0 1 0,1-1 0,-1 0 0,0 0 0,0 0 1,1 0-1,-1 0 0,0 1 0,0-1 0,0 0 0,1 0 0,-1 0 0,0 1 0,0-1 0,0 0 0,0 0 0,1 1 0,-1-1 0,0 0 0,0 0 0,0 1 0,0-1 1,0 0-1,0 0 0,0 1 0,0-1 0,5 18 119,-4-16-122,70 266 283,-49-202-147,42 89 0,-10-29 360,35 90-91,-74-182-378,20 36-1,-27-60-287,-6-8-902,-2-7 357,1 0-1,-1 1 1,0-1 0,0 0-1,0 0 1,-1 0 0,0 1-1,-2-10 1,2 8-107,-2-6-583,1 1 0,-2 0 0,-6-16 0,-3-2-845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3:17.8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58 6400,'-9'-1'2274,"14"1"809,14-3-115,207-39 2516,-173 35-5870,0 3-1,71 4 1,-96 1-2616,0 3 810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3:25.2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117 802 3136,'-11'2'392,"8"-1"-219,-1 0 0,1-1-1,0 2 1,-1-1 0,-4 2 0,1 1 466,-1-1 0,1 1 1,0 0-1,0 0 0,-11 11 0,16-13-349,-1 1 1,1-1-1,0 1 0,0 0 1,0-1-1,0 1 0,0 0 1,1 1-1,-1-1 0,1 0 1,0 0-1,0 1 0,0-1 1,0 0-1,0 1 1,1-1-1,0 5 0,-1-7-220,1 0-1,0-1 1,0 1-1,0 0 1,0 0-1,0-1 0,0 1 1,0 0-1,1 0 1,-1-1-1,0 1 1,0 0-1,1 0 1,-1-1-1,0 1 1,1 0-1,-1-1 0,0 1 1,1-1-1,-1 1 1,1 0-1,-1-1 1,1 1-1,1 0 1,-2-1 10,1 0 1,0 0 0,0 0 0,0 0-1,0 0 1,-1 0 0,1 0 0,0 0-1,0 0 1,0 0 0,0 0 0,-1-1-1,1 1 1,0 0 0,0-1 0,-1 1-1,2-1 1,4-3 272,-1 0 0,0 0 1,9-10-1,-7 6-32,0 0 0,9-16 0,-4 5 22,24-31 240,57-91 77,-65 86-221,-2-1 0,24-79 0,-49 134-433,-1-1 0,0 1 0,1 0 0,-1 0 0,1 0 0,-1-1 0,1 1 0,0 0 0,-1 0 0,1 0 0,0 0-1,1-1 1,-1 2-6,-1 0 0,0 0 0,0 0 0,1 0 0,-1 0 0,0 0 0,0 0 0,1 0 0,-1 0 0,0 0 0,0 0-1,1 0 1,-1 0 0,0 1 0,0-1 0,0 0 0,1 0 0,-1 0 0,0 0 0,0 1 0,0-1 0,1 0 0,-1 0 0,0 0-1,0 1 1,0-1 0,0 0 0,0 0 0,0 1 0,0-1 0,1 0 0,-1 0 0,0 1 0,0-1 0,0 0 0,6 35-42,-5-30 57,4 44 87,-1 1 1,-3-1-1,-2 1 0,-2-1 0,-2 0 0,-14 61 0,12-84-55,-1 0-1,-1 0 1,-19 39 0,25-60-36,0 1 0,0-1 0,0 0 0,-1 0 0,0 0 0,0-1 0,0 1 0,0-1 0,-1 0 0,0 0 0,0-1 0,0 1 0,0-1 0,0 0 0,-7 2 0,9-4 1,0-1 1,0 1 0,0 0-1,0-1 1,0 0 0,0 0-1,0 0 1,0 0-1,0 0 1,-1-1 0,1 1-1,0-1 1,0 0 0,0 0-1,0 0 1,1 0 0,-1-1-1,0 1 1,0-1 0,-3-2-1,0-1 0,1 0-1,-1 0 1,1 0-1,0-1 1,0 0-1,1 0 0,-5-8 1,-4-8-23,2-1 0,-10-29 0,12 29-9,6 16-5,0-1 1,1 0-1,0 0 1,0 0 0,1-1-1,0 1 1,0-11-1,1 17 15,0-1 0,1 1 0,-1-1 0,0 1 0,1 0 0,-1-1 0,1 1 0,0 0 0,-1-1 0,1 1 0,1 0 0,-1 0 0,0 0 0,0 0 0,1 0 0,-1 0 0,1 0 0,-1 1 0,1-1 0,0 0 0,0 1 0,0-1 0,0 1 0,0 0 0,0 0 0,0 0 0,0 0 0,5-2 0,0 2-11,1 0-1,-1 0 1,1 1-1,0-1 0,-1 2 1,1-1-1,-1 1 1,1 0-1,-1 1 1,9 2-1,13 6 92,32 14 1,-41-15-135,47 22-50,-37-17 113,1 0 0,47 13 0,-73-25 23,1-1-1,-1-1 1,0 1-1,1-1 1,-1 1-1,0-1 1,1-1 0,-1 1-1,0-1 1,0 0-1,1 0 1,-1-1 0,0 0-1,0 0 1,0 0-1,-1 0 1,1-1 0,0 1-1,-1-1 1,8-6-1,6-8 106,25-30 0,-14 16-141,-3 4 93,40-57 0,-54 65-99,0 0 1,-2-1-1,0-1 0,10-30 0,-8 11 64,-2 0 1,-1-1-1,3-50 0,-10 63 15,-1 0 1,-1 0-1,-1 0 1,-2 0-1,-11-50 0,12 72-72,0 0 0,0 0 0,0 0 0,-1 0-1,-6-10 1,7 14-15,1 0-1,-1 0 1,0 0 0,0 0-1,1 0 1,-1 0-1,0 1 1,0-1 0,-1 1-1,1-1 1,0 1 0,0 0-1,-1 0 1,1 0-1,-5-1 1,5 2 3,1-1 0,-1 1-1,0 0 1,0 0 0,1 1 0,-1-1 0,0 0-1,0 0 1,1 1 0,-1-1 0,0 1 0,1 0-1,-1-1 1,0 1 0,1 0 0,-1 0 0,-2 2-1,2 0-3,-1-1 0,0 1-1,0 0 1,1 0 0,0 0 0,-1 0-1,-2 6 1,-1 6 51,0 1 0,0-1 1,-3 20-1,-8 52 1,11-51-8,2 2 1,1-1-1,2 0 0,2 1 1,1-1-1,11 56 0,-8-70 4,1 0 0,1-1 0,1 1 0,1-2 0,1 1 1,1-1-1,1-1 0,1 0 0,0-1 0,2 0 0,22 23 0,-29-34 87,1 0 0,0 0 0,0-1 0,13 8 0,-20-14-114,0 1-1,0-1 0,1 0 0,-1-1 1,1 1-1,-1 0 0,1-1 0,-1 1 0,1-1 1,-1 0-1,4 0 0,-4 0-54,-1 0 0,1 0 0,-1-1 0,1 1 0,-1-1-1,1 0 1,-1 1 0,1-1 0,-1 0 0,1 0 0,-1 0 0,0 0 0,0 0-1,1 0 1,-1 0 0,0 0 0,0-1 0,0 1 0,1-2 0,2-3-831,0 0 0,0 0 1,-1-1-1,0 0 0,0 1 1,0-1-1,-1 0 1,0 0-1,-1 0 0,1-1 1,-1 1-1,-1 0 0,1-1 1,-1 1-1,-2-12 0,-3-2-1228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3:25.6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45 5216,'-51'-8'3013,"40"8"3499,21 0-4710,35 5-288,1-1 0,78-5-1,91-20-1005,-189 18-485,64-10-81,-52 6-3137,-25 6 1312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3:27.0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268 562 6304,'-12'-3'3523,"12"3"-3393,0-1 0,0 1 0,-1 0 0,1 0 0,0 0-1,0 0 1,-1 0 0,1 0 0,0-1 0,-1 1 0,1 0-1,0 0 1,-1 0 0,1 0 0,0 0 0,0 0 0,-1 0 0,1 0-1,0 0 1,-1 0 0,1 1 0,0-1 0,-1 0 0,-1 0 167,1 1 1,0-1-1,-1 1 1,1-1-1,-1 0 0,1 0 1,-1 0-1,1 0 1,-3 0-1,-4 0 131,-4 4-17,1 1-1,0 1 1,1 0 0,-1 0-1,1 1 1,0 0 0,-10 11-1,8-7-289,0 1-1,1 1 0,0 0 1,1 0-1,0 1 0,1 1 0,1-1 1,0 1-1,1 1 0,1-1 1,0 1-1,2 0 0,-1 1 1,2-1-1,0 1 0,1 0 0,0 19 1,2-30-79,0-1 1,1 1 0,0 0 0,1 8 0,-1-12-24,-1-1 1,1 1 0,0 0-1,-1 0 1,1 0 0,0-1 0,0 1-1,0 0 1,1-1 0,-1 1 0,0-1-1,1 0 1,-1 1 0,1-1 0,-1 0-1,4 3 1,-4-4-3,1 0-1,-1 1 1,0-1 0,1 0-1,-1 0 1,0 1 0,1-1-1,-1 0 1,1-1 0,-1 1-1,0 0 1,1 0 0,-1 0-1,0-1 1,1 1 0,-1-1-1,0 1 1,1-1 0,-1 0-1,0 1 1,0-1 0,0 0-1,0 0 1,1 0 0,0-1-1,5-5 101,0 1 0,11-17 0,75-125 157,-52 78-196,5-10-201,-51 101 30,-3 44 0,8-45 78,1 1 1,0-1 0,2-1 0,0 1 0,2 0-1,0-1 1,1 0 0,9 22 0,-12-34 20,1 1 0,0-1 0,0 0 0,9 11 0,-11-15 10,-1-1 0,1 0 0,0 0-1,1 0 1,-1 0 0,0 0 0,0-1-1,1 1 1,-1-1 0,1 1 0,0-1 0,-1 0-1,1 0 1,0 0 0,-1 0 0,6 0-1,-4-1 6,0 0 0,0-1 0,0 1 0,0-1 0,0 0 0,0 0 1,0 0-1,0-1 0,0 1 0,-1-1 0,1 0 0,0 0 0,-1-1 0,0 1 0,6-5 0,4-6 35,0 0 0,14-19 0,-21 24-49,81-122-23,-74 109 43,3-8-7,-1-1-1,-2 0 1,-1-1-1,13-49 1,18-128 53,-42 206-73,30-243 64,-27 216-93,0-20 4,-4 49 23,0-1 0,0 1 0,1 0 0,-1-1 0,0 1 0,0 0 0,0 0 0,0-1 0,0 1 0,0 0 0,0-1 0,0 1 0,0 0-1,0-1 1,-1 1 0,1 0 0,0-1 0,0 1 0,0 0 0,0-1 0,0 1 0,-1 0 0,1 0 0,0-1 0,0 1 0,0 0 0,-1 0 0,1-1 0,0 1 0,0 0 0,-1 0-1,1 0 1,0-1 0,0 1 0,-1 0 0,1 0 0,0 0 0,-1 0 0,1 0 0,-1-1 0,0 2 4,1-1-1,-1 1 1,0-1-1,1 0 1,-1 1 0,0-1-1,1 1 1,-1-1 0,1 1-1,-1 0 1,1-1 0,-1 1-1,1-1 1,0 1-1,-1 0 1,1-1 0,0 1-1,-1 1 1,-3 10 47,1 0 0,0 1 0,0-1 1,2 1-1,-1 18 0,-1 5 19,-5 46-1,4 0 0,4 0 0,3 0 0,16 92 1,2-72 92,-17-87-134,1-1 0,0 0-1,1 0 1,0-1 0,9 14-1,-13-25-13,-1 0 0,0 0 0,1 0-1,-1 0 1,1 0 0,-1 0 0,1-1 0,0 1 0,0-1-1,0 1 1,0-1 0,0 0 0,0 1 0,0-1-1,0 0 1,0-1 0,0 1 0,1 0 0,-1-1-1,0 1 1,1-1 0,-1 1 0,0-1 0,1 0-1,-1 0 1,1 0 0,2-1 0,3-3 36,-1 0 0,1 0 0,-1 0 0,0-1-1,0 0 1,-1-1 0,0 1 0,9-11 0,-9 10-10,6-6 10,8-7 0,-1-2 0,19-25 0,-23 25-19,-2 3 122,15-26-1,-25 39-165,0-1 0,-1 0 0,1 0 1,-1 0-1,0 0 0,-1-1 0,0 1 0,0 0 0,0-9 1,-1 14 11,1 0 0,-1 0 0,0-1 0,0 1 0,-1 0 0,1 0 1,0 0-1,0 0 0,-1-1 0,1 1 0,0 0 0,-1 0 1,1 0-1,-1 0 0,0 0 0,1 0 0,-1 0 0,0 0 0,1 0 1,-1 1-1,0-1 0,0 0 0,0 0 0,0 1 0,0-1 1,0 0-1,0 1 0,0-1 0,0 1 0,0-1 0,0 1 0,0 0 1,0-1-1,-1 1 0,-1 0 0,1 0-14,-1 0 0,1 0-1,-1 0 1,1 0 0,0 1 0,-1 0 0,1-1 0,0 1-1,-1 0 1,1 0 0,0 0 0,0 0 0,0 0-1,0 1 1,0-1 0,-3 3 0,2 0 13,0-1-1,0 1 1,0 0 0,1 0-1,-1 0 1,1 0-1,0 0 1,1 0 0,-1 0-1,1 1 1,-1-1 0,1 1-1,0-1 1,1 1 0,-1-1-1,1 1 1,0 0 0,0-1-1,1 1 1,-1-1 0,1 1-1,0-1 1,0 1 0,1-1-1,2 7 1,0 0 0,2 0 0,-1-1-1,1 0 1,1 0 0,-1 0 0,2-1 0,-1 0 0,2 0-1,8 7 1,-10-10 39,0 0-1,0-1 1,0 0 0,1-1-1,0 0 1,0 0-1,0 0 1,0-1 0,13 3-1,-17-5-3,0 0 0,0-1 0,0 0-1,0 1 1,0-1 0,0-1 0,0 1 0,0-1 0,0 1-1,0-1 1,0 0 0,0-1 0,0 1 0,0-1-1,0 1 1,-1-1 0,1 0 0,-1-1 0,1 1 0,-1-1-1,5-4 1,5-8 21,-1 1-1,0-2 1,18-32-1,-10 14-33,-1 1 6,29-71 0,-29 69-216,-7 46 112,-9-5 128,1 0 0,-1 0 0,0 0 0,-1 1 0,0-1 0,0 1 0,0 0 0,-1-1 1,0 1-1,0 0 0,0 0 0,-2 10 0,0 12 153,-8 45 0,8-71-188,-3 25 108,1-6-76,0 0 1,-2 0 0,0 0-1,-2 0 1,-9 21 0,15-41-41,-11 17 51,11-18-51,1-1 0,-1 1 1,1-1-1,-1 1 0,0-1 0,0 1 0,1-1 1,-1 1-1,0-1 0,0 0 0,1 1 1,-1-1-1,0 0 0,0 0 0,0 0 1,0 0-1,1 1 0,-1-1 0,0 0 1,0 0-1,0-1 0,0 1 0,0 0 1,1 0-1,-2 0 0,-2-2-6,1 1 1,-1-1-1,1 0 1,-1 0-1,1 0 0,0-1 1,0 1-1,0-1 0,0 1 1,0-1-1,1 0 1,-1 0-1,1 0 0,0-1 1,0 1-1,0 0 0,0-1 1,-1-4-1,2 6-6,0-1 0,0 0-1,1 1 1,-1-1 0,1 0 0,-1 1-1,1-1 1,0 0 0,0 0 0,0 1-1,0-1 1,1 0 0,-1 0-1,1 1 1,-1-1 0,1 0 0,0 1-1,0-1 1,0 1 0,1-1 0,-1 1-1,1 0 1,-1-1 0,1 1 0,0 0-1,3-3 1,0 0 20,1 0 0,0 0 0,0 1 0,0 0 0,1 0 0,0 1 0,-1-1 0,12-2 0,3-1-110,1 1-1,0 1 0,1 1 0,-1 1 1,1 1-1,-1 1 0,1 1 0,44 6 1,-65-6-128,0 0 1,0 1 0,-1-1-1,1 1 1,0-1 0,-1 1 0,1 0-1,0-1 1,-1 1 0,1 0-1,-1 0 1,1 0 0,-1 1 0,1-1-1,-1 0 1,0 0 0,0 1-1,0-1 1,1 1 0,-2-1 0,1 1-1,0-1 1,0 1 0,0 0-1,-1-1 1,1 1 0,-1 0 0,1 0-1,-1-1 1,1 4 0,-1 3-927,0 1-1,-1-1 1,0 0 0,0 0 0,-4 12 0,3-11 40,-6 33-2083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3:27.4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64 8480,'-31'-15'3840,"65"18"-3360,-5-3 1792,6 5-1344,23-5 895,5 0-1055,32-8-288,-11 0-288,34-4-96,-10 4-32,0-4-64,-18 7 32,-9 2-4255,-14 3 2303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3:34.2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7 1472,'-4'0'15040,"4"0"-14862,-1 0 1,1 0-1,0 0 1,0 1-1,-1-1 1,1 0-1,0 0 1,0 1-1,0-1 1,-1 0-1,1 1 1,0-1-1,0 0 1,0 1-1,0-1 1,0 0-1,0 1 1,0-1-1,0 0 1,0 1-1,0-1 1,0 0-1,0 1 1,0-1-1,0 0 1,0 1-1,0-1 1,0 0 0,0 1-1,0-1 1,0 0-1,0 0 1,1 1-1,-1-1 1,0 1-1,13 7 1056,20 1-1420,-32-9 290,28 4 249,1-1 0,54-2 0,-44-2-180,30 2 63,223-9 312,-247 8-401,-20 1-273,-25-1 297,0-1-616,-1 1 397,0 0 0,0 0 0,1 0 0,-1 0-1,0 0 1,0-1 0,1 1 0,-1 0 0,0 0 0,0 0-1,0 0 1,0 0 0,1 0 0,-1-1 0,0 1-1,0 0 1,0 0 0,0 0 0,0 0 0,1-1 0,-1 1-1,0 0 1,0 0 0,0 0 0,0-1 0,0 1 0,0 0-1,0 0 1,0 0 0,0-1 0,0 1 0,0 0-1,0 0 1,0-1 0,0 1 0,0 0 0,0 0 0,0 0-1,0-1 1,0 1 0,0 0 0,0 0 0,0 0-1,-1-1 1,1 1 0,0 0 0,0 0 0,0-1 0,-12-25-12661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3:34.9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48 2656,'-23'-4'17962,"42"5"-16538,27 3-30,69-3-1,48-12-498,-66 3-881,-29 5-412,64-7 818,-46-4-5962,-74 10 406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6:27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0 4896,'7'9'8779,"16"17"-8145,-17-20 353,-4-3-912,0-1 0,0 1 1,0 0-1,-1 0 1,1 0-1,-1 0 1,0 1-1,1-1 1,-2 0-1,1 0 1,0 1-1,0-1 1,-1 1-1,0-1 1,0 1-1,0-1 1,0 0-1,0 1 1,-1-1-1,0 1 0,1-1 1,-1 0-1,0 1 1,-1-1-1,1 0 1,-1 0-1,1 0 1,-1 0-1,0 0 1,0 0-1,0-1 1,-4 4-1,0 0-158,-1-1 0,0-1 0,0 1 0,0-1 0,-1 0-1,0-1 1,0 0 0,1 0 0,-2 0 0,1-1 0,-11 1 0,-9 1-834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3:41.7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15 213 3488,'-1'-2'484,"1"-1"0,-1 0 1,1 0-1,0 1 0,0-1 0,0 0 1,0 0-1,1 1 0,-1-1 0,2-3 0,2-18 3848,-4 9 1512,0 23-5101,-8 116 713,6-23-794,-3 45-76,0-18-144,6-60 154,-1-59 494,0-31-1010,5-184 112,-2 156-154,12-129-103,-11 151 35,0-13 58,3 0-1,1 0 1,19-57-1,-27 97-21,1 0-1,-1-1 1,1 1 0,0 0-1,-1-1 1,1 1 0,0 0-1,0 0 1,0 0-1,0 0 1,0 0 0,1-1-1,-1 1 3,-1 1-1,1 0 0,-1-1 0,1 1 1,0 0-1,-1 0 0,1 0 0,-1 0 0,1 0 1,-1-1-1,1 1 0,0 0 0,-1 0 0,1 0 1,-1 1-1,1-1 0,-1 0 0,1 0 1,0 0-1,-1 0 0,2 1 0,0 0 11,0 1 0,0-1 0,0 1 0,-1 0 0,1 0 0,0 0 0,-1 0 0,1 0 0,-1 0 0,0 0-1,1 0 1,-1 0 0,0 1 0,1 2 0,20 65 141,14 80 0,-8-33-226,-20-84 69,20 69 250,-23-90-115,0 0-1,0 0 0,1-1 0,0 0 1,16 21-1,-22-31-121,0-1 0,1 0-1,-1 1 1,1-1 0,-1 1 0,0-1 0,1 0 0,-1 1 0,1-1-1,0 0 1,-1 1 0,1-1 0,-1 0 0,1 0 0,-1 1 0,1-1-1,-1 0 1,1 0 0,0 0 0,-1 0 0,1 0 0,-1 0 0,1 0-1,0 0 1,0 0 2,0-1-1,0 1 1,0-1 0,0 1-1,-1-1 1,1 1 0,0-1-1,0 0 1,-1 1 0,1-1-1,0 0 1,-1 1-1,1-1 1,-1 0 0,1 0-1,-1 0 1,1 0 0,-1 1-1,1-2 1,3-11 65,0 0 1,0 0 0,2-18-1,21-163-284,-19 140 66,29-93 0,-35 140 106,1-1 1,-1 1-1,2 0 0,-1 0 1,1 1-1,0-1 0,0 1 1,10-12-1,-13 18 28,-1-1-1,1 1 0,-1 0 0,1-1 1,-1 1-1,1 0 0,0 0 1,-1-1-1,1 1 0,-1 0 1,1 0-1,0 0 0,-1 0 1,1 0-1,0 0 0,-1 0 1,1 0-1,0 0 0,-1 0 1,1 0-1,-1 0 0,1 0 1,0 0-1,-1 1 0,1-1 1,-1 0-1,2 1 0,-1 0 5,0 0 0,1 0 0,-1 0 0,0 0-1,0 0 1,0 0 0,0 0 0,0 0-1,0 1 1,0-1 0,0 2 0,6 12 155,-2 0 0,0 1 0,4 17 0,6 54 150,-11-63-250,14 101 243,28 136 301,-46-258-257,5 15-1758,-10-26-4177,2 3 4263,0-2-387,0-1 0,0 1-1,1-1 1,0 1 0,0-1-1,0 0 1,0-10 0,6-7-1261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3:42.6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296 19 4224,'0'0'1365,"0"-9"4475,0 8-5665,0 1 0,0-1-1,-1 1 1,1-1 0,0 1 0,0-1-1,0 1 1,-1 0 0,1-1 0,0 1 0,-1-1-1,1 1 1,0 0 0,-1-1 0,1 1-1,0 0 1,-1-1 0,1 1 0,-1 0 0,1 0-1,0-1 1,-1 1 0,1 0 0,-1 0-1,1 0 1,-1 0 0,1-1 0,-1 1 0,1 0-1,-1 0 1,1 0 0,-1 0 0,0 0-1,-21 1 1219,19-1-1064,-15 4 15,0-1 0,1 2 0,0 0 0,0 2 0,0-1 0,1 2 0,0 0 0,0 1 0,1 1 0,0 0 0,-18 16 0,27-20-193,1 0 0,-1 0 0,1 0 0,-9 13 0,14-17-129,-1-1-1,0 0 1,0 1 0,1-1-1,-1 1 1,0-1-1,1 1 1,0-1-1,-1 1 1,1 0-1,0-1 1,0 1-1,0-1 1,0 1 0,0 0-1,0-1 1,0 1-1,0-1 1,1 1-1,-1-1 1,1 1-1,-1 0 1,1-1-1,0 0 1,-1 1 0,1-1-1,0 1 1,0-1-1,0 0 1,0 0-1,2 2 1,1 1-24,0-1-1,0 0 1,0 0 0,1 0-1,-1-1 1,1 1 0,0-1-1,0 0 1,0-1-1,0 1 1,0-1 0,0 0-1,0 0 1,0-1 0,1 1-1,-1-1 1,0 0 0,0-1-1,1 1 1,-1-1 0,0 0-1,0 0 1,0-1 0,0 1-1,0-1 1,0 0 0,0-1-1,-1 1 1,1-1 0,-1 0-1,0 0 1,0 0 0,0-1-1,0 1 1,0-1 0,-1 0-1,0 0 1,1 0 0,-2-1-1,5-6 1,-3 4 21,0-1 0,-1 1 1,0-1-1,0 0 0,-1 0 0,0 0 0,0 0 1,-1 0-1,1-14 0,0 7 76,-2 15-86,0 0 1,0 0-1,0 0 1,0 0 0,0 0-1,0 0 1,1 0-1,-1-1 1,0 1-1,0 0 1,0 0-1,0 0 1,0 0-1,0 0 1,0 0-1,1 0 1,-1 0-1,0 0 1,0 0-1,0 0 1,0 0-1,0 0 1,1 0-1,-1 0 1,0 0-1,0 0 1,0 0-1,0 0 1,0 0-1,0 0 1,0 0-1,1 0 1,-1 0-1,0 0 1,0 0-1,0 1 1,0-1-1,0 0 1,0 0-1,0 0 1,1 0 0,-1 0-1,0 0 1,0 0-1,0 0 1,0 1-1,14 21 923,-8-11-977,7 8 288,2-1 0,22 21-1,-8-8-287,-22-24 929,-4-5-895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3:43.0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6 7872,'-2'-5'4085,"6"11"852,5 6-3378,2-1-880,0-1-1,1 0 1,1 0 0,0-1 0,0-1 0,15 7 0,-9-4-221,117 62 228,-88-48-705,-40-21-123,-4-1-89,1 0-1,0-1 0,0 0 0,7 2 0,-11-4-349,1 1 0,-1-1 0,1 0 0,-1 0 0,1 0 0,-1 0 1,1 0-1,0 0 0,-1 0 0,1-1 0,1 0 0,0 0-491,1 0-38,-1 0 0,1-1 0,-1 0 0,1 1 0,-1-1 0,0 0 0,6-5 0,5-6-1348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3:43.3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620 5 3488,'-3'-1'324,"-1"0"1,1 0-1,0 0 1,-1 1-1,-4-1 1,7 1-85,1 0 0,0 0 0,-1 0 0,1 1 0,0-1 0,-1 0 0,1 0 0,0 0 0,-1 0 0,0 2 1200,0-2-1200,1 0 0,0 1 0,0-1 0,0 0 0,0 1 0,-1-1 0,1 0 0,0 1 0,-10 14 1957,-6 4-811,2-1-414,0-1 0,-1-1 0,-22 18 0,-119 77 2537,23-19-2015,-17 17-2369,145-105 97,0-1 1,-1 1-1,1-1 1,-7 3-1,2 1-1089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3:46.3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14 141 2976,'-1'-2'254,"-12"-5"7070,17 17-5014,1 5-1502,-1 1 1,-1 0 0,0-1 0,1 25 0,-4 65 185,-1-51-534,1 328 3129,-3-396-2810,-4-193-774,3 107 17,2 50-5,-1-72 24,3 58 178,-1 35 176,2 0-1,4-36 1,-4 47 0,1 9 98,6 25 27,22 65 3,29 133 0,-14-45-54,-36-140-493,15 47-31,-20-66 117,1 0 0,0 0 0,0-1 0,0 0 0,10 11 0,-15-19-39,1-1 1,-1 1 0,1 0-1,0-1 1,-1 1-1,1-1 1,0 1 0,0-1-1,-1 1 1,1-1-1,0 1 1,0-1-1,-1 0 1,1 0 0,0 1-1,0-1 1,0 0-1,0 0 1,0 0 0,-1 0-1,1 0 1,0 0-1,0 0 1,0 0 0,0 0-1,0 0 1,-1-1-1,1 1 1,0 0-1,0-1 1,0 1 0,-1 0-1,1-1 1,0 1-1,0-1 1,-1 1 0,1-1-1,0 1 1,-1-1-1,1 0 1,-1 1 0,2-2-1,1-2 32,0 0-1,-1 1 1,1-1-1,-1 0 1,0 0-1,0 0 1,2-6-1,1-9-13,-1 0 0,-1 0 0,-1 0-1,0-21 1,-1 10-26,9-268 177,-10 93-629,3 161-2726,5 46-2868,-8-1 5587,1-1 1,0 1 0,0-1-1,-1 1 1,1-1 0,0 1 0,-1 0-1,2 1 1,10 16-2586,-6-9 597,11 11-421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3:46.8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34 6720,'-5'6'941,"1"1"0,-1 0 0,1 0 0,0 0 1,1 0-1,0 1 0,0-1 0,1 1 0,-1 0 0,0 9 1,-8 22 544,1-10-671,2-8 426,-11 45 0,18-60-1063,0 0-1,0 0 1,1 0 0,-1 1-1,1-1 1,1 0-1,-1 0 1,1 0-1,0 0 1,1 0-1,-1 0 1,5 8 0,-5-12-121,0 1 0,0-1 1,0 0-1,1 0 0,-1 0 1,1 1-1,-1-2 0,1 1 1,0 0-1,0 0 0,0-1 1,0 1-1,0-1 0,0 1 1,1-1-1,-1 0 0,0 0 1,1 0-1,-1 0 0,1 0 1,-1-1-1,1 1 1,-1-1-1,1 1 0,-1-1 1,1 0-1,-1 0 0,1 0 1,3-1-1,-1 0-22,0 0 1,-1-1-1,1 1 1,-1-1-1,0 0 1,0 0-1,1-1 1,-1 1-1,0-1 1,-1 0-1,1 0 1,-1 0-1,1 0 1,-1-1-1,5-5 1,-2-1 8,0-1 1,-1 1 0,0-1 0,-1 1 0,0-1 0,-1 0-1,0-1 1,-1 1 0,0-1 0,-1 1 0,0-15 0,-1 9-12,0-1 1,-2 1-1,0 0 1,-1 0 0,0 0-1,-12-31 1,13 44-60,1 0 1,-1 0-1,-1 0 0,1 1 1,0-1-1,-1 1 0,0 0 1,1 0-1,-1 0 1,-1 0-1,1 0 0,0 0 1,-1 1-1,-6-4 1,7 4-89,0 1 1,0 0 0,0 0 0,0 0 0,0 1-1,0-1 1,0 1 0,0 0 0,0-1 0,0 1-1,0 0 1,0 1 0,0-1 0,0 1 0,0-1-1,0 1 1,0 0 0,1 0 0,-1 0 0,0 0-1,-4 3 1,6-3-122,0 0 0,0 0 0,0-1 1,0 1-1,0 1 0,0-1 0,0 0 0,0 0 0,0 0 0,1 0 0,-1 0 0,1 1 0,-1-1 0,0 0 0,1 1 0,0-1 0,-1 0 1,1 1-1,0-1 0,0 1 0,0-1 0,0 1 0,0-1 0,0 0 0,0 1 0,0-1 0,1 3 0,1 4-1198,1-1 1,-1 1-1,8 12 0,-6-12 159,12 22-1841,4-6-1146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3:47.2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55 8896,'5'-3'20873,"-1"-2"-23549,-1 0 2716,-1 2-121,0 0 0,0-1 0,-1 1 1,1-1-1,-1 1 0,0-1 0,0 0 0,0 0 0,1-6 1,-6 25-3644,3-13 3160,1-1 1,-1 1 0,1 0 0,-1-1-1,1 1 1,-1 0 0,1-1 0,0 1-1,0 0 1,0 2 0,3 12-2434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3:49.3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127 465 2080,'3'-10'10160,"-3"9"-10040,0 1 1,0-1 0,0 1 0,-1-1 0,1 1 0,0-1-1,0 0 1,0 1 0,-1-1 0,1 1 0,0-1 0,0 1-1,-1 0 1,1-1 0,0 1 0,-1-1 0,1 1 0,-1-1-1,1 1 1,-1 0 0,1-1 0,-1 1 0,1 0 0,-1 0-1,1-1 1,-1 1 0,1 0 0,-1 0 0,1 0 0,-1 0-1,0-1 1,-3 1 66,0 0-1,0 0 0,0 0 1,0 0-1,0 0 0,1 1 1,-1 0-1,0-1 0,0 1 1,1 1-1,-1-1 0,0 1 1,1-1-1,-1 1 0,1 0 1,0 0-1,0 1 0,0-1 1,0 1-1,0-1 0,0 1 1,0 0-1,1 0 0,0 0 1,-1 0-1,-1 5 0,0-2-110,1 0 0,0 1 0,0-1 0,0 1 0,1 0 1,0-1-1,1 1 0,-1 0 0,1 0 0,0 0 0,1 0 0,0 0 0,1 13 0,-1-17-32,1-1 0,0 0 1,-1 1-1,1-1 0,0 0 0,0 1 1,0-1-1,0 0 0,1 0 0,-1 0 1,0 0-1,1 0 0,0 0 0,-1 0 0,5 2 1,-5-3-7,1 0 0,-1 0 1,1 0-1,-1-1 0,1 1 1,0 0-1,-1-1 0,1 0 1,0 1-1,0-1 0,-1 0 1,1 0-1,0 0 0,0 0 1,-1 0-1,1 0 0,0 0 1,0-1-1,-1 1 0,1-1 1,0 1-1,1-2 0,1 0-9,-1 0-1,1 0 1,-1 0 0,0 0-1,0-1 1,0 1-1,0-1 1,0 0 0,0 0-1,-1 0 1,0 0-1,1-1 1,-1 1-1,0-1 1,-1 1 0,1-1-1,-1 1 1,1-1-1,-1 0 1,0 0-1,0 0 1,-1 0 0,1 0-1,-1-6 1,0-7 16,-1 0-1,0 0 1,-2 0 0,-5-21 0,7 31-53,-1 0-1,-1 0 1,-2-7-1,4 12-31,0 1-1,0-1 1,0 0-1,0 0 1,0 1-1,0-1 0,-1 0 1,1 1-1,0-1 1,-1 1-1,1 0 1,-1-1-1,0 1 0,1 0 1,-3-1-1,4 2 31,-1 0 0,1 0 0,0 0 0,0 0 0,-1-1 0,1 1 0,0 0 0,0 0 0,-1 0 0,1 0 0,0 0 0,-1 0-1,1 0 1,0 0 0,0 0 0,-1 0 0,1 0 0,0 1 0,0-1 0,-1 0 0,1 0 0,0 0 0,-1 0 0,1 0 0,0 0 0,0 1 0,0-1 0,-1 0 0,1 0-1,0 0 1,0 1 0,-1-1 0,-1 11-181,2-9 198,0 1 1,1-1-1,-1 0 1,0 0 0,1 0-1,0 0 1,-1 0-1,1 0 1,1 2-1,0-2 61,0 1-1,0-1 0,0 0 0,1 0 1,-1 0-1,0 0 0,1 0 0,0-1 1,-1 1-1,1-1 0,0 1 0,0-1 1,0 0-1,0 0 0,4 0 0,-2 0 6,-1-1-1,1 0 1,-1 0-1,1 0 0,-1-1 1,1 0-1,-1 0 1,0 0-1,8-2 1,-2-2 26,0 1 1,-1-2 0,1 1 0,-1-1 0,0-1-1,-1 1 1,0-1 0,9-9 0,26-36 238,-1-1 0,-3-1 0,-3-3 0,33-66 0,-65 114-314,-2 5-22,0 1 1,0-1-1,0 1 0,0-1 1,0 1-1,1 0 1,2-4-1,-5 7-2,0 0 0,1 0 0,-1 0 0,0 0 0,0-1 0,0 1 0,0 0 0,1 0 0,-1 0 0,0 0 0,0 0 0,0 0 0,1 0 0,-1 0 0,0-1 0,0 1 0,0 0 0,1 0 0,-1 0 0,0 0 0,0 0 0,1 0 0,-1 0 0,0 0 0,0 0 0,0 1 0,1-1 0,-1 0 0,0 0 0,0 0 0,0 0 0,1 0 0,-1 0 0,0 0 0,0 1 0,2 1 1,-1 1-1,1 0 0,-1 0 1,0 1-1,0-1 0,-1 0 1,1 0-1,-1 0 1,1 1-1,-1 4 0,1 2 7,3 43 23,-3 61 0,-11 55-76,9-155 48,-4 51 103,-4-1 0,-2 1-1,-3-2 1,-3 0 0,-29 71 0,38-116-32,0 0 0,-20 30 0,27-46-54,0-1 0,0 1-1,-1-1 1,1 1 0,0-1 0,0 0 0,-1 1 0,1-1 0,-1 0 0,1 0 0,-1 0 0,1 0 0,-1 0-1,0 0 1,1-1 0,-4 2 0,4-2-9,0 0 0,0-1 0,0 1 0,0 0 0,0 0-1,0-1 1,0 1 0,0-1 0,0 1 0,0-1 0,0 1 0,0-1 0,0 1 0,0-1-1,0 0 1,1 0 0,-1 1 0,0-1 0,1 0 0,-1 0 0,0 0 0,1 0-1,-1 0 1,1 0 0,-1 0 0,1 0 0,0 0 0,-1-1 0,-1-4 4,0 1-1,0-1 1,1 0 0,0 1 0,0-1-1,0 0 1,1 0 0,0 1 0,0-1-1,0 0 1,2-9 0,0 7-14,1 0 1,-1 1 0,1-1-1,0 1 1,1 0 0,0-1-1,7-9 1,0 3-64,1 0 0,0 1 0,1 1-1,1 0 1,-1 1 0,31-18 0,-27 18 4,3-1-1483,1 0 1,24-10-1,-37 19 14,0 1 0,0-1 0,14-1-1,-15 4-55,-1-1-1,0 1 1,0 0-1,0 1 1,12 1-1,-16-1 1102,1 0-1,0 0 0,0 0 1,-1 0-1,1 0 0,-1 0 0,1 1 1,-1-1-1,5 4 0,-4-2 3,0 1 0,0-1 1,-1 1-1,1 0 0,2 4 0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3:50.5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238 22 4896,'0'-1'263,"0"1"0,0-1-1,0 1 1,0-1 0,0 1 0,0-1 0,0 1 0,0-1 0,0 1 0,0-1-1,0 1 1,0-1 0,0 1 0,0-1 0,0 1 0,0-1 0,1 1-1,-1-1 1,0 1 0,0-1 0,1 1 0,-1 0 0,0-1 0,0 1 0,1 0-1,-1-1 1,1 1 0,-1 0 0,0-1 0,1 1 0,-1 0 0,1-1 0,-1 1-1,0 0 1,4-2 3027,-3 3-3109,-1 1 0,0-1 0,0 1 0,0-1 0,0 1-1,0-1 1,0 0 0,0 1 0,-1-1 0,1 1 0,0-1 0,-1 0 0,0 3-1,-2 4 179,-64 280 3326,3-108-2855,21-67-519,25-65-322,4-11 272,-14 57 1,22-75-84,4-13 107,3-11 319,32-78-277,-16 42-319,-2 0 0,13-54 1,8-101 330,-14 70-166,-18 106-193,1-13 89,1 1 0,2 0 0,22-55 0,-26 79 118,-4 6-139,1 0 1,0 0 0,0 0-1,0 0 1,0 1-1,0-1 1,0 0 0,2-1-1,-3 3-52,1-1-1,-1 1 1,1 0-1,-1-1 1,1 1-1,-1 0 1,1 0-1,0 0 1,-1 0-1,1-1 1,0 1-1,-1 0 1,1 0-1,-1 0 1,1 0-1,0 1 1,-1-1-1,1 0 0,0 0 1,-1 0-1,1 0 1,-1 1-1,1-1 1,-1 0-1,1 0 1,-1 1-1,1-1 1,0 0-1,-1 1 1,0-1-1,2 1 1,3 4 22,0 0 0,-1-1 1,1 1-1,-1 1 0,0-1 1,0 1-1,0-1 0,-1 1 0,5 11 1,0 5 7,10 34-1,1 31 50,7 22 90,-14-70-97,65 192 339,-62-192-369,10 27 89,-24-65-287,8-8-3759,-8 5 3242,0 0 0,1 0 0,-1 0 0,0 0 0,-1 0 0,1 0-1,0-1 1,-1 1 0,1 0 0,-1-1 0,1 1 0,-1 0 0,0-1 0,0 1 0,-1-4 0,1 1-954,0-3-3126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3:51.0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5 3328,'-5'0'295,"1"0"0,-1-1-1,-13-3 13162,33 9-10222,28 8-2611,115 13 299,-123-26-2810,-29-1 613,1 0 1,-1 0-1,0-1 1,0 0-1,0 0 1,8-4-1,8-5-4986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6:44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542 45 2656,'-3'4'947,"11"-3"2378,-3-7-627,-5 6-2616,0-1 0,0 0-1,1 0 1,-1 1-1,0-1 1,1 0 0,-1 1-1,0-1 1,1 0-1,-1 1 1,1-1 0,-1 0-1,1 1 1,-1-1-1,1 1 1,0-1 0,0 0 18,-1 1 0,1 0 0,-1-1 1,1 1-1,-1-1 0,0 1 1,1-1-1,-1 1 0,1-1 1,-1 1-1,0-1 0,0 0 0,1 1 1,-1-1-1,0 0 0,4-8 632,-4 8-650,1 1 0,-1-1 0,1 0 0,-1 1 0,1-1 0,-1 0 0,0 1 0,0-1 0,1 0 0,-1 0 0,0 1 0,0-1 0,0 0 0,1 0 0,-1 0 0,0 1 0,0-2 0,-1 9 36,0 1 0,0-1 0,-1 0 0,0 0 0,0 0-1,-1 0 1,0 0 0,0-1 0,-7 12 0,-58 101 433,49-81-416,-47 68 0,53-88-17,-1-1 0,-27 25-1,34-36-64,-2 1 0,1-1-1,0-1 1,-1 0-1,0 0 1,0 0 0,-1-1-1,-10 3 1,9-4-4,0 0 0,0-1-1,-1 0 1,1 0 0,-15-1 0,14-1 56,-1 0 0,1-1 1,-25-5-1,33 5-70,0 0 1,0-1 0,0 1 0,0-1-1,0 0 1,0 0 0,0-1-1,0 1 1,1-1 0,0 1 0,-1-1-1,1-1 1,0 1 0,0 0-1,-2-4 1,2 2-17,0 0 0,1 1 0,0-1-1,0 0 1,0 0 0,1 0 0,-1 0 0,1-1-1,0 1 1,1 0 0,-1 0 0,1-1 0,0 1-1,1 0 1,-1-1 0,1 1 0,0 0 0,0 0 0,1 0-1,2-6 1,-2 5-11,1 0-1,0 0 1,0 0 0,1 0-1,0 0 1,0 1 0,0 0-1,1 0 1,-1 0 0,1 0-1,1 1 1,-1 0-1,0 0 1,1 0 0,9-4-1,-1 3-9,-1 0 0,0 1 0,1 1 0,0 0-1,0 0 1,0 2 0,0 0 0,0 0 0,0 2-1,0-1 1,0 2 0,0 0 0,0 1 0,-1 0-1,1 1 1,13 5 0,-13-2-6,-1 1 1,1 0-1,-1 1 0,-1 1 1,0-1-1,0 2 0,-1 0 0,16 20 1,-13-11 115,-1 1 0,14 29 0,10 18 37,-18-30-39,-15-30-66,0 1 0,0-1 1,10 14-1,-10-18-88,-4-3 103,1 0 0,-1 0 0,1 0 0,0 0 0,-1 0-1,1-1 1,0 1 0,0 0 0,-1-1 0,1 1 0,0 0-1,0-1 1,0 1 0,1 0 0,-1-2-140,0 1 1,0 0-1,0-1 0,0 1 1,0 0-1,-1-1 0,1 1 1,0-1-1,0 1 1,0-1-1,-1 0 0,1 1 1,0-1-1,0 0 1,-1 1-1,1-1 0,-1 0 1,1 0-1,0-1 0,1 0-406,0-1 0,0 0 0,-1 0 0,1 0 0,-1 0 0,1 0 0,-1-1 0,0 1 0,1-6 0,1-3-1094,9-28-1519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3:51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6 8480,'0'-5'9818,"2"9"-9278,0 0 0,-1 1 0,0 0-1,1-1 1,-2 1 0,1 0 0,0 6 0,-2 38 800,0-17-663,-7 320 1888,11-259-3418,-4-84-1412,-6-42-19320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3:51.8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71 6720,'-45'4'8245,"56"0"-4565,76 5 825,48-8-2141,-99-2-2032,-16 1-311,36-5-1,-32 3-494,6-2-2342,-27 3 2064,-1 1 1,1-1-1,-1 0 1,1 0 0,-1 0-1,0-1 1,1 1-1,-1 0 1,3-4-1,23-18-8249,-2 3 5715,5 0 1291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3:52.6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313 77 4224,'-1'-1'326,"1"-1"0,-1 0 0,1 1-1,-1-1 1,1 1 0,0-1 0,0 0 0,-1 1 0,1-3 0,1 2 27,-1 1-1,0-1 1,-1 1 0,1-1-1,0 1 1,0 0 0,-1-1 0,1 1-1,0 0 1,-1-1 0,0 1 0,1 0-1,-2-3 1,-1 1 198,0-1-1,-1 1 1,1 0 0,0 0-1,-1 1 1,0-1 0,0 1 0,0 0-1,0 0 1,0 0 0,0 0-1,0 1 1,0-1 0,-6 0-1,6 2-370,0 0-1,0 0 1,1 0-1,-1 0 1,0 1-1,0-1 1,0 1-1,0 0 1,1 0-1,-1 0 1,0 1-1,1-1 1,-1 1-1,1 0 1,-1 0-1,-4 4 1,-10 10 177,2 0 1,0 1 0,1 1 0,-12 19 0,16-22-179,-5 5 252,-15 29 1,27-42-358,1-1 1,0 1-1,0 0 0,1-1 0,0 1 0,0 0 0,0 1 0,1-1 1,-1 10-1,2-14-41,1 0 1,-1 0 0,1 0-1,-1 1 1,1-1-1,0 0 1,0 0-1,0 0 1,1 0-1,-1-1 1,1 1 0,0 0-1,-1 0 1,1-1-1,0 1 1,1-1-1,-1 0 1,0 1-1,1-1 1,4 3 0,-5-4-23,0 0 1,0 0 0,1 1 0,-1-1 0,0-1 0,1 1-1,-1 0 1,1-1 0,-1 1 0,1-1 0,-1 1-1,1-1 1,-1 0 0,1 0 0,-1-1 0,1 1 0,0 0-1,-1-1 1,0 1 0,1-1 0,-1 0 0,1 0-1,-1 0 1,0 0 0,1-1 0,2-1 0,3-4-51,0 0 1,-1 0-1,0-1 0,0 0 1,0 0-1,-1-1 1,0 0-1,-1 0 1,0 0-1,4-12 0,4-15-81,13-54 0,-16 53 139,-7 28 36,-2 4 19,0 0 1,1 1-1,-1-1 1,5-7-1,-5 28 209,4 33-21,-2-20 179,11 57 0,-12-78-413,0 0-1,1 0 0,0 0 1,0 0-1,1-1 0,0 0 0,0 1 1,1-1-1,0-1 0,0 1 0,10 8 1,-11-11-388,1-1 1,-1 0 0,1 0-1,0 0 1,-1-1-1,2 1 1,-1-1 0,0-1-1,0 1 1,6 0-1,4 1-2275,-1-1-1,25-1 0,8-1-5321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3:54.4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10 240 6720,'-5'-4'3658,"10"17"-356,2 18-991,-1-1 0,3 62 1,-13 62-244,-14 97-127,17-200-1614,1-37-82,0 0 0,-1 0 0,-4 21 0,2-24 545,5-32-513,-2-3-236,2-200 237,17 0-251,-13 184-5,1 0 0,2 1 0,2 0 0,1 1 0,2 0 0,2 1 0,22-39 0,-31 65 35,1 0 0,0 0 0,0 0 0,1 1 0,1 1 0,12-11 0,-18 17-27,0 0 0,0 1 1,0-1-1,0 1 0,0 0 1,0 1-1,1-1 0,-1 1 1,8-2-1,-9 3-18,0-1 0,-1 1-1,1 0 1,0 0 0,0 1-1,0-1 1,0 1 0,0-1 0,0 1-1,-1 0 1,1 0 0,0 0 0,0 1-1,-1-1 1,1 1 0,3 2-1,1 2 22,-1 0 0,1 1 0,-1 0 0,0 0 0,-1 1 0,0-1-1,0 1 1,0 0 0,3 11 0,1 2 62,-1 1 0,8 36 0,-14-46 4,0 0 0,-1 0 0,0 0 0,0 0 0,-2 0 0,-2 22 0,2-29-72,1-1 0,-1 1-1,-1-1 1,1 0 0,0 0-1,-1 1 1,0-1 0,0 0-1,0-1 1,-1 1-1,1 0 1,-1-1 0,0 1-1,0-1 1,0 0 0,-1 0-1,1 0 1,-1 0 0,1-1-1,-1 1 1,-5 2 0,-5-1-2,1 1 1,-1-1-1,0-1 1,-1-1-1,1 0 1,-1-1-1,1 0 1,-18-2-1,7-1-106,-1-1 0,1-1-1,-43-14 1,66 18 77,1-1 1,-1 1-1,1-1 1,-1 1 0,1-1-1,-1 0 1,1 1-1,0-1 1,-1 0-1,1 0 1,0 0-1,0 0 1,0-1-1,0 1 1,0 0 0,-1-2-1,2 3 1,-1 0 0,1-1-1,0 1 1,0 0 0,0-1-1,0 1 1,0-1 0,0 1-1,0 0 1,0-1 0,0 1-1,0 0 1,0-1 0,0 1-1,0-1 1,0 1 0,1 0 0,-1-1-1,0 1 1,0 0 0,0-1-1,0 1 1,1-1 0,0 0-3,0 1 0,0-1 0,0 0 0,0 0 0,0 1 0,0-1 1,0 1-1,0-1 0,0 1 0,2-1 0,35-9-36,1 2 0,55-5 0,2 0-163,-51 5 154,85-29-1,-104 27 123,-1-1-1,0-1 1,0-1 0,33-24 0,-43 27-15,12-9 3,-25 18-56,-1-1-1,1 1 1,-1 0-1,0-1 0,1 1 1,-1-1-1,0 0 1,0 1-1,0-1 0,0 0 1,1-3-1,-2 4-2,1 1 0,-1-1 0,0 1 0,0-1 0,0 1 0,0-1 0,0 1 0,0-1 0,0 1 0,0-1 0,0 1 0,0-1 0,0 1 0,0-1 0,0 1 0,0-1 0,0 1 0,0-1 0,-1 1 0,1-1 0,0 1 0,0-1 0,0 1 0,-1-1 0,1 1 0,0-1 0,-1 1 0,1 0 0,-1-1 0,1 1 0,0 0 0,-1-1 0,1 1 0,-1 0 0,1 0 0,-1-1 0,1 1 0,-1 0 0,1 0 0,-1 0 0,1 0 0,-1-1 0,1 1 0,-1 0 0,1 0 0,-1 0 0,1 0 0,-1 0 0,1 0 0,-2 1 0,0-1 0,-1 0 0,1 1 0,0-1 0,-1 1 0,1 0 0,-1 0 0,1 0 0,0 0 0,-4 2 0,0 2 5,0 1 0,0 0 0,0 0 0,1 0 1,0 0-1,-7 12 0,-23 48 66,19-34-71,-12 35-106,21-47 105,5-16 24,1 0 0,0 1 0,0 0 0,0-1 0,1 1 0,0-1 0,0 1-1,0 0 1,1 5 0,-1-8-3,0 0 0,1 0-1,-1 0 1,1 0 0,-1 0 0,1 0-1,0 0 1,-1 0 0,1-1-1,0 1 1,0 0 0,1 0 0,-1-1-1,0 1 1,0-1 0,1 1-1,-1-1 1,1 0 0,-1 1 0,1-1-1,0 0 1,2 1 0,-3-1-18,1-1 1,-1 0-1,0 0 1,1 0 0,-1 0-1,0 0 1,1 0-1,-1 0 1,0 0-1,1-1 1,-1 1-1,0-1 1,1 1 0,-1-1-1,0 1 1,0-1-1,1 1 1,0-2-1,22-16-53,-21 14 75,9-6-41,-2-1 1,1 0-1,-2-1 0,1-1 0,14-25 0,28-72 52,-31 61 122,-19 43-189,1 0 0,-1 0 0,0 0 0,0 0 0,-1-1 0,1-10 0,-5 65 147,2-35-120,0 0 0,0 0 0,1 0 0,1 0 0,0 0 0,4 14 0,-3-18 19,1 0 0,0 0 0,0-1 0,1 1 0,1-1 0,-1 0 0,1 0 1,7 8-1,-10-13 7,1 0-1,0 0 1,0-1 0,0 1 0,0-1 0,1 0 0,-1 0 0,1 0 0,-1 0 0,1 0 0,0-1-1,0 1 1,-1-1 0,1 0 0,0 0 0,0-1 0,0 1 0,0-1 0,0 0 0,0 0 0,5-1-1,-1 0-17,0-1 1,0 0-1,0 0 0,-1-1 0,1 0 0,-1 0 0,1-1 0,-1 0 0,0 0 0,0-1 0,-1 0 0,0 0 0,1 0 0,6-10 0,1-1-34,-2 0-1,0-1 1,0 0-1,12-29 0,-20 40 58,-1 0 0,1-1-1,0 1 1,7-8-1,-6 25 61,13 88-161,-17-81 133,0 27 0,-2-31-5508,1 1-6079,2-27 3972,0 1 6474,-1-21-2389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3:54.8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45 8640,'-18'-20'3200,"13"15"-2496,2 2 608,3-2-1056,0 2 192,0-1-288,0-1-1408,8 14-3520,2 7-128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3:55.5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0 243 4576,'2'0'819,"-1"0"1,0 0-1,1 1 1,-1-1 0,0 1-1,1-1 1,-1 1-1,0 0 1,1-1-1,-1 1 1,0 0-1,0 0 1,0 0 0,0 0-1,0 0 1,0 0-1,0 0 1,1 2-1,6 14 345,16 59 2052,-19-94-2588,-1 1-1,3-30 1,22-203 561,-29 249-1163,0 0-1,0 0 0,0 0 1,0 0-1,1 0 1,-1 0-1,0 0 0,1 0 1,-1 1-1,0-1 1,1 0-1,-1 0 0,1 0 1,0 0-1,-1 1 1,1-1-1,0 0 0,1-1 1,-2 2-11,1 0 0,-1 0 0,1 0 1,0 0-1,-1 0 0,1 0 0,-1 0 0,1 0 1,0 0-1,-1 0 0,1 0 0,-1 0 0,1 0 1,0 1-1,-1-1 0,1 0 0,-1 0 1,1 1-1,-1-1 0,1 0 0,-1 1 0,1-1 1,4 5 77,0 0 1,0-1-1,0 2 1,4 6 0,-3-4 18,4 4-14,52 60 589,-52-62-648,1 0 0,0-1 1,1 0-1,19 11 1,-18-12-143,19 9 563,-30-16-591,0 0-1,0-1 0,-1 1 1,1 0-1,0-1 0,0 0 1,0 1-1,0-1 0,0 0 1,0 0-1,-1 0 0,1 0 1,0-1-1,0 1 0,3-1 0,47-23-15690,3 0 9688,-30 13 4722,26-14 1,-41 19 3312,0 0 0,15-13 0,-25 19-1677,1-1 0,-1 1 1,0 0-1,1 0 0,-1-1 0,0 1 1,1 0-1,-1-1 0,0 1 0,0 0 1,1-1-1,-1 1 0,0 0 1,0-1-1,0 1 0,0 0 0,1-1 1,-1 1-1,0-1 0,0 1 0,0-1 1,0 1-1,0 0 0,0-1 1,0 1-1,0-1 0,0 1 0,0 0 1,0-1-1,-1 0 0,1 1-100,0-1 1,-1 1-1,1 0 0,-1 0 1,1 0-1,0-1 0,-1 1 0,1 0 1,-1 0-1,1 0 0,-1 0 0,1 0 1,-1 0-1,1 0 0,-1 0 1,1 0-1,-1 0 0,1 0 0,0 0 1,-1 0-1,1 0 0,-1 1 0,1-1 1,-1 0-1,1 0 0,0 0 1,-1 1-1,1-1 0,-1 0 0,1 1 1,-119 73 5053,115-71-5050,0-1 24,0 1 1,0-1-1,0 1 1,-6 7-1,9-10-122,1 1-1,-1-1 0,1 1 1,-1 0-1,1-1 1,-1 1-1,1 0 1,0 0-1,-1-1 0,1 1 1,0 0-1,0 0 1,0 0-1,-1-1 1,1 1-1,0 0 0,0 0 1,0 0-1,0-1 1,0 1-1,0 0 1,1 0-1,-1 0 0,0 0 1,0-1-1,1 1 1,-1 0-1,0 0 1,1-1-1,-1 1 0,0 0 1,1-1-1,-1 1 1,2 0-1,4 5 110,0-1 0,0 0 0,1-1 0,0 1 0,0-1 0,0-1 0,0 1 0,16 4 0,-11-4 64,0 1 1,14 8-1,24 20 837,-49-32-1024,0-1-1,0 1 0,-1-1 0,1 1 1,0-1-1,-1 1 0,1-1 0,-1 1 0,1 0 1,0-1-1,-1 1 0,1 0 0,-1 0 1,0-1-1,1 1 0,-1 0 0,1 0 1,-1 0-1,0 0 0,0-1 0,0 1 0,1 0 1,-1 0-1,0 0 0,0 0 0,0 0 1,0-1-1,-1 1 0,1 0 0,0 0 0,0 0 1,0 0-1,-1 1 0,0 0-2,0-1-1,0 1 0,0 0 1,-1-1-1,1 1 1,0-1-1,-1 1 0,1-1 1,-1 0-1,1 0 1,-1 1-1,0-1 1,1 0-1,-4 1 0,-13 4-265,0-1-1,0-1 0,-1 0 0,-34 1 1,32-3-105,-124 4-4325,27-2-5903,89 0 6821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4:00.4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389 1 2656,'5'4'10661,"-6"4"-10149,0-1 1,-1 1-1,0-1 1,0 1-1,-1-1 0,-7 13 1,0 3 230,-22 66 527,-22 102-1,-9 28-410,27-121-515,-27 86 394,-34 236 1300,89-365-1887,3 1 0,1-1 1,4 1-1,2 0 0,2-1 1,2 0-1,18 67 0,-13-80 16,30 72 0,28 35 107,14 37-343,-66-143-836,44 116-5566,-57-147 5496,1-1 1,1 1-1,7 11 1,-4-11-1634,1-1 0,13 13 0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4:01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5 3648,'-9'-4'10933,"10"5"-10687,0-1 1,0 1 0,-1 0-1,1 0 1,0 0-1,-1 0 1,1 0-1,-1 0 1,1 0 0,-1 0-1,0 0 1,1 2-1,1 3 58,39 45 1781,-17-22-1543,1-1 0,1-1 0,42 33 0,-36-33-328,0 2 1,36 43-1,-15 0 3,-2 1 0,58 114 0,-88-143-92,-2 1 1,-2 1 0,20 83-1,-19-39 144,6 94 0,-17-76 225,-4 1 0,-19 173 0,8-221-264,-2-1-1,-3 0 0,-32 91 1,-80 182-163,-22-7-1174,120-281-1204,2-2-1169,12-15-1641,13-26 4756,-1-1 0,1 0 0,0 1 0,-1-1 0,1 1 1,0-1-1,0 0 0,0 1 0,0-1 0,0 1 0,1 2 0,-1-4 10,0 1-1,1-1 1,-1 1 0,0-1-1,1 1 1,-1-1-1,0 1 1,1-1-1,-1 1 1,0-1-1,1 0 1,-1 1 0,1-1-1,-1 0 1,1 1-1,0-1 1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4:05.1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421 12 832,'2'0'116,"-1"-1"1,1 1-1,-1-1 0,1 1 1,-1 0-1,1 0 0,0 0 1,-1-1-1,1 1 0,-1 1 1,1-1-1,-1 0 0,4 1 0,11 0 1664,-16-1-1703,3-1 956,0 1 1,0-1 0,-1 0 0,1 0-1,0 0 1,7-5 7934,-11 6-8817,0 1-1,0 0 0,0-1 0,0 1 0,0 0 0,0 0 0,0 0 0,0 0 0,0 0 0,0 0 0,1 0 1,-2 1-1,1-1 0,-53 61 1381,8-12-673,-88 125 427,69-89-639,3 7-195,-1-2-113,50-76-398,10-13 33,1 0 0,-1 1-1,1-1 1,0 1 0,0 0 0,0 0 0,-2 5 0,2-4 41,-5 9-1749,-2-10-3627,35-20-12216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4:05.5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13 5728,'-7'-12'11109,"20"38"-8997,0 0-1,8 29 1,16 33-549,-24-64-1389,0 0 0,2-1 0,0-1-1,2 0 1,0-1 0,2-1 0,0-1-1,1-1 1,1 0 0,0-1 0,28 15 0,-19-12-157,-20-13-339,0-1 1,0 0-1,13 6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6:45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3808,'-1'1'541,"1"-1"0,-1 1 0,0-1 0,1 1 0,-1-1 0,0 1 0,1-1-1,-1 1 1,1 0 0,-1-1 0,1 1 0,-1 0 0,1 0 0,-1-1 0,1 1 0,-1 1 0,1-1-316,0 0 0,0 0 0,0 0 0,0 0 0,0 0 0,0 0 0,0 0 1,0 0-1,0 0 0,1 0 0,-1 0 0,1 1 0,1 3-549,0-1 1,1 1-1,0-1 1,6 7-1,-1 0 1270,7 10-701,21 21 0,6 8 407,-21-21-221,33 58 0,-48-75-360,-1 1 0,0-1-1,-1 1 1,0 0 0,0 1 0,-2-1 0,3 27 0,-4 38 291,-4 1-1,-2-1 1,-5 0 0,-2-1 0,-34 112-1,27-110-120,-12 103-1,23-125-278,5-44-2863,2-5 752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4:07.3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294 1 2656,'0'0'6128,"-4"13"-2592,-24 19 661,22-24-3799,0 1 0,1 0 0,0 0 0,0 1 0,1-1 0,-4 14 0,-1 0 122,-12 37 255,3 0 1,-12 69-1,-10 37 211,15-70-176,-18 140 0,9 101 520,32-302-1058,2-1 1,6 58 0,21 66 237,-18-112-287,2 9-1,3 0-1,2-2 0,33 75 1,-40-109-179,1-2 0,0 0 1,1 0-1,19 21 0,59 54 287,-56-59-226,-15-13-131,11 12-1069,-26-30 453,0 1 0,0-1 0,0 0 1,-1 0-1,2 0 0,-1-1 0,0 1 0,0-1 1,6 2-1,-6-3-155,0 0 1,0 0-1,0-1 1,0 1-1,-1-1 1,1 0-1,0 0 1,0 0-1,0 0 1,0 0-1,-1-1 1,1 1-1,-1-1 1,1 0 0,2-2-1,-2 2 566,14-10-4717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4:10.3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203 637 480,'3'-11'13925,"-3"1"-12661,-1 9-1212,1 0-1,0 0 1,-1 0 0,1 0 0,0 1-1,-1-1 1,1 0 0,-1 0 0,1 0-1,-1 0 1,0 0 0,1 1 0,-1-1-1,0 0 1,0 0 0,1 1 0,-1-1-1,0 1 1,0-1 0,0 0 0,0 1-1,0 0 1,0-1 0,0 1 0,0 0-1,0-1 1,0 1 0,0 0 0,0 0-1,0 0 1,0 0 0,0 0 0,0 0-1,0 0 1,0 0 0,0 0 0,0 1-1,0-1 1,-1 1 0,-2 0 114,-1 1 1,1 0 0,0 0-1,0 0 1,0 0-1,0 1 1,-5 5-1,-4 5 110,1 0-1,0 1 1,1 1-1,-14 23 0,8-12-132,11-16-30,0-1 0,1 1 0,0 0 0,0 1 0,1-1 0,1 1-1,0 0 1,-3 21 0,5-28-68,1 1 0,-1 0 0,1 0 0,1 0 0,-1 0-1,1 0 1,0 0 0,0-1 0,0 1 0,0 0 0,1-1 0,0 1 0,0-1-1,0 1 1,1-1 0,0 0 0,-1 0 0,1 0 0,1 0 0,-1-1 0,0 1-1,7 4 1,-7-6-6,0 0 0,0-1 0,0 1 0,0-1 0,0 0 0,1 1 0,-1-1 0,0-1 0,1 1 0,-1-1 0,0 1 0,1-1 0,-1 0 0,1 0 0,6-1 0,-6 0 18,0 0-1,1 0 1,-1 0-1,0 0 1,0-1-1,0 0 0,0 0 1,0 0-1,0 0 1,0-1-1,5-4 1,1-3-32,0 1 1,-1-1 0,-1-1 0,0 0-1,0 0 1,-1 0 0,0-1 0,-1 0 0,-1-1-1,0 1 1,5-21 0,16-60-325,24-173 1,-48 218 274,-1 0 1,-3 0-1,-2 0 1,-19-92-1,1 49-413,17 81 319,5 10 116,0 0-1,0 0 0,0 0 0,0 0 0,0 0 0,-1-1 0,1 1 0,0 0 0,0 0 0,0 0 0,0 0 0,0 0 0,-1 0 0,1 0 0,0 0 0,0 0 0,0 0 0,0 0 0,0 0 0,-1 0 0,1 0 0,0 0 0,0 1 0,0-1 0,0 0 1,0 0-1,-1 0 0,1 0 0,0 0 0,0 0 0,0 0 0,0 0 0,0 0 0,0 1 0,0-1 0,-1 0 0,-7 17-53,2 14 398,-5 52-1,6-39-74,-6 78 373,7 138 0,4-175-374,7 27 217,0-5 176,-2-75-510,-5-31-74,4-5-3931,5-13-1970,-8 14 4962,0 1-1,0 0 1,1-1 0,-1 1 0,0 0-1,1 0 1,0 0 0,-1 0 0,1 0-1,0 0 1,3-3 0,19-13-2944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4:10.9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27 200 4576,'-27'0'3781,"37"15"768,-6-11-4237,0 0-1,1-1 0,0 1 0,-1-1 1,1 0-1,1 0 0,-1-1 1,0 0-1,1 0 0,-1 0 1,1 0-1,-1-1 0,1 0 1,0 0-1,0 0 0,-1-1 0,1 0 1,0 0-1,0-1 0,0 1 1,-1-1-1,8-2 0,-7 1-265,-1 1-1,1-1 0,-1 1 1,1-2-1,-1 1 0,0 0 1,0-1-1,0 0 0,0 0 1,0-1-1,-1 1 0,0-1 0,1 0 1,-2 0-1,1-1 0,0 1 1,-1-1-1,0 0 0,0 0 1,0 0-1,0 0 0,2-9 1,-3 6-37,0 0 0,-1 0 0,0-1 1,-1 1-1,1 0 0,-2-1 0,1 1 1,-1 0-1,0-1 0,-1 1 0,0 0 1,0 0-1,-1 0 0,-5-11 0,7 17-7,0 1-1,0-1 1,0 0-1,0 1 0,-1-1 1,1 1-1,0-1 1,0 1-1,-1 0 0,1 0 1,-1 0-1,0 0 1,1 0-1,-1 0 0,0 0 1,1 0-1,-1 0 1,0 1-1,0-1 0,-2 0 1,1 1 28,0 0 0,-1 0 0,1 0 0,0 1 0,0-1 0,-1 1 0,1-1 0,0 1 0,0 0 0,-6 3 0,1 0 74,0 1 1,0 0-1,0 0 0,1 1 1,-1 0-1,1 0 1,-8 10-1,8-7 66,0 0-1,1 1 1,0 0 0,0 0-1,1 0 1,0 0-1,1 1 1,-5 18 0,8-24-86,0 1 1,0 0 0,0-1 0,1 1-1,0-1 1,0 1 0,0 0 0,1-1-1,0 1 1,0 0 0,0-1-1,1 0 1,-1 1 0,1-1 0,1 0-1,-1 0 1,1 0 0,0 0-1,4 6 1,4 2 94,1-2 0,0 1-1,0-2 1,1 1 0,0-2 0,27 15 0,-29-18-154,1 0 0,1-1 0,-1 0 0,0-1 0,1-1 0,0 0 0,0-1 0,26 2 1,-35-4-406,1 0 0,-1 0 0,1-1 1,-1 0-1,0 0 0,6-1 1,-7 0-317,-1 1-1,1 0 1,0-1 0,-1 0 0,1 0 0,-1 1-1,0-2 1,1 1 0,-1 0 0,0 0 0,0-1-1,-1 1 1,1-1 0,0 1 0,1-4 0,6-13-2024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4:11.4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17 5888,'-15'-13'1898,"11"10"-522,5 17 1168,16 86 2307,8 92-918,-23-81-2168,-2-110-1755,0-1 0,0 0-1,0 0 1,1 0 0,-1 0-1,0 1 1,0-1-1,0 0 1,0 0 0,0 0-1,0 0 1,0 0 0,0 1-1,0-1 1,1 0 0,-1 0-1,0 0 1,0 0-1,0 0 1,0 0 0,0 0-1,1 1 1,-1-1 0,0 0-1,0 0 1,0 0 0,0 0-1,1 0 1,-1 0-1,0 0 1,0 0 0,0 0-1,1 0 1,-1 0 0,0 0-1,0 0 1,0 0 0,0 0-1,1 0 1,-1 0-1,0 0 1,0 0 0,0-1-1,0 1 1,1 0 0,-1 0-1,0 0 1,0 0 0,0 0-1,0 0 1,10-6-91,1-5-139,-1-2 1,0 1-1,0-1 1,10-20-1,15-19 65,-32 48 161,42-49 162,-40 48-121,-1 1 0,1-1 0,0 2 0,0-1 0,1 0 0,-1 1 0,1 0 0,8-4 0,-12 7-1,0-1 0,0 1-1,0-1 1,1 1 0,-1 0 0,0 0-1,0 0 1,0 0 0,0 1 0,1-1 0,-1 0-1,0 1 1,0 0 0,0-1 0,0 1 0,0 0-1,0 0 1,0 0 0,0 0 0,0 0-1,-1 1 1,1-1 0,0 1 0,-1-1 0,1 1-1,-1-1 1,1 1 0,0 2 0,5 5 263,-1 1 1,0 1 0,9 21-1,-11-23-96,0 0-101,0 1 0,0-1 0,-1 0 0,-1 1 0,1 0 0,-2-1 0,2 14 0,0 16 175,2 30-489,-6-63-953,21-14-14516,-14 3 13409,9-13 1,3-9-368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4:11.9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174 45 5152,'0'-2'149,"0"1"1,0-1-1,0 0 1,0 0-1,0 0 1,0 0 0,1 1-1,-1-1 1,1 0-1,-1 0 1,1 1-1,0-1 1,0 0-1,0 1 1,0-1-1,0 0 1,0 1-1,0 0 1,0-1-1,0 1 1,1 0-1,-1-1 1,1 1-1,-1 0 1,1 0 0,1-3 2810,-3 4-2916,-7 1 1317,-10 4 343,9 1-1117,0 1 0,0-1 0,1 1 0,0 0 0,-12 16 0,-26 44 1155,42-62-1637,-5 9 78,0 0 1,-7 18-1,13-28-168,1-1 0,-1 1 0,1 0 0,0 0 0,1 0 0,-1 1-1,1-1 1,-1 0 0,1 0 0,1 0 0,-1 0 0,0 0 0,3 8 0,-1-7-20,0 1-1,0-1 1,0 0 0,1 0 0,0 0 0,0-1 0,0 1-1,1-1 1,-1 1 0,1-1 0,7 6 0,-1-3 65,0-1 1,0 0-1,0-1 0,19 8 1,91 27 1128,-119-40-1156,0 0 0,-1 0 0,1 1-1,0-1 1,-1 0 0,1 0 0,0 1 0,-1-1 0,1 1-1,0-1 1,-1 1 0,1-1 0,-1 1 0,1-1 0,-1 1-1,1-1 1,-1 1 0,1-1 0,0 2 0,-1-1-2,0-1-1,0 1 1,0-1 0,0 1 0,-1-1 0,1 1-1,0-1 1,0 1 0,0-1 0,0 1 0,0-1-1,-1 1 1,1-1 0,0 1 0,0-1 0,-1 1-1,1-1 1,0 0 0,-1 1 0,1-1 0,-1 1-1,-1 1 78,-1 0-1,0 0 0,0 0 0,0 0 1,0 0-1,-7 2 0,-72 24 331,63-21-396,-33 8 1,19-6-107,-2-2-462,12-5-4820,37-10-4643,3 0 4832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4:12.3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72 256 8384,'0'-11'7364,"0"25"-3578,-1-2-4366,-6 29 1892,-20 70 0,20-85-1173,-6 7-566,0 2-2884,9-13-4098,11-34-201,-5-10 5642</inkml:trace>
  <inkml:trace contextRef="#ctx0" brushRef="#br0" timeOffset="1">80 22 7552,'-21'-13'2816,"21"9"-2208,3-1 768,7 10-3968,-2-1-1632,5 1 2368,1 3-384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4:12.6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36 8128,'-19'-29'2618,"18"29"-2584,1 0 0,0-1-1,0 1 1,0 0-1,0 0 1,-1 0 0,1 0-1,0 0 1,0 0-1,0 0 1,0-1 0,0 1-1,0 0 1,-1 0-1,1 0 1,0 0 0,0-1-1,0 1 1,0 0-1,0 0 1,0 0 0,0-1-1,0 1 1,0 0-1,0 0 1,0 0 0,0 0-1,0-1 1,0 1-1,0 0 1,0 0 0,0 0-1,0-1 1,0 1-1,0 0 1,0 0 0,0 0-1,0 0 1,1-1-1,3 4 1082,0 3-606,-1 0 0,1 1 0,-2-1 1,1 1-1,-1-1 0,3 12 0,6 45 1959,-7-21-532,-4 69 0,-19 50 23,7-77-1785,-46 275 55,56-349-496,-3 15-1319,-2-12-4273,6-13 5369,1 0 326,0 1 0,0-1 1,-1 0-1,1 0 1,0 0-1,0 0 0,0 0 1,-1 0-1,1 0 0,0 0 1,0 0-1,-1 0 1,1 0-1,0-1 0,0 1 1,0 0-1,0 0 0,-4-4-3301,4 3 3124,-1 0-1,1 1 0,-1-1 0,1 0 0,0 0 0,-1 0 1,1 0-1,0 0 0,0 0 0,0-1 0,3-27-3684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4:13.0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14 8480,'-6'-4'1080,"6"4"-839,-1-1 1,0 0-1,0 1 1,0-1 0,1 0-1,-1 1 1,0-1-1,0 1 1,0-1 0,0 1-1,0 0 1,0-1-1,0 1 1,-3 0 2128,22 0 2957,102-1-1317,28 0-4176,0 6-4328,-70 6-2029,-42-5 1057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4:13.4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301 1 9984,'-3'1'424,"0"1"0,0-1 0,0 1 0,0 0 0,1 0 0,-1 0 1,0 0-1,1 1 0,0-1 0,-1 1 0,1-1 0,0 1 0,0 0 0,1 0 1,-1 0-1,0 0 0,-1 4 0,-3 9 643,1 0-1,-5 20 1,9-29-744,-114 347 4673,85-270-4899,26-71-189,-11 26-652,3-15-4473,16-40-5501,2 0 6969,5-20 1139,-6-8 562</inkml:trace>
  <inkml:trace contextRef="#ctx0" brushRef="#br0" timeOffset="1">27 26 9632,'-22'-5'3584,"17"10"-2784,5 1-256,0 3 2207,5 2-1631,-1 9 1664,6 5-1600,-2 7 352,2 4-896,3-1-352,-5 2-192,2-6-256,-1-2 96,-4-5-2208,-5 0 1216,3-4-5119,7-9 3455,-2-11-4512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4:14.6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149 362 3552,'-8'-8'9920,"-3"3"-5739,8 5-3855,0 0 1,-1 1 0,1-1-1,0 1 1,-1 0 0,1 0-1,0 0 1,0 0 0,0 0-1,0 1 1,0-1 0,-5 5-1,3-3-88,1 1-1,0 0 1,0 0-1,0 1 0,1-1 1,0 1-1,-4 5 1,0 4 1,1 0 1,0 0-1,1 1 1,-6 26 0,6-25-130,2-1 1,0 1 0,1 0-1,1 1 1,0-1 0,1 0-1,3 19 1,-3-32-67,1-1 0,-1 1 0,1-1 1,0 1-1,0-1 0,0 0 0,0 1 0,0-1 0,1 0 0,-1 0 1,1 0-1,-1 0 0,1 0 0,0 0 0,0 0 0,2 2 1,-2-4-30,-1 1 1,0 0-1,1-1 0,-1 1 1,1 0-1,-1-1 1,1 0-1,0 1 1,-1-1-1,1 0 1,-1 0-1,1 0 0,0 0 1,-1 0-1,1 0 1,-1-1-1,1 1 1,-1 0-1,1-1 1,-1 1-1,1-1 1,-1 0-1,1 1 0,-1-1 1,0 0-1,3-2 1,0 0-53,0-1 0,0 1 1,-1-1-1,1 0 0,-1 0 1,0-1-1,0 1 0,-1-1 1,1 1-1,-1-1 0,0 0 1,2-8-1,1-6-29,6-37 0,-11 51 56,4-26 64,-2 0-1,-4-51 0,2 76-71,0 0 0,-1 0 0,0 0 0,0 0 0,0 0 0,-1 0 0,0 0 0,0 0 0,-1 1 0,1-1 0,-1 1 0,-4-5 0,7 9 9,-1 0 1,1 0 0,-1 1-1,0-1 1,1 1 0,-1-1 0,0 0-1,1 1 1,-1-1 0,0 1 0,0 0-1,0-1 1,1 1 0,-1 0 0,0-1-1,0 1 1,0 0 0,-1 0-1,1 0 19,0 0-1,1 0 1,-1 1-1,0-1 1,1 0-1,-1 1 0,1-1 1,-1 1-1,1-1 1,-1 1-1,1-1 1,-1 1-1,1 0 1,-1-1-1,1 1 0,-1-1 1,1 1-1,0 0 1,0-1-1,-1 1 1,1 0-1,0-1 0,0 2 1,-1-1 8,1 0 1,0-1-1,-1 1 1,1-1-1,0 1 1,0 0-1,-1 0 1,1-1 0,0 1-1,0 0 1,0-1-1,0 1 1,0 0-1,0 0 1,0-1-1,0 1 1,0 0-1,1-1 1,-1 1-1,0 0 1,0-1-1,1 1 1,-1 0-1,0-1 1,1 1-1,-1-1 1,0 1-1,1 0 1,-1-1-1,1 1 1,-1-1-1,1 1 1,0-1 0,-1 0-1,1 1 1,-1-1-1,1 1 1,0-1-1,-1 0 1,1 0-1,1 1 1,-1-1 27,1 0 1,-1 0 0,1 0 0,-1 0 0,0 0-1,1 0 1,-1 0 0,1-1 0,-1 1-1,1 0 1,-1-1 0,0 0 0,1 1-1,-1-1 1,0 0 0,0 1 0,1-1-1,-1 0 1,0 0 0,1-2 0,17-19 402,28-44 0,-5 4-201,-34 52-214,109-134 322,-111 138-283,0-1 0,14-9-1,-20 16-75,0 0 0,1-1 0,-1 1-1,0 0 1,1 0 0,-1 0 0,1-1-1,-1 1 1,0 0 0,1 0 0,-1 0-1,1 0 1,-1 0 0,1 0 0,-1 0-1,0 0 1,1 0 0,-1 0 0,1 0-1,-1 0 1,1 0 0,-1 0-1,0 0 1,1 0 0,-1 0 0,1 1-1,-1-1 1,0 0 0,1 0 0,-1 0-1,1 1 1,-1-1 0,0 0 0,1 1-1,-1-1 1,0 0 0,0 1 0,1-1-1,-1 0 1,0 1 0,0-1 0,1 0-1,-1 1 1,0-1 0,0 1 0,0 0-1,1 2 14,0 0-1,0 0 1,0 0-1,0 0 1,-1 6-1,0 6-16,0 1 0,-5 22 0,3-20-20,-94 572 315,26-245 262,68-340-537,-1 16 44,-2 0 0,-1 0-1,-15 37 1,16-50 36,1-9-19,0-14 25,1 0-58,1-1 0,1 1-1,1-1 1,0 0 0,1 0-1,0 1 1,2-1-1,0 1 1,6-20 0,-6 24-35,1 0 1,1 0 0,0 0 0,0 1 0,1 0-1,0 0 1,1 0 0,0 1 0,1 0 0,0 0-1,0 1 1,1 0 0,12-9 0,-2 5-172,1 1 0,0 1 0,0 0 0,1 2 0,24-8 0,-25 11-1011,-1 1-1,1 1 1,26-2-1,-40 5 251,1 0 0,-1 0 0,1 1 0,-1 0 0,0 0 0,0 0 0,1 1 0,6 3 0,-10-4 397,0 0 0,-1 1 0,1-1-1,-1 1 1,1-1 0,-1 1 0,1 0 0,-1 0 0,0 0 0,0 1-1,0-1 1,0 0 0,-1 1 0,1-1 0,0 1 0,-1 0 0,0-1-1,0 1 1,2 5 0,-2-1-522,0 0 1,-1 0-1,1 10 0,-1-17 1041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7:27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105 174 2976,'-1'-1'373,"1"-1"0,-1 1 0,0 0 0,1-1-1,-1 1 1,1 0 0,0-1 0,-1 1 0,1 0 0,0-1 0,0 1 0,0-3 0,-8-11 3051,8 13-3033,0 1-368,1 1 1,-1 0-1,0 0 1,0-1-1,0 1 1,0 0 0,0 0-1,0-1 1,0 1-1,0 0 1,0-1-1,0 1 1,0 0 0,0 0-1,0-1 1,0 1-1,0 0 1,0 0-1,-1-1 1,1 1 0,0 0-1,0 0 1,0 0-1,0-1 1,0 1-1,-1 0 1,1 0 0,0 0-1,0-1 1,0 1-1,-1 0 1,1 0-1,0 0 1,0-1 0,-1-3 770,2 3-458,-1 4 1163,9 12-1568,-7-10 45,0-1 0,0 1 0,-1 0 0,1 0 0,0 9 0,1 4-3,1 1 87,-2 0 1,-1 0-1,0 0 0,-3 26 1,1-1-134,9 131 37,-2-63 371,4 11-192,-2-22 365,-1-56-335,-5-32-97,0 0-1,0 15 0,6 36 1237,-8-69-490,-2-1-651,0 0-1,0 0 1,1 1 0,-1-9 0,-2-16 36,-7-50 72,5 31-190,-19-234 237,21 223-316,4-32-192,1 36 49,4-80 64,-4 126-12,0 0 0,0-1 0,1 1 0,0 0 0,1 0 0,0 0-1,0 1 1,1-1 0,7-11 0,-7 13 13,0 1 0,1 0 0,0 0 0,0 1 0,1-1 0,0 1 0,0 1 0,0-1 0,1 1 0,-1 0 0,15-8 0,-15 10 35,0 1 1,0 0-1,0 0 0,0 0 0,0 1 0,0 0 0,0 0 0,8 0 0,-10 1 8,0 1 0,0-1 0,-1 0 0,1 1 0,0 0 0,0 0 0,-1 0 0,1 0 0,0 1 0,-1 0 0,0-1 0,1 1 0,-1 0-1,6 5 1,-3-1 27,0 0-1,0 1 0,-1 0 0,0 0 0,0 0 0,0 1 0,-1-1 0,0 1 0,-1 0 1,0 0-1,0 1 0,-1-1 0,0 0 0,0 1 0,1 13 0,-3-11 63,0 0 0,0 0 0,-1 0 0,0 0-1,-1 0 1,0-1 0,-1 1 0,0 0 0,-1-1 0,0 0 0,-10 20-1,6-18-23,0 1-1,-1-1 0,0-1 1,-1 0-1,0 0 0,-1-1 0,0 0 1,-1 0-1,0-2 0,-20 13 0,24-17-19,0 1 0,1 0 0,-11 9 0,18-14-7,0 1-1,0-1 0,0 1 0,0-1 1,0 1-1,0-1 0,0 1 0,1-1 1,-1 1-1,0-1 0,0 1 1,1-1-1,-1 0 0,0 1 0,1-1 1,-1 1-1,0-1 0,1 0 0,-1 1 1,0-1-1,1 0 0,-1 0 0,1 1 1,-1-1-1,2 0 0,11 9 133,21 8-258,-16-9 90,31 20 0,-43-24 28,-1-1 0,0 1 0,0 1-1,-1-1 1,0 1 0,1 0-1,-1 0 1,-1 0 0,7 12-1,1 7-8,-2 1 0,0 1 0,-2 0-1,0 0 1,-2 1 0,-1-1 0,-1 1-1,-2 0 1,-1 32 0,-1-52 94,1 0 0,-1 0 0,-1 0 0,1 0 0,-4 9 0,4-14-28,-1 1 1,1 0-1,0 0 0,-1-1 0,0 1 0,1-1 1,-1 0-1,0 1 0,0-1 0,-1 0 1,1 0-1,0 0 0,-1-1 0,1 1 0,-4 1 1,-3 1 16,-1-1 1,1 0 0,-1 0-1,0-1 1,-16 1 0,-49 0 119,5-5-152,42 0-761,0 2 0,-52 5-1,78-4 252,-1-1-1,0 1 0,1 0 1,-1-1-1,1 1 1,0 0-1,-1 0 1,1 1-1,0-1 1,-1 0-1,-2 4 1,-2 7-1953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4:17.2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188 80 2656,'5'0'16149,"-9"18"-14421,-54 153 1770,-6 42-2395,20-64-515,41-139-573,-2 2 54,1 1-1,1 1 0,0-1 1,-1 21-1,4-36-65,1 0 0,0 0-1,-1 1 1,1-1 0,0 0 0,0 0-1,1 1 1,-1-1 0,3-3-1,5-8 3,-1-4-45,-1-1-1,-1 1 0,6-30 1,-3 12-59,18-67 45,31-107-180,-5 37 490,-51 167-252,1-4 26,0 1 1,0-1 0,-1 1 0,0-1-1,-1 0 1,1-9 0,-2 17 65,1 3 176,6 16 65,0-1 1,6 27 0,30 97 519,-6-26-621,-30-89-124,49 193 373,-46-185-903,19 48-1,-28-80-439,8-9-6853,-8 6 7539,-1 1 0,1-1 0,-1 1 1,1-1-1,-1 1 0,0-1 1,1 1-1,-1-1 0,0 0 0,1 0 1,1-44-10858,5 20 8144,2 1 490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4:17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7 5568,'-13'-4'-807,"3"2"7943,24 16-916,-12-12-5968,1 0 0,0-1 0,0 1 0,0-1 0,0 1 0,0-1 0,0 0 0,0 0 0,0 0 0,0-1 0,1 1 0,3-1 0,45 1 827,-30-2-1120,13 1-1527,2 0-5695,-24 0 1727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4:18.3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246 2 5728,'-2'0'604,"1"-1"1,0 1-1,0 0 0,-1 0 1,1 0-1,0 0 1,-1 0-1,1 0 0,0 0 1,-2 1-1,-16 6 2291,-21 14-1328,33-17-784,-10 7-304,1 0 0,1 1 0,0 1 1,1 0-1,0 1 0,-15 19 0,28-32-466,1 0-1,-1 0 0,1 0 1,-1-1-1,1 1 0,0 0 0,-1 0 1,1 0-1,0 0 0,0 0 1,0 0-1,-1 0 0,1 0 1,0 0-1,0 0 0,1-1 1,-1 1-1,0 0 0,0 0 0,0 0 1,1 0-1,-1 0 0,0 0 1,1 0-1,-1-1 0,0 1 1,1 0-1,0 0 0,-1 0 0,1-1 1,-1 1-1,1 0 0,1 0 1,3 4 7,0 0 0,1-1 0,9 6 0,-10-7 57,16 10 140,37 16 0,-40-21-55,0 1 1,-1 0-1,25 19 0,-41-27-118,1 0 0,-1-1 0,0 1 0,0 0 0,0 0 0,0 0 0,0 0 0,0 1 0,0-1 0,-1 0 0,1 0 0,0 0 0,-1 1 0,1-1 0,-1 0 0,1 1 0,-1-1 0,1 3 0,-1-3-2,-1 0-1,1 1 1,0-1-1,-1 0 1,1 1 0,-1-1-1,0 0 1,1 1 0,-1-1-1,0 0 1,0 0-1,0 0 1,0 0 0,0 0-1,0 0 1,0 0-1,0 0 1,-2 1 0,-18 13 28,0-2 0,-1 0 0,-42 17 1,17-9-299,37-17-661,0-1 0,0 1 0,-19 2-1,13-3-1708,15-3 2475,1 0 0,0 0 0,0 0 0,0 0 0,-1 0 0,1 1 0,0-1 0,0 0 0,-1 0 0,1 0 0,0 0 0,0 0 0,-1 0 0,1 0 0,0 0 0,0-1 0,0 1 0,-1 0 0,1 0 0,0 0 0,0 0 0,0 0 0,-1 0 0,1 0 0,0 0 0,0 0-1,0-1 1,-1 1 0,1 0 0,0 0 0,0 0 0,0 0 0,0-1 0,-1 1 0,1 0 0,0-1 0,2-8-3536,9-10-529,9-1 1697,13-13 470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4:18.7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17 5888,'4'-14'1898,"-3"11"-415,4 21 3183,-3-13-4174,-1 1 0,0-1 0,0 0 0,0 1 0,0-1 0,-1 1 0,0 8 0,-31 221 5967,-26 179-5424,56-400-1263,2-11-69,-1 0 0,-1 0 0,1 0 0,0 0 1,-1 1-1,1-1 0,-3 4 0,12-59-18193,0 22 15978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4:19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14 7648,'-8'-6'2074,"8"6"-2042,0-1 1,0 1 0,0 0 0,0 0 0,0 0 0,0 0 0,0 0 0,0 0 0,0-1-1,0 1 1,0 0 0,0 0 0,0 0 0,0 0 0,0 0 0,1 0 0,-1 0 0,0-1 0,0 1-1,0 0 1,0 0 0,0 0 0,0 0 0,0 0 0,0 0 0,0 0 0,1 0 0,-1 0 0,0 0-1,0-1 1,0 1 0,0 0 0,0 0 0,0 0 0,1 0 0,-1 0 0,0 0 0,0 0 0,23-1 2702,-22 1-2641,43-2 3511,20 1-383,1 2-1371,-28-1-838,40 5 0,-44-1-777,-15-2-243,1 0-1,32 10 0,-50-12 24,-1 4-3393,0-3 2771,0-1 0,-1 1 0,1 0 0,0 0 0,-1-1 0,1 1 0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4:20.0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345 475 6304,'0'0'43,"0"0"-1,0 0 1,0 0 0,0 0-1,-1 0 1,1 0 0,0 0 0,0-1-1,0 1 1,0 0 0,0 0-1,0 0 1,0 0 0,0-1 0,0 1-1,0 0 1,-1 0 0,1 0-1,0 0 1,0-1 0,0 1 0,0 0-1,0 0 1,0 0 0,0 0 0,0-1-1,0 1 1,1 0 0,-1 0-1,0 0 1,0 0 0,0-1 0,0 1-1,0 0 1,0 0 0,0 0-1,0 0 1,0 0 0,0-1 0,1 1-1,-1 0 1,0 0 0,0 0-1,0 0 1,0 0 0,0 0 0,0 0-1,1 0 1,-1-1 0,0 1 0,0 0-1,0 0 1,0 0 0,1 0-1,-1 0 1,0 0 0,0 0 0,0 0-1,0 0 1,1 0 0,-1 0-1,0 0 1,16-1 6279,-29 11-2443,11-8-3428,-17 11 1007,-29 14 0,-15 10-256,39-19-892,1 2 0,1 0 0,1 1 0,1 1 0,0 1 0,2 1 0,-18 30 0,31-46-245,0 1 1,0 0-1,1 1 1,0-1-1,1 1 1,-4 18-1,6-27-56,1 0 0,0 0 1,0 1-1,0-1 0,0 0 0,0 0 0,0 0 0,0 1 0,1-1 0,-1 0 1,0 0-1,1 0 0,-1 0 0,0 0 0,1 1 0,0-1 0,-1 0 0,1 0 0,-1 0 1,1 0-1,0-1 0,0 1 0,0 0 0,0 0 0,0 0 0,-1-1 0,3 2 1,-1-1-15,0 0 1,0-1 0,0 1 0,0-1-1,0 1 1,1-1 0,-1 0 0,0 1 0,0-1-1,0-1 1,0 1 0,0 0 0,0 0-1,3-1 1,4-3-115,1 1 0,-1-1 0,0-1 0,-1 0 1,1 0-1,-1 0 0,0-1 0,0-1 0,13-13 0,2-6-84,29-40 1,0-13 20,-35 51 189,2 0 0,0 2-1,27-28 1,-45 71 356,-1 28-157,2 1 0,1 0 0,3-1 0,2 0 1,14 44-1,-21-84-211,0-1-1,1 0 1,0 0 0,0 0-1,0 0 1,0 0 0,1-1-1,3 5 1,-5-7 15,0 0 0,0 0 0,0 0 1,0 0-1,0-1 0,0 1 0,1 0 0,-1-1 0,0 1 0,0-1 1,1 1-1,-1-1 0,0 1 0,1-1 0,-1 0 0,0 0 0,1 0 1,-1 0-1,0 0 0,1 0 0,-1 0 0,0 0 0,1 0 0,-1-1 1,0 1-1,1 0 0,-1-1 0,0 1 0,0-1 0,3-1 1,1-2-13,-1 0 1,1 0 0,-1-1 0,0 1 0,0-1 0,0 0 0,0 0 0,-1-1-1,0 1 1,0-1 0,2-6 0,-3 8-12,14-34-230,17-58-1,-6 14-53,-8 32 248,1 0 29,-2 0 1,19-94 0,-25 65 518,3-136 0,-16 207-200,-2 11-104,-3 15-82,-22 90 87,-23 117 608,46-168-737,2 0-1,3 0 1,2 0-1,12 66 0,3-38-646,-16-78-453,0 1-2522,3-14-1106,-3 2 3798,0 1-1,-1 0 1,0-1 0,1 1 0,-1 0-1,-1-1 1,1-3 0,0-16-2826,7-12 458,6 3 6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4:20.4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26 8544,'-18'-10'2757,"18"10"-2705,0 0-1,0 0 1,0 0-1,0 0 1,1 0 0,-1 0-1,0 0 1,0 0-1,0-1 1,0 1-1,0 0 1,0 0 0,0 0-1,1 0 1,-1 0-1,0 0 1,0 0 0,0 0-1,0 0 1,0 0-1,0 0 1,0-1-1,0 1 1,0 0 0,0 0-1,1 0 1,-1 0-1,0 0 1,0 0 0,0 0-1,0-1 1,0 1-1,0 0 1,0 0 0,0 0-1,0 0 1,0 0-1,0 0 1,0 0-1,0-1 1,0 1 0,0 0-1,0 0 1,0 0-1,0 0 1,0 0 0,-1 0-1,1-1 1,0 1-1,0 0 1,0 0 0,0 0-1,0 0 1,0 0-1,0 0 1,0 0-1,0 0 1,0 0 0,0 0-1,-1-1 1,1 1-1,0 0 1,0 0 0,0 0-1,0 0 1,0 0-1,-1 0 1,14-1 4455,-7 1-4069,10-3 1549,-10 1-1441,0 1 0,0 0 0,10 0 0,77 0 1162,81 2-1667,-145-1-183,-14 0-520,0 1 0,18 3 0,-8-2-1676,-21-2 1509,-1 0-1,1 0 1,-1 0-1,0 0 0,1 1 1,-1 0-1,1-1 0,-1 1 1,0 0-1,0 1 1,6 2-1,1 4-2514,2 0-1109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4:21.1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23 110 7136,'-6'4'640,"-7"7"691,12-10-1282,1-1 1,-1 1-1,1-1 0,0 1 1,0 0-1,-1-1 1,1 1-1,0 0 0,0-1 1,0 1-1,0 0 0,-1-1 1,1 1-1,0 0 0,0-1 1,0 1-1,0 0 1,1-1-1,-1 1 0,0-1 1,0 1-1,0 0 0,0-1 1,1 2-1,1 1 74,0 2 486,0 0 0,1 0 0,0 0 0,0 0 0,0 0 0,5 5-1,-6-9-389,0 0 0,-1 1 0,1-1 0,0 0 0,0 0 0,0 0-1,1 0 1,-1 0 0,0 0 0,0-1 0,0 1 0,1-1-1,-1 1 1,0-1 0,0 0 0,1 0 0,-1 0 0,0 0 0,4-1-1,0 0-1,-1 0 1,1 0-1,-1-1 0,1 0 0,-1 0 0,0-1 0,0 1 0,0-1 0,0 0 0,0 0 0,0-1 0,-1 1 0,0-1 0,6-6 1,-3 1-131,0 1 0,-1-1 0,0 0 0,-1 0 1,0-1-1,7-19 0,-11 26-54,0-1 0,0 1 0,-1-1 0,0 1-1,0-7 1,0 9-21,0 0-1,0 1 1,0-1-1,0 0 1,0 1-1,0-1 0,0 0 1,-1 1-1,1-1 1,0 0-1,0 1 1,-1-1-1,1 1 1,-1-1-1,0 0 0,1 0-5,0 1-1,-1 0 0,1 0 0,-1 0 1,1 0-1,0 0 0,-1 0 1,1 0-1,-1 0 0,1 0 0,0 0 1,-1 0-1,1 0 0,-1 0 0,1 0 1,0 0-1,-1 0 0,1 1 1,-1-1-1,1 0 0,0 0 0,-1 0 1,1 1-1,0-1 0,-1 0 1,1 0-1,0 1 0,-1-1 0,1 1 1,-4 2 90,1 1 0,-1 0 0,1 0 0,0 0 0,0 0 0,1 1 0,-1-1 0,1 1 0,-2 5 0,-14 47 362,14-40-244,0-1-1,1 1 0,1 0 0,1-1 1,0 1-1,2 0 0,2 24 1,-2-34-133,0 0 0,1 0 0,0-1 0,0 1 0,0 0 0,1-1 0,0 0 0,0 0 0,0 0 0,1 0 0,0 0 0,0-1 0,1 0 0,-1 1 0,1-2 0,0 1 0,1-1 0,-1 1 0,1-1 0,10 5 0,-14-8-38,1 0-1,-1 0 1,0 0 0,1-1-1,-1 1 1,1 0-1,0-1 1,-1 0-1,1 0 1,-1 0 0,1 0-1,-1 0 1,1 0-1,-1-1 1,1 1 0,0-1-1,-1 0 1,0 0-1,1 0 1,-1 0 0,0 0-1,1 0 1,-1 0-1,0-1 1,0 1 0,2-3-1,4-3-13,-1-1 0,-1 1-1,1-1 1,-2-1 0,8-11 0,46-92-194,6-9 207,-53 102-28,1 1 0,0 0 0,1 1 0,21-19-1,-26 28-45,-9 7 32,0 1-1,1 0 0,-1 0 1,0 0-1,0 0 0,0-1 0,1 1 1,-1 0-1,0 0 0,0 0 1,1 0-1,-1 0 0,0 0 0,0 0 1,1 0-1,-1 0 0,0 0 1,1 0-1,-1 0 0,0 0 1,0 0-1,1 0 0,-1 0 0,0 0 1,0 0-1,1 0 0,-1 0 1,0 0-1,1 1 0,-1-1-4,1 1 0,0 0-1,-1 0 1,1 0 0,-1 0 0,1 0-1,-1 0 1,0 0 0,1 1 0,-1-1-1,0 0 1,0 0 0,0 0 0,0 2-1,0 19-3,-1-20 12,-3 77 177,-5 53 115,6-110-262,-1 0 1,-1 1-1,-13 35 0,16-53-30,0 0-1,0-1 1,0 0 0,0 1 0,-1-1 0,0 0 0,1 0 0,-2-1 0,1 1-1,0 0 1,-1-1 0,-5 4 0,9-7-23,-1 1 0,0-1 1,0 0-1,1 0 0,-1 0 0,0 0 0,0 0 0,1 0 1,-1 0-1,0 0 0,1 0 0,-1-1 0,0 1 0,0 0 0,1 0 1,-1-1-1,0 1 0,1 0 0,-1-1 0,0 1 0,1 0 1,-1-1-1,1 1 0,-1-1 0,1 1 0,-1-1 0,1 0 1,-1 1-1,1-1 0,-1 1 0,1-1 0,-1-1 0,-13-22-470,13 23 483,-2-6 34,1 1 0,-1-1 0,1 0 0,1 0 0,-1 0 0,1 0 0,0 0 0,1-8-1,-1 12 23,1 0-1,0 1 0,0-1 0,1 0 0,-1 0 0,1 0 0,-1 1 0,1-1 1,0 0-1,0 1 0,0-1 0,0 0 0,1 1 0,-1-1 0,1 1 0,-1 0 1,1 0-1,0-1 0,0 1 0,0 0 0,0 1 0,0-1 0,3-2 0,1 2 14,0-1 0,1 1 0,-1 0 0,1 1-1,-1-1 1,1 1 0,-1 1 0,1-1 0,12 2-1,6 1 42,30 6 0,-37-5-89,90 13-218,-38-7-2792,-63-8 1772,0 0 1,-1 0-1,1 1 0,12 4 1,-18-5 660,1-1 0,0 1 0,-1 0 0,1 0 1,-1 0-1,1 0 0,-1 0 0,0 0 0,0 1 0,1-1 0,-1 0 1,0 1-1,0-1 0,0 1 0,0-1 0,0 1 0,-1-1 0,1 1 1,0 0-1,-1-1 0,1 4 0,-1-4 375,1-1 1,-1 1-1,0-1 1,0 1-1,0-1 1,0 1-1,0-1 0,0 1 1,-1 0-1,1-1 1,0 1-1,0-1 0,0 1 1,0-1-1,-1 1 1,1-1-1,0 1 0,0-1 1,-1 1-1,1-1 1,0 0-1,-2 1 1,-13 8-3104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4:24.7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575 29 1824,'33'-28'17200,"-50"44"-14257,-27 21-2409,-9 5 491,2 2 1,-60 66 0,-149 215 12,242-301-1052,7-8-81,-14 17-662,7-17-2535,26-38-5562,-7 19 7959,11-22-1606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4:25.1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8 7808,'-30'-8'4176,"30"9"-3957,0 0 0,0 0 0,0 0 0,0 0 0,0 1 1,1-1-1,-1 0 0,0 0 0,1 0 0,0 1 0,3 5 844,1 0 1,0 0-1,0-1 0,10 10 1,-2-4 307,26 29 942,-15-16-1294,0 0 0,29 43 1,-20-21-768,16 26-739,-38-55-908,-1-1-4453,22-24-9207,-18 1 12319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7:41.5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9 146 1472,'-8'0'14576,"26"-7"-14011,-6 8-567,0 1 1,23 5-1,14 1-14,232-7 390,-130-4-199,-88 4-164,-22 1 60,0-3-1,0-1 1,43-8-1,-57 5-77,-1 0 1,1 2-1,49 0 0,16 4 165,-37-2-33,-53 1 771,0-3-236,-2 3-652,0-1 0,1 1 0,-1 0 0,0-1 0,0 1 0,1-1 0,-1 1 0,0 0 0,0-1 0,0 1 0,0-1 0,1 1 0,-1-1 0,0 1 0,0-1 0,0 1 0,0-1 0,0 1 0,0-1 0,0 1 0,0-1 0,0 1-1,-1 0 1,1-1 0,0 1 0,0-1 0,0 1 0,0-1 0,-1 1 0,1-1 0,0 1 0,0 0 0,-1-1 0,1 1 0,0 0 0,-1-1 0,1 1 0,-1 0 0,1-1 0,0 1 0,-1 0 0,0-1 0,-33-12 168,31 11-155,0 1 1,0-1-1,0 1 1,0 0-1,0 0 1,-4-1-1,-15-6 101,6 1-115,0 2 0,-25-6 0,-6-2 89,29 8-56,11 3-37,0 0 0,-1 0 1,-11-7-1,-30-11-99,66 27-88,-1-2 0,1 1 0,19 2 0,120 7 136,-138-12 110,22 5 0,8 3-15,-30-6-32,-18-5-8,0 1 0,1-1 0,-1 0 0,1 0 0,-1 0 0,1 0 0,-1 1 0,0-1-1,1 0 1,-1 0 0,0 1 0,1-1 0,-1 0 0,0 0 0,1 1 0,-1-1 0,0 0-1,0 1 1,1-1 0,-1 1 0,0-1 0,0 0 0,0 1 0,0-1 0,1 1 0,-1-1 0,0 0-1,0 1 1,0-1 0,0 1 0,0-1 0,0 1 0,0-1 0,0 1 0,0-1 0,0 0-1,-1 2 1,-6 9 74,0-1 0,-1 1 0,0-1-1,-1-1 1,0 1 0,-16 11 0,6-5-163,0 1 0,-32 38 0,15-3 93,29-38 72,-6 7 35,13-20-104,0-1 0,0 1-1,-1-1 1,1 0 0,0 1-1,-1-1 1,1 0 0,0 1-1,-1-1 1,1 0 0,0 1-1,-1-1 1,1 0 0,0 1 0,-1-1-1,1 0 1,-1 0 0,1 0-1,-1 0 1,1 1 0,-1-1-1,1 0 1,-1 0 0,1 0-1,0 0 1,-1 0 0,1 0 0,-1 0-1,1 0 1,-1 0 0,1 0-1,-1 0 1,0-1 0,-2-2 180,0 0 0,0 0 0,1-1 0,-1 1 1,1-1-1,-1 0 0,1 0 0,-2-7 0,3 10-160,-5-14 102,1 1 1,1-1-1,-3-16 0,-5-18-260,6 31 12,2 9-55,1-1 1,0 1 0,1-1 0,-3-19-1,6 28-344,-1-1 0,1 1 0,0-1 0,-1 1 0,1-1 0,0 1 0,0 0 0,0-1 0,0 1 0,0 0 0,0 0 0,0 0 0,0-1 0,0 1 0,1 0 0,-1 1 0,0-1 0,1 0 0,-1 0 0,1 1 0,1-2 0,17-3-2854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4:26.3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408 114 3552,'0'-4'12075,"-1"10"-12726,-7 23 2199,-2 0-1,-1-1 1,-22 41 0,12-34-751,-2-2-1,-1 0 1,-46 47-1,36-43 67,-53 76 0,60-68-439,-32 72 0,71-142-189,0 1-1,18-26 1,-3 10-228,-3-2-1,-1 0 1,28-75 0,49-179 1139,-96 283-992,0 1-1,1-1 1,0 1-1,1 1 1,0-1-1,1 1 1,1 0-1,10-12 1,-18 22-152,1 1 1,-1-1-1,1 0 0,0 0 1,-1 1-1,1-1 1,0 1-1,0-1 0,-1 0 1,1 1-1,0 0 1,0-1-1,0 1 0,0-1 1,0 1-1,0 0 1,0 0-1,0-1 1,-1 1-1,1 0 0,0 0 1,0 0-1,0 0 1,0 0-1,0 0 0,0 0 1,0 1-1,0-1 1,0 0-1,0 1 0,0-1 1,0 0-1,0 1 1,-1-1-1,1 1 0,1 0 1,2 3 13,0-1 0,-1 1 0,0 0 1,0 0-1,0 0 0,2 4 0,10 21 8,-1 0-1,14 43 0,-13-32-18,27 60-5,-33-82 0,1-1 0,1 0 0,17 22 0,-6-13-14,2 0 0,0-2 0,2-1 1,43 31-1,48 34 190,-117-88-174,1 0 0,-1 0 0,0 0 0,0 0 1,1 0-1,-1 0 0,0 1 0,0-1 0,1 0 1,-1 0-1,0 0 0,0 1 0,0-1 0,0 0 0,1 0 1,-1 1-1,0-1 0,0 0 0,0 0 0,0 1 0,0-1 1,0 0-1,1 0 0,-1 1 0,0-1 0,0 0 1,0 1-1,0-1 0,0 0 0,0 0 0,0 1 0,0-1 1,0 0-1,-1 1 0,-9 4 4,-25 0-56,26-4 55,-75 6 136,-128-5-1,-85-22 97,246 15-280,36 4-95,0 0-400,0 0 0,-1-1 0,1-1 0,0 0 0,-16-7 0,30 10 414,1 0 0,-1 0 0,0-1-1,0 1 1,1 0 0,-1-1 0,0 1 0,1-1-1,-1 1 1,0-1 0,1 1 0,-1-1-1,1 1 1,-1-2 0,1 2 7,0 0 1,0 0-1,0-1 1,0 1 0,0 0-1,0 0 1,0 0-1,0-1 1,0 1-1,0 0 1,0 0-1,0 0 1,0-1-1,0 1 1,0 0 0,0 0-1,1 0 1,-1-1-1,0 1 1,0 0-1,0 0 1,0 0-1,0 0 1,1 0 0,-1-1-1,0 1 1,0 0-1,0 0 1,0 0-1,1 0 1,-1 0-1,0 0 1,27-7-5606,-12 6 4036,-1-1 1,1 2 0,-1 0-1,0 1 1,1 0 0,-1 1 0,25 6-1,6 8-383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4:27.5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16 4640,'8'-15'17301,"-8"23"-15093,-2 16-1199,0 0 1,-10 39-1,1-7-582,-59 266 960,32-188-747,32-113-617,-4 28-1,3-11 82,8-36 444,4-3-225,12-9-153,2-1-315,4 2 163,1 0-1,-1 2 0,29-4 1,22-2 74,0 3 1,90 1-1,-150 9-163,-8-1 100,0 1 0,0 0 0,0 1 1,12 2-1,-11-3-72,-6 0-170,-23-12-16683,13 4 11622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4:28.1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76 4384,'-8'-3'946,"-3"-1"154,2 3 2566,-12-5 12573,26 5-16003,-1 0 0,0 1-1,0-1 1,0 1 0,1 0 0,6 0-1,11 0 254,132-14 505,-73 5-666,54-9-500,-85 11 179,-27-4-1164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4:28.5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43 6656,'-26'-7'1767,"2"0"3895,24 7-5553,0 0 0,0 0 0,-1 0 0,1 0 0,0 0 1,0 0-1,0 0 0,0 0 0,-1 0 0,1 0 0,0 0 0,0 0 0,0 0 0,0 0 1,-1 0-1,1-1 0,-1 0 1200,1 1-1200,0 0 0,0 0 0,-1 0 1,1 0-1,0 0 0,0-1 0,0 1 0,0 0 0,0 0 0,0 0 0,0 0 0,0-1 1,0 1-1,0 0 0,0 0 0,0 0 0,0 0 0,0-1 0,0 1 0,0 0 0,0 0 1,0 0-1,0 0 0,0-1 0,11-2 1961,8 2-88,27-4-1,2-1-541,130 3 411,-31 2-1329,-61 2-509,-55 0-1219,1-1 0,35-5 0,-65 5 1807,3-1-5172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6:27.3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83 671 2400,'-1'2'265,"0"1"0,0-1 0,0 0 0,0 0 0,0-1 0,0 1 0,-1 0-1,1 0 1,0-1 0,-1 1 0,0 0 0,1-1 0,-1 0 0,0 1 0,0-1 0,0 0 0,-2 1 0,-13 11 1056,9-4-426,5-7-381,0 1-1,0 0 1,1 0 0,-1 0 0,1 0-1,-1 1 1,1-1 0,0 1-1,-3 7 3222,6-11-3580,0-1-1,1 1 0,-1-1 0,0 0 1,0 1-1,0-1 0,0 0 0,0 0 1,0 0-1,0 0 0,1-1 0,1-1 70,137-101 1673,-93 72-1075,84-75 0,215-271 624,-332 361-1462,0 0 0,-1-1 0,21-38 0,-33 56 0,-1-1 1,1 0-1,-1 0 1,1 1-1,-1-1 1,1 0-1,-1 0 1,0 0 0,0 0-1,1 1 1,-1-1-1,0 0 1,0 0-1,0 0 1,0 0-1,0 0 1,0 0-1,0 0 1,0 0 0,0 0-1,-1-1 1,0 2-117,1 0 1,-1 0 0,1 0 0,-1 0-1,0 0 1,1 0 0,-1 0 0,0 0-1,1 0 1,-1 0 0,1 0 0,-1 0-1,0 0 1,1 1 0,-1-1 0,0 0-1,1 0 1,-1 1 0,1-1 0,-1 0 0,0 1-1,-6 4-1119,1-1-1,-1 1 0,-7 7 0,4-1-966,1 0-1,-11 16 0,0 8-2223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6:27.6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476 633 5472,'13'21'1760,"-13"-20"-1720,1-1 0,-1 0 0,0 1 0,0-1 0,0 0 0,0 0 1,0 1-1,0-1 0,1 0 0,-1 0 0,0 1 0,0-1 0,0 0 0,0 0 0,1 0 1,-1 1-1,0-1 0,0 0 0,1 0 0,-1 0 0,0 0 0,0 1 0,1-1 0,-1 0 1,0 0-1,1 0 0,-1 0 0,0 0 0,0 0 0,1 0 0,-1 0 0,0 0 0,1 0 1,-1 0-1,0 0 0,0 0 0,1 0 0,-3-9 2196,-18-28 2002,13 24-2800,-17-24 0,-28-30 1143,-30-41-394,35 44-1851,-93-99 0,117 139-1067,0 0 1,2-2-1,-26-39 0,38 42-6943,12 33 677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6:30.1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0 587 2720,'0'0'4261,"0"13"5685,1-15-9841,-1 1 0,0 0-1,1 0 1,-1 0-1,1 0 1,-1 0-1,1 0 1,-1 0 0,1 0-1,0 0 1,0 0-1,-1 0 1,1 0-1,0 0 1,1 0 0,17-14 187,-17 14-210,147-120 680,-11-12-317,-133 128-404,48-48 119,56-52 432,-67 69-460,25-20 286,-36 31 328,-30 24-724,-1 21 207,-10 213 838,7-214-983,-4 46 100,-18 66 1,-3-36 284,28-88-502,-1 2 210,0-9-167,1 0 0,0 0 0,0 1 1,0-1-1,0 0 0,0 0 0,0 0 1,0 0-1,0 0 0,-1 0 0,1 0 0,0 1 1,0-1-1,0 0 0,0 0 0,0 0 1,-1 0-1,1 0 0,0 0 0,0 0 0,0 0 1,0 0-1,-1 0 0,1 0 0,0 0 1,0 0-1,0 0 0,0 0 0,-1 0 0,1 0 1,0 0-1,0 0 0,0 0 0,0 0 1,0 0-1,-1 0 0,1 0 0,0 0 0,0-1 1,0 1-1,0 0 0,0 0 0,-1 0 1,1 0-1,0 0 0,0-1 0,0 0 30,-1-1 0,1 0 0,0 0 0,-1 0 0,1 1 0,0-1 0,0 0 0,0 0 0,1-2 0,-1 0 30,1-8 31,0 0 1,1 0-1,4-13 1,2-14-12,-3 10-118,0 1 0,2-1 0,1 1 0,1 1 0,2 0 0,16-31 0,-19 42 43,2 0 0,0 1 0,1 1 0,0-1 0,1 2 0,1 0 0,0 0 0,1 1 0,0 1 0,0 0 0,17-9 0,2 3-96,1 2 0,1 1 0,-1 2 0,2 1 0,49-8 0,-67 17 230,0 1-1,-1 0 1,28 3 0,-1 0 206,-42-2-346,-1 0 1,0 0-1,1 0 1,-1 1 0,0-1-1,1 0 1,-1 1 0,0-1-1,1 1 1,-1-1-1,0 1 1,0-1 0,1 1-1,-1 0 1,0 0 0,0 0-1,0 0 1,0 0-1,0 0 1,0 0 0,0 0-1,-1 0 1,1 0 0,0 0-1,0 0 1,-1 1 0,1-1-1,-1 0 1,1 1-1,-1-1 1,0 0 0,1 1-1,-1-1 1,0 0 0,0 3-1,-2 28 174,-2 0 0,0 0 1,-17 55-1,3-11-105,12-51-51,-2 17 215,-27 80 1,25-97-212,-30 70 28,33-82-7,0 1-1,1 1 0,1-1 0,0 1 0,1 0 0,-2 18 0,3-16 34,1 0 0,1 0 1,0 0-1,1 1 0,1-1 1,5 27-1,0-17 34,2-1 0,1 0 0,1 0 0,1-1 1,15 26-1,-16-34-80,1-1 0,1 0 0,0-1 0,1 0 0,0-1 0,2-1 0,-1 0 1,18 11-1,-24-19-139,1 0 1,-1-1 0,1 0-1,0-1 1,0 0-1,0 0 1,1-1 0,17 2-1,-1-1-1428,54-4-1,-49 0-1131,-1-2 0,1-2 0,53-14 0,17-19-5942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6:31.5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495 26 2912,'0'-1'135,"0"0"0,0 0 0,1 0 0,-1 0 0,1 1 0,-1-1 0,1 0 0,-1 0 0,1 1 0,-1-1 0,1 0 0,0 1 0,-1-1 0,1 1 0,0-1 0,0 1 0,-1-1 0,1 1 0,0-1 0,0 1 1,0 0-1,-1-1 0,1 1 0,0 0 0,0 0 0,1 0 0,-1-1 246,1 1 0,-1-1 0,11-7 10200,-12 9-10375,0 1 0,-1 0 0,1-1 0,-1 1 0,0 0 0,1-1 0,-1 1-1,0-1 1,0 1 0,0-1 0,-1 2 0,-2 2 160,-3 6 148,-8 22 0,-4 6 0,6-14-247,-2-1 0,-1-1 0,-2 0 1,0-1-1,-1 0 0,0-2 0,-2-1 1,-24 18-1,-49 22-103,-13 10 88,99-63-402,-10 7 43,-18 17 0,31-24-818,0-1 0,0 1 0,-8 12 0,23-21-5228,-7 2 5277,11-8-2857,3-2 1269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6:31.9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59 34 5632,'-45'-31'2544,"32"29"4128,30 20-5175,1 0 1,1-1 0,29 21-1,68 36 555,-84-54-1904,0 1-1,36 33 1,-60-46-258,-6-6-263,1 1 0,-1-1 0,1 0-1,0 1 1,6 2 0,-8-4-542,1-1 1,-1 1 0,0-1-1,1 0 1,-1 1-1,1-1 1,-1 0-1,0 0 1,1 0-1,-1 0 1,3 0-1,9-3-4583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6:32.9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324 254 7040,'0'0'148,"-1"-1"1,1 1-1,0 0 1,-1 0-1,1-1 1,-1 1-1,1 0 1,0 0-1,-1 0 1,1-1-1,-1 1 0,1 0 1,0 0-1,-1 0 1,1 0-1,-1 0 1,1 0-1,0 0 1,-1 0-1,1 0 1,-1 0-1,1 0 1,-1 0-1,1 0 1,0 0-1,-1 1 1,1-1-1,-1 0 1,1 0-1,0 0 1,-1 1-1,1-1 0,0 0 1,-1 0-1,1 1 1,0-1-1,-1 0 1,1 1-1,0-1 1,0 0-1,-1 1 1,1-1-1,0 0 1,0 1-1,0-1 1,-1 1-1,1-1 1,0 0-1,0 1 1,0-1-1,0 1 1,0 0-1,-6 10 329,-107 240 4651,29-57-3168,-5-11-643,77-165-736,9-14-326,5-6-147,2-3-135,-1-1-1,1 1 1,-1-1-1,0 0 1,-1 0-1,0 0 1,2-9-1,1 2-29,47-183 286,-10 32-69,-20 99 365,3 1-1,62-115 1,-71 151 197,13-34 0,-25 52-565,-1-1 0,0 0 0,0 1 0,-1-1 0,0-1 0,0-17 0,-2 35-152,1 0-1,0 0 0,0 0 1,1 0-1,-1 0 0,1 0 0,0-1 1,1 1-1,0-1 0,-1 1 0,2-1 1,5 8-1,7 6-12,33 32 0,-14-16-128,2 8 187,-3 2 0,-1 2-1,38 73 1,-54-89-73,1-1 0,2 0-1,1-2 1,2 0 0,40 40 0,111 77 0,-173-145 30,-1 0-1,1 1 1,-1-1-1,1 1 0,-1-1 1,1 1-1,-1-1 0,0 1 1,1-1-1,-1 1 0,0-1 1,1 1-1,-1-1 0,0 1 1,0 0-1,1-1 0,-1 1 1,0 0-1,0-1-6,0 1-1,0-1 1,0 1 0,-1-1-1,1 0 1,0 1 0,0-1-1,0 0 1,-1 0-1,1 1 1,0-1 0,0 0-1,-1 1 1,1-1 0,0 0-1,0 0 1,-1 1-1,1-1 1,0 0 0,-1 0-1,1 0 1,-1 1 0,-4 0-21,1 1 1,-1-1 0,1 0 0,-7 0 0,2 0 19,-61 8 125,-1-3-1,-107-6 0,140-1-64,-158-2 211,144 3-264,-1 1-637,-54 7 0,106-8 420,0 1 0,-1-1 0,1 0 0,0 1 0,0-1 0,-1 1 1,1-1-1,0 1 0,0 0 0,0-1 0,-2 2 0,3 3-1694,9-1-900,15-1-1404,39 0-1,-17-1 1587,19 2-2962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7:46.7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311 1 1568,'1'-1'8269,"-10"3"-3237,0 0-5078,1 0 0,-15 1 0,15-2 3,-1 0 0,1 0 0,-14 5 1,10-1 48,0 0 0,1 0 0,0 1 0,0 1 1,1 0-1,-1 0 0,1 1 0,1 0 1,0 1-1,-10 11 0,10-9 21,0 1 1,1 1-1,0-1 0,0 2 1,2-1-1,0 1 0,0 0 1,-5 20-1,5-9 222,-6 49 1,11-66-102,1 0 0,0 1 0,0-1 0,1 1 0,0-1 0,0 0 0,1 0 0,0 0 0,6 15 0,-7-22-104,-1 0 0,1 0 0,-1 0 1,1 1-1,0-1 0,0 0 0,0 0 0,0 0 1,0 0-1,0 0 0,0 0 0,0 0 1,0-1-1,0 1 0,0 0 0,0-1 0,1 1 1,-1-1-1,0 1 0,1-1 0,-1 1 0,0-1 1,2 0-1,-1 0 1,0 0 1,0 0-1,-1 0 1,1 0-1,0-1 1,0 1-1,-1-1 1,1 0-1,0 1 1,-1-1-1,1 0 1,-1 0-1,1 0 1,-1 0-1,1 0 1,-1 0-1,0 0 1,2-3-1,24-30 205,-2-1 1,-1-1-1,22-46 0,15-23-163,-26 38 95,-7 14-161,-27 42-274,-2 9-16,3 8 65,3 8 224,1 0-1,0 0 0,14 23 0,31 38 556,-27-42-197,-13-16-226,1-1 0,1 0 1,1-1-1,0 0 0,0-1 0,2-1 1,0-1-1,26 17 0,-40-28-141,0 0 0,1 0 0,-1 0 0,0-1 0,1 1 0,-1 0 0,0-1 0,1 0 0,-1 0 0,0 1 0,1-1 0,-1-1 0,1 1 0,-1 0 0,0-1-1,1 1 1,-1-1 0,4-1 0,8-3-203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6:34.2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158 12 3648,'0'-11'21034,"-1"25"-20387,0 0 0,-7 28 0,0 0-417,-32 212 671,28-190-792,-30 93 0,11-77 195,24-67-166,6-12-121,1 1-1,-1-1 0,0 0 0,0 1 0,1-1 0,-1 0 0,0 1 0,1-1 0,0 1 0,-1-1 0,1 1 0,0-1 0,-1 3 0,2-3-2,-1-1 0,0 0 0,0 0 0,0 0 0,0 1 0,0-1 0,0 0 0,0 0 0,1 0 0,-1 1 1,0-1-1,0 0 0,0 0 0,0 0 0,1 0 0,-1 1 0,0-1 0,0 0 0,0 0 0,1 0 0,-1 0 0,0 0 0,0 0 0,0 0 0,1 0 0,-1 0 0,0 0 0,0 0 0,1 0 0,-1 0 0,0 0 0,16 2 230,18-3 28,-16-2-171,179-14 337,-163 16-359,40-8-1,-57 7-16,13 1-276,-29-1-989,-5 1-489,-53-8-8783,43 9 7185,5-3-2294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6:34.6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22 175 3392,'-4'-2'327,"-2"-3"445,13 4 1569,-7 0-1860,-1 0 0,1 0 0,0 0 0,0 1 0,-1-1 0,1 0 0,0 0 0,-1 1 0,1-1 1,0 0-1,-1 1 0,1-1 0,-1 0 0,0 1 0,1-1 0,-1 1 0,-1-2 0,1 2-67,0-1-1,1 0 0,-1 0 1,0 0-1,0 1 1,1-1-1,-1 0 1,0 0-1,1 0 1,-1 0-1,1 0 0,-1 0 1,0-2-1,2 1-82,-1 0 0,1 1-1,-1-1 1,1 1-1,-1-1 1,1 1 0,0-1-1,0 1 1,0-1-1,0 1 1,0-1-1,0 1 1,0 0 0,0 0-1,1 0 1,-1 0-1,0 0 1,1 0 0,-1 0-1,1 0 1,1-1-1,8-3 18,21-9 0,-22 10 40,29-10-256,1 1 0,-1 2 0,66-10 0,-93 20-337,29-7-76,-17-2-2939,-30 6-919,0 3 2710,0 0 0,0 0-1,-1 1 1,1 0 0,0 0 0,0 0-1,-12 3 1,1 0-880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6:35.0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24 181 8800,'-12'-9'2290,"4"5"-597,8 4-1599,-1 0 0,1 0 0,0 0 0,0 0 0,0 0 0,0 0 0,0 1 0,-1-1 0,1 0 1,0 0-1,0 0 0,0 0 0,0 0 0,0 0 0,-1 0 0,1 0 0,0 0 0,0 1 0,0-1 0,0 0 0,0 0 0,0 0 0,0 0 0,0 0 0,-1 0 1,1 1-1,0-1 0,0 0 0,0 0 0,0 0 0,0 0 0,0 1 0,0-1 0,0 0 0,0 0 0,0 0 0,0 0 0,0 1 0,0-1 0,0 0 0,11 0 4776,35-4 27,24-12-2580,-31 7-1798,241-59-376,-162 34-3550,-75 23 1181,-28 7-2096,22-8 1,-33 11 3283,-1-1 0,1-1 0,0 1 1,5-5-1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7:28.3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1165 3328,'-9'9'2736,"12"-9"-2464,0 1 1,-1-1-1,1 1 0,-1 0 1,0 0-1,4 2 1,5 2 316,-2-2 12,1-1 0,0 0 0,-1 0 0,1-1 0,0 0 0,0 0 0,0-1 0,0-1 0,18-2 0,-23 1-476,-1 0 0,0 1 0,0-1 0,0-1 0,-1 1 0,1-1 0,0 1 0,-1-1 0,0 0 0,0 0 0,3-4 0,3-3 132,-2 0 1,11-18-1,-8 10-174,-1-1 0,0-1 0,7-28 0,12-64-129,-19 71 69,18-100 303,-26 127-230,-1 8-149,3 15 47,4 23 221,-1 0-1,-2 0 0,0 55 1,-3-44 10,-1 129 185,-1-156-235,-1 0 0,-1 0-1,-8 25 1,11-41-151,-1 1 0,1 0 0,0 0 0,-1 0 0,1 0 0,-1 0 0,1-1 0,-1 1 0,1 0 0,-1 0 0,0-1 0,1 1 0,-1 0 0,0-1 0,0 1 0,1-1 0,-1 1 0,0-1 0,0 1 0,0-1 0,0 0 0,1 1 0,-1-1 0,0 0 0,0 0 0,0 0 0,0 0 0,0 1 0,0-1 0,0 0 0,0-1 0,0 1 0,0 0 0,0 0 0,0 0 0,0-1 0,1 1 0,-1 0 0,0-1 0,0 1 0,0 0 0,-1-1 0,-2-2 11,0 1 0,1 0 0,-1-1 0,0 0 0,1 0 0,-1 0 0,-5-6 0,5 4-117,3 4 38,0 0-1,1 0 0,-1 0 0,0 0 1,1 0-1,-1 0 0,0 0 1,1 0-1,-1 0 0,1 0 0,0 0 1,-1 0-1,1 0 0,0-1 1,0 1-1,0 0 0,-1 0 0,1 0 1,1-2-1,8 7-430,-8-4 455,13 9-86,23 11 0,-33-18 142,1 0-1,-1-1 1,1 1 0,0-1-1,-1 0 1,1 0 0,0-1-1,0 1 1,0-1 0,4 0-1,6-2 96,0-1-1,0 0 1,0-1-1,-1-1 0,1 0 1,-1-1-1,0 0 0,19-13 1,-16 8-54,-1-1 0,-1-1 1,0 0-1,-1-1 0,23-29 1,-12 7 10,-2 0 0,-1-2 0,-2 0 0,-2-2 0,18-57 0,-27 70-53,-1 0 1,-2-1-1,-1 0 1,-1 0-1,0-46 1,-4 55-75,-3-150-5,0 129 73,-1 0 1,-12-45-1,9 51-158,5 23 36,0 0-1,-1 0 1,0 1-1,0-1 0,-1 1 1,-8-13-1,12 22 78,0 1 1,0 0-1,0 0 0,0 0 0,0 0 0,0 0 0,0 0 1,0 0-1,0 0 0,0-1 0,0 1 0,0 0 0,0 0 1,0 0-1,-1 0 0,1 0 0,0 0 0,0 0 0,0 0 0,0 0 1,0 0-1,0 0 0,0 0 0,0 0 0,-1 0 0,1 0 1,0 0-1,0 0 0,0 0 0,0 0 0,0 0 0,0 0 1,0 0-1,-1 0 0,1 0 0,0 0 0,0 0 0,0 0 0,0 0 1,0 0-1,0 0 0,0 0 0,0 0 0,-1 0 0,1 0 1,0 0-1,0 0 0,0 0 0,0 1 0,0-1 0,0 0 0,0 0 1,0 0-1,0 0 0,0 0 0,0 0 0,-5 11-130,1 15 257,-6 152-133,-20 169 337,31-205 346,2-57-463,-3-70-100,2 0 0,0-1 1,0 1-1,8 23 1,24 53 113,-33-89-183,0 1 0,0-1 1,0 0-1,1 0 0,-1 1 0,1-1 1,-1 0-1,1 0 0,0-1 0,-1 1 1,1 0-1,0-1 0,0 1 1,0-1-1,1 1 0,-1-1 0,0 0 1,0 0-1,1 0 0,-1 0 1,4 0-1,-4 0-16,1-1 1,-1 0-1,0 0 1,0-1-1,1 1 1,-1 0-1,0-1 1,0 1-1,1-1 1,-1 0-1,0 0 1,0 0-1,0 0 1,0 0-1,0 0 1,0 0-1,-1-1 1,1 1-1,0-1 1,-1 1-1,1-1 1,-1 0-1,1 1 0,1-4 1,10-17 61,-1-1-1,-1 0 1,0-1-1,7-27 1,2-4-85,-16 44 4,0 1 1,0-1 0,-2 0-1,1 0 1,-1-1 0,1-15-1,2-23 230,-5 48-320,1 4-276,0 0 335,0 0 1,0 1 0,0-1-1,0 0 1,0 0-1,-1 1 1,1-1-1,-1 0 1,0 3-1,1-3 17,0 12 53,1 24 0,-2-6 104,3 19 116,1 21-170,-3-56-125,0-5-11,1 1 1,0-1 0,3 12 0,-5-23 71,0 1 0,0-1-1,0 0 1,0 0 0,1 1 0,-1-1 0,0 0 0,0 1-1,0-1 1,0 0 0,0 0 0,0 1 0,0-1 0,1 0-1,-1 0 1,0 1 0,0-1 0,0 0 0,0 0 0,1 0-1,-1 1 1,0-1 0,0 0 0,1 0 0,-1 0 0,0 0 0,0 0-1,1 1 1,-1-1 0,0 0 0,0 0 0,1 0 0,-1 0-1,0 0 1,1 0 0,-1 0 0,0 0 0,0 0 0,1 0-1,-1 0 1,0 0 0,1 0 0,-1 0 0,0 0 0,0 0-1,1 0 1,-1-1 0,0 1 0,0 0 0,1 0 0,-1 0-1,0 0 1,0-1 0,1 1 0,-1 0 0,1-1-25,0 0 0,-1 0 1,1 0-1,0 0 1,-1 0-1,1 0 0,-1 0 1,1 0-1,-1-1 1,1 1-1,-1 0 0,0 0 1,0 0-1,1-3 1,-1 1-18,1 0-1,0 0 1,-1 0 0,2 0 0,-1 0 0,0 0 0,2-3 0,6-13 256,15-52-271,52-103 0,-47 110 87,-15 31 31,-1-1 0,-2 0 0,10-55 0,6-106-299,-24 166 189,-1-1 0,-1 1 0,-1 0-1,-2-1 1,-6-35 0,7 60 18,0 1 0,-1 0 0,1-1 0,-1 1 0,0 0 0,-3-6 0,4 10 1,1-1-1,-1 0 1,1 1-1,-1-1 1,1 1-1,-1-1 1,1 0-1,-1 1 1,1 0-1,-1-1 1,0 1-1,1-1 1,-1 1-1,0 0 1,1-1-1,-1 1 1,0 0-1,0 0 1,1 0 0,-1-1-1,0 1 1,0 0-1,1 0 1,-1 0-1,0 0 1,0 0-1,1 1 1,-1-1-1,0 0 1,0 0-1,1 0 1,-1 1-1,0-1 1,1 0-1,-1 1 1,0-1-1,1 0 1,-1 1 0,0-1-1,1 1 1,-1-1-1,1 1 1,-1-1-1,1 1 1,-1 0-1,1-1 1,-1 2-1,-2 1 6,1 0 0,-1 1 0,1-1 0,0 1 0,0-1 1,0 1-1,1 0 0,0 0 0,-2 6 0,-5 40-75,5-29 67,-12 103-27,6 1 0,10 211 0,4-281 50,2-1 0,22 82 0,-26-127-16,-1-1-1,2 0 1,-1 0 0,1 0 0,0 0 0,0-1 0,6 7 0,-9-12 23,0-1 1,0 1 0,1-1-1,-1 0 1,0 1-1,1-1 1,-1 0 0,0 0-1,1 0 1,-1 0 0,1 0-1,0 0 1,-1-1-1,1 1 1,0 0 0,-1-1-1,1 1 1,0-1 0,0 0-1,0 0 1,-1 1-1,1-1 1,0 0 0,0-1-1,0 1 1,-1 0 0,1 0-1,0-1 1,0 1-1,-1-1 1,1 1 0,0-1-1,-1 0 1,1 0-1,-1 0 1,1 0 0,-1 0-1,1 0 1,1-2 0,13-11 16,0-1 1,-1 0 0,-1-2 0,-1 0-1,21-32 1,-33 47-43,0 0-1,1 0 1,-1 0-1,0 0 1,0-1-1,-1 1 1,1 0-1,1-5 1,-2 6 217,0-11-192,0 7 15,1-1 0,0 1 0,0 0-1,3-8 1,2-9 124,1-7-286,15-41-1,-11 39 258,7-31 1,-18 61-124,45-248 20,-37 177-110,-4 1 0,-4-76 0,0 139 44,-1 0-1,-1 0 1,1 0-1,-1 0 1,-1 0-1,-6-13 1,9 20 37,0 0 1,0 1-1,0-1 1,-1 1-1,1-1 1,0 1-1,-1-1 1,1 0-1,0 1 1,-1-1-1,1 1 0,-1 0 1,1-1-1,-1 1 1,1-1-1,-1 1 1,1 0-1,-1-1 1,1 1-1,-1 0 1,1-1-1,-1 1 1,0 0-1,1 0 1,-1 0-1,1 0 0,-1-1 1,0 1-1,1 0 1,-1 0-1,0 0 1,1 0-1,-1 1 1,1-1-1,-1 0 1,0 0-1,1 0 1,-1 0-1,1 1 0,-1-1 1,0 0-1,1 0 1,-1 1-1,1-1 1,-1 0-1,1 1 1,-1-1-1,1 1 1,-1-1-1,1 1 1,-4 3-36,1 0 1,-1-1-1,1 1 1,0 1-1,1-1 1,-3 5 0,-2 5-16,1 0 0,1 0 0,-6 29 0,-5 50-117,13-73 164,-3 27 123,2 0-1,2 69 0,4-84-30,2-1-1,1 1 0,1-1 1,17 50-1,-6-31-214,34 91 125,-38-112-2161,17 29 1,-27-53 1359,-1-1 0,1 0 1,0 0-1,0 0 0,0 0 1,0 0-1,1 0 0,4 3 1,-8-7 697,0 0 0,1 0 0,-1 0 1,0 1-1,1-1 0,-1 0 0,0 0 1,1 0-1,-1 0 0,0 0 0,1 1 1,-1-1-1,1 0 0,-1 0 0,0 0 0,1 0 1,-1 0-1,0 0 0,1 0 0,-1 0 1,1-1-1,-1 1 0,0 0 0,1 0 1,-1 0-1,0 0 0,1 0 0,-1-1 1,0 1-1,1 0 0,0-1-324,-1 0 0,0 0 0,1-1 0,-1 1 0,0 0 1,0 0-1,0 0 0,1 0 0,-1 0 0,-1-2 0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7:28.6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27 222 6400,'-26'0'2368,"34"-5"-1856,0 2-128,10-2 992,14 1-832,18-7 1248,26-3-992,9-6-192,5 0-384,-9-3-160,1 0-32,7-2-2656,14-3 1440,2-12-5152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7:32.9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9 834 2912,'-6'6'608,"6"-6"-569,0 0 0,-1 0 0,1 0 1,0 0-1,0 0 0,0 0 0,0 0 0,0 0 0,0 1 0,0-1 1,0 0-1,-1 0 0,1 0 0,0 0 0,0 0 0,0 0 0,0 0 0,0 0 1,0 1-1,0-1 0,0 0 0,0 0 0,0 0 0,0 0 0,0 0 1,0 0-1,0 0 0,0 1 0,0-1 0,0 0 0,0 0 0,0 0 0,0 0 1,0 0-1,0 0 0,0 1 0,0-1 0,0 0 0,0 0 0,0 0 1,0 0-1,0 0 0,0 0 0,1 0 0,-1 0 0,0 0 0,0 1 0,0-1 1,0 0-1,0 0 0,0 0 0,0 0 0,0 0 0,1 0 0,-1 0 1,0 0-1,0 0 0,0 0 0,0 0 0,0 0 0,0 0 0,0 0 0,1 0 1,-1 0-1,0 0 0,0 0 0,0 0 0,2 0 286,0-1-1,0 0 1,0 1-1,-1-1 1,1 0-1,0 0 1,-1 0 0,1-1-1,0 1 1,-1 0-1,0 0 1,1-1-1,-1 1 1,2-3-1,-1 1 221,81-98 3425,-42 48-3428,11-10-116,31-39 855,-80 98-1258,0 1 1,0-1-1,0 0 1,-1 0 0,0-1-1,0 1 1,0 0-1,0-1 1,-1 1-1,1-1 1,0-8-1,-2 12-183,-7 22-176,3-1 656,1 1 0,1 0 0,2 40 0,1-57-279,0 0-1,0 1 1,1-1-1,-1 0 0,1 1 1,0-1-1,0 0 0,0 0 1,1-1-1,0 1 1,-1 0-1,1-1 0,7 6 1,-7-6 27,0 0 0,0 0 1,1-1-1,-1 1 0,1-1 0,0 0 1,-1 0-1,1 0 0,0 0 0,0-1 1,1 0-1,-1 0 0,0 0 0,7 1 1,-8-3-31,1 1 0,0-1 1,-1 0-1,1 0 1,0 0-1,-1 0 0,1-1 1,5-3-1,27-18 62,-30 19-119,14-11 110,-1-1 0,-1 0-1,0-2 1,29-38 0,-37 44-254,20-18 0,-29 30 147,-1-1 0,1 1 0,0-1-1,0 1 1,0-1 0,0 1-1,0 0 1,0 0 0,0-1 0,0 1-1,1 0 1,-1 0 0,0 0 0,0 0-1,0 0 1,0 0 0,0 0-1,0 1 1,0-1 0,0 0 0,0 1-1,0-1 1,0 0 0,0 1 0,0-1-1,0 1 1,0 0 0,-1-1-1,1 1 1,0 0 0,0-1 0,0 1-1,-1 0 1,1 0 0,-1 0 0,1 0-1,0 0 1,0 1 0,0 0 213,-58 22 172,-7 4-434,56-24 5,1 0 1,0 0-1,-1 1 1,2 1-1,-13 10 1,18-14 70,-1 0 1,0 0 0,1 0-1,-1 0 1,1 0 0,0 0 0,0 0-1,0 1 1,0-1 0,0 1-1,0-1 1,1 0 0,-1 1-1,1-1 1,-1 1 0,1-1-1,0 1 1,0-1 0,0 1-1,1 0 1,-1-1 0,0 1 0,1-1-1,0 0 1,0 1 0,-1-1-1,1 1 1,1-1 0,-1 0-1,0 0 1,0 0 0,1 0-1,-1 0 1,1 0 0,0 0-1,0 0 1,0 0 0,0-1-1,0 1 1,0-1 0,0 0 0,0 1-1,0-1 1,1 0 0,-1 0-1,5 1 1,-5-2 27,0 1 0,0-1 1,0 0-1,0 1 0,0-1 0,0 0 0,0 0 0,0 0 1,0-1-1,0 1 0,0-1 0,0 1 0,0-1 0,0 1 1,0-1-1,0 0 0,3-2 0,2-1 107,0-1 0,-1 0 0,7-7 0,-5 6-75,-4 1-41,1 0 0,-1 0 0,0 0 1,0 0-1,0-1 0,-1 0 0,5-10 0,-7 12-16,1 0-1,0 0 1,-1 0-1,0-1 0,0 1 1,0 0-1,-1 0 1,1-1-1,-1 1 1,0 0-1,-1-1 1,0-7-1,-3 4 5,0-4-361,4 12 140,0 2 86,-6 74-26,0-12 190,-5 228-21,11-288-19,-4 102-7,3-94 92,-1 0 1,0 0 0,-1 0 0,-1 0 0,0-1 0,-7 17-1,10-26-66,0 0-1,-1 0 1,1 0 0,0 0-1,0 0 1,-1 0-1,0-1 1,1 1-1,-1-1 1,0 1 0,1-1-1,-1 1 1,0-1-1,0 0 1,0 0-1,0 0 1,0 0 0,0 0-1,-1-1 1,1 1-1,0-1 1,0 1-1,-1-1 1,1 0 0,-4 0-1,2 0-33,1-1 1,-1 0-1,1 0 0,-1 0 0,1 0 1,0 0-1,0-1 0,-1 1 1,1-1-1,0 0 0,0 0 0,1 0 1,-1-1-1,0 1 0,1 0 0,-3-5 1,2 4 17,1-1-1,-1 0 1,1 0 0,0 0 0,1-1 0,-1 1 0,1 0 0,0-1 0,0 1 0,0-1-1,0 1 1,1-1 0,0 1 0,0-1 0,0 1 0,0-1 0,1 1 0,1-5 0,2-11 35,2 1-1,13-33 1,-15 42-31,13-32-32,2 1 0,2 0 0,2 2 1,1 1-1,53-64 0,-55 80 49,1 2 0,0 0-1,37-23 1,-15 11 139,-39 28-140,-1-1 1,0 1-1,-1-1 0,1 0 0,-1-1 0,0 1 1,6-11-1,-3 2 88,-1-1 1,6-17 0,-10 15-205,-2 17 83,0 0 0,1 0 0,-1-1 0,0 1 0,1 0-1,-1 0 1,0 0 0,1 0 0,-1-1 0,1 1 0,-1 0 0,0 0-1,1 0 1,-1 0 0,0 0 0,1 0 0,-1 0 0,1 0 0,-1 0 0,0 0-1,1 0 1,-1 0 0,1 1 0,-1-1 0,0 0 0,1 0 0,-1 0-1,0 0 1,1 1 0,-1-1 0,0 0 0,0 0 0,1 1 0,3 2 6,0 1 0,0-1-1,0 1 1,-1 0 0,0 0 0,1 0 0,-1 0 0,-1 0 0,4 7 0,0 1 108,-1 0 0,6 18 0,-9-21-57,-1 0 0,0 0 0,0 0 0,-1 17 0,0-13 82,0-12 253,0-13-21,4 1-389,0 0-1,0 0 1,1 1 0,0 0-1,1 0 1,11-14 0,-14 18 18,1 1 1,0-1-1,0 1 1,1 0-1,0 0 1,0 0 0,0 1-1,0 0 1,1 0-1,10-6 1,-14 10-9,-1-1 0,0 1 0,1 0 0,-1 0 0,0 0 0,1 0 1,-1 0-1,0 0 0,1 1 0,-1-1 0,0 0 0,0 1 0,1-1 0,-1 1 0,0-1 0,0 1 1,1-1-1,-1 1 0,0 0 0,0 0 0,0 0 0,0-1 0,0 1 0,0 0 0,0 0 0,-1 0 1,1 1-1,0-1 0,0 0 0,0 2 0,3 3 43,-1 1 1,0 0-1,5 13 1,-6-11-4,1 0 1,-2 0-1,1-1 0,-1 1 1,0 15-1,-1-21-15,0 0-1,0 0 1,0 0 0,0 0-1,1 0 1,-1 0 0,1 0-1,0-1 1,2 6 0,-3-7-6,1 0 0,0-1-1,0 1 1,-1 0 0,1-1 0,0 1 0,0 0 0,0-1 0,0 1 0,-1-1 0,1 1-1,0-1 1,0 0 0,0 1 0,0-1 0,0 0 0,0 0 0,0 0 0,0 0 0,0 1-1,0-1 1,0-1 0,0 1 0,1 0 0,-1 0 0,0 0 0,0 0 0,-1-1 0,1 1-1,0-1 1,1 0 0,6-1-16,-1-2 0,0 1-1,0-1 1,-1 0 0,1 0-1,-1-1 1,9-8 0,1-3-55,21-25 0,3-22 309,-40 62-242,1 1 0,-1 0 0,0-1 0,1 1 0,-1-1 0,1 1 0,-1-1 0,0 1 0,0-1 0,1 1 0,-1-1 0,0 1 0,0-1 0,1 1 0,-1-1 0,0 1 0,0-1 0,0 1 0,0-1 0,0 1 0,0-1 0,0 0 0,-1 1-22,1 1 0,-1-1 0,0 1 0,0-1 1,1 1-1,-1 0 0,0-1 0,1 1 0,-1 0 0,1 0 0,-1-1 0,1 1 0,0 0 0,-1 2 1,-2 2 9,1 1 0,0 0 0,0-1 0,0 1 1,1 0-1,0 0 0,0 7 0,1-9 17,-1-1 0,1 1-1,1-1 1,-1 1 0,1-1-1,-1 1 1,1-1-1,0 1 1,0-1 0,0 0-1,1 0 1,-1 1 0,4 3-1,-3-6 6,0 0 0,1-1 0,-1 0 0,0 0 0,1 1-1,-1-2 1,1 1 0,-1 0 0,4-1 0,-4 0-1,-1 1 0,1-1 0,-1 0 0,0 1 0,1-1 0,-1 0 0,0 0 0,0 0 1,0 0-1,0 0 0,0 0 0,0-1 0,0 1 0,0 0 0,0 0 0,-1-1 0,1 1 0,0-1 0,-1 1 0,1 0 0,-1-1 0,1 1 1,-1-1-1,0 1 0,0-1 0,0 1 0,0-3 0,1-2-20,-1 1 0,0 0 0,0 0 0,-1 0-1,0-1 1,0 1 0,-1-6 0,-1 5 12,0-1-1,0 1 1,0-1-1,0 1 0,-1 0 1,0 0-1,-1 0 1,1 1-1,-1 0 1,0-1-1,-11-7 1,16 13-10,-1 0 0,1-1 0,-1 1 0,1 0 0,0-1 0,-1 1 0,1 0 0,-1-1 1,1 1-1,0-1 0,0 1 0,-1-1 0,1 1 0,0-1 0,0 1 0,-1-1 0,1 1 1,0-1-1,0 1 0,0-1 0,0 1 0,0-1 0,0 1 0,0-1 0,0 0 0,0 1 0,0-1 1,0 1-1,0-1 0,0 1 0,1-1 0,-1 1 0,0-1 0,0 1 0,1-1 0,-1 1 1,0-1-1,0 1 0,1 0 0,-1-1 0,1 0 0,20-18 69,-14 13-88,5-4-65,1 0 0,0 1 0,0 1 0,17-8 0,60-22-52,-82 34 218,0 2 1,0-1-1,0 1 1,0 1-1,0-1 1,13 1-1,-18 1-83,-1 0 0,1 0 1,0 0-1,-1 1 0,1 0 0,0-1 0,-1 1 0,1 0 0,-1 0 0,1 1 0,-1-1 0,0 0 0,1 1 0,-1-1 0,0 1 0,0 0 0,0 0 0,0 0 0,0 0 0,-1 0 0,1 0 0,0 0 1,1 5-1,1 2-26,-1-1 1,0 1 0,-1-1-1,1 1 1,-2 0 0,2 14 0,-2-10 125,1 0 0,4 13 1,-4-20-16,0 3-116,1 0-1,0 0 1,0-1-1,8 12 1,-10-18 45,0 0 0,1 0-1,-1 0 1,1 0 0,-1-1 0,1 1 0,0 0 0,0-1 0,-1 1 0,1-1 0,0 0 0,1 0 0,-1 0 0,0 0 0,0 0 0,0 0 0,1 0 0,-1-1-1,0 1 1,1-1 0,-1 0 0,4 0 0,-4 0 18,1 0 0,0 0 0,0 0 1,0-1-1,0 1 0,0-1 0,0 0 0,-1 0 0,1 0 0,0 0 0,4-4 0,-3 2-14,0 0 0,0-1 0,0 0 0,0 0-1,5-7 1,2-6-1,0-1 0,-2 0-1,0 0 1,-1-1 0,6-22 0,0 1 47,-10 28 2,-3 9-77,0 0 0,0 0 0,0 0 1,0 1-1,1-1 0,-1 1 1,1-1-1,2-3 0,-3 5-79,4 24-107,-1-9 257,23 101 21,-26-109-42,0 1 0,0-1 0,-1 1 1,1-1-1,-2 9 0,1-10-41,0 0 0,0-1-1,0 1 1,0 0 0,1 0-1,0 0 1,2 7 0,-2-10 136,0-2-119,-1 0 1,1 0 0,0 0-1,0 0 1,-1 0-1,1-1 1,0 1 0,-1 0-1,1-1 1,0 1-1,-1 0 1,1-1 0,-1 1-1,1-1 1,-1 1-1,1-1 1,0 1 0,-1-1-1,0 1 1,1-1-1,-1 1 1,1-1 0,-1 0-1,0 1 1,1-1-1,-1-1 1,6-23 309,-4 14-257,9-37-44,31-118 33,-35 145-99,-3 7 17,1 0 1,0 0-1,10-18 1,-10 21-35,2-3-62,-4 14 88,-1 8 40,-1 15 12,-1-1 0,-2 1-1,-4 27 1,0 10-373,-2 4 621,13-68 43,2-15-200,36-76 41,-35 78-144,2 1-1,0 0 0,20-23 1,-22 29-46,2 0-1,-1 0 1,21-15 0,-29 25 40,0-1 1,-1 1 0,1-1-1,0 1 1,0-1 0,0 1-1,0-1 1,-1 1 0,1 0-1,0 0 1,0-1 0,0 1 0,0 0-1,0 0 1,0 0 0,0 0-1,0 0 1,0 0 0,-1 0-1,1 0 1,0 1 0,0-1 0,0 0-1,0 0 1,1 1 0,-1 0-7,0 0 1,0 0 0,0 0 0,0 0-1,0 1 1,0-1 0,0 0 0,-1 0-1,1 1 1,0-1 0,-1 0 0,1 1 0,-1-1-1,1 2 1,1 6 9,-1 0 0,0 0 0,0 16-1,-1-23 27,-5 68 109,2-53-126,2 0 1,0 0-1,1 1 1,2 22-1,-2-39-4,0-1 1,0 1-1,0-1 0,0 1 1,1-1-1,-1 1 0,0-1 0,0 0 1,0 1-1,0-1 0,1 1 1,-1-1-1,0 1 0,0-1 0,1 1 1,-1-1-1,0 0 0,1 1 1,-1-1-1,1 0 0,-1 1 0,0-1 1,1 0-1,-1 0 0,1 1 0,-1-1 1,1 0-1,-1 0 0,1 0 1,-1 1-1,1-1 0,-1 0 0,1 0 1,-1 0-1,1 0 0,-1 0 1,1 0-1,-1 0 0,1 0 0,-1 0 1,1-1-1,-1 1 0,1 0 1,-1 0-1,1 0 0,-1 0 0,1-1 1,2 0-16,-1-1 1,1 1 0,-1-1-1,1 1 1,-1-1 0,0 0-1,3-3 1,28-31 45,-2-1 1,-2-2 0,-1-1-1,-2-1 1,24-51-1,-45 75-93,-6 13 32,-3 11 4,-18 47-77,-28 104 1,15-38-100,32-109 227,0-1 1,0 1-1,1-1 0,1 1 1,-1 16-1,2-27-19,0 0 0,1 0 1,-1 0-1,0 1 0,0-1 1,1 0-1,-1 0 0,0 0 1,1 0-1,-1 0 0,0 1 1,0-1-1,1 0 0,-1 0 1,0 0-1,1 0 0,-1 0 1,0 0-1,1 0 0,-1 0 1,0 0-1,1 0 0,-1 0 1,0 0-1,1-1 0,-1 1 0,0 0 1,1 0-1,-1 0 16,6-2-6,-1 0 0,0 1 1,0-2-1,0 1 0,7-5 0,0 0-125,-11 7 102,0-1 0,0 1 0,0-1 0,0 1 0,0-1 0,0 1 1,0 0-1,1 0 0,-1-1 0,0 1 0,0 0 0,0 0 0,0 0 0,1 0 0,-1 0 0,0 0 0,0 1 0,0-1 0,0 0 0,0 1 0,1-1 0,-1 0 0,0 1 0,0-1 0,0 1 1,0 0-1,0-1 0,0 1 0,-1 0 0,1 0 0,0-1 0,0 1 0,0 0 0,-1 0 0,1 0 0,0 0 0,0 1 0,1 3-11,1 0 0,-1 0 0,0 0 0,-1 0 0,1 0 0,-1 0 0,1 6 0,-1 5 48,0 0 0,-1 0 0,0 0 0,-2-1 0,-3 19 0,-2-1 32,-15 45 0,13-53-65,-1 0 0,-1-1 0,-1-1-1,-1 0 1,-1 0 0,-20 24 0,25-36 71,0-1 1,-1 0-1,0 0 0,-1-1 1,0 0-1,0 0 0,-1-2 1,0 1-1,0-2 0,-1 1 1,0-2-1,0 0 0,-18 5 1,28-9-57,-1-1-1,1 1 1,0-1 0,-1 1 0,1-1 0,0 0 0,-1 0 0,1-1-1,0 1 1,-1-1 0,1 0 0,-5-1 0,6 1-22,0 0 1,1 0-1,-1 0 1,1 0-1,-1-1 1,1 1 0,0 0-1,-1-1 1,1 1-1,0-1 1,0 1-1,0-1 1,0 1-1,0-1 1,0 0-1,1 1 1,-1-1-1,0 0 1,1 0-1,-1 0 1,1 0-1,0-3 1,-1-9-547,1 1 0,1-1 0,0 0 0,1 0 1,0 1-1,1 0 0,6-16 0,4-22-6425,1 8-2005,-7 23 4994,-1 0 1156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7:33.2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1811 40 9376,'-98'-27'3488,"80"27"-2720,10-8-192,8 3-960,3 5-896,7 0-2144</inkml:trace>
  <inkml:trace contextRef="#ctx0" brushRef="#br0" timeOffset="1">95 369 8640,'-81'-33'3200,"72"41"-2496,4-8-192,10-8-2592,4-4 1024,4 4-768,5 5 1056,22-6-3296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7:37.0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41 4896,'-10'-25'2208,"1"21"-1920,14 1 128,-1-2-288,1 2-320,3 3 96,2 0-768,3 0 480,1 3-3136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7:43.3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179 1 1408,'-2'0'896,"-1"0"1,1 1-1,0-1 1,-1 1-1,1-1 1,0 1-1,-1 0 1,1 0-1,0 0 0,0 0 1,-4 3-1,1-1-357,1 1 0,0 0 0,0 0 0,-6 7 0,0 3-303,1 0 0,-12 22 0,8-9 402,2 1 0,0 1 0,-11 49 0,13-33 126,-5 81-1,14-112-643,0-1 1,1 1-1,1-1 0,0 0 0,1 0 0,0 0 0,7 15 0,42 87 653,-36-82-624,15 26 150,3 0-1,49 62 1,-66-97-282,-10-12 105,1-1 1,0 0-1,1-1 1,0 0-1,18 15 1,-27-24-154,1-1 0,-1 1 1,1-1-1,-1 0 0,1 1 0,-1-1 1,1 0-1,-1 1 0,1-1 0,-1 0 1,1 0-1,-1 1 0,1-1 0,0 0 0,-1 0 1,1 0-1,-1 0 0,1 0 0,0 0 1,-1 0-1,1 0 0,-1 0 0,1 0 1,0 0-1,-1 0 0,1 0 0,-1 0 0,1-1 1,0 1-1,-1 0 0,1 0 0,-1-1 1,1 1-1,-1 0 0,1-1 0,-1 1 1,1 0-1,-1-1 0,0 1 0,1-1 1,-1 1-1,1-1 0,1-3-588,-1 1 0,0-1 0,0 0 0,0 1 0,1-8 0,0 1-627,17-108-8609,-7 73 5887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7:43.8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19 168 5152,'-1'0'226,"0"-1"1,-1 1-1,1-1 1,0 1-1,0-1 0,0 0 1,1 1-1,-1-1 1,0 0-1,0 0 0,0 1 1,0-1-1,1 0 1,-1 0-1,0 0 1,1 0-1,-1 0 0,1 0 1,-1 0-1,1 0 1,0-1-1,-1 1 0,1 0 1,0 0-1,0 0 1,0 0-1,-1 0 1,1-1-1,1 1 0,-1 0 1,0 0-1,0-1 1,2-5 407,1 0 1,-1 0-1,1 0 1,0 0-1,8-12 0,5-8 317,1-3-617,-16 27-328,1 1-1,-1 0 1,1-1-1,0 1 1,0 0-1,0 0 1,1 0-1,-1 0 1,5-2-1,-6 3 5,0 1-1,0 0 1,0 0 0,0 0 0,0 0-1,0-1 1,0 1 0,0 1-1,0-1 1,0 0 0,0 0-1,0 0 1,0 0 0,0 1-1,0-1 1,0 1 0,0-1-1,0 0 1,0 1 0,0 0-1,0-1 1,0 1 0,0-1-1,-1 1 1,1 0 0,0 0 0,0 0-1,-1-1 1,1 1 0,-1 0-1,1 0 1,-1 0 0,1 0-1,0 1 1,1 3 93,1 0-1,-1 0 1,0 0 0,0 1-1,0 5 1,1 4 31,-2 0 0,0 0 0,0 0 0,-3 20 1,-12 59 311,2-17 101,11-47-267,1-29-234,0 1 1,0-1 0,0 0 0,0 0 0,0 1 0,1-1 0,-1 0-1,0 0 1,1 0 0,-1 1 0,1-1 0,-1 0 0,1 0 0,0 0 0,-1 0-1,1 0 1,0 0 0,0 0 0,0 0 0,1 1 0,-1-2 12,1 0 0,-1 0 0,1-1 0,-1 1 0,1 0 0,-1-1-1,1 1 1,-1-1 0,1 1 0,-1-1 0,0 1 0,1-1 0,-1 0 0,0 0 0,0 0 0,1 0 0,0-1 0,3-2 48,33-17 150,1 1 1,63-23 0,-85 38-672,6 2-5477,-13 2 3338,7-1-3607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7:49.7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1043 3072,'2'7'6308,"7"-11"-2860,-4 0-3956,9-9 1242,-8 8-368,0-1 0,-1 0-1,8-9 1,1-8 175,-1 0 0,11-29-1,-3 6-200,5-4-37,33-73-14,-24 55 100,-20 41-148,-11 19-215,1-1 1,0 1 0,0 0-1,12-12 1,-16 19-34,0 0-1,0 1 1,0-1-1,0 1 1,0-1-1,0 1 1,0 0-1,0-1 1,0 1-1,0 0 1,0 0-1,0 0 1,0-1-1,0 1 1,0 0-1,0 0 1,0 1-1,1-1 1,-1 0-1,0 0 1,0 0-1,0 1 1,0-1-1,0 1 1,0-1-1,0 0 1,0 1-1,-1 0 1,1-1-1,0 1 1,1 0-1,2 3 8,0-1 0,0 1 0,-1 0 0,7 8 0,6 9-145,-10-14 128,1 1 0,-1 1 0,-1-1 0,1 1 0,-1 0 0,-1 1 0,0-1 0,0 1 0,3 13 0,-5-7 92,0-1 0,-1 0-1,-1 1 1,-1-1-1,0 0 1,-4 19-1,3-22 0,-1-1-1,0 1 1,-1-1 0,0 0-1,-1 0 1,0-1-1,-1 1 1,-10 13-1,13-20-31,-1-1-1,1 1 1,0-1-1,-1 0 0,0 0 1,0-1-1,0 1 0,0-1 1,0 0-1,0 0 0,0 0 1,-1-1-1,1 1 0,-1-1 1,1 0-1,-1 0 1,-5 0-1,4-1 12,0 0-1,0 0 1,0 0 0,1-1 0,-1 0-1,0 0 1,1-1 0,-1 1-1,1-1 1,-1 0 0,1-1 0,0 1-1,-7-5 1,11 6-41,-1-1 1,1 1-1,0 0 0,0-1 0,0 1 0,0-1 1,0 1-1,0-1 0,0 1 0,1-1 0,-1 0 1,0 0-1,1 1 0,0-1 0,-1 0 1,1 0-1,0 1 0,0-1 0,0-3 0,0 2-41,0 1-1,0-1 1,1 0 0,-1 0-1,1 0 1,-1 1-1,1-1 1,0 0-1,0 1 1,3-5-1,-3 5 18,1 1-1,-1-1 1,1 1 0,-1 0-1,1 0 1,0-1 0,0 1-1,-1 0 1,1 1 0,0-1-1,0 0 1,0 1 0,0-1 0,0 1-1,4-1 1,37-1-116,-20 1 165,10-3 76,0-1-1,-1-2 1,0-1-1,0-2 1,-1 0 0,0-3-1,-1 0 1,31-19-1,-49 24-85,1 0-1,-1-1 0,0 0 0,-1 0 0,0-1 0,0-1 1,-1 0-1,-1 0 0,0-1 0,11-20 0,61-135 182,-57 98-116,17-74-1,-34 116-140,1-5-52,5-35 0,-12 54-25,0 0-1,0 1 1,-2-1 0,1 0-1,-5-22 1,5 34 107,0 1 1,0-1-1,-1 0 0,1 1 1,0-1-1,0 0 1,0 1-1,0-1 0,-1 1 1,1-1-1,0 0 1,-1 1-1,1-1 0,0 1 1,-1-1-1,1 1 1,-1-1-1,1 1 1,-1-1-1,1 1 0,-1 0 1,1-1-1,-1 1 1,1 0-1,-1-1 0,1 1 1,-1 0-1,0 0 1,1-1-1,-1 1 0,0 0 1,1 0-1,-1 0 1,1 0-1,-1 0 1,0 0-1,1 0 0,-1 0 1,0 0-1,0 0 1,-1 1-25,0 0 1,-1 0 0,1 0 0,0 0-1,1 0 1,-1 0 0,0 1 0,0-1 0,0 1-1,-2 2 1,0 2 9,0-1 1,1 1-1,-1 0 1,1 0-1,-3 8 0,2-5 21,-11 32-54,2 2 0,2 0 0,-7 50 0,12-64 69,-29 181 9,27-141 107,1 73 0,7-121 4,1 0 0,1 0-1,0 0 1,2 0 0,10 32-1,-13-49-59,1 0 0,0 0-1,-1-1 1,2 1 0,-1-1-1,0 1 1,1-1 0,-1 0-1,1 0 1,3 3 0,-4-5-24,0 0 1,0 1 0,0-1 0,0 0 0,0 0-1,0 0 1,0-1 0,1 1 0,-1 0 0,0-1-1,0 1 1,1-1 0,-1 0 0,0 0 0,1 0-1,-1 0 1,0 0 0,5-1 0,4-2 61,-1 0 1,1-1 0,-1 0-1,0-1 1,0 0-1,12-8 1,55-46 173,-24 18-19,-28 24-285,33-26-8,-51 37 3,0-1 1,0 1 0,0-1-1,-1-1 1,7-9 0,-13 16-16,1 0 0,0 0 0,-1 0 0,1 0 1,-1 0-1,1 0 0,-1 0 0,1 0 1,-1 0-1,0 0 0,1 0 0,-1 0 0,0-2 1,-1 3 27,1 0 0,-1 0 1,0 0-1,0 0 1,1 0-1,-1 1 0,0-1 1,1 0-1,-1 0 1,0 0-1,1 1 1,-1-1-1,0 0 0,1 1 1,-1-1-1,1 0 1,-1 1-1,0-1 0,1 1 1,-1-1-1,0 2 1,-4 2-1,1 0 0,-1 0 0,1 1 0,-1-1 0,1 1 0,1 0-1,-1 1 1,1-1 0,0 0 0,0 1 0,1 0 0,-1 0 0,1 0 0,0 0 0,-1 8 0,1-4 39,1 1 0,0-1 0,0 1 0,1 0-1,1-1 1,0 1 0,0 0 0,4 13 0,-2-14 16,0-1 0,1 0 0,0 0 1,1 0-1,0 0 0,0-1 0,9 11 1,-10-14 15,1 1 0,0-1 0,0 0 0,0-1 0,0 1 0,1-1 0,0 0 0,0 0 0,0-1 0,0 0 0,9 3 0,-12-4-13,1-1 0,-1 0-1,1-1 1,-1 1 0,1 0 0,0-1-1,-1 0 1,1 0 0,0 0-1,-1-1 1,1 1 0,-1-1 0,1 1-1,0-1 1,-1-1 0,5-1-1,-3 0-6,-1-1 0,1 1 0,-1-1 0,0-1 0,0 1 0,0 0 0,0-1 0,-1 0 0,0 0 0,0 0 0,0 0 0,2-9 0,1-2-10,-1 0 0,-1-1 0,2-17 0,-5 26-20,0 0 0,-1 0 0,0 0 0,0 0-1,-1 1 1,0-1 0,0 0 0,-1 0 0,0 1 0,0-1 0,-5-9 0,5 13-22,0 0 0,0 0 0,0 0 0,-1 1 0,1-1 0,-1 1 0,0 0 0,0 0 0,0 0 0,0 0 0,0 0 0,-1 1 0,1-1 0,-1 1 0,0 0 0,0 0 0,0 0 0,0 1-1,0-1 1,0 1 0,-8-1 0,2 0 17,5 2-29,0-1 0,1 1 0,-1 0 1,0 0-1,-8 1 0,-30 0 152,51 6-65,1-3-20,1 0 1,0-1-1,0 0 0,0-1 0,0 0 1,0 0-1,11 0 0,4-2 191,44-4 1,-55 2-157,-1 0-1,1-1 1,24-10 0,35-20 55,-64 29-139,117-65 315,-103 55-448,-9 8-28,-14 6 165,0 0 0,0 0-1,1 0 1,-1 0 0,0 0-1,0 0 1,1 0-1,-1 0 1,0 0 0,0 0-1,0 0 1,1 0 0,-1 0-1,0 0 1,0 0 0,0 0-1,1 0 1,-1 0 0,0 0-1,0 1 1,0-1 0,1 0-1,-1 0 1,0 0 0,0 0-1,0 0 1,0 1 0,1-1-1,-1 2-26,0 0-1,1 0 1,-1-1-1,0 1 1,0 0-1,0 0 1,-1 0 0,1-1-1,-1 4 1,0 0 114,-2 9-98,0-1-1,-2 0 0,-8 20 1,7-18 75,-9 29 1,14-40-26,0-1 1,1 1-1,0-1 0,0 1 1,0 0-1,0-1 1,0 1-1,1-1 0,1 7 1,-2-9-7,0 0-1,1 0 1,-1 0 0,1 0 0,-1 0 0,1 0-1,-1 0 1,1 0 0,-1 0 0,1 0 0,0 0-1,0 0 1,0 0 0,-1-1 0,1 1 0,0 0 0,0-1-1,0 1 1,0 0 0,0-1 0,0 1 0,0-1-1,0 0 1,0 1 0,1-1 0,-1 0 0,0 0-1,0 0 1,0 1 0,0-1 0,0 0 0,0 0 0,3-1-1,4-1 135,1 0 0,-1-1 0,0 0-1,0 0 1,12-7 0,36-24 95,48-42-209,-39 28-498,-64 48 437,-1-1 1,1 1-1,0 0 0,-1 0 1,1-1-1,0 1 0,-1 0 1,1 0-1,0 0 0,0-1 0,-1 1 1,1 0-1,0 0 0,0 0 1,-1 0-1,1 1 0,0-1 1,0 0-1,-1 0 0,1 0 1,0 1-1,-1-1 0,1 0 1,0 1-1,-1-1 0,1 0 1,0 1-1,-1-1 0,1 1 1,-1-1-1,1 1 0,-1-1 1,1 1-1,-1 0 0,1-1 1,-1 1-1,1-1 0,-1 2 1,4 5-26,0-1 0,0 1 0,2 8 0,2 1 48,-2-3 39,9 23 0,-10-24 41,0 0 0,0 0 0,9 11 0,-14-22-71,0 0 0,1-1 0,-1 1 0,1-1-1,-1 1 1,1-1 0,-1 1 0,1-1 0,0 0 0,-1 1 0,1-1 0,-1 0 0,1 1-1,0-1 1,-1 0 0,1 0 0,0 0 0,-1 0 0,1 1 0,0-1 0,-1 0 0,1 0-1,0 0 1,1-1 0,-1 1 19,0 0 1,0-1-1,0 1 0,1 0 0,-1-1 0,0 0 1,0 1-1,0-1 0,0 0 0,0 1 0,0-1 0,0 0 1,0 0-1,-1 0 0,1 0 0,0 0 0,1-1 1,2-6 11,0 1 1,0-1 0,-1 0 0,0 0-1,-1 0 1,1 0 0,-1 0 0,0-9 0,1-10-52,-1-35 0,-5 39-59,2 20 29,0 0 1,0 1-1,1-1 1,0 0-1,-1 0 1,1 1-1,0-1 1,0 0-1,0 0 1,1-3-1,2 6 15,-1 0-1,0 0 1,0 0 0,0 0-1,0 1 1,0-1 0,0 0-1,0 1 1,0 0-1,0-1 1,3 2 0,5 1 15,111 13 314,-82-12-169,-29-4-315,0 1 0,0-2 0,0 1-1,13-3 1,-9 2-398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7:44.9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2496,'5'8'6986,"0"7"-3445,8 39-532,41 173 468,-24-131-2299,-16-52-996,-14-43-139,1 1 0,-1 0 0,0-1 1,1 1-1,-1 0 0,0 0 0,0-1 1,0 1-1,0 0 0,-1 0 0,1-1 1,0 1-1,-1 0 0,1 0 0,-2 2 1,1-3-32,0-1 0,0 1 0,0 0 1,0 0-1,0 0 0,0-1 0,0 1 1,0 0-1,0-1 0,-1 1 0,1-1 0,0 1 1,-2-1-1,-11 5 74,7-2-73,0-1 1,0 0-1,0 0 0,0-1 1,0 0-1,-1 0 0,-12-1 843,20 0-827,0-1-1,1 1 0,-1-1 1,0 1-1,1 0 0,-1-1 1,0 1-1,0-1 0,1 1 1,-1 0-1,1-1 0,-1 1 1,0 0-1,1 0 0,-1-1 1,1 1-1,-1 0 1,1 0-1,-1 0 0,0-1 1,1 1-1,0 0 0,14-4 32,-12 3 7,24-7-53,1 2 0,44-5 1,-27 9-1387,-28 1-3156,32-4 1,-30 2-827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7:45.3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23 253 5312,'-10'1'664,"-2"0"498,11-3-83,7-3 586,21-11 802,-12 8-1433,-1-1-1,24-20 1,-18 11-425,2 2 0,32-20 0,52-23-292,-88 50-665,1 1 0,26-8 1,12 1-3751,-20 7 1789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7:46.0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5 4992,'-10'-5'3766,"15"15"395,1-3-4488,16 32 2684,19 43 1,-37-75-2119,-2-1 8,1 1 0,-1-1 0,0 1 0,0 0-1,-1 0 1,1 9 0,17-28 686,-4 2-1074,29-13 0,-37 20 57,0 1 0,0 0 0,0 0 0,0 0 0,0 0 0,0 1 0,9 0 0,-14 1 96,0 0 0,0 0 0,0 1 0,0-1 0,0 0 0,0 1 0,-1-1 0,1 1 0,0 0-1,0-1 1,-1 1 0,1 0 0,0 0 0,-1 0 0,3 3 0,-3-3 27,0-1 0,-1 1 0,1 0 0,0 0 0,-1 0 0,1 0 0,-1 0 0,1 0 0,-1 0 0,1 0 0,-1 0-1,0 0 1,0 0 0,1 0 0,-1 0 0,0 1 0,0-1 0,0 0 0,0 0 0,0 0 0,0 0 0,-1 0 0,1 0 0,0 0 0,-1 0-1,0 2 1,1-1 12,-1 1 0,0-1 1,-1 1-1,1-1 0,0 1 0,-1-1 0,1 0 0,-1 1 0,0-1 0,0 0 0,0 0 0,0 0 0,0-1 0,0 1 0,0 0 0,-1-1 0,1 1 0,0-1 0,-1 0 0,-3 1 0,-10 4 123,0-1 0,-1 0 0,0-2 0,1 0 0,-2-1 0,1 0 0,-18-2 0,20 0-690,1-1 1,1-1-1,-1 0 1,0-1-1,-17-6 1,31 9 436,0-1 0,-1 1 0,1 0 0,0 0 1,0 0-1,0 0 0,0 0 0,-1 0 0,1 0 0,0 0 0,0 0 0,0 0 0,0 0 1,0 0-1,0 0 0,-1 0 0,1-1 0,0 1 0,0 0 0,0 0 0,0 0 0,0 0 0,0 0 1,0 0-1,0-1 0,0 1 0,0 0 0,-1 0 0,1 0 0,0 0 0,0 0 0,0-1 0,0 1 1,0 0-1,0 0 0,0 0 0,0 0 0,0-1 0,0 1 0,0 0 0,1 0 0,5-6-1880,13-4-1077,86-27-6334,-67 18 7855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7:46.4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 5 4640,'-2'-1'410,"2"0"-323,0 1 0,-1 0 0,1-1 1,0 1-1,-1 0 0,1 0 0,-1-1 0,1 1 1,0 0-1,-1 0 0,1 0 0,-1-1 0,1 1 1,0 0-1,-1 0 0,1 0 0,-1 0 0,1 0 1,-1 0-1,1 0 0,-1 0 0,1 0 1,-2 1 1661,1 1-538,-1 5-682,1-1 1,0 0-1,0 1 0,1-1 1,0 1-1,0-1 1,0 1-1,1 0 1,0-1-1,2 9 1,2 20 952,18 192 1318,-18-201-2837,12 37-1,-12-45-116,-4-16-245,0 0 0,-1-1 1,1 1-1,0 0 0,0-1 1,0 1-1,0-1 0,0 1 1,0-1-1,0 0 1,2 2-1,20-27-12118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7:46.8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10 137 8384,'0'0'85,"-1"0"1,1 0 0,0 0 0,-1 0-1,1 0 1,-1 0 0,1-1 0,0 1-1,-1 0 1,1 0 0,0 0 0,0 0-1,-1 0 1,1 0 0,0-1 0,-1 1-1,1 0 1,0 0 0,0 0-1,-1-1 1,1 1 0,0 0 0,0 0-1,-1-1 1,1 1 0,0 0 0,0-1-1,0 1 1,0 0 0,-1-1 0,1 1-1,0 0 1,0-1 0,0 1 0,0 0-1,0-1 1,0 1 0,0 0-1,0-1 1,0 1 0,0-1 0,11-13 2742,-5 6-1892,-1 2-514,1 1-1,-1-1 1,1 1 0,0 0 0,0 0-1,0 1 1,1 0 0,12-6 0,-5 4-322,1 0 0,0 2 1,20-5-1,-25 8-542,-1 0 1,14 0-1,-15 1-872,0 0 0,-1-1-1,1 0 1,0 0 0,9-3 0,2-3-1545,7-6-1466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7:47.1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3 8064,'-11'-2'2858,"17"7"-1306,13 15 1814,-14-15-2720,1 0 1,-1 1-1,5 8 1,5 12 68,-1 1-1,-2 0 1,12 36-1,-13-32-495,37 111 47,30 74-697,-72-198-754,-5-15 438,0 0-1,1 0 1,-1 0 0,0 1 0,1-1-1,3 5 1,-5-8 616,1 0-1,-1 0 0,0 1 1,0-1-1,1 0 0,-1 0 1,0 1-1,0-1 1,1 0-1,-1 0 0,0 0 1,1 0-1,-1 0 0,0 0 1,1 1-1,-1-1 1,0 0-1,1 0 0,-1 0 1,0 0-1,1 0 1,-1 0-1,0 0 0,1-1 1,9-5-6125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7:47.5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15 4320,'0'-1'43,"0"1"-1,-1 0 1,1-1 0,0 1 0,0 0 0,0-1 0,0 1-1,0 0 1,-1-1 0,1 1 0,0 0 0,0-1-1,0 1 1,0 0 0,0-1 0,0 1 0,0 0-1,0-1 1,0 1 0,1-1 0,-1 1 0,0 0-1,0-1 1,0 1 0,0 0 0,0-1 0,1 1 0,-1 0-1,0 0 1,0-1 0,0 1 0,1 0 0,-1-1-1,0 1 1,1 0 0,-1 0 0,0 0 0,1-1-1,0 1 52,1-1 0,0 1-1,-1 0 1,1 0-1,-1-1 1,1 1-1,0 0 1,-1 0-1,3 1 1,6 1 474,-1 0 0,16 5 0,-5 1 398,-1 1 0,1 1 0,-1 1 0,-1 0 1,33 28-1,-25-17-152,-2 2 1,0 1 0,23 32 0,-34-37-523,0 0 1,-1 1-1,-1 1 1,-1 0-1,-1 0 1,10 38-1,-10-22 43,-2 1 0,-1 0 0,1 51-1,-7-58-167,-1 1-1,-2 0 1,-14 61-1,-37 90-165,22-104-4498,23-57-408,7-19 1571,8-10-1636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7:48.4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20 449 4640,'-19'1'1504,"19"-1"-1477,0 0 0,0 0 0,1 0 1,-1 0-1,0 0 0,0 0 0,0 1 0,0-1 1,0 0-1,0 0 0,1 0 0,-1 0 0,0 0 1,0 0-1,0 0 0,0 0 0,0 0 0,0 0 1,0 1-1,0-1 0,1 0 0,-1 0 0,0 0 1,0 0-1,0 0 0,0 0 0,0 1 0,0-1 1,0 0-1,0 0 0,0 0 0,0 0 0,0 0 1,0 1-1,0-1 0,0 0 0,0 0 0,0 0 1,0 0-1,0 0 0,0 0 0,0 1 0,0-1 1,0 0-1,0 0 0,0 0 0,0 0 0,-1 0 1,1 0-1,0 1 0,0-1 0,0 0 0,0 0 1,0 0-1,0 0 0,0 0 0,0 0 0,-1 0 1,1 0-1,0 0 0,0 0 0,0 1 0,0-1 1,0 0-1,-1 0 0,1 0 0,0 0 0,0 0 0,10 5 3547,-4-3-3272,-1-1 1,1 0-1,0 0 0,-1-1 0,1 1 0,0-1 0,-1-1 0,1 1 0,0-1 0,-1 0 1,1 0-1,-1 0 0,1-1 0,-1 0 0,0 0 0,9-5 0,-13 6-249,1-1 0,-1 1 0,0 0 0,1-1 0,-1 1 0,0-1 0,0 1 0,0-1 0,0 0 0,0 1 0,-1-1 0,1 0 0,-1 0 0,1 0 0,-1 1 0,1-1 0,-1 0 0,0 0 0,0 0 0,0 0 0,0-1 0,0 1-52,0 1 1,0 0 0,0 0 0,0 0-1,0 0 1,-1 0 0,1 0 0,0-1-1,-1 1 1,1 0 0,-1 0 0,1 0-1,-1 0 1,1 0 0,-1 1 0,0-1-1,0 0 1,1 0 0,-1 0 0,0 0-1,0 1 1,0-1 0,0 0 0,0 1-1,0-1 1,0 1 0,0-1 0,0 1-1,0-1 1,0 1 0,0 0 0,0 0-1,0-1 1,-2 1 0,0 0-23,1 1 1,0-1-1,0 1 0,0 0 1,0-1-1,0 1 0,0 0 1,0 0-1,0 0 1,0 1-1,0-1 0,1 0 1,-1 1-1,1-1 1,-1 1-1,-1 2 0,-2 1 164,0 1-1,1 0 0,-6 12 0,6-11 21,0 1 0,1 0 0,0 0 0,1 0-1,-1 1 1,2-1 0,-1 1 0,1-1-1,0 1 1,1 13 0,1-17-94,-1 1 0,2 0 0,-1 0 0,0 0 1,1-1-1,0 1 0,1-1 0,-1 1 0,1-1 0,0 0 0,0 0 0,0 0 0,1 0 0,0-1 0,0 0 1,5 5-1,-2-2 98,1-1 0,0 1 0,0-2 1,0 1-1,1-1 0,9 4 0,-16-8-142,0 0-1,0 0 1,1-1-1,-1 1 1,0-1-1,1 0 1,-1 1 0,0-1-1,1 0 1,-1 0-1,0 0 1,1-1-1,-1 1 1,1-1-1,-1 1 1,0-1-1,0 0 1,1 0-1,-1 0 1,0 0-1,0 0 1,0 0-1,0 0 1,0-1-1,0 1 1,-1-1-1,1 0 1,0 1-1,-1-1 1,3-3-1,1-3 65,0 0-1,0 0 0,-1-1 0,0 1 1,5-19-1,8-48 108,-13 55-244,5-26 120,-2 0 0,-2 0 0,-2-1 0,-2 0 0,-7-64 0,6 109-80,-2-20-72,-1 0 1,-1-1-1,-1 1 1,-12-34-1,17 55 61,0 1-1,0-1 0,-1 1 0,1 0 1,0-1-1,0 1 0,0 0 0,0-1 1,0 1-1,0 0 0,-1 0 1,1-1-1,0 1 0,0 0 0,-1-1 1,1 1-1,0 0 0,0 0 1,-1 0-1,1-1 0,0 1 0,0 0 1,-1 0-1,1 0 0,0 0 0,-1-1 1,1 1-1,-1 0 0,-3 8-214,1 15 208,6 22 175,2 0-1,1 0 1,15 50-1,7 46 176,-19-71-1494,-6-52-2966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7:48.8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51 36 7552,'-40'-12'2816,"35"12"-2208,0-3 1728,15-2-1568,3 1 704,5 1-896,9-2 127,8 2-415,1 3-448,1 0 64,-2 0 224,1 0-64,4 3-2751,5 5 1471,1 4-3680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7:49.2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237 2 6560,'-17'-1'1515,"0"0"0,1 2 0,-1 0 0,-31 5 0,40-4-825,-1 0-1,1 1 0,0 0 0,-1 0 0,1 0 1,0 1-1,1 1 0,-1-1 0,1 1 0,-13 11 1,18-14-648,0 0 0,0 0 0,0 0 0,1 1 0,-1-1 0,1 0 1,-1 1-1,1-1 0,0 1 0,0-1 0,0 1 0,0-1 0,0 1 1,1 0-1,-1-1 0,1 1 0,0 0 0,0 0 0,0 0 0,0-1 0,0 1 1,0 0-1,1-1 0,0 1 0,-1 0 0,1 0 0,0-1 0,0 1 0,0-1 1,1 1-1,-1-1 0,1 0 0,-1 1 0,1-1 0,0 0 0,0 0 1,-1 0-1,2 0 0,2 2 0,6 4-62,0 0 1,1-2-1,-1 1 0,1-1 1,0-1-1,18 6 0,82 15-2678,-56-14-1047,-40-9 1561,-1 0 0,1 0 0,24-1 0,5-2-2413</inkml:trace>
  <inkml:trace contextRef="#ctx0" brushRef="#br0" timeOffset="1">553 329 12128,'-23'17'4479,"23"-9"-3455,-5 1-320,1-6 704,4 5-928,0 1-736,4-3-1664,6-1 1024,3-5-6975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7:53.5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1184 3904,'-6'0'1000,"7"0"-496,8 3 5528,-9-2-5860,1-1 1,0 1 0,-1-1-1,1 0 1,0 1 0,0-1-1,-1 0 1,1 0 0,0 1-1,0-1 1,-1 0 0,1 0-1,0 0 1,0 0 0,-1 0-1,1 0 1,0 0 0,0 0 0,0 0-1,-1 0 1,1 0 0,0-1-1,0 1 1,-1 0 0,1-1-1,0 1 1,-1 0 0,2-1-1,0-1 80,0 1 0,0-1 0,0 1 0,0-1 0,0 1-1,0-1 1,-1 0 0,3-3 0,27-50 1105,-23 39-1237,1 0 0,0 1 0,1 1 0,14-17 0,16-9 3,2 2 0,2 1-1,1 3 1,52-31 0,-93 63-150,-1 0 0,1 0 1,-1 0-1,1 1 1,0-1-1,-1 1 0,1 0 1,0 0-1,5 0 0,-7 0 10,0 2 0,0-1 0,0 0-1,0 0 1,-1 0 0,1 1 0,0-1 0,0 1-1,0 0 1,0-1 0,-1 1 0,1 0-1,0 0 1,-1 0 0,1 0 0,-1 0-1,1 0 1,-1 1 0,0-1 0,1 1 0,1 2-1,0 0-4,0 1-1,0 1 1,-1-1-1,1 0 1,-1 1-1,-1-1 1,1 1-1,-1 0 1,0-1 0,1 10-1,-1 9 60,-2 30 0,0-19 40,1-35-42,0 1-1,0-1 1,0 1-1,0-1 1,0 1-1,0-1 1,0 1-1,0-1 1,0 1-1,0-1 1,0 1-1,0-1 1,0 1-1,0-1 1,0 1-1,1-1 0,-1 0 1,0 1-1,0-1 1,1 1-1,-1-1 1,0 0-1,1 1 1,-1 0-1,10-6 725,-3 0-662,18-13-69,-1-1 0,0-1 1,-2-2-1,25-28 1,-41 43-118,-6 7 77,1-1 0,-1 0 0,1 1 0,-1-1 0,1 1 0,-1-1 0,1 1 0,0-1 1,-1 1-1,1-1 0,0 1 0,-1 0 0,1-1 0,0 1 0,0 0 0,-1-1 0,1 1 0,0 0 0,0 0 0,0 0 0,-1 0 0,1 0 0,0 0 1,0 0-1,1 0 0,-1 1-7,0 0 0,1-1 1,-1 1-1,0 0 1,0 0-1,0 0 0,0 0 1,0 0-1,0 0 1,0 0-1,0 0 1,-1 1-1,2 1 0,3 7-33,-1 0-1,0 0 1,-1 0-1,4 15 0,-5-14 41,1 0-1,1 0 0,6 15 0,-7-21 72,-1 0 1,1 0 0,1-1 0,-1 1-1,0-1 1,1 0 0,0 0 0,0 0 0,6 4-1,-7-6-31,0 0 0,0 0 0,1-1 1,-1 1-1,1-1 0,-1 0 0,1 0 0,0 0 0,-1 0 0,1-1 0,0 0 0,-1 1 0,1-1 0,5-1 0,9-1 102,0-2 0,0 0 0,-1 0 0,1-2 0,16-7 0,-6 0 111,0-1 1,27-20-1,-43 27-251,-1-2 0,0 0 0,0 0-1,-1-1 1,13-14 0,-18 16 5,1 0 0,-1 0 0,0 0 0,-1 0 0,0-1 0,-1 0 0,1 1 0,3-18 0,-6 22-23,-1 0 0,1 0 0,0-1 0,-1 1 0,0 0 0,0-1 0,-1-7 0,1 12 12,-1-1 0,1 1 0,0-1 0,-1 1 0,1 0 0,0-1 0,-1 1 0,1 0 0,0-1 0,-1 1 1,1 0-1,0 0 0,-1-1 0,1 1 0,-1 0 0,1 0 0,-1 0 0,1 0 0,-1-1 0,1 1 0,-1 0 0,1 0 1,0 0-1,-1 0 0,1 0 0,-1 0 0,1 0 0,-1 0 0,1 1 0,-1-1 0,1 0 0,-1 0 0,1 0 0,-1 0 1,1 1-1,0-1 0,-1 0 0,1 0 0,-1 1 0,1-1 0,0 0 0,-1 1 0,-18 12-355,6-2 319,1 1 0,0 0 0,0 1 0,1 0 1,1 0-1,-9 16 0,18-26 50,-1 0 0,1 0 0,0 0-1,0 0 1,0 0 0,0 0 0,0 0 0,1 0 0,-1 0-1,1 0 1,0 1 0,0-1 0,0 0 0,1 0 0,-1 0-1,1 0 1,1 4 0,-1-3 27,1 0 1,0 0-1,0-1 0,0 1 1,1-1-1,-1 0 0,1 0 0,0 0 1,-1 0-1,1 0 0,1 0 0,3 2 1,-1-1 42,0 0-1,0-1 1,1 0 0,0 0 0,0 0-1,-1-1 1,1 0 0,1 0 0,-1-1 0,0 0-1,0 0 1,0-1 0,1 1 0,13-3 0,-9 0-16,0-1 0,0-1 0,-1 0 1,1-1-1,-1 0 0,0 0 0,0-1 1,-1-1-1,13-10 0,-10 6 18,-1 0 0,0-1 1,-1 0-1,-1-1 0,0 0 0,12-21 0,-16 22-98,-2 6-53,0-1 0,0 1 0,9-11 0,-16 70-1146,-2-24 1358,3-22-106,1 1 0,0-1 0,0 1 0,0 0 0,1-1 0,0 1 0,3 13 0,-3-20-4,0 0 0,0-1 0,0 1 1,0-1-1,1 1 0,-1-1 0,0 1 0,1-1 0,-1 1 0,0-1 0,1 1 1,-1-1-1,0 1 0,1-1 0,-1 1 0,1-1 0,-1 0 0,1 1 1,-1-1-1,1 0 0,-1 0 0,1 1 0,-1-1 0,2 0 0,-1 1 30,1-1 0,-1 0-1,1 0 1,-1 0 0,1 0-1,-1-1 1,0 1 0,1 0 0,2-1-1,3-2 84,0 0-1,0 0 1,7-5-1,-13 7-134,28-16 33,-1-2 0,-1 0 0,-1-2 0,30-30 0,-32 31-576,-24 20 541,0-1 0,1 1-1,-1 0 1,0 0 0,0 0 0,0 0 0,0 0 0,0 0-1,0 0 1,1 0 0,-1 0 0,0 0 0,0 0 0,0 0-1,0 0 1,0 0 0,0 0 0,0 0 0,1 0 0,-1 0-1,0 0 1,0 0 0,0 0 0,0 0 0,0 0 0,0 0-1,0 0 1,1 1 0,-1-1 0,0 0 0,0 0 0,0 0-1,0 0 1,0 0 0,0 0 0,0 0 0,0 0 0,0 0-1,0 1 1,0-1 0,1 0 0,-1 0 0,0 0 0,0 0-1,0 0 1,0 0 0,0 1 0,0-1 0,0 0 0,0 0-1,0 0 1,0 0 0,0 0 0,0 0 0,0 0 0,0 1-1,0-1 1,0 0 0,0 0 0,-1 0 0,1 0 0,0 0-1,0 0 1,-1 10-157,0-10 123,-11 37-387,9-32 444,1-1 1,0 1 0,0 0 0,1 1-1,-1-1 1,1 0 0,0 0 0,1 0-1,-1 1 1,1-1 0,0 0 0,1 7-1,-1-10-7,1 0 1,-1 0-1,1-1 0,-1 1 0,1 0 0,0 0 0,-1-1 0,1 1 0,0-1 0,0 1 1,0-1-1,1 1 0,-1-1 0,0 0 0,0 1 0,1-1 0,1 2 0,0-2 34,0 0-1,-1 0 1,1 0-1,0 0 0,0-1 1,0 1-1,-1-1 1,1 1-1,0-1 0,4 0 1,4-1-16,0 0 0,0-1 0,0-1 1,-1 1-1,1-2 0,-1 0 0,1 0 0,-1 0 1,-1-1-1,1-1 0,-1 0 0,11-8 0,-11 6-21,0-1-1,-1 0 0,0 0 1,0 0-1,-1-1 1,0-1-1,6-13 1,-9 17 5,13-24-21,-2 0 1,13-36-1,15-67-20,-2 7-54,2 11 139,-37 98-81,30-103-70,-31 100 90,0-1-1,-2 0 1,1-34 0,-7 30-182,3 25 176,0 1-1,0 0 1,0-1 0,0 1 0,0 0-1,0-1 1,-1 1 0,1 0-1,0-1 1,0 1 0,0 0-1,0 0 1,0-1 0,0 1-1,-1 0 1,1-1 0,0 1-1,0 0 1,0 0 0,-1-1-1,1 1 1,0 0 0,0 0 0,-1 0-1,1-1 1,0 1 0,0 0-1,-1 0 1,1 0 0,0 0-1,-1 0 1,1 0 0,0 0-1,-1-1 1,1 1 0,0 0-1,-1 0 1,1 0 0,0 0-1,-1 0 1,1 0 0,0 1-1,-1-1 1,1 0 0,0 0 0,0 0-1,-1 0 1,1 0 0,0 0-1,-1 0 1,1 1 0,0-1-1,0 0 1,-1 0 0,1 0-1,0 1 1,0-1 0,-1 0-1,1 0 1,0 1 0,0-1-1,0 0 1,0 1 0,-1-1 0,1 0-1,0 1 1,-10 12-196,1 1 0,1 0-1,-10 22 1,-17 50 73,22-55 71,-2 11 21,2 0-1,-13 73 1,3 89 93,21-162-24,1 0 0,8 58 1,-7-95 7,1 0-1,0 0 1,1 0 0,-1 0 0,1 0 0,0-1 0,0 1 0,1 0 0,-1-1-1,1 0 1,0 0 0,7 8 0,-8-10-9,0 0 1,1 0-1,-1 0 1,1 0-1,0 0 0,-1 0 1,1-1-1,0 0 0,0 1 1,0-1-1,0 0 1,0-1-1,1 1 0,-1 0 1,0-1-1,0 0 0,0 1 1,1-1-1,-1-1 1,6 0-1,-1-1 19,1 0 0,-1-1 0,0 0 0,0-1 0,0 0 0,0 0 1,7-5-1,47-39 57,-57 44-110,7-8-11,-1 0 1,0 0-1,-1-1 0,16-25 0,-15 20-17,-4 5 82,-6 12-54,-1 0 0,1 0 1,-1-1-1,1 1 0,0 0 0,-1 0 0,1 0 0,0 0 0,0 0 0,0 0 1,0 0-1,0 0 0,0 1 0,0-1 0,0 0 0,0 1 0,0-1 1,1 0-1,-1 1 0,2-1 0,4-1-32,-1 0 0,1 0 0,-1 1 0,1 0 0,0 1 0,0-1 0,-1 1 0,1 1 0,0-1 0,-1 1 0,1 0 0,0 1 0,-1-1 0,1 1 0,9 5 0,-12-5 19,0 0 0,-1 0 0,1 1 0,-1-1 0,1 1 0,-1 0-1,0 0 1,0 0 0,0 0 0,0 1 0,-1-1 0,1 1 0,-1 0 0,0 0 0,0-1 0,0 1 0,-1 0 0,0 1 0,1-1 0,0 8-1,1 8 17,0 0-1,-2 0 1,-1 25 0,0-29-20,0-13 47,0 0 0,0 1 0,0-1 0,1 0 0,-1 0 0,1 0 0,0 0 0,0 0 0,0 0 0,0 0 0,2 3 0,-2-5-9,0 1 1,0-1-1,1 0 0,-1 0 0,0 0 0,0 0 1,1 0-1,-1 0 0,1 0 0,-1 0 0,1 0 0,-1 0 1,1-1-1,0 1 0,-1-1 0,1 1 0,0-1 1,-1 0-1,1 0 0,0 0 0,3 0 0,2 0 10,1-1 1,-1 0-1,1 0 0,-1-1 0,0 0 0,0 0 0,9-5 1,-3 1 50,-1 0 1,23-17 0,-16 9-66,-1 0 0,0-2 0,-1 0 1,-1-1-1,-1-1 0,16-23 0,-25 35-431,-8 14 175,-9 18 38,8-21 197,-33 64-131,32-61 140,1 0 0,1 0 0,0 1 0,0-1 0,0 0 0,1 1 0,0 9 0,0-15 16,1-1 1,1 0-1,-1 0 1,0 0 0,0 0-1,1 1 1,-1-1-1,1 0 1,0 0 0,-1 0-1,1 0 1,0 0-1,0-1 1,1 1-1,-1 0 1,0 0 0,0-1-1,1 1 1,2 2-1,-2-2 10,1-1 0,0 1-1,-1-1 1,1 0 0,0 0-1,0 0 1,0 0-1,0 0 1,-1-1 0,1 1-1,0-1 1,5 0 0,0 0 19,1 0 0,-1-1 0,0-1 0,0 1-1,0-1 1,0-1 0,-1 1 0,1-1 0,9-5 0,-2-1 69,-1 0 0,22-18 0,-33 25-112,0-1 0,0 1 0,-1-1 0,1 0 0,-1 0 0,1 0 0,-1-1 0,0 1 1,0 0-1,0-1 0,-1 0 0,1 1 0,-1-1 0,0 0 0,0 1 0,0-1 0,0-5 0,-1 5-22,0 1 0,-1 0 0,1 0 0,-1 0 0,0 0 0,1-1 1,-1 1-1,-1 0 0,1 1 0,0-1 0,-1 0 0,0 0 0,1 0 0,-1 1 0,0-1 0,-1 1 0,1 0 1,0-1-1,-1 1 0,1 0 0,-1 0 0,1 1 0,-1-1 0,0 0 0,-5-1 0,1 0 5,1 1 0,-1 0 0,0 0 0,0 1 0,0-1 0,0 1 0,0 1 0,0 0 0,-1 0 0,-8 1 0,-4 2-155,197-19 591,-152 12-434,1 1 1,-1 1 0,1 1-1,-1 1 1,27 4-1,-48-3-4,1 0 1,-1 1-1,0-1 0,1 1 0,-1 0 1,0 0-1,0 0 0,0 1 0,-1-1 0,1 1 1,3 3-1,-5-3 10,1-1-1,-1 0 1,0 1 0,0-1-1,0 1 1,0 0 0,-1-1 0,1 1-1,-1 0 1,0 0 0,0 0-1,0 0 1,0 0 0,0 0-1,-1 0 1,1 5 0,-1 71 268,4-80-150,-1 0 0,1 0-1,0 0 1,-1-1 0,0 1-1,1-1 1,3-3 0,1-2-55,0-1 1,0 0 0,11-16 0,10-10-44,-4 13-18,-19 16-82,0 0-1,11-12 1,-17 17 71,0-1 1,1 1-1,0-1 1,-1 0-1,1 1 0,-1 0 1,1-1-1,0 1 1,-1-1-1,1 1 0,0 0 1,-1-1-1,1 1 1,0 0-1,-1 0 1,1 0-1,0-1 0,0 1 1,0 0-1,0 0 11,-1 0-1,1 0 0,-1 1 1,0-1-1,1 0 1,-1 0-1,0 0 1,1 0-1,-1 1 1,1-1-1,-1 0 0,0 0 1,1 0-1,-1 1 1,0-1-1,0 0 1,1 1-1,-1-1 0,0 0 1,0 1-1,1-1 1,-1 0-1,0 1 1,0-1-1,0 0 1,0 1-1,0-1 0,1 1 1,-1-1-1,0 0 1,0 1-1,0-1 1,0 1-1,0-1 0,0 1 1,0 13-24,2 0 0,4 19 0,0 2 159,-6-31-86,1 0 1,0-1 0,0 1 0,0-1 0,0 0 0,1 1 0,-1-1 0,1 0 0,0 0-1,0 0 1,0 0 0,0 0 0,1 0 0,-1-1 0,1 1 0,-1-1 0,1 0 0,0 1-1,0-1 1,0 0 0,0-1 0,0 1 0,1-1 0,-1 1 0,0-1 0,1 0 0,-1 0-1,1 0 1,0-1 0,-1 1 0,1-1 0,-1 0 0,1 0 0,0 0 0,6-2 0,11-1-129,-1 0 1,0-2 0,0-1 0,-1 0 0,1-1 0,29-16 0,-30 12-3010,-1-1 0,31-26-1,-47 36 2603,0 0-1,-1 0 0,1 0 1,0 0-1,-1 0 0,1 0 0,-1 0 1,1-1-1,-1 1 0,0 0 1,0-1-1,0 1 0,-1-1 0,1 1 1,0-1-1,-1 1 0,0-1 1,1 0-1,-1-2 0,0-24-3593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9:46.6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256 410 2816,'-5'-9'1527,"5"7"-841,-1 1 1,0-1-1,0 1 0,0-1 1,0 1-1,0-1 0,0 1 1,-1 0-1,1-1 1,-3-1-1,3 3-528,-1-1 0,0 0 0,0 0 0,0 1 0,0-1 0,0 1 0,-3-1 0,-6 0 34,1 1-1,-1 0 1,1 1-1,0 0 1,-1 1 0,1 0-1,0 0 1,0 1-1,0 0 1,1 1 0,-1 0-1,1 1 1,-11 6 0,15-7-199,0 0 0,0 1 0,1-1 0,-1 1 0,1 0 0,0 0 0,0 1 0,1-1 1,0 1-1,0 0 0,0 0 0,0 0 0,-2 12 0,1-2 45,1 0-1,1 1 0,0-1 1,1 21-1,2-30 0,-1 1 0,1-1 0,0 0-1,0 0 1,1 1 0,0-1 0,0 0 0,6 11-1,-7-16 8,0 1 1,1 0-1,0 0 0,0-1 0,-1 1 0,1-1 0,1 0 0,-1 1 0,0-1 0,1 0 0,-1 0 0,1-1 0,-1 1 0,1 0 0,0-1 0,0 0 0,0 1 0,0-1 0,0 0 0,0-1 0,0 1 0,4 0 0,-2-1-1,-1 0-1,1 0 1,-1-1-1,1 0 1,-1 0-1,1 0 1,-1 0-1,0 0 1,0-1-1,0 0 1,0 0-1,0 0 0,0-1 1,0 1-1,-1-1 1,1 0-1,4-4 1,2-4 66,-1 1 1,0-2-1,-1 1 1,7-14-1,8-12 69,-1-2 0,22-56-1,-39 78-164,0 0 0,-2 0 0,1 0 0,-2 0-1,0-1 1,-2 1 0,1 0 0,-2-1-1,-1 1 1,-3-20 0,-3-1-137,-2 0-1,-1 1 1,-21-47-1,29 78 89,0 1-1,0-1 1,0 1-1,0 0 1,-5-5-1,8 10 28,0-1-1,0 1 0,-1 0 0,1-1 0,0 1 0,0 0 0,0 0 0,-1-1 0,1 1 0,0 0 0,0 0 0,-1 0 0,1-1 0,0 1 0,-1 0 1,1 0-1,0 0 0,-1 0 0,1 0 0,0 0 0,-1-1 0,1 1 0,0 0 0,-1 0 0,1 0 0,0 0 0,-1 0 0,1 0 0,0 0 0,-1 1 1,-5 8-208,3 17 149,4-2 4,1 0 0,8 38 0,18 50 140,-7-29 238,60 227 1275,-75-299-1246,-2-10-211,-2-11-618,0-16-2719,2-3 827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9:47.6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44 4320,'1'16'5758,"3"22"-4631,1 156 2340,-5-193-3459,3 27 588,0-21 158,0-16 421,3-21-664,1-1-1,19-50 1,-18 63-613,0 0 1,1 1-1,1 0 1,0 1-1,22-26 0,-28 37 110,0 0-1,1 0 0,0 1 1,0 0-1,0 0 0,0 0 1,1 0-1,0 1 1,8-3-1,-12 5 10,0 0 1,1 0-1,-1 1 0,1 0 1,-1-1-1,1 1 0,-1 0 1,1 0-1,-1 0 0,1 0 0,-1 1 1,1-1-1,-1 1 0,0-1 1,1 1-1,-1 0 0,0 0 1,1 0-1,-1 0 0,0 1 1,0-1-1,0 1 0,0-1 1,0 1-1,0-1 0,0 1 1,-1 0-1,3 2 0,1 4 80,1 0-1,-1 0 0,-1 0 0,0 0 1,0 1-1,0 0 0,3 12 0,12 68 559,-14-62-624,19 68 244,1 4 144,-25-98-450,1 8-2829,-6-18-4206,-4-7 2858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9:49.7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78 46 2240,'-54'5'8272,"31"-5"-3339,150-1-831,74-3-2853,18 0-963,21-4 27,-72 2-183,40 0 24,344-12 828,-431 15-646,126 12 0,-213-7-249,-23-2-126,0 1 0,0 0 0,0 0 0,-1 1-1,1 0 1,11 5 0,-22-7-43,1 0 0,-1 0-1,1 0 1,-1 1 0,0-1 0,1 0-1,-1 0 1,1 1 0,-1-1 0,0 0-1,1 0 1,-1 1 0,0-1 0,1 0 0,-1 1-1,0-1 1,0 0 0,1 1 0,-1-1-1,0 1 1,0 0 0,0-1-30,0 0 1,0 0-1,0 1 0,0-1 1,0 0-1,0 1 1,0-1-1,-1 0 0,1 1 1,0-1-1,0 0 0,0 0 1,-1 1-1,1-1 1,0 0-1,0 0 0,-1 1 1,1-1-1,0 0 0,-1 0 1,0 0-1,-25 10-5762,14-6 2339,-11 10-689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9:50.7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373 543 4160,'0'-1'482,"0"0"0,0 0 0,0-1 1,0 1-1,0 0 0,-1 0 0,1 0 0,0-1 0,-1 1 1,1 0-1,-1 0 0,0 0 0,1 0 0,-1 0 0,0 0 1,1 0-1,-2-1 0,0 1-200,0-1 0,1 1 0,-1 0 0,0 0 0,0 0-1,0 0 1,0 0 0,0 1 0,-3-2 0,-4 0-61,-1 1 0,1 0 0,-17 1 0,23 0 31,-12 1-49,-1 0 0,1 2 0,0 0 0,0 0 0,0 1 0,0 1 0,1 1 0,0 0 0,0 1 0,1 0 0,-1 1 0,1 1 0,1 0 0,-12 11 0,17-13-172,1-1 0,1 1 0,-1 0 0,1 1-1,1-1 1,-1 1 0,1 0 0,1 0-1,-1 0 1,2 0 0,-1 1 0,1-1 0,0 1-1,0 0 1,1 0 0,1-1 0,-1 1 0,2 0-1,-1 0 1,1 0 0,3 12 0,-4-17 26,1-1 0,0 1 0,0-1 1,1 1-1,-1-1 0,1 1 1,-1-1-1,1 0 0,0 0 0,1 0 1,-1 0-1,0 0 0,5 3 0,-6-5-22,1 0 0,0 0-1,0 0 1,-1 0 0,1 0 0,0-1-1,0 1 1,0-1 0,0 1-1,0-1 1,0 0 0,0 0-1,-1 0 1,1 0 0,0 0 0,0 0-1,0-1 1,0 1 0,0-1-1,0 1 1,0-1 0,0 0-1,-1 1 1,1-1 0,0 0 0,-1 0-1,1 0 1,2-3 0,43-33 155,-1-1 0,62-69 0,-97 95-161,1 0-1,-2 0 1,1-1-1,-2-1 1,0 0-1,0 0 0,-2 0 1,11-28-1,-6 5-27,-2-1 0,-2-1 0,-1 1 1,-3-1-1,0-1 0,-3 1 0,-1 0 0,-2 0 0,-12-65 0,14 100-25,-1-1-1,-1 1 1,1 0 0,-1-1-1,1 1 1,-1 0 0,0 0 0,-5-6-1,7 9 15,-1 0 0,1 1 1,0-1-1,-1 0 0,1 1 0,-1-1 0,1 1 0,-1-1 0,0 1 0,1-1 0,-1 1 0,0 0 1,1-1-1,-1 1 0,0 0 0,1-1 0,-1 1 0,0 0 0,1 0 0,-1-1 0,0 1 0,0 0 1,1 0-1,-1 0 0,0 0 0,0 0 0,1 0 0,-1 0 0,0 1 0,0-1 0,1 0 0,-2 0 1,0 2-3,1-1 0,-1 0 0,0 0 1,1 1-1,-1-1 0,1 1 1,-1-1-1,1 1 0,0 0 0,0-1 1,0 1-1,0 0 0,-1 2 1,-4 10 46,1 0 0,0 0 1,1 1-1,-4 26 0,-2 68 563,8-82-466,-1 28 260,3 64 1,2-93-389,2 1 0,0-1 0,1 0 0,15 40 1,-5-24 3,-7-15-230,2-1 0,1 0 0,27 48 0,-37-73 175,1 2-331,-1 0 1,2 0-1,-1 0 0,0-1 0,0 1 0,1-1 0,0 1 1,-1-1-1,1 0 0,5 3 0,9 3-1681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9:51.6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 13 4480,'-3'-3'814,"2"-6"6551,1 9-7230,4 17 4820,-1-2-4385,-2 0 0,0 0-1,-1 0 1,0 0 0,-4 24 0,0 5 123,-19 291 1723,19-291-2111,1-29-265,2-1 0,0 0-1,1 1 1,0-1 0,4 24 0,-4-38-21,0 0 0,0 1-1,0-1 1,0 0 0,1 1 0,-1-1 0,0 1 0,0-1 0,0 0 0,1 1 0,-1-1 0,0 0 0,0 0 0,1 1 0,-1-1 0,0 0 0,1 0 0,-1 1 0,0-1 0,1 0 0,-1 0 0,0 0 0,1 1 0,-1-1 0,1 0 0,-1 0 0,0 0 0,1 0-1,-1 0 1,1 0 0,-1 0 0,0 0 0,1 0 0,-1 0 0,1 0 0,-1 0 0,0 0 0,1 0 0,-1 0 0,1-1 0,19-8 416,-16 6-362,16-8 72,8-6-148,36-15 0,96-25-201,-127 47 325,2 2 0,64-6 1,-41 13-810,-50 1-64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9:52.0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43 49 6240,'-27'-11'2005,"12"7"2416,26 5 672,43-12-1163,-33 6-3095,33-4 0,12 4-355,114 5 0,-163 0-977,21-1 0,-7 0-706,-17-2-3549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9:52.4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22 211 8800,'-21'-20'4000,"21"9"-3488,5-1 1760,8 4-1345,22-17 1825,6 5-1568,26-7 96,6 7-736,7-5-160,-7 10-224,-7 2-224,-8 5 0,-13 1-384,-3 7 224,-11 0-4736,1 7 2721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9:55.9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193 0 3232,'6'4'13159,"5"5"-6083,-5-4-9856,6 9 3150,0 1 0,-1 1 0,16 29 0,20 56 49,-26-54-184,61 157 861,-69-169-918,6 18 74,-3 2 0,16 97 0,-22-76 13,1 117 0,-15-115 110,-28 150 0,17-136-107,-3 3-12,-3-1 0,-4-1 0,-46 109 0,48-144-208,-66 146 266,78-184-372,-1 0-1,-1 0 0,0-1 1,-2-1-1,0 0 1,-1-1-1,-24 20 1,30-29-674,-1-1 0,0 0 0,-25 11 0,8-4-810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8:39.2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255 0 1568,'-1'3'10015,"-15"3"-8207,5-2-517,-44 16 676,-73 29-51,125-47-1911,0-1-1,0 1 1,0-1 0,1 1 0,-1 0 0,0 0-1,1 0 1,-1 0 0,1 1 0,0-1 0,0 1-1,0-1 1,0 1 0,0 0 0,-3 6 0,5-7 5,-1-1 1,1 1-1,0 0 1,0 0 0,-1-1-1,1 1 1,0 0-1,0 0 1,1-1 0,-1 1-1,0 0 1,1 0-1,-1-1 1,1 1 0,-1 0-1,1-1 1,0 1-1,0 0 1,0-1 0,0 1-1,0-1 1,0 0-1,0 1 1,0-1 0,0 0-1,1 1 1,-1-1-1,1 0 1,-1 0 0,1 0-1,1 1 1,4 2 52,0-1 0,0 1 1,1-1-1,-1-1 0,0 1 1,1-1-1,0 0 0,-1-1 1,1 0-1,0 0 0,0-1 0,14-1 1,-17 1-45,0-1 1,0 1-1,-1-1 0,1-1 1,0 1-1,-1-1 1,1 1-1,-1-1 0,0-1 1,1 1-1,-1-1 1,0 1-1,0-1 0,-1 0 1,1-1-1,-1 1 1,1-1-1,-1 1 0,0-1 1,0 0-1,-1 0 1,4-6-1,1-4 37,-3 7-47,-1 0-1,0-1 1,0 1-1,0-1 1,-1 1 0,0-1-1,0 0 1,1-15-1,-1 10 281,0 9 8,-2 5-40,2 5-70,0 1-1,1-1 1,-1 1 0,1-1-1,1 0 1,6 10 0,-8-14-191,4 8 146,0 0 1,1-1-1,1 0 1,8 8-1,-12-14-240,-1 0 0,0-1-1,1 0 1,-1 0 0,1 0-1,-1 0 1,1-1 0,0 1 0,0-1-1,0 0 1,0 0 0,0-1 0,0 1-1,0-1 1,5 0 0,32-2-3273,20 1-6522,-30 4 5904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8:39.2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8 195 3136,'-4'-16'1292,"4"15"-1145,-1 0-1,1 0 1,0 0-1,-1 0 1,1 0 0,0 0-1,0 0 1,-1 0-1,1 0 1,0 0 0,0 0-1,0 0 1,0 0-1,1 0 1,-1 0 0,0 0-1,0 0 1,0 0 0,1 0-1,-1 0 1,1 0-1,-1 0 1,1 0 0,-1 1-1,1-1 1,-1 0-1,2-1 1,5-16 2219,-5 12-2,-1 15-993,-4 368 3802,3-376-5196,2 24 128,3-22 214,6-12 27,-9 5-335,1 0 1,-1 1-1,0-1 1,0 0-1,0-1 1,1-6-1,5-9-22,7-18 55,-2 0 0,10-47 0,-12 41-3,24-61 0,-23 75-39,-5 9-52,2 2 1,0-1-1,1 1 1,15-21-1,-24 39 37,0-1 0,0 1-1,0-1 1,1 1 0,-1 0-1,0-1 1,1 1 0,-1 0-1,1 0 1,-1 0-1,1 0 1,0 0 0,-1 0-1,4 0 1,-4 1 25,0 0 0,-1 0 0,1 0 0,0 0 0,0 0 0,0 0 0,0 0 0,0 1 0,-1-1 0,1 0 0,0 0 0,0 1 0,-1-1 0,1 1 0,0-1 0,0 1 0,-1-1 0,1 1 0,0-1 0,-1 1 0,1-1 0,0 2 0,3 4 110,-1-1 0,0 1 0,0 0 0,0 1 0,-1-1 0,3 8 0,-3-6-65,5 16 193,-1 1-1,-1 0 1,-1 0 0,0 29-1,-4 108 370,-2-75-641,2-79-212,0 2-135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4:53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77 145 6048,'-63'-25'2752,"50"21"-2400,13 0 736,8 8-672,20-8-96,4 4-192,34-4 736,6 1-480,19-5-96,-6-1-160,15-11 224,-7 9-160,11-6 384,-14 9-320,-10-12-5248,-7 8 2688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7:53.9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7 6816,'-9'-7'3072,"22"7"-2656,5 0 1312,5 4-1024,31-4 1472,4 3-1216,18-3 63,1 0-607,27-3-256,-1 3-96,13-4 64,-13 4-64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8:39.2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73 136 2912,'-4'0'452,"0"0"1,-1 1-1,1 0 0,0 0 1,-1 0-1,1 1 0,0-1 1,0 1-1,0 0 1,-4 3-1,-14 5 4113,35-7 2625,53 11-6039,-43-10-909,25 6 163,1-2 0,0-3-1,65 0 1,972-80 1345,-733 37-1366,-327 35-541,50-7 367,-68 9-340,-1-1 1,1 0 0,0-1-1,-1 0 1,1 0 0,-1 0 0,7-5-1,-12 7-298,-1 0-1,1-1 1,-1 1-1,1-1 1,-1 1 0,0-1-1,1 1 1,-1-1-1,0 1 1,0-1-1,0 0 1,-1 0-1,1 0 1,0 1 0,-1-1-1,1 0 1,-1 0-1,1 0 1,-1 0-1,0 0 1,0 0-1,0 0 1,0 0-1,-1-3 1,1 4 286,0-11-5548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8:39.2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30 2496,'0'-1'265,"0"-1"-1,0 1 1,0-1 0,0 1 0,1-1-1,-1 1 1,13-19 11756,-11 31-8179,4 44-3995,-4-37 1453,-1 5-819,-1 0 0,-5 46 0,0-15-174,-2 17 240,-1 49-6,4-31-173,4-89-353,0 1 0,1 0 1,-1 0-1,1 0 0,-1-1 1,0 1-1,1 0 0,-1 0 1,1-1-1,0 1 0,-1 0 1,1-1-1,-1 1 0,1-1 1,0 1-1,0-1 0,-1 1 1,1-1-1,0 1 1,1 0-1,20 8 43,-15-6 52,-1-1 2,0 0 1,0 0-1,0-1 0,1 1 0,-1-1 1,0-1-1,1 1 0,-1-1 0,10-1 0,8-3-29,28-6 0,-18 3 192,3-2-164,-25 5-184,1 1 0,-1 1 0,21-2 0,-32 4-386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8:39.2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17 3968,'-1'-1'136,"-6"-4"980,15 4 3226,-5 1-2336,29-4 1438,-24 2-2642,-1 1 0,0 0 0,0 0 0,1 1 0,13 1-1,2 4-59,-1 0-1,28 12 0,-7-3-639,-28-9-410,1-2 1,-1 0-1,1 0 1,20-1-1,-24-2-1723,0 0-1,0-1 1,17-3-1,-1-7-4043,0 0 2513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8:39.2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11 136 5888,'0'0'117,"-1"0"1,1 0 0,-1 0-1,1 0 1,0 0 0,-1 0-1,1 0 1,-1 0 0,1 0-1,-1 0 1,1 0 0,0 0-1,-1 0 1,1 0 0,-1 0-1,1-1 1,0 1 0,-1 0-1,1 0 1,0 0 0,-1-1-1,1 1 1,-1 0-1,1 0 1,0-1 0,-1 1-1,8-7 2240,20-5 718,107-36 978,-93 38-5268,0 3 1,81-4-1,-33 4-6202,-32-4 4158,-6-8 598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8:39.2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43 61 2080,'1'4'8309,"-13"-7"-4416,1 1-1713,-2-3 51,12 4-1699,-5-5 1182,6 6-1680,0 0 1,0 0 0,0 0 0,1-1 0,-1 1 0,0 0 0,0 0 0,0 0 0,0-1 0,0 1 0,0 0 0,0 0 0,1 0 0,-1-1 0,0 1 0,0 0 0,0 0 0,0 0 0,1 0 0,-1 0-1,0 0 1,0 0 0,0-1 0,1 1 0,-1 0 0,0 0 0,0 0 0,1 0 0,-1 0 0,0 0 0,0 0 0,0 0 0,1 0 0,-1 0 0,0 0 0,0 0 0,1 0 0,-1 0 0,0 0 0,0 1-1,0-1 1,1 0 0,-1 0 0,0 0 0,18-1 476,1-1 1,25-6-1,21-3-178,355-12 478,-351 23-621,4 0-600,-26 0-7888,-48 0 7856,0 0-1,0 1 1,0-1-1,0 0 0,0 0 1,0 1-1,0-1 0,0 1 1,0-1-1,0 1 0,0-1 1,0 1-1,1-1 0,-1 1 1,-1 1-1,-5 8-4794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8:39.2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19 130 3136,'-18'-11'15786,"20"11"-14389,27-1 897,34-5 0,74-21-1235,-39 7-855,149-17-574,-157 24-2280,2-1-4138,-92 14 6549,1 0 0,0 0 0,-1-1 0,1 1 0,0 0 0,-1 0 0,1 0 0,0 0 0,-1 0 0,1 0 0,0 0 0,-1 1 0,1-1 1,-1 0-1,1 0 0,0 0 0,-1 1 0,1-1 0,-1 0 0,1 1 0,0-1 0,-1 0 0,1 1 0,0 0 0,-1 0 84,0-1 0,0 1 0,0 0 0,0 0 1,0-1-1,0 1 0,0 0 0,0 0 0,0-1 1,0 1-1,-1 0 0,1 0 0,0-1 0,-1 1 0,1 0 1,0-1-1,-1 1 0,1-1 0,-1 1 0,1 0 0,-1-1 1,1 1-1,-1-1 0,0 1 0,-30 22-3770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8:39.2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 15 3136,'0'0'1029,"-11"0"1168,15-14 2534,-3 24 264,1 6-4315,0-1-1,-1 28 1,-9 27 315,2 137 0,0 6-730,-2-46 56,10-132-501,0 6-4135,-2-35 2827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8:39.2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490 1 4896,'0'0'156,"-1"0"1,1-1-1,-1 1 0,0 0 1,1 0-1,-1 0 0,0 0 1,1 0-1,-1 0 1,0 0-1,1 1 0,-1-1 1,0 0-1,1 0 0,-1 0 1,1 1-1,-1-1 0,0 0 1,1 1-1,-1-1 1,1 0-1,-1 1 0,1-1 1,-1 2 656,2 0-569,-1 0 0,1 0 0,-1 0 0,1 0 0,-1 0 0,0 0 0,0 0 0,0 4 0,-2 5 355,0 0 385,-1 1 0,-8 20 0,9-27-811,0 0 0,-1-1 0,0 0 0,0 1-1,0-1 1,0 0 0,-1-1 0,1 1 0,-9 6 0,-26 17 319,-2-2-1,0-2 1,-2-2-1,0-1 1,-59 18-1,6 2 6,72-30-471,37-8 211,1 0 1,0-2-1,15 0 0,43-5 149,-12 1-72,92 4 0,-99 1-249,-43-2-266,-1 0 1,1 2-1,-1-1 1,1 1 0,0 1-1,-1 0 1,0 0-1,16 6 1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8:39.2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 5 5632,'-25'-4'8341,"32"32"-4976,-1 51-1136,-6 96 1,-2-69-1676,2 63-408,0-96-3316,0-69 1324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8:39.2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67 3 8128,'0'0'96,"0"-1"-1,0 1 1,-1 0 0,1 0 0,0 0 0,0 0 0,-1 0 0,1-1-1,0 1 1,0 0 0,-1 0 0,1 0 0,0 0 0,-1 0-1,1 0 1,0 0 0,0 0 0,-1 0 0,1 0 0,0 0 0,-1 0-1,1 0 1,0 0 0,0 0 0,-1 0 0,1 1 0,0-1 0,-1 0-1,1 0 1,0 0 0,0 0 0,0 0 0,-1 1 0,1-1-1,0 0 1,0 0 0,-1 0 0,1 1 0,0-1 0,0 0 0,0 0-1,0 1 1,0-1 0,-1 0 0,1 0 0,0 1 0,0-1-1,0 0 1,0 1 0,0-1 0,0 0 0,0 0 0,0 1 0,0-1-1,0 0 1,0 1 0,0-1 0,0 0 0,0 1 0,1-1 0,4 31 3678,0 1-2132,-5-22-1365,-12 345 2342,7-253-3760,5-101 855,0 1 1,0-1-1,-1 0 1,1 0-1,0 1 0,-1-1 1,1 0-1,-1 0 1,1 0-1,-1 1 0,1-1 1,-1 0-1,0 0 1,0 0-1,1 0 0,-1 0 1,0 0-1,0-1 1,0 1-1,0 0 0,0 0 1,0-1-1,0 1 1,-1 0-1,1-1 0,0 1 1,0-1-1,-2 1 1,-11-14-5755,13 11 5008,-11-10-1848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7:55.9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13 316 2496,'-13'-1'3400,"21"1"3223,7-2-2639,-6 1-5218,14-6 1943,0-1 0,0 0-1,-1-2 1,38-23 0,-37 21-344,-10 4-230,0 0-1,-1-1 1,0 0-1,0-1 0,-1 0 1,0-1-1,10-14 1,-16 18-98,1 0 0,-1 0 0,0-1 0,-1 0 0,0 0 0,0 0 0,-1-1 0,0 1 0,0-1 0,-1 0 0,0 1 0,1-18 0,-6 10-186,3 16 144,0 0-1,0 0 1,0 0-1,0 0 0,0 0 1,0-1-1,0 1 0,-1 0 1,1 0-1,0 0 1,0 0-1,0 0 0,0 0 1,0 0-1,-1 0 0,1 0 1,0 0-1,0-1 1,0 1-1,0 0 0,-1 0 1,1 0-1,0 0 0,0 0 1,0 0-1,0 0 0,-1 0 1,1 0-1,0 0 1,0 0-1,0 1 0,0-1 1,-1 0-1,1 0 0,0 0 1,0 0-1,0 0 1,0 0-1,-1 0 0,0 2-28,-1-1 0,1 1 0,-1 0 0,1-1 0,0 1 0,0 0 0,0 0 0,0 0 0,-1 3 0,-5 11 18,1 0-1,1 0 1,1 0 0,-3 19 0,6-30 63,1 0 1,-1 0-1,1 0 1,1 0-1,-1 0 1,0 0-1,1 0 1,0 0-1,1 0 1,-1 0-1,1 0 1,-1-1-1,2 1 1,-1-1-1,0 1 1,1-1-1,0 0 1,5 6-1,-6-7 45,1 0 0,-1-1 1,1 1-1,0-1 0,0 0 0,0 0 0,0 0 1,0 0-1,1 0 0,3 1 0,-4-3-27,0 1 0,0-1 0,0 1 0,0-1 1,0 0-1,0 0 0,0-1 0,0 1 0,0 0 0,0-1 0,0 0 0,0 0 0,4-1 0,27-14 77,0-1 0,0-1 0,-2-2 0,35-27 0,36-40-68,-87 73-157,-12 11 30,-1 0 0,1 0 0,0 0 1,0 0-1,0 1 0,8-4 0,-12 6 42,1 0 0,-1-1-1,0 1 1,1 0 0,-1 0 0,0 0-1,1 0 1,-1 0 0,0 0 0,1 1 0,-1-1-1,0 0 1,1 0 0,-1 0 0,0 0 0,1 0-1,-1 0 1,0 0 0,1 1 0,-1-1-1,0 0 1,0 0 0,1 0 0,-1 1 0,0-1-1,0 0 1,1 0 0,-1 1 0,0-1 0,0 0-1,0 1 1,0-1 0,1 0 0,-1 1 0,0-1-1,0 0 1,0 1 0,0-1 0,0 0-1,0 1 1,3 19-120,-2-14 178,-1 0-52,0 0 0,0 0 0,0 1 0,-1-1 0,0 0 0,0 0 0,0 0 0,-1-1 0,-4 11 0,-3 4-82,-16 26 0,3-8 151,13-20-18,0 2 20,-2 0 0,-1-1 0,-14 19-1,25-36-35,-1 0 0,1-1 0,0 1-1,-1 0 1,1-1 0,-1 0 0,0 1 0,1-1-1,-1 0 1,0 0 0,0 0 0,0 0-1,1 0 1,-1 0 0,0 0 0,0-1-1,-1 1 1,1-1 0,0 1 0,0-1 0,0 0-1,0 0 1,-3 0 0,0-2-5,0 0-1,0-1 1,1 1-1,-1-1 1,1 0 0,0 0-1,0 0 1,0-1 0,0 1-1,0-1 1,1 0 0,0 0-1,0-1 1,0 1-1,0 0 1,0-1 0,1 0-1,0 0 1,0 1 0,-1-9-1,2 12-21,1 0 0,0 0 0,0 0 0,0 0-1,0 0 1,0 1 0,0-1 0,0 0 0,0 0-1,1 0 1,-1 0 0,0 0 0,1 0 0,-1 0-1,0 0 1,1 0 0,-1 0 0,1 1 0,-1-1 0,1 0-1,0 0 1,1-1 0,-1 1-14,1 0-1,0 0 1,0 0-1,0 0 1,0 0 0,0 0-1,0 0 1,0 1-1,5-2 1,2 1-23,0 1-1,0-1 1,18 2 0,102 21 412,-62-8-1215,1-5-3312,-46-6 2063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8:39.2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12 209 3712,'-2'0'141,"2"0"-95,0 0-1,-9 7 5739,10-24-670,1 11-4807,1 0-1,1-1 1,-1 1-1,1 0 1,0 1-1,0-1 1,1 1-1,0-1 1,0 1-1,0 1 1,6-5 0,12-8 380,36-19 1,-40 24-387,-4 3-51,2-1 0,-1 2-1,1 0 1,1 1 0,-1 1 0,21-4 0,-34 9-175,1 0 0,-1 0 0,0 0 0,1 1 0,-1 0 0,1 0 1,-1 0-1,1 1 0,-1-1 0,1 1 0,-1 0 0,0 0 0,1 1 0,-1-1 0,0 1 0,0 0 0,0 0 0,0 0 0,0 1 0,-1-1 1,1 1-1,-1 0 0,1 0 0,-1 0 0,5 7 0,0 0 92,1-1 1,1 0-1,-1 0 0,1-1 0,1 0 1,-1-1-1,1 0 0,1-1 0,-1 0 1,1-1-1,0 0 0,0-1 1,1 0-1,-1-1 0,1 0 0,18 1 1,-15-3-172,0 0 0,0-1 0,0-1 1,0 0-1,0-1 0,-1-1 0,1 0 0,-1-2 1,1 1-1,-1-2 0,-1 0 0,27-15 1,-17 1-2869,-17 8-941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8:39.2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73 8 5888,'-1'-7'5260,"2"15"-2952,-9 159 2830,-20 80-2615,-3 29-1683,29-255-1050,-1 22 114,8-17-3801,6-24-1569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8:39.2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48 129 6240,'-9'-9'665,"5"6"-227,0-1 0,0 1 0,0-1 0,0 0 0,1 0 0,0-1 0,0 1 0,0-1 0,-3-7 0,10-8 3605,-3 19-3937,-1-1 0,0 1 1,1 0-1,-1-1 0,1 1 1,0 0-1,-1-1 0,1 1 1,0 0-1,0 0 1,0 0-1,0-1 0,0 1 1,0 0-1,0 0 0,0 1 1,2-2-1,26-14 854,-16 12-724,1 1 0,0 1 0,-1 0 0,1 1 0,0 0 0,0 1 0,0 1 0,0 0 0,0 1 0,0 0 0,13 5 0,2 1 41,-2 2 0,1 1 1,-1 1-1,32 19 1,-50-25-162,0 0 1,0 0 0,-1 1-1,1 0 1,-2 1 0,1 0 0,-1 0-1,0 0 1,10 17 0,-15-21-54,0 0 0,0 0 0,0 0 0,0 0 1,-1 0-1,0 0 0,0 1 0,0-1 1,0 0-1,0 1 0,-1-1 0,0 1 0,0-1 1,0 1-1,-1-1 0,1 0 0,-1 1 1,0-1-1,0 0 0,-1 1 0,1-1 0,-1 0 1,0 0-1,0 0 0,-4 6 0,4-8-59,0 0 0,0 1 0,0-1 0,0 0 0,-1 0 0,1 0 0,0 0 0,-1-1 0,0 1 0,1-1 0,-1 1 0,0-1 0,0 0 0,0 0 0,1 0 0,-5 0 0,1 0-84,1-1 0,-1 0 0,0 0 0,0 0 1,1-1-1,-1 0 0,1 0 0,-8-2 0,-9-5-715,0-2-1,0 0 1,-27-17-1,35 19 181,-76-48-6600,90 56 6997,-1-1 0,0 0 0,0 1 0,0-1 1,0 1-1,1-1 0,-1 1 0,0 0 0,0-1 1,0 1-1,0 0 0,0 0 0,0 0 0,0 0 1,0-1-1,0 1 0,0 0 0,0 1 0,0-1 1,0 0-1,0 0 0,0 0 0,0 1 0,0-1 1,0 0-1,0 1 0,0-1 0,1 1 0,-1-1 1,-1 2-1,-6 8-2438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8:39.2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31 5472,'-10'-12'5727,"10"12"-5596,0 0 1,-1-1-1,1 1 1,0 0-1,0-1 0,0 1 1,0 0-1,0-1 1,0 1-1,0 0 1,0-1-1,0 1 1,0 0-1,1 0 0,-1-1 1,0 1-1,0 0 1,0-1-1,0 1 1,0 0-1,1-1 0,-1 1 1,0 0-1,0 0 1,0-1-1,1 1 1,1-1 100,0 0-1,0 0 1,0 0 0,1 0 0,-1 0 0,0 0 0,1 1 0,-1-1 0,0 1 0,4-1-1,11 0 46,0 1-1,23 2 0,-36-1-213,-1-1-1,0 1 1,0 0-1,0 0 1,0 0-1,0 0 1,-1 0-1,1 1 1,0-1-1,0 1 0,-1 0 1,1 0-1,-1 0 1,0 0-1,3 3 1,-4-4-34,0 1 0,0 0-1,1-1 1,-1 1 0,0 0 0,-1 0 0,1 0 0,0 0 0,0 0 0,-1 0 0,1 0 0,-1 0-1,0 0 1,0 0 0,0 0 0,0 0 0,0 0 0,0 0 0,0 0 0,0 0 0,-1 0 0,0 3-1,-4 5 174,-1 1-1,0-1 0,0 0 0,-1 0 0,0-1 0,-1 0 0,0 0 0,0 0 1,-1-1-1,0-1 0,0 1 0,-1-2 0,-10 7 0,20-13-192,-1 0-1,1 0 0,0 0 1,0 0-1,0 0 1,0 0-1,0 0 0,0 0 1,0 0-1,-1 0 0,1 0 1,0 0-1,0 0 0,0 0 1,0 0-1,0 0 1,0 0-1,0 0 0,0 0 1,-1 0-1,1 1 0,0-1 1,0 0-1,0 0 0,0 0 1,0 0-1,0 0 1,0 0-1,0 0 0,0 0 1,0 1-1,0-1 0,0 0 1,0 0-1,0 0 1,0 0-1,0 0 0,0 0 1,0 0-1,0 1 0,0-1 1,0 0-1,0 0 0,0 0 1,0 0-1,0 0 1,0 0-1,0 0 0,0 1 1,0-1-1,0 0 0,0 0 1,0 0-1,0 0 0,0 0 1,0 0-1,0 0 1,0 0-1,1 1 0,-1-1 1,0 0-1,0 0 0,0 0 1,0 0-1,0 0 1,13 2 207,17-4-110,27-5-1238,57 1 0,-1 10-6668,-83 2 2499,-5 9 1696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8:39.2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4 820 4064,'-4'7'9482,"5"-6"-9327,16 8 1925,29 3-2080,52 1 1194,-86-11-997,1-1 0,-1 0-1,1-1 1,0-1 0,-1 0-1,1 0 1,19-6 0,-27 6-121,0 0 1,0-1-1,0 0 1,1 0-1,-1 0 1,-1-1 0,1 1-1,0-1 1,-1-1-1,1 1 1,-1 0-1,0-1 1,0 0-1,-1 0 1,1 0-1,-1-1 1,0 1-1,0-1 1,5-9-1,-3-9 15,0 1 0,-2-1-1,0 0 1,-1 0 0,-2-31-1,-4 4 398,-15-84 0,13 105-296,-2 0 0,-1 1 0,-2 0 0,0 0 0,-2 2 0,-1-1 0,-1 2 0,-32-43 0,43 63-163,-2-2 44,0-1 1,0 0 0,1 0-1,0 0 1,1-1 0,-6-14-1,9 22-69,1 0 0,0 0 0,0 0 0,0-1 0,0 1 0,0 0 0,0 0 0,1 0 0,-1 0-1,0 0 1,0 0 0,1 0 0,-1 0 0,1-1 0,-1 1 0,1 0 0,-1 0 0,1 1 0,0-1 0,-1 0 0,1 0 0,0 0-1,0 0 1,0 1 0,0-1 0,0 0 0,0 1 0,0-1 0,0 0 0,1 0 0,4-1-5,-1-1 0,1 1 0,1 0 0,7-2 1,30-5 119,2 2 1,-1 3 0,1 1-1,0 2 1,0 2 0,-1 2 0,1 2-1,66 16 1,-98-18-69,-1 1 0,0 1 0,0 0 0,0 0 0,18 11 0,-28-14-25,0 0 0,1 0 1,-1 0-1,0 1 0,0-1 0,-1 1 0,1 0 0,0 0 1,-1 0-1,0 0 0,1 0 0,-1 0 0,-1 1 0,1-1 0,0 1 1,-1-1-1,0 1 0,1 0 0,-1-1 0,-1 1 0,1 0 0,-1 0 1,1 0-1,-1 5 0,-7 34 163,-2-1 0,-2 1 0,-29 72 0,20-60-28,-17 74-1,35-120-99,0 0-1,1 0 1,0 0 0,1 0-1,1 16 1,-1-22-39,1 0 0,-1 0 1,1 0-1,0 0 0,0-1 0,0 1 1,0 0-1,1-1 0,-1 1 0,1-1 1,-1 0-1,1 1 0,0-1 0,0 0 1,0 0-1,0 0 0,0 0 0,1 0 1,-1-1-1,1 1 0,4 2 0,2-1 51,-1 0-1,0 0 0,1-1 0,0 0 0,0-1 0,16 1 0,58-4 203,-64 1-207,19-3 7,0-1 0,-1-2 0,0-1 0,0-2 0,48-20 0,-50 15-1294,36-21-1,-55 25 497,-3 0-4157,-44 18-13036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8:39.2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1 132 1984,'-1'-10'9717,"38"23"-9065,1-1 0,1-2 0,-1-2 1,1-1-1,1-2 0,56-1 0,-32 0-425,-48-1-194,0-2-1,0 0 0,0-2 1,-1 1-1,24-5 0,35-16-7,24-4 62,-30 16-152,82 0 0,-86 6 115,55-7 58,43-2 35,-111 15-49,0 2 1,98 24-1,-96-18-36,-9-4 3,1-1 0,62 0 0,90-15 300,-67 8-359,-86 2 120,62-5 0,-90 2-100,1 0 87,34-7 0,-9-1-52,1 3 1,0 1-1,0 2 0,61 2 1,18-1-121,3-2 453,-43 3 135,102-16 0,44-14 552,301-3 0,-460 34-962,142-9-48,-181 10-527,-10 1-2648,-14-1 1486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8:39.2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273 5 3232,'-19'-4'14103,"12"8"-13177,-23 18 64,1 1 1,-44 45-1,45-41-649,19-18-273,1-1 1,0 2 0,1-1 0,0 1-1,1 0 1,0 0 0,0 1-1,1 0 1,0 0 0,1 0 0,-4 20-1,5-16 94,1 0 0,0 0 0,1 1 0,1-1 0,1 0 0,0 1 0,1-1 0,6 24 0,-1-11-7,1-1 0,2 0-1,0 0 1,22 36 0,-8-16-120,-17-32-19,0-1 0,1 1-1,0-2 1,1 1-1,1-1 1,0-1-1,20 21 1,-28-32-747,4 0-3111,-6-1 3715,1 0 1,-1 0-1,0-1 1,0 1 0,1 0-1,-1 0 1,0 0-1,1-1-252,-1 1 252,0-1 1,9-5-3428,-2-1 952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8:39.2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57 4160,'14'-3'11034,"-4"-6"-10708,-6 5-189,0 0 0,0 0 1,1 1-1,-1 0 0,1 0 1,0 0-1,-1 0 0,1 1 1,1 0-1,-1 0 0,0 0 1,0 0-1,1 1 0,9-1 1,0 0-152,1 0 0,0 1 1,31 3-1,68 3 280,-114-5-246,0 0 0,0 0-1,0 0 1,0 0-1,0 0 1,0 0 0,0 1-1,0-1 1,0 0-1,0 0 1,0 1-1,0-1 1,0 0 0,0 1-1,0-1 1,0 1-1,0 0 1,0-1-1,0 1 1,0 0 0,-1-1-1,1 1 1,0 0-1,-1 0 1,1 0 0,0 0-1,0 1 1,0 0 17,-1 1 1,0-1-1,0 0 1,1 0 0,-1 0-1,-1 0 1,1 1-1,0-1 1,0 0 0,-1 0-1,1 0 1,-1 0-1,-1 2 1,-2 7 77,-1 0-1,-1 0 1,0-1 0,-8 11-1,-12 11 70,-1-1 0,-44 37 0,57-55-42,-16 22 39,27-30-148,-1 1 0,0-1 0,-1-1 0,1 1 0,-1 0 0,0-1 0,0 0 0,0 0 1,-12 6-1,79-40 591,-25 20-630,1 2 1,0 1 0,1 2-1,-1 1 1,62 3 0,-57 1-2683,-25 0 1290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8:39.2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10 3232,'0'0'1035,"0"-9"810,14 29 5541,-13 45-3596,0-39-3301,9 44 0,-10-68-496,1 1 0,-1-1 0,1 0 0,-1 0 0,0 0-1,0 1 1,0-1 0,0 0 0,0 0 0,-1 0 0,1 0 0,-1 1 0,1-1 0,-2 4-1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8:39.2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5408,'0'0'4400,"2"6"-1494,1-1-2423,0 0 0,-1 1 0,0-1 0,0 0 0,0 1-1,-1-1 1,1 1 0,0 9 0,1 53 1601,-1-6-1591,3 29-546,-5-75-3609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7:56.3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32 8224,'-23'-11'3712,"15"7"-3200,3-1-96,10 5-320,-5-3 320,8 3-224,0-5-3072,10 2 1568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8:39.2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15 125 3328,'-6'-3'298,"-2"-3"577,15 8 1328,23-18 3087,32-43 33,-7 16-3094,-54 44-2102,1 0 1,-1 0-1,1 0 1,-1 1-1,0-1 0,1 0 1,-1 0-1,0 1 1,0-1-1,0 1 0,0-1 1,1 2-1,5 7 398,-4-6-416,2 1 145,0 1-1,1-1 1,10 9 0,-14-12-232,0-1 0,0 0 0,0 0 1,0 0-1,-1-1 0,1 1 0,0 0 1,0-1-1,1 1 0,-1-1 0,0 1 0,0-1 1,0 0-1,0 0 0,0 0 0,0 0 1,0-1-1,0 1 0,3-1 0,24-5-455,10-3-4382,-22 3 3184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8:39.2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54 11 2240,'-1'-10'10988,"2"21"-7854,-2 4-2486,-1 1-1,0-1 1,-1 0 0,-1 0-1,-11 27 1,10-28-496,0 1 1,0 0-1,2 0 0,-1 1 1,-1 29-1,10 136 365,-5-180-518,0 0-1,-1-1 0,1 1 1,0 0-1,0-1 0,0 1 1,0 0-1,0-1 0,1 1 1,-1 0-1,0-1 0,0 1 1,0 0-1,1-1 0,-1 1 1,0 0-1,1-1 0,-1 1 1,0-1-1,1 1 0,-1-1 1,1 1-1,-1-1 0,1 1 1,-1-1-1,1 1 1,-1-1-1,1 0 0,-1 1 1,1-1-1,0 0 0,0 1 1,1-1-30,-1 0 1,1 0-1,0 0 1,-1-1 0,1 1-1,0 0 1,-1-1-1,1 1 1,0-1 0,-1 0-1,1 0 1,2-1 0,5-4-203,1-1 1,14-13 0,0-2-232,46-30 0,-39 28 404,17-10 269,-44 31-117,0 1-1,0 0 1,1 0 0,-1 1-1,0-1 1,1 1 0,-1 0-1,1 0 1,-1 0-1,5 1 1,-7 1-30,-1 0 1,1 0-1,-1 1 0,0-1 1,0 1-1,1-1 0,-1 1 1,0-1-1,0 1 0,-1 0 1,1-1-1,0 1 1,-1 0-1,1 0 0,-1 0 1,1-1-1,-1 3 0,2 2 91,2 10-185,-1 0 1,0 0-1,-1 1 1,-1-1 0,-1 0-1,0 1 1,-1-1-1,-6 31 1,6-28-970,-2 5-2391,-2-12-2396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8:39.2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516 0 7296,'-18'0'3328,"-7"5"-2912,7-1 1696,7 3-1248,-27-3 1120,9 8-1121,-27-8 449,13 7-768,-11 0-160,5 1-224,2-8-416,11 7 160,-2-6-1248,20 2 736,-7-7-2751,14 4 1855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8:39.2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 6400,'0'-1'60,"0"1"0,0 0 1,0 0-1,0 0 0,0 0 0,0 0 1,0 0-1,0-1 0,0 1 1,0 0-1,0 0 0,0 0 0,0 0 1,1 0-1,-1 0 0,0 0 0,0 0 1,0 0-1,0-1 0,0 1 1,0 0-1,1 0 0,-1 0 0,0 0 1,0 0-1,0 0 0,0 0 0,0 0 1,0 0-1,1 0 0,-1 0 0,0 0 1,0 0-1,0 0 0,0 0 1,0 0-1,1 0 0,-1 0 0,0 0 1,0 0-1,0 0 0,0 0 0,0 1 1,0-1-1,1 0 0,11 5 1069,15 14 724,22 23 155,105 98 2389,-146-132-4182,-1 1-1,1 1 0,-1-1 0,-1 1 0,0 1 0,0-1 1,-1 1-1,0 0 0,-1 0 0,4 17 0,-5-13-67,0 1 0,-2-1 0,0 1 0,0-1-1,-2 1 1,0-1 0,-5 26 0,-7 13 214,-3-1 0,-24 53 0,20-52-260,6-21-113,-1-1 1,-27 43-1,-19 11-3489,42-67 723,19-19 2599,-1 1 0,1-1 0,0 1 0,-1-1 0,1 1 0,-1-1 0,1 1 0,-1-1 0,1 0 0,-1 1 1,1-1-1,-1 0 0,0 0 0,1 1 0,-1-1 0,1 0 0,-1 0 0,0 0 0,1 0 0,-1 0 0,1 0 0,-1 0 0,0 0 0,1 0 0,-1 0 0,0 0 0,1 0 0,-1 0 0,1-1 0,-1 1 0,0 0 0,1 0 0,-1-1 0,1 1 0,-1-1 0,-1-9-2658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8:39.2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44 4800,'-1'0'70,"1"0"0,0 0 0,0 0-1,0 0 1,0 0 0,-1 0 0,1 0 0,0 0 0,0 0 0,0 0 0,0 0 0,-1 0-1,1 0 1,0 0 0,0 0 0,0 0 0,-1 0 0,1 0 0,0 0 0,0 0 0,0 0-1,-1 0 1,1 0 0,0 0 0,0 0 0,0 0 0,0 0 0,-1-1 0,1 1 0,0 0-1,0 0 1,0 0 0,0 0 0,0 0 0,0-1 0,-1 1 0,1 0 0,0 0 0,0 0-1,0 0 1,0-1 0,0 1 0,0 0 0,0 0 0,0 0 0,0 0 0,0-1 0,0 1-1,0 0 1,0 0 0,0 0 0,0-1 0,0 1 0,0 0 0,0 0 0,0 0-1,0-1 1,0 1 0,0 0 0,0 0 0,0 0 0,0 0 0,1-1 0,-1 1 0,0 0-1,0 0 1,48-16 4938,-31 11-4576,1 1 0,0 0 0,-1 1 0,1 1 0,0 0 0,34 3 0,-42-1-327,-1 1 0,1 0 1,-1 1-1,1 0 0,-1 1 0,11 4 0,-18-6-41,1 0 0,0 1 0,-1-1-1,0 1 1,1-1 0,-1 1 0,0 0 0,0 0-1,0 0 1,0 0 0,0 0 0,0 1 0,-1-1-1,1 1 1,-1-1 0,1 1 0,-1-1 0,0 1-1,0 0 1,0 0 0,-1-1 0,1 1 0,-1 0-1,1 0 1,-1 0 0,0 3 0,0-2-11,0 0 0,-1 0 0,1 0 0,-1 1 0,0-1 0,0 0-1,0 0 1,-1 0 0,0 0 0,1-1 0,-5 6 0,0 0 3,0-1 0,-1-1 0,-8 9 0,-18 20-206,33-35 127,-1 0 0,1 0 0,0 1-1,-1-1 1,1 0 0,0 1 0,0-1 0,0 0 0,0 1 0,0-1 0,0 0-1,0 1 1,0-1 0,0 0 0,1 0 0,-1 1 0,0-1 0,1 0-1,0 0 1,-1 1 0,1-1 0,-1 0 0,1 0 0,0 0 0,0 0-1,0 0 1,0 0 0,0 0 0,0 0 0,2 1 0,1 3 46,1-1 1,0-1-1,0 1 1,0-1 0,8 5-1,66 29 2404,-81-37-2388,0 0 0,0 1 0,1-1 0,-1 1 0,0-1 0,0 1 0,1 0 0,-1 0 0,1 0 0,-1 0 0,1 0 1,-1 0-1,1 0 0,-1 0 0,1 1 0,-2 1 0,-3 3-111,-3-2-643,1 0 1,-1 0 0,1-1-1,-1 0 1,0-1 0,0 0 0,0 0-1,-1-1 1,1 0 0,-9-1 0,-2 2-2352,0 1 208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8:39.2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1 134 3072,'5'-5'8896,"9"8"-1340,-9-1-7929,5 3 744,-1 0 0,1 1-1,-1 0 1,-1 0-1,1 1 1,-1 1-1,8 8 1,-5-5-242,12 13-3,-1 0-1,-2 1 1,0 1 0,28 50 0,-25-33-10,-3 1-1,24 70 1,-42-108-108,5 17 152,1 0 1,1-1-1,1 0 1,14 21-1,-23-41 48,3-9 171,1-1-376,-2 0 0,1 0 0,-1 0 0,-1 0 0,1-1 0,-1 0 0,0-9 0,5-15 10,94-294-449,-39 140-1122,-48 113-3018,-14 73 4340,0 0 1,0 0-1,0 1 1,0-1-1,1 0 0,-1 0 1,0 1-1,0-1 1,1 0-1,-1 0 1,1 1-1,-1-1 1,1 0-1,-1 1 1,1-1-1,-1 1 0,1-1 1,0 1-1,-1-1 1,1 1-1,0-1 1,-1 1-1,2-1 1,3 4-2213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8:39.2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330 41 1408,'0'-2'493,"0"1"0,0 0 0,0-1 0,0 1 0,0-1 0,-1 1 0,1 0-1,-1 0 1,1-1 0,-1 1 0,1 0 0,-1 0 0,0-1 0,0 1 0,1 0 0,-1 0 0,0 0 0,0 0 0,-1-1 0,-1 0-89,1 1 1,-1-1 0,1 1-1,-1 0 1,1 0 0,-1 0-1,1 0 1,-1 0 0,-3 0-1,-8 0-136,1 0-1,0 0 0,-18 3 0,12-1 1046,12-1-1166,0 0 0,1 1 0,-1 0 0,0 0-1,1 0 1,-1 1 0,1 0 0,0 1-1,0-1 1,-7 5 0,-16 6 356,24-11-438,1-1 0,-1 2-1,1-1 1,0 0 0,0 1 0,0 0 0,0 0 0,1 0 0,-1 0 0,1 1-1,0-1 1,0 1 0,0 0 0,0 0 0,1 0 0,-1 0 0,-2 8 0,-1 2-28,2 1 0,-1 0 0,2-1 0,0 1-1,1 1 1,0-1 0,1 0 0,1 0 0,1 1 0,0-1 0,1 0 0,0 0 0,8 26 0,-9-39-21,-1 0 1,1-1-1,-1 1 0,1 0 0,0 0 1,0-1-1,0 1 0,0 0 1,0-1-1,0 1 0,0-1 0,1 1 1,-1-1-1,0 0 0,1 1 1,-1-1-1,1 0 0,0 0 0,-1 0 1,1 0-1,0 0 0,-1-1 1,1 1-1,0 0 0,0-1 1,0 0-1,0 1 0,0-1 0,-1 0 1,1 0-1,0 0 0,0 0 1,0 0-1,0 0 0,0-1 0,0 1 1,0 0-1,0-1 0,-1 0 1,1 1-1,0-1 0,0 0 0,2-2 1,5-2-13,1-1 0,-2-1 1,1 1-1,-1-1 0,0-1 0,9-10 1,110-148-176,-64 67 603,-61 96-409,-1 3 11,-1-1 0,1 0 0,0 1 0,-1-1 0,1 0 0,-1 1 0,1-1 1,-1 0-1,1 0 0,-1 0 0,1 0 0,-1 0 0,0 1 0,1-1 0,-1 0 1,0 0-1,0 0 0,0 0 0,0 0 0,0 0 0,0 0 0,0 0 0,0 0 1,0 0-1,0 0 0,-1 0 0,1 1-25,0 0 0,0 0 0,-1 0-1,1 0 1,0 0 0,0 0 0,0 0 0,-1 0 0,1 0 0,0 0-1,0 0 1,0 1 0,-1-1 0,1 0 0,0 0 0,0 0 0,0 0-1,0 1 1,0-1 0,0 0 0,-1 0 0,1 0 0,0 0 0,0 1-1,0-1 1,0 0 0,0 0 0,0 0 0,0 1 0,0-1 0,0 0-1,0 0 1,0 1 0,0-1 0,0 0 0,0 0 0,0 0 0,0 1-1,0-1 1,0 0 0,0 0 0,0 0 0,0 1 0,0-1 0,1 0-1,-1 0 1,0 15 162,2-7-132,1 1 0,-1-1 0,2 0 0,-1 1 1,1-1-1,0-1 0,1 1 0,-1 0 1,2-1-1,-1 0 0,1-1 0,7 8 0,5 6-42,-12-12-140,1-1 0,0 1-1,1-2 1,-1 1 0,1-1-1,1 0 1,-1-1 0,15 7 0,-8-6-1249,0-1 1,0 0 0,0-1 0,29 3 0,-1 0-1211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1:04.1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275 483 2656,'0'0'837,"4"-13"3035,-6 12-3752,1 0 0,-1 0 0,0 0 0,1 0 0,-1 1 0,0-1 0,0 0 0,0 1 0,0 0 1,0-1-1,0 1 0,0 0 0,0 0 0,1 0 0,-1 0 0,0 0 0,-3 1 0,-3 0 5,1 0 0,0 1 0,-9 3 0,3 1 102,0 0-1,1 0 0,0 1 0,0 1 0,1 0 1,-18 16-1,14-10-126,1 1 0,1 0 1,1 1-1,-12 17 1,20-26-45,1 0 0,0 1 1,0-1-1,0 1 1,1-1-1,0 1 1,0 0-1,1 0 0,-1 10 1,2-14 9,0 0 0,0-1 0,1 1 1,-1-1-1,1 1 0,0 0 0,0-1 0,0 1 1,3 6-1,-3-9-14,0 1 0,1 0 0,-1 0 0,0-1 1,1 1-1,-1 0 0,1-1 0,0 0 0,-1 1 1,1-1-1,0 0 0,0 0 0,0 0 0,0 0 0,0 0 1,0 0-1,4 0 0,-4 0 2,1-1-1,-1 0 1,1 0 0,-1 0-1,1 0 1,-1 0-1,0 0 1,1-1 0,-1 1-1,1-1 1,-1 1 0,0-1-1,1 0 1,-1 0 0,0 0-1,4-3 1,1-1 89,0 0 1,-1-1-1,9-8 1,-14 12-121,25-25 216,-2-1 0,0-2-1,35-58 1,-47 65-177,0-1-1,-1 0 1,-2 0 0,0-1-1,-2-1 1,6-33 0,-6-1 38,-3 0 0,-2-1 0,-7-66 0,5 123-92,0-1 5,0-1-1,-1 1 1,0-1-1,0 1 1,0-1-1,-3-8 1,4 14-21,0 0 1,-1 0 0,1 0 0,0-1-1,0 1 1,0 0 0,0 0-1,0 0 1,0-1 0,0 1-1,0 0 1,0 0 0,0 0 0,0 0-1,-1-1 1,1 1 0,0 0-1,0 0 1,0 0 0,0 0-1,-1 0 1,1 0 0,0-1-1,0 1 1,0 0 0,0 0 0,-1 0-1,1 0 1,0 0 0,0 0-1,0 0 1,-1 0 0,1 0-1,0 0 1,0 0 0,0 0-1,-1 0 1,1 0 0,0 0 0,0 0-1,0 0 1,-1 0 0,1 0-1,0 0 1,0 0 0,0 0-1,-1 1 1,1-1 0,-7 14-233,3 0 192,0 1-1,1 0 0,-2 22 0,0 52-20,4-51 67,0 2 116,2 0 0,1-1 0,3 1 0,16 71 0,21 47 143,-13-49-1823,-1-1-3818,-9-42 2510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1:05.1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152 334 3552,'4'-22'2698,"-3"21"-2352,-1-1 1,1 0-1,-1 1 0,0-1 1,1 1-1,-1-1 0,0 0 1,0 1-1,0-1 0,0 0 0,0 1 1,0-1-1,-1-2 0,0 3-277,1 0 0,-1 0 0,1 1 0,-1-1 0,0 0 0,1 1 0,-1-1 0,0 0 0,0 1 0,1-1 0,-1 1 0,0-1 0,0 1 0,0-1 0,0 1-1,0 0 1,1-1 0,-1 1 0,0 0 0,0 0 0,0 0 0,0 0 0,0 0 0,-1 0 0,-2-1-17,0 1 1,0 1-1,0-1 0,0 0 0,-4 2 1,2 0 2,0 0 1,0 0 0,0 1 0,1 0 0,-1 0 0,1 1 0,0-1 0,0 1 0,0 0-1,1 0 1,-1 1 0,1 0 0,0-1 0,0 1 0,1 1 0,-1-1 0,1 0-1,-5 12 1,6-10 14,-1 0-1,1 0 0,0 0 1,0 0-1,1 1 0,0-1 0,0 1 1,1-1-1,0 1 0,0-1 1,1 0-1,0 1 0,0-1 1,1 1-1,4 11 0,-4-12 83,1-1 0,0 0 0,1 1 0,-1-1 0,6 6 0,-8-11-110,-1 0 1,1 0-1,0 0 1,0-1 0,-1 1-1,1 0 1,0 0-1,0-1 1,0 1-1,0 0 1,0-1-1,0 1 1,0-1-1,0 0 1,0 1 0,0-1-1,0 0 1,0 1-1,0-1 1,0 0-1,0 0 1,0 0-1,1 0 1,-1 0-1,0 0 1,0 0 0,0 0-1,0-1 1,0 1-1,0 0 1,0-1-1,0 1 1,0-1-1,0 1 1,0-1-1,0 1 1,0-1 0,0 0-1,0 1 1,1-2-1,2-3 86,1 0 0,-1 0 0,0-1-1,0 1 1,0-1 0,5-11 0,14-41 301,-17 43-302,1-4-44,3-6 17,-2-1 0,9-39 1,-11 27-123,3-63 1,-9-44 138,1 163-176,0 0 0,1-1 0,1 1-1,7 22 1,28 68 733,-12-36-412,-13-33-162,2 1 0,1-2 0,30 51 0,-19-48 12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1:13.2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43 1221 2720,'-3'5'299,"0"0"0,0 0 0,0 0 0,1 1 0,0-1 0,0 1 0,-1 8 0,-3 8 1250,-1-4-606,5-16-745,1 0 0,0 1 0,0-1 1,0 1-1,0-1 0,1 1 0,-1 0 0,1-1 0,-1 1 1,1 0-1,0-1 0,0 1 0,1 3 0,0 0 886,0-4-149,4-4-276,3-1-350,0 0 0,-1 0 1,1-1-1,0 0 0,-1 0 1,0-1-1,7-6 0,48-46 550,-60 55-822,151-148 1451,10-16-252,-138 136-957,-2-1 0,-1 0 0,35-70 0,-5-2 126,-45 86-489,-1 2-196,-3 18 231,0 12 153,2 25-173,-2 0 0,-3 71 0,-18 81 35,4-69 190,14-122-154,-1 11 90,0 1 1,0-1-1,-1 0 1,-1 0-1,0 0 0,0 0 1,-11 22-1,14-34-80,-1 0 1,1 1-1,0-1 1,0 1-1,-1-1 1,1 1-1,0-1 1,-1 1-1,1-1 1,-1 0-1,1 1 1,-1-1-1,1 0 0,0 0 1,-1 1-1,1-1 1,-1 0-1,1 0 1,-1 1-1,0-1 1,1 0-1,-1 0 1,1 0-1,-1 0 1,1 0-1,-1 0 0,1 0 1,-1 0-1,1 0 1,-1 0-1,1 0 1,-1 0-1,0-1 1,1 1-1,-1 0 1,1 0-1,-1 0 1,1-1-1,0 1 0,-1 0 1,1-1-1,-1 1 1,1 0-1,-1-1 1,1 1-1,0-1 1,-1 1-1,1 0 1,-1-2-1,-2-2 16,0 0 0,0 0 0,0-1 0,-3-5 0,-19-49-56,16 38-25,-22-40 0,21 43 52,-2-2-52,0 1 0,-1 0 0,-19-20 0,28 36-117,3 4 22,5 11-76,11 17 78,-6-14 140,-1 0 6,0 0-1,1-1 0,1-1 0,0 1 1,1-2-1,17 17 0,-25-27 12,-1 0-1,1 0 0,-1-1 0,1 1 0,0-1 0,0 1 1,0-1-1,0 0 0,0 0 0,0-1 0,0 1 0,0-1 1,0 1-1,0-1 0,0 0 0,0 0 0,0 0 0,0-1 1,0 1-1,1-1 0,-1 1 0,0-1 0,0 0 0,-1 0 1,6-3-1,4-3 70,1-1 1,-1 0 0,-1-1 0,15-14-1,-5 5-28,118-86 220,-113 87-263,0 0-1,-2-1 1,0-2-1,29-30 1,-24 16 14,-2-2-1,-1 0 1,26-53 0,-19 24 69,-3-2 1,37-123-1,-51 140-58,-4 16-87,-2-1 1,-1 0-1,7-62 1,-10 28 207,-9 55-265,0 13-18,1 6 158,-5 26-183,-2 0 0,0-1 0,-22 45 0,15-39 174,-18 63-1,-19 129-95,-10 39 246,61-250-205,1-1 0,0 0 1,1 1-1,0-1 0,6 31 0,-4-39 87,1 0 0,0 0 0,0 0 0,1 0 0,0-1 0,1 0 0,0 0-1,0 0 1,0 0 0,1-1 0,6 7 0,-10-12-36,-1 1-1,1-1 1,-1 0-1,1 0 1,0 1-1,0-1 1,-1 0-1,1-1 1,0 1-1,0 0 1,0-1-1,0 1 1,0-1-1,0 1 1,0-1-1,0 0 1,0 0-1,0 0 1,0 0-1,0 0 1,0 0-1,0-1 1,3 0-1,0-1 40,-1 0 0,1 0 1,-1-1-1,1 1 0,-1-1 0,0 0 0,0 0 0,6-8 0,8-8-26,-1 0 0,0-2 0,-2 0 0,18-33 0,-20 22-57,-14 36-38,-1 0-1,1 0 1,0 0-1,0 0 1,0 6 0,-1-2 72,1 0 0,-1-1 1,-4 12-1,3-10-17,0 1-1,0-1 0,1 0 0,1 1 1,0-1-1,-1 14 0,2-3 57,5 40-1,-5-59-40,0-1 0,0 1 0,0 0 0,0 0-1,1-1 1,-1 1 0,0 0 0,0-1 0,0 1 0,1 0 0,-1-1-1,0 1 1,0 0 0,1-1 0,-1 1 0,1 0 0,-1-1-1,1 1 1,-1-1 0,1 1 0,-1-1 0,1 1 0,-1-1-1,1 1 1,0-1 0,-1 0 0,1 1 0,-1-1 0,1 0-1,0 0 1,0 1 0,-1-1 0,1 0 0,0 0 0,-1 0 0,1 0-1,0 0 1,0 0 0,-1 0 0,1 0 0,0 0 0,0 0-1,-1 0 1,1 0 0,0-1 0,0 1 0,4-2 30,-1 0 0,0 0 1,0-1-1,-1 1 0,1-1 1,4-3-1,31-29 135,30-25-73,-62 55-84,30-22 88,-1-1-1,55-56 0,-65 53-64,-2-2-1,0 0 0,-3-2 1,22-44-1,56-154-73,-46 77 113,-51 153-82,-1-1 0,0 1 0,0 0 0,0-1 0,0 1 0,-1-1 0,1 1 0,-1-1 0,0 1 0,0-1 0,0 1 0,-2-6 0,2 9 4,0 0-1,0 0 1,-1 0 0,1 0 0,0 0 0,-1 0-1,1-1 1,0 1 0,0 0 0,-1 0-1,1 0 1,0 0 0,-1 1 0,1-1-1,0 0 1,0 0 0,-1 0 0,1 0 0,0 0-1,0 0 1,-1 0 0,1 0 0,0 1-1,0-1 1,-1 0 0,1 0 0,0 0-1,0 1 1,0-1 0,-1 0 0,1 0 0,0 1-1,-19 21-94,1 2-1,2 0 0,0 1 1,-17 37-1,-36 110-101,59-145 190,-38 117-104,38-110 129,1 1-1,-3 40 1,10-61 14,2 1 1,-1-1-1,4 27 1,-2-34-29,1-1-1,-1 0 1,1 1 0,0-1 0,0 0 0,1 0 0,0 0 0,0 0 0,0-1 0,6 8 0,-8-12 17,1 1 1,-1-1-1,1 1 0,0-1 1,0 0-1,0 1 0,-1-1 1,1 0-1,0 0 0,1 0 1,-1-1-1,0 1 1,0 0-1,0-1 0,0 0 1,1 1-1,-1-1 0,0 0 1,0 0-1,0 0 0,1 0 1,-1-1-1,0 1 0,0-1 1,0 1-1,1-1 0,1-1 1,5-1 15,0-1-1,0-1 1,0 1 0,12-10 0,-8 5-10,0 0 1,0-1-1,-1 0 1,-1-1-1,0 0 1,0-1-1,-1 0 1,-1-1-1,13-21 1,50-121-38,-59 125-22,45-96 78,92-147-1,-125 233-45,-3-1-1,21-50 1,-40 83 29,0-1 1,0 0 0,2-13-1,-5 21-29,0 1 0,0-1 0,1 1 0,-1-1-1,0 1 1,0-1 0,0 0 0,0 1 0,0-1-1,0 1 1,0-1 0,0 1 0,0-1 0,0 1-1,-1-1 1,1 1 0,0-1 0,0 0 0,0 1-1,-1-1 1,1 0 0,-1 1-12,0 0-1,0 1 1,0-1 0,0 0-1,0 0 1,0 1 0,0-1 0,0 0-1,1 1 1,-1-1 0,0 1-1,0 0 1,0-1 0,1 1-1,-1-1 1,-1 3 0,-42 39-233,-47 58 0,74-80 246,2 2 0,0-1 1,2 2-1,0 0 0,1 0 0,2 1 1,-12 39-1,2 13-92,-12 91 0,15-67 120,12-73-44,-2 45-1,6-58 6,2 0-1,0 0 1,0-1-1,2 1 1,3 15-1,-2-12-158,-3-9 339,1 0-1,0 0 0,1 0 0,6 14 0,-8-21-207,-1 0 0,1 0 0,-1 0 1,1 0-1,0 0 0,0 0 0,0 0 0,0 0 1,-1 0-1,1 0 0,0-1 0,0 1 0,1 0 0,-1-1 1,0 1-1,0 0 0,0-1 0,0 1 0,0-1 1,1 0-1,-1 1 0,0-1 0,0 0 0,1 0 0,-1 0 1,0 0-1,0 0 0,1 0 0,-1 0 0,0 0 1,1-1-1,-1 1 0,0 0 0,0-1 0,0 1 0,0-1 1,1 1-1,0-2 0,6-5-2636,2-1 783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8:01.1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290 650 2496,'1'-1'194,"0"0"-1,0 0 1,0 0 0,0 0-1,0 0 1,0 0 0,0 1 0,0-1-1,0 0 1,0 0 0,1 1-1,-1-1 1,0 1 0,2-1 0,2-1 926,-3 1 259,-1 1-1168,-1 0 0,1 0 1,0 0-1,-1 0 0,1-1 1,-1 1-1,1 0 0,-1 0 0,1-1 1,0 1-1,-1 0 0,1-1 1,-1 1-1,0 0 0,1-1 0,-1 1 1,1-1-1,-1 1 0,0-1 0,1 1 1,0-2-1,-2 1-110,1 0-1,0 0 1,-1 0-1,1 0 1,-1 0 0,1 0-1,-1 0 1,1 0 0,-1 1-1,1-1 1,-1 0-1,0 0 1,0 0 0,1 1-1,-1-1 1,0 0 0,0 1-1,0-1 1,0 1 0,0-1-1,0 1 1,0-1-1,-1 1 1,-25-9 428,16 8-387,0 0 0,0 1 0,0 0 0,0 1 0,-17 3 0,13-2-87,2 0-55,0 1 0,1 1 0,0 0 0,0 0 0,0 1 0,0 1 0,1 0 0,-15 10-1,21-12 31,0-1 0,0 1 0,1 0 0,0 0 0,0 1 0,0-1 0,0 1 0,1 0 0,-1 0 0,1 0 0,0 0 0,-3 9 0,5-10 52,0 0-1,-1 0 0,1 0 0,1 0 0,-1 1 0,1-1 0,-1 0 0,1 0 0,0 1 0,1-1 0,-1 0 0,1 0 1,0 1-1,0-1 0,0 0 0,0 0 0,1 0 0,3 6 0,-4-8-12,0 0 1,0-1-1,1 1 0,-1 0 1,1 0-1,-1-1 0,1 1 1,0-1-1,-1 0 0,1 1 1,0-1-1,0 0 0,0 0 1,0 0-1,0 0 0,4 1 1,-3-2 2,1 1 0,0-1 0,0 1 0,0-1 0,0 0 0,0 0 1,0-1-1,7-1 0,3-2 76,0-1 1,0-1-1,26-13 0,-10 2-61,-1-1 0,0-2-1,35-31 1,-61 47-129,1 0 1,-1 0-1,0 0 0,5-8 0,2-4-101,-10 16 139,0 0 0,0 0-1,0 0 1,0-1 0,0 1 0,0 0-1,0 0 1,0 0 0,0 0 0,0 0-1,0-1 1,0 1 0,0 0 0,-1 0-1,1 0 1,0 0 0,0 0 0,0 0-1,0 0 1,0-1 0,0 1 0,0 0-1,-1 0 1,1 0 0,0 0 0,0 0-1,0 0 1,0 0 0,0 0 0,-1 0-1,1 0 1,0 0 0,0 0 0,0 0-1,0 0 1,-1 0 0,1 0 0,0 0 0,0 0-1,0 0 1,0 0 0,0 0 0,-1 0-1,1 0 1,0 0 0,0 0 0,0 0-1,0 1 1,0-1 0,-1 0 0,0 0-52,-1 1 50,0 1-1,0 0 1,-1 0-1,1 0 1,0 0-1,0 0 1,1 0-1,-1 1 1,0-1-1,1 0 1,0 1-1,-1 0 1,1-1-1,0 1 1,0 0-1,0-1 1,1 1-1,-1 0 1,1 0 0,-1 0-1,1-1 1,0 1-1,0 0 1,0 0-1,1 0 1,-1 0-1,2 3 1,0-2 54,0 1 0,1-1 0,-1 0 0,1-1 0,0 1 0,0 0 0,0-1 0,1 0 0,0 0 0,-1 0 0,1 0 0,0 0 0,0-1 0,0 0 0,0 0 0,1 0-1,-1 0 1,1-1 0,-1 1 0,1-1 0,-1 0 0,1-1 0,5 1 0,-2-1 27,-1 0 0,1 0-1,0-1 1,0 0 0,0 0-1,-1-1 1,1 0 0,-1 0 0,1-1-1,-1 0 1,0 0 0,0-1-1,7-4 1,1-2-18,0-1 1,-1-1-1,0 1 0,-1-2 1,-1 0-1,0-1 0,15-21 1,21-42 8,40-87 0,26-90-225,-74 146-134,-39 107 283,-1 0 1,0-1-1,1 1 1,-1 0-1,0 0 1,0 0-1,0 0 1,0 0-1,0 0 1,0-1-1,0 1 1,0 0-1,0 0 1,0 0-1,-1 0 1,1 0 0,0 0-1,-2-2 1,2 2 2,-1 1 0,1-1 0,-1 1 0,1 0 0,-1-1 0,0 1 0,1 0 0,-1 0 0,1-1 0,-1 1 0,0 0 0,1 0 0,-1 0 0,1 0 0,-1 0 1,0 0-1,1 0 0,-1 0 0,0 0 0,1 0 0,-1 0 0,1 0 0,-1 0 0,0 1 0,1-1 0,-1 0 0,1 0 0,-1 1 0,1-1 0,-1 0 0,0 1 1,1-1-1,-1 1 0,-5 3-31,1 0 1,0 1 0,0-1 0,1 1-1,-1 0 1,1 1 0,0-1 0,-6 11-1,0 4 14,-11 26 0,-3 26 20,-27 125 0,35-129-52,15-66 56,-7 31 6,1 1 1,2-1 0,-2 37-1,7-68-8,0 5 86,0 0 1,1 0-1,1 9 1,-2-14-52,0-1-1,0 0 1,1 0 0,-1 0 0,0 0-1,1 0 1,-1 0 0,1 0 0,-1 0 0,1 0-1,0 0 1,-1 0 0,1 0 0,0 0 0,0 0-1,-1-1 1,1 1 0,0 0 0,0 0-1,0-1 1,0 1 0,0-1 0,0 1 0,0-1-1,0 1 1,0-1 0,2 1 0,1-1 10,0 0-1,-1 0 1,1-1 0,0 1 0,0-1 0,-1 0 0,1 0 0,-1 0 0,1-1-1,-1 1 1,1-1 0,-1 0 0,5-3 0,4-4 45,22-20 1,-32 27-77,99-94 132,-98 93-149,17-12-380,-20 15 365,1 0 0,0-1 0,-1 1 0,1 0 0,-1 0 0,1 0 0,-1-1 0,1 1 1,-1 0-1,1 0 0,-1 0 0,1 0 0,0 0 0,-1 0 0,1 0 0,-1 0 0,1 0 0,-1 0 0,1 1 0,0-1 0,-1 0 0,1 0 0,-1 0 0,1 1 0,-1-1 0,1 0 0,-1 1 0,1-1 1,-1 0-1,0 1 0,1-1 0,-1 1 0,1-1 0,-1 1 0,0-1 0,1 0 0,-1 1 0,1 0 0,3 7 16,1 0-1,0 0 1,1-1 0,0 0-1,0 0 1,0-1-1,1 0 1,0 0 0,15 9-1,-5-4 82,0-2-1,1 0 0,31 11 0,-42-18-38,-1 0-1,1-1 1,0 0 0,0 0-1,0 0 1,0-1-1,-1 0 1,1-1-1,0 1 1,0-1-1,0 0 1,0-1 0,-1 0-1,1 0 1,-1 0-1,1-1 1,-1 0-1,0 0 1,0-1-1,0 1 1,-1-1 0,1 0-1,5-6 1,9-15-9,-2 0 0,-1-1 0,0 0 1,13-33-1,30-46-527,-60 105 485,0-1 0,0 1 0,0 0 0,0 0 0,0 0 0,0 0 0,0-1 0,0 1 0,0 0 1,0 0-1,0 0 0,0 0 0,1-1 0,-1 1 0,0 0 0,0 0 0,0 0 0,0 0 0,0 0 1,0 0-1,1-1 0,-1 1 0,0 0 0,0 0 0,0 0 0,0 0 0,1 0 0,-1 0 0,0 0 1,0 0-1,0 0 0,1 0 0,-1 0 0,0 0 0,0 0 0,0 0 0,0 0 0,1 0 0,-1 0 0,0 0 1,0 0-1,0 0 0,1 0 0,1 11-221,-4 22 187,2-25-6,-3 38 2,-2-1-1,-15 63 1,17-96 159,-1 0 1,0 0-1,0-1 0,-1 1 1,-10 14-1,15-26-99,-1 1 0,0-1 0,1 1 0,-1-1 0,0 1 0,0-1 0,1 0 0,-1 1 0,0-1 0,0 0 0,0 0-1,1 1 1,-1-1 0,0 0 0,0 0 0,0 0 0,0 0 0,0 0 0,1 0 0,-1-1 0,0 1 0,0 0 0,0 0 0,0 0 0,1-1 0,-1 1-1,0-1 1,0 1 0,-1-1 0,-2-2 24,-1 1 0,0-1-1,1 0 1,-1-1 0,-6-7-1,11 11-32,-1 0 0,1 0-1,0 0 1,0 0 0,0 0-1,0 0 1,0 0 0,0 0-1,0 0 1,0 0 0,0 0-1,0 0 1,0 0 0,0 0-1,0 0 1,-1 0 0,1-1-1,0 1 1,0 0 0,0 0 0,0 0-1,0 0 1,0 0 0,0 0-1,0 0 1,0 0 0,0 0-1,0 0 1,0-1 0,0 1-1,0 0 1,0 0 0,0 0-1,0 0 1,0 0 0,0 0-1,0 0 1,0 0 0,0 0-1,0 0 1,0-1 0,0 1-1,1 0 1,-1 0 0,0 0-1,0 0 1,0 0 0,0 0-1,7-1-36,19 5-44,-3-1 87,65-2 152,171-20-1,-237 16-113,0-1 0,0-1 0,29-10 0,-42 12-45,0-1 1,0 0-1,-1 0 1,0-1-1,0 0 1,0-1-1,0 1 1,-1-1 0,0-1-1,8-8 1,-9 4-54,-7 5-180,0 6 214,0 0-1,0-1 0,0 1 0,0 0 0,0 0 0,0 0 1,0 0-1,0 0 0,0 1 0,0-1 0,0 0 1,0 0-1,0 1 0,0-1 0,0 0 0,0 1 1,0-1-1,-1 2 0,-5 2-25,0 1 0,0 0 0,-11 11 0,-6 5 17,17-16 16,0 1 0,1 0 1,0 0-1,0 0 0,0 1 1,-6 9-1,11-14 33,0-1 0,1 1-1,-1-1 1,0 1 0,1 0-1,-1 0 1,0 0 0,1-1 0,0 1-1,0 0 1,-1 0 0,1 0-1,0 0 1,0 0 0,1 2-1,0-2 4,-1-1-1,1 1 0,0 0 0,0-1 0,0 1 0,0-1 0,0 1 0,0-1 0,0 0 0,1 1 0,-1-1 0,0 0 0,1 0 0,-1 0 0,1 0 0,-1 0 0,1 0 0,3 1 0,-1 0 22,1-1-1,-1 1 1,0-1 0,1 0 0,-1-1-1,1 1 1,-1-1 0,1 0 0,0 0 0,-1 0-1,1-1 1,-1 1 0,1-1 0,-1 0-1,1-1 1,-1 1 0,0-1 0,8-3-1,-2 0 10,-1-1 0,0 0-1,0-1 1,0 0 0,-1 0-1,13-14 1,-17 16-85,-1 1 0,0-1-1,0-1 1,0 1 0,0 0 0,-1-1 0,0 1 0,3-12 0,-4 13 14,-1 1 0,1-1 1,0 1-1,-1-1 1,0 1-1,0-1 1,0 0-1,0 1 0,-1-1 1,1 1-1,-1-1 1,0 1-1,0-1 0,0 1 1,-3-5-1,3 7 15,1 0 0,-1 0-1,0 0 1,0 0-1,1 0 1,-1 1 0,0-1-1,0 0 1,0 1 0,0-1-1,0 1 1,0-1 0,0 1-1,0-1 1,0 1 0,0 0-1,-1-1 1,1 1 0,0 0-1,0 0 1,0 0 0,0 0-1,0 0 1,0 0-1,-1 0 1,1 1 0,0-1-1,0 0 1,0 0 0,0 1-1,0-1 1,-2 2 0,-12 1-4,93 3 349,-11 0-471,-37-4 85,50 9-1,-69-9 27,-1 1-1,0 0 1,0 0-1,0 1 1,0 0-1,-1 1 0,0 0 1,12 9-1,-14-8 6,0 0 0,-1 1-1,0 0 1,7 11 0,-8-11 37,0 0 1,1 0-1,-1-1 0,1 0 1,11 8-1,-12-10 10,1-1-1,-1 0 0,1 0 0,0-1 1,0 0-1,0 0 0,1 0 0,-1-1 1,0 0-1,1 0 0,-1 0 1,1-1-1,-1 0 0,0 0 0,1-1 1,-1 0-1,1 0 0,-1 0 0,0-1 1,8-3-1,-2 0-2,0 0 1,0 0-1,-1-2 1,0 1-1,0-2 0,0 1 1,-1-1-1,18-19 1,20-31 45,-2-2 1,40-72 0,-19 30-151,55-68 46,-120 167 5,17-28-107,-15 15-31,-4 16 148,0-1-1,0 1 1,0-1 0,-1 1-1,1-1 1,0 1 0,0-1 0,0 1-1,0-1 1,-1 1 0,1 0-1,0-1 1,0 1 0,-1-1-1,1 1 1,0 0 0,-1-1-1,1 1 1,0 0 0,-1-1-1,1 1 1,0 0 0,-1-1 0,0 1-1,0 0 1,0-1 0,1 1-1,-1 0 1,0 0 0,1 0-1,-1 0 1,0 0 0,1 0-1,-1 0 1,0 0 0,0 0-1,1 0 1,-1 0 0,0 1-1,-1-1 1,-3 2-43,-1 1 0,0-1 0,1 1-1,0 0 1,-1 0 0,1 0 0,0 1 0,-5 5 0,-10 11 3,0 1 0,2 0 0,0 1 1,2 2-1,0-1 0,-19 43 0,-58 165 310,86-210-228,4-13 17,-4 10-42,1 0 1,0 1 0,2-1-1,0 1 1,-2 30-1,5-46 31,1-1 0,1 1-1,-1-1 1,0 1 0,1-1 0,-1 1-1,1-1 1,0 0 0,0 1 0,0-1-1,0 0 1,0 1 0,3 3 0,-3-5-17,0 0 1,0 0-1,0 0 1,1-1-1,-1 1 1,0 0-1,0 0 1,1-1-1,-1 1 1,0 0-1,1-1 1,-1 0-1,1 1 1,-1-1-1,1 0 1,-1 0-1,1 0 1,-1 0 0,1 0-1,-1 0 1,1 0-1,-1 0 1,0 0-1,1-1 1,2 0-1,18-8-2,1 0 0,-1-2 0,0 0-1,29-21 1,-40 25 22,7-6 190,17-16 1,-25 21-236,8-11-160,0 1-324,-17 18 486,-1 0-1,0-1 1,0 1 0,0 0-1,0 0 1,0 0-1,0 0 1,0 0-1,1 0 1,-1 0-1,0 0 1,0 0 0,0 0-1,0 0 1,0 0-1,0-1 1,0 1-1,0 0 1,0 0 0,0 0-1,0 0 1,0 0-1,1 0 1,-1 0-1,0 0 1,0-1 0,0 1-1,0 0 1,0 0-1,0 0 1,0 0-1,0 0 1,0 0 0,0-1-1,0 1 1,0 0-1,0 0 1,0 0-1,0 0 1,-1 0-1,1 0 1,0-1 0,0 1-1,0 0 1,0 0-1,0 0 1,0 0-1,0 0 1,0 0 0,0 0-1,0 0 1,0 0-1,-1 0 1,1-1-1,-1 2 6,4 5-83,2 0 82,1 0 0,1 0 1,-1 0-1,1-1 0,0 0 0,10 6 0,11 7 79,-21-13-72,0-1 0,0 0 0,0 0 0,1 0 0,0-1 1,0 0-1,15 4 0,-6-5 137,0 1 1,33-1 0,-48-3-163,0 1 0,0-1 0,0 0 0,1 0 0,-1 0 0,0 0 0,3-2 0,-5 1 33,10-1 103,-9 2-106,0 1 0,1-1 0,-1 0 0,0 0 0,0 0 0,0 0 0,0 0-1,0 0 1,0 0 0,0 0 0,0 0 0,0-1 0,0 1 0,0 0 0,-1 0 0,1-1 0,1-2 0,2-5-30,-2 6 21,-1 0 1,1 0-1,-1 0 0,1-1 0,-1 1 0,-1 0 1,1-1-1,0 1 0,0-7 0,-1 0-72,0 1 0,-3-15-1,4 23 58,-1 0 1,0 0-1,-1 1 0,1-1 0,0 0 0,0 0 1,0 0-1,0 0 0,-1 1 0,1-1 0,0 0 1,-1 0-1,1 1 0,-1-1 0,1 0 0,-1 0 0,1 1 1,-1-1-1,1 1 0,-1-1 0,0 0 0,1 1 1,-1-1-1,0 1 0,1 0 0,-1-1 0,0 1 1,0-1-1,1 1 0,-1 0 0,0 0 0,0-1 1,0 1-1,0 0 0,1 0 0,-1 0 0,0 0 1,0 0-1,0 0 0,0 0 0,1 0 0,-1 1 0,0-1 1,0 0-1,0 0 0,1 1 0,-1-1 0,0 0 1,-1 1-1,-1 1-12,0 0 0,-1 0-1,1 0 1,0 0 0,0 0 0,0 1 0,1-1 0,-1 1-1,-4 5 1,6-6 28,-4 5 15,0 0-1,1 1 1,0-1 0,1 1 0,-4 10 0,6-16-12,1 0 1,-1 0 0,1 0 0,0 1-1,0-1 1,0 0 0,0 0-1,0 0 1,0 0 0,1 1 0,-1-1-1,0 0 1,1 0 0,0 0 0,0 0-1,-1 0 1,1 0 0,1 0 0,-1 0-1,0 0 1,0-1 0,1 1 0,-1 0-1,1-1 1,-1 1 0,3 1 0,2 1 12,0 0 0,0-1 0,0 1 1,0-1-1,1 0 0,0-1 1,-1 0-1,1 0 0,0 0 0,0-1 1,0 0-1,0 0 0,11-1 1,9-1 0,1-1 1,30-6 0,-33 4-3,152-25-35,-152 25-281,-23 3 192,-4 1 21,-10 3 42,-11 2 29,0 1 1,0 2 0,1 0 0,1 1 0,-1 1-1,-26 17 1,43-23-5,-23 17-61,27-20 90,0 0 0,1 0-1,-1 0 1,0 0 0,0 0 0,0 0-1,1 0 1,-1 0 0,0 0 0,1 0-1,-1 0 1,1 0 0,-1 1 0,1-1-1,0 0 1,-1 0 0,1 1-1,0-1 1,0 0 0,0 0 0,0 1-1,0-1 1,0 1 0,1-1-2,-1 0 0,1 0 0,-1-1 0,0 1 0,1-1 0,0 1 0,-1 0 1,1-1-1,-1 1 0,1-1 0,0 1 0,-1-1 0,1 0 0,0 1 0,-1-1 0,1 0 0,0 1 0,0-1 0,-1 0 1,1 0-1,0 0 0,0 0 0,-1 1 0,1-1 0,0 0 0,0 0 0,0-1 0,0 1 0,25-4 121,-22 3-101,21-7 131,0-1-1,0 0 1,34-21-1,-50 26-114,4-4-15,0 1 0,-1-2 1,0 0-1,0-1 0,12-12 0,-8 6-16,-1-1 1,0-1 0,-2 0-1,0-1 1,-1-1-1,11-23 1,47-128 19,-56 132-35,37-124-427,-48 155 374,-2 5-5,-1 1 1,1-1 0,0 1 0,-1-1 0,1 0-1,-1 1 1,0-1 0,0 0 0,0 0 0,-1-4 0,1 7 45,0 0 1,0-1-1,0 1 1,0 0-1,0-1 1,0 1 0,-1 0-1,1 0 1,0-1-1,0 1 1,0 0-1,0 0 1,0 0-1,-1-1 1,1 1 0,0 0-1,0 0 1,0 0-1,-1-1 1,1 1-1,0 0 1,0 0 0,-1 0-1,1 0 1,0 0-1,0 0 1,-1-1-1,1 1 1,0 0-1,-1 0 1,-9 4-178,7-2 160,-1 0 0,1 1 0,1-1 0,-1 1 0,0 0 0,-2 3 0,-6 11-59,0 0 0,1 1 0,-13 34 0,-18 65 136,35-99-21,-9 28 290,1 1 0,-11 79 0,23-105-528,1-1-1,1 1 1,3 29-1,-1-35-664,1 1 0,1-1-1,0 0 1,1 0 0,9 18 0,0-4-2153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1:13.5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46 4 5472,'-37'-3'2496,"29"26"-2176,8-10 672,5-1-608,-2 3 416,10 6-480,6-6 192,4 5-288,-2-3 224,6 3-256,-4-9 672,1 1-480,-11-4-544,0 4 96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1:13.9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 93 5888,'-28'-20'2688,"33"20"-2336,3-5 416,7 5-480,33-8 544,15 1-512,27-6 160,5 6-320,4-6 992,-4 6-640,3-1-3680,-8 3 1696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1:19.0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3 677 3392,'-3'2'3650,"15"-1"-1850,-3-3-1240,-1-1 0,1 0 0,-1-1-1,0 0 1,0 0 0,-1 0-1,14-11 1,0 1 61,42-26 319,111-73-115,-158 100-746,0-1 1,-1 0-1,-1-1 0,-1-1 0,0 0 1,21-34-1,-25 37 68,-5 6-42,1 1 1,6-14 0,-9 10-316,-6 14-19,-10 14 39,1 1 131,2 1 0,0 0 1,1 0-1,-14 41 0,24-57 69,-1 0-1,1 0 0,-1 0 1,1 1-1,1-1 0,-1 0 1,0 0-1,1 0 0,0 0 1,0 0-1,0 0 0,1 0 0,-1 0 1,1 0-1,0 0 0,0-1 1,0 1-1,1-1 0,-1 1 1,1-1-1,-1 0 0,6 4 1,-3-2 60,-1-1 0,1-1 0,0 1 0,0 0 0,0-1 0,1 0 0,-1 0-1,1-1 1,0 0 0,-1 0 0,1 0 0,0 0 0,0-1 0,12 1 0,-13-2 22,1-1 0,-1 1 0,1-1 0,-1-1 0,0 1 0,0-1 0,1 1 0,-1-2 0,5-2 0,5-3 217,21-17 0,-19 12-247,3-3 147,0-1 1,33-37-1,-35 34-182,1 1 0,30-24 0,-46 41-47,0 0 0,0 1-1,0-1 1,0 1-1,0-1 1,0 1 0,1 0-1,-1 0 1,1 1 0,-1-1-1,0 1 1,1-1-1,-1 1 1,1 0 0,-1 1-1,1-1 1,-1 0-1,0 1 1,1 0 0,4 1-1,5 4 10,1-1-1,-1 2 0,21 12 1,2 2 5,0 0 126,6 2-5,-33-18-160,-7-3 134,0-1 0,0 0 0,0 0 0,1 0 0,-1 0 0,4 1 0,-6-2-76,1 0-1,-1 0 0,0 0 1,0 0-1,1 0 0,-1 0 0,0 0 1,0 0-1,0 0 0,1 0 1,-1 0-1,0 0 0,0 0 1,1-1-1,-1 1 0,0 0 0,0 0 1,0 0-1,0 0 0,1 0 1,-1-1-1,0 1 0,0 0 0,0 0 1,0 0-1,1 0 0,-1-1 1,0 1-1,0-13 173,-1 6-126,-1 0-1,0 0 1,0 0-1,-1 0 1,-5-9-1,6 12-59,0 0 0,-1 1 1,1 0-1,-1-1 0,0 1 0,0 0 0,-1 1 1,1-1-1,0 0 0,-1 1 0,-5-3 0,3 2-29,-1 0-1,0 0 0,1 0 0,-1 1 0,0 0 0,0 1 1,0-1-1,0 1 0,0 1 0,-10-1 0,8 2-16,0 1-1,-1-1 1,1 1-1,0 1 0,1 0 1,-1 0-1,-14 8 0,4-2 1,1 1 0,0 1 0,-25 21 0,39-29 42,-1 1 0,1 0 0,0 0 0,0 0 0,0 1 0,1-1 0,-1 1 0,1 0 0,0 0 0,1 0 0,-1 0 1,1 1-1,0-1 0,0 1 0,1-1 0,-1 1 0,0 10 0,2-14 14,0 1-1,1 0 0,-1-1 1,0 1-1,1 0 1,0-1-1,-1 1 1,1-1-1,0 1 1,0-1-1,0 1 0,1-1 1,-1 0-1,1 1 1,-1-1-1,4 3 1,-2-2 9,0-1 0,1 1 0,-1-1 0,0 0 0,1 0 0,0 0 1,-1 0-1,1-1 0,0 0 0,4 2 0,3-2 40,-1 1 0,0-1 0,1 0-1,-1-1 1,0-1 0,1 1 0,18-5-1,-11 1 12,0-2 0,0 1 0,-1-2 0,0-1 0,0 0-1,-1-1 1,0 0 0,0-1 0,-1-1 0,15-14 0,-26 20-51,1 0 1,-1 0-1,0-1 1,0 1-1,-1-1 1,0 0-1,0 0 0,0 0 1,1-7-1,5-8 32,-36 96-519,-36 94 415,-7 17-37,52-147 77,-1 0 0,-39 58 0,34-61 9,-5 5 125,-39 46 0,56-75 83,0 0-1,-1-1 1,-19 12 0,30-22-186,0 1 0,0-1 0,0 0 0,0 0 1,0 0-1,0 0 0,0 0 0,0-1 0,-1 1 1,1-1-1,0 1 0,0-1 0,-1 0 0,1 0 1,0 0-1,-1 0 0,1 0 0,0-1 0,0 1 1,-1-1-1,1 1 0,0-1 0,0 0 0,0 0 1,-3-1-1,2 0-12,0-1-1,0 1 1,0 0 0,1-1-1,-1 1 1,1-1 0,0 0 0,0 0-1,0 0 1,0 0 0,0 0-1,1 0 1,-1 0 0,1-1 0,-2-5-1,2 1-7,1-1 0,-1 0-1,1 1 1,1-1 0,-1 0 0,1 1-1,1-1 1,3-10 0,-3 7 0,3-9-28,1-1 0,0 1-1,2 0 1,0 0 0,1 1-1,2 0 1,0 1 0,0 0-1,2 0 1,1 2 0,0-1-1,1 2 1,0 0 0,2 1-1,27-20 1,3 4 44,3 2 0,68-31 0,-12 8-25,-67 29 54,-2-1 1,55-48 0,-24 6 166,-10 9-109,-26 26-89,-15 15-26,0 0 0,1 1 1,24-15-1,-41 29 14,0 0 1,0 1-1,0-1 0,1 0 0,-1 1 1,0 0-1,0-1 0,0 1 1,1 0-1,-1-1 0,0 1 0,0 0 1,1 0-1,-1 0 0,0 0 1,1 0-1,-1 0 0,0 1 0,0-1 1,0 0-1,1 1 0,-1-1 1,0 1-1,0-1 0,0 1 0,0-1 1,0 1-1,1 0 0,-1 0 1,-1-1-1,1 1 0,0 0 0,1 2 1,0-1 2,0 1 1,0 0 0,0 0 0,-1 0-1,1 0 1,-1 1 0,0-1-1,0 0 1,0 0 0,0 7-1,-1-1-34,0-1 0,0 0 0,-1 1-1,0-1 1,0 0 0,-3 9 0,-18 48 279,18-56-231,0-1 1,0 0 0,0 0 0,-1 0 0,-8 10 0,-11 18 303,57-63 555,43-37-827,-40 33-147,74-50 0,-109 80 85,0 0 0,1 1 0,-1-1 0,1 0-1,-1 1 1,0-1 0,1 1 0,-1-1 0,1 1-1,-1-1 1,1 1 0,0 0 0,-1 0 0,1 0 0,-1 0-1,1 0 1,2 1 0,-3-1-1,0 1 1,0-1-1,0 1 1,0 0-1,0 0 1,0 0-1,0-1 1,0 1-1,0 0 1,0 0-1,-1 0 1,1 0-1,0 0 1,-1 0-1,1 1 1,0-1-1,-1 0 1,0 0-1,1 0 1,0 3-1,0 1 8,-1 1 0,1-1 0,-1 0 0,0 1 0,0-1 0,0 1 0,-1-1 0,0 0 0,-1 7 0,-18 49 31,11-36-138,7-19 122,0 0 0,0 0 0,1 0 0,0 1 0,0-1 0,1 11 0,0-16 3,0 0-1,0 1 1,0-1 0,0 1-1,1-1 1,-1 1-1,1-1 1,-1 0 0,1 1-1,-1-1 1,1 0-1,0 0 1,-1 1-1,1-1 1,0 0 0,0 0-1,0 0 1,0 0-1,0 0 1,0 0 0,1 0-1,-1 0 1,0-1-1,0 1 1,0 0 0,1-1-1,-1 1 1,1-1-1,-1 1 1,0-1 0,1 1-1,-1-1 1,3 0-1,2 0 21,1 0-1,0 0 1,-1 0-1,1-1 1,-1-1-1,1 1 1,-1-1 0,1 0-1,6-3 1,6-3 101,29-19 1,1-4-105,-2-2 0,-1-3 0,62-61 0,-64 50-284,-62 74 32,9-17 194,1 0-1,1 0 1,-13 24 0,16-28 9,1 1 1,0 0 0,1 0-1,0 0 1,0 0 0,1 0 0,-1 0-1,1 12 1,1-17 17,0 1 1,1-1-1,-1 1 0,1-1 1,0 0-1,0 1 0,0-1 1,0 0-1,0 1 0,0-1 1,0 0-1,1 0 1,-1 0-1,1 0 0,0 0 1,-1 0-1,1-1 0,0 1 1,0-1-1,3 3 0,3 0 29,-1 1 0,1-1 1,0-1-1,13 5 0,-12-5 10,0-1 0,0-1 0,1 1 0,-1-1 0,1-1 0,-1 0 0,1 0 0,-1-1 0,1 0 0,10-3 0,-12 2-17,-1 0 0,0 0 1,1-1-1,-1 0 0,0 0 1,-1 0-1,1-1 0,0 0 1,-1-1-1,0 1 0,0-1 1,0-1-1,5-6 0,-9 10-8,-1-1 0,1 1-1,-1-1 1,1 1 0,-1-1-1,0 0 1,0 0-1,0 0 1,-1 1 0,1-1-1,-1 0 1,1 0 0,-1 0-1,0 0 1,0 0 0,0 0-1,-1 0 1,1 0 0,-1 0-1,1 0 1,-1 0 0,-2-4-1,1 3-25,1 1-1,-1-1 0,0 0 1,-1 1-1,1 0 0,-1-1 1,1 1-1,-1 0 0,0 0 1,0 1-1,0-1 1,-1 1-1,1-1 0,-1 1 1,-6-3-1,-4 0 41,-2 0 0,1 1 0,-21-2 0,-15-4-114,39 9 230,2-1-195,10 2 50,0-1 0,0 0 0,1 1 0,-1-1 0,0 1 0,0-1 0,1 1 0,-1 0 0,0-1 0,1 1 0,-1-1 0,1 1 0,-1-1 0,0 1 0,1 0 0,-1-1 0,1 1-1,-1 0 1,1 0 0,-1-1 0,1 1 0,0 0 0,4-3 11,-1 1 0,1 0 0,0 1 0,-1-1 0,10-1 0,13-5-49,154-68-96,-99 25 223,-77 47-77,1 0-1,-1 0 1,1 0-1,-1-1 1,5-6 0,-6 6-27,-1 1 0,1 0 0,1 0 0,-1 1-1,0-1 1,1 1 0,7-4 0,-5 4 2,-4 1 19,-1 1 0,1-1 0,0 1 0,0 0 0,0 0 0,0 0 0,0 0 0,1 1 0,-1-1 0,0 1 0,0 0 0,0 0 0,6 0 0,21 2-115,2 1 114,-22-1-11,-1 1-1,1 0 1,-1 0 0,0 1 0,0 0-1,15 10 1,-20-11 8,-1-1 1,0 1-1,0 0 0,0 0 0,0 0 0,-1 0 0,1 0 1,-1 1-1,1-1 0,-1 1 0,0-1 0,-1 1 0,1 0 0,-1 0 1,1 0-1,-1 0 0,0 0 0,0 7 0,0-3-4,-1 0-1,-1 0 1,1 0-1,-1 0 1,-1 0-1,0 0 1,-4 13-1,-2 0 65,-16 27 0,17-34-53,-1 0 1,2 0-1,0 0 1,1 1-1,-6 26 0,11-39 3,0-1 0,0 0 0,-1 1 0,1-1 0,0 1 0,1-1-1,-1 0 1,0 1 0,0-1 0,1 0 0,-1 1 0,0-1 0,1 0 0,0 1-1,-1-1 1,1 0 0,0 0 0,-1 1 0,1-1 0,0 0 0,0 0-1,0 0 1,0 0 0,0 0 0,0 0 0,0-1 0,1 1 0,-1 0 0,0 0-1,0-1 1,1 1 0,-1-1 0,0 1 0,1-1 0,-1 0 0,0 1 0,1-1-1,-1 0 1,1 0 0,-1 0 0,3 0 0,8-1 67,0 0 1,0 0-1,0-2 1,0 1-1,0-2 1,-1 1-1,1-2 1,-1 1-1,0-1 1,0-1-1,13-10 0,-2 1-65,-1-1 0,-1-1 0,-1-1 0,20-24 0,-33 33-8,0 1 0,0-1 0,5-12 0,-5 10-55,-1 1 1,10-12-1,-13 21-110,-1 6 38,-3 13-20,-8 26 200,7-29-57,0 0 0,0 1 0,2-1 0,0 0 0,1 1 0,0-1 0,4 24 0,-3-36 14,0-1 1,0 1-1,0-1 1,0 1 0,0-1-1,1 0 1,-1 1 0,1-1-1,-1 0 1,1 0-1,0 0 1,0 0 0,0-1-1,0 1 1,0 0-1,1-1 1,-1 0 0,0 1-1,1-1 1,-1 0 0,1 0-1,-1 0 1,1-1-1,-1 1 1,1 0 0,0-1-1,-1 0 1,1 0-1,0 0 1,-1 0 0,1 0-1,0 0 1,-1-1 0,1 1-1,0-1 1,-1 0-1,1 1 1,-1-1 0,1 0-1,3-3 1,1-1 11,0-1 1,-1 1-1,0-1 1,0-1-1,0 1 1,-1-1-1,6-8 0,12-16 21,24-30-6,-26 33-96,48-52 0,-68 80 45,0-1 0,-1 0-1,1 0 1,0 0-1,0 1 1,0-1 0,0 0-1,0 1 1,0-1 0,0 1-1,0-1 1,0 1 0,0 0-1,0-1 1,0 1 0,0 0-1,0 0 1,0 0 0,0 0-1,3 0 1,-4 0 5,1 1 1,0-1-1,-1 1 0,1-1 1,0 1-1,-1 0 1,1-1-1,-1 1 1,1 0-1,-1-1 0,1 1 1,-1 0-1,1 0 1,-1-1-1,0 1 0,1 0 1,-1 0-1,0 0 1,0 0-1,0 0 0,0-1 1,1 1-1,-1 0 1,0 0-1,-1 0 1,1 2-1,0 6 51,-1 1-1,0 0 1,-1-1 0,0 1 0,-5 13-1,-22 47-215,0-3 391,27-60-208,-1 0 0,-1-1-1,-4 8 1,40-34 645,46-42-583,-25 17-93,116-101 122,-164 141-97,43-38-77,-43 39 32,1 0 0,0 0 0,0 1 0,0-1 0,0 1 0,13-4 0,-18 7 36,0 0 0,0 0-1,-1-1 1,1 1 0,0 1 0,0-1 0,0 0-1,0 0 1,0 0 0,0 0 0,-1 1 0,1-1 0,0 0-1,0 1 1,0-1 0,0 0 0,-1 1 0,1-1 0,0 1-1,-1 0 1,1-1 0,0 1 0,-1 0 0,1-1-1,-1 1 1,1 0 0,-1-1 0,1 1 0,-1 0 0,1 0-1,-1 0 1,0-1 0,1 1 0,-1 0 0,0 0 0,0 2-1,2 2-20,-1 1-1,0 0 0,-1-1 1,1 10-1,-2 4-11,-1 0-1,-8 32 0,-1 18 39,10-60 4,0 1 23,0 1-1,0-1 0,2 0 0,-1 0 1,3 12-1,-3-20-17,0 0 0,1 0 1,-1 0-1,1-1 0,-1 1 1,1 0-1,0-1 0,0 1 1,0 0-1,0-1 0,0 1 0,0-1 1,0 0-1,0 1 0,1-1 1,-1 0-1,1 0 0,-1 0 0,1 1 1,-1-2-1,1 1 0,-1 0 1,1 0-1,0 0 0,-1-1 0,1 1 1,0-1-1,0 1 0,0-1 1,-1 0-1,1 0 0,0 0 0,0 0 1,0 0-1,0 0 0,2-1 1,2 0 6,0 0 1,-1-1 0,1 0 0,-1 0-1,1 0 1,-1-1 0,0 0 0,6-4-1,41-33-94,-25 18 85,22-19 290,-1-2-1,62-75 0,-70 73-378,-26 30 56,-6 7-6,0 0 1,-1-1-1,0 1 1,-1-2-1,8-13 1,-13 23 17,-1-1 1,0 0-1,1 0 1,-1 1 0,0-1-1,0 0 1,1 0-1,-1 0 1,0 0-1,0 1 1,0-1-1,0 0 1,0-1-1,-1 2 5,1-1 0,0 1-1,0 0 1,0-1 0,0 1-1,0 0 1,-1 0 0,1-1-1,0 1 1,0 0 0,-1 0 0,1-1-1,0 1 1,0 0 0,-1 0-1,1 0 1,0-1 0,0 1-1,-1 0 1,1 0 0,0 0-1,-1 0 1,-1-1-8,1 1-1,0 0 0,-1 0 1,1 0-1,-1 0 1,1 0-1,-1 1 0,1-1 1,0 0-1,-1 1 1,1-1-1,-2 1 1,-7 4-23,1 1 1,0 0 0,0 0-1,-10 10 1,12-11 22,-13 13-6,1 0 0,0 2 0,1 0 0,2 1 1,-18 27-1,23-30 27,0 1 0,2 0 0,0 1 0,1 0 0,1 0 0,-9 41 0,16-56-2,-1 0 0,1 0 0,0 0 0,0 0 0,0 0 0,1 0 1,0 0-1,0-1 0,0 1 0,0 0 0,5 9 0,-6-13 17,1 1-1,0-1 1,0 1 0,0-1-1,0 1 1,1-1-1,-1 0 1,0 1 0,0-1-1,1 0 1,-1 0-1,1 0 1,-1 0 0,1 0-1,-1 0 1,1-1-1,0 1 1,-1 0 0,1-1-1,0 1 1,-1-1-1,1 0 1,0 0 0,0 1-1,0-1 1,-1 0-1,1 0 1,0-1-1,0 1 1,-1 0 0,1-1-1,0 1 1,0-1-1,-1 1 1,1-1 0,1-1-1,8-3 11,-1-1-1,0 0 1,0-1-1,-1 0 0,0 0 1,0-1-1,-1 0 1,0-1-1,0 0 1,13-19-1,-4 0 20,-1-1-1,21-50 1,-22 40-86,16-74 0,-22 74-385,-28 147-654,-4 22 1122,-57 125 26,42-144-21,36-106-51,-79 229-8,57-176 124,-59 104 0,76-149-86,-1-1 1,-1-1-1,0 1 0,-1-2 0,0 1 1,0-1-1,-16 11 0,17-15 39,-1 0-1,0 0 0,0-1 0,0 0 0,0-1 0,-1 0 0,0-1 0,1 0 1,-1-1-1,-12 2 0,-9-3-27,1-2 0,0 0 0,0-2 0,0-2 1,1-1-1,-54-17 0,72 19-39,-1-1 0,1 0 0,1-1 0,-14-9 1,19 10 6,0 0 1,0 0 0,0-1 0,1 0 0,-1 0-1,1 0 1,1 0 0,-1-1 0,1 0 0,0 0-1,1 0 1,0-1 0,0 1 0,0-1 0,1 1-1,0-1 1,1 0 0,0 0 0,0 0 0,0 0-1,1 0 1,0 0 0,1 0 0,0 0 0,0 1-1,1-1 1,0 0 0,0 0 0,0 1 0,6-11 0,-1 6-46,1-1 1,1 1-1,0 0 1,1 1-1,0 0 1,0 0 0,1 1-1,1 1 1,18-13-1,5 1-25,1 1-1,48-19 1,55-11 175,-107 40-143,-7 2-534,-1 1-1,33-4 1,-41 7-3997,-11 8 2506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1:19.4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138 69 7456,'-44'-37'3392,"12"26"-2944,19 2 1024,4 9-896,-4-6-96,3 6-288,2-5-352,3 10 64,2-5 416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1:19.8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69 72 8128,'-45'-37'3680,"32"30"-3168,8 3 416,0-5-576,5 6-224,0-5-352,5 8 128,8-4 224,5 4-64,14 9-5856,0 6 3168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1:22.9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33 487 2720,'-15'-10'891,"15"10"-883,0 0 1,0 0 0,0 0 0,0 0 0,0 0 0,-1-1 0,1 1 0,0 0 0,0 0-1,0 0 1,0 0 0,0 0 0,0 0 0,-1 0 0,1 0 0,0 0 0,0 0 0,0 0-1,0 0 1,0 0 0,-1 0 0,1 0 0,0 0 0,0 0 0,0 0 0,0 0 0,-1 0-1,1 0 1,0 0 0,0 0 0,0 0 0,0 0 0,0 0 0,0 0 0,-1 0 0,1 0-1,0 1 1,0-1 0,-10 5 397,10-5-360,0 0 0,0 0 0,0 0 0,0 0 0,0 0 0,-1 0 0,1 0 0,0 1 0,0-1 0,0 0 0,0 0 0,0 0 0,0 0 0,0 0 0,-1 0 0,1 0 0,0 0 0,0 0 0,0 0 0,0 0 0,0 1 0,0-1 0,0 0 0,0 0 0,0 0 0,0 0 0,0 0 0,0 0 0,0 0 0,0 1 0,0-1 0,0 0 0,0 0 0,0 0 0,0 0 0,0 0 0,0 0 0,0 1 0,0-1 0,0 0 0,0 0 0,5 4 1647,14 1 217,-6-3-1318,0 0 0,0-1 0,0-1-1,0 0 1,0 0 0,0-2-1,0 1 1,18-6 0,-19 3-333,1-1 1,-1 0-1,1-1 1,-2 0-1,1-1 1,-1 0-1,0 0 0,0-2 1,-1 1-1,0-1 1,0-1-1,16-21 1,13-26 359,44-81 1,-67 108-473,21-25 113,2-6-50,-19 28-466,-19 32-46,0 4 93,-1 7 32,-9 92-151,-5 41 357,5-83-8,-22 71 1,24-108 119,4-13-79,1 0 0,-2-1-1,1 1 1,-2-1 0,-7 14 0,12-22-46,-1 0-1,0-1 1,1 1 0,-1 0 0,1-1 0,-1 1 0,0-1 0,1 1-1,-1-1 1,0 1 0,0-1 0,1 0 0,-1 1 0,0-1 0,0 0-1,0 1 1,0-1 0,1 0 0,-1 0 0,0 0 0,0 0 0,0 0-1,0 0 1,0 0 0,0 0 0,1 0 0,-1 0 0,0-1 0,0 1-1,0 0 1,0 0 0,1-1 0,-1 1 0,0-1 0,0 1 0,1-1 0,-2 0-1,0-1 13,-1 0 0,0 0 0,1 0 0,-1-1 0,1 1 0,0-1 0,-4-5 0,-4-11-22,1 0-1,0-1 0,1-1 1,2 1-1,0-1 0,-4-23 1,9 37 17,0 6-35,1 0-1,0 1 0,0-1 1,-1 0-1,1 0 0,0 1 1,0-1-1,0 0 0,0 0 1,0 0-1,0 1 1,0-1-1,0 0 0,0 0 1,0 0-1,0 1 0,1-1 1,-1 0-1,1-1 0,-1 3-4,1-1 0,0 0 0,-1 1-1,1-1 1,-1 0 0,1 1-1,0-1 1,-1 1 0,1-1 0,-1 1-1,1-1 1,-1 1 0,1-1 0,-1 1-1,0 0 1,1-1 0,-1 1 0,0 0-1,1-1 1,-1 2 0,8 19-52,-7-16 84,1 1-1,0-1 1,0 0 0,1 0-1,0-1 1,-1 1-1,7 7 1,-5-8 39,0 0 1,0 0-1,0-1 1,0 1 0,1-1-1,-1 0 1,1 0-1,0-1 1,0 1-1,0-1 1,0 0 0,0 0-1,0-1 1,1 0-1,-1 0 1,1 0-1,6 0 1,-2-1 84,0-1 0,1 1 0,-1-2 1,0 0-1,0 0 0,0-1 0,-1 0 0,15-7 0,-5 1-80,-2-1-1,1-1 1,-2-1-1,1 0 1,-2-1-1,0 0 1,0-2 0,23-29-1,1-9 33,44-81 1,-76 121-3,9-13-445,-16 27 349,0-1-1,0 0 1,0 0-1,0 0 1,0 0-1,0 0 1,0 0 0,0 0-1,0 0 1,0 0-1,0 0 1,0 0-1,0 0 1,0 0 0,0 0-1,0 0 1,0 0-1,0 0 1,0 0-1,0 0 1,0 0 0,0 1-1,0-1 1,1 0-1,-1 0 1,0 0 0,0 0-1,0 0 1,0 0-1,0 0 1,0 0-1,0 0 1,0 0 0,0 0-1,0 0 1,0 0-1,0 0 1,0 0-1,0 0 1,0 0 0,0 0-1,1 0 1,-1 0-1,0-1 1,0 1-1,0 0 1,0 0 0,0 0-1,0 0 1,0 0-1,0 0 1,0 0 0,-2 11-76,0 0 26,-8 47-192,-19 58 1,-26 59 116,11-39 249,-46 193 256,88-321-229,0 0 0,0-1 0,-5 12 0,13-51 688,15-22-594,2 0 1,33-53-1,22-52-446,-23 5 140,20-45 397,-68 183-401,2-1 0,0 2 0,17-24 0,-23 34 29,2 0 0,-1 1 1,0-1-1,1 1 0,0 0 1,0 0-1,0 0 0,1 1 1,-1 0-1,1 0 1,0 0-1,-1 0 0,11-2 1,-14 5 27,0-1 1,0 1 0,0 0 0,0 0 0,0 0 0,-1 0-1,1 0 1,0 0 0,0 0 0,0 0 0,0 1 0,0-1-1,0 1 1,-1-1 0,1 1 0,0 0 0,0 0-1,2 2 1,-2-1 0,0 0-1,0-1 0,0 2 0,-1-1 1,1 0-1,-1 0 0,1 1 1,-1-1-1,0 0 0,0 1 0,2 4 1,-1 6-8,1-1 0,-2 1 0,0-1 0,0 20 0,-1-30 23,-1 35 39,-1 0 0,-2 0 0,-11 45 0,12-71 26,0 0 0,-1 0 0,-1-1 0,1 0 0,-2 0 0,1 0 0,-14 17 0,18-26-49,1 0-1,-1 0 1,0 0 0,1-1 0,-1 1-1,0 0 1,0 0 0,0-1 0,0 1-1,1-1 1,-1 1 0,0-1-1,0 1 1,0-1 0,0 1 0,0-1-1,0 0 1,0 1 0,0-1 0,-1 0-1,1 0 1,0 0 0,0 0-1,0 0 1,-1 0 0,0-1 4,1 0-1,-1 1 1,0-1-1,1 0 1,-1 0 0,1 0-1,-1 0 1,1-1-1,0 1 1,-1 0 0,1 0-1,0-1 1,-2-2-1,-2-5 44,0 0-1,0-1 0,-6-17 1,9 23-54,-5-18-28,1 0 0,-4-26 0,0 0-62,9 40-40,5 12-96,9 18-195,-10-17 364,-2-2 48,1 0 1,0-1 0,0 1 0,1-1 0,-1 0-1,0 0 1,1 0 0,-1 0 0,1 0 0,0 0-1,0-1 1,-1 1 0,1-1 0,0 0 0,0 0-1,0 0 1,1 0 0,-1 0 0,0-1 0,0 0-1,0 1 1,7-1 0,-1-1 14,0 0 0,-1 0 1,1-1-1,0 0 0,0 0 0,15-7 0,12-8 64,0-2 0,38-25-1,64-55-15,-96 67 17,45-36-187,-74 53 39,-9 11 2,-6 12-91,-15 32 62,-5 14-68,-9 73 50,30-121 178,0 1 0,1-1 0,0 1 0,0-1 0,1 8 0,-1-13-37,0 1-1,0-1 1,0 1 0,0-1 0,1 1 0,-1-1 0,1 0-1,-1 1 1,1-1 0,-1 1 0,1-1 0,0 0-1,-1 0 1,1 1 0,0-1 0,0 0 0,0 0 0,0 0-1,0 0 1,0 0 0,1 0 0,-1 0 0,0 0 0,0-1-1,1 1 1,-1 0 0,0-1 0,3 1 0,-2-1-7,0 0 0,-1 0 0,1 0 1,0-1-1,0 1 0,0 0 0,-1-1 1,1 0-1,0 1 0,-1-1 1,1 0-1,0 0 0,-1 0 0,1 0 1,2-2-1,21-22 97,-23 22-120,16-18-65,19-30 1,-25 33 54,0 0-1,2 1 1,19-20 0,-32 37 6,-1 0 0,0-1 0,1 1 0,-1 0 0,0-1 0,1 1 0,-1 0 0,0 0 0,1-1 0,-1 1 0,1 0 0,-1 0 0,1 0 0,-1-1 0,0 1 0,1 0 0,-1 0 0,1 0 0,-1 0 0,1 0 0,-1 0 0,1 0 0,0 0 1,-1 1 0,0-1 0,0 0 1,1 0-1,-1 1 0,0-1 0,1 0 0,-1 0 0,0 1 1,0-1-1,0 0 0,1 1 0,-1-1 0,0 0 0,0 1 1,0-1-1,0 1 0,0-1 0,0 0 0,0 1 0,1 22-150,-1-21 126,-5 53 118,-18 80 1,19-109 62,6-20-11,5-14 70,13-25-136,2 0 1,1 2 0,2 0 0,28-27 0,-43 49-84,0 1 1,1 0-1,13-8 1,-18 13-36,0-1 0,0 1 0,0 1-1,1-1 1,-1 1 0,1 0 0,10-1 0,-13 3 21,-1 0 0,1 0 1,-1 1-1,1-1 0,-1 1 0,1 0 0,-1 0 1,1 0-1,-1 0 0,0 1 0,1-1 1,-1 1-1,0 0 0,0 0 0,0 0 0,3 4 1,5 4-18,0 1 1,13 18 0,-17-21 27,55 80 263,-13-16-84,-45-66 144,2 2-1586,-1-1 0,1 0-1,0-1 1,11 11-1,-9-15-2096,1-2 1205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1:23.3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59 57 6656,'-40'-28'3008,"27"11"-2624,8 9 352,10 8-480,-5-4-224,8 8-64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1:25.9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1129 2816,'-4'-2'824,"5"3"-430,2 5 4340,1-13-1358,-1 2-2869,-1 0 1,1 0 0,2-9-1,0-2-20,63-126 1324,-56 121-1645,1 1-1,0 1 1,2 0 0,27-27 0,7 4-28,1 2 0,77-45 0,-45 30 232,-68 45-273,-3 2-97,1 0 1,18-10-1,-27 17-7,-1 0 1,0 0-1,1 0 0,-1 0 0,1 0 1,0 1-1,-1-1 0,1 1 0,-1 0 0,1-1 1,0 1-1,-1 0 0,1 1 0,0-1 0,-1 0 1,1 1-1,0-1 0,-1 1 0,4 1 0,-4 0 9,0 0-1,-1-1 1,1 1-1,0 0 0,-1 0 1,0-1-1,1 1 0,-1 0 1,0 1-1,0-1 0,0 0 1,0 0-1,0 0 0,-1 1 1,1-1-1,-1 0 1,1 0-1,-1 1 0,0-1 1,0 1-1,0 2 0,0 7 91,-1-1-1,-3 21 0,-2-3 189,-21 53 0,18-59-171,5-13 179,7-16 542,4-8-731,0 1 0,1 1 1,0 0-1,12-14 0,4-2-45,29-28 0,-38 43-63,-1 1 0,1 0 1,1 1-1,18-10 0,-30 19-19,0 0-1,0 0 1,0 1 0,1-1-1,-1 1 1,0 0 0,1 0-1,-1 0 1,10 0 0,-12 2 25,0-1 1,0 0 0,0 0-1,0 1 1,0-1-1,0 1 1,-1 0-1,1-1 1,0 1-1,0 0 1,-1 0 0,1 0-1,0 0 1,-1 0-1,1 1 1,-1-1-1,1 0 1,-1 1-1,0-1 1,0 1 0,1-1-1,-1 1 1,0 0-1,-1 0 1,3 2-1,-3-1 7,1 0 0,0 0 0,-1 0 0,0 0-1,1 0 1,-1 0 0,0 0 0,-1 0-1,1 0 1,0 0 0,-1 0 0,-1 3 0,-13 37 116,9-28-50,-39 91 288,44-106-349,1 0 0,0 0 0,0 0 0,0 0 0,0 0 0,0 0 0,0 0 0,0 0 0,0 0 0,0 0 0,0 0 0,0 0 0,0 0 0,0 1 0,0-1 0,0 0 0,0 0 0,0 0 0,0 0 0,0 0 0,0 0 0,0 0 0,0 0 0,0 0 0,0 0 0,0 0 0,0 1 0,0-1 0,0 0 0,0 0 0,0 0 0,0 0 0,0 0 0,0 0 0,0 0 0,0 0 0,0 0 0,0 0 0,0 0 0,0 0 0,1 0 0,-1 0 0,0 0 0,0 1 0,0-1 0,0 0 0,0 0 0,0 0 0,0 0 0,0 0 0,0 0 0,0 0 0,0 0 0,0 0 0,1 0 0,-1 0 0,0 0 0,0 0 0,0 0 0,0 0 0,0 0 0,0 0 0,0 0 0,0 0 0,0 0 0,0 0 0,0 0 0,1-1 0,8-4 313,19-14-162,-17 11-111,220-137 239,-230 144-294,7-4-14,29-14-262,-36 18 262,1 0-1,0 1 1,0-1-1,0 0 0,0 1 1,0 0-1,-1-1 1,1 1-1,0 0 1,0 0-1,0 0 1,0 0-1,0 1 1,0-1-1,0 0 0,0 1 1,2 0-1,-3 0 24,0 0-1,0 0 0,0 0 1,0 1-1,0-1 0,0 0 1,0 1-1,0-1 0,0 0 1,-1 1-1,1-1 0,0 1 1,-1-1-1,0 1 0,1-1 1,-1 1-1,0-1 0,0 1 0,1 0 1,-1-1-1,-1 3 0,1 5-11,0-1-1,-3 14 0,-39 174-60,36-170 192,0 0-1,2 1 0,-1 42 1,5-67-100,0-1 1,0 0 0,0 1-1,0-1 1,0 0-1,0 1 1,1-1 0,-1 0-1,1 1 1,-1-1-1,2 3 1,-2-4-10,0 0-1,1 0 1,-1 1-1,0-1 1,0 0-1,1 0 1,-1 1-1,0-1 1,1 0 0,-1 0-1,0 0 1,1 0-1,-1 1 1,0-1-1,1 0 1,-1 0-1,0 0 1,1 0 0,-1 0-1,0 0 1,1 0-1,-1 0 1,1 0-1,-1 0 1,0 0-1,1 0 1,-1 0 0,1-1-1,2 0 44,-1-1-1,1 1 0,0-1 1,-1 0-1,1 0 0,-1 0 1,0 0-1,0 0 1,3-4-1,43-63 165,-24 32-168,20-27-89,78-84-1,-112 138-83,1 0 1,20-14-1,-31 24 112,0-1 0,1 1 1,-1 0-1,0-1 1,1 1-1,-1 0 1,0 0-1,1-1 1,-1 1-1,0 0 0,1 0 1,-1 0-1,0 0 1,1 0-1,-1-1 1,1 1-1,-1 0 0,0 0 1,1 0-1,-1 0 1,1 0-1,-1 0 1,0 0-1,1 0 1,-1 0-1,1 1 0,-1-1 1,0 0-1,1 0 1,0 1 7,-1-1 0,0 1 1,0-1-1,1 1 1,-1 0-1,0-1 0,0 1 1,0-1-1,1 1 1,-1 0-1,0-1 0,0 1 1,0 0-1,0-1 1,0 1-1,0 0 0,-7 30 68,7-29-96,-8 26 77,-2 4 22,2-1 1,1 1-1,1 0 1,-1 41-1,7-71-34,0 0 0,0 0 0,0 0 0,0 0 0,0 0 0,1-1 0,-1 1 0,1 0 0,-1 0 0,1 0 0,-1 0-1,1 0 1,0-1 0,2 4 0,-3-5-19,1 0 0,-1 1-1,0-1 1,1 0 0,-1 1-1,1-1 1,-1 0 0,1 0-1,-1 0 1,1 0 0,-1 1-1,1-1 1,-1 0 0,1 0-1,-1 0 1,1 0 0,-1 0-1,1 0 1,-1 0 0,1 0-1,0-1 1,1 0 17,0 1 0,0-1 0,0 0 0,0 0 1,0 0-1,0-1 0,2-1 0,11-11 54,17-20-1,6-6 37,8-1-223,96-68 0,-141 109 81,0-1-1,0 0 1,1 0-1,-1 1 0,0-1 1,1 1-1,-1-1 1,0 1-1,1 0 1,-1-1-1,2 1 1,-3 0 9,1 0 1,-1 0-1,1 0 1,-1 0-1,1 0 1,-1 1-1,1-1 1,-1 0-1,0 0 1,1 0-1,-1 0 1,1 1-1,-1-1 1,0 0-1,1 0 1,-1 1-1,0-1 1,1 0-1,-1 1 1,0-1-1,1 0 1,-1 2-1,1 0-1,0 0-1,-1 0 1,1 0-1,-1 0 1,0 0-1,0 0 1,0 0-1,0 0 1,0 0-1,0 0 1,0 0-1,-1 4 1,-9 37 4,2-8 6,-5 44 0,13-71 4,-5 80-14,5-75 35,1 1 0,0 0-1,1-1 1,4 18 0,-5-28 2,1 1 0,-1 0 0,0-1 0,1 1 0,0-1 0,0 1 0,0-1 0,0 0 0,1 0 0,-1 0 0,1 0 0,3 3 1,-5-5-12,1-1 1,-1 1-1,0 0 1,1 0 0,-1-1-1,1 1 1,-1-1 0,1 1-1,0-1 1,-1 1 0,1-1-1,-1 0 1,1 0 0,0 0-1,-1 0 1,1 0 0,-1 0-1,1-1 1,0 1-1,-1 0 1,1-1 0,-1 1-1,1-1 1,-1 0 0,1 1-1,-1-1 1,0 0 0,1 0-1,-1 0 1,0 0 0,1 0-1,1-3 1,7-5 14,-1-2 0,0 1 0,-1-1-1,14-22 1,25-58 25,-18 32-95,46-68 8,30-63 296,16-102-499,-119 286 230,9-24-52,-1-1 0,10-53 1,-20 83 51,0 1 0,1-1 0,-1 0 0,0 1 0,0-1 0,0 0 0,0 1 0,0-1 0,0 0 0,0 1 0,-1-1 0,1 0-1,0 1 1,0-1 0,0 0 0,-1 1 0,1-1 0,0 1 0,-1-1 0,1 0 0,0 1 0,-1-1 0,1 1 0,-1-1 0,1 1 0,-1-1 0,0 0 0,0 1-7,1 0-1,-1 0 1,0 0 0,0 0-1,1 0 1,-1 0 0,0 0 0,0 0-1,0 0 1,1 0 0,-1 1-1,0-1 1,0 0 0,1 0 0,-1 1-1,0-1 1,1 0 0,-1 1-1,0-1 1,1 1 0,-1-1-1,0 1 1,0 0 0,-3 3-18,0 1-1,0 0 1,0 0 0,0 0-1,1 1 1,0-1 0,0 1 0,-3 8-1,0-2-5,-29 69-20,3 2 0,-34 140 0,60-199 62,1 1-1,1 0 1,-1 32 0,5-44-1,1 0 1,0-1-1,0 1 1,1-1-1,1 0 1,0 0-1,1 0 1,7 17-1,-9-26 14,-1 0-1,0 0 1,1 0 0,0-1-1,-1 1 1,1 0-1,0-1 1,0 0 0,1 1-1,-1-1 1,0 0 0,1 0-1,0 0 1,-1-1-1,1 1 1,0 0 0,0-1-1,0 0 1,0 0-1,0 0 1,0 0 0,0 0-1,0-1 1,0 1-1,0-1 1,0 0 0,1 0-1,-1 0 1,0 0-1,0 0 1,0-1 0,0 0-1,4-1 1,13-4 59,0-2 0,-1-1 1,0 0-1,34-24 0,-16 6-48,41-39 1,-61 49-33,0-2 0,-1 0 0,-1-1 1,-1-1-1,0 0 0,-2-1 0,16-36 0,-5-2 85,27-111-1,-43 142-61,37-164-7,-43 184-39,0 7-10,0-1-1,-1 0 0,1 0 1,-1 0-1,0 1 0,0-1 0,0 0 1,0 0-1,0 0 0,-1-4 1,0 7 19,1 0 1,0 0 0,-1 0-1,1 0 1,0 0 0,-1 1 0,1-1-1,-1 0 1,1 0 0,0 0-1,-1 0 1,1 0 0,0 1 0,0-1-1,-1 0 1,1 0 0,0 1 0,-1-1-1,1 0 1,0 0 0,0 1-1,0-1 1,-1 0 0,1 1 0,0-1-1,0 0 1,0 1 0,0-1-1,0 0 1,-1 1 0,-6 14-26,0 0 1,0 1-1,-5 22 1,-10 51-117,11-39 123,-57 297-164,64-320 226,2-1 0,0 1 0,2 0 0,1 0 0,1-1 0,8 38 0,-9-57 24,1 0 0,-1 0 0,1 0 0,1-1 0,4 11 0,-6-16-38,-1 0 1,1 0-1,-1 0 1,1-1-1,0 1 1,-1 0-1,1 0 1,0 0 0,0 0-1,0-1 1,-1 1-1,1 0 1,0-1-1,0 1 1,0-1 0,0 1-1,0-1 1,0 1-1,0-1 1,1 0-1,-1 0 1,0 1-1,0-1 1,0 0 0,0 0-1,0 0 1,0 0-1,0 0 1,1 0-1,-1-1 1,0 1-1,0 0 1,0-1 0,0 1-1,0 0 1,0-1-1,0 1 1,0-1-1,0 0 1,0 1 0,0-1-1,0 0 1,0 0-1,9-8 5,-1 0 0,0 0 0,-1-1 0,0 0 0,-1-1 0,11-19 0,-1 2-16,46-63-329,-63 91 319,0-1 1,0 1-1,0 0 0,1 0 1,-1 0-1,0 0 0,0 0 1,0 0-1,0 0 0,0 0 1,0 0-1,0 0 0,0 0 1,0-1-1,1 1 0,-1 0 1,0 0-1,0 0 0,0 0 1,0 0-1,0 0 1,0 0-1,0 0 0,1 0 1,-1 0-1,0 0 0,0 0 1,0 0-1,0 0 0,0 0 1,0 0-1,0 0 0,1 0 1,-1 0-1,0 0 0,0 1 1,0-1-1,0 0 0,0 0 1,0 0-1,0 0 0,0 0 1,1 0-1,-1 0 0,0 0 1,0 0-1,0 0 1,0 0-1,0 1 0,0-1 1,0 0-1,0 0 0,0 0 1,0 0-1,0 0 0,0 0 1,0 0-1,0 1 0,0-1 1,0 0-1,0 0 0,0 0 1,0 0-1,0 0 0,0 0 1,0 1-1,3 10-31,-2-9 16,0 8-11,0 0 0,0 17 0,-1-19 73,0-1 0,0 1 1,1-1-1,0 1 0,0-1 1,1 0-1,2 9 0,-2-11-76,5 9 492,-1-14-1015,2-9-1332,-2-1-1566,2-2 1018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1:26.3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41 6560,'-9'-23'2976,"9"11"-2592,0 7 96,9 10-1024,1 2 640,3 9-32,-5 16-2240,2 4 1152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1:29.6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63 669 3392,'5'5'377,"-1"0"1,-1 0 0,1 1-1,-1-1 1,0 1-1,0-1 1,-1 1-1,1 0 1,-1 0-1,0 0 1,-1 0-1,0 1 1,1 8 0,0 9 410,-2 0 0,-2 29 0,1-39-545,-9 79 1786,-42 176 1,26-187-661,21-67-280,4-14-976,-2 8 876,1-10-350,1-9 25,2 0-499,0-1-1,4-13 0,-2 7-91,10-54 117,15-77-188,-11 82 156,4 1 1,2 0 0,55-106-1,-77 170-137,3-9-1,1 1 1,11-14 0,-15 22-28,-1-1 1,1 1-1,0 0 1,0 0-1,0 0 1,1 0 0,-1 0-1,0 0 1,0 0-1,1 0 1,-1 0-1,0 0 1,1 0-1,-1 1 1,1-1-1,-1 1 1,1-1 0,-1 1-1,1 0 1,-1-1-1,1 1 1,-1 0-1,1 0 1,-1 0-1,4 1 1,-3-1 9,-1 1 0,1 0-1,0 1 1,-1-1 0,1 0 0,-1 0 0,1 1 0,-1-1-1,0 1 1,1-1 0,-1 1 0,0-1 0,0 1-1,0 0 1,0 0 0,0-1 0,-1 1 0,1 0-1,-1 0 1,1 2 0,1 3 31,0 1 0,-1-1 0,0 0 0,-1 9 0,-1 10 72,-1 0-1,-2 0 0,-9 34 1,6-39 86,7-20-168,-1 0-1,1 0 1,0-1-1,-1 1 1,1 0-1,-1-1 1,1 1-1,0-1 1,-1 1-1,0-1 1,1 1-1,-1-1 1,1 1-1,-1-1 1,0 1-1,1-1 1,-1 1-1,0-1 1,1 0-1,-1 0 1,-1 1-1,1-1 9,0-1 0,0 1 0,0-1 0,0 1 0,0-1-1,0 1 1,0-1 0,0 0 0,0 1 0,0-1 0,0 0 0,1 0 0,-1 0 0,0 0 0,1 0-1,-1 0 1,0 0 0,1 0 0,-1 0 0,0-1 0,-7-19 125,6 15-175,1 1 1,0 0 0,0 0 0,0-1-1,1 1 1,0-1 0,0 1 0,0 0 0,0-1-1,1 1 1,0 0 0,2-6 0,-3 10 6,1 0 1,-1 1 0,0-1 0,1 1 0,-1-1 0,0 1 0,1-1-1,-1 1 1,1-1 0,-1 1 0,1-1 0,-1 1 0,1-1-1,-1 1 1,1 0 0,-1-1 0,1 1 0,0 0 0,-1 0 0,1-1-1,-1 1 1,1 0 0,0 0 0,-1 0 0,2 0 0,18 0-36,-17 1 46,2-1 3,11 2 22,1 0 0,-1-2-1,23-1 1,29-9-19,95-25 1,-136 27-5,0-1 0,-1-1-1,0-2 1,0 0 0,-1-2 0,25-19 0,-35 21 15,0-1 0,-1 0 0,-1-1 0,-1 0 0,0-1 0,0 0 0,14-29 0,2-10-7,21-59-1,-32 69-36,9-19-7,25-98-1,-50 158 17,-1 1 0,1-1 0,-1 1 0,1 0 0,-1-1 0,0 1 0,0-1 0,-1 1 1,1-1-1,-1-3 0,1 6 12,0-1 0,0 1 0,0 0 0,0 0 0,0 0 1,0 0-1,0 0 0,0 0 0,0-1 0,0 1 0,-1 0 1,1 0-1,0 0 0,0 0 0,0 0 0,0 0 0,0 0 1,0 0-1,0-1 0,0 1 0,-1 0 0,1 0 0,0 0 1,0 0-1,0 0 0,0 0 0,0 0 0,0 0 0,0 0 1,-1 0-1,1 0 0,0 0 0,0 0 0,0 0 0,0 0 1,0 0-1,-1 0 0,1 0 0,-7 4-116,-6 10 6,10-12 64,-7 9 3,1 1-1,0-1 0,0 2 0,1-1 0,1 1 0,0 0 1,1 1-1,-9 24 0,2 9 166,-9 64 0,14-69-92,-31 192 152,37-219-163,-1 0 0,2 0 0,0 1 0,3 27-1,-1-18 460,-2-18-309,1-6 45,-5-1-254,4 0 80,2 0-33,-1 0-113,1 12 160,2-8-30,0 0 1,1 0-1,-1 0 0,1-1 0,0 0 1,0 1-1,8 4 0,-9-7 11,0 1-1,-1-1 1,1 0 0,0-1 0,-1 1 0,1 0-1,0-1 1,0 1 0,-1-1 0,1 0-1,0 0 1,0 0 0,0-1 0,0 1-1,-1-1 1,6-1 0,0-1 11,0 0-1,-1 0 1,1-1 0,-1-1-1,0 1 1,0-1-1,-1 0 1,0 0 0,12-13-1,1-5 5,24-37-1,-17 23-25,3 0 39,21-32-332,-57 104-308,0 5 675,0-16-75,-8 30 9,13-47-17,1-1 0,1 0 0,-1 0 0,1 0 0,0 1 0,1 8 1,-1-14 8,0 1 0,1-1 0,-1 1 0,0-1 0,0 0 1,1 1-1,-1-1 0,1 0 0,-1 0 0,1 1 0,0-1 1,-1 0-1,1 0 0,0 0 0,0 1 0,0-1 0,0 0 1,0 0-1,0-1 0,0 1 0,0 0 0,0 0 0,0 0 1,0-1-1,1 1 0,-1 0 0,0-1 0,1 0 0,-1 1 1,0-1-1,3 1 0,24-4 69,0 0 0,0-2 0,0-1-1,29-11 1,-55 16-89,3 0-1,97-32 73,-88 27-51,0 0-1,0-1 1,0 0-1,23-18 1,-26 17-43,0 1 0,0 0 0,1 0 0,0 1 0,14-5 0,-15 4-90,-11 6 77,-7 5 1,-75 55 42,64-49-20,1 1 24,-28 21-1,41-28-20,0-1 0,1 1 0,-1 0 0,1 0 0,-1 0-1,1 0 1,1 1 0,-1-1 0,0 1 0,1 0 0,-3 8 0,4-10 15,1-1 0,0 0 1,-1 1-1,1-1 1,0 1-1,0-1 0,1 0 1,-1 1-1,0-1 1,1 1-1,-1-1 1,1 0-1,0 0 0,0 1 1,0-1-1,0 0 1,0 0-1,1 0 0,-1 0 1,0 0-1,1 0 1,0 0-1,-1-1 1,1 1-1,0 0 0,0-1 1,0 0-1,0 1 1,4 1-1,-1 0 13,0-1 1,0 0-1,0 0 0,0 0 1,0-1-1,0 0 0,1 0 0,-1 0 1,1 0-1,-1-1 0,0 0 1,11-1-1,9-4 6,0-2 0,36-13 0,47-25 44,-51 19-54,16-10 145,-20 8-70,-40 21-156,-1 0-234,-12 9 183,-7 6 90,-28 24-138,25-24 176,0 1-1,0 0 0,1 0 0,-11 15 0,19-21-10,-1-1 0,0 1 0,1 0 1,-1 0-1,1 0 0,0 0 0,0 1 1,0-1-1,0 0 0,1 0 0,-1 1 1,1-1-1,0 0 0,0 1 0,0-1 1,0 0-1,0 1 0,1-1 0,0 0 0,0 0 1,2 7-1,-3-9 12,1 0 0,0 0 1,-1 0-1,1 0 0,0 0 1,0 0-1,-1 0 0,1 0 0,0 0 1,0 0-1,0 0 0,0-1 1,0 1-1,1 0 0,-1-1 0,0 1 1,0 0-1,0-1 0,0 0 1,1 1-1,-1-1 0,0 0 0,0 0 1,1 1-1,-1-1 0,0 0 1,3 0-1,2-1 14,0 0 1,0 0-1,0 0 0,8-4 1,-11 5-8,38-13 41,-1-1 1,0-2 0,49-28-1,-76 35-24,0 0 0,-1-1 1,0 0-1,-1-1 0,0-1 0,0 1 0,-2-2 0,1 1 0,13-27 0,2-10 132,28-78-1,-53 125-165,112-263-330,-65 172 356,-47 92-48,1 0-1,-1-1 0,1 1 1,-1 0-1,1-1 1,-1 1-1,0 0 0,0-1 1,0 1-1,0-1 0,0-1 1,0 3 14,0 0 0,0-1 0,0 1 0,0 0 0,-1-1 0,1 1 0,0 0 0,0 0 0,0-1 0,-1 1 0,1 0 0,0 0 0,0 0 0,-1-1 0,1 1 0,0 0 1,0 0-1,-1 0 0,1 0 0,0-1 0,-1 1 0,1 0 0,0 0 0,-1 0 0,1 0 0,0 0 0,-1 0 0,1 0 0,0 0 0,-1 0 0,1 0 0,0 0 0,-1 0 0,1 0 0,0 0 0,-1 1 0,1-1 0,0 0 0,0 0 1,-1 0-1,1 0 0,0 0 0,-1 1 0,1-1 0,0 0 0,0 0 0,0 1 0,-1-1 0,-3 3-15,-1 0-1,1 0 1,0 1 0,0-1 0,1 1-1,-1 0 1,1 0 0,-4 7 0,-20 35-99,18-26 95,1 1 0,1-1 0,-8 42-1,6-22 25,-2 6 17,-10 34-55,-18 153-1,37-215 102,3 25-1,-1-37-11,1 1 0,0-1 0,0 1-1,1-1 1,0 0 0,0 0 0,3 8-1,-4-13-34,0 0 0,-1 0 0,1 0 0,0 0 0,0 0 0,0 0 0,0 0 0,0 0 0,0 0 0,1 0 0,-1 0 0,0-1 0,0 1 0,0 0 0,1-1-1,-1 1 1,0-1 0,1 0 0,-1 1 0,1-1 0,-1 0 0,0 0 0,1 0 0,-1 0 0,1 0 0,-1 0 0,0 0 0,1 0 0,-1-1 0,0 1 0,2-1 0,6-2 23,-1 0-1,1-1 1,14-8 0,-16 8-2,88-43 101,49-29-206,-143 75 52,0 1 0,-1-1 0,1 0 0,0 1 0,0-1 0,0 1 0,-1 0 0,1-1 0,0 1-1,0 0 1,0-1 0,0 1 0,0 0 0,0 0 0,0 0 0,0 0 0,0 0 0,0 0 0,-1 0 0,1 0 0,0 0 0,0 0-1,0 1 1,2 0 0,-3-1 8,0 1 0,1-1 0,-1 1 0,0 0 0,0-1 0,0 1 0,1 0-1,-1-1 1,0 1 0,0 0 0,0-1 0,0 1 0,0 0 0,0 0 0,0-1 0,0 1-1,-1 0 1,1-1 0,0 1 0,0 0 0,-1-1 0,1 1 0,0 0 0,-1-1 0,1 1-1,0-1 1,-1 1 0,1-1 0,-1 1 0,0 0 0,-23 29-48,13-18 33,1 1 1,-10 15 0,18-25 30,0 1 1,0-1-1,0 1 1,1 0-1,0-1 1,-1 1-1,1 0 1,1 0-1,-1 0 0,0 0 1,1 0-1,0 0 1,0 6-1,1-9 0,-1 1-1,0-1 1,1 0-1,-1 0 1,1 0 0,0 0-1,-1 0 1,1 0-1,0 0 1,-1 0-1,1 0 1,0 0-1,0 0 1,0-1 0,0 1-1,0 0 1,0-1-1,0 1 1,0 0-1,0-1 1,0 1-1,0-1 1,0 0 0,0 1-1,1-1 1,1 1-1,3 0 96,1 0 1,0-1-1,9 1 0,-15-1-96,22-2 112,-1-1-1,1-1 0,-1-1 1,34-12-1,-32 10-254,-11 3 175,-1 0 1,0-1 0,0-1 0,0 0 0,0-1 0,-1 0 0,0 0 0,0-1 0,-1-1-1,0 1 1,15-19 0,-23 24-45,-1 0-1,1 0 0,-1 0 1,1 0-1,-1 0 1,0 0-1,0 0 0,-1 0 1,1 0-1,-1 0 1,1-7-1,-1 9-7,0 0 1,0 0-1,0 0 0,0 1 0,-1-1 1,1 0-1,0 0 0,0 0 1,-1 0-1,1 0 0,0 0 1,-1 0-1,1 0 0,-1 0 0,1 0 1,-1 1-1,1-1 0,-1 0 1,0 0-1,0 1 0,1-1 1,-1 0-1,0 1 0,0-1 0,1 1 1,-1-1-1,0 1 0,0-1 1,0 1-1,0 0 0,0-1 1,0 1-1,0 0 0,0 0 0,0 0 1,0 0-1,0 0 0,0 0 1,0 0-1,0 0 0,-2 0 1,-1 1-21,-1 1 0,1-1 1,-1 1-1,1-1 0,0 1 1,0 1-1,0-1 0,0 0 1,0 1-1,0 0 0,-6 6 1,-5 3 4,9-7 24,0 1 0,0-1 0,0 1 1,0 0-1,1 0 0,0 1 0,0 0 0,1 0 1,-7 14-1,10-18 29,-1 0-1,1 0 1,0 1 0,1-1-1,-1 0 1,0 1 0,1-1-1,0 1 1,0-1 0,0 0-1,0 1 1,0-1 0,1 1 0,0-1-1,-1 0 1,1 1 0,0-1-1,1 0 1,-1 0 0,1 0-1,-1 1 1,1-2 0,0 1-1,0 0 1,5 5 0,-5-6-4,1 0 1,-1 0-1,1 0 1,0 0-1,0 0 1,0 0-1,0-1 1,0 0-1,0 1 1,1-1-1,-1 0 1,0-1-1,1 1 0,-1 0 1,0-1-1,1 0 1,-1 0-1,1 0 1,-1 0-1,1-1 1,-1 1-1,0-1 1,1 0-1,-1 0 1,4-1-1,8-4 29,1-1-1,-1-1 0,25-16 1,-37 22-52,143-101 229,-61 41-330,-76 55 111,23-13-54,-30 18 37,0 1 0,0 0 1,0 0-1,0 1 0,1-1 0,-1 0 0,0 1 0,1-1 1,-1 1-1,0 0 0,1 0 0,3 0 0,-5 0 0,0 1-1,-1-1 1,1 0-1,-1 0 1,1 1 0,0-1-1,-1 1 1,1-1-1,-1 0 1,1 1-1,-1-1 1,1 1 0,-1-1-1,1 1 1,-1 0-1,0-1 1,1 1-1,-1-1 1,0 1-1,0 0 1,1-1 0,-1 1-1,0 0 1,0-1-1,0 1 1,0 0-1,1-1 1,-1 1-1,-1 1 1,0 22-174,1-22 185,-1 5-8,0 0-1,-1 0 1,1 0-1,-1 0 1,-1-1-1,1 1 1,-1-1-1,0 1 1,-1-1-1,1 0 0,-1 0 1,0-1-1,-6 6 1,-5 4 93,-2 0 1,0-1-1,0-2 1,-1 1-1,-23 10 1,32-19-10,0 1 0,-1-2 1,-17 5-1,23-7-62,1 0 0,-1-1 0,0 0-1,1 0 1,-1 0 0,0 0-1,1 0 1,-1-1 0,0 0 0,1 0-1,-1 0 1,1 0 0,-6-2 0,-3-2 178,4 1-131,8 3-57,1 1 0,-1 0 0,0-1 0,1 1 0,-1-1 0,1 1 0,-1 0 0,1 0 0,0-1 0,-1 1 0,1 0 1,-1 0-1,1-1 0,-1 1 0,1 0 0,0 0 0,-1 0 0,2 0 0,34-7 57,53-3 0,-79 9-57,173-7-25,-75 11-6554,-94-3 4288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8:03.0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263 34 3808,'0'0'93,"-1"0"0,1-1 0,0 1 0,-1-1 0,1 1 0,0-1 0,0 1 0,-1-1 0,1 1 0,0-1 0,0 1 1,0-1-1,0 1 0,0-1 0,0 1 0,0-1 0,0 1 0,0-1 0,0 1 0,0-1 0,0 1 0,0-1 0,0 0 0,0 1 0,0-1 0,1 1 0,-1-1 0,0 1 0,0 0 1,1-1-1,-1 1 0,1-1 0,12-13 3779,-10 11-1919,-15 40 276,-55 158-712,8-19-864,49-151-532,-88 205 1620,69-181-712,26-42-73,4-8 37,8-10-457,8-9-229,-10 13-304,-1 0-1,1 0 1,0 1 0,9-7-1,10-4-41,1 2 1,1 0-1,0 2 0,1 1 0,0 1 0,53-11 0,-72 20 7,0 0 0,1 1 0,-1 1 0,0 0 0,1 0 0,-1 1 0,15 3 0,-22-3 24,0-1-1,0 1 0,0 0 0,0 0 0,0 0 0,-1 0 1,1 1-1,0-1 0,-1 1 0,1 0 0,-1-1 0,1 1 1,-1 0-1,0 1 0,0-1 0,0 0 0,0 1 0,0-1 1,0 1-1,-1-1 0,1 1 0,-1 0 0,0 0 1,0-1-1,0 1 0,0 0 0,0 0 0,0 5 0,-1-5 13,0 0 0,0 0-1,-1 0 1,1 0 0,-1 0-1,0 0 1,0-1 0,0 1-1,0 0 1,0 0 0,0-1-1,-1 1 1,1-1 0,-1 1-1,0-1 1,-4 5 0,1-2-12,-1 0 0,1 0 1,-1 0-1,-1-1 0,-11 7 0,3-3 79,-1-1-1,0-1 1,-1-1-1,0 0 1,1-1-1,-1 0 1,-1-2-1,1 0 1,0-1-1,-1-1 1,1 0-1,0-1 0,-23-5 1,29 4-37,-1-1 0,0 0 0,1-1 0,-1 0 0,1-1 0,0 0 0,-14-10 0,32 17-93,-1-2 0,1 1 0,0-1 0,13-1-1,-3 0 127,61 2-58,92-3 364,-139 0-222,1-1 0,-1-2 0,40-12 0,-51 11-120,-1-2 0,0 0-1,0-1 1,0-1 0,-1-1-1,-1 0 1,19-16 0,-26 20-110,-5 7-227,-5 2 253,0-1-1,0 0 0,1 0 0,-1 1 0,0-1 0,0 0 0,0 0 0,0 1 0,-1-1 0,1 2 0,-1 4 50,-1 1 5,1 0-1,-1 0 1,-6 14-1,5-16 59,1-1-1,0 1 1,0 0-1,1 0 1,-1 0-1,1 0 1,1 0-1,-1 0 1,1 1-1,0 6 1,0-12-40,1-1 1,-1 1 0,0-1-1,0 1 1,0-1 0,0 1 0,1-1-1,-1 0 1,0 1 0,1-1-1,-1 1 1,0-1 0,1 0-1,-1 1 1,0-1 0,1 0 0,-1 1-1,1-1 1,-1 0 0,0 0-1,1 1 1,-1-1 0,1 0 0,0 0-1,18 2 322,22-11 47,-34 7-319,51-14 226,14-4-206,-33 11-96,-24 5-48,-1 0-1,1 1 1,26-1-1,-40 4 42,0 0 1,0-1-1,0 1 1,0 0-1,0 0 1,0 0-1,-1 1 1,1-1-1,0 0 1,0 0-1,0 0 1,0 1-1,0-1 0,-1 0 1,1 1-1,0-1 1,0 1-1,0-1 1,-1 1-1,1-1 1,0 1-1,-1-1 1,1 1-1,-1 0 1,1-1-1,0 1 1,-1 0-1,1 0 1,-1 0-1,0-1 1,1 1-1,-1 0 0,0 0 1,1 0-1,-1 0 1,0-1-1,0 3 1,0 0-8,0 0 0,-1 0-1,1 0 1,-1 0 0,0 0 0,0 0 0,0-1 0,0 1 0,-3 5 0,-105 170-197,12-23 201,72-110 67,-5 9 82,-52 71 1,69-108-110,0-2 0,-23 21 0,32-32 14,0 0-1,-1-1 1,1 0-1,-1 0 1,1 0 0,-1 0-1,0-1 1,0 0 0,0 0-1,0 0 1,-1 0-1,1-1 1,0 0 0,-6 0-1,8-1-3,0 0 0,1 0 0,-1 0-1,1-1 1,-1 0 0,1 1 0,-1-1 0,1 0-1,-1 0 1,1 0 0,0 0 0,-1-1 0,1 1-1,0-1 1,0 1 0,0-1 0,0 0 0,0 1-1,0-1 1,1 0 0,-1 0 0,1-1 0,-1 1-1,0-2 1,0-1-27,0 1-1,0-1 1,1 1-1,-1-1 0,1 0 1,1 0-1,-1 1 1,0-1-1,1 0 1,0 0-1,0 0 0,2-6 1,1-1-8,0 1 0,1 0-1,0 0 1,1 0 0,0 0 0,0 1 0,2 0-1,-1 0 1,1 1 0,0-1 0,1 1 0,0 1 0,1 0-1,0 0 1,0 1 0,0 0 0,1 0 0,0 1-1,1 0 1,-1 1 0,17-6 0,0 4-6,0 0 0,1 2 0,0 1 0,1 1 0,47 1 0,-60 3-151,63 3-1892,-26 3-3232,-22 1 2574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1:30.0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 40 6656,'-19'-17'3008,"16"17"-2624,-2-3 1344,10 3-1024,-5-8 480,8 4-672,-8 0-448,5 4-64,-5-4-320,0 8 192,-5-4-3680,5 4 2080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1:30.4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108 208 9568,'5'-31'4320,"48"11"-3776,-16 6 1344,-1 11-1153,31-5 481,1 4-704,3 4-384,-2 4-96,-16 4-96,-8 4 0,-9-1 128,-9 3-32,-9-3-3615,-5 1 1951,-18-4-4544,-3 4 3488</inkml:trace>
  <inkml:trace contextRef="#ctx0" brushRef="#br0" timeOffset="1">0 20 8320,'5'-11'3744,"0"6"-3232,-2 2-96,7 6-320,-1-3 32,4 5-64,-3-2-128,-2 9 32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1:31.7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57 6656,'13'-5'3008,"61"10"-2624,-40-5 2112,3 3-1440,18-6 512,-2-2-960,18-4-64,-2 3-353,15-7-31,-7 4-96,-1-2 96,-8 7-96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1:33.6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 21 3968,'-2'-16'7534,"8"11"-3602,-14 12 1223,6-5-4964,1-1-1,-1 1 1,0-1 0,0 0 0,0 0 0,0 0 0,0 0 0,0 0 0,0 0 0,0 0-1,-3 0 1,5-1-249,0-1-1,1 1 1,-1 0-1,0-1 1,1 1-1,-1-1 1,0 1-1,0 0 1,1-1-1,-1 1 1,0-1 0,0 1-1,0 0 1,1-1-1,-1 1 1,0-1-1,0 1 1,0-1-1,0 1 1,0-1-1,0 1 1,0-1-1,0 1 1,0-1-1,0 1 1,0-1-1,-1 0 1,1-1-662,0 0-347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2: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61 44 2400,'6'-13'1146,"3"-8"899,-9 21-1850,0-1 1,1 1-1,-1-1 1,0 0-1,1 1 0,-1-1 1,0 1-1,1-1 1,-1 1-1,1-1 1,-1 1-1,1-1 1,0 1-1,-1 0 1,1-1-1,-1 1 1,1 0-1,0-1 1,-1 1-1,2 0 1,-1 21 1196,-4 16-369,0 0 0,-11 46 0,-4 35 89,6-9-477,-5 116 362,20-135 2080,-2-119-2836,0 1 1,2 0-1,7-31 0,-3 37-185,0 0-1,12-23 0,-13 31-29,-1 4-38,0 0-1,0 0 0,1 0 0,1 1 0,0 0 1,8-9-1,-12 15-9,-1 1 1,0 0 0,1 0-1,-1 0 1,1 1-1,-1-1 1,1 1 0,0-1-1,0 1 1,0 0-1,0 0 1,4-1 0,-5 2 19,0 0 0,0 0 1,0 0-1,0 0 1,0 1-1,0-1 1,0 1-1,0-1 1,0 1-1,0 0 1,0-1-1,0 1 1,-1 0-1,1 0 1,0 0-1,0 1 0,-1-1 1,1 0-1,-1 1 1,3 2-1,0 0 2,0 1 0,-1-1 0,1 1 0,-1 0 0,0 1 0,-1-1 0,1 0 0,-1 1 0,0-1 0,0 1 0,-1 0 0,2 6 0,-1 6 0,-1 0 0,-2 30 0,-1-32 52,0-1-1,-1 0 1,0 0 0,-1 0-1,-1 0 1,-1 0-1,0-1 1,0 0-1,-2 0 1,1-1-1,-14 17 1,18-26 8,-1 1 0,1-1-1,-1 0 1,0 0 0,0-1-1,-1 1 1,1-1 0,-1 0 0,1 0-1,-8 4 1,8-6-36,1 0 0,-1 0 0,0 0 0,1 0 0,-1 0 0,0-1 0,0 0 0,1 0 0,-1 0-1,0 0 1,0 0 0,0-1 0,1 0 0,-1 0 0,-6-2 0,6 1-19,0 0-1,0 0 1,0-1-1,0 0 1,0 0-1,0 0 1,1 0 0,-1 0-1,1-1 1,0 1-1,0-1 1,1 0-1,-5-8 1,7 12-4,0 0 1,0 0-1,-1 0 0,1 0 1,0-1-1,0 1 0,0 0 1,0 0-1,0 0 0,0-1 0,0 1 1,0 0-1,0 0 0,0 0 1,0-1-1,0 1 0,0 0 1,0 0-1,0 0 0,0-1 1,0 1-1,0 0 0,0 0 1,0 0-1,0-1 0,0 1 1,0 0-1,0 0 0,0 0 0,1 0 1,-1-1-1,0 1 0,0 0 1,0 0-1,0 0 0,0 0 1,1 0-1,-1-1 0,10-1-27,10 2-63,10 5 160,1-1 1,-1-1-1,1-2 1,0-2-1,-1 0 1,1-2-1,-1-2 1,46-11-1,-60 10-8,0 1 0,-1-2 0,0 0-1,0-1 1,0 0 0,-1-1 0,18-15 0,-22 15-33,-1 0 0,0-1 0,0 0 0,-1 0 0,0-1 1,-1 0-1,0-1 0,-1 1 0,0-1 0,5-16 0,-8 18-54,0 1 0,0-1 0,-1 0 0,0 1 0,-1-1 0,0 0 0,0 0 0,-1 0 0,-1 0 0,0 0 0,0 0 0,-1 0 0,-3-11 0,5 20 10,-1-1-1,0 1 0,1 0 1,-1 0-1,0 0 1,1-1-1,-1 1 0,0 0 1,0 0-1,0 0 0,0 0 1,0 0-1,0 0 1,0 1-1,0-1 0,-1 0 1,1 0-1,0 1 1,0-1-1,-1 1 0,1-1 1,0 1-1,-1 0 0,1-1 1,-1 1-1,1 0 1,0 0-1,-1 0 0,1 0 1,-1 0-1,1 0 0,0 0 1,-1 1-1,1-1 1,0 0-1,-2 2 0,-3-1-10,1 1 0,0 1 0,0-1 0,0 1 0,0 0 0,0 0 0,-7 7 0,2 0 31,1 0 0,1 0 0,0 0 0,0 1 0,1 0-1,0 1 1,-7 17 0,8-14 37,0 0 0,1 1 0,1-1-1,0 1 1,-2 29 0,6-35-36,-1-1 0,2 0 0,-1 0 0,1 0 0,1 0-1,0-1 1,5 17 0,-5-19 20,0-1 0,1 0 0,0 0 0,0 0 0,0 0 0,1 0 0,0 0 0,-1-1-1,2 0 1,-1 0 0,0 0 0,1 0 0,5 3 0,-7-5 33,1 0 0,0-1 1,0 1-1,0-1 0,0 0 0,0 0 1,0 0-1,0-1 0,1 1 0,-1-1 1,0 0-1,0 0 0,0 0 0,1-1 0,-1 1 1,0-1-1,0 0 0,5-3 0,-1 1-18,0 0-1,0 0 0,-1-1 0,1-1 0,-1 1 0,0-1 0,0-1 0,7-7 1,19-22-58,-2-1 0,40-59 0,-67 88-16,0 1 0,1 1 0,0-1 0,0 1 0,0-1 0,1 1 0,-1 1 0,1-1 0,1 1 0,10-6 0,-15 10 33,0-1 0,-1 1 0,1 0 0,0 0 0,0 0 0,0 0 1,-1 0-1,1 0 0,0 0 0,0 1 0,-1-1 0,1 1 0,0-1 1,0 1-1,-1 0 0,1 0 0,2 1 0,28 20-189,-23-15 110,6 5 158,25 27 0,-24-23 86,-15-15 106,-11-15 314,-14-10-734,19 18 120,-1 0 1,0 0-1,-1 0 0,1 0 0,-1 1 0,0 0 0,-1 1 0,1 0 0,-10-5 1,15 9 20,0 0 1,0-1 0,0 1 0,0 0 0,0 0-1,0 0 1,0 1 0,1-1 0,-1 0-1,0 1 1,0-1 0,0 1 0,0-1 0,0 1-1,1 0 1,-1 0 0,0 0 0,1 0 0,-1 0-1,1 0 1,-1 1 0,1-1 0,-1 0 0,1 1-1,0-1 1,0 1 0,-2 2 0,-2 3-35,1 0 1,0 0 0,1 1-1,-1-1 1,-2 11 0,-12 51 10,16-60 108,0 0 0,1 0 0,1 0-1,0 0 1,1 15 0,1 1-116,-2-21 52,0 0 0,0 0 0,1 0-1,0 0 1,-1-1 0,3 6 0,-2-8-14,0 1-1,0 0 1,0-1 0,0 1-1,0-1 1,0 1 0,1-1-1,-1 1 1,1-1 0,-1 0-1,1 0 1,-1 0 0,1 0-1,0 0 1,-1 0 0,4 1-1,-1-1 16,0 1-1,0-1 1,0 0-1,1 0 1,-1-1-1,0 1 1,1-1-1,-1 0 1,7-1-1,40-9 168,-35 6-98,27-7-31,0-2 1,-1-2-1,-1-2 0,50-28 1,-70 32-56,0-1 0,-1-1 1,-1-1-1,0 0 1,-1-1-1,30-39 1,12-25 124,-12 19-561,-48 62 434,0 0-1,0 0 1,0 0-1,0 0 1,0 0-1,-1 0 1,1 0-1,0 0 1,0 0-1,0 0 1,0 0-1,0 0 1,0 0-1,0 0 1,0 0-1,0 0 1,0 0-1,-1 0 1,1 0-1,0 0 1,0 0-1,0 0 1,0 0-1,0 0 1,0 0-1,0 0 1,0 0-1,0 0 1,-1 0 0,1 0-1,0 0 1,0 0-1,0 0 1,0-1-1,0 1 1,0 0-1,0 0 1,0 0-1,0 0 1,0 0-1,0 0 1,0 0-1,0 0 1,0 0-1,0 0 1,0 0-1,0-1 1,0 1-1,0 0 1,0 0-1,0 0 1,0 0-1,0 0 1,0 0-1,0 0 1,0-1-1,-44 90-113,1-3 87,19-43-84,-31 73 1,55-114 137,-1 0 1,0 0 0,1 0 0,-1 0 0,1 0 0,-1 0 0,1 0 0,0 0 0,0 0 0,0 0 0,0 0-1,0 0 1,1 0 0,-1 0 0,1 0 0,-1 0 0,1 0 0,1 2 0,-2-3-14,1 0 1,0 0 0,0 0-1,-1-1 1,1 1 0,0 0-1,0-1 1,0 1 0,0 0-1,0-1 1,0 0-1,0 1 1,0-1 0,0 1-1,0-1 1,0 0 0,0 0-1,0 0 1,1 0 0,-1 0-1,0 0 1,0 0 0,0 0-1,0 0 1,0 0-1,0 0 1,0-1 0,0 1-1,0 0 1,0-1 0,0 1-1,0-1 1,0 1 0,1-2-1,4-1 25,1-1 0,-2 0 0,1-1 0,0 1 0,-1-1 1,0 0-1,0 0 0,0-1 0,-1 0 0,1 1 0,4-10 0,3-8-13,16-42-1,7-35 60,-30 83-91,-1 0 1,-1 1-1,-1-1 0,0-20 0,-3 31-541,-3 13 323,-3 17 154,-4 15-35,-7 63 1,16-86 145,1 0 0,0 0 0,1 0 0,1 0 0,1 0 1,0 0-1,5 17 0,-6-31-8,0 1 0,0 0 0,0-1 0,0 1-1,1 0 1,-1-1 0,1 1 0,-1-1 0,1 0 0,0 0 0,0 0 0,4 4 0,-5-5-17,0 0 0,1-1 0,-1 1 0,0-1 0,1 1 0,-1-1 0,0 1 0,1-1 0,-1 0 0,0 0 0,1 1 0,-1-1 0,0 0 0,1 0 0,-1 0 1,1-1-1,-1 1 0,0 0 0,1 0 0,-1-1 0,0 1 0,1-1 0,-1 1 0,0-1 0,0 0 0,1 1 0,-1-1 0,1-1 0,11-9 56,0-1-1,-1 0 1,0 0-1,17-27 1,-18 25-32,13-20-13,20-39 0,-24 38-169,32-43 0,-46 72 79,-5 10 5,-7 15-45,5-16 87,-12 36-72,-8 44 1,17-60 23,1-1 1,1 1-1,1 37 1,1-54 120,1 0 0,0 0 0,0-1 0,1 1 0,-1-1 0,1 1 0,1-1 0,-1 1 0,6 8 0,-7-13-32,0 1 0,0 0 0,1 0 0,-1-1 0,0 1 0,1-1 0,-1 0 1,1 1-1,0-1 0,-1 0 0,1 0 0,0 0 0,0 0 0,-1 0 0,1 0 0,0 0 0,0-1 1,0 1-1,0-1 0,0 1 0,0-1 0,0 0 0,0 0 0,0 0 0,0 0 0,1 0 0,-1 0 1,0-1-1,0 1 0,3-2 0,5-3 12,0 0 1,0 0-1,0-1 1,-1 0 0,0-1-1,0 0 1,-1 0-1,0-1 1,12-15-1,6-10-63,26-45 0,-32 46 144,-9 12-143,-9 15-18,1 1 1,-1 0 0,1 0-1,-1 0 1,1 0 0,0 0 0,6-5-1,-9 9 43,0 0 0,0 0 0,0-1 0,0 1 0,1 0-1,-1 0 1,0 0 0,0 0 0,0 0 0,0-1 0,0 1 0,1 0 0,-1 0-1,0 0 1,0 0 0,0 0 0,1 0 0,-1 0 0,0 0 0,0 0 0,0 0 0,1 0-1,-1 0 1,0 0 0,0 0 0,0 0 0,1 0 0,-1 0 0,0 0 0,0 0-1,0 0 1,0 0 0,1 0 0,-1 0 0,0 0 0,0 0 0,0 1 0,1-1-1,-1 0 1,0 0 0,0 0 0,0 0 0,0 0 0,0 0 0,0 1 0,1-1 0,-1 0-1,0 0 1,0 0 0,0 0 0,0 1 0,0-1 0,0 0 0,0 0 0,0 0-1,0 1 1,0-1 0,0 0 0,0 0 0,0 0 0,0 1 0,1 18-53,-2-11 28,1 47-140,-1-4 195,7 70 0,-4-112 30,-1 0 0,2-1 1,3 11-1,0 1 273,-6-19-308,1-1 0,-1 1 0,0 0-1,0 0 1,0 0 0,1-1 0,-1 1 0,0 0-1,1 0 1,-1-1 0,0 1 0,1 0 0,-1-1-1,1 1 1,0-1 0,-1 1 0,1 0 0,-1-1-1,1 1 1,0-1 0,-1 0 0,1 1-1,0-1 1,-1 1 0,2-1 0,-1 0-4,0 0-1,0 0 1,0 0 0,0-1 0,0 1-1,0 0 1,0-1 0,0 1-1,0-1 1,0 1 0,-1-1 0,1 1-1,0-1 1,0 1 0,-1-1 0,1 0-1,1-1 1,2-3 24,1-1-1,-1-1 1,0 1 0,4-7-1,10-25-47,-2-1 0,20-65 0,-27 70-96,2 1 0,19-42 0,-30 75 95,0 0 1,0 0 0,0 0-1,0-1 1,0 1-1,0 0 1,0 0-1,1 0 1,-1 0 0,0-1-1,0 1 1,0 0-1,0 0 1,0 0-1,0 0 1,0 0 0,1 0-1,-1-1 1,0 1-1,0 0 1,0 0-1,0 0 1,1 0 0,-1 0-1,0 0 1,0 0-1,0 0 1,0 0-1,1 0 1,-1 0 0,0 0-1,0 0 1,0 0-1,1 0 1,-1 0-1,4 6-117,0 12 17,-4 28 115,-1 1 0,-2-1 1,-3 0-1,-20 80 1,25-118 38,-1 0 0,-1 0 1,0-1-1,0 1 0,-6 10 0,8-17-35,1-1 1,0 1-1,-1 0 0,1-1 0,-1 1 1,1-1-1,-1 1 0,1-1 0,-1 1 0,1-1 1,-1 1-1,0-1 0,1 0 0,-1 1 1,0-1-1,1 0 0,-1 0 0,0 1 1,0-1-1,1 0 0,-1 0 0,0 0 0,1 0 1,-1 0-1,0 0 0,0 0 0,1 0 1,-1 0-1,0 0 0,0 0 0,1-1 0,-1 1 1,0 0-1,1 0 0,-1-1 0,0 1 1,1 0-1,-1-1 0,1 1 0,-1-1 1,0 1-1,1-1 0,-1 1 0,1-1 0,-1 1 1,1-1-1,-1 0 0,-2-3 16,0 1-1,1-1 1,-1 0 0,1 0-1,0 0 1,-3-7-1,3 5-45,1 1 0,0-1 0,1 1 0,0-1 0,-1 1 0,3-12 0,-2 17 16,0 0 1,0-1-1,0 1 0,0 0 1,0 0-1,0-1 0,0 1 0,0 0 1,0-1-1,1 1 0,-1 0 1,0 0-1,0-1 0,0 1 1,1 0-1,-1 0 0,0 0 0,0-1 1,0 1-1,1 0 0,-1 0 1,0 0-1,0 0 0,1-1 0,-1 1 1,0 0-1,1 0 0,-1 0 1,0 0-1,0 0 0,1 0 1,-1 0-1,0 0 0,1 0 0,-1 0 1,0 0-1,1 0 0,-1 0 1,0 0-1,1 0 0,12 8-186,-3-2 126,4 0 88,1-1 0,0 0 0,30 5 0,48 0 83,-66-8-98,1-2-1,-1 0 0,32-6 0,-41 4 30,1-2-1,-1 0 0,0-2 1,-1 1-1,26-14 0,-36 15-17,0 0 1,-1-1-1,0 0 0,0 0 1,0 0-1,0-1 0,-1 0 1,0 0-1,0 0 0,-1-1 0,0 1 1,5-11-1,-2 3-53,-1 0 0,-1-1 0,-1 0 0,0 1 0,3-22 0,-6 30-13,-1 0 0,1 0 0,-2-10-1,2 15 39,-1 1 0,0-1 1,0 1-1,0-1 0,0 1 0,0-1 0,-1 1 0,1-1 0,0 1 1,0-1-1,0 1 0,0-1 0,0 1 0,-1-1 0,1 1 0,0-1 1,0 1-1,-1 0 0,1-1 0,0 1 0,-1-1 0,1 1 0,0 0 1,-1-1-1,1 1 0,-1 0 0,1 0 0,-1-1 0,1 1 0,0 0 1,-1 0-1,1-1 0,-1 1 0,1 0 0,-1 0 0,1 0 0,-1 0 1,1 0-1,-1 0 0,1 0 0,-1 0 0,0 0 0,1 0 0,-1 0 1,1 0-1,-1 0 0,1 1 0,-1-1 0,1 0 0,0 0 0,-1 0 1,1 1-1,-1-1 0,1 0 0,-1 1 0,-5 3-5,0 0-1,0 0 1,1 1-1,0 0 1,0 0-1,0 0 1,1 0-1,-1 1 1,1 0-1,-6 11 1,5-7 61,1 0-1,0 0 1,0 1 0,1 0-1,-4 21 1,6-27-17,1 0 0,0 0 0,0 0 0,0 0 0,1 0 0,0 0 0,0-1 0,0 1 0,0 0 0,1 0 0,0-1 0,0 1 0,0-1 0,0 0 0,1 1 0,-1-1 0,1 0 0,6 6 0,-4-5 13,0-1 0,0 0 1,0 0-1,0 0 0,1 0 1,0-1-1,-1 0 0,1 0 1,0-1-1,1 1 0,-1-1 1,0 0-1,9 1 0,0-2-173,-1-1-1,1 0 1,-1-1-1,0-1 1,1 0-1,-1-1 1,0 0-1,0-1 1,18-8-1,0 2-895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1:51.3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 34 2656,'0'-1'136,"0"1"1,0-1 0,0 0-1,0 0 1,0 1-1,0-1 1,0 0-1,0 0 1,0 1-1,1-1 1,-1 0 0,0 0-1,1 1 1,-1-1-1,0 0 1,1 1-1,-1-1 1,1 0-1,-1 1 1,1-1-1,-1 1 1,1-1 0,0 1-1,-1-1 1,2 0-1,-1 1 61,-1-1 0,1 1 0,0 0-1,-1-1 1,1 1 0,-1-1 0,1 1-1,-1-1 1,1 1 0,-1-1 0,0 1-1,1-1 1,-1 1 0,0-1 0,1 0 0,-1 1-1,0-1 1,0 0 0,1 1 0,-1-1-1,0 0 1,0 1 0,0-1 0,0 0 0,0-1-1,-5 48 4242,-1 3-4252,-4 33 761,1-13-539,2-6-106,2-23-113,2 0 0,2 63 0,2-43 236,-1-35-679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1:51.8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 62 5152,'-4'-1'900,"-1"0"1,0 0-1,1 0 1,-1 1-1,-7-1 0,24 2 4290,6 1-3320,29 3-823,14-4-318,-1-4-1,74-11 1,-65 5-532,60-9 124,-127 17-658,0 1 1,0-1 0,0 0 0,0 0 0,0 1-1,0-1 1,0 0 0,0-1 0,0 1 0,-1 0-1,1 0 1,1-3 0,3-1-2173,-1 4 376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1:53.1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274 0 4896,'-1'2'211,"-1"1"1,1-1-1,-1 1 1,1 0-1,0-1 1,0 1-1,0 0 1,0 0 0,1-1-1,-1 1 1,1 4-1,-1-1-56,-1 6 372,-5 30 1102,-1-1 0,-15 45-1,-23 28-99,-2 9-418,-78 252 1502,125-367-2219,4-9 115,8-14 188,81-121-366,-73 113-398,1 0 0,0 0 1,36-27-1,-51 46 58,0 0-1,0 0 0,1 1 1,-1 0-1,1 0 1,10-4-1,-14 7 16,-1-1 0,1 1-1,0 0 1,-1-1 0,1 1 0,-1 0-1,1 0 1,0 0 0,-1 0 0,1 1-1,0-1 1,-1 0 0,1 1 0,-1-1 0,1 1-1,-1-1 1,1 1 0,-1 0 0,1 0-1,-1 0 1,0 0 0,1 0 0,-1 0 0,0 0-1,0 0 1,0 0 0,0 0 0,0 1-1,0-1 1,0 0 0,1 4 0,2 1 40,-1 1 0,-1 1 0,1-1 0,-1 0 0,0 1 0,-1-1 0,1 1 0,-1 8 0,-2 66 236,-1-9-136,2-49-52,0-18-37,0-1 0,0 1-1,0 0 1,1 0 0,2 9 0,-2-13-26,0 0 0,-1-1 1,1 1-1,0-1 0,0 1 0,0-1 0,0 1 0,0-1 1,1 0-1,-1 1 0,0-1 0,1 0 0,-1 0 1,0 0-1,1 0 0,0 0 0,-1 0 0,1-1 1,-1 1-1,1 0 0,0-1 0,3 1 0,-1 0 3,1-1 0,-1 1 1,1-1-1,-1 0 0,1-1 0,-1 1 0,0-1 0,1 1 0,-1-1 0,0-1 0,1 1 0,-1-1 0,0 1 0,0-1 0,0 0 0,0-1 0,-1 1 1,6-5-1,0 0-28,0-1-1,-1-1 1,1 0 0,-2 0 0,11-15 0,-6 4 31,-1 0 1,0-1-1,-2 0 0,0 0 1,-2-1-1,0 0 0,6-41 1,-11 55-46,-2-1 1,1 1-1,-2-9 1,1 15-5,0 0-1,0 0 1,0-1-1,-1 1 1,1 0 0,-1 0-1,1 1 1,-1-1 0,0 0-1,0 0 1,0 0-1,0 0 1,0 1 0,0-1-1,-1 0 1,-1-1 0,2 2 5,1 1 0,-1 0 0,0 0 0,1 0 0,-1 0-1,0 0 1,1 0 0,-1 0 0,0 0 0,1 0 0,-1 0 0,0 0 0,1 0 0,-1 0 0,1 1 0,-1-1 0,0 0 0,1 0 0,-1 1 0,1-1 0,-1 0 0,1 1 0,-1-1 0,1 1 0,-1-1 0,1 1 0,-1-1 0,1 0 0,-1 2 0,0-1-12,-4 4-12,0 1 0,0-1 0,1 1 0,0 0 0,0 0-1,0 0 1,-3 9 0,-17 48 25,24-62 11,-9 26 39,-10 48 0,18-65-9,0 0 0,0 1 1,1-1-1,0 0 0,1 0 0,0 0 1,0 0-1,4 13 0,-4-20-7,-1-1-1,1 0 1,0 0 0,0 0 0,0 0-1,0 0 1,0 0 0,0 0 0,0-1-1,0 1 1,1 0 0,-1 0-1,1-1 1,0 1 0,-1-1 0,1 0-1,0 1 1,0-1 0,-1 0 0,1 0-1,0 0 1,0 0 0,0-1 0,1 1-1,-1 0 1,0-1 0,0 1-1,0-1 1,0 0 0,1 0 0,-1 0-1,0 0 1,0 0 0,0 0 0,0-1-1,1 1 1,-1-1 0,0 1 0,0-1-1,0 0 1,0 0 0,0 0-1,0 0 1,3-3 0,19-15 114,-1-1 0,29-33 0,-34 34-109,38-41-21,84-83-195,-109 121-78,-30 22 260,-1-1 0,0 1 0,0 0 0,0 0 0,0 0 0,1 0 1,-1 0-1,0 0 0,0 0 0,0-1 0,1 1 0,-1 0 0,0 0 1,0 0-1,0 0 0,1 0 0,-1 0 0,0 0 0,0 0 0,0 0 1,1 0-1,-1 0 0,0 0 0,0 0 0,0 1 0,1-1 0,-1 0 1,0 0-1,0 0 0,0 0 0,0 0 0,1 0 0,-1 0 0,0 0 1,0 1-1,0-1 0,0 0 0,0 0 0,1 0 0,-1 1 0,7 10-4,1 17 8,0 20 43,1 0 0,19 54 0,-26-98-50,-1 0 27,0 1 1,1-1 0,0 0 0,0 0 0,0 0 0,1-1 0,-1 1 0,1-1 0,0 1 0,-1-1-1,2 0 1,-1 0 0,0 0 0,6 4 0,-7-6-4,1 0 0,-1 1-1,0-1 1,1 0 0,-1 0 0,1-1 0,-1 1-1,1-1 1,0 1 0,-1-1 0,1 0 0,-1 0-1,1 0 1,0 0 0,-1 0 0,1 0 0,-1-1-1,1 1 1,0-1 0,-1 0 0,1 0 0,-1 0-1,0 0 1,4-2 0,3-3-2,-1 0 1,-1 0-1,1-1 0,-1 0 1,0 0-1,0-1 1,-1 1-1,0-1 0,6-13 1,1-4 49,19-52-1,-24 55-61,-2 6 33,-1 0 0,0-1 1,-1 1-1,0-1 0,1-30 0,-4 46-51,-1-1 1,-1 1 0,1 0-1,0-1 1,0 1 0,0 0-1,-1-1 1,1 1-1,-1 0 1,0-3 0,0 4 1,1-1 1,0 1 0,0 0-1,-1-1 1,1 1 0,0 0 0,-1-1-1,1 1 1,0 0 0,-1-1 0,1 1-1,-1 0 1,1 0 0,0 0-1,-1 0 1,1-1 0,-1 1 0,1 0-1,-1 0 1,1 0 0,-1 0 0,0 0-1,0 0-4,-1 1-1,1-1 1,0 1-1,0-1 1,-1 1-1,1 0 0,0-1 1,0 1-1,-1 0 1,1 0-1,0 0 1,0 0-1,0 0 1,0 0-1,0 0 1,1 0-1,-1 0 1,0 0-1,-1 3 1,-4 9 47,0 0 1,1 0-1,1 1 1,0-1-1,1 1 1,0 0 0,1 0-1,1 0 1,0 0-1,1 0 1,0 0-1,1 0 1,1 0 0,0 0-1,1 0 1,8 24-1,-9-33 21,0 0 1,1-1-1,-1 1 0,1-1 0,0 0 1,0 1-1,0-1 0,1-1 0,-1 1 1,1 0-1,0-1 0,0 0 0,0 0 0,0 0 1,1 0-1,6 2 0,-5-3-12,0 0 0,0 0 0,0-1 0,0 0 0,0 0 0,1-1 0,-1 1 0,0-1 0,1-1 0,-1 1 0,0-1 0,0 0 0,7-2 0,4-2-130,0-1 0,22-10 0,-6-3-1782,-5-4-3383,-14 10 2123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1:55.6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256 62 2144,'2'-2'412,"1"-1"1,-1 1 0,0 0-1,1 0 1,0 0-1,4-3 1,-5 5-127,-1-1-1,1 0 1,-1 1 0,1-1 0,-1 0-1,1 0 1,-1 0 0,0 0 0,0-1 0,1 1-1,-1 0 1,0 0 0,0-1 0,0 1-1,-1 0 1,1-1 0,1-2 0,-2 3-187,0 1-1,0-1 1,-1 1 0,1-1 0,0 1 0,0-1-1,-1 1 1,1-1 0,0 1 0,-1-1 0,1 1-1,-1-1 1,1 1 0,-1 0 0,1-1 0,0 1 0,-1-1-1,1 1 1,-1 0 0,1 0 0,-1-1 0,0 1-1,1 0 1,-1 0 0,1 0 0,-2-1 0,-15-1 678,10 3-630,0-1 0,0 2-1,0-1 1,0 1 0,1 0 0,-13 6 0,6-2 47,0 1 0,-15 9 1,14-5-144,1 1 0,0 0 0,0 1 0,1 0 1,1 1-1,0 1 0,1-1 0,1 1 0,-15 33 1,18-34 93,0 1 1,-6 27-1,11-37-89,0 0-1,0 0 1,1 0-1,0 0 0,0 0 1,0 0-1,0 0 1,1 0-1,0 0 1,0 0-1,0 0 0,3 7 1,-3-10 0,1 0-1,-1-1 1,0 1 0,1 0 0,-1-1-1,1 1 1,-1-1 0,1 0 0,0 0-1,0 1 1,-1-1 0,1 0 0,0 0-1,0-1 1,0 1 0,0 0 0,0-1-1,3 1 1,-1 0 60,0 0 0,1-1-1,-1 1 1,0-1 0,1 0 0,-1 0 0,0-1-1,7-1 1,-5 0-54,1 0 0,-1-1-1,0 0 1,0 0 0,0-1-1,-1 1 1,1-1 0,-1-1 0,1 1-1,-2-1 1,1 0 0,0 0-1,-1 0 1,0-1 0,5-8 0,1-3-58,-2 0 0,1-1 0,-2 1 0,5-21 0,-4 15 108,-2 0 0,0-1 0,-2 0 0,3-38 0,-8 58-168,0 6-76,-3 7-53,2 3 193,1 0 0,-1 0 1,2 0-1,0 0 0,0 0 1,1 0-1,3 15 0,-2-18 74,1 0 0,-1-1-1,1 1 1,1-1 0,0 0 0,0 0-1,0 0 1,1 0 0,0-1-1,11 11 1,-14-15-32,0-1 0,1 1 0,-1-1 0,1 0 1,0 0-1,-1 0 0,1-1 0,0 1 0,0-1 0,0 1 0,0-1 0,1 0 0,-1 0 1,0 0-1,0-1 0,7 1 0,-5-1-10,-1-1 1,1 1 0,-1-1-1,1 0 1,-1 0-1,1-1 1,-1 1 0,0-1-1,0 0 1,0 0-1,5-3 1,2-3 5,-1-1 0,0 0 0,0 0 0,-1-1 0,0 0 0,0 0 0,11-19 0,37-84 36,-50 98-143,-4 9 30,3-5-103,-4 10 37,0 6-20,0 7 103,0 0 0,-1 0 1,0 0-1,-2 18 0,0-14 33,1-1 1,2 22 0,3-9 233,16 48 0,-20-73-226,0-1-1,0 1 1,0-1-1,1 1 1,-1-1 0,0 0-1,1 1 1,0-1-1,0 0 1,-1 0-1,1 0 1,0 0-1,1-1 1,-1 1-1,0 0 1,0-1-1,3 2 1,0-1 14,-1-1 0,0 0 0,1 1 0,-1-1 1,1-1-1,-1 1 0,1-1 0,0 0 0,6 0 0,2-1 52,-1-1-1,1-1 0,-1 0 1,0-1-1,0 0 1,17-9-1,-15 6-55,-1 0-1,-1-1 1,1 0-1,-1-1 1,-1 0-1,0-1 1,0-1-1,-1 0 1,0 0-1,-1-1 1,0 0-1,9-16 1,-18 27-37,10-17 34,9-27-1,-17 39-26,0 0 0,0-1-1,-1 0 1,0 1 0,0-1 0,0 0-1,-1 1 1,-1-11 0,1 16-17,0 0-1,0-1 1,0 1 0,0-1 0,-1 1-1,1 0 1,0-1 0,-1 1-1,1 0 1,-1-1 0,0 1 0,1 0-1,-1 0 1,0-1 0,0 1-1,0 0 1,0 0 0,0 0 0,0 0-1,0 0 1,0 0 0,0 1 0,0-1-1,0 0 1,-1 0 0,1 1-1,0-1 1,-1 1 0,1-1 0,0 1-1,-1 0 1,1-1 0,0 1 0,-1 0-1,-1 0 1,-1 0-11,1 1 0,0-1-1,-1 1 1,1 0 0,0 0 0,0 0 0,0 0-1,0 0 1,0 1 0,0 0 0,0-1 0,0 1-1,1 0 1,-4 3 0,-1 2 11,1 1 1,0 0-1,0 0 1,0 0-1,1 0 0,0 1 1,1 0-1,0 0 1,0 0-1,-4 18 1,7-21 38,0 0 0,0 0 0,0 0 1,0 0-1,1 0 0,0 0 0,0 0 1,1 0-1,0 0 0,0-1 0,0 1 1,1 0-1,0 0 0,0-1 1,0 1-1,0-1 0,1 0 0,0 1 1,5 5-1,-1-4 31,0 1 0,1-1 0,0-1 0,0 1-1,1-1 1,0-1 0,0 1 0,0-2 0,0 1 0,1-1 0,19 5 0,-14-5 21,1-1-1,0-1 1,0 0 0,0-1 0,0 0 0,1-2-1,16-2 1,-27 3-286,0-2 0,1 1-1,-1-1 1,0 0 0,0 0-1,0-1 1,8-4 0,10-5-905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1:57.5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0 427 4320,'12'-1'5395,"16"-7"-3014,-16 1-1901,-1-1 1,0-1-1,0 0 1,-1 0-1,0-1 1,0 0-1,-1-1 1,8-12-1,58-101 1409,24-72-343,-99 196-1546,0 0-1,0 0 1,0 0-1,0 0 1,1 0 0,-1-1-1,0 1 1,0 0-1,0 0 1,0 0-1,0 0 1,0 0-1,0 0 1,0 0-1,0 0 1,0 0-1,1 0 1,-1 0-1,0 0 1,0 0-1,0 0 1,0 0-1,0-1 1,0 1-1,0 0 1,0 0 0,1 0-1,-1 0 1,0 0-1,0 0 1,0 0-1,0 1 1,0-1-1,0 0 1,0 0-1,1 0 1,-1 0-1,0 0 1,0 0-1,0 0 1,0 0-1,0 0 1,0 0-1,0 0 1,0 0-1,0 0 1,1 0 0,-1 0-1,0 1 1,0-1-1,0 0 1,0 0-1,0 0 1,0 0-1,0 0 1,0 0-1,0 0 1,0 1-1,4 6 93,-2 2-78,0 0-1,-1 0 1,0 0-1,0 13 1,0-1 4,0 24 197,-1-1 0,-9 62 0,4-76-63,3-16 69,-1 1 1,1 14-1,2-29-209,0 0 0,1 0 0,-1-1 1,0 1-1,0 0 0,0 0 0,1 0 0,-1 0 0,0-1 0,0 1 0,0 0 1,1 0-1,-1 0 0,0 0 0,0 0 0,1 0 0,-1 0 0,0-1 0,0 1 1,1 0-1,-1 0 0,0 0 0,0 0 0,1 0 0,-1 0 0,0 0 1,1 0-1,-1 0 0,0 0 0,0 1 0,1-1 0,-1 0 0,0 0 0,0 0 1,0 0-1,1 0 0,-1 0 0,0 1 0,0-1 0,1 0 0,-1 0 0,0 0 1,0 0-1,0 1 0,0-1 0,1 0 0,-1 0 0,0 1 0,0-1 1,0 0-1,0 0 0,0 1 0,0-1 0,0 0 0,0 0 0,0 1 0,1-1 1,-1 0-1,0 0 0,0 1 0,0-1 0,-1 0 0,1 0 0,0 1 0,0-1 1,0 0-1,0 0 0,0 1 0,0-1 0,17-18 570,-14 15-653,118-125 503,-83 90-572,2 1-1,78-56 1,-113 89 129,19-9 46,-23 12-44,1 1 0,-1 0 0,0-1 1,1 1-1,-1 0 0,0 0 1,1 0-1,-1 0 0,0 0 0,1 0 1,-1 0-1,0 1 0,1-1 0,-1 0 1,0 1-1,0-1 0,2 1 0,-2 0 4,0 0 1,-1-1-1,1 1 0,0 0 0,-1-1 0,1 1 0,-1 0 0,1 0 0,-1-1 1,1 1-1,-1 0 0,1 0 0,-1 0 0,0 0 0,0 0 0,1-1 0,-1 1 0,0 0 1,0 0-1,0 0 0,0 0 0,0 0 0,0 1 0,-4 26 61,3-22-32,-6 24 68,-1 0 0,-17 41 0,0-2-64,25-69-8,-1 1 0,1 0 0,0-1 0,-1 1 0,1 0 0,0 0 0,0 0 0,0-1 0,-1 1 0,1 0 0,0 0 0,0 0 0,0-1 1,0 1-1,0 0 0,1 0 0,-1 0 0,0 0 0,0-1 0,0 1 0,1 0 0,-1 0 0,0-1 0,1 1 0,-1 0 0,1-1 0,-1 1 0,1 0 0,-1-1 0,1 1 0,-1 0 0,1-1 0,0 1 0,-1-1 0,1 1 0,0-1 0,-1 0 0,1 1 0,0-1 1,0 0-1,-1 1 0,1-1 0,0 0 0,0 0 0,0 0 0,-1 1 0,1-1 0,0 0 0,0 0 0,0 0 0,0-1 0,0 1 0,5 0 36,0-1 1,0 0-1,0 0 0,0-1 0,0 0 1,6-2-1,6-5-31,0 0 1,-1-2-1,1 0 0,-2 0 1,0-2-1,0 0 0,-1-1 1,-1 0-1,0-1 0,-1-1 1,16-26-1,-24 34-67,-4 5 13,1 0 1,-1 1-1,1-1 1,0 1-1,0-1 1,0 1-1,0 0 1,3-3-1,-5 12-32,0-1 1,-1 1-1,0-1 0,-2 8 0,-4 17 103,-9 51-5,14-72-31,2-1 0,-1 1 1,1-1-1,1 1 0,0-1 1,3 16-1,-3-23 26,-1 0 0,1 0-1,0 0 1,0 0 0,1 0 0,-1 0 0,0 0-1,1-1 1,-1 1 0,1 0 0,-1-1 0,1 1-1,0-1 1,0 1 0,0-1 0,3 2 0,-4-3-17,0 1 1,0-1 0,0 1 0,0-1 0,1 0-1,-1 1 1,0-1 0,0 0 0,0 0 0,1 0-1,-1 0 1,0 0 0,0 0 0,0 0-1,1 0 1,-1 0 0,0-1 0,0 1 0,0 0-1,0-1 1,0 1 0,0-1 0,1 1-1,-1-1 1,0 0 0,-1 1 0,1-1 0,0 0-1,0 0 1,0 0 0,0 0 0,0 1-1,0-3 1,2-2 19,0 0 0,-1 0 0,0 0 0,0 0 0,-1-1 0,1 1 0,-1 0 0,0-1 0,-1 1 0,1-1 0,-1-5 0,-1-7 87,0 1-1,-4-20 0,3 30-172,1 0-1,-1 1 0,0-1 1,0 1-1,-1-1 0,0 1 1,0 0-1,-1 0 0,1 0 1,-1 1-1,0-1 0,-1 1 1,0 0-1,1 0 0,-9-6 1,11 10 47,1 1 0,0-1 0,0 1 1,0-1-1,-1 1 0,1 0 1,0-1-1,0 1 0,-1 0 0,1 0 1,0 0-1,-1 0 0,1 0 1,0 0-1,-2 0 0,-1 1 53,23 14 196,-14-13-221,0 0-1,0 0 0,0-1 1,0 0-1,0 1 0,1-2 1,-1 1-1,0-1 0,10 0 1,49-6 137,-55 5-134,40-6 106,-1-2 0,83-26 1,-127 33-503,0 1 0,0-1 1,0-1-1,5-3 1,0-4-4864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8:09.0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1 64,'-5'0'32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2:00.3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198 895 5824,'-11'2'1754,"17"-4"1900,-1 0-3266,-1 0 1,0-1 0,0 0 0,0 1-1,0-2 1,0 1 0,-1 0 0,1-1-1,3-5 1,-4 6-250,26-32 1011,44-71-1,-32 43-504,74-118 785,-91 138-1098,-1-2 0,21-63 1,-5-21-115,-19 59-122,-19 68-274,-1 9 51,-3 16 0,-1-2 105,-1 1-1,-1-1 1,-1 0-1,-12 25 1,-46 77 12,-232 355 324,126-200 444,117-173 58,44-92-607,5-10 140,4-8 373,2-2-653,1 0 1,0 0-1,1 1 1,0-1 0,0 1-1,0 0 1,1 0 0,0 0-1,0 0 1,8-8 0,2-2-61,2 1 1,20-16-1,64-40-83,-7 6-12,92-100 60,-2 1 159,-155 144-196,0 0 0,1 2 0,1 1-1,0 1 1,41-14 0,-63 27 29,1 1-1,0 0 0,0 0 1,0 1-1,13 0 0,-22 1 41,1 0 0,-1 0-1,1 0 1,-1 0 0,1 0 0,0 0-1,-1 0 1,1 0 0,-1 1-1,1-1 1,-1 0 0,1 0-1,0 0 1,-1 1 0,1-1 0,-1 0-1,1 1 1,0 0 0,-1-1-4,0 0 1,0 1 0,0-1 0,0 0-1,1 1 1,-1-1 0,0 0 0,0 1-1,0-1 1,0 0 0,0 1 0,0-1-1,0 1 1,0-1 0,0 0 0,-1 1-1,1-1 1,0 0 0,0 1 0,0-1-1,0 0 1,-1 1 0,-1 2 5,0 0 0,0 0-1,-1 0 1,1 0 0,-4 3 0,-46 41-44,-20 18-131,43-36 174,-50 53 120,67-67-100,-1 1 14,0 0 0,1 1 0,-16 30 1,27-43-7,-1 0 0,1 0 0,-1 0 0,1 0 1,0 4-1,1-7-26,-1-1 0,1 1-1,0-1 1,0 1 0,0-1 0,0 1 0,0 0 0,0-1 0,0 1 0,0-1 0,0 1 0,1-1-1,-1 1 1,0-1 0,0 1 0,0 0 0,1-1 0,-1 1 0,0-1 0,0 1 0,1-1 0,-1 0-1,0 1 1,1-1 0,-1 1 0,1-1 0,-1 1 0,1-1 0,-1 0 0,1 0 0,-1 1-1,1-1 1,-1 0 0,1 0 0,-1 1 0,1-1 0,-1 0 0,1 0 0,-1 0 0,1 0 0,0 0-1,-1 0 1,1 0 0,3 0 21,0-1 1,0 0-1,-1 0 0,1 0 0,0-1 0,-1 1 0,1-1 0,-1 0 0,1 0 1,-1 0-1,0 0 0,6-6 0,6-6 34,15-17 0,-25 25-61,114-135 231,-86 101-207,3-9 49,10-10-402,-41 54 41,-11 17 74,-2 1 204,1 0 0,1 0 1,1 0-1,0 1 0,0 0 1,-3 18-1,7-23 36,-1 0 1,1 0-1,1-1 0,-1 1 0,1 0 0,1 0 1,0 0-1,0 0 0,1 0 0,0 0 0,5 13 1,-5-18 0,0-1 0,-1 0 0,1 0 0,0 0 0,0 0 0,1 0 0,-1 0 0,0-1 0,1 1 0,0-1 0,0 0 0,0 0 0,0 1 0,0-2 0,3 3 1,-1-2 13,0-1 1,0 1 0,0-1-1,0 0 1,0 0 0,0-1 0,0 1-1,0-1 1,9-1 0,-1-1-37,0 0 1,-1-1 0,1 0-1,-1-1 1,1-1 0,-1 0-1,15-9 1,-8 2 37,1-1 0,-2 0-1,20-20 1,48-52 168,-51 47-335,48-38 0,-68 62-100,-13 12 131,-8 9 22,-5 6 48,0 1 1,1 1 0,0 0-1,1 0 1,-7 19 0,4-7 27,2 1 1,-9 37-1,17-55-15,-10 46-63,12-52 78,-1 1-1,1-1 1,0 1 0,0-1 0,1 1-1,-1-1 1,1 1 0,0-1-1,3 9 1,-3-11 26,0-1-1,0 1 1,1 0-1,-1-1 0,0 1 1,1-1-1,-1 1 1,1-1-1,-1 0 1,1 1-1,0-1 1,0 0-1,-1 0 1,1 0-1,0-1 0,0 1 1,0 0-1,0-1 1,0 1-1,0-1 1,0 0-1,0 1 1,0-1-1,4 0 1,3-1 54,0 1 1,0-2 0,0 1-1,15-5 1,4-5-104,0-1 0,0-1 0,-1-2 0,38-26 1,-13 4 27,84-77 0,-79 58 145,49-64-1,-66 72-182,-2-2 0,36-63 0,21-70 111,-91 177-79,1-4-136,1-1 1,6-19-1,-12 30 123,0 0 0,0 0 0,1 0 0,-1 0 1,0 0-1,0 0 0,0 0 0,0 0 0,0 0 0,0-1 0,0 1 1,0 0-1,0 0 0,0 0 0,0 0 0,0 0 0,0 0 0,1 0 0,-1-1 1,0 1-1,0 0 0,0 0 0,0 0 0,0 0 0,0 0 0,0 0 1,0-1-1,0 1 0,0 0 0,0 0 0,-1 0 0,1 0 0,0 0 1,0 0-1,0 0 0,0-1 0,0 1 0,0 0 0,0 0 0,0 0 1,0 0-1,0 0 0,0 0 0,0 0 0,-1 0 0,1 0 0,0-1 1,0 1-1,0 0 0,0 0 0,0 0 0,0 0 0,0 0 0,0 0 0,-1 0 1,1 0-1,0 0 0,0 0 0,-9 7-212,-16 21 30,-3 14 178,-37 72-1,25-42-16,-43 84-372,69-126 384,2 0 0,1 1 0,-10 44 0,17-56 106,0 0 0,1 0-1,1 1 1,1-1 0,2 36-1,-1-53-60,0 1 0,1-1 0,0 1 0,-1-1 0,1 0 0,0 1 0,0-1 0,0 0 0,0 0 0,0 0 0,3 4 0,-3-6-18,0 1-1,0 0 1,-1-1-1,1 1 1,0-1-1,0 1 1,0-1-1,0 1 1,0-1-1,0 0 1,0 0-1,-1 1 1,1-1-1,0 0 1,0 0-1,0 0 1,0 0 0,0 0-1,0 0 1,0 0-1,0 0 1,0-1-1,0 1 1,0 0-1,0 0 1,0-1-1,1 0 1,4-2 2,-1 0 0,1 0 1,-1-1-1,0 1 0,0-1 1,0-1-1,-1 1 0,0-1 1,1 1-1,4-9 0,9-9 15,157-146-35,-154 150 18,-16 13-13,-1 3-10,-1-1 0,0 1-1,0-1 1,0 0 0,-1 0 0,1 0-1,3-6 1,-9 9-117,-2 2 105,1 0 0,0 0 0,0 0 0,-1 0 0,1 1 0,0-1-1,1 1 1,-1 0 0,0 0 0,1 0 0,0 1 0,-3 3 0,1-1-3,1 0 1,0 1-1,1-1 1,-1 1-1,1-1 0,1 1 1,-4 11-1,4-11 35,1 0-1,0 0 0,0 0 1,0 0-1,1 0 0,0 0 1,0 0-1,1 0 0,0-1 1,0 1-1,0 0 0,1 0 1,0 0-1,1-1 0,-1 1 1,1-1-1,0 0 0,5 6 1,-4-6 21,1-1 0,0 1 0,0-1 1,0 0-1,0-1 0,1 1 0,0-1 1,0-1-1,0 1 0,10 4 0,-11-7-11,0 1 0,0-1-1,1 1 1,-1-2 0,0 1 0,0-1-1,1 1 1,-1-1 0,0-1-1,1 1 1,-1-1 0,0 0-1,0 0 1,10-4 0,-7 1 2,1 0 0,-1-1 0,0 0 0,-1 0 0,1-1 0,-1 0 0,-1 0 0,1-1 0,-1 1 0,0-2 0,0 1 0,-1-1 0,0 1 0,0-2 0,6-14 0,-10 19-34,0 0 0,0 1 0,0-1 0,0 0 0,-1 0 0,1 0 0,-1 0 0,0 0 0,0 0 0,-1 0 0,1 0 0,-1 0 0,0 0 0,0 0 1,0 0-1,0 1 0,-1-1 0,1 0 0,-1 1 0,0-1 0,0 1 0,-1 0 0,1-1 0,-1 1 0,1 0 0,-1 0 0,0 1 0,0-1 0,0 1 0,-1-1 0,1 1 0,-1 0 0,1 0 0,-5-1 1,-8-4 0,0 1 0,0 1 1,-1 1-1,1 0 1,-24-2-1,29 3 64,11 3-50,0 0-1,0 0 1,0 0 0,0 0 0,0 0 0,0 0 0,0 0 0,0 0 0,0 0 0,0 0 0,0 0 0,0 0 0,0-1 0,0 1-1,0 0 1,0 0 0,0 0 0,0 0 0,0 0 0,0 0 0,0 0 0,0 0 0,0 0 0,0 0 0,0 0 0,0 0-1,0 0 1,0 0 0,0-1 0,0 1 0,0 0 0,0 0 0,0 0 0,0 0 0,0 0 0,0 0 0,0 0 0,0 0 0,0 0-1,0 0 1,0 0 0,0 0 0,0 0 0,0 0 0,0 0 0,1 0 0,-1 0 0,0 0 0,0 0 0,0 0 0,0 0-1,0 0 1,0 0 0,0 0 0,0 0 0,0 0 0,0 0 0,0 0 0,0 0 0,20-5 185,-16 5-189,15-4-85,86-12-50,-23 8 141,47-2 35,-126 10-73,1 0-1,-1 0 1,1 1 0,-1-1 0,0 1 0,1-1 0,-1 1-1,5 2 1,-7-2 28,1 0 0,-1 0 0,0 0 1,1 0-1,-1 0 0,0 0 0,0 0 0,0 0 0,0 0 0,0 1 0,0-1 0,0 1 0,0-1 0,-1 0 0,1 1 0,0-1 1,-1 1-1,1-1 0,-1 1 0,0 1 0,3 11 56,-2 1 1,0 17-1,-1-16-25,4 26 0,-4-37 9,2 0 0,-1 0 1,0 0-1,1 0 0,0 0 1,0-1-1,1 1 0,-1-1 1,6 7-1,-8-10-23,1 0 1,0 0 0,0 0-1,0-1 1,0 1-1,0 0 1,0 0-1,0-1 1,0 1-1,0 0 1,0-1 0,0 1-1,0-1 1,0 1-1,1-1 1,-1 0-1,0 0 1,0 1 0,0-1-1,1 0 1,-1 0-1,0 0 1,0 0-1,1 0 1,-1-1 0,2 1-1,1-2 28,1 0 0,0 0 1,0 0-1,-1 0 0,6-4 0,-5 3-21,178-118 552,-10 6-884,-170 113 322,4-3-26,0 2 1,0-1 0,7-3 0,-12 7 0,-1 0 1,0-1 0,1 1-1,-1 0 1,0-1-1,1 1 1,-1 0 0,1 0-1,-1 0 1,3 1 0,-4-1 3,1 0 0,-1 0 1,1 1-1,-1-1 0,1 0 1,-1 0-1,1 1 0,-1-1 1,1 0-1,-1 1 0,0-1 1,1 1-1,-1-1 0,1 1 1,-1-1-1,0 1 0,1-1 1,-1 1-1,0-1 0,0 1 1,0-1-1,1 1 0,-1-1 1,0 1-1,0 0 0,0 2 2,0-1 0,0 1 0,0 0 0,0 0 0,0-1 0,-1 1 0,1-1 0,-1 1 0,0 0 0,0-1 0,0 1 0,0-1 0,-2 4 0,-24 35-19,14-23-20,-68 97 110,68-99 18,0-1-1,-1 0 1,-1-1-1,-28 21 1,38-32-38,1 0 0,0 0 0,-1-1 0,0 0 0,0 0 0,-5 2 0,9-4-27,0 1 1,-1-1-1,1 0 1,-1 0-1,1 0 1,0 0 0,-1 0-1,1 0 1,-1 0-1,1 0 1,-1 0-1,1-1 1,0 1-1,-1-1 1,1 1-1,0-1 1,-1 1 0,1-1-1,0 0 1,0 0-1,-1 1 1,1-1-1,0 0 1,-1-2-1,1 3-7,1-1 0,-1 0-1,1 0 1,-1 0 0,1-1-1,-1 1 1,1 0 0,0 0-1,-1 0 1,1 0 0,0 0-1,0 0 1,0 0 0,0-1-1,0 1 1,0 0 0,0 0-1,0 0 1,1 0 0,-1 0-1,0 0 1,1 0 0,-1 0-1,1 0 1,-1 0 0,1 0-1,-1 0 1,1 0 0,1-2-1,0 0-32,1-1 0,1 0-1,-1 0 1,0 1-1,6-5 1,-2 3 19,0 1 1,1-1-1,0 1 0,-1 1 1,1-1-1,1 1 1,9-2-1,8 0 53,26-3 1,-23 4-44,55-2 75,1 0-671,-72 4-574,0 0 0,16-6 0,-4-3-2852,-24 10 3599,0 0 0,0 0 1,1 1-1,-1-1 0,0 0 1,0 0-1,0 0 0,0-1 0,0 1 1,0 0-1,0 0 0,-1 0 1,1-1-1,1-1 0,-2-6-2277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2:00.7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76 159 7648,'-60'-24'2453,"46"16"-1250,14 7-1173,0 1 0,0 0 0,0 0 0,-1-1 0,1 1 0,0 0 0,0 0 0,0 0 0,0-1 0,0 1 0,0 0 0,0 0 0,0-1 0,0 1 0,0 0 0,0 0 0,0-1 0,0 1 1,0 0-1,0-1 0,0 1 0,0 0 0,0 0 0,0-1 0,0 1 0,0 0 0,1-1 0,-1 0 115,1 1-1,0-1 1,0 0-1,0 0 1,0 0-1,0 1 1,0-1 0,0 0-1,0 1 1,2-1-1,-2 0 217,17-7 689,1-1 1,0 2 0,24-6 0,59-8 47,177-14-167,-1 21-788,-271 14-140,57-3-902,0 4-1,69 9 0,-128-9 836,56 7-2524,-1 0-3287,-13-2 1779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2:04.1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73 4320,'0'-5'338,"-1"-1"327,1 0 0,1 0 1,-1 0-1,2-7 0,-1 11-388,0 0-1,0-1 1,0 1-1,0 0 0,1 0 1,-1 0-1,0 0 1,1 0-1,0 0 1,-1 0-1,1 0 1,3-1-1,0 0 893,-5 10-300,0 3-560,-1 104 1993,10 274 718,-1-216-2380,-7-166-574,-1 1-1,1-1 1,0 1-1,3 10 1,-1-8 81,-1-5 5,0-12-777,0-19-1993,-2 20 1411,8-50-5743,-3 25 4140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2:04.5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15 120 7232,'-11'-29'2314,"9"19"-1396,1 4-893,1 3 203,0 0 1,0 0-1,0 1 0,0-1 1,0 0-1,1 1 0,-1-1 1,1 0-1,0 0 1,-1 1-1,1-1 0,0 1 1,1-1-1,1-3 0,-1 4-93,1-1 0,-1 1 0,1-1 0,-1 1 0,1 0 0,0 0 0,-1 0 0,1 1 0,0-1 0,0 1 0,1-1 0,-1 1 0,6-1 0,-2 0-16,-1 1 0,1 1-1,0-1 1,0 1 0,-1 1-1,11 0 1,6 4 110,-1 1 0,45 17 0,-62-21-149,23 9 197,-2 1 1,0 2-1,0 1 0,-1 1 1,-1 0-1,0 2 0,-2 1 1,39 42-1,-58-58-150,0 1-1,0-1 1,-1 1-1,1 0 1,-1 0-1,0 0 1,0 0 0,2 6-1,-4-8-75,1-1-1,-1 1 1,0-1-1,0 1 0,0 0 1,0-1-1,0 1 1,0-1-1,0 1 1,0 0-1,-1-1 1,1 1-1,-1-1 0,1 1 1,-1-1-1,0 1 1,1-1-1,-1 1 1,0-1-1,0 0 1,0 1-1,0-1 1,0 0-1,0 0 0,-1 0 1,-1 2-1,0-1-13,-1 0 0,1 0-1,-1 0 1,0 0 0,0 0-1,1-1 1,-1 1-1,-1-1 1,1 0 0,-8 0-1,2 1 20,-119 14 357,73-11-911,55-5 290,0 0 1,0 0-1,0 0 0,0 0 1,0 1-1,0-1 1,0 0-1,0 1 1,0-1-1,0 0 1,0 1-1,0-1 0,0 1 1,0 0-1,0-1 1,1 1-1,-1 0 1,0-1-1,0 1 1,1 0-1,-1 0 0,0 0 1,1 0-1,-1 0 1,0 1-1,0 1-457,1 0-1,-1-1 1,1 1 0,0 0-1,0 0 1,0 0-1,1 5 1,3 20-1916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2:05.1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277 147 5984,'1'-8'3011,"-3"22"-289,-13 20-1516,-1 0 1,-2-1-1,-2 0 0,-23 30 1,3-5-354,-70 137 939,101-179-1501,4-7 863,15-24-252,57-79-195,-42 61-698,33-54 0,-29 31-2,29-84 0,8-63 192,-57 251-695,-5-15 516,29 185 995,-24-178-678,18 95-2,-24-120-233,0-1 1,10 26 0,-6-20 160,-7-20-281,0 1 1,0-1-1,0 0 1,0 0 0,0 1-1,0-1 1,0 0 0,0 0-1,0 0 1,0 1-1,0-1 1,1 0 0,-1 0-1,0 0 1,0 1-1,0-1 1,0 0 0,0 0-1,0 0 1,1 0 0,-1 1-1,0-1 1,0 0-1,0 0 1,1 0 0,-1 0-1,0 0 1,0 0-1,0 0 1,1 1 0,-1-1-1,0 0 1,0 0 0,0 0-1,1 0 1,-1 0-1,0 0 1,0 0 0,1 0-1,-1 0 1,0 0 0,0 0-1,1 0 1,-1-1-1,0 1 1,0 0 0,0 0-1,1 0 1,-1 0-1,0 0 1,0 0 0,1-1-1,-1 1-254,1-1 0,-1 1-1,1-1 1,-1 1-1,0-1 1,1 0 0,-1 1-1,1-1 1,-1 0-1,0 0 1,0 1 0,1-1-1,-1 0 1,0 1 0,0-1-1,0-1 1,0-11-6107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2:05.5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 29 6304,'-9'-5'1204,"7"4"-902,0 0 1,0 0-1,1 0 0,-1 0 0,0-1 0,0 1 0,-2-3 0,4 4-169,0 0 1,1 0-1,-1-1 0,0 1 1,0 0-1,0 0 0,0-1 1,0 1-1,0 0 0,1 0 1,-1-1-1,0 1 0,0 0 0,0 0 1,0 0-1,1 0 0,-1-1 1,0 1-1,0 0 0,1 0 1,-1 0-1,0 0 0,0 0 1,1 0-1,-1 0 0,0 0 1,0-1-1,1 1 0,-1 0 1,0 0-1,0 0 0,1 0 1,-1 0-1,1 1 0,14-4 1293,-11 3-947,12-3 555,0 2 0,26 1 0,-22 1-913,0 1 1,0 2 0,30 8 0,-32-7-321,18 6-4109,-22-7-1062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2:06.8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72 9 6656,'-1'-2'270,"-3"-3"1708,9 3 1587,10 20-973,-5 0-1770,-1 0 0,0 0 1,-2 1-1,7 20 0,-11-25-426,1 0-1,-2 0 1,0 0-1,-1 0 1,0 0-1,-3 26 1,-1-16-229,-1 0 0,-2 0 1,0-1-1,-1 1 0,-2-1 1,0-1-1,-21 35 0,29-54-110,-1 0 0,0 0 0,-1 0 0,1-1 0,0 1 1,-5 3-1,6-5-94,1-1 0,-1 1 1,0-1-1,1 1 0,-1-1 1,0 1-1,0-1 0,1 0 1,-1 0-1,0 1 0,0-1 1,0 0-1,0 0 0,1 0 1,-1 0-1,0 0 0,0 0 1,0 0-1,0 0 0,1 0 1,-1 0-1,0 0 0,0-1 1,0 1-1,1 0 0,-1-1 1,0 1-1,0 0 0,1-1 1,-1 1-1,0-1 0,0 0 1,-2-2-334,0 0 0,1-1 0,0 1 0,0 0 0,0-1 1,0 0-1,0 1 0,1-1 0,-1 0 0,1 0 0,0 0 0,0 0 1,0-6-1,0-1-1434,0 0 0,1-1-1,1-19 1,6-4-1230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2:07.6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0 106 3904,'0'-2'613,"5"-7"4043,-1 30-1275,17 95 125,-6-26-1849,49 244 1578,-55-289-3009,9 47 761,-18-92-966,0 0 0,0 1 0,0-1 0,0 0 0,0 0 0,0 0 0,0 1 1,0-1-1,0 0 0,0 0 0,0 1 0,0-1 0,0 0 0,0 0 0,0 1 0,0-1 1,0 0-1,0 0 0,0 0 0,1 1 0,-1-1 0,0 0 0,0 0 0,0 0 0,0 0 0,1 1 1,-1-1-1,0 0 0,0 0 0,0 0 0,0 0 0,1 0 0,-1 0 0,0 0 0,0 1 1,1-1-1,-1 0 0,0 0 0,0 0 0,1 0 0,-1 0 0,0 0 0,0 0 0,0 0 1,1 0-1,-1 0 0,0 0 0,0 0 0,1 0 0,-1-1 0,0 1 0,0 0 0,10-10 551,-2-2-553,-1-1-1,0 1 0,-1-1 1,4-16-1,7-12 56,6-2-61,1 1 1,53-67 0,0 1 137,-34 37-175,49-112 0,-38 82-1742,-54 101 1614,0-1 1,0 0-1,0 1 0,1-1 0,-1 1 0,0-1 0,1 0 0,-1 1 0,0-1 0,1 1 0,-1-1 0,1 1 1,-1-1-1,1 1 0,-1 0 0,1-1 0,-1 1 0,1-1 0,-1 1 0,1 0 0,-1 0 0,1-1 1,0 1-1,0 0 0,-1 1-156,1 0-1,-1 0 1,1 0 0,-1 0 0,0 0 0,1 0 0,-1 0 0,0 0-1,0 0 1,0 0 0,0 0 0,0 1 0,0 1 0,-2 28-3884,-5 11 1456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2:08.2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184 92 6048,'-1'55'6202,"-1"-43"-5662,0-1-1,0 0 0,-2 0 0,1 0 1,-9 18-1,-31 46 1178,4-11-531,15-16-585,-28 50 1395,75-132-1122,36-42-1,19-28-924,-53 58 76,-1-1-1,18-54 1,-2 5 125,-33 85-142,-7 10-10,0 1 1,0 0-1,0 0 1,0 0-1,0 0 1,0 0-1,0 0 1,0 0-1,0 0 1,0 0 0,0 0-1,0 0 1,1 0-1,-1 0 1,0 0-1,0 0 1,0 0-1,0-1 1,0 1 0,0 0-1,0 0 1,0 0-1,1 0 1,-1 0-1,0 0 1,0 0-1,0 1 1,0-1 0,0 0-1,0 0 1,0 0-1,0 0 1,0 0-1,1 0 1,-1 0-1,0 0 1,0 0 0,0 0-1,0 0 1,0 0-1,0 0 1,0 0-1,0 0 1,0 0-1,0 0 1,0 1 0,0-1-1,0 0 1,1 0-1,2 22-138,-2-17 142,6 138 217,-5-86 173,10 56 0,-5-69-283,-3-26 54,-1 0-1,1 26 1,-4-41-280,0-1-1,0 0 0,0 0 0,0 1 1,0-1-1,1 0 0,-1 0 1,1 1-1,0-1 0,0 0 0,-1 0 1,1 0-1,3 4 0,15-16-14041,-11 6 9503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2:08.6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 8 7968,'-23'-8'2944,"18"13"-2272,5-10 2336,18 5-1952,1 0 703,2 0-1023,7 5-160,-1-5-352,5 0 64,-6 0-160,1 0 0,-4 3-64,-1 2-2432,1-1 1281,0-1-5569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8:12.2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1092 4064,'-3'3'9605,"5"-15"-6629,3 1-2745,0 0-1,0 1 1,1 0 0,13-17 0,-7 10-169,4-5 104,1 0 0,1 1-1,1 0 1,0 2 0,2 0 0,0 2 0,1 0 0,1 1 0,38-19-1,-55 32-206,0 0 0,0 1 0,0 0 0,0 1 0,0-1 0,1 1-1,9-1 1,-14 2 31,-1 0 1,1 0-1,-1 0 0,1 0 0,-1 1 0,1-1 0,-1 0 1,1 1-1,-1-1 0,0 1 0,1-1 0,-1 1 0,1 0 0,-1 0 1,0-1-1,0 1 0,1 0 0,-1 0 0,0 0 0,0 0 1,0 0-1,0 1 0,0-1 0,-1 0 0,1 0 0,0 1 1,0-1-1,-1 1 0,1-1 0,-1 0 0,1 1 0,-1-1 0,0 1 1,1-1-1,-1 1 0,0 2 0,0 3 3,0 1 0,-1-1 0,1 0 0,-1 0 1,-1 0-1,0 0 0,0 0 0,0 0 0,-6 12 0,-4 4 35,-21 30-1,8-14-93,8-11 311,17-28-221,0 1 0,0-1 0,0 0 0,0 1 0,0-1 0,0 1 0,0-1 0,0 0 0,0 1 0,0-1 0,0 1 0,1-1 0,-1 0 0,0 1 0,0-1 0,0 0 0,1 1 0,-1-1 0,0 0 0,0 0 0,1 1 0,-1-1 0,0 0 0,0 1 0,1-1 0,-1 0 0,0 0 0,1 0 0,-1 0 0,1 1 0,-1-1 0,0 0 0,1 0 0,-1 0 0,0 0 0,1 0 0,-1 0 0,1 0 0,-1 0 0,0 0 0,1 0 0,6-1 144,-1 0-1,1 0 0,10-4 0,-8 2-100,23-7-44,-1-2 0,0 0 0,0-3 0,-1 0 0,-1-2 0,-1-1 0,-1-1 0,0-2 0,24-24 0,51-51-82,-100 94 29,-1 0-1,1 0 1,0 1-1,0-1 1,0 1-1,0 0 1,3-2 0,-4 3 21,-1 0 1,0 0 0,0-1 0,1 1 0,-1 0-1,0 0 1,0 0 0,1 0 0,-1 0-1,0 0 1,0 0 0,1 0 0,-1 0 0,0 1-1,0-1 1,0 0 0,1 0 0,-1 0 0,0 0-1,0 0 1,1 0 0,-1 0 0,0 0 0,0 1-1,0-1 1,1 0 0,-1 0 0,3 12-122,-5 5 88,-1-1 0,0 0-1,-1 1 1,-9 21-1,10-27 47,-8 20 12,4-14-30,-7 34-1,13-46 38,0 0-1,1 0 1,-1 0-1,1 0 0,1 0 1,-1 0-1,0 0 1,1 0-1,0 0 1,0 0-1,4 7 0,-5-11-1,1-1 0,-1 1 0,1-1 1,-1 1-1,1-1 0,0 1 0,-1-1 0,1 0 0,0 1 0,-1-1 0,1 0 0,0 1 0,-1-1 0,1 0 0,0 0 0,0 0 0,-1 0 0,1 0 0,0 0 0,0 0 0,0 0 0,-1 0 0,2 0 0,1 0 77,4-1-26,0 0 1,0 0-1,0 0 1,0-1-1,0 0 1,0 0-1,8-5 0,46-25 243,-44 22-180,24-13-136,-2-1 1,0-3-1,-2-1 0,-1-1 0,55-59 0,-81 77-73,12-15-46,-20 24 120,-1 1 1,0-1 0,0 0 0,0 1-1,0-1 1,0 0 0,0 0-1,0 0 1,-1 1 0,2-4-1,-3 17-89,-1 0-1,-1 0 1,1-1 0,-9 22-1,1-4 31,5-9 55,0 0 1,1 1 0,2-1 0,-1 26 0,3-44 28,0 1 0,0-1 0,0 0 1,0 0-1,0 0 0,1 0 1,-1 0-1,1 0 0,0 0 0,0 0 1,-1 0-1,1 0 0,0-1 0,1 1 1,-1 0-1,0-1 0,0 1 0,1 0 1,-1-1-1,1 0 0,-1 1 1,1-1-1,0 0 0,-1 0 0,1 0 1,0 0-1,0 0 0,0 0 0,0 0 1,0-1-1,0 1 0,0-1 0,2 1 1,1 0 22,0-1 0,0 0 0,-1 0 0,1 0 0,0-1 0,0 1 0,0-1-1,-1 0 1,1-1 0,0 1 0,-1-1 0,0 0 0,9-4 0,-2-2-42,-1 0 0,0 0 0,-1 0 0,0-2 0,8-9 0,1-4 19,16-26 0,6-29 2,-16 32-28,-23 43 5,1 0-34,0 0 1,0-1-1,-1 1 1,0-1-1,1 0 1,0-4 0,-2 47-467,-7 19 422,4-42 65,1 1 0,1-1 0,0 0 0,1 1 0,4 29 0,-4-44 24,0 0 1,1 0-1,0 0 1,0 1 0,-1-1-1,1 0 1,0 0 0,1 0-1,-1 0 1,0 0-1,0-1 1,1 1 0,-1 0-1,1-1 1,0 1-1,-1 0 1,1-1 0,0 0-1,0 0 1,0 1-1,0-1 1,0 0 0,0 0-1,0-1 1,1 1-1,2 0 1,2 0 66,1-1-1,-1-1 1,0 0 0,0 0-1,12-3 1,37-13 120,-45 13-179,130-53 51,-94 34-92,-1-2 0,-2-2 0,0-1 0,48-43 0,-75 56-20,-7 7 2,0-1 0,-1 0 0,10-11 0,-19 20 35,0 0-1,0 0 0,0 0 0,0 0 0,0 0 0,0 0 1,0 0-1,0 0 0,0 0 0,0 1 0,0-1 1,0 0-1,0 0 0,0 0 0,0 0 0,0 0 1,0 0-1,0 0 0,0 0 0,0 0 0,1 0 1,-1 0-1,0 0 0,0 0 0,0 0 0,0 1 0,0-1 1,0 0-1,0 0 0,0 0 0,0 0 0,0 0 1,1 0-1,-1 0 0,0 0 0,0 0 0,0 0 1,0 0-1,0 0 0,0 0 0,0 0 0,0 0 1,0 0-1,1-1 0,-1 1 0,0 0 0,0 0 1,0 0-1,0 0 0,0 0 0,0 0 0,0 0 0,0 0 1,0 0-1,0 0 0,0 0 0,1 0 0,-2 8-21,-9 13-69,0 0 0,-2 0 0,0-2-1,-28 34 1,18-23 36,10-15 18,1 0 15,-1 1 0,2 0-1,0 0 1,-12 28-1,22-42 42,-1 0-1,0 0 1,0 0-1,1 0 0,0-1 1,-1 1-1,1 0 1,0 0-1,0 0 1,0 1-1,0-1 0,0 0 1,0 0-1,0 0 1,1-1-1,-1 1 0,1 0 1,0 0-1,-1 0 1,1 0-1,0 0 1,0-1-1,0 1 0,0 0 1,1-1-1,-1 1 1,0-1-1,1 1 1,-1-1-1,1 1 0,-1-1 1,1 0-1,0 0 1,-1 0-1,1 0 0,0 0 1,0 0-1,0-1 1,0 1-1,0-1 1,0 1-1,0-1 0,0 1 1,2-1-1,6 0 12,-1 0 0,1 0-1,-1-1 1,0-1 0,0 1 0,1-1-1,-1-1 1,-1 0 0,1 0-1,0-1 1,12-6 0,8-7-39,48-35 1,-28 14 37,69-71 0,32-54 168,-134 145-182,24-28-3,-1-1 0,-3-2-1,41-73 1,-59 89-56,-2 0-1,0-1 1,19-69 0,-32 91 25,-1 2-27,1 0 1,-2 0-1,1 0 1,-1 0-1,-1-18 1,0 28 32,0-1-1,0 0 1,0 1 0,0-1-1,0 0 1,0 1 0,0-1-1,-1 1 1,1-1-1,0 1 1,0-1 0,-1 0-1,1 1 1,0-1 0,0 1-1,-1-1 1,1 1 0,-1 0-1,1-1 1,-1 1 0,1-1-1,0 1 1,-2-1 0,2 1-2,-1 0 1,0 0-1,1 0 1,-1 0-1,1 0 1,-1 0-1,0 0 1,1 0-1,-1 1 1,1-1-1,-1 0 1,0 0-1,1 1 1,-1-1-1,1 0 1,-1 0-1,1 1 1,-1 0-1,-3 3-36,0-1 0,0 1-1,-6 9 1,-7 12-122,-20 42 1,-6 8 56,32-57 16,-11 14 83,2 1 0,-16 37 0,23-36-4,2 0-1,2 0 0,0 1 1,3 0-1,1 1 0,1-1 1,2 51-1,3-65 30,0 0 0,1 0 0,7 27-1,-5-34 10,-1-1 0,2 0 0,0 0 0,1 0 0,12 21 0,-14-28 16,-1-1 1,1 0-1,0-1 1,0 1-1,1-1 1,0 0 0,-1 0-1,1 0 1,1 0-1,-1-1 1,0 0-1,1 0 1,0 0-1,-1-1 1,1 0-1,0 0 1,12 1 0,-9-2 8,0 0 1,0-1 0,0 0 0,0-1 0,0 0 0,0-1-1,0 1 1,-1-2 0,1 1 0,0-1 0,13-7 0,-4 0 10,0 0 0,0 0 0,-1-2 0,-1 0 0,25-24 0,-33 27-60,1 0 0,-2 0 0,1-1 0,-1 0 0,-1 0 0,0 0 0,0-1 0,-1 0 0,-1 0 0,7-22 0,-10 29-3,-1 1-1,1 0 1,-1-1 0,0 1 0,0-1 0,0 1 0,0-1 0,-1 1 0,1-1 0,-1 1 0,0-1 0,0 1 0,0 0-1,0 0 1,-1-1 0,1 1 0,-1 0 0,0 0 0,0 0 0,0 1 0,0-1 0,-5-4 0,5 5-2,0 1 1,-1-1 0,1 1-1,-1-1 1,1 1 0,-1 0-1,0 0 1,1 0-1,-1 0 1,0 1 0,0-1-1,0 1 1,1-1 0,-1 1-1,0 0 1,0 0 0,0 1-1,0-1 1,0 0 0,1 1-1,-1 0 1,0-1-1,0 1 1,1 1 0,-1-1-1,1 0 1,-1 0 0,-3 3-1,-1 1-26,0 1 0,1 0 0,-1 0 0,1 0 0,0 1 0,1 0 0,0 0 0,-6 9 0,-1 6 28,-16 36 0,25-50 14,0 1 1,0 0-1,1-1 0,0 1 1,0 0-1,1 0 1,1 1-1,-1-1 0,1 0 1,1 0-1,0 0 0,2 12 1,-2-17 13,0 1 0,1-1 0,-1 0 0,1 0 0,0 0 1,0 0-1,0 0 0,1 0 0,0 0 0,-1-1 0,1 1 0,0-1 1,1 0-1,-1 0 0,1 0 0,-1 0 0,1 0 0,0-1 1,0 0-1,0 0 0,0 0 0,0 0 0,0-1 0,1 1 0,-1-1 1,7 1-1,12 0 71,-1 0 1,1-1 0,0-2 0,26-3 0,-4-3 113,48-13 0,-75 15-187,0-1 1,0 0 0,-1-1 0,33-19-1,-41 20-10,-1 0 0,1 0 0,-1-1 0,0 0 0,-1-1 0,1 1 0,-2-1 0,1-1 0,-1 1 0,7-14 0,-13 22-6,13-25-59,-1-1 0,10-30 0,-21 54 54,-1 1-1,1 1 0,-1-1 0,0 0 0,0 1 0,0-1 0,1 1-1,-1-1 1,0 1 0,0-1 0,0 1 0,0-1 0,0 0 0,0 1 0,0-1 0,0 1 0,0-1-1,0 1 1,-1-1 0,1 1 0,0-1 0,0 0 0,0 1 0,-1-1 0,1 1-8,-1 0 0,1 0 1,0 0-1,0 0 0,-1 0 1,1 1-1,0-1 0,-1 0 1,1 0-1,0 0 0,0 0 1,0 0-1,-1 1 0,1-1 1,0 0-1,0 0 0,-1 1 1,1-1-1,0 0 0,0 0 1,0 1-1,0-1 0,-1 0 1,-4 10-62,1 0 1,-5 14 0,-4 8 2,-38 103-7,51-134 83,-10 38 21,10-36 9,0 1 1,-1-1-1,1 0 1,0 1-1,0-1 1,1 1-1,-1-1 0,1 0 1,0 0-1,1 5 1,-2-7-12,1-1-1,-1 1 1,1 0 0,-1 0 0,1 0 0,-1-1 0,1 1 0,-1 0 0,1-1 0,0 1-1,-1 0 1,1-1 0,0 1 0,-1-1 0,1 1 0,0-1 0,0 1 0,0-1 0,-1 0 0,1 1-1,1-1 1,0 0 14,0 0 0,0 1-1,0-1 1,0-1-1,0 1 1,-1 0 0,1 0-1,0-1 1,3 0 0,3-3 39,0 1 1,-1-1 0,13-8 0,-2-3-38,0 0 0,-1-2-1,0 0 1,-1-1 0,13-19 0,-14 17-356,-11 17 155,-2 4 27,-2 13-64,-6 16 11,4-22 198,0 1-1,1-1 0,0 1 1,0-1-1,1 1 0,0 0 1,3 15-1,-3-22 10,1 1 1,-1-1-1,1 0 1,-1 0-1,1 0 1,0 0-1,0 0 1,0 0 0,0 0-1,0 0 1,1 0-1,-1 0 1,0 0-1,1-1 1,0 1-1,-1-1 1,1 1-1,0-1 1,0 1-1,0-1 1,-1 0-1,2 0 1,-1 0-1,0 0 1,0 0-1,0-1 1,0 1-1,0-1 1,1 1-1,-1-1 1,0 0-1,0 0 1,1 0-1,3 0 1,15-3 90,1 0 0,-1-2-1,0 0 1,33-14 0,-15 3-109,52-30 0,-69 32 12,-1-1 0,0 0-1,0-2 1,-2 0 0,0-1 0,-1-1 0,-1-1 0,25-37 0,-17 21-295,-23 36 144,-1 6 39,-1 9-34,-5 26-81,4-23 169,-1 0 1,0-1-1,-2 1 1,0-1-1,-1 0 1,-10 22-1,6-23 59,0-1 0,-2 0-1,0-1 1,0 0 0,-1-1-1,-1 0 1,-15 12 0,21-20 60,0 1 0,0-1 1,0-1-1,-1 1 0,0-1 1,1 0-1,-14 3 0,19-6-39,-1-1 0,0 0-1,1 0 1,-1 0 0,0 0-1,0-1 1,1 1 0,-1-1 0,0 1-1,1-1 1,-1 0 0,1 0-1,-1 0 1,1-1 0,-1 1-1,1 0 1,-2-3 0,-6-3 0,1 0 0,-12-14 0,15 14-87,-1 1-269,5 5 103,5 1 101,1 2 127,69 22 100,30 9-240,-75-26-92,-9-2 127,1 0 0,1-2 0,40 3-1,-56-7-864,-1-1-2591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2:28.0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255 610 3072,'0'-2'203,"-1"0"1,1 0-1,-1 0 1,1-1-1,0 1 1,-1 0-1,1 0 1,0 0-1,1 0 1,-1 0-1,0-1 1,0 1-1,1 0 1,0 0-1,-1 0 1,1 0-1,0 0 1,2-3-1,-3 3 201,1 0 0,0 0 0,-1 0 0,1-1 0,-1 1 0,0 0 0,1 0 0,-1-1 0,0 1-1,0 0 1,-1-1 0,1 1 0,0 0 0,-2-4 0,1 5-298,1 1 0,-1-1 0,1 1 0,-1-1 0,1 1 0,-1-1 0,0 1 0,1-1 0,-1 1 0,0 0 0,1-1 0,-1 1 0,0 0 0,0 0 0,1-1 0,-1 1 0,0 0 0,-1 0 0,2 0 131,-5-1-25,0 0 1,1 1 0,-1-1 0,0 1 0,1 0 0,-1 1 0,0-1 0,1 1 0,-1 0 0,-4 1 0,-2 1-35,1 1 1,0 0-1,-12 6 0,12-3-77,-1-1 0,1 2 0,0-1 0,1 1-1,0 1 1,0 0 0,1 0 0,-11 16-1,13-17-45,1 0 1,0 0-1,1 1 0,0 0 0,0 0 0,1 0 0,0 0 0,1 0 0,0 1 0,0-1 0,0 17 0,2-22-3,0-1 0,0 1-1,1-1 1,-1 0-1,1 1 1,0-1-1,0 0 1,0 0-1,0 1 1,1-1 0,-1 0-1,1 0 1,0 0-1,0-1 1,0 1-1,0 0 1,0-1 0,1 1-1,-1-1 1,1 0-1,-1 0 1,1 0-1,0 0 1,0 0-1,0-1 1,0 1 0,0-1-1,1 0 1,4 2-1,4 0 76,0-1 1,1 0-1,0 0 0,-1-1 0,1-1 0,19-2 1,-15 1-87,-1-1 0,0-1 0,0 0 0,0-2 0,0 1 0,-1-2 0,1 0 0,-1-1 1,-1-1-1,0 0 0,0 0 0,0-2 0,-1 0 0,0 0 0,-1-1 0,21-25 0,-29 31-46,4-4 31,-1 0-1,1-1 0,-2 0 0,0 0 0,0 0 0,7-17 0,0-12-116,-11 34 105,-4 5 9,-5 11-6,-2 13-36,1 1-1,-8 42 1,13-53 48,1 1 0,1 0 0,0-1-1,1 1 1,1 0 0,3 18 0,-2-26 19,0 0 0,0 0 0,0-1 0,1 1 0,0-1-1,5 8 1,-7-12-3,1 0 0,-1 0 0,0 0-1,1 1 1,0-2 0,-1 1-1,1 0 1,0 0 0,0-1-1,0 1 1,0-1 0,0 1 0,1-1-1,-1 0 1,0 0 0,1 0-1,-1 0 1,0 0 0,1-1 0,3 2-1,-5-2-26,0-1 0,0 1 1,0 0-1,1 0 0,-1 0 0,0 0 0,0-1 0,0 1 0,0-1 0,0 1 0,0 0 1,0-1-1,0 0 0,0 1 0,-1-1 0,1 0 0,0 1 0,0-1 0,1-1 0,-1 0 5,0 0 0,1 0 0,-1-1 0,0 1 0,0 0 0,-1 0 0,1 0 1,0-5-1,1-3-18,-2-1 1,1 1-1,-2-14 1,1 20-27,-1-11-8,0-1 0,-1 1 1,-1 0-1,0 0 0,-1 0 0,0 1 0,-1-1 1,-1 1-1,-10-19 0,4 14-12,7 13 82,1-1 0,0 0 0,-4-12 0,7 19-58,1-1 0,0 1 1,0-1-1,-1 0 0,1 1 1,0-1-1,0 0 0,0 1 1,0-1-1,0 0 0,0 1 1,0-1-1,0 0 0,0 1 1,0-1-1,0 0 0,0 1 1,0-1-1,1 0 1,-1 0-1,1 0 8,1 0 0,-1 0 0,0 0 0,0 1 0,1-1 0,-1 0 0,1 1 0,-1-1 0,0 1 1,2-1-1,24-6 120,0 0 0,30-3 0,-47 9-113,0 0-1,0 1 1,1 0-1,-1 1 1,0 0 0,0 0-1,0 1 1,0 1-1,11 3 1,-18-5-3,1 1 1,-1 0-1,1 0 0,-1 0 1,0 0-1,0 0 0,0 1 1,0-1-1,0 1 1,-1 0-1,1 0 0,-1 0 1,1 0-1,1 5 0,-1-3 33,-1 1 0,0-1 0,0 1 0,0 0-1,-1 0 1,0-1 0,0 1 0,0 9 0,-1 1 73,-1 0 1,-1 0-1,0-1 0,-1 1 1,-10 30-1,-7 10 598,25-68-424,2-1 1,12-20 0,10-8-253,1 2 0,53-53 0,-76 85 31,-2 2-96,0 0 1,1 0-1,0 1 1,0-1-1,7-3 0,-12 7 27,0 1-1,1-1 0,-1 0 1,1 1-1,-1 0 0,1-1 0,-1 1 1,1 0-1,-1-1 0,1 1 1,-1 0-1,1 0 0,-1 0 0,1 1 1,0-1-1,-1 0 0,1 0 0,-1 1 1,0-1-1,1 1 0,-1 0 1,1-1-1,-1 1 0,0 0 0,1 0 1,-1-1-1,0 1 0,0 0 1,0 1-1,2 1 0,2 4 8,0 0-1,-1 1 1,0 0-1,-1-1 1,0 1-1,0 1 1,-1-1-1,1 0 1,0 11-1,9 28 116,-9-39-81,1 4-41,1 1 1,11 19 0,-15-30 45,0 0 1,1 1-1,-1-1 0,0 0 1,1-1-1,-1 1 0,1 0 0,0 0 1,0-1-1,0 1 0,0-1 1,0 1-1,0-1 0,0 0 0,0 0 1,0 0-1,0 0 0,1 0 1,-1 0-1,0-1 0,5 1 1,-5-1-15,0 0 1,1-1-1,-1 1 1,0-1 0,0 0-1,0 0 1,1 1-1,-1-1 1,0-1 0,0 1-1,0 0 1,-1 0-1,1-1 1,0 1 0,0-1-1,-1 0 1,3-2-1,3-4 7,-1-1 0,8-13-1,-7 11 64,17-31-108,32-70-1,-51 102 32,1-1-1,-1 1 0,12-13 0,7-14 18,-19 28-62,-4 5 10,1 1 0,0-1-1,0 1 1,0 0-1,0 0 1,1 0-1,-1 0 1,1 0 0,-1 1-1,5-4 1,-7 6 23,0 0-1,1 0 1,-1 0 0,0 0-1,0 0 1,0-1 0,1 1 0,-1 0-1,0 0 1,0 0 0,1 0-1,-1 0 1,0 0 0,0 0 0,1 0-1,-1 0 1,0 0 0,0 0 0,1 0-1,-1 0 1,0 0 0,0 0-1,1 1 1,-1-1 0,0 0 0,0 0-1,0 0 1,1 0 0,-1 0-1,0 0 1,0 1 0,0-1 0,1 0-1,-1 0 1,0 0 0,0 1 0,0-1-1,0 0 1,0 0 0,1 0-1,-1 1 1,0-1 0,0 0 0,0 0-1,0 1 1,0-1 0,0 0-1,0 0 1,0 1 0,0-1 0,0 0-1,0 0 1,0 1 0,0-1-1,0 0 1,0 0 0,0 1 0,-1 20-3,1-20 3,-6 78 2,3-33 0,-9 53 0,7-77 9,-21 88 100,25-106-57,0-1 1,-1 0-1,1-1 1,-1 1-1,1 0 1,-1 0-1,-2 2 1,3-4-39,1-1 0,0 1 0,-1-1 0,1 0 0,0 1 0,-1-1 0,1 0 0,-1 0 0,1 1 0,-1-1 0,1 0 0,-1 0 0,1 0 0,-1 1 0,1-1 0,-1 0 0,1 0 0,-1 0 0,1 0 0,-1 0 0,1 0 0,-1 0 0,0-1-11,0 1 0,0-1-1,0 1 1,0-1 0,1 1 0,-1-1-1,0 1 1,0-1 0,1 0 0,-1 0-1,0 1 1,1-1 0,-1 0 0,1 0-1,-1 0 1,0-1 0,-3-8-2,0 1 0,0-1 1,1 0-1,1-1 0,0 1 1,0 0-1,1-1 0,0-12 0,-3-14 46,0-18-281,10 67-102,-5-3 324,1 0 0,1 1 1,-1-1-1,2-1 0,-1 1 0,1 0 1,0-1-1,1 0 0,0 0 0,9 11 1,-9-13 40,-1-1 1,1 0-1,0-1 0,0 1 1,1-1-1,-1 0 1,1 0-1,0-1 0,0 1 1,0-1-1,0-1 1,1 1-1,-1-1 0,1 0 1,9 1-1,-4-1-29,0-1-1,0 0 1,0-1-1,0-1 1,0 0-1,0 0 1,0-1-1,-1-1 1,1 0-1,17-7 1,-14 4 9,-1-2 0,0 0 0,-1-1 1,0 0-1,0-1 0,-1 0 0,0-1 1,-1 0-1,0-1 0,-1 0 0,0-1 0,-1 0 1,0-1-1,-1 0 0,-1 0 0,0 0 0,-1-1 1,0 0-1,-2-1 0,1 1 0,2-23 0,-7 36-12,1-2-9,-1 0 0,0 0-1,0-1 1,0 1 0,0 0 0,0 0-1,-2-5 1,2 8 4,0 1 0,0-1 0,-1 0 1,1 1-1,0-1 0,-1 0 0,1 1 0,0-1 0,-1 0 0,1 1 0,-1-1 0,1 1 1,-1-1-1,1 1 0,-1-1 0,1 1 0,-1-1 0,0 1 0,1 0 0,-1-1 0,0 1 1,1 0-1,-1-1 0,0 1 0,1 0 0,-1 0 0,0 0 0,0 0 0,1 0 0,-1 0 1,0 0-1,0 0 0,1 0 0,-1 0 0,0 0 0,1 0 0,-1 0 0,0 0 0,0 1 1,1-1-1,-1 0 0,-1 1 0,-1 1-24,-1 0 1,1 0-1,0 0 1,0 0-1,0 0 1,-5 5-1,-1 3 33,1 0-1,0 1 1,1 0-1,0 0 1,0 1 0,2 0-1,-1 0 1,1 1-1,1-1 1,0 1-1,1 0 1,0 0-1,1 0 1,1 1 0,0-1-1,1 0 1,0 0-1,4 24 1,-3-31 19,1 0 0,0-1-1,0 1 1,0-1 0,1 0 0,-1 0 0,1 0 0,1 0-1,-1 0 1,1 0 0,-1-1 0,1 0 0,1 0 0,-1 0 0,0 0-1,1-1 1,6 4 0,-7-4-3,0-1 0,0-1 0,0 1 1,0 0-1,0-1 0,0 0 0,1 0 0,-1 0 0,0-1 0,1 1 0,-1-1 0,0 0 1,1 0-1,-1-1 0,0 1 0,1-1 0,-1 0 0,0 0 0,0-1 0,0 1 0,0-1 1,0 0-1,5-3 0,0-1 25,-2 0 0,1 0 0,0-1-1,-1 0 1,-1-1 0,9-10 0,31-54-44,-33 50-76,57-99-61,-63 107-10,-5 10 160,-1 0 0,1 0-1,1 1 1,-1-1-1,4-3 1,-5 6-29,0 1-1,1-1 1,-1 1 0,1 0-1,-1 0 1,1 0 0,-1 0-1,1 0 1,-1 0 0,0 1-1,1-1 1,-1 0 0,1 1-1,-1-1 1,3 2 0,0-1 7,0 1 0,-1 0 1,1 0-1,0 0 0,6 5 1,-6-3 1,1 1 1,-1 0-1,0 0 1,0 0-1,-1 0 1,0 1-1,0-1 1,0 1-1,4 10 1,-1 5-3,6 33 0,-3-13 102,-2-4-237,-5-22 196,7 24-1,-7-35-35,-1 1-1,1-1 1,0 0 0,0 0 0,1 0-1,-1 0 1,1 0 0,0-1 0,5 7-1,-6-9 9,0 0 0,0 0-1,1 0 1,-1 0-1,0 0 1,0 0 0,0-1-1,1 1 1,-1-1 0,0 1-1,1-1 1,-1 0-1,0 0 1,1 0 0,-1 0-1,0-1 1,1 1-1,-1 0 1,0-1 0,3-1-1,5-1 62,0 0-1,-1-1 1,15-7-1,-11 3-91,-1 0 0,-1 0 0,1-1 0,-1-1 0,-1 1 0,15-19 0,-11 10 46,-1 0 0,0-1 1,15-31-1,-15 23-24,-3 8-1,7-21 0,1-7-583,-21 56 586,1 0-1,1 0 0,0 0 0,0 0 0,1 0 0,0 0 1,2 16-1,-1-15-10,0 58 33,-1-42-55,0 0 0,8 43 1,1-44 317,-9-25-292,0 1-1,0-1 1,0 1-1,0-1 1,1 1 0,-1-1-1,0 1 1,0-1 0,1 0-1,-1 1 1,0-1-1,1 1 1,-1-1 0,1 0-1,-1 0 1,0 1 0,1-1-1,-1 0 1,1 1-1,-1-1 1,1 0 0,-1 0-1,1 0 1,-1 0-1,1 0 1,-1 1 0,1-1-1,-1 0 1,1 0 0,-1 0-1,1 0 1,-1 0-1,1 0 1,-1-1 0,1 1-1,-1 0 1,1 0-1,-1 0 1,1 0 0,-1-1-1,1 1 1,-1 0 0,0 0-1,1-1 1,0 1-1,1-3 6,1 0 0,-1 1 0,1-1 0,-1 0 0,0 0 0,0-1 0,-1 1 0,3-6 0,11-34 112,-12 32-105,37-149 22,-35 131-127,9-60-38,-9 39-79,-5 49 200,0 1 1,0 0-1,1 0 0,-1-1 1,0 1-1,0 0 1,0 0-1,0-1 1,1 1-1,-1 0 0,0 0 1,0-1-1,0 1 1,1 0-1,-1 0 0,0 0 1,0 0-1,1-1 1,-1 1-1,0 0 0,1 0 1,-1 0-1,0 0 1,0 0-1,1 0 1,-1 0-1,0 0 0,1 0 1,-1 0-1,0 0 1,1 0-1,-1 0 0,0 0 1,1 0-1,-1 0 1,0 0-1,0 0 1,1 0-1,-1 0 0,0 0 1,1 1-1,-1-1 1,0 0-1,0 0 0,1 0 1,-1 1-1,2 0-14,103 16 221,-80-13-239,159 13 8,-64-7 9,-78-9-95,-42-1 111,0 0 0,0 0 0,1-1 0,-1 1 1,0 0-1,0 0 0,0 0 0,0 0 0,0 0 0,0 1 0,0-1 0,0 0 0,0 0 0,1 0 0,-1 0 1,0 0-1,0 0 0,0 0 0,0 0 0,0 0 0,0 0 0,0 0 0,0 0 0,0 0 0,0 0 1,0 0-1,0 0 0,1 0 0,-1 0 0,0 0 0,0 1 0,0-1 0,0 0 0,0 0 0,0 0 0,0 0 1,0 0-1,0 0 0,0 0 0,0 0 0,0 0 0,0 1 0,0-1 0,0 0 0,0 0 0,0 0 0,0 0 1,0 0-1,0 0 0,0 0 0,0 0 0,0 0 0,0 0 0,0 1 0,0-1 0,0 0 0,-1 0 0,1 0 1,0 0-1,0 0 0,0 0 0,0 0 0,0 0 0,0 0 0,0 0 0,0 0 0,0 0 0,0 0 0,-10 9-37,-10 5 75,-27 13 0,-14 9-197,-99 90 198,150-117 5,-16 18 0,24-25-43,0 0 0,1 0 0,-1 0 0,1 0 0,-1 0-1,1 0 1,0 1 0,0-1 0,0 0 0,0 1 0,0-1 0,1 1 0,-1-1 0,1 1 0,0-1 0,-1 5 0,2-6 13,-1 0 0,1 0-1,-1 0 1,0-1 0,1 1-1,0 0 1,-1 0 0,1 0-1,-1-1 1,1 1 0,0 0-1,0-1 1,-1 1 0,1 0 0,0-1-1,0 1 1,0-1 0,0 1-1,0-1 1,-1 0 0,1 1-1,0-1 1,0 0 0,0 0-1,0 1 1,0-1 0,0 0 0,0 0-1,0 0 1,0 0 0,0 0-1,2-1 1,1 1-19,1-1-1,-1 0 1,1 0-1,-1 0 0,0 0 1,5-3-1,9-6 47,-1-1 1,-1-1-1,24-21 0,-24 19-30,98-95-6,-72 66-109,-38 39 91,-1 1-11,0 0 0,0 0 0,1 0 0,7-5 0,-11 8 20,0 0 0,0 0 0,0 0 0,1 0 0,-1-1 0,0 1 1,0 0-1,1 0 0,-1 0 0,0 0 0,0 0 0,1 0 0,-1 0 0,0 0 0,0 0 0,1 0 0,-1 0 0,0 0 0,0 0 0,0 0 0,1 0 0,-1 1 1,0-1-1,0 0 0,1 0 0,-1 0 0,0 0 0,0 0 0,0 0 0,1 1 0,-1-1 0,0 0 0,0 0 0,0 0 0,0 1 0,1-1 0,-1 0 0,0 0 1,0 0-1,0 1 0,0-1 0,0 0 0,0 0 0,0 1 0,0-1 0,0 0 0,0 1 0,2 13-88,-3-13 66,1 40-56,3 80 138,-2-106-35,1 0 1,1 0 0,0 0 0,1-1 0,1 0-1,6 15 1,-10-27 3,0 0 0,0 0 0,1 0 0,-1 0 0,1 0 0,-1 0 0,1-1 0,0 1 0,-1 0 0,1-1 0,4 3 0,-5-3-15,0-1 0,0 1-1,1-1 1,-1 1-1,0-1 1,0 0-1,1 1 1,-1-1-1,0 0 1,1 0 0,-1 0-1,1 0 1,-1 0-1,0 0 1,1 0-1,-1 0 1,0-1 0,0 1-1,1-1 1,-1 1-1,0-1 1,2 0-1,4-3 10,-1-1 0,0 1-1,0-1 1,-1 0 0,1 0-1,7-11 1,27-44 3,-32 49-6,42-66 65,119-136 0,-140 181-69,-1-1 0,-2 0-1,24-41 1,-29 40-63,-2-2 0,-2 0 0,21-63 0,-21 47-103,-18 46-47,-4 10 93,-8 15 26,11-16 67,-122 179-139,94-141 149,3 1 0,1 2 0,-30 72-1,43-83 83,1 0-1,2 1 0,1 0 0,2 0 1,-6 69-1,13-97-57,0-1 0,0 0 1,1 0-1,-1 0 0,3 8 1,-3-12-11,0 0 1,0 0-1,1 0 1,-1 0 0,0 0-1,1 0 1,-1-1 0,1 1-1,-1 0 1,1 0-1,0 0 1,-1 0 0,1-1-1,0 1 1,0 0-1,-1-1 1,1 1 0,0-1-1,0 1 1,0-1 0,0 1-1,-1-1 1,1 1-1,0-1 1,0 0 0,0 1-1,0-1 1,0 0 0,0 0-1,0 0 1,0 0-1,0 0 1,0 0 0,0 0-1,0 0 1,0 0-1,2-1 1,6-2 36,-1 0-1,0-1 1,1 1-1,-1-2 1,14-9-1,36-33-39,50-65 44,-4 1-205,-85 100 13,-19 11 139,0-1 0,1 1 1,-1 0-1,1 0 0,-1 0 1,0 0-1,1 0 0,-1 0 0,1 0 1,-1 0-1,1-1 0,-1 1 1,0 1-1,1-1 0,-1 0 0,1 0 1,-1 0-1,0 0 0,1 0 1,-1 0-1,1 0 0,-1 1 1,0-1-1,1 0 0,-1 0 0,0 0 1,1 1-1,-1-1 0,0 0 1,1 1-1,-1-1 0,0 0 0,1 0 1,-1 1-1,0-1 0,0 1 1,0-1-1,1 0 0,-1 1 0,0-1 1,0 1-1,0-1 0,0 0 1,0 1-1,0-1 0,0 1 1,0-1-1,0 1 0,1 13-60,-2 1-1,-3 22 1,2-16 81,-3 19 7,-3 29 4,8-61-24,0 1 1,0-1 0,1 0 0,0 0 0,0 0 0,4 11-1,-4-17 11,0 0 0,-1 0 0,1 1 0,0-1 0,0 0 0,1 0-1,-1 0 1,0 0 0,1 0 0,-1-1 0,1 1 0,0 0 0,-1-1-1,1 1 1,0-1 0,0 1 0,0-1 0,0 0 0,0 0 0,0 0-1,1 0 1,-1 0 0,0 0 0,0-1 0,5 1 0,-3-1-8,-1 0-1,1 0 1,0 0 0,0-1 0,0 0 0,0 0 0,-1 0 0,1 0-1,0-1 1,-1 1 0,1-1 0,-1 0 0,0 0 0,1 0 0,3-4-1,11-10-8,0-2 0,22-28 0,0 0 3,4-6-3,-24 28-45,35-34 0,-54 58-213,-2 3 111,-4 11 76,-9 16 112,6-14-28,2 0 0,0 0-1,1 1 1,0 0 0,2 0-1,0 0 1,-1 18 0,3-23 21,1 1 0,3 22 0,-3-31-26,1-1 0,0 1 1,0 0-1,0-1 1,0 1-1,0-1 1,1 1-1,0-1 1,-1 1-1,1-1 1,1 0-1,-1 0 1,5 5-1,-6-7 3,0-1-1,1 1 0,-1 0 1,1 0-1,-1-1 0,1 1 1,-1-1-1,1 1 0,0-1 1,-1 1-1,1-1 1,0 0-1,-1 0 0,1 0 1,0 0-1,-1 0 0,1 0 1,0-1-1,-1 1 0,1 0 1,-1-1-1,1 0 0,-1 1 1,3-2-1,0 0-1,0 0 0,0 0 0,-1-1 0,1 1 0,0-1 0,-1 0 0,0 0 0,6-7 0,2-7-2,0-1 0,-1 0-1,-1-1 1,-1 0 0,0 0-1,-2 0 1,7-35 0,-10 45-11,-2 0 1,1 0 0,-1-1-1,-1 1 1,1 0 0,-2-1-1,1 1 1,-1 0 0,-1-1-1,0 1 1,-3-11 0,2 15-8,0 0 1,0 0 0,0 0-1,0 1 1,-1-1 0,0 1-1,0 0 1,0 0 0,0 1-1,-1-1 1,1 1 0,-1 0-1,0 0 1,0 1-1,0-1 1,0 1 0,0 0-1,-10-2 1,36 0 140,29 0 0,161 4-27,-202 0-137,1 1-1,-1 0 1,1 1-1,12 4 1,-20-6 36,1 1 0,-1 0 0,0 0 0,0 0 0,0 0 0,0 1 0,0-1 0,0 1 0,0-1 0,0 1 0,0-1 1,-1 1-1,1 0 0,-1 0 0,1 0 0,-1 0 0,0 0 0,0 0 0,0 0 0,0 0 0,0 1 0,1 3 0,-1 3 38,0 1-1,0 0 1,-1 0 0,0 0-1,-1-1 1,-3 16 0,-16 55 130,17-71-125,-5 16 17,7-19 119,4-12 216,3-7-300,3-7-115,1 0 0,0 1 0,2-1 0,21-25 0,-32 43 10,1 0 0,-1 1 0,1-1-1,0 1 1,0-1 0,-1 1 0,1 0 0,0 0 0,0 0-1,4-2 1,-5 3 7,0 0-1,0 0 0,-1 0 0,1 0 1,0 0-1,0 0 0,-1 0 1,1 0-1,0 0 0,0 0 0,0 1 1,-1-1-1,1 0 0,0 0 1,-1 1-1,1-1 0,0 1 0,-1-1 1,1 1-1,0-1 0,-1 1 1,1-1-1,-1 1 0,1-1 1,-1 1-1,1 0 0,-1-1 0,1 1 1,-1 0-1,0-1 0,1 1 1,-1 0-1,0-1 0,0 1 0,1 1 1,2 10 7,0-1-1,-1 1 1,0 0 0,0 16 0,0-6 25,11 126-88,-11-135-848,0 0 1,-1 0-1,0 0 1,-1 0-1,-3 18 0,1-25-4197,-3-23-6975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2:28.5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8 4320,'-5'-7'11136,"15"7"-10560,-2 0-192,2 3-225,-2 1-414,1 4 159,-9-3-128,5-2 128,-10 0-3936,5 2 2176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2:28.9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68 9056,'-9'-20'4096,"31"20"-3552,6-5 2303,7 2-1663,36-5 1440,6 0-1536,18 1-288,-9 2-512,4 2-256,-9 3-64,4-5-256,-14 5 160,-3-4-4896,-14 4 2785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2:31.8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6 848 3552,'-5'2'4134,"16"-7"-850,-2 1-2855,-1 1-1,0-1 0,0 0 1,0-1-1,-1 0 0,1 0 0,-1-1 1,0 1-1,-1-2 0,10-10 1,4-8 305,27-45 1,-37 54-441,27-45 246,44-64 386,35-21 2,-99 125-778,12-15 275,35-56 0,-52 71-211,0-1 0,-2-1 0,0 0 0,7-29 0,-16 50-194,0-1 13,0-1 0,0 1 1,0-1-1,-1 0 0,1 0 1,-1 1-1,0-1 0,0-5 1,0 9-36,0-1 0,0 1 1,0 0-1,0 0 0,0-1 1,0 1-1,-1 0 0,1 0 0,0-1 1,0 1-1,0 0 0,0 0 1,0-1-1,0 1 0,-1 0 1,1 0-1,0 0 0,0-1 1,0 1-1,0 0 0,-1 0 0,1 0 1,0-1-1,0 1 0,-1 0 1,1 0-1,0 0 0,0 0 1,-1 0-1,1 0 0,0 0 1,0 0-1,-1 0 0,1-1 0,0 1 1,-1 0-1,-11 6-117,-15 17-78,4 1 248,2 0-1,0 1 1,2 1 0,1 1-1,1 1 1,1 1 0,2 0-1,1 0 1,1 2 0,1-1-1,-10 51 1,15-43 230,-4 52-1,10-75-148,0 0 0,1 0-1,0 0 1,1 0-1,1 0 1,5 18 0,-6-28-84,0 0 0,0-1 0,1 1-1,-1-1 1,1 0 0,0 1 0,0-1 0,1-1 0,-1 1 0,1 0 0,0-1 0,-1 0 0,2 0 0,-1 0 0,0 0 0,0-1 0,9 4 0,-1-1 21,-1-2-1,1 0 1,-1 0 0,1-1-1,0 0 1,16 0 0,-8-2-50,0-1 0,0-1 0,0 0 0,0-1 0,0-2 0,-1 0 0,0-1-1,0-1 1,22-11 0,-16 6 13,-2-2 0,0 0-1,-1-2 1,0 0-1,-1-2 1,25-26-1,-41 39-42,0-1 0,0 1 0,-1-1-1,1 0 1,-1 0 0,0 0 0,-1-1 0,0 1-1,5-13 1,-8 19 11,0 0 0,0 0-1,0-1 1,0 1 0,1 0 0,-1 0-1,0 0 1,0-1 0,0 1 0,0 0-1,0 0 1,0-1 0,0 1 0,0 0-1,0 0 1,0-1 0,0 1 0,0 0-1,0 0 1,0 0 0,0-1-1,0 1 1,-1 0 0,1 0 0,0-1-1,0 1 1,0 0 0,0 0 0,0 0-1,0-1 1,-1 1 0,1 0 0,0 0-1,0 0 1,0 0 0,0-1 0,-1 1-1,1 0 1,0 0 0,-11 3 37,-11 14-74,8-4 15,-18 24 1,-1 1 42,27-32-14,-58 66-121,56-61 182,0-1-1,0 2 1,2-1 0,-1 1-1,-5 16 1,11-26-35,0 0 0,1 0 0,-1 0 0,1 0 0,-1 0 0,1 0 0,0 0 0,0 0 0,0 0 0,0 0 0,0 0 0,0 1 0,0-1 0,1 0-1,-1 0 1,1 0 0,0 0 0,0 0 0,-1-1 0,1 1 0,0 0 0,1 0 0,-1 0 0,2 1 0,-1-1 9,-1 0-1,1-1 1,0 0-1,0 1 0,1-1 1,-1 0-1,0 0 1,0 0-1,1 0 1,-1 0-1,0-1 1,1 1-1,-1-1 0,0 1 1,1-1-1,-1 0 1,1 0-1,-1 0 1,5-1-1,0-1-19,-1 1-1,0-1 1,0 0 0,0-1-1,0 1 1,-1-1 0,1 0-1,-1-1 1,1 1 0,-1-1-1,0 0 1,-1-1 0,1 1-1,5-7 1,2-5-30,0 0 0,-1-1 0,10-20 0,11-26 59,34-96 0,-60 125-552,-9 38 450,1-1 1,0 1-1,-1 0 1,2 0 0,-1 0-1,0 0 1,1 0 0,0 0-1,-2 8 1,-1 4 31,-6 15 170,2 0 0,1 1 0,2-1 0,1 1 0,0 57 0,4-85-117,0 0 0,0-1-1,1 1 1,0 0 0,0 0-1,0 0 1,0-1-1,0 1 1,1 0 0,0-1-1,0 1 1,2 3-1,-2-6-7,-1 0 0,0 1 0,1-1-1,-1 0 1,1 0 0,0 0-1,-1 0 1,1 0 0,0 0-1,0 0 1,0 0 0,-1-1-1,1 1 1,0-1 0,0 0 0,0 1-1,0-1 1,0 0 0,0 0-1,0 0 1,0 0 0,0-1-1,0 1 1,0 0 0,0-1-1,2 0 1,6-3 4,0 0 0,-1 0 0,1-1 0,-1 0 0,0 0 0,12-11-1,49-45 5,-62 53-32,153-163-7,-146 156-142,-8 11 8,-7 4 133,0 0 0,0 0 0,0 0 0,0 0-1,0 0 1,0 0 0,0 0 0,1 0 0,-1 0 0,0 0 0,0 0 0,0 0 0,0 0 0,0 1 0,0-1 0,0 0-1,0 0 1,0 0 0,0 0 0,0 0 0,0 0 0,0 0 0,0 1 0,0-1 0,0 0 0,0 0 0,0 0-1,0 0 1,0 0 0,0 0 0,0 0 0,0 1 0,0-1 0,0 0 0,0 0 0,0 0 0,0 0 0,0 0 0,0 0-1,0 0 1,0 1 0,0-1 0,0 0 0,0 0 0,0 0 0,0 0 0,0 0 0,-1 0 0,1 0 0,0 0 0,0 1-1,-43 98-171,-2 7 234,44-101-22,-1-1 0,1 1-1,0 0 1,0 0 0,0 0 0,0 0 0,1 0 0,0 0 0,0 0 0,1 0-1,0 8 1,0-11-18,-1-1 0,1 1 1,0-1-1,-1 1 0,1-1 0,0 1 0,0-1 0,0 1 0,0-1 0,0 0 0,0 0 0,0 1 0,1-1 0,-1 0 0,2 1 1,-1-1 0,0 0 0,0 0 0,0 0 1,0-1-1,0 1 0,1-1 0,-1 1 1,0-1-1,0 0 0,1 0 0,-1 0 1,0 0-1,0 0 0,3-1 0,3-1-9,-1 0-1,1 0 0,-1-1 1,0 0-1,0 0 0,0-1 0,0 1 1,0-2-1,-1 1 0,0-1 1,0 0-1,0 0 0,0-1 0,6-8 1,7-11 8,-1 0 1,20-37 0,-16 23 90,15-32-219,-33 66-6,-2 8-67,-3 16-78,1-15 274,-10 70-104,5-46 119,1 1 0,2-1 0,1 41 0,2-62 7,-1-1-1,2 1 1,-1-1 0,1 1-1,0-1 1,5 11 0,-7-16-19,1 0 1,-1 0-1,1 0 1,0 0-1,-1 0 1,1 0-1,0 0 1,0 0-1,0-1 1,0 1-1,0 0 1,0 0-1,0-1 1,0 1-1,0-1 1,0 1-1,0-1 1,1 1-1,-1-1 0,1 0 0,-1 0 1,0 0-1,1 0 0,-1-1 0,0 1 0,1 0 0,-1-1 0,0 1 0,0-1 0,1 1 0,-1-1 0,0 0 1,0 1-1,0-1 0,0 0 0,0 0 0,0 0 0,0 0 0,1-1 0,13-16 34,0 0 0,-1-1 0,-2-1 0,0 0 1,10-23-1,-7 14-145,28-41 1,-9 11-213,-28 74 111,-4 18 163,-2-19-9,4 26 1,-2-31 65,0 1-1,1-1 1,0 1 0,1-1 0,-1 0 0,2 0-1,9 15 1,-12-21-5,0 0 0,1-1-1,-1 0 1,0 1-1,1-1 1,-1 0 0,1 0-1,0 0 1,0 0 0,0-1-1,0 1 1,0-1 0,0 0-1,0 1 1,0-2 0,0 1-1,1 0 1,-1-1 0,0 1-1,1-1 1,-1 0-1,0 0 1,1 0 0,-1 0-1,0-1 1,6-1 0,1-1 7,0-1 0,0 0 0,-1 0 0,0-1 0,0 0 0,0-1 0,0 0 0,-1 0 0,14-15 0,4-6 27,30-42 0,-50 62-68,116-153 22,-109 145-167,18-17-1,-31 32 161,0 0-1,0-1 1,0 1-1,1 0 1,-1 0 0,0 0-1,0-1 1,0 1-1,0 0 1,1 0-1,-1 0 1,0-1 0,0 1-1,0 0 1,1 0-1,-1 0 1,0 0-1,0 0 1,1 0 0,-1 0-1,0-1 1,0 1-1,1 0 1,-1 0-1,0 0 1,0 0 0,1 0-1,-1 0 1,0 0-1,0 0 1,1 0 0,-1 0-1,0 1 1,0-1-1,1 0 1,-1 0-1,0 0 1,0 0 0,1 0-1,-1 0 1,0 0-1,0 1 1,0-1-1,1 0 1,-1 0 0,0 0-1,0 1 1,0-1-1,0 0 1,1 0-1,-1 0 1,0 1 0,0-1-1,0 0 1,0 0-1,0 1 1,0-1-1,1 20-80,-4 7 35,-1 0-1,-12 40 1,-23 52 176,39-118-127,-8 22 3,-1 0-1,-22 42 1,9-41 142,14-18 63,8-7-196,0 1 0,0 0 0,-1-1 0,1 1 0,0 0 1,0-1-1,0 1 0,0 0 0,0-1 0,0 1 0,0 0 0,1-1 1,-1 1-1,0 0 0,0-1 0,0 1 0,0 0 0,0 0 0,0-1 1,1 1-1,-1 0 0,0-1 0,0 1 0,0 0 0,1 0 0,-1-1 0,0 1 1,1 0-1,3-8-9,1 1-1,1 0 1,0 0 0,0 0 0,0 1 0,1 0-1,-1 0 1,1 0 0,1 1 0,-1 0 0,1 1-1,0 0 1,0 0 0,0 0 0,1 1 0,-1 0 0,1 1-1,0 0 1,-1 0 0,1 1 0,0 0 0,0 1-1,0 0 1,0 0 0,0 1 0,0 0 0,10 3-1,54 15-2781,-66-16 1537,1 0-1,0 1 1,-1-1 0,0 1-1,1 1 1,-2 0 0,8 5-1,-8-4-997,-6-5 1826,1 0 0,0 0 1,0 0-1,-1 0 1,1 0-1,0 0 1,0 0-1,0-1 1,0 1-1,0 0 1,0 0-1,0-1 1,0 1-1,0-1 1,1 1-1,-1-1 1,0 0-1,0 1 1,0-1-1,1 0 1,-1 0-1,2 0 1,7-9-3380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2:35.3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324 326 3488,'2'-2'254,"0"1"0,0 0 1,0-1-1,0 1 0,0 0 1,0 0-1,0 0 0,5-1 0,3-6 6425,-11 8-6548,1-1 14,-1 0-1,0 0 0,0 0 0,0 0 1,0 0-1,0 0 0,0 0 1,0 0-1,0 1 0,-1-1 0,1 0 1,0 1-1,0-1 0,-1 1 1,1-1-1,0 1 0,-1 0 0,1-1 1,0 1-1,-1 0 0,-1 0 1,-34 1 1215,30 0-1122,-12 0 173,-1 1-1,1 2 1,0 0-1,-20 6 1,30-6-312,-1 0 0,1 0 0,0 1 0,0 0 0,1 0 0,-1 1 0,1 1 0,1-1 0,-1 1 0,-7 9 0,7-6-22,1 0 0,0 0 1,1 0-1,1 1 0,-1 0 1,1 0-1,1 0 1,-5 20-1,6-14 31,0 1 0,0-1 0,2 1 0,0 0 0,3 24 0,-2-35-57,1-1 0,0 0 0,1 0 0,0 0 0,0 0 0,0 0 0,0 0 0,1 0-1,0-1 1,0 1 0,1-1 0,-1 0 0,1 0 0,0 0 0,1-1 0,-1 1 0,9 5 0,-6-5 26,1 0-1,0 0 1,0-1-1,1 0 0,-1 0 1,1-1-1,0 0 1,0-1-1,0 0 0,0 0 1,14 0-1,-8-2-9,-1 0-1,0-1 0,1 0 0,-1-1 1,0-1-1,0 0 0,0-1 0,-1 0 1,1-2-1,20-10 0,-18 7-52,-1 0 1,-1-2-1,0 1 1,0-2-1,-1 0 1,0 0-1,-1-1 0,14-21 1,28-46 25,-47 67-69,1-1-1,-2 0 1,1 0 0,3-16-1,-9 29 16,-1-1 0,1 1-1,-1 0 1,0-1 0,1 1-1,-1 0 1,0-1 0,0 1-1,0 0 1,0-1 0,0 1-1,0 0 1,-1-1 0,1 1-1,-1-3 1,0 4 2,1 1-1,-1-1 1,0 0 0,1 1-1,-1-1 1,1 0 0,-1 1-1,1-1 1,-1 1 0,0-1-1,1 0 1,0 1 0,-1 0-1,1-1 1,-1 2 0,-3 2-16,1 1 1,0 0-1,0 1 0,1-1 1,-1 0-1,1 1 1,-1 5-1,-7 43-33,7-37 81,1-4 57,0-1 0,2 1 0,-1 0-1,1-1 1,1 1 0,1 0 0,-1-1 0,2 1-1,0-1 1,0 0 0,1 0 0,1 0 0,0 0-1,13 21 1,-16-30-37,1 0 0,0 0-1,-1 0 1,1 0 0,0-1-1,0 1 1,0-1 0,1 0-1,-1 0 1,6 2 0,-8-3-25,1 0 0,0 0-1,0-1 1,0 1 0,0-1 0,0 1 0,0-1 0,0 0 0,0 0 0,0 0-1,0 0 1,0 0 0,0-1 0,0 1 0,0 0 0,0-1 0,0 0 0,0 1-1,0-1 1,0 0 0,-1 0 0,4-2 0,-2 0 43,1 0 0,-1-1 0,0 0 0,0 0 0,0 0 0,0 0 0,-1 0 0,1-1 0,-1 1 0,0-1 0,-1 0 0,1 1 0,1-9 1,0-5-64,0 0 1,0-23 0,-2 22-69,-1 0 1,-4-37-1,2 50 34,1 0 0,0-1-1,-1 1 1,-1 0 0,1 0 0,-1 0 0,0 0 0,0 0-1,0 1 1,-1-1 0,-6-7 0,6 11 15,1-1 1,0 1-1,-1-1 1,1 1-1,-1 0 1,0 0-1,1 0 1,-1 1-1,0 0 1,0-1-1,0 1 1,0 1-1,-1-1 0,1 0 1,0 1-1,-8 0 1,11 0-41,3 0 165,3 0-20,0-1 0,0 0 0,0-1 0,0 1 0,-1-1 0,1 0 0,7-4 0,19-8-147,-6 7 122,0 1 1,0 1 0,1 1-1,0 2 1,0 0 0,0 1-1,31 4 1,-48-1-1,1-1 0,-1 1 1,0 1-1,0-1 0,0 2 0,12 5 1,-18-8-24,0 1 0,0 0 0,0 0 0,-1 0 0,1 0 0,0 0 0,-1 0 0,0 1 0,1-1 0,-1 1 0,0 0 0,0-1 0,-1 1 0,1 0 0,-1 0 0,1 0 1,-1 1-1,0-1 0,0 0 0,1 7 0,-2 1 57,0 0 0,0 0 0,-1 0 1,-1 1-1,0-1 0,0 0 0,-8 19 0,-1-1 27,-23 42-1,28-60 17,4-10 112,12-23 145,7-8-386,2 1 0,1 0 0,31-34 0,-28 38-25,23-22-132,-41 43 136,0 0-1,0 0 1,0 0-1,1 1 0,0-1 1,0 1-1,9-3 1,-15 6 10,1 0 1,-1 0 0,1 0-1,0-1 1,-1 1 0,1 0-1,0 0 1,-1 0 0,1 0-1,0 0 1,0 0-1,-1 0 1,1 0 0,0 1-1,-1-1 1,1 0 0,-1 0-1,1 1 1,0-1 0,-1 0-1,1 0 1,-1 1-1,1-1 1,-1 1 0,1-1-1,0 1 1,0 1-2,0-1-1,0 0 0,0 1 1,-1-1-1,1 1 1,0 0-1,-1-1 1,1 1-1,-1-1 1,1 4-1,0 3 1,-1 1 0,0-1-1,-1 11 1,-1 22 4,-8 59 205,8-89-151,1-7-19,0 0 0,0 0 0,0 0-1,1 0 1,0 0 0,0 0 0,0 1-1,0-1 1,2 5 0,-2-8-28,0-1 0,0 0 0,0 0 1,0 0-1,0 0 0,0 0 0,0 0 1,0 0-1,0 1 0,0-1 0,0 0 1,0 0-1,0 0 0,0 0 0,0 0 1,0 0-1,0 0 0,0 0 0,0 1 1,1-1-1,-1 0 0,0 0 0,0 0 1,0 0-1,0 0 0,0 0 0,0 0 1,0 0-1,0 0 0,1 0 0,-1 0 1,0 0-1,0 0 0,0 0 0,0 0 0,0 0 1,0 0-1,0 0 0,1 0 0,-1 0 1,0 0-1,0 0 0,0 0 0,0 0 1,0 0-1,6-6 107,7-17 47,-13 23-152,31-70 198,-22 47-233,1-1-1,26-42 1,-30 57-4,1-1 1,0 1-1,0 0 0,1 1 0,9-8 0,-17 16 21,1-1 1,-1 1-1,1-1 0,-1 1 0,1 0 0,-1-1 0,0 1 0,1 0 0,0-1 0,-1 1 0,1 0 0,-1 0 0,1-1 0,-1 1 0,1 0 0,-1 0 0,1 0 0,0 0 0,-1 0 0,1 0 0,-1 0 0,1 0 0,0 0 0,-1 0 0,1 0 0,-1 0 0,2 1 0,-1 0 3,0 0 0,-1 0 0,1 0 0,0 0-1,-1 1 1,1-1 0,0 0 0,-1 0 0,0 1-1,1-1 1,-1 2 0,2 5 19,-1 1 0,0-1 0,-1 1 0,0 13 1,-1-16 6,1 0 1,0 1 0,0-1-1,0 0 1,1 0 0,0 1 0,0-1-1,1 0 1,-1 0 0,5 10-1,-5-16-8,-1 1-1,1 0 0,-1 0 0,1 0 0,0-1 0,-1 1 1,1 0-1,0-1 0,0 1 0,-1-1 0,1 1 0,0-1 0,0 1 1,0-1-1,0 1 0,0-1 0,-1 0 0,1 0 0,0 1 1,2-1-1,-1 0 8,0 0 1,0 0-1,1 0 0,-1-1 1,0 1-1,0-1 0,0 1 1,4-2-1,3-2 37,-1-1 0,0 1 0,10-8 0,-17 11-47,27-19 85,55-37-120,-68 48-57,0 1 0,0 0 0,30-9 0,-42 16 83,-1 0 0,0 1 1,0-1-1,1 1 0,-1 0 0,0-1 1,1 1-1,-1 0 0,1 0 0,-1 1 1,0-1-1,1 0 0,-1 1 1,0-1-1,1 1 0,-1 0 0,0 0 1,0 0-1,0 0 0,0 0 0,0 0 1,0 1-1,0-1 0,0 1 0,0-1 1,-1 1-1,1 0 0,0-1 1,1 5-1,1 1-35,-2 0 1,1 0 0,-1 0-1,0 1 1,1 13-1,2 41-13,-5-48 57,0 116 39,-2-110 2,0 0 0,-1 0-1,-1 0 1,-10 28-1,-37 73 245,43-107-237,0 0 0,0 0 0,-1-1 0,-1-1 0,0 1 1,-13 11-1,22-23-45,1-1 0,-1 1 1,0 0-1,0-1 0,0 1 1,1 0-1,-1-1 0,0 1 1,0-1-1,0 1 0,0-1 1,0 0-1,0 1 0,0-1 1,0 0-1,-2 0 0,3 0-1,0 0-1,-1 0 1,1 0-1,-1 0 1,1-1-1,-1 1 0,1 0 1,0 0-1,-1-1 1,1 1-1,0 0 1,-1-1-1,1 1 0,0 0 1,-1-1-1,1 1 1,0 0-1,0-1 1,-1 1-1,1 0 1,0-1-1,0 1 0,0-1 1,-1 1-1,1-1 1,0-2 31,-1 0 1,1 0-1,0 0 0,0 0 1,0 0-1,0 0 1,0 1-1,0-1 1,2-6-1,11-27-53,25-49 0,-26 59 18,2-3 5,111-224-26,-116 236-7,24-40-53,-29 52 56,0-1 0,0 1 0,0 0 1,1 0-1,0 0 0,0 0 0,6-4 0,-10 9 12,0-1-1,0 1 0,0-1 0,-1 1 0,1-1 1,0 1-1,0-1 0,0 1 0,0 0 0,0-1 1,0 1-1,0 0 0,0 0 0,0 0 0,0 0 1,0 0-1,0 0 0,0 0 0,0 0 0,-1 0 1,1 1-1,0-1 0,0 0 0,0 0 0,0 1 1,1 0-1,-1 0 1,1 0 0,-1 1 0,0-1 0,0 0 0,0 1 0,0-1 1,0 1-1,0 0 0,0-1 0,0 1 0,-1 0 0,1-1 0,0 3 0,2 7 9,-1 1 0,-1-1 0,1 18-1,-2-25 11,1 33-86,-6 53 0,3-69 142,-2-1 0,0 0 0,-1-1 0,-9 24-1,2-27 40,12-16-99,0 1 0,0-1-1,-1 0 1,1 1 0,0-1 0,0 0 0,-1 0 0,1 1 0,0-1 0,-1 0-1,1 0 1,0 0 0,-1 1 0,1-1 0,0 0 0,-1 0 0,1 0 0,0 0-1,-1 0 1,1 0 0,0 0 0,-1 0 0,1 0 0,-1 0 0,1 0 0,0 0-1,-1 0 1,1 0 0,0 0 0,-1 0 0,1 0 0,0 0 0,-1 0 0,1-1-1,0 1 1,-1 0 0,1 0 0,0 0 0,-1-1 0,1 1 0,0 0 0,0 0-1,-1-1 1,1 1 0,0 0 0,0-1 0,-1 1 0,1 0 0,0-1 0,0 1-1,-2-5 11,1 1-1,0 0 0,0 0 0,0-1 0,0 1 0,1 0 0,0-9 0,4-32-132,-2 38 104,0 0 0,0 1 0,1-1 0,-1 1-1,1 0 1,1-1 0,-1 2 0,1-1 0,0 0 0,1 1 0,-1 0 0,1 0 0,0 0-1,0 0 1,0 1 0,9-6 0,8-3 20,0 1 0,1 1 0,27-9 0,-46 19 7,108-39 31,40-16-77,-114 39 51,-1-1 0,39-27 0,-62 35-2,1-1 1,-2 0 0,0-1-1,0-1 1,-1 0-1,0 0 1,14-24 0,-12 12-42,-1-1 0,-1 0 1,-1 0-1,-2-1 0,-1 0 1,-1-1-1,5-35 0,-12 59-1,1 2 6,-1-1-1,1 1 1,-1-1 0,0 1-1,0 0 1,0-1 0,0 1 0,0-1-1,-2-4 1,2 7 18,0 0 0,0 0 0,0 0-1,0 0 1,0 0 0,0 0 0,0 0 0,0 0 0,0 0 0,0 0-1,0 0 1,0-1 0,0 1 0,0 0 0,0 0 0,0 0-1,0 0 1,0 0 0,0 0 0,0 0 0,0 0 0,0 0-1,0 0 1,0 0 0,-1 0 0,1 0 0,0 0 0,0 0-1,0 0 1,0 0 0,0 0 0,0 0 0,0 0 0,0 0 0,0 0-1,0 0 1,0 0 0,0 0 0,0 0 0,-1 0 0,1 0-1,0 0 1,0 0 0,0 0 0,0 0 0,0 0 0,0 0-1,0 0 1,0 0 0,0 0 0,0 0 0,0 0 0,-1 0 0,-2 6-91,-5 11-16,6-13 96,-1 4 10,-62 166-49,59-152 50,1 0 0,0 0 0,2 0 0,1 0 0,1 1 0,2 30 0,1-26 71,2 0 1,0-1-1,2 0 0,12 31 1,-18-55-63,1 0 0,0 0 1,0 0-1,0-1 0,0 1 0,0-1 1,0 1-1,0-1 0,0 1 0,0-1 1,1 1-1,-1-1 0,1 0 1,-1 0-1,1 0 0,-1 0 0,1 0 1,0 0-1,2 1 0,-3-2-2,1 0 1,0 1-1,-1-1 0,1 0 1,0 0-1,-1 0 0,1-1 0,0 1 1,-1 0-1,1-1 0,0 1 0,-1-1 1,1 1-1,-1-1 0,1 0 0,-1 0 1,1 1-1,-1-1 0,0 0 1,1 0-1,0-2 0,5-3 11,0-1 0,-1-1-1,0 1 1,0-1 0,8-15-1,20-46-41,-19 34 49,-13 32-15,10-26-41,-11 28 19,-1 0 0,0 0 0,1 0 0,-1 0 0,0 0 0,1-1 0,-1 1 0,0 0 0,0 0 0,0 0 0,0-1 0,0 1 1,-1 0-1,1 0 0,0 0 0,-1 0 0,1-1 0,0 1 0,-2-2 0,1 3 11,1-1 0,-1 1 0,0 0 0,0-1 0,0 1 0,0 0 0,0 0 0,0 0 0,0 0 0,0-1 0,0 1 0,0 0 0,0 1 0,1-1 0,-1 0 1,0 0-1,0 0 0,0 0 0,0 1 0,0-1 0,0 1 0,0-1 0,1 0 0,-1 1 0,0-1 0,0 1 0,0 0 0,-22 17-133,19-12 123,-1 0 0,2 1 0,-1-1 0,1 1 0,0 0 0,0 0-1,1 0 1,0 0 0,0 0 0,-1 11 0,1-5 50,1 0 1,1 0-1,0 0 0,1 0 1,2 14-1,-3-25-21,1 1 0,-1-1 1,1 1-1,0-1 0,-1 0 0,1 1 0,0-1 1,0 0-1,1 0 0,-1 0 0,0 0 0,1 0 1,-1 0-1,1 0 0,0 0 0,0 0 0,1 1 1,0-2-12,-1 0 0,1 0 1,-1 0-1,1 0 1,0 0-1,-1 0 1,1-1-1,0 1 1,-1-1-1,1 0 1,0 0-1,0 0 0,-1 0 1,1-1-1,5 0 1,7-3 5,0 0 1,0-1 0,0 0 0,18-10-1,57-36 148,-38 20-88,-6 6-44,55-33 26,-83 46-48,-1-1 0,0 0 1,23-25-1,-25 22 7,-1 0 0,-1-1-1,0-1 1,17-31 0,-18 21-40,-2 0 0,13-49 0,-4 10-139,-16 56 48,-6 18-12,-5 20 2,-9 44 136,-22 97 169,31-120-110,-5 75 0,12-97-66,1 67 0,1-17-331,1-92-4932,3-13 2548,-7-74-4399,1 86 6138,-1-2 206,0 0 0,-1-1 1,-11-33-1,7 32 1345,-1 1 0,-1 0 0,-12-19 0,20 37-485,-3-5 1000,-1 0-1,1-1 1,1 1 0,0-1 0,-5-14 0,8 21-958,0 0 1,1 1-1,-1-1 0,0 0 1,1 0-1,-1 1 0,0-1 1,1 0-1,-1 1 0,1-1 1,-1 0-1,1 1 0,-1-1 1,1 0-1,0 1 0,-1-1 1,1 1-1,0-1 0,-1 1 1,1 0-1,0-1 0,0 1 1,-1 0-1,2-1 0,19-5 1243,-10 5-1186,-1 0 1,1 0 0,-1 1-1,1 1 1,-1 0 0,1 0-1,-1 1 1,20 6 0,25 12-1824,-4 3-5805,-32-11 2677,-2 4 1637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2:36.4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18 415 5216,'-14'7'1696,"14"-7"-1679,0 0 0,-1 0 1,1 0-1,0 0 0,0 0 0,0 0 1,0 0-1,0 0 0,0 0 0,-1 0 1,1 0-1,0 0 0,0 0 0,0 0 1,0 1-1,0-1 0,0 0 1,0 0-1,0 0 0,-1 0 0,1 0 1,0 0-1,0 1 0,0-1 0,0 0 1,0 0-1,0 0 0,0 0 0,0 0 1,0 0-1,0 1 0,0-1 0,0 0 1,0 0-1,0 0 0,0 0 1,0 1-1,0 3-201,0-3 492,0 0 1,0 0-1,0 1 0,0-1 0,0 0 0,0 0 1,0 0-1,0 0 0,0 0 0,1 0 1,-1 0-1,0 0 0,1 0 0,-1 0 1,1 0-1,-1 0 0,1 0 0,-1 0 0,1 0 1,0 0-1,0 0 0,-1 0 0,1-1 1,0 1-1,0 0 0,0-1 0,0 1 1,0 0-1,0-1 0,0 1 0,2 0 0,-1 0-131,0 0 0,1-1 0,-1 1-1,1 0 1,-1-1 0,1 0 0,-1 1-1,0-1 1,1 0 0,-1 0-1,1 0 1,-1-1 0,1 1 0,-1-1-1,1 1 1,-1-1 0,3-1-1,3-2 240,0 1-1,0-2 1,12-8-1,-18 11-324,1 0-1,0-1 1,-1 1 0,0-1 0,4-4 0,-6 6-73,1 1 0,-1-1 1,1 0-1,-1 1 1,1-1-1,-1 0 1,0 1-1,1-1 0,-1 0 1,0 0-1,1 0 1,-1 1-1,0-1 1,0 0-1,0 0 1,0 1-1,0-1 0,0 0 1,0 0-1,0 0 1,0 0-1,0 1 1,0-1-1,-1 0 1,1 0-1,-1 0-10,0 0 0,0 1 0,0-1 0,0 1 0,0-1 1,1 1-1,-1-1 0,0 1 0,0 0 0,0 0 0,0-1 0,0 1 0,0 0 0,-1 0 1,1 0-1,0 0 0,0 0 0,0 0 0,0 0 0,0 1 0,0-1 0,0 0 0,0 0 0,0 1 1,0-1-1,0 1 0,1-1 0,-1 1 0,0-1 0,0 1 0,-1 1 0,-2 0 34,0 1 0,0 1 1,0-1-1,0 0 0,-3 6 0,-2 2 112,1 0-1,1 1 1,0 0 0,1 0-1,0 1 1,1 0 0,0 0-1,1 0 1,0 0 0,-2 21 0,6-31-122,0 0 0,-1 0 0,1 0 0,0 0 0,1 0 0,-1 0 0,0 0 0,1 0 0,0-1 0,0 1 0,0 0 1,0 0-1,0-1 0,0 1 0,1 0 0,-1-1 0,1 1 0,0-1 0,-1 0 0,1 0 0,0 1 0,1-1 1,-1-1-1,5 5 0,-4-5-2,1 1 0,0 0 1,0-1-1,0 0 1,0 0-1,0 0 0,0 0 1,0-1-1,0 0 1,0 1-1,1-1 0,-1-1 1,0 1-1,0-1 1,0 1-1,0-1 0,7-3 1,21-8 63,-2-2 0,0-1 0,39-26 0,82-67-123,-112 76 87,-2-2 1,62-72 0,-89 93-63,0 0 0,0-1 0,-2 0 1,0-1-1,0 1 0,-1-2 1,-1 1-1,-1-1 0,0 0 1,-1 0-1,-1 0 0,3-24 1,-5 24 2,0 13-17,0-1 0,0 1 0,-1-1 0,0 0 0,0 1 0,0-1 0,0 0 0,0 1 0,-1-1 0,0 1 0,1-1 0,-3-5 0,3 9 15,-1 0 0,1 0 0,0-1 0,0 1 1,-1 0-1,1 0 0,0 0 0,-1-1 0,1 1 0,0 0 0,-1 0 1,1 0-1,0 0 0,-1 0 0,1 0 0,0 0 0,-1 0 0,1 0 1,-1 0-1,1 0 0,0 0 0,-1 0 0,1 0 0,0 0 1,-1 0-1,1 0 0,0 0 0,-1 0 0,1 0 0,0 1 0,-1-1 1,1 0-1,0 0 0,-1 0 0,1 1 0,0-1 0,0 0 0,-1 0 1,1 1-1,0-1 0,0 0 0,0 1 0,-1-1 0,-9 15 33,-22 64 35,14-28-2,-3 1 221,3 0 0,1 1 0,4 1 0,1 1 0,3 0 0,3 0 0,-1 60 0,7-110-226,0 1 1,1-1-1,-1 1 1,1-1-1,0 0 1,1 1 0,2 8-1,-3-13-43,-1 0 0,0-1 0,1 1 0,-1 0 1,1-1-1,-1 1 0,1-1 0,-1 1 0,1-1 0,-1 1 0,1-1 0,-1 1 0,1-1 0,0 1 0,-1-1 0,1 0 1,0 1-1,-1-1 0,1 0 0,0 1 0,0-1 0,-1 0 0,2 0 0,0 0-7,-1 0 0,1-1-1,-1 1 1,1-1 0,0 1 0,-1-1 0,1 0-1,-1 1 1,0-1 0,1 0 0,-1 0-1,0 0 1,1 0 0,-1 0 0,2-2-1,5-6 20,0-1 0,-1 1-1,0-2 1,7-13 0,-8 13-82,1 0 1,-1 1 0,2 0-1,15-16 1,-23 25 46,0 1 0,1-1 0,-1 1 0,0-1 0,1 1 0,-1 0 0,1-1 0,-1 1 0,1 0 0,-1-1 1,1 1-1,-1 0 0,1 0 0,-1-1 0,1 1 0,0 0 0,-1 0 0,1 0 0,-1 0 0,1 0 0,0 0 0,-1 0 0,1 0 0,-1 0 1,1 0-1,-1 0 0,1 0 0,0 0 0,-1 1 0,1-1 0,-1 0 0,1 0 0,-1 0 0,1 1 0,-1-1 0,1 0 0,-1 1 1,1-1-1,-1 1 0,1-1 0,-1 0 0,0 1 0,1-1 0,-1 1 0,0-1 0,1 1 0,-1 0 0,3 4 3,-1 0-1,0 0 0,0 1 1,2 7-1,1 3 73,-4-15-56,-1 1 0,1-1 0,0 0 0,0 1-1,0-1 1,0 0 0,0 0 0,0 0-1,0 0 1,1 0 0,-1 0 0,0 0 0,0 0-1,1 0 1,-1-1 0,1 1 0,-1-1-1,0 1 1,1-1 0,-1 1 0,1-1 0,-1 0-1,1 1 1,0-1 0,-1 0 0,1 0-1,1-1 1,4 0 30,-1 0 1,0-1-1,1 0 0,-1 0 0,7-4 1,-5 3 32,9-4 11,68-25-228,-83 31 125,1 0-1,0 1 1,0-1 0,0 1 0,0-1-1,0 1 1,0 0 0,0 1 0,0-1-1,-1 0 1,1 1 0,0-1 0,5 3 0,-7-2 12,1-1 0,-1 1 0,0 0 1,1 0-1,-1 0 0,0 0 0,0 0 1,0 1-1,0-1 0,0 0 0,0 0 1,0 1-1,0-1 0,0 1 0,-1-1 1,1 1-1,-1-1 0,1 1 0,-1-1 1,1 1-1,-1-1 0,0 1 0,0-1 1,0 1-1,0 0 0,0-1 1,-1 4-1,0 6 18,-1-1-1,-1 1 1,0 0 0,-1-1 0,0 0 0,0 0-1,-1 0 1,-1 0 0,-6 10 0,-66 79 157,71-90-184,-140 175 169,138-173-147,-26 31 223,32-39-190,-1 0 1,0 0 0,1 0 0,-1 0-1,0-1 1,0 1 0,0-1-1,-9 3 1,12-5-32,0 1 0,0-1 0,0 0 0,0 0-1,-1 0 1,1 0 0,0 0 0,0-1 0,0 1 0,0 0 0,0 0 0,0-1-1,0 1 1,0 0 0,0-1 0,0 1 0,0-1 0,0 0 0,0 1 0,1-1-1,-1 0 1,0 1 0,0-1 0,0 0 0,1 0 0,-1 0 0,1 0 0,-1 1-1,0-2 1,-1-2 10,0 1-1,0-1 0,1 0 1,-1 1-1,1-1 0,-1-4 1,1 2-27,0 0 0,1-1 0,0 1 0,0 0 0,0 0 0,1-1 0,0 1 0,1 0 0,-1 0 0,1 0 0,0 0 0,0 0 0,1 0 0,0 1 0,0-1 0,4-5 0,1 0 35,1 0 0,0 0 0,0 1 0,1 0 0,21-17 0,-18 19-39,0 0-1,1 1 1,-1 0-1,1 1 1,0 0-1,27-6 1,-9 5-825,0 1 1,34-2-1,-63 8 647,56-2-4073,-30 6-770,-25-4 3521,-1 1 0,1 0-1,-1 1 1,0-1 0,5 3 0,2 4-3464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2:38.9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181 435 4576,'0'-1'216,"0"0"-1,0 0 1,0 0 0,1 0-1,-1 0 1,0 0 0,1 0-1,-1 0 1,1 0-1,-1 0 1,1 0 0,-1 0-1,1 0 1,-1 1 0,1-1-1,0 0 1,0 0 0,-1 1-1,1-1 1,0 0 0,1 0-1,-1 0 51,0 1-1,0-1 0,-1 1 1,1-1-1,0 1 0,-1-1 0,1 0 1,0 0-1,-1 1 0,1-1 1,-1 0-1,1 0 0,-1 0 1,1 1-1,-1-1 0,0 0 0,0 0 1,1 0-1,-1 0 0,0 0 1,0-1-1,0 2-174,0-1 0,0 1 0,0 0 0,0-1 0,0 1 0,0 0 0,0-1 0,0 1 0,0 0 0,-1-1 0,1 1 0,0 0 0,0-1 0,0 1 0,0 0 1,-1 0-1,1-1 0,0 1 0,0 0 0,-1 0 0,1-1 0,0 1 0,-1 0 0,1 0 0,0 0 0,0 0 0,-1-1 0,1 1 0,0 0 0,-1 0 0,1 0 0,-16 0 1245,-18 10-241,26-8-961,0 2 0,0-1 0,0 1 0,1 1 0,-1-1 0,1 1 0,0 0 0,1 1 1,-1 0-1,1 0 0,0 0 0,0 1 0,-7 12 0,6-8-43,2-1 0,-1 1 0,2 0 0,-1 1 0,2-1 0,-1 1 1,2 0-1,-1 0 0,2 0 0,-1 0 0,2 24 0,0-28-8,1 1 0,1 0 1,-1-1-1,1 1 0,1-1 1,-1 1-1,2-1 0,-1 0 0,1 0 1,0 0-1,0-1 0,1 1 1,0-1-1,1 0 0,0-1 0,0 1 1,8 6-1,-10-10-45,0 1 0,1-1 0,-1 0-1,1-1 1,0 1 0,0-1 0,0 0 0,0 0 0,0 0 0,0-1 0,0 0 0,1 0 0,-1 0-1,0-1 1,1 0 0,-1 0 0,0 0 0,10-2 0,-4-1-3,0 0 1,-1-1-1,1-1 1,-1 0-1,0 0 1,-1-1-1,1 0 1,12-12-1,67-67 60,-68 63 40,-1 2-147,-1-1 1,-1 0-1,0-2 0,15-28 1,-32 50-2,0-1 0,0 1 0,0-1 0,0 0 1,-1 0-1,1 0 0,-1 1 0,0-1 1,1-2-1,-1 3 6,0 1 0,0-1 1,-1 1-1,1-1 0,0 1 0,0-1 0,0 1 1,-1-1-1,1 1 0,0-1 0,-1 1 1,1 0-1,0-1 0,-1 1 0,1 0 1,-1-1-1,1 1 0,0 0 0,-1-1 0,1 1 1,-1 0-1,1 0 0,-1 0 0,1-1 1,-1 1-1,1 0 0,-1 0 0,1 0 1,-1 0-1,1 0 0,-1 0 0,1 0 0,-1 0 1,1 0-1,-1 0 0,1 0 0,-1 0 1,1 1-1,-1-1 0,0 0 0,-4 1-15,0 0 0,0 1-1,0-1 1,1 1 0,-1 0 0,0 1-1,1-1 1,-1 1 0,1 0-1,0 0 1,0 0 0,0 0 0,0 1-1,1-1 1,-1 1 0,1 0 0,-5 9-1,1-2 45,0 0-1,1 1 1,1 0-1,0 0 1,1 0-1,-4 15 1,7-22 6,0 0 0,1 0 0,-1-1 0,1 1 0,0 0 0,0 0 0,1 0 0,-1-1 0,1 1 0,0 0 0,1-1 1,-1 1-1,1 0 0,2 4 0,-2-6 2,0 1 0,0-1 1,0 0-1,1 0 0,-1 0 1,1 0-1,0-1 0,-1 1 1,1-1-1,1 1 0,-1-1 1,0 0-1,0 0 0,1 0 1,0-1-1,-1 1 0,1-1 1,4 1-1,2-1 5,0 0 0,1 0 0,-1-1-1,1-1 1,-1 1 0,0-2 0,0 1 0,0-2 0,0 1 0,11-5 0,-11 3-21,1-1 0,-1 0 0,1 0 0,-2-1 0,1 0 0,-1-1 0,1 0 0,-2 0 0,1-1 0,-1 0 0,0-1-1,-1 0 1,0 0 0,-1-1 0,0 1 0,0-1 0,-1-1 0,0 1 0,-1-1 0,5-15 0,-8 22-31,0-1 0,0 1 1,0 0-1,-1-1 0,0 0 0,0 1 0,0-1 0,0 1 0,0-1 0,-1 1 0,-2-7 1,3 8 3,-1 0 0,-1 0 1,1 0-1,0 0 0,-1 0 1,0 0-1,1 1 0,-1-1 1,0 0-1,-1 1 0,1-1 1,0 1-1,-5-3 0,3 1-20,-1 1 0,0 0 0,0 1 0,-1-1-1,1 1 1,-1 0 0,-6-1 0,-2 0-25,0 0 0,-1 2 1,1 0-1,-1 0 0,-18 3 0,23-2 65,0 1 0,0 0 0,1 1 0,-1 0-1,1 1 1,-18 7 0,20-7 30,5-1 74,8-2 39,-2 0-106,62-1 294,140 6-5,-197-4-326,1 1-1,-1-1 1,0 1-1,0 1 1,0 0-1,0 0 0,14 7 1,-20-8 21,1 1 1,-1-1-1,0 0 0,0 1 1,0 0-1,0 0 0,0 0 1,0 0-1,-1 0 1,0 0-1,1 1 0,-1-1 1,-1 1-1,1 0 0,0-1 1,-1 1-1,0 0 0,0 0 1,1 8-1,0 11 48,-1 0-1,-1 0 0,-2 0 1,0-1-1,-1 1 1,-9 32-1,11-53-30,1-1 0,-1 1 0,1-1 1,0 0-1,-1 1 0,1-1 0,0 1 0,0-1 0,0 1 0,0-1 0,0 1 0,1 1 1,-1-3-37,1 0 1,-1 0 0,1 0 0,-1 0-1,0 0 1,1 0 0,-1-1 0,1 1 0,-1 0-1,0 0 1,1 0 0,-1 0 0,0-1-1,1 1 1,-1 0 0,0-1 0,1 1 0,-1 0-1,0 0 1,0-1 0,1 1 0,-1 0 0,0-1-1,0 1 1,0-1 0,1 1 0,20-35 94,6-31 10,-17 42-129,0 1 0,1 0-1,16-25 1,-26 47 8,0 0 0,-1 0 0,1 0 0,0 0 0,0 1 0,-1-1 0,1 0 0,0 0 0,0 1 0,0-1 0,0 0 0,1 0 0,-1 1 0,-1 0 0,1 0 0,-1 0 0,1 0 0,-1 0 0,1 0 0,-1 0 0,1 0 0,-1 0 0,1 0 0,-1 0 0,1 0 0,-1 0 0,0 0 0,1 0 0,-1 0 0,1 1 0,-1-1 0,1 0 0,0 1 0,0 0-5,0 0-1,1 1 1,-1-1-1,0 0 0,0 1 1,0 0-1,-1-1 1,1 1-1,0-1 0,0 1 1,-1 0-1,1-1 1,-1 1-1,1 2 0,5 59 1,-5-50 56,-1 0-1,2 0 0,0 0 1,0-1-1,1 1 1,1-1-1,0 0 1,7 15-1,-10-25-26,1 1-1,-1-1 1,1 1 0,0-1-1,0 0 1,0 0-1,0 0 1,0 0 0,0 0-1,0 0 1,1-1-1,-1 1 1,1-1 0,-1 1-1,1-1 1,-1 0 0,1 0-1,0 0 1,0-1-1,0 1 1,-1 0 0,1-1-1,0 0 1,0 0-1,5 0 1,1-1 13,1-1 0,-1 0 0,0-1 0,0 1 0,0-2 0,0 1 0,0-1-1,-1-1 1,1 0 0,14-11 0,7-8 74,37-37 0,-55 50-86,-9 8-14,41-39 20,-2-1-1,39-54 0,-73 86-71,-5 5 20,1 1 0,0 0 0,-1 0 0,2 0 0,-1 0 0,0 1 0,1 0-1,0 0 1,0 0 0,9-5 0,-14 9 25,0 0 0,0 1-1,1-1 1,-1 0 0,0 0 0,0 0-1,0 0 1,0 1 0,1-1 0,-1 0-1,0 0 1,0 1 0,0-1 0,0 0 0,0 0-1,0 0 1,0 1 0,0-1 0,0 0-1,0 0 1,0 1 0,0-1 0,0 0-1,0 0 1,0 1 0,0-1 0,0 0-1,0 0 1,0 1 0,0-1 0,0 0 0,0 0-1,-1 1 1,-1 17-110,1-14 96,-31 129-127,19-89 192,0 8-21,-34 78-1,47-128-7,-1 0 0,0 0-1,0 0 1,0 0 0,0-1-1,0 1 1,0 0 0,0-1-1,0 1 1,-1-1 0,1 0-1,0 1 1,-4 1 0,4-3 3,1 1 0,-1-1 1,0 0-1,0 0 0,0 0 0,0 0 1,0 0-1,0 0 0,1 0 0,-1 0 1,0 0-1,0 0 0,0 0 0,0 0 1,0-1-1,0 1 0,1 0 1,-1-1-1,0 1 0,0-1 0,1 1 1,-1-1-1,0 1 0,0-1 0,1 1 1,-1-1-1,1 0 0,-1 1 0,0-2 1,-2-1-34,0 0 0,1 0 0,0-1 0,-4-6 0,-8-19-134,10 23 87,0-1 0,0 0 0,1 0 0,1 0 0,-1 0 0,1 0 0,0-1 0,-1-14 0,4 24 54,1 1 0,-1-1 0,1 1 0,0-1 0,0 0 0,0 0-1,0 0 1,4 3 0,4 2 5,0 0-1,0-1 1,1 0-1,0 0 1,0-1-1,1-1 1,-1 0-1,15 3 1,-18-6 6,1 1 1,0-2-1,0 1 1,-1-1-1,1-1 0,0 0 1,0 0-1,-1 0 1,1-1-1,0-1 1,-1 1-1,14-7 0,10-9 52,0-1 0,53-42 0,-11 6-70,-52 40 37,148-104 145,-155 109-157,0-1-1,-1-1 1,0-1 0,0 0-1,-2 0 1,0-1-1,0-1 1,14-25 0,-7 0-54,-1 0 1,23-85-1,-8 22-225,-33 101-89,-2 8 269,-6 17 65,-64 188-126,40-124 238,-31 131-1,58-191-111,-36 221-290,40-241-468,-1 15-334,2-21 901,0 0 0,0 0 0,0-1-1,0 1 1,0 0 0,1-1 0,-1 1 0,0 0-1,0-1 1,0 1 0,1 0 0,-1-1-1,0 1 1,1 0 0,-1-1 0,1 1 0,-1-1-1,1 1 1,-1-1 0,1 1 0,-1-1 0,1 1-1,-1-1 1,1 1 0,0-1 0,0 0 117,-1 0 0,0 0 1,0 1-1,1-1 0,-1 0 1,0 0-1,0 0 0,1 0 1,-1 0-1,0 0 0,1 0 1,-1-1-1,0 1 0,0 0 1,1 0-1,-1 0 0,0 0 1,0 0-1,1 0 0,-1 0 1,0-1-1,0 1 0,1 0 1,-1 0-1,0 0 0,0 0 1,0-1-1,1 1 0,-1 0 1,0 0-1,0-1 0,3-3-603,-1 1 0,-1-1 0,1 0 0,0 0-1,-1 1 1,0-1 0,1-1 0,-2 1 0,1 0 0,0-6-1,-3-38-4288,-2-4 1706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2:39.2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70 27 7456,'-70'-23'12382,"77"23"-11897,-6 0 39,76-2 3107,28 0-3219,41 6-635,-48-4-2994,-58 2-794,-4 5 1196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2:40.5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7 419 6400,'-6'10'3617,"11"-15"-529,13-16 158,29-58-107,-29 45-2349,26-34 1,-27 47-387,1 0 0,0 2 0,2 0 0,0 1 0,1 0 0,1 2 0,0 1 0,1 0 0,1 2 0,0 1 0,42-15 0,-61 25-326,0 1 0,0-1-1,0 1 1,9 0 0,-13 1-76,0 0 0,0 0 0,0 0 0,0 0 0,0 0 0,0 0 0,-1 0 0,1 0 0,0 1 0,0-1 0,0 0 0,0 1 0,-1-1 0,1 0 0,0 1 0,0-1 0,-1 1 1,1-1-1,0 1 0,-1 0 0,1-1 0,-1 1 0,1 0 0,-1-1 0,1 1 0,-1 0 0,1 0 0,-1-1 0,1 1 0,-1 0 0,0 0 0,0 0 0,1 0 0,-1-1 0,0 1 0,0 1 0,0 9 73,-1 0 1,0 0-1,0-1 0,-1 1 1,0 0-1,-7 16 0,0 6 102,2-7-62,1 1 1,1 0-1,1 0 0,1 34 0,3-56-80,0 0 0,1 0 0,0 0-1,0 0 1,0 0 0,1 0 0,-1 0 0,1-1-1,4 8 1,-4-9-11,0-1 0,-1 1 0,1-1 0,0 0 0,0 0 0,1 0 0,-1 0 0,0 0 0,1-1-1,-1 1 1,1-1 0,-1 1 0,1-1 0,0 0 0,0 0 0,0 0 0,4 1 0,0-1 10,0-1 0,0 0 0,0 0 0,0 0 0,0-1 0,0 0 0,0 0 0,0-1 0,0 0 0,0 0 0,-1 0 0,11-7 0,6-3-42,-1-2-1,22-17 1,-31 22-9,62-45-1,3 4 0,110-53 0,-155 88 69,-11 5-103,31-18 0,-49 23-16,-10 5 19,-18 6-42,7-1 80,1 1 0,0 1 0,1 0 0,0 1 0,0 1 0,1 0 0,-20 17 0,6-1 183,1 1-1,-32 40 1,48-53-100,1 1 1,0 0-1,1 1 1,1 0-1,0 0 1,1 0 0,0 1-1,2 0 1,-5 19-1,10-33-59,-1 0 0,1-1 0,0 1 0,0 0 0,0-1 0,0 1 0,0 0-1,1 0 1,-1-1 0,1 2 0,-1-2-6,0 0-1,1-1 1,-1 1-1,0-1 1,0 1-1,1-1 0,-1 1 1,0-1-1,1 0 1,-1 1-1,1-1 1,-1 1-1,0-1 1,1 0-1,-1 1 0,1-1 1,-1 0-1,1 1 1,-1-1-1,1 0 1,-1 0-1,1 0 1,0 0-1,-1 1 1,1-1-1,-1 0 0,1 0 1,-1 0-1,1 0 1,0 0-1,-1 0 1,1 0-1,-1-1 1,2 1-1,4-2 27,0-1 0,0 0-1,0 0 1,-1 0 0,1-1-1,-1 1 1,0-1 0,0-1-1,0 1 1,8-10 0,-4 5-14,116-137-217,-55 61 177,-42 50-64,-23 27 45,-6 7-78,0 2 101,0-1 0,0 1-1,0 0 1,0 0 0,0 1 0,0-1 0,0 0 0,0 0-1,1 0 1,-2 2 0,-6 16 46,1 0-1,0 0 1,2 1 0,0 0-1,1 0 1,1 1 0,0 27-1,2-40-12,1 0-1,1 0 0,-1 0 0,1 0 0,1 0 0,0 0 0,0 0 0,0 0 0,1-1 0,0 1 0,0-1 0,1 0 1,0 0-1,1 0 0,7 10 0,-8-13 12,-1 0 0,1 0 1,0-1-1,1 0 0,-1 0 0,0 0 1,1 0-1,0 0 0,-1-1 0,1 0 1,0 0-1,1 0 0,-1-1 0,0 0 1,0 0-1,0 0 0,1 0 0,-1-1 1,0 0-1,1 0 0,-1 0 0,0-1 1,1 0-1,6-2 0,-3 0-28,0 0 0,-1 0 0,1-1 0,-1 0 0,0-1-1,0 0 1,-1 0 0,1 0 0,-1-1 0,0 0 0,-1-1 0,11-12 0,2-7-41,-1-1 0,20-39 0,-23 36 8,35-47 0,-50 77 31,1 0 0,-1-1 0,0 1 0,0-1 0,1 1-1,-1 0 1,0-1 0,1 1 0,-1 0 0,0-1 0,1 1 0,-1 0 0,1 0 0,-1-1 0,1 1 0,-1 0-1,0 0 1,1 0 0,-1-1 0,1 1 0,2 7-140,-5 16-65,-33 135 357,30-132 58,1 1-1,0 48 0,6-52 8,-2-22-190,0 0 1,1 0-1,-1 0 1,0 1-1,0-1 0,1 0 1,-1 0-1,1 0 0,-1 0 1,1 0-1,-1 0 1,1 0-1,-1 0 0,1 0 1,0-1-1,0 1 1,-1 0-1,2 1 0,0-2-9,0 0 0,-1 0-1,1 0 1,-1 0 0,1-1 0,0 1-1,-1 0 1,1-1 0,-1 1-1,1-1 1,-1 1 0,1-1-1,2-1 1,20-14-6,-18 12 0,151-115-67,-131 100 20,30-20-26,-48 35 19,0-1 0,0 1-1,1 0 1,-1 1 0,11-3-1,-17 6 45,-1-1 0,1 1 0,-1 0-1,1-1 1,-1 1 0,1 0 0,-1 0-1,1 0 1,-1 0 0,1 0 0,0 1-1,-1-1 1,1 0 0,-1 1-1,1-1 1,-1 1 0,0-1 0,1 1-1,-1 0 1,1 0 0,-1-1 0,0 1-1,0 0 1,0 0 0,1 0 0,-1 1-1,0-1 1,0 0 0,0 0 0,-1 0-1,1 1 1,0-1 0,0 0 0,-1 1-1,1-1 1,-1 1 0,1-1 0,-1 1-1,1-1 1,-1 1 0,0 2 0,1 5-40,0 1 0,-1 0 0,0 0 0,-1-1 0,-2 14 0,-3 0-15,4-19 84,1 1 0,0-1 1,0 0-1,0 1 0,1-1 1,-1 1-1,1 6 0,0-10-18,0-1 0,1 1-1,-1 0 1,0 0 0,0-1-1,1 1 1,-1 0 0,1-1-1,-1 1 1,0 0 0,1-1-1,-1 1 1,1 0 0,0-1-1,-1 1 1,1-1 0,-1 1-1,1-1 1,0 0 0,-1 1-1,1-1 1,0 1-1,0-1 1,-1 0 0,1 0-1,0 1 1,0-1 0,-1 0-1,2 0 1,21-1 177,-22 0-168,12-2 28,0 0-1,-1-2 1,0 1-1,0-2 1,15-8-1,-13 6-87,1 1 0,27-10-1,-40 17 28,0-1 0,1 1 0,-1 0 0,0-1 0,0 1 0,0 0 0,0 0 0,1 0 0,-1 1 0,0-1 0,0 0 0,0 1 0,0 0 0,0-1 0,0 1 0,0 0 0,0 0 0,0 0 0,0 0 0,0 0 0,3 4 0,1 1 32,0 0 0,0 1 0,-1 0 0,7 11 0,-8-12-165,0 0 1,0 0 0,1 0-1,-1 0 1,2-1 0,5 6-1,-1-3-2188,1 1-2605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2:40.8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164 89 8320,'-37'-29'3744,"1"18"-3232,17-1 960,11 9-896,-10-10 192,4 9-448,1-4-1344,5 5 544,-2-2-5728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8:12.8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194 1 5472,'0'0'1760,"5"14"-16,-6-7-1493,0 0 1,0 0-1,0 0 1,-1 0-1,0 0 1,0 0-1,-1-1 1,0 1-1,0-1 1,0 0-1,-5 7 1,-8 9 358,-28 31 1,27-33-365,-27 22 150,7-5 408,36-37-802,-7 12 818,7-11-865,1-1 0,0 0 0,0 1 0,0-1 0,0 1 0,0-1 0,0 0 0,0 1 0,0-1 0,0 1 0,0-1 0,0 1 0,0-1 0,0 0 0,0 1 0,0-1 1,0 1-1,1-1 0,-1 0 0,0 1 0,0-1 0,0 0 0,1 1 0,-1-1 0,0 0 0,0 1 0,1-1 0,-1 0 0,0 1 0,1-1 0,-1 0 0,0 0 0,1 1 0,0-1 0,6 4-1064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2:43.0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 1043 4992,'-14'-3'1589,"3"11"1638,24-2 2474,-11-6-5443,1 1 1,0-1-1,-1 0 0,1 0 0,0 0 1,-1 0-1,1 0 0,0-1 1,-1 1-1,1-1 0,-1 1 1,1-1-1,0 0 0,-1 0 1,0 0-1,1-1 0,-1 1 1,0-1-1,1 1 0,1-3 1,5-4 328,1 0 0,14-20 1,-18 22-373,58-68 748,135-121 0,-196 193-955,95-83 208,12-11 397,-100 83-694,-10 13 80,0 0-1,0 0 1,0 0-1,0-1 1,0 1 0,0 0-1,0 0 1,0 0-1,0 0 1,0 0-1,0 0 1,0 0 0,0-1-1,0 1 1,0 0-1,0 0 1,0 0 0,0 0-1,0 0 1,-1 0-1,1 0 1,0 0 0,0 0-1,0-1 1,0 1-1,0 0 1,0 0 0,0 0-1,0 0 1,0 0-1,0 0 1,0 0 0,-1 0-1,1 0 1,0 0-1,0 0 1,0 0 0,0 0-1,0 0 1,0 0-1,0 0 1,-1 0-1,1 0 1,0 0 0,0 0-1,0 0 1,0 0-1,0 0 1,0 0 0,0 0-1,-1 0 1,1 0-1,0 0 1,0 0 0,0 0-1,0 0 1,-5 1-13,1 1 0,0 0 1,0-1-1,-8 6 1,-2 2-13,0 1 0,0 0 1,1 1-1,0 1 0,0 0 0,2 0 1,-1 1-1,-13 22 0,12-14 50,0 2-1,2-1 1,0 1-1,2 1 0,-8 27 1,13-36 69,0-1 0,2 0 0,-3 26 1,5-36-50,0 0 0,0-1 0,0 1 0,0 0 0,1-1 0,-1 1 0,1 0 0,0-1 0,0 1 0,1-1 0,-1 1 0,1-1 0,-1 0 0,1 0 0,0 1 0,0-1 0,0 0 0,1-1 0,4 6 0,-4-6-3,0 0 1,1-1-1,-1 1 0,0-1 1,1 1-1,-1-1 0,1 0 0,-1 0 1,1-1-1,0 1 0,-1-1 1,1 1-1,-1-1 0,1-1 0,0 1 1,4-1-1,1-1 6,0 0-1,0 0 1,-1-1-1,1 0 1,12-7 0,-4 0-31,0-1 1,0-1 0,-1 0-1,-1-1 1,18-18 0,64-83-21,-52 60 46,-7 8-55,102-130-54,84-164-2,-152 217 207,-71 121-146,0 1-1,-1 0 1,1-1-1,0 1 1,-1-1-1,1 1 1,-1-1-1,1 0 1,-1 1-1,0-1 0,0 1 1,1-1-1,-2-2 1,1 3 7,0 1 0,0 0 0,0 0 0,0 0 0,0 0 0,-1 0 0,1-1 0,0 1 0,0 0 0,0 0 0,0 0 0,-1 0 0,1 0 0,0 0 0,0 0 0,0 0 0,0 0 0,-1 0 0,1 0 0,0 0 0,0 0 0,0 0 0,-1 0 0,1 0 0,0 0 0,0 0 0,0 0 0,-1 0 0,1 0 0,0 0 0,0 0 0,0 0 0,0 0 0,-1 0 0,1 1 0,0-1 0,-15 11 24,1 5-53,0 0 1,1 1-1,-18 32 0,23-36 5,-45 70-75,3-7 150,-68 140 0,11 76 679,106-289-722,-3 9 37,-9 23 157,2 1 0,2 0 0,-8 56 0,17-91-175,0 0 1,0 0-1,0 0 1,0 0-1,0 0 0,0 0 1,0 0-1,0 0 1,0 0-1,1 0 0,-1 0 1,1 1-1,-1-2-16,0 1-1,0-1 1,1 0-1,-1 0 1,0 0 0,0 0-1,0 0 1,0 0-1,1 0 1,-1 1-1,0-1 1,0 0 0,0 0-1,1 0 1,-1 0-1,0 0 1,0 0-1,1 0 1,-1 0 0,0 0-1,0 0 1,0 0-1,1 0 1,-1 0-1,0 0 1,0-1 0,0 1-1,1 0 1,-1 0-1,0 0 1,0 0-1,0 0 1,1 0 0,-1-1-1,2 0 48,0-1-1,0 0 1,0 0-1,0 0 1,0-1 0,0 1-1,2-4 1,51-107-9,-38 86-130,2 0 1,0 2-1,2 0 1,25-24-1,-1 8 131,62-45 0,-75 66-433,-37 36-42,-13 28 508,2 0 1,2 2 0,-15 84-1,27-122-44,1 1 0,1-1 0,-1 1 0,2-1 0,-1 1-1,3 14 1,-2-21-15,0 1-1,-1 0 1,1-1-1,0 1 1,0-1-1,1 1 1,-1-1-1,0 0 0,1 1 1,-1-1-1,1 0 1,0 0-1,0 0 1,0 0-1,0 0 1,0-1-1,0 1 1,1 0-1,-1-1 1,0 0-1,1 0 1,-1 1-1,1-1 1,4 1-1,0-1-7,1 0 0,-1-1-1,0 0 1,0 0 0,0 0-1,0-1 1,0 0 0,0-1 0,0 1-1,0-1 1,-1-1 0,1 1 0,12-7-1,-4 0-35,-1 0 0,0 0 0,0-1 0,20-20 0,-2-4 50,-1-1-1,28-44 1,-11 15-104,-43 57 83,-2-1 0,1 1 0,4-15 0,-8 20-14,0 1 1,0 0-1,0 0 0,0-1 1,0 1-1,0 0 0,0-1 1,0 1-1,0 0 0,0-1 1,-1 1-1,0-2 0,-2-9-123,3 11 122,0 0 0,0 1 0,0-1 0,-1 0 0,1 1 0,0-1 0,-1 1 0,1-1 0,0 0 0,-1 1 0,1-1 0,-1 1 0,1-1-1,-1 1 1,1 0 0,-1-1 0,1 1 0,-1-1 0,0 1 0,1 0 0,-1-1 0,1 1 0,-1 0 0,0 0 0,1 0 0,-1-1 0,0 1 0,1 0-1,-1 0 1,0 0 0,0 0 0,1 0 0,-1 0 0,0 0 0,1 0 0,-1 1 0,0-1 0,-3 0-5,0 1 0,1-1 0,-1 1 0,0 0 0,1 0 0,-5 2 0,3 0 4,0 0 0,1 1-1,-1 0 1,1-1 0,0 2-1,0-1 1,0 0 0,1 1-1,-1-1 1,1 1 0,0 0-1,1 0 1,-1 1 0,1-1-1,-3 11 1,-1 4 43,1 0 1,-3 42 0,5-41 34,1 0 0,1 0 0,2 0 0,0 0 0,1 0 0,8 37 0,-10-56-56,1 0 0,-1-1 0,1 1 0,0 0 0,-1-1 0,1 1 0,0 0 0,0-1 0,0 1 0,0-1 0,0 1 0,1-1 0,-1 0 0,0 0 0,1 1 0,-1-1 0,0 0 0,1 0 0,-1 0 0,1-1 0,0 1 0,3 1 0,-3-2-15,0 1 0,0-1 1,1 0-1,-1 0 0,0 0 1,1-1-1,-1 1 0,0 0 1,0-1-1,1 0 0,-1 1 1,0-1-1,0 0 0,0 0 1,0 0-1,0 0 0,3-3 1,1-1 14,0-1 0,0 0 0,-1 0 1,0 0-1,0-1 0,7-11 0,2-4 4,4 2-55,-13 15 28,-1 1 1,0-1 0,0 1-1,0-1 1,-1 0-1,1 0 1,4-11 0,11-15 53,8-8-146,-18 25 131,0 1 0,12-13 1,-16 21-14,-3 3-22,0 0 1,0 0 0,0 0 0,0 0-1,0 0 1,-1-1 0,1 1 0,-1-1-1,1 1 1,-1-1 0,0 0 0,0 1-1,2-7 1,-3 9 15,0-1-7,0-1 1,0 1-1,0 0 0,0 0 0,0-1 1,1 1-1,-1 0 0,1 0 1,-1 0-1,1-1 0,-1 1 1,1 0-1,0 0 0,-1 0 1,2-1-1,-15 19-388,4-4 395,2 1 1,0 0-1,0 1 0,2-1 1,0 1-1,0 1 0,-3 23 1,4-19 46,1 0 1,1 1 0,1-1-1,2 40 1,-1-58-50,1 1 0,-1-1 0,1 0-1,-1 0 1,1 1 0,0-1 0,0 0 0,0 0 0,0 0 0,0 0-1,1 0 1,-1 0 0,0-1 0,1 1 0,-1 0 0,1-1-1,0 1 1,0-1 0,-1 1 0,1-1 0,0 0 0,0 0 0,0 0-1,0 0 1,1 0 0,-1 0 0,0-1 0,0 1 0,0-1-1,1 1 1,-1-1 0,0 0 0,1 0 0,-1 0 0,0 0 0,0 0-1,1-1 1,-1 1 0,0-1 0,4-1 0,22-8 53,-1-1-1,-1-1 1,0-1 0,28-20 0,-23 11-48,-1-1 1,42-42-1,-16 13-20,28-20 28,-82 71-33,-2 4-176,-1 15 219,-5 27 0,-1 2 64,3-4 40,2 0 0,1 1 0,8 64 0,-7-108-136,1 6 0,-1-1-1,1 1 1,1-1-1,-1 0 1,1 0-1,-1 1 1,1-1-1,1 0 1,-1-1 0,5 7-1,-7-10-73,1-1 1,-1 1-1,0-1 0,1 0 0,-1 1 0,0-1 1,1 0-1,-1 0 0,0 1 0,1-1 1,-1 0-1,1 0 0,-1 1 0,0-1 1,1 0-1,-1 0 0,1 0 0,-1 0 1,1 0-1,-1 0 0,1 0 0,-1 0 1,1 0-1,-1 0 0,0 0 0,1 0 0,0 0 1,0 0-161,0-1 1,0 1 0,0-1 0,-1 0 0,1 1-1,0-1 1,0 0 0,-1 1 0,1-1-1,0 0 1,1-1 0,0-2-676,0 0-1,0 1 1,-1-1 0,1 0 0,1-6-1,-2 2-666,0-1-1,0 0 1,-2-18-1,1 4-90,0-35-4087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2:43.4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150 14 9056,'-36'-13'4096,"18"13"-3552,9 0 1952,4 5-1473,-3-5 97,3 0-1536,5 3 192,-8 2-3839,-2 1 2207,-17-1-3648,4 4 3136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2:43.9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52 11040,'4'0'5024,"55"0"-4385,-10-3 1569,5 3-1344,49-8-192,0 4-448,23-7-192,-13 2 0,8-2-3904,-13 6 2113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2:46.7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9 537 3552,'-9'-6'15203,"16"0"-14700,2-2-72,0 1 1,1 0-1,0 0 0,0 0 0,1 2 0,18-9 1,-28 14-427,1-1 0,-1 1 0,0 0 0,1-1 0,-1 1 0,0 0 0,1 0 0,-1 0 0,0 0 1,1 0-1,-1 0 0,0 0 0,1 1 0,-1-1 0,0 1 0,1-1 0,-1 0 0,0 1 0,0 0 1,1-1-1,-1 1 0,0 0 0,0 0 0,0-1 0,0 1 0,0 0 0,0 0 0,0 0 0,0 0 0,0 1 1,-1-1-1,1 0 0,0 0 0,-1 0 0,1 1 0,-1-1 0,1 2 0,1 4 37,0 0-1,-1 0 1,1 0-1,-2 0 1,1 13-1,-1-2 25,6 167 520,-3-162-449,0 0 0,2-1-1,0 1 1,1-1 0,19 42-1,-22-57-1,1 0 0,0-1 0,0 0 0,0 0 0,1 0 0,6 7 0,-9-11-73,0 0 0,1 0 0,-1-1 0,0 1 0,1-1 0,-1 1 1,1-1-1,-1 0 0,1 0 0,0 0 0,0 0 0,-1 0 0,1-1 0,0 1 0,0-1 0,0 0 1,-1 0-1,1 0 0,4 0 0,-2-1-28,1-1 0,0 0 0,-1 0 0,1 0 0,-1 0 0,0-1 0,0 0 0,0 0 1,0-1-1,0 1 0,-1-1 0,0 0 0,1 0 0,-1-1 0,-1 1 0,1-1 0,5-9 0,3-7-49,0-1 0,15-44 0,-22 53 71,12-31-17,30-84 209,-39 102-270,-1 0-1,-2 0 1,3-29-1,-6 18-41,-2 36 62,1 1 0,-1 0 0,0-1 0,0 1-1,0 0 1,0-1 0,1 1 0,-1 0 0,0-1 0,0 1-1,1 0 1,-1 0 0,0-1 0,1 1 0,-1 0 0,0 0-1,1 0 1,-1-1 0,0 1 0,1 0 0,-1 0 0,0 0-1,1 0 1,-1 0 0,0 0 0,1 0 0,-1 0 0,0 0 0,1 0-1,-1 0 1,1 0 0,-1 0 0,1 0 0,18 2 78,-12-1 49,35 0 201,83-8 0,-36 0-423,152 3 555,-235 5-301,-10 3-51,-9 3 63,-1-2-162,-119 50-36,118-47 27,0 1 0,0 0 0,1 0-1,1 2 1,-1 0 0,-15 18 0,15-14 49,2 0 0,0 1 1,1 0-1,0 1 0,2 0 0,0 1 0,0 0 1,2 1-1,0-1 0,2 1 0,0 0 0,-4 34 0,10-32 172,-1-21-206,0 1-1,0 0 0,0-1 0,1 1 1,-1 0-1,0-1 0,1 1 0,-1-1 1,0 1-1,1-1 0,-1 1 0,1-1 1,-1 1-1,1-1 0,-1 1 0,2 0 1,-1-1 5,0 0-1,0 1 1,0-1 0,1 0 0,-1 0 0,0 0 0,0 0 0,1 0-1,-1 0 1,0 0 0,0-1 0,1 1 0,-1 0 0,0-1-1,0 1 1,0 0 0,0-1 0,0 0 0,2 0 0,7-6 52,0 1 1,-1-2-1,15-13 1,118-128 113,-48 48-96,-78 85-116,-9 9-26,1 0 1,-1 0 0,-1-1 0,1 0 0,-1-1 0,7-13 0,-13 22 49,0 0 0,0 0 0,0 0 0,0 0 0,0 0 0,0 0 0,0 0 0,0 0 1,0 0-1,0 0 0,-1 0 0,1 0 0,0 0 0,0 0 0,0 0 0,0 0 0,0 0 0,0 0 0,0 0 0,0 0 0,0 0 0,-1 0 0,1 0 0,0 0 0,0 0 0,0 0 0,0 0 0,0 0 0,0 0 0,0 0 1,0 0-1,0 0 0,-1 0 0,1 0 0,0 0 0,0 0 0,0 0 0,0 0 0,0-1 0,0 1 0,0 0 0,0 0 0,0 0 0,0 0 0,0 0 0,0 0 0,0 0 0,0 0 0,0 0 0,0 0 0,0-1 1,0 1-1,0 0 0,0 0 0,0 0 0,0 0 0,-8 5-38,3 1 35,1-1 1,-1 1-1,1 1 0,1-1 0,-1 0 0,1 1 0,0 0 0,0 0 0,1 0 0,0 0 0,0 0 0,0 0 0,1 0 0,1 1 0,-1-1 0,1 0 0,0 1 0,1-1 0,-1 0 0,1 1 0,1-1 0,3 10 0,-1-3 27,0 0-1,2-1 0,0 1 1,0-1-1,1 0 0,10 13 1,-13-20 0,1-1 0,-1 0 1,1 0-1,0 0 1,0-1-1,10 7 1,-11-9-9,-1 0 0,1 0 0,0 0 1,-1-1-1,1 1 0,0-1 0,0 0 1,0 0-1,0-1 0,1 1 0,-1-1 1,4 0-1,-4-1-6,0 1 0,0-1 1,0 0-1,0 0 0,0 0 1,-1 0-1,1-1 0,0 1 0,-1-1 1,6-3-1,1-3 2,0 0-1,9-10 1,-5 6 17,11-12 40,101-84-45,-57 61-73,50-39 85,-99 67-27,0-1-1,-2 0 1,0-2 0,-2 0-1,0-1 1,-2 0 0,13-27-1,-1-7 14,-2-2 0,20-78 0,-41 128-67,-1 0 0,0 0 0,0 0-1,0-13 1,-5 12-69,3 10 114,0 0 1,-1-1 0,1 1-1,0 0 1,0 0 0,-1 0-1,1 0 1,0 0 0,-1 0-1,1-1 1,0 1 0,0 0-1,-1 0 1,1 0 0,0 0-1,-1 0 1,1 0 0,0 0-1,0 0 1,-1 0 0,1 0-1,0 0 1,-1 1 0,1-1-1,-2 1-8,0 0 0,0 0 0,0 1 0,0-1 0,0 1-1,0-1 1,1 1 0,-1 0 0,1 0 0,-2 2-1,-16 25-90,1 1-1,-14 35 1,6-12 67,-4 4 78,3 1 1,-31 96-1,52-130-1,0 1 0,2 0 0,-3 43 1,7-50 2,1 0 0,0 0 1,1 0-1,1-1 1,1 1-1,6 18 0,-7-28-10,0-1-1,0 1 0,1-1 0,0 0 0,0 0 0,0 0 0,1-1 1,6 7-1,-9-11-16,0 1 1,1-1 0,-1 0-1,1 0 1,-1 0 0,1-1-1,0 1 1,0 0-1,-1-1 1,1 0 0,0 0-1,1 0 1,-1 0 0,0 0-1,0-1 1,0 1 0,0-1-1,0 0 1,1 0-1,-1 0 1,0 0 0,5-2-1,-1 0 7,1-1 0,0 0 0,-1 0 0,0-1-1,1 0 1,-1 0 0,-1-1 0,1 0 0,-1 0 0,7-7-1,10-12 10,23-31-1,-29 33-33,92-120-309,-114 186 60,-4 1 280,3 0 1,2 1 0,2 60-1,2-102-16,0 0 26,0-1-1,0 1 0,1-1 1,-1 1-1,1-1 0,0 1 1,0-1-1,2 5 0,-3-8-34,1 0 0,-1 1 1,0-1-1,0 0 0,0 0 0,0 0 0,0 1 0,1-1 0,-1 0 0,0 0 0,0 0 0,0 0 0,0 0 0,1 1 0,-1-1 0,0 0 0,0 0 0,0 0 0,1 0 0,-1 0 0,0 0 0,0 0 0,1 0 1,-1 0-1,0 0 0,0 0 0,0 0 0,1 0 0,-1 0 0,0 0 0,0 0 0,1 0 0,-1 0 0,0 0 0,0 0 0,0 0 0,1 0 0,-1 0 0,0-1 0,0 1 0,0 0 0,1 0 0,-1 0 1,0 0-1,0 0 0,0-1 0,0 1 0,1 0 0,-1 0 0,0 0 0,0-1 0,0 1 0,0 0 0,0 0 0,0-1 0,13-18 37,-7 8-15,9-14 15,5-10-7,2 0 0,2 1 0,37-39 0,-42 53-97,0 2 1,2 1 0,23-16-1,-43 32 49,-1 1 0,1-1 0,0 0 0,0 1 0,0-1-1,0 1 1,0 0 0,0-1 0,0 1 0,0 0 0,0-1-1,0 1 1,1 0 0,-1 0 0,0 0 0,0 0 0,0 0-1,0 0 1,2 1 0,-3-1 8,1 1-1,0-1 1,0 1 0,-1-1-1,1 1 1,0-1 0,-1 1-1,1 0 1,0-1 0,-1 1-1,1 0 1,-1 0 0,1 0-1,-1-1 1,0 1 0,1 0-1,-1 0 1,1 1 0,0 4 7,0 0 0,0 1 1,0-1-1,-1 13 0,0-15-1,0 13-26,1 0 0,1 0 0,0 0 0,1-1-1,8 26 1,-8-35 58,-1 0 0,1-1-1,0 1 1,0-1 0,1 0 0,-1 0 0,2 0-1,-1-1 1,0 1 0,1-1 0,0 0 0,1 0-1,-1-1 1,1 1 0,8 4 0,-10-7-14,0 0 1,1-1 0,-1 0-1,0 0 1,0 0 0,1 0-1,-1-1 1,0 1 0,1-1-1,-1 0 1,0 0 0,1-1-1,-1 1 1,0-1 0,0 0-1,1 0 1,-1-1 0,0 1-1,0-1 1,0 0 0,0 0-1,5-4 1,1-1-32,0-1 0,0 0 0,-1 0 0,-1 0 0,1-1 0,13-21 0,4-7 53,-3-2 0,-1 0 1,22-56-1,-36 69-111,-7 25 51,-1-1 0,0 1 0,1 0 0,-1-1 0,0 1 0,0-1 0,0 1 0,0-1 0,0 1 0,-1 0 0,1-1 0,0 1 1,-1-1-1,1 1 0,-2-2 0,2 3 11,0-1 0,0 1 0,0 0 0,0 0 0,-1-1 0,1 1 0,0 0 0,0 0 0,-1 0 0,1-1 0,0 1 0,0 0 0,-1 0 0,1 0 0,0 0 0,-1 0 0,1-1 0,0 1 0,-1 0 0,1 0 0,0 0 0,0 0 1,-1 0-1,1 0 0,0 0 0,-1 0 0,1 0 0,0 0 0,-1 0 0,1 0 0,0 1 0,-1-1 0,1 0 0,0 0 0,0 0 0,-1 0 0,1 0 0,0 1 0,-1-1 0,-10 10-125,9-7 121,-4 4 9,0 1 1,1-1-1,0 1 0,0 1 1,0-1-1,1 1 1,1-1-1,-1 1 0,-2 15 1,0 4 87,-5 55 0,10-58-44,0 34 0,2-51-7,-1 0 0,1 0 0,1 0 1,-1 0-1,2-1 0,-1 1 0,1-1 0,5 11 0,-7-16-14,0 0 0,0-1-1,0 1 1,0 0 0,1-1 0,-1 1 0,0-1 0,1 0-1,-1 1 1,1-1 0,2 1 0,-4-1-9,1-1 0,0 0 1,0 1-1,0-1 1,0 0-1,-1 0 0,1 0 1,0 0-1,0 0 0,0 0 1,0 0-1,0 0 1,-1 0-1,1 0 0,0 0 1,0 0-1,0-1 0,1 0 1,3-2 22,-1 0 0,1 0 0,-1-1 0,0 0 0,0 0 0,-1 0 0,4-5 0,-5 7-29,49-65 82,-28 35-75,42-45 1,139-96-24,-197 167-30,0 1 1,0 0-1,1 0 0,-1 1 1,1 0-1,0 0 0,12-4 1,-19 8 33,0 0 1,0-1-1,0 1 0,0 0 1,-1 0-1,1 0 1,0 0-1,0 0 1,0 0-1,0 0 1,0 0-1,-1 0 1,1 0-1,0 0 0,0 1 1,0-1-1,0 0 1,-1 1-1,1-1 1,0 0-1,0 1 1,-1-1-1,1 1 1,0 0-1,0 0 4,0 0 0,-1 0 0,1 0 1,-1 0-1,1 0 0,-1 0 0,1 0 0,-1 1 0,0-1 1,0 0-1,0 0 0,0 0 0,0 1 0,0-1 0,0 1 1,-1 6-10,0-1 0,-1 0 1,1 1-1,-4 6 1,4-13 6,-11 30-51,-19 36 1,5-13 6,13-25 70,-35 68-84,42-86 113,-1 0 0,0 0 0,-1-1 1,0 0-1,-1 0 0,-12 10 0,19-18-25,0 0 1,-1-1-1,1 1 0,-1-1 1,1 1-1,-1-1 0,1 0 1,-1 0-1,-4 1 0,5-2-16,1 0 0,-1 1 0,0-1 0,1 0 0,-1-1-1,0 1 1,1 0 0,-1 0 0,1-1 0,-1 1 0,0-1-1,1 1 1,-1-1 0,1 0 0,-1 0 0,1 0 0,0 0 0,-3-1-1,0-2 3,1 0 0,0 0-1,-1 0 1,1 0 0,1-1-1,-1 1 1,0-1 0,1 0-1,0 1 1,0-1 0,1 0-1,-2-10 1,1 8-11,1-1 0,0 1 0,0-1 0,1 1 0,0-1 0,1 1 0,0-1 0,3-13 0,-4 17 0,1 1 0,0 0-1,0 0 1,0-1 0,1 1 0,-1 0 0,1 0-1,0 0 1,0 1 0,0-1 0,0 0 0,0 1 0,1-1-1,-1 1 1,1 0 0,-1 0 0,1 0 0,0 0-1,0 0 1,0 0 0,0 1 0,0-1 0,0 1-1,1 0 1,-1 0 0,0 0 0,5 0 0,15-1 12,-1 0 1,39 4 0,45 9-355,-92-9-425,-1 0 1,1 1-1,-1 1 1,0 0-1,19 9 1,-23-9-1035,-1 1 1,0 0-1,0 0 0,-1 1 1,1 0-1,-1 0 0,-1 1 1,12 13-1,0 3-2604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3:20.9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192 95 2720,'2'-45'2660,"0"3"4472,-11 68-6642,-19 81 545,-45 143 1008,56-202-1489,-18 82 1,13-24 623,22-98-867,0-8-287,1 0 0,-1 0 1,0 0-1,0 0 0,0 0 1,0 0-1,0 0 0,0 0 0,0 0 1,0 0-1,0 0 0,0 0 1,0 0-1,0 0 0,0 0 1,1 0-1,-1 0 0,0 0 0,0 0 1,0 0-1,0 0 0,0 0 1,0 0-1,0 0 0,0 0 1,0 0-1,0 0 0,0 0 0,1 0 1,-1 0-1,0 0 0,0 0 1,0 0-1,0 0 0,0 0 1,0 0-1,0 0 0,0 0 0,0 0 1,0 0-1,5-15 294,-2 1-264,2 1 0,-1 0-1,2 0 1,9-19 0,-8 22-65,0 0 1,1 1-1,0-1 1,0 1 0,1 1-1,0 0 1,0 0-1,12-7 1,-3 4 1,0 1 1,1 1-1,37-13 1,-51 20-6,1 0 0,0 1 1,0 0-1,0 0 1,0 1-1,0-1 0,11 2 1,-14-1 31,0 0 0,0 1 0,0 0 0,0-1 0,0 1 0,0 0 0,0 0 0,0 1 0,-1-1 0,1 1 0,-1-1 0,1 1 0,-1 0 0,1 0 0,-1 0 0,4 4 0,-5-4-2,0 1 0,0-1 0,0 0 0,-1 0 0,1 1 0,-1-1 0,1 0 0,-1 1 0,0-1 0,0 0 0,0 1 0,0-1 0,0 1 0,-1-1 0,1 0 0,-1 0 0,1 1 0,-1-1 0,0 0 0,-2 4 0,-2 5 16,0-1 0,-12 18 0,4-8 96,-1 0 0,0-2 0,-31 31 0,40-45-94,0 1 0,0-1 1,0 0-1,0-1 0,-1 1 0,0-1 1,0 0-1,0 0 0,0-1 0,0 0 1,0 0-1,0 0 0,-1-1 0,1 0 1,-1 0-1,1-1 0,-1 0 0,-12-1 1,6-1 38,0-1 1,-23-8 0,31 9-105,-1 0 1,1-1 0,0 1 0,0-1 0,0 0 0,0-1 0,0 1 0,1-1 0,-5-5 0,9 9 28,-1 0 1,1 0 0,0-1-1,0 1 1,0 0-1,0 0 1,-1 0 0,1-1-1,0 1 1,0 0-1,0 0 1,0 0 0,0-1-1,0 1 1,-1 0-1,1 0 1,0-1 0,0 1-1,0 0 1,0 0 0,0-1-1,0 1 1,0 0-1,0 0 1,0-1 0,0 1-1,0 0 1,1 0-1,-1-1 1,0 1 0,0 0-1,0 0 1,0-1-1,9-3 4,20 3-19,-26 1 0,66-4-53,128-23 1,-145 17 95,-1-3-1,0-2 1,-1-2-1,65-32 1,-87 37-19,-20 9 1,0 0 0,0 0 1,-1-1-1,1-1 0,-1 1 0,10-9 0,-15 12-1,2-4 58,-4 5-62,0-1 1,0 1 0,0 0-1,-1 0 1,1 0-1,0-1 1,0 1 0,-1 0-1,1 0 1,0 0-1,0 0 1,-1 0 0,1-1-1,0 1 1,0 0-1,-1 0 1,1 0 0,0 0-1,0 0 1,-1 0-1,1 0 1,0 0-1,-1 0 1,1 0 0,0 0-1,0 0 1,-1 0-1,1 1 1,-3-1 9,0 0-1,0 1 1,1 0-1,-1 0 1,0 0 0,1 0-1,-1 0 1,1 0 0,-4 3-1,-23 16-10,20-11-18,0 0 0,0 0 0,1 0 0,0 1-1,0 0 1,1 1 0,1 0 0,-6 11 0,5-8 28,1 1-1,1 0 1,0 0 0,1 0 0,-4 31-1,8-42-3,-1-1 0,1 0-1,0 1 1,1-1-1,-1 1 1,1 3 0,0-6 6,-1 0 1,0 0-1,1 1 1,-1-1 0,1 0-1,0 0 1,-1 0-1,1 0 1,0 0 0,0 0-1,-1 0 1,1 0-1,0 0 1,0 0 0,0 0-1,0-1 1,0 1-1,3 1 1,-3-2 0,0 0-1,0 0 1,0 0 0,1 0-1,-1 0 1,0 0 0,0-1 0,0 1-1,1 0 1,-1-1 0,0 1-1,0 0 1,0-1 0,0 0-1,0 1 1,0-1 0,0 0 0,0 1-1,0-1 1,0 0 0,0 0-1,-1 0 1,1 0 0,0 0-1,0 0 1,0-1 0,22-33 88,-20 30-102,58-100 138,-49 87-90,-2 4-24,-1-2 0,0 1 0,12-32 0,-20 41-145,-6 11-26,-4 11 39,4 1 85,0 1 0,2 0 0,0 1 0,1-1 0,1 0-1,1 20 1,0-32 25,0 0 0,0-1-1,1 1 1,0 0 0,0 0-1,1-1 1,-1 1-1,1-1 1,5 10 0,-6-14 11,-1 1 1,1-1 0,0 0-1,0 0 1,0 0 0,0 0-1,0 0 1,0 0 0,0 0-1,0-1 1,1 1 0,-1 0-1,0 0 1,0-1-1,1 1 1,-1-1 0,0 1-1,2-1 1,-1 0 7,1 0-1,-1 0 1,0 0-1,0 0 1,1-1 0,-1 1-1,0-1 1,0 0 0,0 1-1,0-1 1,0 0-1,0 0 1,0 0 0,0-1-1,2-1 1,19-14 79,-1-2 1,29-32-1,22-20-48,-49 51-106,111-82 186,-133 101-154,0 0 0,0 0 0,1 0 0,-1 1 0,0-1 0,0 0 0,1 1 0,-1-1 0,0 1 0,5 0 0,-7 0 16,1 0 1,0 0 0,0 0-1,-1 0 1,1 0-1,0 1 1,0-1-1,-1 0 1,1 0-1,0 1 1,0-1 0,-1 0-1,1 1 1,0-1-1,-1 0 1,1 1-1,-1-1 1,1 1 0,0 0-1,-1-1 1,1 1-1,-1-1 1,1 1-1,-1 0 1,0-1 0,1 1-1,-1 0 1,0-1-1,1 1 1,-1 0-1,0 0 1,0-1-1,0 1 1,0 0 0,0 0-1,1-1 1,-2 2-1,0 6 26,0 0 0,-1 0 0,0 0 0,-1 0-1,-6 13 1,4-10-34,-1 1 66,0-1 0,-1 1-1,-1-1 1,0 0 0,0-1 0,-1 0-1,-1 0 1,-10 9 0,16-17-42,0 1 0,0-1 0,0 0 1,0 0-1,0 0 0,0 0 0,-1-1 0,1 0 1,0 0-1,-1 0 0,1 0 0,-1-1 0,1 0 0,-1 0 1,-6 0-1,3-1 8,-1 0 1,1-1 0,0 0-1,0 0 1,0-1 0,0 1-1,-10-7 1,18 9-26,-1 0 0,0-1 0,0 1 0,0-1 0,1 1 0,-1-1 0,0 1 0,0-1 0,1 1 0,-1-1 0,0 0 0,1 1 0,-1-1 0,1 0 0,-1 0 0,1 1 0,-1-1 0,1 0 0,0 0 0,-1 0 1,1 0-1,0 1 0,0-1 0,-1-2 0,1 3 4,1 0 0,-1-1 0,0 1 0,0 0 0,0 0 0,0-1 0,1 1 1,-1 0-1,0 0 0,0 0 0,0-1 0,1 1 0,-1 0 0,0 0 0,0 0 0,1-1 1,-1 1-1,0 0 0,0 0 0,1 0 0,-1 0 0,0 0 0,1 0 0,-1 0 0,0 0 1,0 0-1,1 0 0,-1 0 0,0 0 0,1 0 0,-1 0 0,0 0 0,1 0 0,-1 0 1,0 0-1,0 0 0,1 0 0,-1 0 0,0 1 0,1-1 0,-1 0 0,0 0 0,0 0 1,1 1-1,17 7-72,-14-6 73,3 1 0,1 0 0,1-1 0,-1 0 0,0 0 0,12 0 0,45 0 1,-51-2-12,0 0-1,0-1 0,1 0 1,-1-1-1,0-1 0,0 0 1,25-10-1,-29 8 65,0-1 0,0 1 0,-1-2 0,1 1 0,-2-1 0,1-1 0,15-16 0,-9 8-24,-10 12-20,-1 0-1,0-1 1,0 1 0,0-1 0,-1 0 0,1 0 0,-1 0 0,0-1 0,2-6 0,-4 11-10,-1 1-1,0-1 1,0 1 0,0-1 0,0 0 0,0 1 0,1-1 0,-1 1 0,0-1 0,0 0 0,0 1 0,-1-1 0,1 1 0,0-1 0,0 1 0,0-1-1,0 0 1,-1 1 0,1-1 0,0 1 0,0-1 0,-1 0 0,0 1-5,0-1 1,1 1-1,-1 0 0,0 0 1,1-1-1,-1 1 0,0 0 1,1 0-1,-1 0 0,0 0 0,0 0 1,1 0-1,-1 0 0,0 0 1,1 0-1,-1 0 0,0 0 1,1 1-1,-2-1 0,-4 3-22,0 1 0,0-1 0,1 1 0,0 0 0,0 0 0,0 0 0,0 1 0,1 0 0,-6 7 0,7-9 15,-2 3 11,1 0-1,0 0 0,0 0 0,0 0 1,1 1-1,0 0 0,0-1 0,1 1 1,-4 13-1,6-17 4,-1 1-1,1-1 1,-1 0 0,1 1 0,0-1 0,0 0-1,1 1 1,-1-1 0,1 1 0,-1-1-1,1 0 1,0 0 0,0 1 0,1-1-1,-1 0 1,1 0 0,-1 0 0,1 0 0,0-1-1,0 1 1,1 0 0,4 4 0,-5-6 2,1 1 1,0 0-1,0-1 1,-1 0 0,1 0-1,0 0 1,0 0-1,0 0 1,1 0-1,-1-1 1,0 0 0,0 1-1,0-1 1,0 0-1,5-1 1,7-1 19,-1 0 1,14-5-1,-25 6-18,41-13 9,75-36 1,-80 33 71,-14 6-18,-13 7 3,0-1 1,-1-1 0,0 1 0,17-13 0,-28 17-71,1 1 1,0-1-1,-1 1 1,1-1-1,0 1 1,-1-1-1,1 0 0,-1 1 1,1-1-1,-1 0 1,1 0-1,-1 1 1,1-1-1,-1 0 0,0 0 1,1 0-1,-1 0 1,0-1-1,0 1-8,0 1 0,0-1 0,-1 1-1,1-1 1,0 1 0,-1-1 0,1 1 0,0-1-1,-1 1 1,1 0 0,-1-1 0,1 1 0,-1 0-1,1-1 1,-1 1 0,1 0 0,-1-1 0,1 1 0,-1 0-1,1 0 1,-1 0 0,0 0 0,1-1 0,-1 1-1,1 0 1,-1 0 0,0 0 0,0 0 0,-6 0 5,1 0 0,-1 1 0,1-1 0,-1 1 0,1 1 0,-1-1 1,1 1-1,0 0 0,-1 1 0,-7 3 0,7-2-22,0-1-1,1 1 0,-1 1 1,1-1-1,0 1 1,0 0-1,0 1 1,-7 8-1,11-11 20,0 0 0,0-1 0,1 1 0,-1 0 0,1-1 0,0 1 0,0 0 0,0 0 0,0 0 0,0 0-1,1 0 1,-1 1 0,1-1 0,0 0 0,0 0 0,0 0 0,1 0 0,-1 0 0,0 0 0,1 0 0,0 0 0,0 0 0,0 0-1,0 0 1,1 0 0,-1 0 0,1-1 0,-1 1 0,1 0 0,0-1 0,0 0 0,0 1 0,0-1 0,1 0 0,2 2 0,-1-1 12,1 1 1,-1-2-1,1 1 1,0 0 0,0-1-1,0 0 1,0 0 0,0-1-1,1 1 1,-1-1-1,0 0 1,9 0 0,-7-1 5,0-1 0,0 1 0,0-1 0,0-1 1,0 1-1,0-1 0,0-1 0,11-4 0,-5 0 56,1-1-1,-2-1 0,1 0 0,-1 0 0,0-1 0,-1-1 0,-1 0 0,14-18 1,-11 12-29,-1-1 1,0-1-1,-2 0 0,15-37 1,-15 25-46,-2-1 1,5-34-1,-11 59 2,9-64-15,2-81 0,-12 140 12,-1-1-1,0 1 1,-1 0-1,-4-21 1,5 32 1,0 1 0,0-1 0,0 0 0,0 1 0,0-1 1,-1 0-1,1 1 0,0-1 0,0 1 0,-1-1 0,1 1 0,0-1 0,-1 1 0,1-1 1,-1 1-1,1-1 0,0 1 0,-1-1 0,1 1 0,-1 0 0,1-1 0,-1 1 0,1 0 0,-1-1 1,0 1-1,1 0 0,-1 0 0,1-1 0,-1 1 0,0 0 0,1 0 0,-1 0 0,1 0 1,-1 0-1,0 0 0,1 0 0,-1 0 0,0 0 0,1 0 0,-1 0 0,1 1 0,-1-1 0,0 0 1,1 0-1,-1 1 0,1-1 0,-1 0 0,1 1 0,-1-1 0,1 0 0,-1 1 0,1-1 1,-1 1-1,1-1 0,0 1 0,-1 0 0,-7 7-37,1 0 1,1 0-1,0 1 0,0 0 1,1 0-1,0 1 0,-5 13 1,-25 76-172,29-80 239,1 0 0,0 0-1,2 0 1,0 1 0,1 0 0,1-1-1,1 1 1,1 0 0,1-1 0,7 38-1,0-25-21,19 44 0,-6-31-4163,-5-14 1514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3:22.4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178 180 3072,'12'-26'1771,"-11"24"-1040,1-2-22,-1 1-1,0-1 1,0 1 0,0-1-1,0 1 1,0-5-1,-1 7-617,0 0 0,0 0 0,0 0 0,0 0 0,0 0-1,-1 0 1,1 0 0,0 0 0,-1-1 0,1 2-1,0-1 1,-1 0 0,1 0 0,-1 0 0,0 0-1,1 0 1,-1 0 0,0 0 0,0 1 0,1-1-1,-1 0 1,0 1 0,0-1 0,0 0 0,0 1-1,0-1 1,-1 0 0,-2 0 9,0 0 0,0 0 0,0 1-1,1-1 1,-1 1 0,0-1 0,0 1 0,0 1 0,0-1 0,0 0-1,0 1 1,0 0 0,0 0 0,-3 2 0,-3 0 155,1 0 0,1 1 0,-1 1 0,-15 9 0,18-10-221,1 1 1,1-1-1,-1 1 0,0 0 0,1 0 0,0 0 1,1 0-1,-1 1 0,1 0 0,0 0 0,0-1 1,1 2-1,-1-1 0,-1 11 0,3-13-17,0-1 0,1 1 0,-1-1 0,1 1-1,0-1 1,0 1 0,1-1 0,-1 1 0,1-1 0,0 1 0,0-1-1,0 0 1,0 1 0,0-1 0,1 0 0,-1 0 0,1 0 0,0 0-1,0 0 1,0 0 0,0 0 0,1-1 0,-1 1 0,1-1 0,0 0-1,-1 0 1,1 0 0,0 0 0,6 3 0,-5-4 29,1 1 1,-1 0 0,1-1-1,-1 0 1,1 0-1,-1-1 1,1 1-1,0-1 1,-1 0 0,1 0-1,0-1 1,8-1-1,0-1 82,-1 0-1,1-1 0,16-8 0,-10 3 50,1-1 0,-1-1 0,-1-1-1,0 0 1,-1-1 0,24-24 0,-35 31-135,-1 0 1,0 0-1,0-1 0,-1 1 1,0-1-1,4-9 1,-6 12-28,0 0 0,-1 0 1,0-1-1,0 1 0,0 0 0,0-1 1,-1 1-1,1-1 0,-1 1 0,0-1 0,-2-7 1,2 9-11,-1 0 0,0 0 0,0 0 1,-1 1-1,1-1 0,0 0 0,-1 1 1,0-1-1,0 1 0,0 0 0,0-1 1,0 1-1,0 0 0,0 0 0,-1 0 1,1 1-1,-1-1 0,1 0 0,-1 1 0,0 0 1,1-1-1,-1 1 0,0 0 0,-5 0 1,-2-2-69,-1 1 0,0 1 1,1 0-1,-1 0 0,-17 2 0,21-1 57,0 1 0,0 0-1,-1 1 1,2-1-1,-1 2 1,0-1 0,0 0-1,1 1 1,-11 6-1,11-4 149,9-6 27,15-4-85,92-13 185,190-6 1,-292 24-240,0 0 1,0 0 0,9 3-1,-15-3 15,0 1 0,0-1-1,0 1 1,0 0 0,0 0-1,0 0 1,0 0 0,0 0-1,0 0 1,0 1 0,0-1-1,-1 0 1,1 1 0,-1 0-1,3 2 1,-3-3-16,-1 0-1,1 0 1,-1 1-1,0-1 1,1 0-1,-1 0 1,0 0-1,0 1 1,0-1-1,0 0 1,0 0-1,0 1 1,0-1-1,0 0 1,0 0-1,0 0 1,-1 1 0,0 1-1,-12 23 177,8-15-120,-32 66 166,23-49-140,8-16 477,23-29-119,-11 11-435,46-48 71,-45 48-142,0 0 1,0 0-1,1 1 1,0 0-1,16-8 1,-17 10 34,-4 2-10,-1-1 0,1 1 0,0 0 0,-1 0 0,1 1 0,0-1 0,0 1 0,4-1 0,-6 1 12,0 1 1,1-1-1,-1 0 0,0 1 0,0-1 0,1 1 0,-1 0 0,0-1 0,0 1 0,0 0 1,0 0-1,0 0 0,0 0 0,0 0 0,0 0 0,0 0 0,0 0 0,0 0 1,0 0-1,-1 0 0,2 2 0,5 12 139,-1-1 0,0 1 0,4 16 1,-5-14 256,16 34 0,-20-49-371,0 0-1,0 0 1,1 0-1,-1 1 1,1-2-1,0 1 1,-1 0-1,1 0 1,0 0-1,0-1 1,0 1-1,0-1 1,0 0-1,1 1 1,-1-1-1,3 1 1,-1-1 2,0 0 1,-1-1 0,1 1-1,0-1 1,-1 0 0,1 0-1,0 0 1,0 0 0,-1-1 0,5 0-1,5-3 63,1-1-1,0 0 1,-1-1 0,18-11-1,-29 16-74,78-47-852,-43 27 234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3:24.5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40 139 5152,'0'-1'69,"-1"1"0,1 0-1,-1 0 1,1 0 0,0-1 0,-1 1 0,1 0 0,0 0 0,0-1-1,-1 1 1,1 0 0,0-1 0,-1 1 0,1 0 0,0-1 0,0 1-1,0-1 1,-1 1 0,1 0 0,0-1 0,0 1 0,0-1 0,0 1-1,0 0 1,0-1 0,0 1 0,0-1 0,0 1 0,0 0 0,0-1 0,0 1-1,0-1 1,10-16 12394,-11 22-11588,-7 38-297,2-1 0,-2 62 0,13 85-40,-3-131-422,4 44 83,-5-55 158,-1-45-26,0-3-317,-1 1 0,1 0 0,0-1 1,0 1-1,-1-1 0,1 1 0,0-1 1,0 1-1,0 0 0,-1-1 0,1 1 0,0-1 1,0 1-1,0-1 0,0 1 0,0-1 1,0 1-1,0-1 0,0 1 0,0-1 1,0 1-1,0-1 0,0 1 0,1-1 1,-1 1-1,0-1 0,0 0 0,1-9 52,-3-9-79,-1-23 0,0-6 103,-3-10-25,-14-213 14,22 249-50,0 0 1,10-38-1,-11 55-16,0 0-12,0 0 1,1 0-1,0 1 1,0-1-1,0 0 1,0 1-1,1 0 1,0-1-1,4-4 0,0 1 4,1 0-1,1 1 1,10-8-1,-6 4 206,-10 8-155,-1 1 1,1-1-1,0 1 1,0 0-1,0 0 1,0 1-1,0-1 1,5-1-1,-1 0 45,-1 1-80,0 1 1,0-1-1,-1 1 0,7-1 0,-9 2-22,0 0 0,-1 1 0,1-1 0,-1 0 1,1 1-1,-1 0 0,1-1 0,-1 1 0,0 0 0,1 0 0,-1 1 0,3 1 0,5 3 19,0 1 0,0 1 0,-1 0 0,0 0-1,0 1 1,-1 0 0,0 0 0,-1 1 0,0 0-1,8 16 1,-12-21 27,-1 0 0,0 0 0,0 1 0,0-1 0,-1 0 0,0 1 0,0-1 0,0 1 0,-1 0 0,1-1 0,-1 1 0,-1-1 0,1 1 0,-1-1 0,0 1 0,0-1 0,-1 1 0,1-1 0,-1 0 0,0 1 1,-1-1-1,1 0 0,-1 0 0,-7 8 0,8-10-8,-1 0 0,1 0 0,-1 0 0,0 0 1,0 0-1,0-1 0,0 0 0,-1 0 1,1 1-1,0-2 0,-1 1 0,0 0 1,-5 1-1,6-3-5,0 1 0,-1-1 0,1 0 0,0 0 0,-1 0 0,1 0 0,0-1 0,-1 1 0,1-1 0,0 0 0,0 0 0,0 0 0,0 0 0,-1-1 0,2 1 0,-5-3 0,-10-8-193,1 0 0,1-2 1,0 1-1,-22-28 0,20 23-1055,2 4-1863,11 12-22,10 9 468,12 22-2795,-6-10 3285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3:25.2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297 20 3136,'7'0'10575,"-15"0"-7199,-9 0-2106,-1 1-1,0 0 0,-26 6 1,-6 2-564,32-6-512,-27 8-1,30-7-59,-24 9 23,36-12-172,1 0 0,-1 0-1,1 0 1,0 1-1,-1-1 1,1 1 0,0 0-1,0 0 1,0 0-1,0 0 1,-3 3 0,5-5 15,0 0-1,0 1 1,0-1 0,-1 0 0,1 1 0,0-1 0,0 0 0,0 0 0,0 1 0,0-1 0,0 0 0,0 1 0,-1-1 0,1 0 0,0 1-1,0-1 1,0 0 0,0 1 0,0-1 0,1 0 0,-1 0 0,0 1 0,0-1 0,0 0 0,0 1 0,0-1 0,0 0 0,0 1 0,1-1-1,-1 0 1,0 0 0,0 1 0,0-1 0,1 0 0,-1 0 0,0 1 0,0-1 0,1 0 0,-1 0 0,0 0 0,0 0 0,1 1 0,-1-1-1,0 0 1,1 0 0,-1 0 0,0 0 0,0 0 0,1 0 0,-1 0 0,1 0 0,17 2 153,-16-2-132,3-1 50,1 1 0,0-1-1,-1 0 1,1 0-1,-1-1 1,1 0 0,-1 0-1,0 0 1,0 0 0,7-5-1,6-5 15,23-21-1,-6 6-203,-20 16 343,-10 19-117,6 7 272,1-1 1,16 16 0,6 7 70,18 13-562,-51-50 140,-1 1 0,0-1 0,1 0 0,-1 1 1,0-1-1,1 0 0,-1 0 0,1 1 0,-1-1 0,1 0 0,-1 0 0,1 0 1,-1 1-1,1-1 0,-1 0 0,1 0 0,-1 0 0,1 0 0,-1 0 0,1 0 1,-1 0-1,1 0 0,4 0-2895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3:25.8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277 1 2496,'-16'0'3913,"0"1"0,-20 4-1,18-1-2474,1 1-1,-22 8 0,28-9-1202,1 0-1,-1 1 1,1 1 0,0-1 0,1 2 0,0-1 0,0 2 0,0-1 0,0 1 0,1 0 0,-10 14 0,17-20-192,-1 0 1,1 0-1,0 0 1,0 1-1,0-1 1,0 0-1,0 1 0,0-1 1,0 1-1,1-1 1,-1 1-1,1-1 1,0 1-1,0 3 1,0-4-22,1-1-1,-1 0 1,1 0 0,-1 0 0,1 0-1,-1 0 1,1 0 0,0 0 0,-1 0-1,1 0 1,0 0 0,0 0 0,0-1-1,-1 1 1,1 0 0,0-1 0,0 1 0,0 0-1,0-1 1,1 1 0,-1-1 0,0 1-1,0-1 1,0 0 0,0 0 0,0 1-1,1-1 1,-1 0 0,0 0 0,0 0-1,0 0 1,0 0 0,2-1 0,10 0 61,1-1 0,-1 0 0,0-1 0,0-1 0,15-5 0,-3 0-43,51-15-64,45-14-1628,-40 13-2752,-68 21 1825,0 1 0,25-3-1,-6 5-2673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3:26.6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270 1 6240,'2'1'6800,"16"16"-4188,-8-7-1220,0 0-1,11 14 1,-18-20-1146,0 1 0,0-1 0,-1 1 0,0 0 0,0-1 0,0 1 0,0 0 0,-1 0 0,2 10 0,-3-11-164,0 0-1,0 0 1,0-1-1,-1 1 1,0 0-1,0-1 1,0 1-1,0-1 1,0 1-1,-1-1 1,1 0-1,-1 1 1,0-1-1,0 0 1,0 0-1,-1 0 1,1-1-1,-1 1 1,-3 3-1,0 0-14,-1-1 0,0 1 0,-1-1 0,1 0 0,-1-1 0,0 0 0,-9 4 0,-6 0-250,0-2 0,0 0 1,-25 3-1,37-7-767,0-1-1,0 0 1,0-1-1,0-1 1,0 0-1,0 0 1,0-1-1,-20-6 1,31 8 913,-15-7-4229,15 7 4125,0 0 0,-1 0 0,1-1 0,0 1 0,0 0 0,-1 0 0,1-1 0,0 1 1,0 0-1,-1-1 0,1 1 0,0 0 0,0-1 0,0 1 0,0-1 0,-1 1 1,1 0-1,0-1 0,0 1 0,0 0 0,0-1 0,0 1 0,0-1 0,0 1 0,0 0 1,0-1-1,0 1 0,0-1 0,0 1 0,0 0 0,1-1 0,-1 1 0,0-1 0,9-8-3501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8:13.2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109 0 5728,'-13'17'2592,"26"9"-2240,-16-9 1472,-2 0-1056,-9 2 352,4 5-704,-3-4-96,5 5-192,-6-10 256,5 4-192,-5-2 608,9 0-448,-3-2-3552,3 1 1728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3:27.4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17 7872,'13'-16'7600,"-3"20"-4955,-7-1-2261,1 0 0,-1 0 0,0 0-1,1 1 1,-2-1 0,1 1 0,0 0 0,3 7 0,16 35 734,-22-45-1067,10 27 287,-2 0 0,-1 1 1,4 29-1,-2-12 26,46 210 500,-52-246-792,-1-1 1,1 1-1,0-1 0,1 0 1,0 0-1,7 10 1,2 2 556,-11-19-626,5 2 720,-1-14-255,4-17-371,-2-1-1,-1 0 0,6-53 0,-7 43-43,8-40-295,3 1 0,43-123 1,-54 187-749,3-14-1050,-6 10-5469,2 28-965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3:28.1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223 9 5152,'0'-8'11745,"-9"7"-9935,-9 3-1088,3 1-366,-1 1 0,1 0 1,0 1-1,0 1 0,0 0 0,1 1 1,0 1-1,1 0 0,-21 17 0,30-22-332,1 0 0,1 1 0,-1-1 0,0 1 0,1 0 0,0 0 0,0 0 0,0 0 0,-2 5 0,4-7-9,-1-1-1,1 1 1,0-1 0,-1 1 0,1 0 0,0-1 0,0 1 0,0-1-1,0 1 1,0 0 0,0-1 0,1 4 0,0-5 4,-1 1 1,1 0 0,-1 0-1,1 0 1,-1-1-1,1 1 1,0 0-1,-1 0 1,1-1-1,0 1 1,-1-1-1,1 1 1,0-1-1,0 1 1,0-1-1,0 1 1,-1-1-1,1 0 1,0 1-1,0-1 1,0 0 0,0 0-1,1 1 1,1-1 59,-1 0 0,1 0 0,0-1 0,-1 1 0,1 0 1,-1-1-1,1 0 0,-1 1 0,0-1 0,5-2 0,25-15 220,-20 11-167,44-27 321,-28 16-392,46-22 1,-72 39 2,1 0 1,0 0-1,0 0 1,-1 1-1,1-1 1,0 1-1,0-1 1,0 1-1,0 0 1,0 0-1,-1 0 1,1 1-1,0-1 1,0 1-1,0 0 0,0-1 1,3 3-1,2 1 53,0 0 0,-1 1-1,1 0 1,7 7 0,10 6-107,39 26-23,-21-13-3908,-25-18-363,-17-13 3855,0 1-1,0 0 1,0 0-1,0-1 1,0 1-1,0 0 1,-1 0-1,1 0 1,0 0-1,-1 0 1,1 0 0,0 0-1,-1 0 1,1 0-1,-1 0 1,0 1-1,1-1 1,-1 2-1,1 8-5660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3:29.8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417 58 3808,'-1'-3'176,"0"0"0,0 0 0,-1-1 0,1 1 0,-1 0 0,1 1 0,-1-1 0,0 0 0,0 0 0,-1 1 0,1-1 0,-1 1 0,1 0 0,-1 0 0,1 0 0,-1 0 0,0 0 0,0 0 0,0 1 0,0-1 0,0 1 0,-1 0 0,1 0 0,0 0 0,-1 1 0,1-1 0,0 1 0,-6 0 0,4 0 135,0 1 0,0 0 1,0 1-1,0-1 0,1 1 0,-1 0 1,0 0-1,1 0 0,0 1 1,-8 5-1,-2 3 787,-21 22 1,14-11-634,2 2 1,0-1 0,2 2-1,0 1 1,2 0-1,1 0 1,1 2 0,1 0-1,-14 51 1,8-6-236,4 0 1,2 1 0,-2 95-1,14-136-220,1 0 0,1-1 0,3 0 0,0 1 0,2-1 0,1-1 0,2 0 0,1 0 0,1-1 0,1 0 0,2-1 0,1-1 0,2 0 0,21 26 0,-6-12-1281,2-2 1,2-1 0,2-2-1,86 64 1,-27-42-1112,-98-59 2375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3:30.3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7552,'42'64'3681,"-25"-40"-2252,-1 1 0,18 40 0,15 59 1524,-21-50-1987,-18-46-554,66 181 2168,-65-172-2159,-2 1 1,-1 0-1,5 69 1,-13-68-256,-2 0 0,-1 0 1,-2 0-1,-1 0 1,-3-1-1,-18 55 1,6-36-677,-3-1 0,-3-1 0,-47 75 0,64-114 121,6-8-454,-1 0 0,0 0-1,0-1 1,-1 0 0,1 0 0,-1-1 0,-1 1-1,1-1 1,-13 8 0,-4-6-6826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3:30.7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104 0 14720,'-14'29'5439,"11"-9"-4223,-7 0-352,5-9 1440,-8 1-1440,4 1-64,-4-1-512,0-4-1120,3 0 448,2-4-4736,3-4 2848,15-17-7871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4:39.8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1180 2144,'0'0'21,"0"0"-1,0 0 1,0 1 0,0-1 0,0 0-1,0 0 1,0 0 0,0 0-1,0 0 1,0 1 0,0-1 0,0 0-1,-1 0 1,1 0 0,0 0 0,0 0-1,0 0 1,0 1 0,0-1-1,0 0 1,-1 0 0,1 0 0,0 0-1,0 0 1,0 0 0,0 0-1,0 0 1,-1 0 0,1 0 0,0 0-1,0 0 1,0 0 0,0 0 0,-1 0-1,1 0 1,0 0 0,0 0-1,0 0 1,0 0 0,0 0 0,-1 0-1,1 0 1,0 0 0,0 0-1,0 0 1,0 0 0,0 0 0,-1 0-1,1 0 1,0 0 0,0-1 0,0 1-1,0 0 1,0 0 0,0 0-1,0 0 1,-1-1 0,0 0-12,0 1 106,1 0-99,0 0 0,0 0-1,0 0 1,0 0 0,0 0 0,0 0 0,0 0 0,0 0-1,0 0 1,0 0 0,0 0 0,0 0 0,0 0 0,0 0 0,0 0-1,0 0 1,0 0 0,-1 0 0,1 0 0,0 0 0,0 0-1,0 0 1,0 0 0,0 0 0,0 0 0,0 0 0,0 0-1,0 0 1,0 0 0,0 0 0,0 0 0,0 0 0,0 0 0,0 0-1,0 0 1,0 0 0,-1 0 0,1 0 0,0 0 0,0 0-1,0 0 1,0 0 0,0 0 0,0 0 0,0 0 0,0 0-1,0 0 1,0 0 0,0 0 0,0 0 0,0 0 0,0 0 0,0 0-1,0 0 1,0 0 0,0 0 0,0 0 0,0 0 0,0 0-1,0 0 1,0 0 0,0-1 0,0 1 0,0 0 0,0 0 0,-3 5 817,3-5-734,0 1-1,0-1 1,0 0-1,0 0 0,0 0 1,-1 0-1,1 1 1,0-1-1,0 0 1,0 0-1,-1 0 1,1 0-1,0 0 1,0 0-1,0 0 0,-1 1 1,1-1-1,0 0 1,0 0-1,0 0 1,-1 0-1,1 0 1,0 0-1,0 0 1,-1 0-1,1 0 0,0 0 1,0 0-1,-1 0 1,1 0-1,0 0 1,0-1-1,0 1 1,-1 0-1,1 0 1,0 0-1,0 0 1,-1 0-1,-8-11 2395,7 8-2232,0 0 0,0 0 0,1-1 0,-1 1 0,1-1 0,-2-5 0,2-6-27,1 0-1,1 0 1,0 0 0,0 0 0,8-26 0,2-1 48,3 1 0,23-50 1,-20 51-90,-1 10 199,0 0 0,2 2 1,24-30-1,-34 47-255,35-42 514,-38 47-621,0 0 0,1 0-1,0 1 1,12-9 0,-18 14-23,0 0-1,1-1 1,-1 1-1,0 0 0,0 0 1,1 0-1,-1 0 1,0 0-1,0 0 1,1 0-1,-1-1 1,0 1-1,0 0 1,1 0-1,-1 0 1,0 0-1,0 0 1,1 0-1,-1 0 1,0 1-1,0-1 1,1 0-1,-1 0 1,0 0-1,0 0 1,1 0-1,-1 0 1,0 0-1,0 0 0,1 1 1,4 8 131,-2 18-63,-3-23-100,1 37 134,-2-1 0,-7 42-1,0 22 57,8 55 80,3-120-93,-3-36-107,1-1 1,-1 1-1,1 0 1,-1-1 0,1 1-1,0-1 1,0 0 0,0 1-1,1-1 1,-1 0-1,2 3 1,-3-5-34,0 0 0,1 0 0,-1 0 0,0 0 0,0 0 0,0 0 0,0 0 0,0 0 0,1 0 0,-1 0 0,0 0 0,0 0 0,0 0 0,0 0 0,1 0 0,-1 0-1,0 0 1,0 0 0,0 0 0,0 0 0,0 0 0,0 0 0,1 0 0,-1-1 0,0 1 0,0 0 0,0 0 0,0 0 0,0 0 0,0 0 0,0 0 0,0 0 0,1-1 0,-1 1 0,0 0 0,0 0 0,0 0 0,0 0 0,0 0 0,0-1 0,4-9 201,99-250 550,-78 213-781,1 1 0,44-56 0,-69 101 12,1-1-1,-1 1 1,0-1-1,0 1 1,1 0-1,-1 0 1,1 0-1,-1 0 1,1 0-1,-1 0 1,3-1-1,-3 2 5,-1 0 0,0 0-1,0 0 1,1 0 0,-1 0 0,0 0-1,0 0 1,1 0 0,-1 0 0,0 0-1,0 0 1,1 0 0,-1 0-1,0 0 1,0 0 0,1 0 0,-1 0-1,0 0 1,0 0 0,1 0 0,-1 1-1,0-1 1,0 0 0,1 0 0,-1 0-1,0 0 1,0 1 0,1 0 4,-1-1 1,0 1-1,1 0 1,-1-1-1,0 1 1,0 0-1,0 0 1,0-1-1,0 1 1,0 0-1,0 0 1,0 0-1,0-1 1,0 1-1,-1 1 1,-6 40 28,-16 79 34,14-80-3,1-1 0,3 1 0,1 1-1,2 70 1,3-104-31,0 1 0,0-1 0,0 0 0,1 0 0,1 1 0,3 8 0,-5-15-6,0 0 0,0 1-1,1-1 1,-1 0 0,0 0-1,1 0 1,-1-1 0,1 1-1,0 0 1,0 0 0,0-1-1,0 1 1,0-1 0,0 0-1,0 0 1,0 0 0,0 0-1,0 0 1,1 0 0,-1 0 0,0-1-1,1 1 1,-1-1 0,1 1-1,3-1 1,1 0 36,-1-1 0,0 0-1,0 0 1,0 0 0,0 0 0,0-1 0,0 0 0,11-6 0,-1-1-39,24-19 0,-22 16 69,2-5-60,-1 0 1,0-1-1,22-28 1,-11 12-20,-24 28-12,-3 3 0,-1 0 0,1 0 0,0 0 0,-1 0 0,1-1 0,-1 1 0,0-1 0,0 0 0,2-6 0,45-122 267,-35 80-240,-9 41-33,0-1 1,-2 0 0,1 1-1,-1-1 1,-1 0 0,2-25-1,-1 23 57,-2 12-199,-9 9-5,4-2 143,-1 1 0,0 0 1,1 0-1,0 0 1,1 1-1,0 0 1,0-1-1,-5 15 1,-10 64-145,15-70 84,-2 16 74,2-1 0,1 1-1,1 39 1,3-50 33,0 1-1,1 0 1,1-1 0,1 1-1,14 34 1,-17-51-9,-1 0 0,1-1-1,0 1 1,0 0 0,0-1 0,5 6 0,-6-9-15,0 1 0,-1 0 1,1-1-1,0 1 0,-1-1 1,1 1-1,0-1 0,0 0 1,-1 1-1,1-1 0,0 0 1,0 1-1,0-1 0,0 0 1,-1 0-1,1 0 0,0 0 1,0 0-1,0 0 0,0 0 1,0 0-1,0 0 0,-1 0 1,1 0-1,0-1 0,0 1 1,0 0-1,0 0 0,-1-1 1,1 1-1,0-1 0,0 1 1,-1-1-1,1 1 0,0-1 1,-1 1-1,1-1 0,0-1 1,3-2 29,0 0 0,0-1 0,-1 1 1,1-1-1,-1 0 0,0 0 0,-1 0 1,4-9-1,0-5 35,5-23 1,-6 21-92,53-197 29,-52 197-80,-3 12 20,-1 0 1,1-1-1,-2 0 0,2-16 0,2 101-148,-7 0 138,4 85 258,-1-147-206,1-1 1,0 0-1,6 18 1,-7-27 12,-1 0 0,2 0 0,-1 0 1,0 0-1,0-1 0,1 1 0,0 0 1,0 0-1,-1-1 0,1 1 0,1-1 1,-1 0-1,0 0 0,1 0 1,-1 0-1,1 0 0,-1 0 0,5 2 1,-4-4 14,0 1 0,-1-1 1,1 1-1,0-1 1,0 0-1,0 0 0,-1 0 1,1-1-1,0 1 1,0-1-1,0 0 0,-1 1 1,1-1-1,0 0 1,-1 0-1,1-1 1,-1 1-1,0-1 0,1 1 1,1-3-1,6-3 16,0-2 1,16-17-1,-24 24-19,18-23 18,-1-1 0,-1 0 0,21-44 0,11-16-67,-39 69 25,0 0-24,0 0 0,1 0-1,1 2 1,25-26-1,-38 41 26,1 0 0,-1 0 0,0 0 0,1 0 0,-1 0 0,0 0 0,1 0 0,-1 0 0,0 0 0,1 0 0,-1 0 0,0 0 0,1 0 0,-1 1 0,0-1 0,1 0 0,-1 0 0,0 0 0,1 0 0,-1 1 0,0-1 0,0 0 0,1 0 0,-1 0 0,0 1 0,0-1 0,1 0 0,-1 1 0,0-1 0,0 0 0,0 0 0,1 1 0,-1-1 0,0 0 0,0 1 0,0-1 0,0 0 0,0 1 0,8 17 0,-7-15 0,3 10-19,0 0 0,-1 0-1,-1 0 1,2 27 0,-4 57 58,-1-42 8,1-6 619,0-47-420,0-5-81,2-22-55,2 0 0,12-49 0,-15 71-120,3-13-36,0 1 1,1-1-1,1 1 0,0 0 1,1 0-1,0 1 0,2 0 1,10-15-1,-19 28 41,0 1 0,1-1 0,-1 1 0,0 0 0,1-1 0,-1 1 1,0-1-1,1 1 0,-1 0 0,0-1 0,1 1 0,-1-1 0,0 1 0,1 0 0,-1 0 0,1-1 0,-1 1 0,1 0 0,-1 0 0,1 0 0,-1-1 0,1 1 0,-1 0 0,1 0 0,-1 0 0,1 0 0,-1 0 1,1 0-1,-1 0 0,1 0 0,-1 0 0,1 0 0,-1 0 0,1 0 0,-1 1 0,1-1 0,-1 0 0,1 0 0,-1 1 0,1-1 0,-1 0 0,1 0 0,-1 1 0,0-1 0,1 0 0,-1 1 0,1-1 0,-1 1 1,0-1-1,1 0 0,-1 1 0,0-1 0,0 1 0,1-1 0,-1 1 0,0-1 0,0 1 0,0-1 0,0 1 0,2 5 0,0-1 1,0 0-1,-1 0 1,1 9-1,2 138-53,-4-108 404,9-64-84,14-53-180,-16 47 45,17-41 0,-19 56-136,-2 3-18,0 0 0,1 0 0,1 0 0,-1 1 0,12-14 0,-13 17-19,-1 2-3,1-1-1,-1 1 0,1-1 0,-1 1 0,1 0 0,3-2 0,-5 4 43,-1-1 0,1 1 0,-1 0 0,1 0-1,0 0 1,-1-1 0,1 1 0,-1 0 0,1 0 0,0 0 0,-1 0 0,1 0 0,0 0 0,-1 0-1,1 1 1,-1-1 0,1 0 0,0 0 0,-1 0 0,1 1 0,-1-1 0,1 0 0,-1 1-1,1-1 1,0 0 0,-1 1 0,0-1 0,1 0 0,-1 1 0,1-1 0,-1 1 0,1-1 0,-1 1-1,0-1 1,1 1 0,-1 0 0,0-1 0,0 1 0,1-1 0,-1 1 0,0 0 0,1 3 6,0-1 0,-1 1 0,1 0 0,-1-1 0,0 8 0,1 7 76,1 11-44,1 2-30,2 9-60,0 28 38,18 40 64,-22-105-52,0 0 0,0-1-1,1 1 1,-1-1 0,0 1 0,4 4 0,4 7-93,-8-13 109,-1-1 0,1 1-1,-1 0 1,0-1 0,1 1-1,0-1 1,-1 1 0,1-1-1,-1 1 1,1-1 0,-1 1-1,1-1 1,0 1 0,1-1-1,2 3 113,-3-2-39,0-1-84,1 1-1,-1-1 1,0 1-1,1-1 1,-1 0 0,0 1-1,1-1 1,-1 0 0,1 0-1,1 0 1,2 0 18,-1-1 0,1 1-1,-1-1 1,1 0 0,0 0 0,-1 0 0,0-1 0,1 0-1,-1 1 1,0-2 0,0 1 0,0 0 0,0-1 0,0 0-1,-1 0 1,1 0 0,-1 0 0,4-5 0,4-6 80,-1 0 1,0-1-1,11-25 0,-11 21-46,89-180-251,-85 172 245,-1-1 0,-1-1 0,-2 0-1,-1-1 1,5-32 0,10-111 34,-16 101-72,13-215-319,-21 282 298,0-21-316,0 26 330,0 0 0,0 0-1,0 0 1,0-1-1,0 1 1,0 0 0,0 0-1,0 0 1,0 0-1,0 0 1,0 0-1,0 0 1,0 0 0,0 0-1,0 0 1,0 0-1,0 0 1,0 0 0,0-1-1,0 1 1,0 0-1,0 0 1,0 0-1,0 0 1,0 0 0,0 0-1,0 0 1,0 0-1,0 0 1,0 0 0,-1 0-1,1 0 1,0 0-1,0 0 1,0 0-1,0-1 1,0 1 0,0 0-1,0 0 1,0 0-1,0 0 1,0 0-1,0 0 1,0 0 0,0 0-1,0 0 1,0 0-1,-1 0 1,1 0 0,0 0-1,0 0 1,0 0-1,0 0 1,0 0-1,0 0 1,0 0 0,0 0-1,0 0 1,0 0-1,0 0 1,0 0 0,0 0-1,-1 0 1,1 0-1,0 0 1,0 1-1,0-1 1,0 0 0,0 0-1,-5 13-223,-3 27 35,1-1 1,-1 61-1,5-60 197,-4 49 81,-10 188-32,17-215 61,2 1 0,15 88 0,-16-142-52,-1-8-27,0 1-1,0 0 0,0-1 0,0 1 0,1 0 0,-1-1 0,0 1 0,1-1 0,0 1 0,-1-1 0,1 1 0,0-1 0,1 3 1,-2-4-31,0 0 1,1 0 0,-1 0-1,0 0 1,0 0 0,0 0-1,0 0 1,0 0 0,0 0-1,1 0 1,-1 1 0,0-1-1,0 0 1,0 0 0,0 0-1,0 0 1,0 0 0,1 0-1,-1 0 1,0 0 0,0-1-1,0 1 1,0 0-1,0 0 1,1 0 0,-1 0-1,0 0 1,0 0 0,0 0-1,0 0 1,0 0 0,0 0-1,0 0 1,1 0 0,-1 0-1,0-1 1,0 1 0,0 0-1,0 0 1,0 0 0,0 0-1,0 0 1,0 0 0,0-1-1,0 1 1,0 0 0,0 0 0,7-12 75,-1 0 1,-1-1 0,0 1 0,-1-1-1,5-26 1,4-10-39,-10 31-32,-2 14-64,-1 0-1,1 0 1,0 1-1,0-1 1,0 1 0,1-1-1,1-3 1,11 51-294,-11-34 339,1 2-29,0 0 0,9 18 0,-12-27 53,1-1 1,-1 1 0,1 0 0,0-1 0,0 0-1,0 1 1,0-1 0,0 0 0,1 0 0,-1 0-1,0 0 1,1-1 0,0 1 0,-1 0 0,6 1 0,-5-3-8,-1 1 1,0-1 0,0 0-1,1 0 1,-1 0 0,0-1 0,0 1-1,1 0 1,-1-1 0,0 0-1,0 1 1,0-1 0,0 0 0,0 0-1,0 0 1,0 0 0,0-1-1,0 1 1,0 0 0,3-4 0,3-3 32,1-1 0,10-14 0,-17 21-20,9-12 3,0 1 33,0-1 0,-1 0 0,0-1 0,-1 0 0,13-30 0,-22 43-66,1 0 1,-1 0-1,0 1 1,0-1-1,0 0 1,0 0-1,0 0 1,0 1-1,0-1 1,0 0-1,-1 0 1,1 0-1,-2-2 1,2 4 0,0-1 0,0 1 1,0 0-1,-1-1 0,1 1 0,0-1 1,-1 1-1,1 0 0,0-1 1,0 1-1,-1 0 0,1-1 0,-1 1 1,1 0-1,0 0 0,-1-1 0,1 1 1,-1 0-1,1 0 0,0 0 1,-1 0-1,0-1 0,0 1-13,1 1 1,-1-1-1,0 0 0,0 0 0,1 0 1,-1 1-1,0-1 0,1 0 1,-1 1-1,0-1 0,1 0 0,-1 1 1,0-1-1,1 1 0,-1-1 0,1 1 1,-1-1-1,0 2 0,-4 4-8,0 1 0,0 0 0,1 0 0,0 0 0,1 0 0,-1 1 0,2-1 0,-1 1 0,1 0 0,0 0 0,0 0 0,1 0 0,0 0 0,1 0 0,-1 1 0,2 10-1,0-7 42,1 0 0,0 0 0,1 1 0,0-2-1,0 1 1,2 0 0,-1-1 0,1 1 0,1-1-1,9 14 1,-13-23 0,0 1 1,0-1-1,0 1 0,0-1 1,1 0-1,-1 1 0,1-1 1,-1-1-1,1 1 0,-1 0 1,1 0-1,0-1 0,5 2 0,-6-2 7,1-1-1,-1 0 1,0 1-1,1-1 0,-1 0 1,1 0-1,-1-1 1,0 1-1,1 0 0,-1-1 1,0 0-1,1 1 0,-1-1 1,0 0-1,0 0 1,0 0-1,0 0 0,4-3 1,6-6 54,-1 1 1,0-1-1,14-18 1,1-1-5,-15 19-47,16-19-187,61-49 1,-86 77 153,0 0 0,0 0 1,0-1-1,-1 1 0,1 1 0,0-1 0,0 0 1,1 0-1,-1 1 0,0-1 0,0 1 1,0-1-1,0 1 0,0 0 0,1 0 1,-1 0-1,0 0 0,0 0 0,0 1 1,0-1-1,0 1 0,1-1 0,-1 1 0,0 0 1,0 0-1,0 0 0,-1 0 0,1 0 1,0 0-1,0 0 0,0 1 0,-1-1 1,1 1-1,2 3 0,4 4 80,-1 1-1,0 1 1,0-1 0,9 22 0,-11-23 126,-2-2-112,1 2 48,0-1 0,1 0-1,-1-1 1,8 9 0,-11-14-113,0-1-1,1 0 1,-1 1 0,0-1-1,0 0 1,1 0 0,-1 0-1,1 0 1,-1 0 0,1 0-1,-1 0 1,1-1 0,0 1 0,-1-1-1,1 1 1,0-1 0,-1 1-1,1-1 1,0 0 0,0 0-1,-1 0 1,1 0 0,0 0-1,-1 0 1,1 0 0,0-1-1,0 1 1,2-2 0,0 0 16,-1 0 0,1 0 1,-1 0-1,1-1 0,-1 1 0,0-1 1,0 0-1,3-4 0,23-30 108,-15 19-81,20-31-873,-15 15-5167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4:41.1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105 621 2080,'24'-15'3657,"-18"12"-617,-14 7 3063,6-3-5975,0 0 1,1 0 0,-1 0 0,0 0 0,1 1 0,-1-1-1,1 1 1,-1-1 0,1 1 0,-2 2 0,-8 8 357,-10 6 255,9-9-421,1 1 0,-20 23 0,28-31-279,1 1 0,0 0 0,0 0 0,0 1 0,0-1 0,1 0 0,-1 1 0,1-1-1,0 1 1,0-1 0,0 1 0,0-1 0,1 1 0,-1 0 0,1 0 0,0-1 0,1 6 0,-1-8-18,0 1 1,0-1 0,1 0-1,-1 0 1,1 1 0,-1-1-1,1 0 1,-1 0 0,1 0-1,0 1 1,-1-1 0,1 0-1,0 0 1,0 0 0,0 0-1,0 0 1,0-1 0,0 1-1,0 0 1,0 0 0,0-1-1,1 1 1,-1-1 0,0 1-1,0-1 1,0 1 0,1-1-1,-1 0 1,0 1 0,1-1-1,-1 0 1,0 0 0,1 0-1,-1 0 1,0 0 0,1 0-1,1-1 1,3 0 61,-1 0 1,0-1 0,0 1-1,0-1 1,0 0-1,-1 0 1,1-1-1,5-3 1,-4 2 12,9-6 121,-1-1 1,15-14-1,-26 22-192,-1 0-1,1 0 0,0 0 1,-1 0-1,1 0 1,-1-1-1,0 1 0,0-1 1,0 0-1,-1 1 1,1-1-1,-1 0 0,0 0 1,0 0-1,0-6 1,-1 7-28,0 1 0,0-1 1,-1 1-1,0 0 0,1-1 1,-1 1-1,0-1 1,0 1-1,0 0 0,0 0 1,0 0-1,-1 0 0,1 0 1,-1 0-1,1 0 0,-1 0 1,0 0-1,0 1 1,0-1-1,0 1 0,0-1 1,0 1-1,-4-2 0,4 2-28,1 0-1,-1 1 0,0-1 0,0 0 0,0 1 0,0-1 1,0 1-1,0 0 0,0-1 0,0 1 0,0 0 1,0 0-1,0 1 0,0-1 0,0 0 0,1 0 0,-1 1 1,0 0-1,0-1 0,0 1 0,0 0 0,0 0 1,1 0-1,-1 0 0,0 0 0,1 0 0,-1 0 0,-1 3 1,2-4 27,1 0 0,0 0 1,0 0-1,0 1 0,-1-1 1,1 0-1,0 0 1,0 1-1,0-1 0,0 0 1,0 0-1,-1 0 0,1 1 1,0-1-1,0 0 0,0 1 1,0-1-1,0 0 0,0 0 1,0 1-1,0-1 0,0 0 1,0 0-1,0 1 0,0-1 1,0 0-1,0 1 1,0-1-1,0 0 0,0 0 1,0 1-1,1-1 0,-1 0 1,0 0-1,0 1 0,12 4 69,18-3 246,-28-2-281,14-1 111,0-1 1,0 0 0,0-1-1,-1-1 1,1 0-1,-1-1 1,0 0 0,0-2-1,0 0 1,-1 0-1,0-1 1,-1-1 0,14-11-1,-17 10-70,0 0 0,-1 0-1,0-1 1,0 0-1,-1-1 1,-1 0 0,7-14-1,1-6 182,15-52-1,-11 23 89,17-109-1,-28 129-251,-5 26-218,0 1 0,0-23 1,1 83-252,-8 546 400,-1-490 86,-34 183 0,32-250-85,-1-1 0,-22 56 1,26-80 46,-1-1 1,1 0-1,-2 0 1,1 0-1,-1-1 1,0 0-1,-1 0 1,0 0-1,0-1 1,-1 0-1,0 0 1,0-1-1,-14 8 1,16-11-34,-1 0 0,0-1 0,1 0 0,-1 0 0,0-1 0,-1 0 0,1 0 0,0 0 0,0-1 0,0 0 0,0-1 0,0 1 1,0-1-1,0-1 0,0 1 0,-8-4 0,10 4-28,1-1 0,-1 0 0,1 0 0,-1 0 0,1-1 0,0 1 1,0-1-1,0 0 0,0 0 0,0-1 0,1 1 0,-1-1 0,1 1 0,0-1 0,0 0 1,1 0-1,-1-1 0,1 1 0,0-1 0,0 1 0,0-1 0,0 1 0,1-1 0,-1-8 1,2 8 0,0 1 1,0-1-1,1 1 1,-1-1 0,1 1-1,0-1 1,0 1-1,1 0 1,0 0 0,-1-1-1,1 1 1,1 0-1,-1 1 1,1-1 0,-1 0-1,1 1 1,4-4 0,2-3 14,1 1 0,0 0 0,1 1 0,17-11 0,-1 3-42,-1 2 1,2 0-1,0 2 1,0 1-1,1 2 1,59-12-1,-78 20-152,-1 0 1,18 0-1,-5 5-1542,-19-3 990,-1 0 0,1 0 1,-1 0-1,1 1 0,-1-1 0,3 2 0,11 13-2595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4:44.7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28 908 4160,'-5'1'469,"1"1"1,-1 0-1,1 1 0,-5 2 0,9-4-229,0 0-1,0-1 1,0 1-1,1 0 1,-1-1-1,0 1 1,0 0-1,1-1 1,-1 1-1,1-1 1,-1 1-1,0-1 0,1 1 1,-1-1-1,1 1 1,-1-1-1,1 1 1,-1-1-1,2 1 1,0-1 111,0 0 0,-1 0 0,1-1 0,0 1 0,0 0 0,0-1 0,-1 0 0,1 1 0,0-1 0,-1 0 0,3-1 0,0-1 58,1-1 1,-1 0-1,0 0 0,5-6 0,-4 4-28,4-5-89,0 0 0,-1-1-1,0 0 1,6-15-1,21-52 156,-32 73-405,2-9 39,1 1-222,-6 15 135,1-1 1,-1 1-1,1 0 1,-1 0-1,0 0 1,0-1-1,1 1 1,-1 0-1,0 0 0,0 0 1,0 0-1,0-1 1,0 1-1,0 0 1,0 0-1,0 0 1,-1 1-1,-3 68 10,-15 89 0,6-74 36,-36 249 947,32-219-542,-2 20 400,18-128-746,0 3 358,1-8-27,1-4 168,1-6-413,0-1 0,-1 0 0,0 0 0,0-13 0,1-24-16,25-159-63,-17 148-114,34-111 0,65-129-2,-105 288 9,0 0-1,0 0 1,1 0 0,0 1 0,1 0 0,0 0 0,0 0 0,1 1 0,11-11 0,-16 17-13,-1 0 1,0 0-1,0 0 0,1 0 1,-1 0-1,0 1 1,1-1-1,-1 0 0,1 1 1,-1-1-1,1 1 1,-1-1-1,1 1 0,0 0 1,-1 0-1,1-1 1,-1 1-1,1 0 0,0 0 1,-1 1-1,1-1 1,-1 0-1,1 0 0,0 1 1,-1-1-1,1 1 1,-1 0-1,0-1 0,1 1 1,-1 0-1,1 0 0,-1 0 1,0 0-1,0 0 1,1 0-1,-1 0 0,0 0 1,1 3-1,3 2-40,-1 0 0,0 1-1,0-1 1,-1 1 0,0 0-1,0 0 1,1 8 0,-1-3 88,-1 1 0,0-1 0,-1 1 1,0 0-1,-1-1 0,-1 1 0,0-1 1,0 1-1,-1-1 0,-6 18 0,4-13-12,-2-1 0,0-1-1,-1 1 1,-1-1-1,0 0 1,-1-1-1,-13 17 1,18-27 35,0 1 0,0-1-1,-1 0 1,1 0 0,-1-1 0,0 0 0,0 1-1,-8 2 1,11-5-46,0 0 0,0 0-1,-1 0 1,1 0 0,0-1-1,0 1 1,0-1 0,0 0-1,-1 1 1,1-1 0,0 0 0,0 0-1,-1-1 1,1 1 0,0 0-1,0-1 1,0 1 0,-1-1-1,1 0 1,0 0 0,0 0-1,0 0 1,0 0 0,0 0 0,-1-2-1,2 3-12,0-1-1,0 0 1,1 1-1,-1-1 1,0 0-1,1 0 1,-1 0-1,1 0 1,-1 1-1,1-1 1,-1 0-1,1 0 1,0 0-1,-1 0 1,1 0-1,0 0 1,0 0 0,0 0-1,0 0 1,0 0-1,0 0 1,0-2-1,0 1 7,1 0-1,0 0 1,0 0 0,0 0-1,0 1 1,0-1 0,0 0-1,0 0 1,0 1 0,3-3-1,2-2 21,1 0 0,-1 1-1,2-1 1,8-4 0,21-9-83,66-24 0,1 0 86,-45 13-12,52-23-265,-110 52 246,0 1-1,-1 0 1,1-1-1,-1 1 1,1 0-1,0-1 1,0 1-1,-1 0 1,1 0 0,0 0-1,-1-1 1,1 1-1,0 0 1,0 0-1,-1 0 1,1 0-1,0 0 1,-1 0-1,1 1 1,0-1-1,0 0 1,-1 0-1,1 0 1,0 1-1,-1-1 1,1 0-1,0 1 1,-1-1 0,1 1-1,-1-1 1,1 1-1,-1-1 1,1 1-1,-1-1 1,1 1-1,-1-1 1,1 1-1,-1-1 1,0 1-1,1 0 1,-1-1-1,0 1 1,1 0-1,-1-1 1,0 1 0,0 0-1,0 0 1,0-1-1,0 1 1,0 0-1,0 0 1,0-1-1,0 1 1,0 0-1,0 6-11,-1 0 1,0-1-1,0 1 0,-3 10 0,-1 0-34,2-8 65,0-1 0,1 1 1,0 0-1,-1 16 1,3-24-11,0 0 1,0 0 0,0 0 0,0 0-1,0 0 1,0 0 0,0 0 0,0 0 0,0-1-1,1 1 1,-1 0 0,0 0 0,1 0-1,-1 0 1,1-1 0,-1 1 0,1 0 0,-1 0-1,1-1 1,0 1 0,-1 0 0,1-1-1,1 2 1,-1-2 6,0 1 0,1-1 0,-1 0 1,0 1-1,0-1 0,1 0 0,-1 0 0,0 0 0,0 0 0,1 0 0,-1 0 0,0 0 1,1-1-1,1 0 0,1 0 49,1-1 0,-1 0 0,0 0 0,0 0 0,0 0 0,0 0 0,-1-1 0,7-5 0,-6 3-23,0-1 0,0 1-1,0-1 1,-1 0 0,0 0 0,0 0 0,-1 0-1,1-1 1,-2 1 0,1-1 0,0 1 0,0-12 0,-1 4-56,-1 0 0,0 0 0,0 0 0,-2 0 0,-3-16 0,4 27-25,0-1 1,0 0-1,0 1 0,0-1 1,-1 1-1,1 0 0,-3-4 1,3 7 35,1-1 0,0 1 1,0 0-1,-1-1 1,1 1-1,0-1 1,0 1-1,-1 0 0,1 0 1,-1-1-1,1 1 1,0 0-1,-1-1 1,1 1-1,0 0 0,-1 0 1,1 0-1,-1 0 1,1-1-1,-1 1 1,1 0-1,-1 0 0,1 0 1,0 0-1,-1 0 1,1 0-1,-1 0 1,1 0-1,-1 0 0,0 1-9,-1-1 0,1 1 0,0-1 0,0 1 0,0 0 0,0 0 0,1-1 0,-1 1 0,0 0 0,0 0 0,-1 1 0,0 1 16,-1 1 0,1-1 0,0 1 0,-4 8 0,5-10 5,1 1 0,-1 0 0,1-1 1,0 1-1,0 0 0,0 0 0,0-1 0,0 1 0,0 0 0,1-1 0,0 1 0,-1 0 0,1-1 0,0 1 0,0-1 1,0 1-1,1-1 0,-1 1 0,1-1 0,-1 0 0,1 0 0,0 0 0,-1 0 0,1 0 0,0 0 0,1 0 0,-1-1 0,0 1 1,0-1-1,1 1 0,-1-1 0,1 0 0,-1 0 0,1 0 0,-1 0 0,1 0 0,0-1 0,-1 1 0,1-1 0,0 0 0,2 0 1,4 0 67,-1 0 0,1-1 1,-1-1-1,0 1 0,1-1 1,-1-1-1,0 1 0,0-1 1,14-8-1,-11 4-38,-1 0-1,0 0 1,0-1 0,-1 0-1,0-1 1,8-10-1,6-11-34,-2-1 0,-2-1 0,23-48 0,-38 71 11,-3 7-7,2-4-36,0 1 0,0-1 0,7-8-1,-10 14 26,1-1-1,-1 1 0,0-1 0,1 1 1,-1-1-1,0 1 0,1-1 0,-1 1 1,1-1-1,-1 1 0,1 0 1,-1-1-1,1 1 0,-1 0 0,1-1 1,0 1-1,-1 0 0,1 0 0,-1 0 1,1-1-1,0 1 0,-1 0 1,1 0-1,-1 0 0,1 0 0,0 0 1,-1 0-1,1 0 0,0 0 0,-1 1 1,1-1-1,-1 0 0,1 0 0,0 0 1,-1 1-1,1-1 0,-1 0 1,1 0-1,-1 1 0,1-1 0,-1 1 1,1-1-1,-1 0 0,1 1 0,-1-1 1,0 1-1,1 0 0,3 5-30,-1-1 0,0 1 0,0 0 0,-1 0 0,0 0 0,0 0 0,2 10 0,5 47-216,-9-59 252,2 48 69,-7 99 0,5-148-55,0 0 1,-1-1-1,1 1 1,-1 0 0,0 0-1,1-1 1,-1 1 0,0-1-1,0 1 1,-1-1 0,-1 4-1,2-5 30,-1 1 1,1-1-1,-1 1 0,1-1 0,-1 0 0,0 0 1,1 0-1,-1 0 0,0 0 0,0 0 1,0 0-1,0-1 0,0 1 0,0-1 0,0 1 1,-3-1-1,-4 1-1,-1-1 1,1 0 0,-1-1-1,1 0 1,-1-1-1,1 0 1,0-1-1,-11-3 1,-25-6-64,34 10-260,16 4 31,20 5 128,16-1 178,0-2-1,0-2 1,67-5 0,-99 3 3,1-1 0,0 0 0,-1-1 0,1 0 0,12-5 0,-17 5-39,-1 0-1,0 0 1,0 0-1,0-1 1,0 1-1,0-1 1,0 0-1,0-1 1,-1 1-1,0-1 1,0 1 0,0-1-1,3-5 1,6-11 37,-2 0 0,0-1 0,-1 0 0,7-30 0,13-89-304,-20 101-184,-7 36 118,0 10 232,0 12 94,11 339 14,-13-354-4,0-1 0,-1 0 0,1 1 0,-1-1-1,1 0 1,-1 1 0,0-1 0,0 0 0,-2 3 0,2-5-7,1 0 0,0-1 1,-1 1-1,1 0 0,-1-1 0,1 1 1,0-1-1,-1 1 0,1-1 0,-1 1 1,0-1-1,1 1 0,-1-1 1,1 0-1,-1 1 0,0-1 0,1 0 1,-1 1-1,0-1 0,1 0 0,-1 0 1,0 0-1,1 0 0,-1 0 1,0 1-1,1-1 0,-1 0 0,0 0 1,0-1-1,1 1 0,-1 0 1,0 0-1,1 0 0,-1 0 0,0-1 1,1 1-1,-1 0 0,0-1 0,1 1 1,-1 0-1,1-1 0,-1 1 1,0-1-1,-7-6 34,1 0 1,0 0-1,0 0 1,-10-15-1,0 0-3,11 13-265,6 8 210,1 1 1,-1 0-1,0 0 1,0 0 0,0 0-1,0 0 1,0 0-1,0-1 1,0 1-1,0 0 1,0 0 0,1 0-1,-1 0 1,0 0-1,0 0 1,0 0-1,0 0 1,0 0-1,1 0 1,-1 0 0,0 0-1,0 0 1,0-1-1,0 1 1,0 0-1,1 0 1,-1 0 0,0 0-1,0 0 1,0 0-1,0 1 1,0-1-1,1 0 1,-1 0-1,0 0 1,0 0 0,23 7-365,-15-4 557,4 0-157,0-1 0,0-1-1,0 0 1,0-1 0,0 0-1,0-1 1,0 0 0,0-1-1,19-5 1,-6-1 9,-1 0 1,-1-1-1,0-2 0,0 0 1,-1-2-1,0 0 0,-1-1 1,-1-2-1,0 0 0,26-28 1,-13 5-63,-25 27-150,21-20-1,-29 32 167,0 0 0,0-1 0,1 1 0,-1 0 1,0-1-1,1 1 0,-1 0 0,0 0 0,1-1 0,-1 1 0,0 0 0,1 0 0,-1-1 0,1 1 0,-1 0 0,0 0 0,1 0 0,-1 0 0,1 0 1,-1 0-1,1 0 0,-1 0 0,0 0 0,1 0 0,-1 0 0,1 0 0,-1 0 0,1 0 0,-1 0 0,1 0 0,-1 1 0,1 0 0,-1-1 0,1 1 0,-1-1 0,1 1 0,-1 0 0,0 0 0,1-1 0,-1 1 0,0 0 0,0 0 0,1-1 0,-1 1 0,0 0 0,0 1 0,-1 31-110,1-33 116,-4 33-90,-2 40 167,6-65-57,0-1-1,0 1 0,1 0 0,1-1 1,-1 1-1,1-1 0,4 10 1,-5-14 13,0 0 1,1 0 0,0-1-1,-1 1 1,1 0 0,0-1-1,0 1 1,1-1 0,-1 0-1,1 1 1,-1-1 0,1 0-1,-1-1 1,1 1 0,0 0 0,3 1-1,-3-3-8,-1 1 0,0 0 0,0-1 0,1 1 0,-1-1 0,0 0 0,1 0 0,-1 0 0,1 0 0,-1 0 0,0 0 0,1-1 0,-1 1 0,0-1 0,0 0 0,1 1 0,-1-1 0,0 0 0,0 0 0,0-1 0,0 1 0,0 0 0,3-3 0,2-3 9,0 0 1,-1 0 0,0-1 0,0 0 0,-1 0 0,0 0 0,0-1 0,6-18 0,0-5-8,9-40 0,-14 48 10,57-251-49,-38 114-17,-19 111 82,-1-2-327,-6 46 2,-2 9-70,-3 18-29,-15 91 298,-11 210 0,29-275 171,0 146-114,4-170 127,-2-18-53,1 0-1,0-1 0,0 1 0,1-1 1,-1 1-1,1-1 0,3 10 1,-4-15-48,0 1 1,0 0 0,0 0 0,0 0 0,0-1 0,0 1 0,0 0 0,0 0 0,0 0 0,0-1 0,1 1 0,-1 0 0,0 0 0,0 0 0,0 0 0,0-1 0,0 1 0,0 0 0,1 0 0,-1 0 0,0 0-1,0 0 1,0 0 0,0-1 0,1 1 0,-1 0 0,0 0 0,0 0 0,0 0 0,1 0 0,-1 0 0,0 0 0,0 0 0,0 0 0,1 0 0,-1 0 0,0 0 0,0 0 0,0 0 0,1 0 0,-1 0 0,0 0-1,0 0 1,0 0 0,1 0 0,-1 0 0,0 1 0,0-1 0,0 0 0,0 0 0,1 0 0,-1 0 0,0 0 0,0 0 0,0 1 0,0-1 0,0 0 0,0 0 0,1 0 0,-1 0 0,0 1 0,0-1 0,0 0 0,0 0-1,0 0 1,0 1 0,0-1 0,0 0 0,8-21 224,-5 12-222,18-38 38,14-34-174,-20 38-283,-15 43 406,0 0 0,0 0 0,0-1 0,0 1 0,0 0 0,0 0 0,0 0 0,0 0 0,0 0 0,0 0 0,0 0 0,0 0 0,0 0 0,0 0 0,1 0-1,-1 0 1,0 0 0,0 0 0,0 0 0,0 0 0,0 0 0,0 0 0,0 0 0,0 0 0,0 0 0,0 0 0,0 0 0,0 0 0,0 0 0,0 0 0,0 0 0,1 0 0,-1 0 0,0 0 0,0 0 0,0 0 0,0 0 0,0 0 0,0 0 0,0 0 0,0 0 0,0 0 0,0 0 0,0 0 0,0 0 0,0 1 0,0-1 0,0 0 0,0 0 0,0 0 0,0 0 0,0 0 0,0 0 0,0 0 0,0 0 0,0 0 0,0 0 0,0 0 0,0 0 0,4 7-79,2 10 50,1 3 31,0 1 1,1-2 0,15 27-1,-21-44 12,-1 0 0,1 1 0,0-1 0,0 0 0,0 0 0,0-1 0,0 1 0,0 0 0,0-1 0,1 1 0,-1-1 0,1 1 1,-1-1-1,1 0 0,-1 0 0,1-1 0,0 1 0,0 0 0,-1-1 0,1 0 0,0 1 0,0-1 0,-1 0 0,1 0 0,0-1 0,3 0 0,4-1 34,0 0 1,0-1-1,0 0 0,-1 0 1,1-1-1,8-6 1,-2 2-15,-1-1 1,-1-1 0,0-1 0,0 0 0,-1-1-1,0 0 1,-1-1 0,20-27 0,59-110 43,-12-9-74,-64 127-30,-1-1-1,-1 0 0,12-52 1,12-127-263,-36 202-26,-5 26 2,2-8 286,-57 304-79,54-269 192,2 0 0,1 0 1,3 0-1,1 0 0,11 58 1,-11-90-9,1-1 0,0 0 0,9 19 1,-10-24-34,1 0 0,0 0 0,1 0 0,-1 0 0,1-1 0,0 1 0,0-1 0,7 5 0,-9-8-21,0 1 0,-1-1 0,1 0-1,0 0 1,0 0 0,0 0-1,0 0 1,1 0 0,-1-1-1,0 1 1,0-1 0,0 0-1,1 1 1,-1-1 0,0 0-1,0 0 1,1 0 0,-1-1-1,0 1 1,0-1 0,0 1-1,0-1 1,1 1 0,-1-1-1,3-2 1,0 0 21,1 0 0,-1-1-1,0 0 1,0 0 0,0-1-1,-1 1 1,8-10 0,3-7 11,0-2-1,-2 0 1,0 0 0,-2-1 0,0-1 0,8-29-1,-16 41-84,1 0 0,-1-1-1,1-23 1,-3 30-1,0-10-93,-1 17 116,0-1-1,0 1 1,0-1-1,0 1 0,-1-1 1,1 0-1,0 1 1,0-1-1,0 1 1,-1 0-1,1-1 1,0 1-1,-1-1 0,1 1 1,0-1-1,-1 1 1,1 0-1,0-1 1,-1 1-1,1 0 1,-1-1-1,0 0 0,1 1 6,-1 0 0,1 0 0,-1 0 0,1 0 0,0 0 0,-1 0 0,1 0 0,0 0 0,-1 0 0,1 0 0,-1 0 0,1 1 0,0-1 0,-1 0 0,1 0 0,0 0 0,-1 0 0,1 0 0,0 1 0,-1-1 0,1 0-1,0 0 1,-1 1 0,1-1 0,0 0 0,0 0 0,-1 1 0,1-1 0,0 1 0,-8 8-28,1 1-1,0-1 1,1 2-1,0-1 1,0 1-1,1 0 1,-4 12-1,0 5-59,-10 54 0,17-69 105,0 1 1,1-1-1,0 1 0,1-1 0,1 0 1,2 16-1,-2-22-2,1 0 0,0 0 0,0 0 0,0 0 0,1 0 1,0-1-1,1 1 0,0-1 0,0 0 0,0 0 0,0 0 0,11 9 0,-6-7-99,0 0 0,0-1 0,1-1 0,19 11 0,-19-13-684,-1 0 0,1 0 0,11 2 0,-6-1-2521,7 1-1271,-21-6 4028,0 0 1,0 0-1,0 0 1,-1 0-1,1 0 1,0 0-1,0 0 1,0 0-1,-1 0 1,1-1-1,0 1 1,0 0-1,0-1 1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4:45.1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35 8480,'-32'-23'3840,"37"18"-3360,-5 2-160,5 3-288,9-4-1504,-1 4 800,10 0-4352,-1 7 2752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4:46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83 262 2080,'17'-61'3573,"-15"52"-1852,-1 0 0,1-14 0,2 32-84,-2 10-1005,0 1 1,-1-1-1,-1 0 1,-1 0-1,-5 29 1,-27 94 820,-34 186 694,62-295-1889,4-27-155,0 0 1,1 0-1,0-1 0,1 8 0,0 2 954,0-33-827,1 0 0,7-29 0,-3 20-136,25-105 8,-12 43-138,47-265-78,-42 188 264,-24 165-155,1 0 0,-1 1 0,0-1 0,0 0 0,0 0 0,0 0 1,1 1-1,-1-1 0,0 0 0,1 1 0,-1-1 0,1 0 0,-1 0 1,1 1-1,-1-1 0,1 1 0,-1-1 0,1 1 0,0-1 0,-1 1 1,2-1-1,-2 1 3,0 0 1,1 0-1,-1 0 1,1 0 0,-1 0-1,0 0 1,1 0-1,-1 0 1,1 1-1,-1-1 1,0 0 0,1 0-1,-1 0 1,0 1-1,1-1 1,-1 0-1,0 0 1,0 1 0,1-1-1,-1 0 1,0 1-1,0-1 1,1 0 0,-1 1-1,0-1 1,0 0-1,0 1 1,0-1-1,1 1 1,-1-1 0,0 0-1,0 1 1,0-1-1,0 1 1,0-1-1,0 0 1,0 1 0,0-1-1,0 1 1,-1 0-1,23 112 172,-12-64 18,78 294 1232,-65-261-1166,64 196 349,-56-199 42,-49-136-16340,12 35 12623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8:13.5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136 257 4320,'-15'19'1392,"14"-18"-1343,0 1 1,0-1-1,0 0 1,1 1-1,-1-1 1,1 0-1,-1 1 0,1-1 1,-1 1-1,1 1 1,-58 173 3283,44-129-2479,1-5 695,-14 75 0,26-100-701,1-16-814,0-1 1,0 0 0,0 1 0,0-1 0,0 0 0,0 1 0,0-1 0,0 0 0,0 0 0,0 1-1,0-1 1,0 0 0,0 1 0,0-1 0,0 0 0,0 1 0,0-1 0,1 0 0,-1 0 0,0 1 0,0-1-1,0 0 1,0 0 0,1 1 0,-1-1 0,0 0 0,0 0 0,1 0 0,-1 1 0,0-1 0,0 0-1,1 0 1,-1 0 0,0 0 0,0 0 0,1 1 0,-1-1 0,0 0 0,1 0 0,-1 0 0,0 0 0,1 0-1,-1 0 1,0 0 0,1 0 0,4-3 83,-1 1-1,1-1 1,-1 0 0,0 0-1,0 0 1,0-1-1,0 1 1,-1-1 0,1 0-1,-1 0 1,4-6-1,4-8 74,12-24-1,-21 39-142,73-152 157,86-154-613,-149 290 216,0-1 0,-2 0 0,14-37 0,-23 47 34,-1 10 153,0 0-1,0-1 1,0 1 0,0 0-1,0 0 1,0 0 0,0 0 0,0 0-1,0 0 1,0 0 0,0-1-1,0 1 1,0 0 0,-1 0-1,1 0 1,0 0 0,0 0-1,0 0 1,0 0 0,0 0-1,0 0 1,0 0 0,-1 0-1,1 0 1,0 0 0,0 0-1,0 0 1,0 0 0,0 0 0,0 0-1,-1 0 1,1 0 0,0 0-1,0 0 1,0 0 0,0 0-1,0 0 1,-1 0 0,0 1-9,0-1 1,0 1-1,-1 0 1,1 0-1,0 0 1,0 0-1,0 0 1,0 0-1,0 0 1,0 0-1,-1 3 1,-1 1 45,0 1 0,1-1 1,0 1-1,0-1 1,1 1-1,-2 10 1,1-7 6,-6 39 236,1-1 0,3 2 0,3 69 0,26 151 732,-12-203-554,-12-56-869,3-6 101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4:46.6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9 7296,'-22'-8'3328,"35"8"-2912,1 0 1824,-4 5-1312,6-5 768,7 0-993,4 0-63,0 0-352,1 0-64,-2 0-128,1 0-128,0 3 0,1-3-1088,-2 5 577,1-2-6593,5 6 3936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4:46.9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5 7808,'-7'6'3823,"26"-7"870,-8 1-2996,49-5 1228,-44 3-2668,0 0 0,26 2 0,-20 1-276,-16-1-112,0 0-1,0 0 1,0 1-1,0 0 1,0 0-1,9 3 1,-5 0-1243,7 2-4468,0 1 1944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4:48.0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22 899 6240,'-18'20'2005,"17"-20"-1964,1 0 1,0 0-1,0 0 0,0 0 0,0 0 1,-1 0-1,1 1 0,0-1 1,0 0-1,0 0 0,0 0 0,0 0 1,0 0-1,-1 1 0,1-1 0,0 0 1,0 0-1,0 0 0,0 1 1,0-1-1,0 0 0,0 0 0,0 0 1,0 0-1,0 1 0,0-1 0,0 0 1,0 0-1,0 0 0,0 1 0,0-1 1,0 0-1,0 0 0,0 0 1,0 1-1,0-1 0,0 0 0,0 0 1,1 0-1,-1 0 0,0 1 0,0-1 1,0 0-1,0 0 0,0 0 1,0 0-1,1 0 0,-1 0 0,0 1 1,0-1-1,0 0 0,0 0 0,1 0 1,-1 0-1,0 0 0,0 0 1,0 0-1,0 0 0,1 0 0,-1 0 1,0 0-1,0 0 0,0 0 0,1 0 1,-1 0-1,0 0 0,0 0 1,0 0-1,1 0 0,11-1 1689,-6-1-1148,1-1 0,-1-1 0,0 1 0,0-1 1,0 0-1,8-7 0,29-32 918,-21 20-649,7-9 43,30-41 1,-32 37-423,19-24 122,18-23-302,-64 82-308,1 0 1,0 1-1,-1-1 1,1 0-1,0 0 1,0 1-1,-1-1 1,1 0-1,0 1 1,0-1-1,0 1 1,0-1-1,0 1 1,0-1-1,0 1 1,0 0-1,0-1 1,0 1-1,0 0 1,0 0-1,1 0 1,-1 0-1,0 0 1,0 0-1,0 0 1,0 0-1,0 1 1,0-1 0,0 0-1,0 0 1,0 1-1,2 0 1,-2 0 8,1 1 0,0-1 0,-1 0 1,1 1-1,-1-1 0,1 1 1,-1 0-1,0 0 0,0-1 0,0 1 1,0 0-1,0 0 0,0 0 0,0 0 1,0 4-1,2 9-8,-2-1 0,0 1 0,-1 29-1,-1-12 18,2 17 28,-2 54 220,0-87-106,-1 1 1,0-1 0,-10 33 0,11-46-117,-1 1 0,1-1 0,-1 0 0,0 0 1,1 0-1,-2 0 0,1 0 0,0 0 0,-1-1 0,-4 6 0,5-7-12,0 1 1,-1-1-1,1 0 0,0 0 0,-1 1 0,1-1 0,0-1 0,-1 1 1,1 0-1,-1-1 0,0 1 0,1-1 0,-1 0 0,1 1 0,-1-1 1,0-1-1,1 1 0,-1 0 0,1-1 0,-1 1 0,-4-3 1,4 3-14,0-1 1,1 0-1,-1 0 1,0-1-1,1 1 1,-1-1 0,1 1-1,0-1 1,-1 0-1,1 0 1,0 0-1,0 0 1,0 0 0,0 0-1,1 0 1,-1-1-1,0 1 1,1-1-1,-2-4 1,3 7-8,0-1 0,-1 0 0,1 0-1,0 0 1,0 1 0,0-1 0,0 0 0,0 0 0,1 1 0,-1-1 0,0 0-1,0 0 1,0 0 0,1 1 0,-1-1 0,0 0 0,1 1 0,-1-1 0,1 0 0,-1 1-1,0-1 1,1 1 0,0-1 0,0 0 0,19-13-193,-10 8 150,23-20 118,-2-1 0,-1-2-1,36-44 1,-65 72-71,67-71-1,-39 44 76,-1-2 0,-2-1 0,30-46 0,-37 44 7,-3-1 1,0-1 0,13-45-1,-19 43-89,-1-1-1,-1 1 1,-2-1-1,1-73 1,-7 105-3,0 0 1,0 0-1,-1 0 1,1 0 0,-2 0-1,1 0 1,-1 0-1,-3-9 1,5 15-1,0-1 1,-1 1-1,1 0 1,0-1-1,-1 1 1,1 0 0,0-1-1,-1 1 1,1 0-1,0 0 1,-1-1-1,1 1 1,0 0 0,-1 0-1,1 0 1,-1-1-1,1 1 1,-1 0-1,1 0 1,0 0 0,-1 0-1,1 0 1,-1 0-1,1 0 1,-1 0-1,1 0 1,-1 0 0,1 0-1,0 0 1,-1 0-1,1 0 1,-1 1-1,1-1 1,-1 0 0,1 0-1,0 0 1,-1 1-1,1-1 1,-1 1-1,-1 0-12,1 0 0,-1 1 0,0 0 0,1-1-1,-1 1 1,1 0 0,-2 2 0,-5 10-8,1 0-1,1 1 1,0 0 0,1 0 0,0 0-1,-3 23 1,-7 96 34,13-104 65,2 1 1,1 0-1,9 50 1,2-26 116,19 57 1,14 27 426,-43-131-333,-2-9-793,-8-14-1121,-1 0 923,0 2-1,-1-1 1,-1 1-1,-1 1 0,1 0 1,-20-14-1,-102-78 1240,129 100 23,0 0 0,0 0 0,1 0 0,-1 0 1,-4-8-1,8 11-520,0 1 0,0 0 0,-1 0 0,1-1 0,0 1 0,0 0 0,0 0 0,0-1 0,0 1 0,0 0 0,0 0 0,0-1 1,1 1-1,-1 0 0,0 0 0,0-1 0,0 1 0,0 0 0,0 0 0,0-1 0,0 1 0,1 0 0,-1 0 0,0-1 0,0 1 0,0 0 0,0 0 0,1 0 1,-1 0-1,0-1 0,0 1 0,1 0 0,8-5 381,-8 4-287,6-2 40,0 0 1,0 0-1,0 1 0,0 0 0,1 0 0,-1 1 0,13-1 1,57 3-19,-32 0-48,-42-1-109,89 4 185,-81-3-318,0 0-1,0 2 1,-1-1 0,1 1 0,-1 1 0,15 6 0,-19-6-2053,0-1 1,-1 1-1,1 0 1,-1 0 0,9 10-1,-1 2-1553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4:49.3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87 699 8064,'0'-1'323,"-1"1"0,1 0-1,-1 0 1,1-1 0,-1 1 0,0 0 0,1 0 0,-1 0 0,0 0 0,1 0 0,-1 0-1,1 0 1,-1 0 0,0 0 0,1 0 0,-1 0 0,0 0 0,1 0 0,-1 0 0,1 1 0,-2-1-1,-14 11 2196,-13 22-1777,24-28-53,3-1-585,-1 0 0,1 0-1,-1 0 1,1 0 0,1 0-1,-1 0 1,0 1 0,1-1 0,0 0-1,0 1 1,0-1 0,0 9-1,1-11-50,0 1 0,0-1 0,0 1-1,1-1 1,-1 0 0,0 1 0,1-1-1,0 1 1,0-1 0,0 0 0,0 1-1,0-1 1,0 0 0,0 0 0,1 0-1,-1 0 1,1 0 0,0 0 0,-1 0 0,1-1-1,0 1 1,0 0 0,0-1 0,4 3-1,-5-4-30,0 0 0,1 1 0,-1-1-1,0 1 1,0-1 0,1 0 0,-1 0 0,0 0-1,0 0 1,1 0 0,-1 0 0,0 0 0,0 0-1,1-1 1,-1 1 0,0 0 0,0-1 0,1 1-1,-1-1 1,0 1 0,0-1 0,0 1 0,0-1-1,0 0 1,0 0 0,2-1 0,0-2 50,0 1-1,0 0 1,0-1 0,-1 1 0,4-8 0,4-2-174,-8 11 72,-1 1 1,0-1 0,1 0 0,-1 0 0,0 0-1,0 0 1,0 0 0,0 0 0,1-2 0,-2 4 10,1 0 0,-1 0 0,1 0 0,-1 0 0,1 0 0,-1 0 0,1 1 0,-1-1 0,0 0 0,1 0 0,-1 1 0,1-1 0,-1 0 0,0 1 0,1-1 0,-1 0 0,0 1 0,0-1 0,1 0 1,-1 1-1,0 0 0,1 0-5,0 1 47,0 0 0,0-1 0,0 1 0,0 0 0,1 0 0,-1 0 0,0-1 0,1 1 0,-1 0 0,1-1 0,0 0 0,-1 1 0,1-1 0,4 2 0,-5-2-6,1-1 0,-1 1 0,0-1 0,1 0 0,-1 1 0,1-1 0,-1 0 0,0 0 0,1 0 0,-1 0 0,1 0 0,-1 0 0,1-1 0,-1 1 0,0 0 0,1-1 0,-1 1 0,0-1 0,1 1 0,-1-1 0,0 0 0,0 0 0,2-1 0,5-5 94,0 0 0,-1-1 0,0 0 0,5-9 0,4-3 44,48-73 38,-52 72-98,-1 1 1,-1-2-1,9-28 0,14-67 35,-28 99-144,21-86 60,14-112 1,-35 133-73,-7 70-209,2 13 232,0 0 1,-1 0-1,1 0 1,0 0-1,0 0 1,0 0-1,0 0 1,0 0 0,0 0-1,-1 0 1,1 0-1,0 0 1,0 0-1,0 0 1,0 0-1,0 0 1,0 0-1,-1 0 1,1 0 0,0 0-1,0 0 1,0 0-1,0 0 1,0 1-1,0-1 1,0 0-1,-1 0 1,1 0-1,0 0 1,0 0-1,0 0 1,0 0 0,0 0-1,0 0 1,0 1-1,0-1 1,0 0-1,0 0 1,0 0-1,0 0 1,-1 0-1,1 1 1,-10 20-130,9-17 118,-5 11-44,1 0 1,1 1-1,-5 25 1,0 49 12,7-60 64,-2 13 49,2 0-1,2 1 0,2-1 0,9 52 0,-7-77-16,0 1-1,1-1 0,1 1 1,1-2-1,0 1 0,1-1 0,1 0 1,1 0-1,1-1 0,0-1 1,25 28-1,-28-35 36,0 0 0,0-1 0,1 0 0,0 0 1,0-1-1,1 0 0,11 4 0,-17-8-36,0-1 0,0 1 0,0-1-1,0-1 1,0 1 0,1 0 0,-1-1 0,0 0 0,0 0-1,1 0 1,-1-1 0,0 1 0,0-1 0,0 0 0,1 0-1,-1-1 1,0 1 0,0-1 0,-1 0 0,8-4 0,-7 3-32,0-1 0,0 1 1,0-1-1,0 0 1,-1 0-1,0 0 1,0-1-1,0 1 1,0-1-1,-1 1 1,3-7-1,-2 3-38,0 1 1,-1-1-1,0 0 0,0 0 0,-1 0 0,1-14 1,-2 22 2,0-1-1,0 1 1,0-1 0,0 0 0,0 1 0,0-1 0,0 1 0,0-1 0,0 1 0,0-1 0,-1 1 0,1-1 0,0 0 0,0 1 0,-1-1 0,1 1 0,-1-1 0,1 1 9,0 0 0,0 0 1,0 0-1,-1 0 0,1-1 1,0 1-1,0 0 0,-1 0 1,1 0-1,0 0 0,0 0 1,-1 0-1,1 0 0,0 0 0,0 0 1,-1 0-1,1 0 0,0 1 1,0-1-1,0 0 0,-1 0 1,1 0-1,0 0 0,0 0 1,-1 0-1,1 1 0,-13 13-237,8-7 240,0 1-1,0 1 0,1-1 1,0 1-1,1-1 0,0 1 1,-3 12-1,4-7 32,0-1 0,1 0 0,1 0 0,2 26 0,-1-33-16,-1 0 0,2 0-1,-1 0 1,1 0 0,-1 0 0,1-1 0,1 1 0,-1-1-1,1 1 1,0-1 0,1 0 0,6 8 0,-9-12 23,0 0 1,0 0-1,0 1 1,0-1-1,1 0 0,-1 0 1,0-1-1,1 1 1,-1 0-1,0 0 0,1-1 1,-1 1-1,1-1 1,-1 1-1,1-1 1,-1 0-1,1 1 0,0-1 1,-1 0-1,1 0 1,-1 0-1,1 0 0,0 0 1,-1-1-1,1 1 1,-1 0-1,1-1 1,-1 1-1,1-1 0,-1 0 1,1 1-1,-1-1 1,0 0-1,1 0 0,0-1 1,4-3 37,0 0 0,-1-1 1,0 0-1,0 0 0,6-11 1,-10 15-71,86-120 159,-27 41-56,-23 34-269,-37 46 162,1 1 0,-1-1-1,0 1 1,0 0 0,1-1-1,-1 1 1,1 0-1,-1-1 1,0 1 0,1 0-1,-1-1 1,1 1 0,-1 0-1,0-1 1,1 1 0,-1 0-1,1 0 1,-1 0 0,1 0-1,-1-1 1,1 1 0,-1 0-1,1 0 1,-1 0 0,1 0-1,-1 0 1,1 0 0,-1 0-1,1 0 1,-1 1 0,1-1-1,-1 0 1,1 0 0,-1 0-1,1 0 1,-1 1 0,1-1-1,-1 0 1,1 0 0,-1 1-1,0-1 1,1 1 0,0 0-10,0 1 0,0-1-1,0 0 1,-1 1 0,1-1 0,-1 1 0,1-1 0,-1 1 0,1-1 0,-1 1 0,0-1-1,0 1 1,0 2 0,0 18-42,-2-1 0,0 1-1,-8 29 1,-23 61 395,29-99-287,2-8 6,0 0 0,1-1 0,-2 1 0,1 0 0,0-1 0,-1 1 0,-6 7 1,8-11-39,1-1 1,-1 1-1,0 0 1,0-1-1,1 1 1,-1-1-1,0 1 1,0-1-1,0 1 1,0-1-1,0 0 1,0 1-1,1-1 1,-1 0-1,0 0 1,0 0-1,0 0 1,-2 0 0,2 0-16,-1 0 0,1-1 0,-1 1 0,1-1 1,0 0-1,-1 1 0,1-1 0,0 0 1,0 0-1,-1 0 0,1 0 0,0 0 1,0 0-1,0 0 0,0 0 0,-1-2 0,-2-2 33,0-1 0,0 0 0,1 0-1,-4-8 1,5 11-35,1 1 0,0-1 1,1 0-1,-1 0 0,1 0 0,-1 0 0,1 0 0,0 0 0,0 0 0,0 0 1,0 0-1,1-3 0,0 5-9,-1 0 1,1 1-1,-1-1 1,1 0 0,0 1-1,-1-1 1,1 0-1,0 1 1,-1-1-1,1 1 1,0-1-1,0 1 1,0-1 0,0 1-1,-1 0 1,1-1-1,0 1 1,0 0-1,0 0 1,0 0 0,0-1-1,0 1 1,0 0-1,0 0 1,0 1-1,1-1 1,3 0-19,90-1-78,-44 2 76,130 12-971,-181-13 964,19 4-1693,-8 5-3870,-1 5 1629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4:50.6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14 227 4640,'-14'5'5762,"15"-4"-5694,0-1 223,0 0 0,0 0 0,0 0 0,0 0 0,0 0 0,1 0 0,-1 0 0,0-1 0,0 1 0,0 0 0,0-1 0,0 1 0,0-1 0,0 1 0,0-1 0,0 1 0,0-1 0,0 0 0,0 1 0,1-2 0,94-63 2681,22-16-2339,-84 57-664,-26 20 55,0-1 1,-1 0 0,0 0-1,0-1 1,-1 0-1,1 0 1,5-8-1,-11 10-23,-7 11-33,1-2-22,1-1 93,1 1 0,0-1 0,-1 1-1,2 0 1,-1 1 0,0-1 0,1 0 0,0 1 0,1-1 0,-1 1-1,1-1 1,0 1 0,-1 11 0,2-5 100,0-1-1,0 1 1,1-1 0,1 1-1,0-1 1,4 14 0,-5-20-36,1 0-1,0 0 1,0 0 0,1 0 0,-1-1 0,7 9 0,-8-12-65,0 1 0,0-1 1,0 0-1,0 0 0,0 0 0,1 0 1,-1 0-1,0 0 0,0-1 0,1 1 1,-1 0-1,1-1 0,-1 1 0,1-1 1,-1 1-1,1-1 0,-1 1 0,1-1 1,-1 0-1,1 0 0,-1 0 0,1 0 0,-1 0 1,1 0-1,-1 0 0,1-1 0,-1 1 1,2-1-1,4-3 92,0 1 1,0-1-1,-1 0 1,0-1-1,0 0 1,0 0-1,5-6 1,9-7 100,28-29-303,-35 34 66,-1 1 0,2 0 0,20-15 0,-34 27-2,0 0 0,1 0 0,-1-1 1,0 1-1,1 0 0,-1 0 0,1 0 1,-1 0-1,0 0 0,1 0 0,-1 0 1,0 0-1,1 0 0,-1 0 0,1 0 1,-1 0-1,0 0 0,1 0 0,-1 0 1,0 0-1,1 0 0,-1 1 0,0-1 1,1 0-1,-1 0 0,0 0 0,1 1 1,-1-1-1,0 0 0,1 0 0,-1 1 1,0-1-1,0 0 0,1 0 0,-1 1 1,0-1-1,0 0 0,0 1 0,1-1 1,-1 0-1,0 1 0,0-1 0,0 1 1,0-1-1,0 0 0,0 1 0,0 0 1,5 24 75,-4-19-74,0 7 156,-1-1 0,0 15-1,-1-7 234,4-21 275,3-7-355,7-11-69,-10 15-249,0-1 0,1 1 1,-1 0-1,1 0 0,0 0 0,0 1 0,0-1 1,0 1-1,1 0 0,0 0 0,-1 0 1,1 1-1,0 0 0,0 0 0,0 0 0,6-1 1,-4 2 1,0 0 0,0 0 1,-1 1-1,1 0 0,0 0 1,0 1-1,0 0 0,-1 0 1,1 0-1,0 1 0,-1 0 1,11 5-1,-4-2-241,13 7-774,33 19 1,-52-25-883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4:51.0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24 6304,'-63'-17'2848,"45"14"-2464,13 0-128,5 6-224,10-3-384,7 0 224,11 0-4416,7 3 2496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4:51.6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84 138 5408,'2'-6'902,"-2"2"-526,1 1 0,0-1 0,0 1 0,0 0 1,0-1-1,1 1 0,-1 0 0,1-1 0,0 1 1,3-3-1,-5 6-307,0-1 0,0 1 1,0 0-1,0 0 0,0 0 0,0 0 1,0 0-1,0 0 0,1 0 1,-1 0-1,0 0 0,0 0 1,0 0-1,0 0 0,0 0 1,0-1-1,1 1 0,-1 0 0,0 0 1,0 0-1,0 0 0,0 0 1,0 0-1,0 0 0,1 0 1,-1 1-1,0-1 0,0 0 0,0 0 1,0 0-1,0 0 0,0 0 1,1 0-1,-1 0 0,0 0 1,0 0-1,0 0 0,0 0 0,0 0 1,0 1-1,3 6 854,-2 8-421,-1-15-427,-1 29 508,-1 0 1,-2-1-1,-8 36 1,-30 82 982,28-99-1109,1-11-101,8-24 49,1 0-1,0 0 1,1 1 0,0 0-1,0 13 1,3-29-251,1 0 0,-1 0 0,1 0 0,0 0-1,0-1 1,0 2 0,4-7 0,2-8-9,61-216 651,-64 215-760,11-47 153,22-77 577,-18 73 2,-19 69-775,0 0 0,0-1 0,0 1 0,0 0 0,0 0 0,0-1 0,0 1 0,0 0 0,0 0 0,0-1 0,1 1 0,-1 0-1,0 0 1,0 0 0,0-1 0,0 1 0,0 0 0,1 0 0,-1 0 0,0-1 0,0 1 0,0 0 0,1 0 0,-1 0 0,0 0 0,0 0 0,0-1 0,1 1 0,-1 0 0,0 0 0,0 0 0,1 0 0,-1 0 0,0 0 0,0 0 0,1 0 0,-1 0 0,0 0 0,0 0 0,1 0 0,-1 0 0,0 0 0,0 0 0,1 0 0,-1 0 0,0 0 0,0 1 0,1-1 0,-1 0 0,0 0 0,0 0 0,1 0 0,-1 0 0,0 1 0,0-1 0,0 0 0,0 0 0,1 0 0,-1 1 0,0-1 0,0 0 0,0 0 0,0 1 0,12 19-47,-8-12 18,2 2-17,32 56 42,53 71 0,-53-94 39,83 76 0,-34-38-14,-74-68 12,-3-2 54,1-1 0,16 12 0,-25-20-61,0-1 1,0 1-1,0-1 0,0 1 0,0 0 0,0-1 0,-1 1 1,4 4-1,-5-5-13,0-1 1,0 0-1,0 1 1,0-1-1,1 0 1,-1 1 0,0-1-1,0 0 1,0 1-1,0-1 1,-1 0-1,1 1 1,0-1-1,0 0 1,0 1-1,0-1 1,0 0 0,0 1-1,0-1 1,-1 0-1,1 0 1,0 1-1,0-1 1,-1 1-1,-12 7 181,4-5-141,1-1 1,-1 0 0,1 0-1,-1-1 1,0 0-1,1-1 1,-1 0 0,-9-1-1,-10 0-1,-150 1-2,-49-8 133,170 0-2259,48 6 201,1-1 0,-1 1 0,-13-7 0,22 9 1771,0 0 0,-1 0-1,1 0 1,0 0 0,0 0-1,-1 0 1,1-1 0,0 1-1,0 0 1,0 0 0,-1 0-1,1 0 1,0 0 0,0-1 0,0 1-1,0 0 1,-1 0 0,1 0-1,0 0 1,0-1 0,0 1-1,0 0 1,0 0 0,0 0 0,0-1-1,0 1 1,-1 0 0,1 0-1,0-1 1,0 1 0,0 0-1,0 0 1,0 0 0,0-1 0,0 1-1,0 0 1,0 0 0,0-1-1,1 1 1,-1 0 0,0 0-1,0-1 1,0 1 0,0 0 0,8-7-3585,9 1 182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4:52.3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 4992,'-1'-14'9497,"5"21"-8909,0-1 0,-1 1 1,3 9-1,0 11 279,-1 1 0,2 44 0,-6 58 742,-1-78-859,0 172 2263,0-224-2976,1 1 0,-1-1 0,0 0 0,0 1-1,1-1 1,-1 0 0,1 1 0,-1-1 0,0 0 0,1 0-1,-1 1 1,0-1 0,1 0 0,-1 0 0,1 0 0,-1 0-1,1 1 1,-1-1 0,1 0 0,-1 0 0,0 0 0,1 0-1,-1 0 1,1 0 0,-1 0 0,1 0 0,-1 0 0,1-1-1,-1 1 1,0 0 0,1 0 0,23-4 281,-18 3-204,48-11 270,43-5-197,-69 14-147,-1-1 8,-1 1 1,1 2-1,0 1 1,43 5-1,-50-4 14,-18-1-74,0 0-1,1 0 1,-1 0 0,0 0-1,0 1 1,0-1-1,3 2 1,-4-2-111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4:52.6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64 5984,'-16'-3'744,"-20"-7"1178,34 9-1699,-15-5 516,7 5 3307,18 1 2339,18 0-3866,10 0-1802,-8-1-210,273-1 672,-290 3-1332,-1-1 1,1-1-1,-1 1 0,11-3 1,-15 1-913,-5 2 553,0 0 0,0 0 0,0 0 0,0 0 0,0-1 0,0 1 0,0 0 0,0-1 0,0 1 0,0 0 0,-1-1 0,1 0 0,1 0 0,-2 0 68,1 0 0,-1 0 1,0 0-1,0 0 0,1 1 1,-1-1-1,0 0 0,0 0 1,0 0-1,0 0 0,0 0 1,0 0-1,-1 0 0,1 0 1,0 0-1,-1-2 0,0-8-2094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4:53.0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84 7296,'-30'-10'2368,"20"6"-870,9 1 563,9-1 1145,-6 4-3081,24-11 3042,20-5-1230,21 3-1376,0 3 1,0 3-1,86 2 0,-143 5-717,1 0 0,20 4 0,3 7-4960,-11 0 1933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4:57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1055 4224,'-5'36'3861,"-11"39"-2886,6-29-147,-89 300 2702,64-217-2907,24-82 865,-28 73 1,36-115-656,2-9-220,4-15 138,18-56-252,53-121 0,-34 88-182,31-127 0,-59 189-264,20-48-1,-25 79-58,0-1-1,0 1 1,2 1-1,0-1 0,1 2 1,15-18-1,-22 27-23,1 0 0,0 1 0,0 0 0,0 0 0,0 0 0,1 0 0,-1 1 0,1-1 0,0 1 0,-1 0 0,1 1 0,0-1 0,0 1 0,0 0 0,0 0 0,1 1 0,-1-1 0,0 1 0,6 1 0,2 0-10,0 2-1,0 0 0,-1 0 0,1 1 0,-1 0 1,15 9-1,-20-10 34,-1 1 0,0 0 0,0 1 1,-1-1-1,1 1 0,-1 1 0,0-1 1,-1 0-1,1 1 0,-1 0 0,0 0 0,0 1 1,-1-1-1,0 1 0,0 0 0,0-1 1,-1 1-1,2 10 0,-3-10 44,1-1 0,-1 0 0,0 1 1,-1-1-1,0 1 0,0-1 0,0 1 0,-1-1 0,0 1 0,0-1 0,0 0 0,-1 1 1,0-1-1,-1 0 0,1 0 0,-1 0 0,0 0 0,0-1 0,-1 1 0,-7 8 0,4-8 20,0 0-1,0-1 1,0 1-1,-1-2 1,1 1-1,-1-1 1,0 0-1,-1-1 1,-15 5-1,-4-1-46,-51 4 0,59-9 29,-19 7-172,46-2 112,-2-5 29,-1-1 1,1 0-1,-1 0 0,1 0 1,-1-1-1,1 0 1,0 0-1,-1 0 1,1 0-1,7-2 1,7-1 21,19-7 0,-35 9-2,27-9 41,-1-1 0,0-1 0,0-1 0,43-29-1,95-80 88,-75 52 27,-81 61-44,5-3-245,1 1 1,17-9-1,-29 17 48,1 0 0,-1 1 0,0 0 0,1 1 0,-1-1 0,1 1-1,0 0 1,0 0 0,-1 1 0,1-1 0,10 2 0,13 4 44,46 14 0,23 5 207,-94-23-155,1-1 0,-1 0-1,1 0 1,-1 0-1,1-1 1,-1 1 0,1-1-1,-1 0 1,7-3 0,-9 4-25,-1-1 1,1 1 0,0-1-1,-1 0 1,1 0 0,-1 0 0,1 0-1,-1 0 1,0 0 0,1 0 0,-1 0-1,0-1 1,0 1 0,0 0-1,1-1 1,-2 1 0,1-1 0,0 0-1,0 1 1,0-1 0,-1 1-1,1-1 1,-1 0 0,1 0 0,-1 1-1,0-4 1,0 2-6,0 1-1,-1 0 1,1 0 0,-1-1 0,0 1-1,0 0 1,0 0 0,0 0 0,0 0-1,0 0 1,0 0 0,-1 0-1,1 1 1,-1-1 0,0 0 0,1 1-1,-1-1 1,0 1 0,0 0 0,0-1-1,0 1 1,0 0 0,0 0-1,-4-1 1,-2-1-29,0 0-1,0 1 1,0-1-1,0 2 1,-16-2-1,13 3-13,0 0 1,0 0-1,0 2 0,0-1 1,0 1-1,1 1 0,-1 0 1,1 0-1,0 1 0,0 1 1,0-1-1,0 2 0,1-1 1,0 1-1,0 1 0,0 0 1,1 0-1,0 0 0,0 1 1,1 0-1,0 1 0,0 0 1,-7 14-1,6-9 22,1 0 0,0 1 0,1 0 0,0 0 1,1 1-1,1-1 0,1 1 0,0 0 0,1 0 0,1 1 0,0 16 0,2-17 11,-1-8 44,0 0-1,1-1 1,0 1-1,0-1 1,1 1 0,-1-1-1,5 10 1,-6-16-24,1 0 1,0 0-1,-1 0 0,1 0 1,0 0-1,-1-1 0,1 1 1,0 0-1,0 0 0,0 0 1,0-1-1,0 1 0,0 0 1,0-1-1,0 1 1,0-1-1,0 1 0,0-1 1,0 0-1,0 1 0,2-1 1,-1 0-1,0 0 0,-1 0 0,1 0 0,0-1 0,-1 1 0,1-1 0,0 1 0,-1-1 0,1 0 0,-1 0 0,1 1 0,-1-1 0,2-2 0,5-3 38,-2 0 1,1-1-1,-1 0 1,7-9-1,-8 11-7,116-156 210,-50 65-289,-65 87 43,0-1 0,7-14 0,-3 3-164,-8 15 50,-7 6-150,-8 7-53,10-4 285,0 0 1,0 1-1,0-1 0,0 0 0,1 1 1,-1 0-1,1-1 0,0 1 1,0 0-1,0 0 0,-1 9 0,1-6 1,1 0-1,0 0 1,0 1-1,1-1 1,0 1-1,1 11 1,1-6 20,1-1 0,0 1 0,0-1 0,1 0 0,1 0 0,0-1 0,0 1 0,9 11 0,-10-18 14,-1 0 0,1 0 0,0 0-1,0-1 1,0 0 0,1 0 0,-1 0 0,1 0 0,0-1 0,7 4 0,-8-5 10,0 0 0,0-1 1,0 0-1,0 0 1,0 0-1,1-1 1,-1 1-1,0-1 0,0 0 1,0 0-1,1 0 1,-1-1-1,0 1 0,0-1 1,7-2-1,-3 0 16,0-1 0,0 1 1,0-1-1,-1-1 0,1 1 0,-1-1 0,9-9 0,41-45 148,-42 43-109,4-7-36,-1-1 0,20-33 0,-18 24-121,-16 28 79,0-1-1,0 0 1,-1 0 0,0 0-1,3-12 1,-5 16-8,-1 1 0,1-1 0,0 1 1,-1-1-1,1 1 0,0-1 0,0 1 0,0 0 1,1-1-1,-1 1 0,0 0 0,0 0 0,1 0 0,-1 0 1,0 0-1,3-1 0,-1 0-22,0 0 0,1 1 0,-1 0 0,0 0 0,0 0-1,1 0 1,3-1 0,5 1-33,0 0 0,1 1 0,-1 0 0,0 0 0,1 2 0,14 2 0,-23-3 50,0 0 0,0 1-1,0-1 1,0 1 0,-1 0 0,1 0-1,0 0 1,-1 0 0,0 0 0,1 1-1,-1 0 1,0 0 0,-1 0 0,1 0-1,0 0 1,-1 0 0,1 1 0,-1-1-1,0 1 1,-1-1 0,1 1 0,2 6-1,-3-3-9,0 0 0,0 0-1,0 0 1,-1 1 0,-1 12-1,0 3 15,0 11 6,0-17 0,1-1 0,3 32 0,-3-45 17,1-1 0,-1 0-1,1 1 1,0-1 0,0 0-1,0 1 1,0-1 0,0 0-1,0 0 1,0 0 0,1 0-1,-1 0 1,1 0 0,-1 0-1,1 0 1,0-1 0,0 1-1,0-1 1,0 1 0,0-1-1,0 0 1,0 0 0,0 0-1,1 0 1,-1 0 0,0 0-1,1 0 1,-1-1 0,0 1-1,1-1 1,-1 0 0,1 0-1,-1 0 1,1 0 0,-1 0-1,0 0 1,1-1 0,-1 1-1,5-3 1,8-2 36,-1-2 1,1 0-1,-2-1 0,1 0 1,17-14-1,59-58 59,-63 55-256,-3 0 171,-19 19-19,1-1 1,1 1-1,-1 0 1,10-6-1,0-2-226,-15 14 219,-1-1 0,0 1 1,0 0-1,0-1 1,0 1-1,1 0 1,-1-1-1,0 1 0,0 0 1,0-1-1,0 1 1,0 0-1,0-1 1,0 1-1,0 0 0,0-1 1,0 1-1,0 0 1,0-1-1,0 1 1,0 0-1,0-1 0,0-2-60,0 3 61,0 0 0,0 0-1,0-1 1,0 1 0,0 0 0,0 0 0,1 0 0,-1 0-1,0 0 1,0-1 0,0 1 0,0 0 0,0 0 0,1 0-1,-1 0 1,0 0 0,0 0 0,0 0 0,0 0-1,1 0 1,-1 0 0,0 0 0,0 0 0,0 0 0,0 0-1,1 0 1,-1 0 0,0 0 0,0 0 0,0 0 0,0 0-1,1 0 1,-1 0 0,0 0-3,0 0 0,0 0 0,1 0 1,-1 0-1,0 0 0,0 0 0,0 0 0,0 0 0,0 0 0,0 0 0,1 0 1,-1 0-1,0 0 0,0 0 0,0 0 0,0 0 0,0 0 0,0 0 1,1 0-1,-1 0 0,0 0 0,0 0 0,0 0 0,0 0 0,0 0 1,0 0-1,0 0 0,1 0 0,-1-1 0,0 1 0,0 0 0,0 0 1,0 0-1,0 0 0,0 0 0,0 0 0,0 0 0,0-1 0,0 1 1,0 0-1,2-3 28,0-1 0,0 1 1,0 0-1,0 0 0,1 0 1,4-5-1,12-16 112,-12 9-98,0 0-1,-1-1 0,5-21 1,-4 14-85,19-59 52,7-27 89,59-130 0,-84 222-204,22-50-81,-27 59 149,0-1-1,0 1 0,-1-1 0,-1 1 1,2-18-1,-3 26 36,0-1 0,0 1 0,0 0 0,0-1 0,0 1 0,0 0 0,0 0 0,0-1-1,0 1 1,0 0 0,0-1 0,0 1 0,0 0 0,-1-1 0,1 1 0,0 0 0,0 0 0,0-1 0,0 1 0,-1 0 0,1 0 0,0-1 0,0 1 0,-1 0 0,1 0 0,0 0-1,0-1 1,-1 1 0,1 0 0,0 0 0,-1 0 0,1 0 0,0 0 0,-1 0 0,1 0 0,0-1 0,0 1 0,-1 0 0,1 0 0,0 0 0,-1 0 0,1 1 0,0-1-1,-1 0 1,1 0 0,0 0 0,-1 0 0,1 0 0,0 0 0,-1 0 0,1 0 0,0 1 0,-20 9-159,19-9 157,-8 5-34,1 0 1,0 0-1,0 1 0,1 0 1,-1 1-1,2-1 0,-1 1 1,-6 12-1,2-2-3,2 0 0,0 0 1,-8 28-1,-61 273 39,61-237 29,10-44 54,1 0-1,2 1 1,1-1-1,2 1 1,2 0-1,11 75 1,-11-109-44,0 0 1,1 0 0,-1 0 0,5 9 0,-6-13-20,0-1 0,1 1 0,-1 0 0,0-1 0,1 1 0,-1 0 0,1-1 0,-1 1 0,1 0 0,0-1 0,-1 1 0,1-1 1,-1 1-1,1-1 0,0 0 0,0 1 0,-1-1 0,1 0 0,0 1 0,-1-1 0,1 0 0,0 0 0,0 0 0,0 1 0,-1-1 0,1 0 0,0 0 0,0 0 0,0 0 0,-1-1 1,1 1-1,0 0 0,0 0 0,-1 0 0,1-1 0,0 1 0,0 0 0,1-1 0,4-4 45,1 0-1,0 0 1,-1 0 0,0-1-1,0 0 1,-1 0 0,7-9-1,18-19 58,43-36 74,77-77-11,-118 110-250,-42 50-25,-1 1 1,2 0 0,0 1-1,1-1 1,0 2 0,1-1-1,1 1 1,0 0 0,-5 27-1,10-37 119,0 0 0,0 1 0,0-1 0,1 1 0,0-1 0,1 0 0,-1 1 0,1-1 1,0 0-1,1 1 0,0-1 0,3 9 0,-3-13 0,-1 0 1,0-1-1,1 1 0,-1-1 1,1 1-1,-1-1 1,1 0-1,-1 1 1,1-1-1,0 0 1,0 0-1,0 0 0,0-1 1,0 1-1,0 0 1,0-1-1,3 1 1,0 0 54,1 0 0,-1-1 0,1 1 0,10-2 0,-8-1-57,0 1-1,-1-1 1,1-1-1,-1 1 1,14-8-1,-3 1-13,13-6 75,0-2-1,54-41 1,-62 42-73,-13 9-51,58-38-29,-60 40 18,1 1 0,-1 0 0,1 0 1,0 1-1,0 0 0,13-2 1,13 5 189,-28 0 40,-24 1-108,9-1-92,0 1 1,1 0-1,-1 0 1,0 0-1,0 1 1,1 1-1,-1-1 1,1 1-1,0 0 1,0 1-1,0 0 1,0 0-1,1 0 1,0 1-1,0 0 0,0 0 1,0 1-1,1 0 1,0 0-1,0 0 1,0 0-1,-4 8 1,2 0 11,0 0 0,0 0 0,1 0 0,1 1 0,1 0 0,0 0 0,1 0 0,0 0 0,1 1 0,0 21 0,2-24 6,3 23-1,-2-31 16,0-1 1,0 0-1,0 1 1,1-1-1,-1 0 1,1 0-1,0 0 1,0 0-1,4 4 1,-5-7 0,0 1 0,0-1 1,0 0-1,1 0 0,-1 0 1,0 0-1,1 0 0,-1 0 0,1-1 1,-1 1-1,1 0 0,-1-1 1,1 1-1,0-1 0,-1 1 1,1-1-1,0 0 0,-1 0 1,1 0-1,0 0 0,-1 0 1,1 0-1,0 0 0,-1-1 1,1 1-1,0 0 0,-1-1 1,1 0-1,2-1 0,5-2 20,0 0-1,-1-1 0,15-11 1,-21 15-34,70-53 85,84-56 72,63-35-28,-204 134-125,-1-1-1,0 0 1,-1-1 0,-1 0 0,0-1 0,-1-1 0,0 0 0,14-27 0,78-197 83,-17 42-70,7-21-6,-61 125-95,-31 90 68,1-1 0,-1 0 0,0 0 0,0 0 0,-1 0 0,1 0 0,-1 0 0,0 0 0,0 0 0,-1-5 0,1 8 13,0 1 0,0-1 0,0 0 0,0 1-1,0-1 1,0 1 0,0-1 0,-1 1 0,1-1 0,0 0 0,0 1-1,-1-1 1,1 1 0,0-1 0,-1 1 0,1-1 0,0 1 0,-1-1-1,1 1 1,-1 0 0,1-1 0,-1 1 0,1 0 0,-1-1-1,1 1 1,-1 0 0,1-1 0,-2 1 0,1 0-3,0 0-1,0 0 1,0 0 0,0 0-1,0 1 1,0-1 0,-1 0-1,1 1 1,0-1 0,0 0 0,0 1-1,0-1 1,-2 2 0,-2 2-26,0 0 1,1 0 0,-1 0 0,-6 9-1,-9 13-35,2 2-1,1 0 1,1 1 0,-21 55-1,-33 131-305,66-199 338,-17 54 34,-55 204 52,52-158-54,21-96 57,1 0 0,1-1 0,1 1 1,3 20-1,-2-33-35,0 0 0,1-1 0,-1 1 0,2-1 0,-1 0 0,1 1 0,-1-1 0,7 8 1,-8-12-3,0 0 0,1 0 1,-1 0-1,1 0 1,-1-1-1,1 1 1,0-1-1,0 1 1,0-1-1,0 0 1,0 1-1,0-1 1,0 0-1,0 0 1,0 0-1,0-1 0,0 1 1,1-1-1,-1 1 1,0-1-1,1 1 1,-1-1-1,0 0 1,1 0-1,-1-1 1,0 1-1,4-1 1,5-3-2,-1 0 1,0-1-1,0-1 1,0 1-1,-1-1 1,12-10-1,12-7 26,54-27 78,-54 32-60,0-1 1,-2-2 0,31-25-1,-52 38-36,-1-1-1,16-21 1,-22 26-17,-1 0-1,1 0 0,-1 0 1,1 0-1,-1-1 1,-1 1-1,1-1 1,-1 0-1,1 1 1,0-7-1,-2 10-14,0 0-1,0 0 1,0 0 0,0 0-1,0 0 1,0 0-1,0 0 1,0-1-1,0 1 1,-1 0 0,1 0-1,0 0 1,-1 0-1,1 0 1,-1 0 0,1 0-1,-1 0 1,1 0-1,-1 1 1,0-1 0,1 0-1,-1 0 1,0 0-1,0 1 1,-1-2-1,0 1-8,1 1-1,-1-1 1,0 0-1,0 1 1,0-1-1,0 1 0,0 0 1,0 0-1,0 0 1,0 0-1,0 0 1,-3 1-1,-4 0-11,1 2 0,0-1 0,-1 1 0,1 0 0,-8 5 0,1 0-4,0 1 0,1 1 0,0 0 1,0 1-1,1 1 0,1 0 0,0 1 1,0 0-1,-11 18 0,18-24 41,1 0 1,0 0-1,1 0 0,-1 1 1,1-1-1,1 1 0,-1 0 1,1-1-1,1 1 0,-1 1 1,1-1-1,1 0 1,0 0-1,0 0 0,0 0 1,1 0-1,0 0 0,1 0 1,0 0-1,0 0 0,5 12 1,-5-17 7,-1-1 1,0 1-1,1 0 1,-1-1-1,1 0 1,0 1 0,0-1-1,0 0 1,0 0-1,0 0 1,0 0 0,1 0-1,-1 0 1,1-1-1,5 3 1,-5-3 3,1 1 0,0-1 1,0-1-1,0 1 0,0-1 0,0 1 1,-1-1-1,1 0 0,0-1 0,7 0 0,5-4 37,0 1 0,0-2 0,-1 0-1,24-13 1,-32 15-43,79-41 144,95-69 0,-139 80-121,-31 24-72,24-17-1,-35 27 29,0 0 1,0 0-1,0 0 0,0-1 1,1 1-1,-1 0 0,0 0 1,0 0-1,0 0 0,0 0 1,1-1-1,-1 1 0,0 0 1,0 0-1,0 0 0,1 0 1,-1 0-1,0 0 0,0 0 1,0 0-1,1 0 1,-1 0-1,0 0 0,0 0 1,0 0-1,1 0 0,-1 0 1,0 0-1,0 0 0,1 0 1,-1 0-1,0 0 0,0 0 1,0 0-1,1 0 0,-1 0 1,0 1-1,0-1 0,0 0 1,0 0-1,1 0 0,-1 0 1,0 0-1,0 1 0,0-1 1,0 0-1,0 0 0,1 0 1,-1 0-1,0 1 1,0-1-1,0 0 0,0 0 1,0 0-1,0 1 0,0-1 1,0 0-1,0 0 0,0 1 1,0-1-1,0 0 0,0 1 1,-3 15-23,-9 19 20,-3 0 0,-21 39 0,12-27 51,19-37 2,0-1 1,0-1 0,-1 1 0,0-1-1,0 0 1,-1 0 0,-9 8 0,14-13-16,-1-1 1,0 0-1,0 0 1,0 0-1,0 0 1,0 0-1,-1-1 1,1 1-1,0-1 1,-1 0-1,1 0 1,-1 0-1,0-1 1,1 1 0,-1-1-1,1 0 1,-1 0-1,0 0 1,1 0-1,-1-1 1,0 1-1,1-1 1,-6-2-1,-2-2 0,0 0 1,1-1-1,0-1 0,0 0 0,-11-10 0,-14-10 38,16 16-89,17 10-84,12 9 2,9 4 1,0-1 1,1 0-1,28 10 0,65 17 503,-99-34-227,1 0-1,14 1 1,2-5-1313,-29 0 653,0 0 0,0-1 1,0 1-1,1-1 0,-1 0 0,0 0 1,0 0-1,0 0 0,3-2 0,-4 2 301,-1 1-1,1 0 0,-1 0 1,0-1-1,1 1 1,-1-1-1,1 1 0,-1 0 1,0-1-1,1 1 0,-1-1 1,0 1-1,0-1 0,1 1 1,-1-1-1,0 1 0,0-1 1,0 1-1,1-1 1,-1 1-1,0-1 0,0 0 1,0 1-1,0-1 0,0 1 1,0-1-1,0 1 0,0-1 1,0 1-1,-1-1 1,1 1-1,0-2 0,-1-1-638,0-10-1979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8:13.9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1 6464,'-13'0'2944,"13"3"-2560,5-3 1632,3 5-1184,7-2 448,6 1-768,6-4-96,1 0-256,4 0 128,-2 8-192,-2-8-512,-1 5 192,-9-10-3712,0 5 2176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4:54.8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84 3232,'-2'-1'372,"-1"0"0,1 0 1,-1 0-1,1 0 0,-1 0 0,0 0 1,1 1-1,-1-1 0,-3 1 0,-3-4 2693,9 4-2951,0 0-1,0-1 0,0 1 1,-1 0-1,1 0 0,0 0 0,0 0 1,0-1-1,-1 1 0,1 0 1,0 0-1,0 0 0,0 0 1,-1 0-1,1 0 0,0 0 0,0 0 1,-1 0-1,1 0 0,0 0 1,0 0-1,0 0 0,-1 0 1,1 0-1,0 0 0,0 0 0,-1 0 1,1 0-1,0 0 0,0 0 1,-1 0-1,1 0 0,0 0 1,-13 1 5042,7-1-4010,8 0-851,-1 0-114,3-3-5,17-1-2,0 1 1,0 1-1,23 1 0,20-2 468,-5-2-250,78 3 0,-118 3-296,18 2 217,1-2 1,-1-2-1,44-6 0,-79 7-248,1-1 0,-1 1 0,0-1 1,0 0-1,1 0 0,-1 0 0,0 0 0,0 0 0,0 0 1,2-2-1,-3 2-177,0 1 1,-1-1-1,1 0 1,-1 1 0,0-1-1,1 0 1,-1 1-1,1-1 1,-1 0 0,0 0-1,0 0 1,1 1-1,-1-1 1,0 0-1,0 0 1,0 0 0,0 0-1,0 1 1,0-1-1,0 0 1,0 0 0,0 0-1,-1 0 1,1 1-1,0-1 1,0 0 0,-1 0-1,1 0 1,-1 1-1,1-1 1,0 0-1,-2 0 1,-9-6-9305,10 7 8560,0 0 0,-2 0 0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4:55.3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32 4160,'-10'1'625,"0"0"1,-1 1-1,-18 5 0,17 0 3344,12-6-3889,0-1-1,0 0 1,0 0-1,0 0 1,0 0-1,0 0 1,0 1-1,0-1 1,0 0-1,0 0 0,0 0 1,0 0-1,0 0 1,0 0-1,0 1 1,0-1-1,0 0 1,1 0-1,-1 0 1,0 0-1,0 0 1,0 0-1,0 0 0,0 1 1,0-1-1,0 0 1,1 0-1,-1 0 1,0 0-1,0 0 1,0 0-1,0 0 1,0 0-1,0 0 1,1 0-1,-1 0 0,0 0 1,0 0-1,0 0 1,0 0-1,0 0 1,1 0-1,-1 0 1,26 1 3215,-22-1-3443,116-4 2913,161-26 1,-239 24-2779,65-8-81,-82 13-688,0 2-3423,-2 2 1246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5:09.1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11 384 2816,'-10'0'8682,"11"-19"-5642,4-4-2310,-3 11-510,1 0 1,1 0-1,6-14 0,3 0 153,2 1 0,1 1-1,0 0 1,2 1 0,1 1 0,1 1 0,1 1 0,0 0-1,2 2 1,44-29 0,-66 46-362,1 0 1,-1 0-1,0 0 1,1 0-1,-1 0 1,1 1-1,-1-1 1,1 0-1,-1 1 0,1-1 1,0 1-1,-1 0 1,1 0-1,-1 0 1,1-1-1,0 1 1,-1 1-1,1-1 0,0 0 1,-1 0-1,1 1 1,-1-1-1,1 0 1,-1 1-1,1 0 0,-1-1 1,1 1-1,-1 0 1,1 0-1,-1 0 1,0 0-1,1 0 1,-1 0-1,0 0 0,0 0 1,2 3-1,-1-1 47,0 0-1,-1 1 1,1-1-1,-1 0 1,1 1-1,-1 0 1,0-1-1,-1 1 1,1-1-1,-1 1 0,1 0 1,-1 0-1,0-1 1,-1 7-1,-35 164 1064,2-10-903,32-154-183,1-3 156,0 0 1,0 0-1,-1 0 1,0 0 0,0 0-1,-3 6 1,6-27 216,8-27 0,-1 18-384,2 1-1,0 0 1,1 0 0,23-32 0,-12 25-44,1 0 0,37-36 0,4 7-45,-54 51 140,0-1 0,1 1 0,-1 1-1,20-9 1,-30 15-73,1 0 1,-1 0-1,1 0 1,-1 0-1,1 1 1,-1-1-1,0 0 1,1 0-1,-1 0 1,1 0-1,-1 1 1,0-1-1,1 0 1,-1 0 0,0 0-1,1 1 1,-1-1-1,0 0 1,1 1-1,-1-1 1,0 0-1,1 1 1,-1-1-1,0 0 1,0 1-1,0-1 1,1 1-1,-1-1 1,0 0-1,0 1 1,0-1-1,0 1 1,0-1-1,0 1 1,0-1-1,0 0 1,0 1-1,0 0 1,2 18-37,-3-6 112,-1-1-1,0 1 1,0-1 0,-2 0-1,-6 18 1,-2 10 107,-25 86 251,-12 54-88,42-154-387,2-5 43,0 1-1,2 0 1,-2 31 0,5-47 10,0 0 0,0 0 0,1 0 0,0-1 0,0 1 0,0 0 0,1-1 0,0 1 0,0-1 0,0 1 0,1-1 0,0 0 0,0 0 1,0 0-1,1-1 0,-1 1 0,9 7 0,-6-7 16,0-1 1,1 1 0,0-1-1,0-1 1,0 1-1,0-1 1,0-1 0,1 1-1,-1-1 1,1 0-1,-1-1 1,1 0-1,0 0 1,0-1 0,8 0-1,-8-1-832,0 1-1,0-2 1,-1 1 0,1-1-1,9-3 1,5-2-2004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5:11.8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 1664,'0'-16'4364,"0"28"322,1-5-4248,0 0-1,0 0 1,0 0-1,1 0 0,3 8 1,6 26 644,10 111 1002,-5-29-1139,14 158 250,-29-224-747,-4-62-4347,2 1 1665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5:12.3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270 2 2656,'-9'-1'1444,"7"2"-801,4-1-101,-1 0 82,-2 1-21,-63 96 6765,-10 18-4251,57-85-2785,-11 20 321,-41 97-1,67-142-552,0 0 1,1 1-1,-1-1 0,1 8 1,0-11-66,1 0 1,0 0 0,0 1-1,0-1 1,1 0 0,-1 0-1,1 0 1,-1 0 0,1 0-1,-1 0 1,1 0-1,0 0 1,0 0 0,0 0-1,2 1 1,-2-1 13,1-1 0,-1 0-1,1 0 1,0 0 0,0 0 0,-1 0-1,1 0 1,0-1 0,0 1 0,0-1-1,0 1 1,0-1 0,0 0 0,0 1-1,0-1 1,0 0 0,2-1 0,37-3 332,47-18 217,-15 2-434,-42 16-66,0 0 0,56 2 0,-65 2-109,9-2-1930,-17 1 719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5:12.7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0 5056,'0'0'1642,"0"0"-1508,-1 1 0,0-1 0,1 0 0,-1 0 0,1 1 0,-1-1 0,1 1 0,-1-1 0,1 0 0,-1 1 0,1-1 0,0 1 0,-1-1 0,1 1 0,-1-1 0,1 2 0,3 46 4202,-5 25-806,-17 117 1,16-152-3255,3-27-219,-1-1 0,-2 15 1,-1-9-50,2-12 15,1 0 1,0 0-1,0 0 1,0 0-1,1 0 1,0 0-1,-1 0 1,1 0-1,1 0 1,0 6-1,0-3-1564,0-16-4608,8 1 3504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5:13.1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8 4736,'0'-1'237,"0"1"-161,0-1-1,0 1 1,-1 0 0,1-1 0,0 1 0,0 0 0,0-1 0,0 1 0,-1 0 0,1 0-1,0-1 1,0 1 0,0 0 0,-1-1 0,1 1 0,0 0 0,0 0 0,-1 0 0,1-1 0,0 1-1,-1 0 1,1 0 0,0 0 0,-1 0 0,1 0 0,0 0 0,-1 0 0,1-1 0,0 1-1,-1 0 1,1 0 0,-1 0 0,5 16 4335,-5 134 2331,-7 74-4882,7-125-1573,2-56 77,-1-40-493,0-3 5,0 0 1,0 1-1,0-1 1,0 1 0,0-1-1,0 1 1,0-1 0,0 1-1,-1-1 1,1 0 0,0 1-1,0-1 1,0 1-1,0-1 1,0 0 0,-1 1-1,1-1 1,0 0 0,0 1-1,-1 0 1,0 1-1563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5:13.6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12 178 4224,'-5'-4'608,"4"4"-536,1-1 0,-1 1 0,1 0-1,0 0 1,-1 0 0,1 0 0,0-1-1,0 1 1,-1 0 0,1 0 0,0-1-1,-1 1 1,1 0 0,0-1 0,0 1-1,0 0 1,-1-1 0,1 1 0,0 0-1,0-1 1,0 1 0,0 0 0,0-1-1,0 1 1,0 0 0,-1-1 0,1 1-1,0-1 1,0 1 0,0 0 0,1-1 0,-1 1-1,0 0 1,0-1 0,0 1 0,0-1-1,0 1 1,0 0 0,0-1 0,1 1-1,-1 0 1,0-1 0,0 1 0,0 0-1,1 0 1,-1-1 0,0 1 0,1 0-1,-1-1 1,0 1 0,0 0 0,1 0-1,-1 0 1,0-1 0,1 1 0,0 0-1,57-55 4796,-44 40-3854,1 1 1,0 0 0,1 1 0,28-18 0,-40 29-924,0 0 0,0 0-1,0 0 1,0 1 0,1-1 0,-1 1 0,0 0 0,1 1-1,-1-1 1,0 1 0,9 0 0,-10 0-43,0 1 0,-1-1 0,1 1 0,0 0 0,0 0 0,0 0 0,0 0 0,-1 1 1,1-1-1,-1 1 0,1 0 0,-1 0 0,1 0 0,-1 0 0,0 0 0,0 0 0,2 4 0,1 1 161,1-1-1,-1 1 0,1-1 0,0 0 0,1-1 0,-1 1 0,1-1 0,9 5 1,-13-9-170,0 1 0,0-1 0,0 0 0,-1 0 0,1-1 0,0 1 0,0-1 0,1 1 0,-1-1 0,0 0 0,0 0 0,0-1 0,0 1 0,0 0 0,0-1 0,0 0 0,0 0 0,0 0 0,-1 0 0,1 0 0,0-1 0,0 1 0,-1-1 1,1 1-1,3-5 0,37-31-1537,-30 27 576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5:14.2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6304,'0'7'3860,"6"20"-2449,-2-8-304,6 44 1673,2 109-1,-9-88-1965,19 154 856,-19-226-1161,-1-20-104,-1-17-370,-1 12-2040,-1-1-1,-2-15 1,2 16 331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5:14.6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29 249 5408,'-4'-7'633,"0"0"1,0 0 0,0 0-1,-3-12 1,6 15-227,-1 0 0,2 0-1,-1 0 1,0 0 0,1 0 0,0 0-1,0 0 1,0 0 0,0 0 0,2-7-1,0 3 29,0 1-1,1 0 0,0 0 0,1 0 1,-1 0-1,1 1 0,1 0 0,-1-1 1,1 2-1,0-1 0,1 0 0,11-9 1,-8 8-198,1 0 0,1 1 0,-1 0-1,1 1 1,0 0 0,0 0 0,17-4 0,-20 7-195,-1 1-1,1 0 0,-1 0 1,1 0-1,-1 1 0,1 0 1,0 0-1,-1 1 0,1 0 1,-1 1-1,12 3 0,-14-4 8,-1 1-1,0 0 0,0 0 0,0 0 1,0 1-1,0 0 0,-1-1 0,1 1 1,-1 0-1,0 0 0,0 1 0,0-1 1,0 1-1,0 0 0,-1-1 0,0 1 1,0 0-1,0 1 0,0-1 0,2 8 1,-1 3 111,0 1 1,-1-1-1,-1 1 1,0-1-1,-1 1 1,-1 0 0,-1-1-1,0 1 1,0-1-1,-2 0 1,0 0-1,-1 0 1,0 0-1,-1-1 1,-1 0 0,0 0-1,-1 0 1,-12 15-1,17-26-124,0 0-1,0 0 0,0-1 1,-1 1-1,1-1 0,-1 1 1,1-1-1,-1 0 0,0-1 1,0 1-1,1-1 1,-9 3-1,9-4-235,0 1-1,0-1 1,0 0 0,0 0 0,0 0 0,0 0-1,-1 0 1,-2-1 0,4 0-286,0 1 0,0-1-1,1 0 1,-1 1 0,0-1 0,1 0 0,-1 0 0,1 0 0,-1 0-1,1 0 1,0 0 0,-1-1 0,1 1 0,-2-3 0,2 0-2623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8:14.2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 5216,'0'0'49,"0"0"1,0 0-1,0 0 1,0 0-1,0 0 1,0 0-1,0 0 1,0 0-1,0 0 1,0-1-1,0 1 1,0 0-1,0 0 1,0 0-1,0 0 1,0 0-1,0 0 1,0 0-1,1 0 1,-1 0-1,0 0 1,0 0-1,0-1 1,0 1-1,0 0 1,0 0-1,0 0 1,0 0-1,0 0 1,0 0-1,0 0 1,0 0-1,1 0 1,-1 0-1,0 0 1,0 0-1,0 0 0,0 0 1,0 0-1,0 0 1,0 0-1,0 0 1,0 0-1,1 0 1,-1 0-1,6 3 561,7 9 520,36 64 2883,15 47-2266,-49-87-1542,-9-20-460,13 24 1,-19-40 183,0 0-1,1 1 1,-1-1 0,0 0 0,0 0 0,0 0 0,0 0 0,0 0 0,0 0 0,0 0 0,0 1 0,0-1 0,0 0 0,0 0 0,0 0 0,0 0 0,1 0 0,-1 0 0,0 0 0,0 0 0,0 0 0,0 0 0,0 0 0,0 0 0,0 0 0,1 0 0,-1 0 0,0 1 0,0-1 0,0 0 0,0 0 0,0 0 0,0 0 0,1 0 0,-1 0 0,0-1 0,0 1 0,0 0 0,0 0 0,0 0 0,0 0 0,0 0 0,1 0-1,-1 0 1,0 0 0,0 0 0,0 0 0,0 0 0,0 0 0,0 0 0,0 0 0,0-1 0,0 1 0,1 0 0,-1 0 0,0 0 0,0 0 0,0 0 0,0 0 0,0 0 0,0-1 0,0 1 0,7-5-1950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5:15.3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267 9 2816,'-5'-8'5488,"-9"8"-352,0 1-4652,-1 0 0,1 1 0,0 1 0,0 0 0,0 1 0,0 1 0,1 0 0,-1 1 0,1 0 0,1 1 1,-1 1-1,-16 12 0,24-16-427,1 0 0,-1 0-1,1 1 1,0-1 0,0 1 0,0 0 0,1 0 0,0 0 0,0 1 0,0-1-1,0 1 1,1-1 0,0 1 0,-2 11 0,3-17-34,1 1 1,0 0-1,0-1 1,0 1-1,0-1 0,0 1 1,0 0-1,0-1 1,0 1-1,0 0 0,0-1 1,0 1-1,0 0 1,0-1-1,0 1 0,0 0 1,1-1-1,-1 1 1,0-1-1,1 1 0,-1 0 1,0-1-1,1 1 1,-1-1-1,1 1 0,-1-1 1,0 1-1,1-1 1,-1 0-1,1 1 0,0-1 1,0 1-1,1-1 4,-1 1-1,1-1 0,0 0 0,0 0 0,-1 0 1,1 0-1,0 0 0,0 0 0,-1 0 0,1-1 1,3 0-1,4-2 54,0 0 0,-1-1 1,15-8-1,-3-2 167,34-30-1,-38 30-179,-5 3-76,0 0 0,12-15 0,-18 22-78,-4 6 116,-4 12 221,1-2-26,2-7-142,0 0-1,1 0 1,-1 1-1,1-1 0,0 0 1,1 0-1,-1 0 1,1 0-1,0-1 0,1 1 1,-1 0-1,1-1 1,-1 1-1,1-1 1,1 0-1,-1 0 0,6 5 1,-6-6-227,0-1 0,1 1 0,-1-1 0,1 0 0,0 0 0,0 0 0,0 0 0,0-1 0,0 1 0,0-1 0,7 1 0,-6-2-804,0 1 0,0-1 0,-1 0 0,1-1 0,0 1 0,9-3 0,4-1-2309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5:15.9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45 2816,'-3'-1'421,"1"1"-121,0-1 0,0 1 0,0-1 0,0 1 0,0-1 0,0 0 0,1 0 0,-1 0 0,0 0 0,1 0 0,-4-3 0,4 4-22,1 0-1,-1-1 1,0 1 0,0 0-1,0 0 1,0-1 0,0 1-1,1 0 1,-1 0 0,0 0-1,0 0 1,-1 1 0,-6-2 3523,19-8-1111,-6 6-2435,0 0-1,0 1 1,0-1-1,0 1 1,0 1-1,0-1 1,1 1-1,-1-1 1,0 2-1,1-1 1,10 0-1,-13 2-252,0-1 0,0 0 0,-1 1 0,1-1 0,0 1 0,0 0 0,-1 0 0,1 0 0,-1 0 0,1 0 0,-1 1 0,1-1 0,-1 1 0,0 0 0,0 0 0,1-1 0,-1 1 0,-1 1 0,1-1 0,0 0 0,0 0 0,-1 1 0,0-1 0,3 5 0,-4-5 26,1 0-1,-1 0 1,1 1-1,-1-1 1,0 0-1,0 0 1,0 0-1,0 0 1,0 0-1,0 1 1,0-1-1,-1 0 1,0 0-1,1 0 1,-1 0-1,0 0 1,0 0-1,0 0 1,0 0-1,0-1 1,0 1 0,0 0-1,-3 2 1,-4 5 108,-1 0 1,0 0 0,-10 7 0,-1 0 271,12-9-228,6-5-126,0-1 1,0 1-1,0 0 1,1-1-1,-1 1 1,0 0-1,-1 4 1,2-6-39,1 1 0,0 0 1,0-1-1,0 1 0,0 0 0,0-1 0,0 1 1,0-1-1,0 1 0,0 0 0,1-1 1,-1 1-1,0-1 0,0 1 0,0-1 0,1 1 1,-1 0-1,0-1 0,1 1 0,-1-1 0,0 1 1,1-1-1,-1 1 0,1-1 0,-1 0 1,1 1-1,-1-1 0,1 0 0,-1 1 0,1-1 1,-1 0-1,1 1 0,-1-1 0,1 0 0,0 0 1,0 0-1,7 3 73,0-1 0,0 0 0,0-1 1,0 1-1,0-2 0,0 1 0,0-1 0,15-2 1,6 1 88,12 3-262,-14 4-3320,-14-2 1468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5:17.3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34 739 3232,'-22'3'8277,"11"-3"-4392,18 0-1707,21 0-391,42-5-545,-23 2-891,1-2-1,59-14 1,-88 14-275,1 0 0,-1-2-1,-1 0 1,19-10 0,-30 13-12,0-1 0,0 0 0,-1 0 0,0 0 0,0 0 0,0-1 0,0 0 0,-1 0 0,0-1 0,0 0-1,-1 1 1,7-15 0,-8 11-29,1 1-1,-2-1 0,1 0 1,-1 0-1,-1 0 0,0 0 1,0-13-1,-1-1 10,-7-44 0,4 55-45,1 0-1,-2 0 1,1 0 0,-2 0-1,0 1 1,0 0 0,-1 0-1,-1 0 1,0 1 0,0-1-1,-1 2 1,-1-1 0,0 1-1,0 1 1,-18-15 0,5 8 32,-1 1-1,0 2 1,-1 0 0,-30-12 0,40 19 268,-23-17-1,25 16-207,12 7-85,-1-1-1,1 1 1,0 0-1,-1 0 0,1 0 1,-1-1-1,1 1 1,0 0-1,-1 0 1,1-1-1,0 1 0,-1 0 1,1-1-1,0 1 1,-1 0-1,1-1 1,0 1-1,0 0 0,-1-1 1,1 1-1,0-1 1,0 1-1,0 0 1,0-1-1,0 1 0,-1-1 1,1 1-1,0-1 1,0 1-1,0-1 1,0 1-1,0-1 0,0 1 1,0 0-1,1-1 1,-1 1-1,0-1 1,0 1-1,0-1 0,0 1 1,1 0-1,-1-1 1,0 1-1,0-1 1,1 1-1,-1 0 0,0-1 1,0 1-1,1 0 1,-1-1-1,0 1 1,1 0-1,-1 0 0,1-1 1,-1 1-1,0 0 1,1 0-1,-1 0 1,1 0-1,-1-1 0,1 1 1,5-2-27,0-1 0,0 1-1,8-2 1,-14 4 20,128-22-146,-59 12 193,47-4 38,-97 13-102,-1 1 0,0 1 0,1 0 0,24 6 0,-18-2 57,1 2 0,42 17 0,-61-20-44,0-1-1,0 1 0,0 0 1,0 1-1,0 0 0,-1 0 0,0 0 1,0 1-1,0-1 0,-1 1 1,0 1-1,0-1 0,5 10 1,-5-5 29,-1 0 0,0 1 0,0-1 1,-1 1-1,-1 0 0,0-1 1,-1 1-1,0 0 0,-1 0 1,0 0-1,-3 19 0,-1-4 29,-1 0-1,-2 0 0,-19 50 1,4-29 235,-41 67-1,24-48-14,38-65-227,0 0-1,0-1 1,1 1-1,-1 0 1,0 0 0,1 0-1,-1 0 1,1 0 0,-1 2-1,1-3-19,0 0 0,0 0 1,0-1-1,1 1 0,-1 0 0,0-1 0,0 1 0,1-1 0,-1 1 0,0 0 0,1-1 0,-1 1 0,0-1 0,1 1 0,-1-1 0,1 1 0,-1-1 0,1 1 0,-1-1 0,1 1 0,-1-1 0,1 0 0,0 1 1,-1-1-1,1 0 0,0 1 0,-1-1 0,1 0 0,0 0 0,1 0 0,18 4 165,2-1 0,-1-2 0,0 0 0,27-2 0,-3 0-122,109 6-123,-88 5-4911,-51-5 1342,-14-4 3009,0-1 0,0 1 0,0 0 0,0-1 0,0 1 0,0 0 0,0 0 0,-1 0 0,1 0 0,0 0 0,-1-1 0,1 3 0,5 11-4484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5:18.8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15 376 3488,'-15'-4'11200,"25"6"-5490,-5-1-7229,1 0 1574,1 0-1,-1-1 0,0 1 0,0-1 0,1 0 1,-1-1-1,0 0 0,8-1 0,-2 0 82,172-11 927,-30 5-600,213-31 374,-282 27-895,50-4 367,17-3 437,239-59 1,-323 63-588,108-9 1,73 10 300,110 22 7,-9 1 90,-176-20-259,-99 5-214,59-9-18,296-78 403,-404 86-698,37-5 1,-4 6-6520,-35 5 3431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5:20.6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23 4064,'5'-22'8853,"-15"26"-4720,6 1-3877,0 1 0,0-1-1,0 1 1,0 0 0,1 0-1,-5 12 1,5-10-78,-9 22 371,-10 38 0,2-4 70,-43 135 683,57-175-1139,1 1 1,2 0-1,0 0 1,1 35-1,4-13 159,10 62 0,-8-85-205,2-1-1,0 0 1,1 0 0,1 0-1,1-1 1,1 0 0,15 23-1,-23-41-63,1-1 0,-1 1-1,1 0 1,0-1 0,0 1-1,1-1 1,-1 0 0,1 0-1,-1-1 1,1 1 0,6 3 0,-8-6-164,-1 1 1,1-1 0,-1 0 0,1 1 0,0-1 0,-1 0 0,1 0-1,-1 0 1,1 0 0,0 0 0,-1-1 0,1 1 0,-1 0-1,1-1 1,-1 1 0,1-1 0,-1 1 0,1-1 0,-1 0 0,1 0-1,-1 0 1,0 0 0,1 0 0,-1 0 0,0 0 0,0 0 0,0 0-1,0 0 1,0-1 0,0 1 0,0 0 0,1-3 0,15-28-7117,-7 15 4193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5:21.2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1 123 7136,'4'-7'5693,"11"-5"-3478,16-11-140,-13 9-786,-1 1-527,0 1 1,28-15-1,-41 25-736,1 0-1,0 0 1,-1 0 0,1 0 0,0 1 0,0 0 0,0 0 0,0 0 0,0 1-1,1 0 1,-1 0 0,0 0 0,0 0 0,0 1 0,8 2 0,-11-3-6,0 1 0,0 0 1,0 0-1,0 0 0,0 0 0,0 1 1,-1-1-1,1 0 0,0 1 0,-1 0 1,1-1-1,-1 1 0,1 0 1,-1-1-1,0 1 0,0 0 0,0 0 1,0 0-1,0 0 0,0 0 1,-1 1-1,1-1 0,-1 0 0,1 0 1,-1 0-1,0 0 0,0 1 0,0-1 1,0 4-1,-1 1 4,0 0 1,0-1-1,0 1 0,-1 0 0,0-1 1,0 1-1,0-1 0,-6 9 0,-69 95 444,51-75-110,-29 48 0,41-58-192,0 1-1,-16 45 0,29-66-95,0 0 0,0 0 0,0-1 0,0 1 0,1 0 0,0 9 0,0-12-45,0-1 0,0 1 0,0-1 1,1 0-1,-1 1 0,0-1 0,1 0 1,-1 0-1,1 1 0,0-1 0,-1 0 1,1 0-1,0 0 0,0 0 0,-1 0 0,1 1 1,0-2-1,0 1 0,0 0 0,0 0 1,0 0-1,1 0 0,-1-1 0,0 1 1,0 0-1,0-1 0,1 1 0,1 0 1,4 0 44,-1 0 1,1-1-1,0 0 1,-1 0-1,1 0 1,0-1-1,-1 0 1,1 0-1,7-3 1,10-3 241,25-13 1,-21 8-107,-4 3-96,29-12-86,-48 19-65,1-1 1,-1-1-1,1 1 1,-1-1-1,0 1 1,7-8-1,-4-3-1981,-1-10-6128,-4 14 4552,1-3 9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5:21.6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7 5568,'-4'-7'6842,"8"15"-3802,-3-2-2361,-1 0 0,1 0 0,-1 0 0,0-1 0,0 1 0,-2 9 0,-1 16 723,3-17-1133,0 1 0,-1-1 1,-4 18-1,-3 12-6,-2 54 0,5-41-208,4-48-363,-1 13 476,7-9-4289,-1-9 1694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5:22.0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16 7872,'0'-14'2560,"0"14"-2529,0 0 0,0 0 0,0 0-1,0 0 1,0 0 0,0 0 0,0 0 0,0 0 0,0 0 0,0 0 0,0 1 0,1-1 0,-1 0 0,0 0 0,0 0 0,0 0 0,0 0 0,0 0 0,0 0 0,0 0-1,0 0 1,0-1 0,0 1 0,0 0 0,0 0 0,1 0 0,-1 0 0,0 0 0,0 0 0,0 0 0,0 0 0,0 0 0,0 0 0,0 0 0,0 0 0,0 0 0,0 0-1,0 0 1,0 0 0,0 0 0,0 0 0,0 0 0,0-1 0,0 1 0,0 0 0,0 0 0,0 0 0,0 0 0,0 0 0,1 0 0,-1 0 0,0 0 0,0 0 0,0 0-1,-1 0 1,1 0 0,0-1 0,0 1 0,0 0 0,3 5 1318,0 4-474,-1 0-1,0 1 1,0-1 0,-1 1-1,0-1 1,-1 1 0,-1 13 0,-2 3 196,-8 37 1,-13 107-442,15-85-1212,9-84 405,0-1 1,0 0-1,0 1 1,0-1-1,0 1 1,0-1-1,-1 0 1,1 1-1,0-1 1,0 1-1,0-1 1,0 0-1,0 1 1,-1-1-1,1 0 1,0 1-1,0-1 1,0 0-1,-1 1 1,1-1-1,0 0 1,-1 1-1,1-1 1,0 0-1,0 0 1,-1 1-1,1-1 1,-1 0-1,1 0 1,-1 0-1,1 0-3,0 0-1,-1 0 0,1 0 1,0 0-1,0 0 0,-1-1 1,1 1-1,0 0 0,0 0 1,-1 0-1,1-1 0,0 1 1,0 0-1,0 0 0,-1-1 1,1 1-1,0 0 0,0 0 1,0-1-1,0 1 0,0 0 1,0-1-1,-1 1 0,1 0 1,0-1-1,0 1 0,0 0 1,0-1-1,0 1 0,0 0 1,0-1-1,4-8-3136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5:22.4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8 176 6400,'-7'-5'2685,"9"1"-738,14-3 430,-8 3-1562,8-3 419,1-2 1,-2 0-1,27-20 1,60-50 2008,-98 76-3161,-1 0 0,1 1 0,-1 0 0,1 0 0,0 0 0,0 0 0,0 1 0,1-1 0,-1 1 0,0 0 0,0 1 1,9-2-1,-9 3-1,-1-1 1,1 1 0,0-1-1,0 1 1,-1 0-1,1 0 1,0 1 0,-1-1-1,1 1 1,-1 0 0,0 0-1,1 0 1,-1 0 0,0 1-1,3 2 1,4 4 114,3 3 205,28 20 1,-36-29-339,1 0 1,-1 0 0,1 0 0,0-1 0,0 1 0,0-1-1,0-1 1,13 3 0,-10-4-135,0 0-1,0-1 1,0 0-1,-1 0 1,1-1-1,0 0 1,-1 0-1,1-1 1,-1 0 0,0 0-1,0-1 1,0-1-1,0 1 1,12-11-1,3 0-888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5:23.2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27 4384,'-1'-1'225,"1"0"1,-1-1 0,1 1-1,0 0 1,0-1-1,0 1 1,-1 0 0,1-1-1,0 1 1,1-2-1,-1 2-97,0 1 0,0-1-1,0 1 1,0-1-1,0 1 1,0-1 0,1 1-1,-1 0 1,0-1 0,0 1-1,1-1 1,-1 1-1,0 0 1,0-1 0,1 1-1,-1 0 1,0-1 0,1 1-1,-1 0 1,0-1-1,1 1 1,-1 0 0,1 0-1,-1 0 1,0-1 0,1 1-1,-1 0 1,1 0-1,-1 0 1,1 0 0,-1 0-1,1 0 1,0 0-15,-1 0-1,1 1 1,-1-1 0,0 0-1,1 1 1,-1-1 0,0 1-1,1-1 1,-1 1-1,0-1 1,1 0 0,-1 1-1,0-1 1,0 1 0,0-1-1,0 1 1,1 0 0,-1-1-1,0 1 1,0-1 0,0 1-1,0-1 1,0 1 0,0-1-1,-1 2 1,1 19 1046,0-16-666,-23 328 4524,2-89-3591,20-122-847,1-73-449,0-41-91,0-6-2,0 0-1,-1-1 1,1 1 0,0 0 0,1-1 0,-1 1 0,0 0 0,0-1 0,1 1 0,-1 0-1,1-1 1,0 1 0,-1-1 0,2 3 0,-2-4-28,0 0 1,0 0-1,1 0 1,-1 0-1,0 0 0,0 0 1,0 0-1,0 1 1,0-1-1,0 0 0,0 0 1,1 0-1,-1 0 1,0 0-1,0 0 0,0 0 1,0 0-1,0 0 1,0 0-1,1 0 1,-1 0-1,0 0 0,0 0 1,0 0-1,0 0 1,0 0-1,1 0 0,-1 0 1,0 0-1,0 0 1,0 0-1,0 0 0,0 0 1,0 0-1,1-1 1,-1 1-1,0 0 0,0 0 1,0 0-1,7-8 191,9-16-33,-11 15-78,73-123-318,-71 123 211,-1 0 0,1 0 0,1 1 0,0 0 1,10-9-1,-17 17 1,0-1-1,0 0 1,0 0 0,0 1 0,0-1 0,0 0-1,0 1 1,0-1 0,0 1 0,0 0-1,0-1 1,0 1 0,0 0 0,0-1-1,0 1 1,0 0 0,1 0 0,-1 0 0,0 0-1,0 0 1,0 0 0,0 0 0,0 1-1,2-1 1,-2 1 11,1 0 0,-1 0 0,0 0-1,0 0 1,0 0 0,0 1 0,0-1 0,0 0-1,0 0 1,0 1 0,-1-1 0,1 1 0,0-1-1,-1 0 1,1 3 0,2 5 23,-1 1 1,-1-1-1,0 1 1,0 14-1,-1 32-59,0 5-426,0-19-6856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8:14.6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1 5888,'-3'31'2688,"6"34"-2336,2-37 1696,0 1-1184,0 6 64,-1 4-544,1-2-352,0-5-32,-5-1 480,3-3-256,-3 1-640,5-5 192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5:23.5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527 1 5984,'-24'0'2688,"-2"23"-2336,8-6 2496,9-3-1632,-17 20 1760,-3 1-1697,-19 4 545,7 1-1088,-17-3-192,8-1-352,-3-9 96,13 1-192,-2-8-96,16-3-32,-1-6-3136,17 1 1729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5:24.0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3968,'5'5'1368,"0"1"1,0 0-1,-1 0 0,1 0 1,2 8-1,3 1 139,10 17 198,-2 2 0,27 66 0,11 79 1025,-49-144-2359,0 0-1,-3 1 1,-1 0 0,-1-1 0,-2 1-1,-2 0 1,-9 54 0,-5-6-145,-55 159 1,61-214-338,-1-1 0,-2 0 1,-20 35-1,21-52-3420,1-3 923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5:25.1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51 3808,'-38'-11'2725,"23"8"752,15 2-3425,1 1 1,-1 0-1,0 0 0,0 0 0,0 0 0,0 0 0,1 0 0,-1 0 0,0 0 0,0 0 0,0-1 0,0 1 1,1 0-1,-1 0 0,0 0 0,0 0 0,0-1 0,0 1 0,0 0 0,0 0 0,0 0 0,0 0 1,0-1-1,1 1 0,-1 0 0,0 0 0,0 0 0,0-1 0,0 1 0,0 0 0,0 0 0,0 0 0,0-1 1,0 1-1,0 0 0,-1 0 0,1 0 0,0-1 0,0 1 0,0 0 0,0 0 0,0 0 0,0 0 0,0-1 1,0 1-1,0 0 0,-1 0 0,1 0 0,0 0 0,0 0 0,0-1 0,0 1 0,-1 0 0,1 0 0,0 0 1,0 0-1,0 0 0,0 0 0,-1 0 0,1 0 0,0 0 0,0 0 0,0 0 0,-1 0 0,1 0 1,0 0-1,0 0 0,0 0 0,-1 0 0,16-6 1741,27-2 135,-18 3-956,31-3-1,-48 8-897,0-1 1,0 1-1,0 1 0,0-1 0,0 1 1,0 1-1,-1-1 0,1 1 0,7 3 0,-13-5-68,0 1-1,0-1 1,0 1-1,1 0 1,-1 0-1,0-1 0,0 1 1,0 0-1,0 0 1,0 0-1,0 0 0,0 0 1,0 0-1,-1 0 1,2 2-1,-2-2 1,1 0 0,-1 0-1,0 0 1,0 0 0,0 0 0,0 0-1,0 0 1,0 0 0,0 0 0,0-1-1,0 1 1,0 0 0,-1 0 0,1 0-1,0 0 1,-1 0 0,1 0 0,0 0-1,-1-1 1,1 1 0,-2 1 0,-3 5 27,-1-1 0,1 0-1,-11 8 1,9-8-40,0 0 1,0 1-1,-7 9 0,13-14-4,-1 0 0,1 0 0,0 0 0,-1 1 1,1-1-1,0 1 0,0-1 0,1 1 0,-1-1 0,0 1 1,1 0-1,0-1 0,-1 1 0,1 0 0,1 4 0,1 3 22,1 0-1,0 0 1,0 0-1,1-1 0,1 1 1,6 10-1,1 4 109,-4-8 31,-2-4 155,0 0-1,-1 0 1,0 0-1,5 22 1,-9-31-236,-1-1 0,0 1 0,1 0 0,-1 0 0,0 0 0,0-1 0,-1 1 0,1 0 0,0 0 0,-1 0 0,0-1 0,0 1 0,0 0 0,0-1 0,0 1 0,0-1 0,-1 1 0,1-1 0,-1 0 0,1 1 0,-1-1 0,0 0 0,0 0 1,0 0-1,0 0 0,0-1 0,-4 3 0,2-2-37,-1 0 1,1 0 0,0-1-1,-1 1 1,0-1 0,1 0-1,-1 0 1,0-1 0,1 0 0,-1 1-1,0-1 1,-8-2 0,-9-1-1480,-31-9 1,31 7-1788,8 1-2275,8 3 1739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5:26.6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1 228 3552,'0'-2'323,"0"0"0,0 0-1,0 0 1,1 0 0,-1 1 0,1-1 0,0 0-1,-1 0 1,1 1 0,0-1 0,2-2 0,1-4 2661,1 3 435,-2 9-836,3 6-1321,-1-4-926,-1 0-1,0 0 0,0 0 1,-1 1-1,5 11 1,6 13 158,24 43 130,-25-47-306,1 0 0,1 0-1,1-2 1,31 37 0,119 130 1469,-163-190-1746,-1 1 1,0 0-1,0 0 1,0 0-1,0 0 1,0 0-1,-1 0 1,1 0-1,-1 1 1,0-1-1,0 0 1,0 1-1,0 4 1,-1-7-5,1 0 3,-1 0 0,1 1-1,0-1 1,-1 1 0,1-1-1,-1 1 1,0-1 0,1 3 0,0-8-1,-1 0 0,2 0 1,-1 1-1,0-1 0,1 0 1,3-6-1,5-11 128,22-84 612,74-241-534,-50 154-373,-50 173 53,-3 10-221,0 1 1,-1-1 0,1 0 0,0-18-1,-4 23-3144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5:27.4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318 3 3648,'-2'-3'11472,"-11"4"-9736,-1 0 0,-16 3 0,3 2-1183,-38 14 0,55-16-491,1 0-1,0 0 1,-1 1 0,2 0 0,-1 1-1,1 0 1,-1 0 0,2 1-1,-1 0 1,1 1 0,0-1 0,0 1-1,1 0 1,0 1 0,1 0-1,0 0 1,0 0 0,1 0 0,0 1-1,-4 15 1,4-9-4,0 0 0,2 0 0,-3 32 0,5-42-1,0-1-1,0 1 1,0-1-1,1 1 1,0-1-1,0 1 1,0-1-1,1 1 1,0-1-1,0 0 1,0 0-1,1 0 0,0 0 1,-1 0-1,6 5 1,-7-9-41,-1 0 0,1-1 0,0 1 0,0 0 0,0-1 0,0 1 0,0 0 0,0-1 0,0 1 0,0-1 0,0 0 0,0 1 0,0-1 0,0 0 0,0 0 0,0 1 0,0-1 0,0 0 0,0 0 0,1 0 0,-1 0 0,0-1 0,0 1 0,0 0 0,0 0 0,0-1 0,0 1 0,0 0 0,0-1 1,0 1-1,0-1 0,0 0 0,0 1 0,0-1 0,0 0 0,0 1 0,-1-1 0,2-1 0,3-3 69,0-1 0,0 0 0,0 0 0,4-9 1,11-22-12,-1-1 1,25-76-1,-30 73-73,-2 11 20,28 89 1030,-23-33-968,1 0 1,1-2-1,1 0 1,2-2-1,46 40 1,-60-57-601,-1 0 0,1 0 0,0-1 0,15 6 0,6-3-5286,2-5-3883,-8-3 4438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5:30.0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127 130 4224,'6'-15'5406,"-7"24"766,-5 8-5148,1-1-1,-14 25 1,-5 13-346,5 11-182,-19 120 0,32-146-368,0-12 72,2 0 0,1 1 0,2 42 0,1-31 494,0-39-684,0 0 1,0 0-1,0 0 1,0 0 0,0 1-1,0-1 1,0 0-1,0 0 1,0 0-1,0 0 1,0 0 0,0 0-1,0 0 1,0 1-1,0-1 1,0 0 0,0 0-1,0 0 1,0 0-1,0 0 1,0 0 0,1 0-1,-1 0 1,0 1-1,0-1 1,0 0-1,0 0 1,0 0 0,0 0-1,0 0 1,0 0-1,0 0 1,1 0 0,-1 0-1,0 0 1,0 0-1,0 0 1,0 0-1,0 0 1,0 0 0,0 0-1,1 0 1,-1 0-1,0 0 1,0 0 0,0 0-1,0 0 1,0 0-1,0 0 1,1 0-1,-1 0 1,0 0 0,0 0-1,0 0 1,0 0-1,0 0 1,0 0 0,0 0-1,1 0 1,4-5 74,1-8 7,0-1 1,-1 1 0,0-1-1,4-22 1,-5 19-39,31-123 137,21-77 637,-54 211-789,28-106 1032,-25 90-689,-2-1 0,2-45 0,-5 67-396,1-23 128,-1 15-116,1 8-77,0 4-74,0 0 130,1 1-1,-1 0 0,1-1 0,0 1 1,-1-1-1,2 0 0,-1 0 1,0 0-1,1 0 0,4 4 1,32 26 1,-35-29-21,69 46 55,-49-35 21,0 1 0,-2 1 0,32 30 0,-28-17-31,-3 1 0,0 1 0,-2 0 0,-1 2 0,-2 0 0,-2 2 0,15 43 0,-17-44 11,8 25 215,-20-52-162,0-1 0,0 0 0,-1 1 0,0-1 1,-1 1-1,0 9 0,0-14-57,-1 0 0,1 0 0,-1 0 1,0-1-1,0 1 0,0 0 0,0-1 0,0 1 1,-1-1-1,1 1 0,-1-1 0,1 1 0,-1-1 1,0 0-1,0 0 0,0 0 0,0 0 0,0 0 1,-1-1-1,1 1 0,0-1 0,-1 1 0,1-1 1,-1 0-1,-4 2 0,-5 0 14,0 0-1,0 0 1,0-1 0,-18 1-1,29-3-17,-71 5 139,0-4 0,-129-14 0,177 10-168,-1-1 0,1-2 0,-26-9 0,48 14-185,-1 0 0,0 0 0,1 0 0,-1 0 0,1-1 0,0 1 0,-4-4 0,6 5 90,0 0 1,-1 0 0,1 0-1,0-1 1,0 1 0,0 0 0,0 0-1,-1-1 1,1 1 0,0 0-1,0-1 1,0 1 0,0 0 0,0-1-1,0 1 1,0 0 0,0 0 0,0-1-1,0 1 1,0 0 0,0-1-1,0 1 1,0 0 0,0-1 0,0 1-1,0 0 1,0-1 0,1 0-215,-1 1 1,1-1-1,0 0 0,-1 1 1,1-1-1,0 0 1,0 1-1,-1-1 1,1 1-1,0-1 0,0 1 1,0 0-1,0-1 1,1 1-1,20-7-4845,8 3 1770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5:30.9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1 3072,'-1'17'11895,"-4"16"-6948,-3 24-4280,-11 133 1167,-9 83-106,17-129-928,12-99 219,19-49-390,77-25-293,190-30 0,-202 51-325,-77 7 96,7-2-2325,-13-20-17340,-3 15 16289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5:31.3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40 176 6560,'-26'-4'2117,"12"7"1992,19-2-277,4-2-2756,0 0 0,0-1 0,0 0 0,13-5 0,0 0-328,417-132 1764,-411 129-3397,-10 3-4443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5:31.7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14 152 10048,'-14'0'4544,"28"-12"-3936,1 4 2399,6 4-1759,24-7 640,5 2-1120,21-7 96,1 7-512,6-5 96,-12 0-288,-2-1-64,-11 7-64,-7-4-256,-6 4 128,5 0-9311,-5 4 5119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5:39.3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1 804 3552,'0'0'100,"0"0"-1,0 0 1,0 0 0,1 0-1,-1 0 1,0 0 0,0 0-1,0 0 1,0 0 0,1 0-1,-1 0 1,0 0 0,0 0-1,0 0 1,0 0 0,0 0 0,1 0-1,-1-1 1,0 1 0,0 0-1,1 0 499,-1 0-498,0-1 0,0 1-1,0 0 1,0 0 0,0 0-1,0 0 1,0 0 0,0 0-1,0-1 1,0 1 0,0 0 0,1 0-1,-1 0 1,0 0 0,0-1-1,0 1 1,0 0 0,0 0-1,0 0 1,-1 0 0,1 0-1,0-1 1,0 1 0,0 0-1,0 0 1,0 0 0,0 0-1,0 0 1,0-1 0,-1 1 498,1-1-498,10-2 2901,-4-4-2139,0-1 0,0 1 0,-1-1 0,6-11 0,-6 10-554,0 0 0,1 1-1,11-15 1,24-25 589,52-80 0,-75 101-728,113-157 988,-127 177-1094,-2 5-58,-1-1 0,1 1 0,-1-1 0,1 1 0,0 0 1,0 0-1,0 0 0,0 0 0,0 0 0,0 0 0,1 0 0,-1 1 0,1-1 0,-1 1 0,4-2 0,-5 3-7,0 1 0,-1-1 0,1 0 0,0 0 0,0 1 0,-1-1 0,1 1 0,0-1 1,0 0-1,-1 1 0,1 0 0,-1-1 0,1 1 0,0-1 0,-1 1 0,1-1 0,-1 1 0,1 0 0,-1 0 0,0-1 0,1 1 0,-1 0 0,0 0 0,1-1 1,-1 1-1,0 1 0,7 24 65,-4 8 25,-1-1 1,-2 1-1,-1 0 1,-6 36-1,-4-4 13,-1 11-4,10-59-46,1-13-26,1 1 0,-1-1 0,1 0 0,0 1 0,0-1 0,1 1-1,0 4 1,-1-9 1,0 0 1,1 0-1,-1-1 0,0 1 0,0 0 0,1 0 0,-1-1 0,0 1 0,1 0 0,-1-1 1,0 1-1,1-1 0,-1 1 0,1 0 0,0 0 0,0-1-3,0 0-1,0 0 1,0 0-1,0 0 0,-1 0 1,1 0-1,0 0 1,0-1-1,0 1 1,0 0-1,-1-1 1,1 1-1,0 0 1,0-1-1,-1 1 1,2-1-1,3-3 16,0 1 0,0-1-1,0 0 1,0 0-1,-1-1 1,1 1 0,-1-1-1,0 0 1,-1 0-1,4-6 1,5-11-20,11-27 0,-16 33 76,33-80 178,-21 49-51,47-86 1,-65 132-223,0-1 0,-1 1 0,1-1 0,0 1 0,0 0 0,1 0 0,-1 0 0,0-1 0,0 1 0,2-1 0,-3 2 0,0 0 0,0 0-1,1 0 1,-1 0-1,0 0 1,0 0-1,1 0 1,-1 0 0,0 0-1,0 0 1,0 0-1,1 0 1,-1 0-1,0 0 1,0 0 0,0 0-1,1 1 1,-1-1-1,0 0 1,0 0-1,0 0 1,1 0 0,-1 0-1,0 0 1,0 0-1,0 1 1,0-1-1,0 0 1,1 0 0,-1 0-1,0 0 1,0 1-1,0-1 1,0 0 0,0 0-1,0 0 1,0 1-1,0-1 1,0 0-1,1 1 1,0 4 14,0 1-1,-1-1 1,1 1 0,-2 7 0,1 40 192,-13 93 0,7-114-209,0 46-1,5-67 32,2 1-1,-1-1 1,1 1-1,1-1 1,0 0-1,1 1 0,6 16 1,-9-27-22,1-1 0,-1 1 1,1 0-1,-1 0 0,0 0 1,1 0-1,-1-1 0,1 1 0,0 0 1,-1 0-1,1-1 0,0 1 1,-1-1-1,1 1 0,0-1 0,0 1 1,-1-1-1,1 1 0,0-1 1,0 1-1,0-1 0,0 0 1,0 0-1,0 1 0,0-1 0,-1 0 1,1 0-1,0 0 0,0 0 1,0 0-1,0 0 0,1 0 0,2-2 58,0 1 0,0 0 0,0-1 0,0 0 0,6-3-1,-2 1 27,16-10-3,0 0 1,-2-2-1,0-1 0,0 0 1,24-26-1,-18 12-63,-1-1 0,40-62 0,-48 58-57,-16 28 17,1 1 0,-1 1 0,1-1 0,1 0-1,-1 1 1,1 0 0,7-8 0,-12 14 15,0 0 1,0 0-1,0 0 1,0 0-1,1 0 1,-1 0-1,0 0 0,0 0 1,0 0-1,0 0 1,0 0-1,0 0 1,1 0-1,-1 0 0,0 0 1,0 0-1,0 0 1,0 0-1,0 0 1,0 0-1,1 0 1,-1 1-1,0-1 0,0 0 1,0 0-1,0 0 1,0 0-1,0 0 1,0 0-1,0 0 0,1 0 1,-1 0-1,0 0 1,0 1-1,0-1 1,0 0-1,0 0 1,0 0-1,0 0 0,0 0 1,0 0-1,0 1 1,0-1-1,0 0 1,0 0-1,0 0 0,0 0 1,0 0-1,0 0 1,0 1-1,0-1 1,0 0-1,0 0 1,0 0-1,0 0 0,0 0 1,0 1-1,-2 17-42,0-1 0,0 1-1,-11 33 1,7-29-21,1 0-1,-3 27 1,7-34 55,0 0 0,3 24 0,-1-34 31,-1 0 0,1 0-1,0-1 1,1 1 0,-1 0 0,1-1-1,0 1 1,0-1 0,1 1 0,-1-1-1,1 0 1,3 5 0,-5-8 0,0 0 1,1 0-1,-1 0 0,0 0 1,0 0-1,1 0 1,-1 0-1,0-1 0,1 1 1,-1 0-1,0-1 0,1 1 1,-1-1-1,1 1 1,-1-1-1,1 0 0,0 0 1,2 0-1,-1 0 6,-1 0 1,1-1-1,-1 0 0,1 1 0,-1-1 1,1 0-1,-1 0 0,0 0 0,0-1 1,4-2-1,1-1 8,-1-1 1,0 1-1,-1-1 1,1-1 0,-1 1-1,8-13 1,-4 0-18,9-22 0,-4 9-12,-7 14 26,6-21-1,4-10-158,-17 49 124,0 0 0,0 0 0,0 0 0,0 0 0,0 0 0,0 0-1,0 0 1,0 0 0,0 0 0,0 1 0,0-1 0,0 0 0,0 0 0,0 0 0,0 0-1,0 0 1,0 0 0,0 0 0,0 0 0,0 0 0,0 0 0,0 0 0,0 0 0,0 0-1,0 0 1,0 0 0,0 0 0,0 0 0,1 0 0,-1 0 0,0 0 0,0 0 0,0 0-1,0 0 1,0 0 0,0 0 0,0 0 0,0 0 0,0 0 0,0 0 0,0 0 0,0 0-1,0 0 1,0 0 0,0 0 0,0 0 0,0 0 0,1 0 0,-1 0 0,0 0 0,0 0-1,0 0 1,0 0 0,0 0 0,1 11-82,0 14 85,-4 33-125,1-39 153,0 1-1,3 25 1,-1-24-36,2 11 139,-2-31-107,0 0 0,0 0 0,1 1-1,-1-1 1,1 0 0,-1 0-1,0 0 1,1 0 0,0 0 0,-1 0-1,1-1 1,0 1 0,-1 0 0,1 0-1,0 0 1,0 0 0,0-1-1,-1 1 1,1-1 0,0 1 0,0 0-1,0-1 1,1 1 0,0-1 5,-1-1 1,0 1-1,0-1 0,0 0 1,0 1-1,0-1 1,0 0-1,0 0 0,0 1 1,0-1-1,-1 0 1,1 0-1,0 0 0,-1 0 1,1 0-1,0 0 1,0-2-1,2-2 23,6-7-32,-1-1 0,0 0 0,-1-1 0,0 0 0,5-17 0,0 0 31,-6 17-113,1 0 1,1 0 0,15-23-1,-22 37 57,-1-1-1,0 1 0,0-1 1,1 0-1,-1 1 0,1 0 0,-1-1 1,1 1-1,-1-1 0,1 1 1,-1-1-1,1 1 0,-1 0 1,1-1-1,-1 1 0,1 0 0,-1 0 1,1 0-1,0-1 0,-1 1 1,1 0-1,-1 0 0,1 0 0,0 0 1,-1 0-1,1 0 0,-1 0 1,1 0-1,0 0 0,-1 0 0,1 0 1,0 1-1,-1-1 0,1 0 1,-1 0-1,1 0 0,-1 1 0,1-1 1,-1 0-1,1 1 0,-1-1 1,1 1-1,-1-1 0,1 0 0,-1 1 1,1-1-1,-1 2 0,2 0 3,0 1 0,0 0-1,-1 0 1,1-1 0,-1 1-1,0 0 1,0 0 0,1 4-1,0 5 45,-1-1 0,0 1 0,-1-1 0,0 0-1,-2 13 1,-11 55 114,11-70-96,1-4 30,1-5-82,0 0 0,0 1 1,-1-1-1,1 0 0,0 0 1,0 0-1,0 1 0,0-1 1,0 0-1,0 0 0,0 1 1,0-1-1,0 0 0,0 0 0,0 0 1,0 1-1,0-1 0,0 0 1,0 0-1,0 1 0,0-1 1,0 0-1,0 0 0,0 0 1,0 1-1,1-1 0,-1 0 1,0 0-1,0 0 0,0 0 1,0 1-1,0-1 0,1 0 1,-1 0-1,0 0 0,1 1 217,0-9 21,25-40-158,-11 18-68,2 1 0,28-38 0,-43 64-46,1 0-1,-1 0 1,1 1-1,0-1 0,0 1 1,0-1-1,0 1 1,1 0-1,-1 0 0,4-2 1,-6 4 14,0 0-1,0 0 1,0-1 0,-1 1 0,1 0 0,0 0 0,0 0 0,0 0-1,0 0 1,0 0 0,0 0 0,0 0 0,-1 0 0,1 1 0,0-1 0,0 0-1,0 1 1,0-1 0,0 1 0,1 0 6,-1 0 1,0 0-1,0 0 1,0 0-1,0 0 0,0 1 1,-1-1-1,1 0 1,0 1-1,-1-1 0,1 1 1,-1-1-1,1 0 1,-1 1-1,1 1 0,2 15-6,-1 0 0,-1-1 0,-1 1 0,-1 20 0,0 5 190,32-70 69,-9 4-154,-15 14-109,0 1-1,1 0 1,0 1 0,13-11-1,-20 18 9,1-1-1,-1 0 1,0 1-1,1-1 1,-1 1-1,0-1 1,1 1 0,-1-1-1,0 1 1,1 0-1,-1 0 1,1 0-1,-1 0 1,1 0 0,-1 0-1,0 0 1,1 0-1,-1 1 1,1-1-1,-1 1 1,0-1 0,1 1-1,-1-1 1,0 1-1,1-1 1,-1 1-1,0 0 1,0 0-1,0 0 1,0 0 0,0 0-1,0 0 1,1 2-1,4 4-27,-1 0 0,0 0 0,-1 1 0,6 11 0,-5-8-17,2 4 12,-2-4 95,11 19 0,-15-29-41,0 1 0,0-1-1,0 1 1,0-1 0,0 0 0,1 1-1,-1-1 1,0 0 0,1 0 0,-1 0-1,1 0 1,-1 0 0,1 0-1,-1 0 1,1 0 0,-1-1 0,1 1-1,0-1 1,3 2 0,-4-3-1,0 1 0,0-1 1,0 1-1,0-1 0,-1 1 1,1-1-1,0 1 0,0-1 1,0 0-1,0 1 0,-1-1 1,1 0-1,0 0 0,-1 0 1,1 0-1,0 1 0,0-3 1,2-2 45,4-3-20,-1 0 1,-1 0-1,1 0 0,-2-1 0,1 0 0,-1 0 1,6-18-1,13-71-3,-20 80-57,40-265 19,-30 189 216,-3-18-1076,-19 248 496,0-33 390,7-37-5,-3 135-157,8-93 588,-3-105-415,1 0-1,-1 0 1,0 1 0,1-1-1,0 0 1,1 5-1,-2-8-28,0 0-1,0 0 1,0 0-1,0 1 1,0-1-1,0 0 1,0 0-1,1 0 1,-1 0-1,0 1 0,0-1 1,0 0-1,0 0 1,0 0-1,0 0 1,1 0-1,-1 1 1,0-1-1,0 0 1,0 0-1,0 0 1,1 0-1,-1 0 1,0 0-1,0 0 1,0 0-1,0 0 1,1 0-1,-1 0 0,0 0 1,0 0-1,0 0 1,1 0-1,-1 0 1,0 0-1,1 0 6,0-1 0,-1 0 0,1 1 1,0-1-1,-1 0 0,1 1 0,-1-1 0,1 0 0,-1 0 0,0 0 0,1 0 0,-1 1 0,1-2 0,2-13 42,1 1 0,-2-1 0,2-22 0,-2 18-131,6-29-1,-6 42 81,5-19-74,-6 23 60,-1 1 1,1 0-1,-1 0 1,1-1-1,-1 1 0,1 0 1,0 0-1,0 0 1,0 0-1,0 0 1,-1 0-1,1 0 1,1 0-1,0-1 0,-1 2-1,-1 0-1,1 0 1,0 0-1,-1 0 0,1 0 1,0 0-1,-1 0 1,1 0-1,0 1 0,-1-1 1,1 0-1,-1 0 1,1 1-1,0-1 0,-1 0 1,1 1-1,-1-1 1,1 0-1,-1 1 0,1-1 1,-1 1-1,1 0 1,13 14-23,-10-11 29,30 42-41,-26-35 49,0 0 1,0 0-1,2 0 0,15 14 1,-17-18 28,1 0 1,0-1 0,14 8-1,-20-13-7,1 0 0,-1 1 0,0-1 0,0 0 0,1-1-1,-1 1 1,1-1 0,-1 1 0,0-1 0,1 0 0,-1 0-1,1 0 1,-1-1 0,1 1 0,4-2 0,-3 0-8,-1 1 0,1-1 0,-1 0 0,0 0 0,0 0 0,1 0-1,-2-1 1,1 0 0,0 1 0,0-2 0,-1 1 0,1 0 0,-1-1 0,0 1 0,0-1 0,-1 0 0,1 0 0,-1 0 0,0 0 0,3-7 0,-1-1-7,-1 0 0,0 0 0,0 0 0,1-14 0,-4 18-11,0 1 0,0 0 0,0 0 0,-1 0-1,0 0 1,0 0 0,-1 0 0,-4-12 0,5 18-7,1-1 0,-1 1 1,0-1-1,0 0 0,0 1 0,0 0 1,0-1-1,0 1 0,-1 0 1,1-1-1,0 1 0,-1 0 0,-1-1 1,3 2 9,-1 0 2,1-1-1,-1 1 0,1 0 0,-1-1 0,0 1 0,1 0 0,-1 0 0,0 0 0,1 0 1,-1 0-1,0 0 0,1 0 0,-1 0 0,0 0 0,1 0 0,-1 0 0,0 0 0,1 0 1,-1 0-1,1 0 0,-1 1 0,0-1 0,1 0 0,-1 1 0,1-1 0,-1 0 0,0 1 1,-15 14 9,15-14-15,-5 8-25,0-1 1,0 1-1,1 1 0,0-1 0,1 1 1,0-1-1,0 1 0,1 1 0,0-1 1,1 0-1,0 1 0,1-1 0,0 1 1,1 0-1,0-1 0,2 15 0,-1-21 33,0 0 0,0-1 0,1 1-1,0 0 1,-1-1 0,1 1 0,1-1-1,-1 0 1,0 0 0,1 1 0,-1-1-1,1-1 1,0 1 0,0 0 0,0-1-1,1 0 1,-1 1 0,1-1 0,-1-1-1,1 1 1,-1 0 0,1-1 0,5 2-1,-1-1 37,0 0-1,0 0 1,0-1-1,1 0 0,-1 0 1,0-1-1,0 0 1,0-1-1,0 0 0,13-2 1,1-5-13,40-19 1,-13 5 13,-45 21-61,-1-1 0,1 1 0,-1 0-1,1 1 1,-1-1 0,1 0 0,0 1-1,-1 0 1,1 0 0,0 0 0,-1 0-1,1 1 1,0 0 0,-1-1 0,1 1-1,-1 0 1,5 3 0,2 1 57,-1 0 1,0 1 0,0 1-1,11 10 1,14 10 288,-31-25-348,0 0 0,0 0 1,1 0-1,-1-1 0,1 1 1,-1-1-1,1 0 0,0 0 1,-1 0-1,1 0 0,7-1 1,12 1-4249,-19-1 3271,12 0-2029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8:38.6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42 272 2912,'-15'-10'1333,"3"3"363,2 7 620,5 0-703,8 0 453,25 12 366,-22-11-2221,1 0 1,0 0 0,-1-1 0,1 0-1,0 0 1,-1-1 0,1 0 0,0 0-1,-1 0 1,1-1 0,-1 0 0,0 0-1,1-1 1,-1 1 0,0-2 0,-1 1-1,1-1 1,8-6 0,-1-1-67,-1 0 0,0-1 1,-1-1-1,0 0 0,0 0 0,10-20 0,-17 27-141,0-1-1,0-1 0,0 1 0,-1 0 0,-1-1 1,1 1-1,-1-1 0,0 0 0,1-13 0,-3 19-32,0 0-1,0 0 1,0 1 0,0-1-1,-1 0 1,1 0-1,0 1 1,-1-1-1,1 0 1,-1 1-1,0-1 1,1 1 0,-1-1-1,0 0 1,0 1-1,0 0 1,0-1-1,0 1 1,-1 0-1,1-1 1,0 1-1,-2-1 1,1 1 3,1 0 0,-1 1 0,1-1 0,-1 1 0,1 0 0,-1-1 0,0 1 0,1 0 0,-1 0 0,0 0 0,1 0 0,-1 0 0,1 1 0,-1-1 0,0 0 0,1 1 0,-1-1 0,1 1 0,-1-1 0,1 1 0,-1 0 0,1 0 0,-2 1 0,-4 3 4,0 0-1,0 1 1,1-1-1,0 1 1,0 1 0,1-1-1,-1 1 1,1 0-1,1 0 1,-1 1-1,2 0 1,-1-1 0,1 1-1,0 0 1,0 1-1,1-1 1,0 0-1,-1 16 1,2-12 164,0 1 0,1-1 0,0 1 0,1-1-1,1 1 1,0-1 0,1 1 0,0-1 0,1 0 0,0 0 0,1-1 0,7 15 0,-10-23-67,-1-1 1,0 0-1,0 0 1,1 0-1,-1 0 1,1 0-1,0 0 1,0 0-1,-1-1 1,1 1-1,0-1 1,1 1-1,-1-1 1,0 0-1,0 0 1,0 0-1,1 0 1,-1 0-1,1 0 1,-1-1-1,0 1 1,4 0-1,-2-2-17,0 1 0,0-1 0,-1 1 0,1-1 0,0 0 0,0 0 1,-1-1-1,1 1 0,-1-1 0,1 0 0,-1 0 0,0 0 0,6-5 0,10-9-31,-1-1 0,28-35 0,-29 32 40,0 1 0,29-25 1,-24 27 61,2 0 1,49-26 0,-72 43-133,0-1-1,-1 1 1,1-1 0,0 1 0,0 0-1,0-1 1,-1 1 0,1 0 0,0-1-1,0 1 1,0 0 0,0 0-1,0 0 1,0 0 0,0 0 0,-1 0-1,1 0 1,0 0 0,0 0 0,0 0-1,0 0 1,0 1 0,0-1 0,0 0-1,-1 1 1,1-1 0,0 1-1,0-1 1,-1 1 0,1-1 0,0 1-1,0-1 1,-1 1 0,1 0 0,-1-1-1,1 1 1,0 0 0,-1 0-1,0-1 1,1 1 0,-1 0 0,1 0-1,-1 0 1,0-1 0,0 1 0,1 2-1,0 2-7,0 0-1,-1 0 1,1 0-1,-1 1 1,0-1 0,0 0-1,-2 6 1,-36 147-94,27-119 194,3-18-38,1-1 562,7-20-605,0 0 0,0 0 1,0 0-1,0 0 0,0 1 0,0-1 1,0 0-1,0 0 0,0 0 1,0 0-1,0 0 0,1 0 1,-1 0-1,0 0 0,0 0 0,0 0 1,0 1-1,0-1 0,0 0 1,0 0-1,0 0 0,0 0 1,0 0-1,1 0 0,-1 0 1,0 0-1,0 0 0,0 0 0,0 0 1,0 0-1,0 0 0,0 0 1,1 0-1,-1 0 0,0 0 1,0 0-1,0 0 0,0 0 1,0 0-1,0 0 0,0 0 0,0 0 1,1 0-1,-1 0 0,0 0 1,0 0-1,0-1 0,13-6 375,15-17-139,35-36-1,-23 20-309,0 1-64,63-55-129,-101 92 223,1 0-1,-1 0 1,1 0-1,0 1 1,0-1 0,-1 1-1,1-1 1,0 1-1,1 0 1,3-1 0,-6 2 17,0 0 1,0 0 0,-1 0 0,1 0 0,0 1 0,0-1 0,0 0-1,0 0 1,-1 0 0,1 1 0,0-1 0,0 0 0,0 1 0,-1-1 0,1 1-1,0-1 1,1 1 0,-1 1 6,0-1-1,0 0 0,0 1 1,0-1-1,-1 1 0,1-1 1,0 1-1,0-1 1,-1 1-1,1-1 0,-1 1 1,1 2-1,3 25 16,2 50 0,-5-47-3,8 42 0,-8-69 37,0 0 1,1 0 0,-1 1 0,1-1-1,1 0 1,-1 0 0,1 0-1,5 7 1,-7-10-13,1 0 1,-1-1-1,1 1 0,-1-1 0,1 1 1,-1-1-1,1 0 0,0 0 0,0 1 1,0-1-1,0-1 0,-1 1 0,1 0 1,0 0-1,1-1 0,-1 1 0,0-1 1,0 1-1,0-1 0,0 0 0,0 0 1,0 0-1,0 0 0,5-1 0,2-2-5,0 0-1,-1 0 0,1-1 0,-1 0 1,0-1-1,0 0 0,0 0 0,0-1 1,-1 0-1,11-10 0,0-4 33,0-1 0,19-29 0,-27 35-31,0 0 0,-2 0 0,8-18 0,-13 27-18,-1 1-1,0-1 0,-1 0 1,1-1-1,-1 1 0,0 0 1,-1 0-1,1 0 0,-1-1 1,0 1-1,-3-12 0,3 17-17,0-1-1,0 1 1,-1 0 0,1-1-1,-1 1 1,1 0-1,-1-1 1,1 1-1,-1 0 1,0 0 0,0 0-1,0-1 1,0 1-1,0 0 1,0 0-1,0 0 1,0 0 0,0 1-1,0-1 1,0 0-1,0 0 1,-1 1-1,1-1 1,0 1-1,-1-1 1,1 1 0,0-1-1,-1 1 1,1 0-1,-1 0 1,1 0-1,0 0 1,-3 0 0,0 0-9,1 1 1,0-1 0,0 1 0,-1 0-1,1 0 1,0 0 0,0 1 0,0-1 0,1 1-1,-1-1 1,0 1 0,-4 4 0,1 1-14,0 0-1,0 0 1,1 0 0,0 1 0,0 0 0,1 0 0,0 0 0,-3 10 0,-2 8-15,-7 36 0,15-52 72,-1 0 1,1-1-1,1 1 0,-1 0 0,2 0 0,-1 0 0,1 0 0,3 11 1,-3-20-5,-1 1 1,1 0-1,-1-1 1,1 1-1,0-1 1,0 1-1,0-1 1,0 0-1,0 1 0,0-1 1,0 0-1,0 0 1,0 1-1,0-1 1,1 0-1,-1 0 1,1 0-1,-1-1 1,0 1-1,1 0 1,0 0-1,-1-1 1,1 1-1,-1-1 1,1 0-1,0 1 1,-1-1-1,4 0 1,1 0 39,-1 0 1,1 0 0,0 0-1,0-1 1,0 0 0,11-4-1,1-1 10,-1-2 0,0 0-1,32-20 1,44-39-217,-78 56 45,152-125 159,-47 43-186,-119 92 111,0 1 1,-1-1 0,1 1-1,0-1 1,-1 1 0,1-1-1,0 1 1,0 0 0,0-1-1,-1 1 1,1 0 0,0 0-1,0-1 1,0 1 0,0 0-1,2 0 1,-3 0 8,0 0 0,1 1 0,-1-1 0,1 0 1,-1 0-1,0 0 0,1 1 0,-1-1 0,1 0 0,-1 1 1,0-1-1,0 0 0,1 1 0,-1-1 0,0 0 0,1 1 0,-1-1 1,0 1-1,0-1 0,0 1 0,0-1 0,1 0 0,-1 1 1,1 4-3,-1-1 0,0 0 1,1 0-1,-1 0 1,-1 0-1,0 5 0,-18 98 111,16-84-142,-1-4 98,1 0 0,1-1 0,1 1 0,2 34 0,-1-52-32,0 0 1,0 0-1,0 0 1,0 0 0,0 0-1,0 0 1,1 0 0,-1 0-1,0 0 1,1 0-1,-1 0 1,0-1 0,1 1-1,-1 0 1,1 0-1,-1 0 1,1-1 0,0 1-1,-1 0 1,1 0-1,0-1 1,-1 1 0,1-1-1,0 1 1,0-1 0,0 1-1,0-1 1,-1 1-1,1-1 1,0 0 0,0 1-1,0-1 1,0 0-1,0 0 1,0 0 0,0 0-1,0 0 1,0 0 0,0 0-1,0 0 1,0 0-1,0 0 1,0 0 0,-1-1-1,1 1 1,0 0-1,0-1 1,0 1 0,0-1-1,1 0 1,5-3-21,1-1 1,-1 1-1,0-2 1,8-7-1,-12 11 24,103-100 147,-37 34-150,-36 38 63,-19 19-59,-1-1-1,0-1 1,-1 0 0,13-18 0,-24 31-41,-1-1 0,0 1 0,1-1 0,-1 1 0,1-1 0,-1 0 0,0 1-1,1-1 1,-1 1 0,0-1 0,0 0 0,0 1 0,1-1 0,-1 0 0,0 1 0,0-1 0,0 0 0,0 1 0,0-1 0,0 0 0,0 0 0,-1 1 3,1 0 0,-1-1 0,1 1 0,0 0 0,-1 0 0,1 0 0,-1 0 0,1 0 0,-1 0 0,1 0 0,-1 0 0,1 0 0,0 0 0,-1 0 0,1 0 0,-1 0 0,1 0 0,-1 0 0,1 0 0,0 1 0,-1-1 0,0 0 0,-27 15-167,16-7 150,0 0 1,0 1-1,1 1 1,1 0-1,0 1 1,0 0-1,1 0 0,0 1 1,1 0-1,-7 15 1,6-11 25,1 2 0,0-1 0,2 1 0,0 0 0,1 1 0,1-1 0,-2 27 0,5-41 31,1 0 0,1 0 0,-1 0 0,0 1 0,1-1 0,0 0-1,0 0 1,0 0 0,1 0 0,-1 0 0,1 0 0,0 0 0,0-1 0,5 7 0,-6-8-13,0 0 1,1-1-1,-1 1 0,1-1 0,-1 0 0,1 1 0,0-1 0,-1 0 0,1 0 1,0 0-1,0 0 0,0 0 0,0-1 0,0 1 0,0 0 0,0-1 1,0 0-1,0 1 0,0-1 0,0 0 0,0 0 0,0 0 0,0 0 0,1-1 1,-1 1-1,0 0 0,0-1 0,0 0 0,0 1 0,3-3 0,0 0 7,-1 0 0,0 0 0,0 0-1,0 0 1,0-1 0,-1 0 0,0 0-1,1 0 1,-1 0 0,0 0 0,-1-1-1,1 1 1,-1-1 0,2-6 0,3-9-56,0 0 1,3-22-1,-6 20-167,-2-1-1,0-28 1,-2 51 201,0 59-223,14 112 0,-8-134 234,-2 0-1,-2 0 1,-1 1-1,-3-1 1,0 0-1,-2 0 1,-2 0-1,-16 54 1,-12 7 18,28-85 19,-1 0 0,1 0-1,-2-1 1,0 0 0,-11 14 0,16-23-25,0 0 1,0 0-1,0-1 1,0 1-1,0-1 1,-1 1-1,1-1 1,-1 0-1,0 0 1,-5 1-1,7-2-6,0-1-1,0 1 1,0-1-1,0 0 1,0 0-1,0 0 1,0 0-1,-1 0 1,1 0-1,0-1 1,0 1-1,0 0 1,0-1-1,0 0 1,0 0-1,0 1 1,1-1-1,-1 0 1,0-1-1,0 1 1,1 0-1,-1 0 1,0-1-1,-1-1 1,-2-3-1,0-1 1,0 0 0,0 0 0,1 0 0,0-1-1,0 0 1,1 0 0,0 0 0,0 0 0,-2-14 0,1 0 9,1 1 1,-1-43-1,7-10-46,2 2-11,-4 69 26,-1 0 0,1 0-1,0 0 1,0 0 0,0 0 0,0 0 0,0 1 0,1-1 0,-1 0-1,1 1 1,0-1 0,0 1 0,0 0 0,0-1 0,0 1-1,0 0 1,0 0 0,6-3 0,2-2 18,1 0 0,1 1 0,11-5 0,115-37-243,-94 35 309,56-24 0,-82 29-56,-1-1-1,0-1 1,0-1 0,-1 0 0,0-1 0,-1 0-1,-1-2 1,0 1 0,-1-2 0,0 0-1,20-31 1,-6-3-114,37-92 0,-43 93 31,-17 36-68,-6 14-91,-8 21-82,2 15 280,-6 64-1,9-57 42,1-18 85,2-1 1,2 45 0,0-68-71,1 0 1,-1 0-1,1 0 0,0 0 0,0 0 1,0 0-1,2 3 0,-3-6-25,0 1 0,0-1 0,1 1-1,-1-1 1,0 1 0,1-1 0,-1 1 0,0-1-1,1 1 1,-1-1 0,1 0 0,-1 1 0,0-1 0,1 0-1,-1 0 1,1 1 0,-1-1 0,1 0 0,-1 0-1,1 0 1,-1 1 0,1-1 0,0 0 0,-1 0-1,1 0 1,-1 0 0,1 0 0,-1 0 0,1 0-1,-1 0 1,1 0 0,-1 0 0,1-1 0,0 1-1,-1 0 1,1 0 0,-1 0 0,1-1 0,-1 1 0,0 0-1,1 0 1,-1-1 0,1 1 0,-1-1 0,1 1-1,0-1 1,5-6 81,0 0 0,0-1 0,0 1 0,-1-1 0,-1-1-1,6-11 1,13-21 204,3 1-419,2 0-1,1 2 1,67-68 0,-93 103 115,0 1 0,-1 0 0,1 0 0,0-1 0,1 2 0,4-4 0,-7 5 4,-1 0 1,1 0-1,-1 0 1,1-1-1,0 1 1,-1 0 0,1 0-1,0 0 1,-1 0-1,1 0 1,0 0-1,-1 1 1,1-1-1,-1 0 1,1 0 0,0 0-1,-1 0 1,1 1-1,-1-1 1,1 0-1,-1 1 1,1-1-1,0 0 1,-1 1 0,1-1-1,-1 1 1,0-1-1,1 1 1,-1-1-1,1 1 1,-1-1-1,0 1 1,1-1 0,-1 1-1,0 0 1,0-1-1,0 1 1,1-1-1,-1 1 1,0 0 0,0-1-1,0 1 1,0 0-1,1 4-25,-1-1 1,1 0-1,-1 1 0,0-1 0,0 0 0,-1 1 1,1-1-1,-2 7 0,-1 4-22,-5 29 75,-3 1 0,-1-1 0,-33 76 0,-74 120 44,111-224-97,-33 54-3,35-62 106,0 1 0,-1-1 0,0 0 1,0 0-1,-12 9 0,17-16-50,-1 1 0,1-1 0,0 0 0,0 0 0,-1 0 0,1 0 0,0 0 1,-1-1-1,1 1 0,-1-1 0,1 1 0,-1-1 0,1 0 0,-1 0 0,0 0 0,1 0 0,-1-1 0,1 1 0,-1-1 0,1 1 0,0-1 0,-1 0 0,1 0 0,0 0 0,-1 0 0,1 0 0,0-1 0,-4-2 0,0-1-28,-1 0-1,1-1 1,0 0-1,0 0 1,1 0-1,0-1 0,-7-12 1,10 17 6,1 0 0,0-1-1,0 1 1,0 0 0,1-1 0,-1 1 0,0-1 0,1 1 0,0-1-1,0 0 1,0 1 0,0-1 0,0 1 0,0-1 0,0 1 0,1-1-1,-1 1 1,1-1 0,0 1 0,0-1 0,0 1 0,0-1 0,0 1-1,1 0 1,-1 0 0,0 0 0,1 0 0,3-4 0,3-1-26,0-1 0,0 1 0,1 0 0,0 1 0,13-7 0,-6 5 25,-1 1 1,1 1-1,18-4 0,7-4-151,-28 10-332,5-2-3597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5:40.9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131 545 4064,'0'-1'170,"0"1"1,-1-1-1,1 0 1,0 0-1,0 1 1,-1-1-1,1 0 0,0 0 1,0 0-1,0 0 1,0 1-1,0-1 1,0 0-1,0 0 0,1 0 1,-1-2 2094,-9 6 2936,8-3-5056,0 0 0,0 0 0,0 0-1,0 0 1,0 0 0,0 0 0,0 1-1,0-1 1,0 0 0,0 1-1,-1 0 1,-5 6 441,-1 1-1,1 0 1,0 0-1,-9 16 1,-6 8 155,15-24-541,1 1 1,0 0-1,-7 12 0,12-18-163,0 0 0,-1-1 1,1 1-1,1 0 0,-1 0 1,0 0-1,1-1 0,-1 1 1,1 0-1,0 0 0,0 0 0,0 0 1,0 0-1,1 0 0,-1 0 1,1-1-1,1 6 0,-1-7-6,0 0-1,-1 0 0,1 0 0,0 0 0,0 0 0,0 0 0,0 0 1,1 0-1,-1 0 0,0 0 0,0 0 0,1 0 0,-1-1 1,0 1-1,1-1 0,-1 1 0,0-1 0,1 1 0,-1-1 0,1 0 1,-1 0-1,1 0 0,-1 0 0,1 0 0,-1 0 0,0 0 1,1 0-1,-1-1 0,1 1 0,1-1 0,2 0 30,0 0 0,0-1 0,-1 0-1,1 1 1,-1-2 0,1 1 0,7-5 0,-6 2-26,1-1 0,-1 0 0,0 0 1,0 0-1,8-11 0,-12 13-1,0 1 0,0-1 0,-1 0 0,1 0 0,-1 1-1,0-1 1,0 0 0,0 0 0,0 0 0,-1 0 0,1 0 0,-1 0 0,0-1-1,-1-3 1,1 5-53,0 0-1,-1 0 0,1 0 1,-1 0-1,1 0 0,-1 0 1,0 0-1,0 0 0,-1 0 1,1 0-1,-1 0 0,1 1 1,-1-1-1,0 1 0,-3-5 1,5 7 12,-1 0 1,1 0 0,0-1-1,0 1 1,0 0 0,-1-1 0,1 1-1,0 0 1,-1 0 0,1 0-1,0-1 1,-1 1 0,1 0-1,0 0 1,-1 0 0,1 0 0,0 0-1,-1 0 1,1-1 0,0 1-1,-1 0 1,1 0 0,0 0-1,-1 0 1,1 0 0,0 0 0,-1 1-1,1-1 1,0 0 0,-1 0-1,1 0 1,-1 0 0,1 0-1,0 0 1,0 1 0,-1-1 0,1 0-1,0 0 1,-1 0 0,1 1-1,-1-1 1,-7 17 1,4-9-55,4-8 65,0 1 0,-1-1 0,1 0 0,0 0 0,0 0 0,0 0 0,0 1 0,0-1 0,0 0 0,0 0 0,0 1 0,0-1 0,0 0 0,0 0 0,0 0 0,0 1 0,0-1 0,0 0 0,0 0 0,0 0 0,0 1 0,0-1 0,0 0 0,0 0 0,0 0 0,0 1 0,0-1 0,0 0 0,0 0 0,0 0 0,0 1 0,1-1 0,-1 0 0,0 0 0,0 0 0,0 0 0,0 0 0,1 1 0,-1-1 0,0 0 0,0 0 0,1 0 19,0 0-1,0 1 0,-1-1 1,1 0-1,0 0 0,-1 0 1,1 0-1,0 0 1,-1 0-1,1-1 0,0 1 1,0 0-1,-1 0 0,1 0 1,0-1-1,-1 1 1,2-1-1,2-2 86,1 0 0,-1-1 0,1 0 0,-1 0 0,-1 0 0,1-1 0,0 1 0,-1-1 0,4-7 0,-1 2 7,136-221 730,-84 132-133,-10 11-78,4-4-276,-52 90-354,15-16-137,-15 17 129,1 1 1,-1 0-1,0 0 0,1-1 0,-1 1 0,0 0 0,1 0 0,-1 0 1,1 0-1,-1 0 0,0-1 0,1 1 0,-1 0 0,1 0 0,-1 0 1,1 0-1,-1 0 0,0 0 0,1 0 0,-1 0 0,1 1 0,-1-1 1,1 0-1,-1 0 0,0 0 0,1 0 0,-1 0 0,0 1 0,1-1 1,-1 0-1,1 0 0,-1 1 0,0-1 0,1 0 0,-1 1 0,0-1 1,0 0-1,1 1 0,-1-1 0,0 0 0,0 1 0,0-1 0,1 1 1,-1-1-1,0 0 0,0 1 0,0-1 0,0 1 0,0-1 0,0 1 1,3 7-4,0 0 1,-1 1 0,0-1 0,-1 1-1,1 14 1,0 258 6,-5-181-45,-24 156 0,8-158 327,-48 145 1,55-211-118,0-1 1,-2-1-1,-1 0 0,-2-1 0,-1 0 1,-33 39-1,47-63-86,0 0 0,-1 0 0,0-1 0,0 0 1,0 0-1,0 0 0,-9 4 0,12-7-71,1 0 0,-1-1 0,0 1 0,0 0 0,0-1 0,0 1 0,0-1 0,0 0 0,0 1 0,0-1 0,0 0-1,-1 0 1,1 0 0,0-1 0,0 1 0,0 0 0,0-1 0,0 1 0,0-1 0,0 0 0,1 0 0,-1 0 0,0 0 0,-3-2 0,3 1-10,1 0 0,-1 0 0,0 0 0,1 0-1,-1 0 1,1 0 0,0-1 0,0 1 0,0-1 0,0 1 0,0-1 0,0 1-1,1-1 1,-2-4 0,2 5 2,-1-5 0,1-1 0,0 0 0,0 0 0,0 0 0,1 1 0,2-10 0,-2 10 0,1-3-4,1-1-1,-1 1 1,2 0-1,0 0 1,0 0-1,1 0 1,0 1 0,7-11-1,-3 8-12,1 0-1,1 0 0,0 1 1,23-19-1,2 5-25,2 1 1,77-35-1,-71 39-655,76-24-1,-63 30-2887,1 5-3564,-18 7 2612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5:44.7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1111 3328,'-18'-4'1061,"17"4"-987,0 0-1,1 0 1,-1 1-1,1-1 0,-1 0 1,0 1-1,1-1 1,-1 0-1,1 1 1,-1-1-1,0 1 1,1-1-1,0 1 1,-1-1-1,1 1 1,-1-1-1,1 1 0,-1-1 1,1 1-1,0 0 1,-1 1 554,1-1-430,0 0-1,0-1 1,1 1 0,-1 0 0,0 0 0,1-1 0,-1 1 0,1 0-1,-1 0 1,0-1 0,1 1 0,0-1 0,-1 1 0,1 0-1,-1-1 1,1 1 0,0-1 0,-1 1 0,1-1 0,0 1-1,0-1 1,-1 0 0,1 1 0,0-1 0,0 0 0,-1 0 0,1 0-1,0 0 1,0 1 0,0-1 0,0 0 0,-1 0 0,1 0-1,0-1 1,1 1 0,3 0 350,0 0 0,0-1-1,0 1 1,9-3 0,-6 0-230,0 0 0,0 0 0,0 0 0,-1-1 0,1 0-1,-1-1 1,0 0 0,0 0 0,0 0 0,-1-1 0,0 0 0,10-12 0,3-12 142,0-2 1,15-36-1,-1-20 208,-9 24-189,-24 64-480,0 0 1,0 0 0,0 0-1,0 0 1,0 0-1,0 0 1,1 1-1,-1-1 1,0 0-1,0 0 1,0 0-1,0 0 1,0 0-1,0 0 1,0 0-1,0 0 1,0 0-1,0 0 1,0 0-1,0 0 1,0 0-1,0 0 1,0 0-1,1 0 1,-1 0-1,0 0 1,0 0 0,0 0-1,0 0 1,0 0-1,0 0 1,0 0-1,0 0 1,0 0-1,0 0 1,0 0-1,0 0 1,0 0-1,0 0 1,1 0-1,-1 0 1,0 0-1,0 0 1,0 0-1,0-1 1,0 1-1,0 0 1,0 0-1,0 0 1,0 0-1,0 0 1,0 0 0,0 0-1,0 0 1,0 0-1,0 0 1,0 0-1,0 0 1,0 0-1,0 0 1,0 0-1,0-1 1,0 1-1,0 0 1,0 0-1,2 9-26,0 14-21,-17 201 153,-16-5-19,20-144 203,6-40-193,-45 232 806,40-221-706,-11 33 824,17-71-409,6-24-6,12-57-637,9-32 172,71-281-339,-86 359 173,42-130 164,-36 113-244,18-48 20,-27 81 58,0 0-1,1 0 1,1 1-1,-1-1 1,14-14-1,-19 23 16,0 1 0,1-1-1,-1 1 1,0 0 0,1 0 0,-1-1-1,1 1 1,-1 0 0,1 0 0,-1 1-1,1-1 1,0 0 0,0 0 0,-1 1-1,1-1 1,0 1 0,0 0 0,-1-1-1,3 1 1,-2 0 5,-1 1 0,1-1 0,-1 1 1,1-1-1,-1 1 0,1-1 0,-1 1 0,1 0 0,-1 0 0,1 0 1,-1 0-1,0 0 0,0 0 0,0 0 0,1 0 0,-1 1 0,1 0 1,1 4 17,1 0 0,-1 0 0,0 1 0,0-1 1,-1 0-1,1 1 0,-2 0 0,3 10 1,-3-5 6,0 0 1,-1 1-1,0-1 1,-1 1-1,0-1 1,-1 0-1,0 1 1,-1-1-1,-1 0 1,0 0-1,0-1 1,-10 18-1,7-17 61,0 0 0,-1 0-1,-1-1 1,0 0 0,0 0 0,-1-1-1,0 0 1,-1-1 0,0 0-1,-22 12 1,15-13 33,18-8-113,0 0 1,-1 0-1,1 1 1,0-1 0,0 0-1,-1 0 1,1 0-1,0 0 1,0 0-1,0 0 1,-1 0-1,1 0 1,0 0-1,0 0 1,-1 0 0,1 0-1,0 0 1,0 0-1,-1 0 1,1 0-1,0 0 1,0 0-1,-1 0 1,1 0-1,0 0 1,0 0-1,-1 0 1,1 0 0,0 0-1,0-1 1,0 1-1,-1 0 1,1 0-1,0 0 1,0 0-1,0-1 1,-1 1-1,1 0 1,0 0 0,0 0-1,0-1 1,0 1-1,0 0 1,0 0-1,0-1 1,-1 1-1,1 0 1,0 0-1,0-1 1,0 1 0,0 0-1,0 0 1,0-1-1,0 1 1,0 0-1,0 0 1,0-1-1,0 1 1,1 0-1,-1 0 1,0 0 0,0-1-1,0 1 1,0-1-1,1 0-1,0 0-1,-1 0 0,1 0 1,0 0-1,0 0 1,0 0-1,0 0 1,0 1-1,0-1 0,0 0 1,0 0-1,0 1 1,0-1-1,0 1 1,0-1-1,3 0 0,0-1 1,20-8-45,1 1-1,-1 1 1,27-5-1,-19 5-29,-15 4 74,145-43 73,-135 37 40,0-1 0,-1-1 0,44-27 0,-86 55-271,1 0-1,0 0 0,-17 26 1,20-26 87,10-13 87,-1 0 1,1 1-1,0-1 0,1 0 0,-1 1 0,0-1 0,-1 8 1,2-10-4,1 1 1,0-1 0,0 1 0,0-1 0,0 0-1,0 1 1,0-1 0,0 1 0,1-1 0,-1 0-1,0 1 1,1-1 0,-1 1 0,1-1-1,-1 0 1,1 0 0,0 1 0,0-1 0,0 0-1,-1 0 1,1 0 0,0 0 0,0 0 0,0 0-1,3 2 1,0-1 6,0 0 0,0 0-1,0 0 1,0 0 0,1-1-1,-1 0 1,1 0 0,-1 0-1,1 0 1,-1-1 0,1 0-1,0 0 1,-1 0 0,1 0-1,-1-1 1,1 1 0,-1-1-1,7-2 1,-7 1 12,1 1-1,-1-1 1,0 1-1,1-1 1,-1-1-1,0 1 1,0 0-1,0-1 1,0 0 0,-1 0-1,1 0 1,-1 0-1,0-1 1,0 1-1,0-1 1,0 0-1,0 0 1,3-8-1,-3 1 34,1 0 0,-2-1 0,0 1 0,0-1 0,0-17 0,-7-63-224,5 88 136,0 0-1,0 0 1,-1 0-1,0 0 1,0 0-1,0 1 1,0-1-1,0 0 1,-1 1-1,0-1 1,0 1-1,-2-5 1,3 8 23,1 0 1,0-1 0,-1 1-1,1 0 1,0 0 0,0 0-1,-1 0 1,1-1 0,0 1-1,-1 0 1,1 0 0,0 0-1,-1 0 1,1 0-1,0 0 1,-1 0 0,1 0-1,0 0 1,-1 0 0,1 0-1,0 0 1,-1 0 0,1 0-1,0 0 1,-1 0-1,1 1 1,0-1 0,-1 0-1,1 0 1,0 0 0,0 0-1,-1 1 1,1-1 0,0 0-1,-1 0 1,1 0 0,0 1-1,0-1 1,-1 1-1,-5 11-37,4-8 19,1 1 1,1-1 0,-1 0-1,0 1 1,1-1 0,0 1-1,0-1 1,1 1 0,-1-1-1,1 0 1,0 1 0,0-1-1,0 0 1,3 8 0,-1-6 13,0 0 0,1 0 0,-1 0 0,1 0 0,0-1 0,1 1 0,-1-1 0,1 0 0,6 4 0,-9-7 28,0-1 0,0 0 1,0 1-1,0-1 0,1-1 0,-1 1 1,0 0-1,1 0 0,-1-1 0,1 1 0,-1-1 1,1 0-1,-1 0 0,1 0 0,-1 0 1,1 0-1,4-2 0,-2 1 9,0 0-1,-1 0 1,1-1-1,0 0 0,-1 0 1,1 0-1,5-4 1,-1-1 0,-1-1 1,1 0 0,-1 0-1,-1 0 1,0-1 0,0 0-1,7-13 1,34-72-116,-39 75 100,49-97 29,-58 116-56,0-1 0,1 0 0,-1 0 0,1 0 0,-1 0 1,1 0-1,-1 1 0,1-1 0,-1 0 0,1 0 0,0 1 0,0-1 0,-1 0 1,1 1-1,0-1 0,0 1 0,0-1 0,-1 1 0,2-1 0,-1 1 4,0 0-1,-1 0 1,1 0 0,-1 0-1,1 0 1,-1 1-1,1-1 1,-1 0-1,1 0 1,-1 1-1,1-1 1,-1 0-1,1 1 1,-1-1 0,1 0-1,-1 1 1,1-1-1,-1 1 1,0-1-1,1 0 1,-1 1-1,0-1 1,1 2 0,2 3-32,-1 0 1,0 0 0,0 1 0,0-1 0,1 8 0,4 20-59,-2 0 1,2 50 0,-7-68 168,0 0-1,-1 0 0,-1-1 1,0 1-1,-1 0 1,-1-1-1,0 1 1,-7 15-1,9-26-56,-1 0 0,0 0 0,0 0 0,0 0 0,0 0 0,0-1 0,-1 0 0,0 1 0,0-1 0,1-1 0,-2 1 0,1 0 0,0-1 0,0 0 0,-1 0 1,-7 2-1,8-3 6,0 0 0,0 1 0,-1-2 0,1 1 0,0 0 0,-1-1 0,1 0 0,0 0 0,-1 0 0,1-1 0,0 0 0,0 1 0,-1-1 0,1-1 0,0 1 1,0-1-1,0 1 0,0-1 0,-3-3 0,5 4-21,1 0 0,0 0 0,-1 0 0,1 0 0,0 0 0,0-1 0,0 1 0,0 0 0,-2-4 0,3 5-2,0-1 0,0 1 0,0 0 0,0 0 1,0-1-1,0 1 0,0 0 0,0-1 0,0 1 1,0 0-1,0-1 0,0 1 0,0 0 0,0-1 1,0 1-1,0 0 0,0-1 0,0 1 0,0 0 1,1-1-1,-1 1 0,0 0 0,0 0 0,0-1 1,0 1-1,1 0 0,-1 0 0,0-1 0,0 1 1,1 0-1,-1 0 0,0-1 0,0 1 0,1 0 1,-1 0-1,0 0 0,1 0 0,-1 0 0,0 0 1,1-1-1,-1 1 0,0 0 0,1 0 0,-1 0 1,0 0-1,1 0 0,0 0 0,12 0-15,0-1 1,0 2-1,0 0 0,0 0 0,21 6 1,-15-3-17,29 2 1,-29-5 57,0-1 0,0-1 1,0 0-1,0-2 0,0 0 1,-1-1-1,29-10 0,-40 11-4,-1-1 0,1 0 0,-1 0 0,0-1-1,0 0 1,0 0 0,-1 0 0,1 0-1,-1-1 1,-1 0 0,1 0 0,-1 0-1,0-1 1,0 0 0,3-9 0,3-10 49,-1 0-1,10-49 1,-14 53-60,5-40-35,2-4-356,6 143-97,16 180 416,-22-126 314,-12-129-247,1 0 24,-1-1 0,0 1 1,0-1-1,0 1 0,0 0 0,0-1 1,0 1-1,0-1 0,-1 3 0,1-4-13,0 0-1,-1 1 0,1-1 1,-1 0-1,1 0 0,0 1 1,-1-1-1,1 0 0,-1 0 1,1 0-1,-1 1 0,1-1 1,-1 0-1,1 0 0,0 0 1,-1 0-1,1 0 0,-1 0 1,1 0-1,-1 0 0,1 0 1,-1 0-1,1 0 0,-1-1 0,1 1 1,-1 0-1,1 0 0,-1 0 1,1 0-1,0-1 0,-1 1 1,1 0-1,-1-1 0,0 1 1,-4-4 21,1 1 0,-1 0 0,0-1 1,1 0-1,0 0 0,0 0 0,0 0 1,0-1-1,-3-6 0,-2-2-106,2 1 0,-11-25-1,-7-21-50,24 57 58,6 10-230,3 1 271,1 0 0,0-1 0,0-1 0,18 14 0,-23-20 30,-1 0 1,1 0-1,0 0 1,0 0-1,0-1 1,-1 0-1,2 1 1,-1-1-1,0-1 1,0 1-1,0-1 1,0 1-1,0-1 1,1-1-1,-1 1 1,0 0-1,0-1 1,6-1-1,0-2 24,0 0-1,1 0 1,-2-1-1,1-1 0,-1 1 1,1-1-1,-1-1 1,-1 0-1,0 0 1,9-10-1,6-10 11,35-51 0,-48 64-42,44-73-271,-54 87 268,0-1 0,0 1 1,0 0-1,0 0 0,1-1 0,-1 1 0,0 0 0,0 0 0,0 0 0,0-1 1,1 1-1,-1 0 0,0 0 0,0 0 0,0-1 0,1 1 0,-1 0 1,0 0-1,0 0 0,1 0 0,-1 0 0,0 0 0,0 0 0,1 0 1,-1-1-1,0 1 0,0 0 0,1 0 0,-1 0 0,0 0 0,1 0 0,-1 1 1,3 7-164,-4 15-24,-10 30 68,-4 23 102,14-66 28,0 0-1,1 0 0,0 0 0,1 0 0,3 17 0,-4-24 6,1-1-1,0 1 1,0-1 0,0 1-1,0-1 1,0 1-1,1-1 1,-1 1 0,1-1-1,-1 0 1,1 0 0,0 0-1,0 0 1,0 0-1,0 0 1,0-1 0,1 1-1,-1-1 1,0 1 0,1-1-1,-1 0 1,1 0-1,-1 0 1,1 0 0,0 0-1,-1-1 1,1 1-1,0-1 1,-1 0 0,1 0-1,4 0 1,0 0 17,0-1 0,0 0 0,0 0 0,0 0 0,0-1 0,0 0 0,0-1 0,-1 1 0,1-1 0,-1-1 0,10-5 0,-8 2-23,1 0 1,-1-1-1,-1 0 0,1 0 0,-1-1 1,-1 1-1,1-2 0,8-17 0,1-7 42,14-45 0,-16 42-3,7-17-16,-6 16-57,15-58 1,16-95 224,-18 21-450,-25 147 303,0-6-173,-3 28 7,0 3 0,-2 14-41,-12 141-222,-5 77 108,16-150 277,-1-15 90,3 0 0,10 82-1,-1-112 214,-8-39-302,0 0-1,0 0 0,0-1 1,0 1-1,0 0 0,0 0 1,0 0-1,0 0 0,0 0 1,0 0-1,0-1 0,0 1 1,0 0-1,0 0 0,0 0 1,0 0-1,0 0 0,0 0 1,0 0-1,0-1 0,1 1 1,-1 0-1,0 0 0,0 0 1,0 0-1,0 0 0,0 0 1,0 0-1,0 0 0,1 0 1,-1 0-1,0 0 0,0 0 1,0 0-1,0 0 0,0 0 1,0 0-1,1 0 0,-1 0 1,0 0-1,0 0 0,0 0 1,0 0-1,0 0 0,0 0 1,1 0-1,-1 0 1,0 0-1,0 0 0,0 0 1,0 0-1,0 0 0,0 0 1,0 0-1,0 0 0,1 1 1,-1-1-1,0 0 0,0 0 1,0 0-1,0 0 0,0 0 1,0 1-1,13-46 39,7-48-1,-3 8 32,-16 78-83,0 1-59,1 1 1,-1-1 0,1 1 0,0-1 0,0 1-1,4-7 1,-6 12 60,0-1-1,1 1 1,-1 0 0,0 0 0,0 0-1,0-1 1,0 1 0,0 0-1,1 0 1,-1 0 0,0 0-1,0 0 1,0-1 0,1 1-1,-1 0 1,0 0 0,0 0-1,1 0 1,-1 0 0,0 0-1,0 0 1,0 0 0,1 0-1,-1 0 1,0 0 0,0 0-1,1 0 1,-1 0 0,0 0-1,0 0 1,1 0 0,-1 0-1,0 0 1,0 0 0,0 0-1,1 0 1,-1 1 0,0-1 0,0 0-1,0 0 1,1 0 0,-1 0-1,0 0 1,0 1 0,0-1-1,0 0 1,1 0 0,-1 0-1,0 1 1,0-1 0,0 0-1,0 0 1,0 1 0,8 15-74,-7-13 50,18 56 10,-15-41-24,1-1-1,11 23 1,-12-30 59,1-1 0,0-1 0,0 1-1,12 13 1,-15-19 4,2 0 0,-1 0 0,0-1 0,0 1 0,1-1 0,-1 0 0,1 0 0,0 0 0,0 0 0,0-1 0,0 1 0,0-1 0,0 0 0,6 0 0,-4 0 6,0-1-1,1 0 1,-1 0 0,1 0 0,-1-1 0,1 0-1,-1 0 1,0-1 0,10-4 0,-5 2 1,-1-1 1,0 0-1,-1-1 0,16-11 0,-12 6-16,-1 0 0,0-1 0,-1-1 0,18-24 0,29-58 105,-53 87-95,84-152 113,-72 122-104,-2 0 1,-1-1 0,8-42-1,14-90 3,-17 72 4,-16 86-40,1-9-204,0 0 0,2-38 0,-12 99-268,-11 66 285,-2 13 231,11-43-26,-13 197 242,21-247-223,2 81 120,0-93-60,0 1 0,0 0 0,1-1 0,1 1 0,8 19 0,2-9 176,-14-23-252,1-1 0,0 1 0,-1 0 0,1 0 0,-1-1 0,1 1 0,0-1 0,-1 1 0,1 0 0,0-1 0,0 1 0,0-1 0,-1 0 0,1 1 0,0-1 0,0 0 0,0 1 0,0-1 0,0 0 0,0 0 0,0 0 0,0 0 0,0 0 0,-1 0 0,1 0 0,0 0 0,0 0 0,0 0 0,1-1 0,1 0 13,0-1-1,0 0 1,0-1-1,0 1 1,0 0-1,-1-1 1,1 1-1,-1-1 1,0 0-1,4-6 0,18-37 71,-19 35-73,3-4-22,-2 0-1,0-1 0,-1 1 1,0-1-1,-1 0 0,-1 0 1,1-20-1,-4 35-20,0-1-1,0 0 0,0 1 1,0-1-1,0 1 1,-1-1-1,1 0 1,-1 1-1,1-1 1,-2-1-1,2 3 6,0-1 1,0 1-1,-1 0 0,1-1 0,0 1 1,0 0-1,-1 0 0,1-1 0,0 1 0,-1 0 1,1 0-1,0 0 0,0-1 0,-1 1 0,1 0 1,-1 0-1,1 0 0,0 0 0,-1 0 1,1-1-1,0 1 0,-1 0 0,1 0 0,-1 0 1,1 0-1,-1 0 0,0 1 0,0 0 0,-1-1-1,1 1 1,0 0 0,0 0-1,0-1 1,0 1 0,0 0-1,0 0 1,0 0 0,0 0 0,0 0-1,1 1 1,-1-1 0,0 0-1,1 0 1,-1 0 0,0 1 0,1-1-1,0 0 1,-1 2 0,-3 12-6,0 1 1,1-1 0,1 1-1,0 0 1,1-1-1,1 1 1,0 0 0,1 0-1,6 27 1,-5-34 38,1 0 1,-1 0-1,2 0 1,-1-1 0,1 0-1,1 1 1,0-1-1,0-1 1,0 1-1,1-1 1,0 0-1,0 0 1,1-1-1,0 1 1,0-2-1,0 1 1,1-1 0,8 5-1,-7-6-248,1 1 1,-1-1-1,1-1 0,0 0 1,16 3-1,-17-5-2079,-1 0-1,1-1 1,17-1 0,-26 1 2001,1 0 0,0 0 0,0 0 1,-1 0-1,1 0 0,0 0 0,0 0 0,-1-1 0,1 1 0,0 0 0,-1-1 1,1 1-1,0 0 0,-1-1 0,1 1 0,0-1 0,-1 1 0,1-1 0,-1 1 1,1-1-1,-1 1 0,1-1 0,-1 0 0,0 1 0,1-1 0,-1 0 0,1 1 1,-1-1-1,0 0 0,0 1 0,0-1 0,1-1 0,0-3-1190,7-12-3029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5:45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12 7392,'-46'-8'3360,"56"8"-2944,3-4-128,5 4-256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5:46.4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23 6720,'-30'-23'3744,"32"33"979,5 24-2828,1 7-1234,6 27 428,31 117 1284,30 119-725,-30-100-699,-34-166-861,-8-32 40,-1 0 1,0 1-1,0-1 1,-1 1-1,2 12 1,-3-19-123,0 0 0,-1 1 0,1-1 0,0 0 0,0 0 0,0 0 0,0 1 0,0-1 0,0 0 0,0 0 0,0 0 1,-1 0-1,1 0 0,0 1 0,0-1 0,0 0 0,0 0 0,0 0 0,-1 0 0,1 0 0,0 0 0,0 0 0,0 0 1,0 0-1,-1 0 0,1 1 0,0-1 0,0 0 0,0 0 0,-1 0 0,1 0 0,0 0 0,0 0 0,0 0 0,-1 0 1,1-1-1,0 1 0,0 0 0,0 0 0,0 0 0,-1 0 0,1 0 0,0 0 0,0 0 0,0 0 0,0 0 0,-1-1 1,1 1-1,0 0 0,0 0 0,0 0 0,0 0 0,0 0 0,0-1 0,-1 1 0,1 0 0,-8-16 101,-3-11-139,3 8 37,0 0 1,2 0-1,0-1 1,-5-35-1,5 27-5,-14-56 121,8 42-26,3-1-1,-4-48 1,12 73-45,1 0 0,0-1 0,2 1 0,0 0 0,1 0 0,6-18 1,2 3 89,0 0 1,21-37 0,-26 59-127,0 1 0,0-1 0,1 1 0,1 0 0,-1 0-1,2 1 1,-1 0 0,1 1 0,19-14 0,-26 20-21,0 1 1,0 0 0,0 0-1,0 0 1,0 0-1,0 1 1,0-1 0,1 0-1,-1 1 1,0-1 0,1 1-1,-1 0 1,0 0-1,0 0 1,1 0 0,-1 0-1,0 1 1,5 0-1,-4 1-2,0-1-1,1 1 0,-1-1 1,0 1-1,0 0 0,0 1 0,-1-1 1,1 0-1,-1 1 0,1-1 1,2 4-1,0 2 14,1 0 1,-2 0 0,1 0-1,-1 1 1,0 0-1,-1-1 1,0 1-1,3 14 1,-5-10 22,1 0 0,-1 1 1,-1-1-1,-1 0 0,0 1 1,0-1-1,-1 0 0,-1 0 1,0 0-1,-1 0 0,-6 12 1,2-7 43,-1-1 0,0 0 0,-2 0 0,0-1 1,0 0-1,-29 27 0,39-41-70,0-1 1,-1 0-1,1 1 0,0 0 0,-1-1 0,1 1 1,0 0-1,0 0 0,0-1 0,1 1 0,-1 0 1,0 0-1,1 0 0,-1 0 0,1 0 1,0 0-1,-1 0 0,1 0 0,0 0 0,1 4 1,-1-4 4,1 0 1,0 0 0,0 0-1,0 0 1,0 0 0,0 0 0,0 0-1,0 0 1,1 0 0,-1-1 0,1 1-1,-1 0 1,1-1 0,0 1 0,0-1-1,-1 0 1,1 0 0,0 0-1,3 2 1,36 16-64,-26-13 25,-1 0 1,0 1 0,-1 1-1,0 0 1,0 1-1,15 13 1,-20-15 58,-1 1 1,0 0-1,-1 0 0,1 1 1,-2-1-1,1 2 0,-1-1 1,4 11-1,-7-14 27,0 0 1,0 0-1,-1 0 0,0 0 1,0 1-1,0-1 0,-1 0 1,0 1-1,0-1 0,-1 0 1,0 1-1,0-1 0,0 0 1,-4 11-1,1-7 35,-1 0-1,0 0 1,-1-1-1,0 1 1,-1-1-1,1-1 1,-2 1-1,1-1 1,-15 11-1,10-9-19,-1-1 0,-1-1-1,0 0 1,0 0 0,-1-2-1,1 0 1,-1-1 0,-25 6-1,-6-2-17,-71 5 0,107-13-73,0 0 14,1 0 0,-1-1 0,0 0-1,0 0 1,1-1 0,-1 0 0,0 0 0,-11-5-1,20 6-44,1 0-1,-1 0 1,0 0-1,1 0 1,-1 0-1,1-1 0,-1 1 1,0 0-1,1-1 1,-1 1-1,1 0 1,-1-1-1,1 1 0,-1-1 1,1 1-1,-1-1 1,1 1-1,-1-1 1,1 1-1,0-1 1,-1 1-1,1-1 0,0 1 1,0-1-1,-1 0 1,1 1-1,0-2 1,0 1-76,0 0 1,1 0 0,-1 0 0,0 0 0,1 0 0,-1 0 0,1 0-1,-1 1 1,1-1 0,0 0 0,-1 0 0,1 1 0,0-1 0,0 0-1,-1 1 1,2-1 0,4-4-863,1 1 0,0 1 0,13-6 0,127-41-12646,-85 33 10432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5:46.8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80 9152,'-5'-8'4128,"24"-1"-3584,-6 6 2591,5 3-1823,5-3 512,4 3-1056,5-9 0,-1 1-448,4-4-128,2 4-96,-6-4-96,1 7 32,-6 2-3552,1 3 1920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5:49.6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1187 3552,'-23'9'1147,"20"-8"-999,2-1-102,0 0 0,0 0 1,0 0-1,0 0 1,0 1-1,0-1 0,0 0 1,0 1-1,0-1 1,0 1-1,0-1 0,0 1 1,0-1-1,1 1 0,-1 0 1,-1 1-1,1-2-1,1 1 70,0-1 1,-1 0-1,1 0 1,0 1-1,0-1 1,-1 0-1,1 1 1,0-1-1,0 0 1,-1 1-1,1-1 1,0 1-1,0-1 1,0 0-1,0 1 1,-1-1-1,1 1 1,0-1-1,0 0 1,0 1-1,0-1 1,0 1-1,0-1 1,0 1-1,0-1 1,0 0-1,1 1 1,-1-1-1,0 1 1,0 0-1,1-1 116,0 1 0,-1 0 0,1 0 0,0 0 0,0-1 0,0 1 0,-1 0 0,1-1 0,0 1 0,0-1 0,2 1 0,1 1 274,-1-1 0,1 0 0,-1 0 0,1 0 0,0-1 0,7 1 1,-4-2-82,0 0 0,1-1 0,-1 1 0,0-1 0,0-1 0,0 0 0,0 0 0,0 0 0,-1-1 0,9-5 0,-5 1-106,-1 1-1,0-2 1,0 1 0,-1-1-1,12-17 1,0-6-72,-2 0 1,-1-1 0,13-37-1,-29 67-219,63-168 843,-29 94-406,-35 76-466,0 0 1,1 1 0,-1-1 0,0 0 0,0 1 0,1-1-1,-1 1 1,0-1 0,1 1 0,-1-1 0,1 1 0,-1-1-1,1 1 1,-1-1 0,1 1 0,-1-1 0,1 1 0,-1 0 0,2-1-1,-2 1-2,1 0-1,-1 0 0,1 0 1,-1 0-1,1 0 0,-1 0 0,0 0 1,1 1-1,-1-1 0,1 0 1,-1 0-1,0 0 0,1 1 0,-1-1 1,0 0-1,1 0 0,-1 1 1,0-1-1,1 0 0,-1 1 0,0-1 1,1 1-1,1 3-39,1 0 0,-1 0 0,0 0 0,3 8 0,6 30-17,-2 1 1,7 70-1,-8-48 104,-2-24 163,-1 56 1,-5-77-64,-1-1 1,-1 1-1,-1-1 1,-10 38 0,12-54-95,0 0 1,0-1 0,-1 1-1,1-1 1,0 1 0,-1-1 0,0 1-1,1-1 1,-1 0 0,0 1-1,0-1 1,-1 0 0,-3 3 0,4-5-30,1 1 0,-1 0 0,1 0 0,-1-1 0,0 1 0,0-1 0,1 1 0,-1-1 0,0 0 0,1 0 0,-1 0 0,0 0 0,0 0 0,0 0 0,1 0 0,-1-1 0,0 1 0,1 0 0,-1-1 0,0 0 0,1 1 0,-1-1 0,0 0 0,1 0 0,-3-2 0,-5-3-4,0-2 1,1 1 0,0-1-1,1 0 1,0 0 0,0-1-1,-6-11 1,5 7-51,0-1 0,1-1 0,1 1-1,-7-22 1,13 34 14,-1 1 0,1 0 0,-1 0-1,1-1 1,0 1 0,-1 0 0,1 0 0,0-1-1,0 1 1,0 0 0,0-1 0,0 1 0,1 0-1,-1 0 1,0-1 0,1 1 0,-1 0 0,0 0 0,1-1-1,0 1 1,-1 0 0,1 0 0,0 0 0,-1 0-1,1 0 1,0 0 0,0 0 0,0 0 0,0 0-1,0 0 1,0 1 0,0-1 0,1 0 0,4-2-4,-1 2 1,0-1-1,1 0 1,-1 1 0,1 0-1,7 0 1,4-1 52,8-3-5,-1-2-1,1 0 1,-1-2 0,-1-1-1,1 0 1,-2-2 0,0-1 0,30-22-1,12-15 164,74-77 0,-118 107-132,-1-2 0,-2 0 1,0-2-1,24-43 1,-25 36 10,-2 0 1,-2-1-1,12-42 0,15-100 12,-34 147-64,4-28-124,-3 0 0,-1-81 0,-5 131 27,-1 0 1,1 0 0,-1 0 0,-2-8 0,3 13 73,0 0-1,0 0 1,0 0 0,0 0 0,0 0-1,0 0 1,0 1 0,0-1 0,0 0-1,0 0 1,0 0 0,0 0 0,0 0-1,0 0 1,0 0 0,0 0 0,0 0 0,0 1-1,0-1 1,-1 0 0,1 0 0,0 0-1,0 0 1,0 0 0,0 0 0,0 0-1,0 0 1,0 0 0,0 0 0,-1 0-1,1 0 1,0 0 0,0 0 0,0 0-1,0 0 1,0 0 0,0 0 0,0 0-1,-1 0 1,1 0 0,0 0 0,0 0-1,0 0 1,0 0 0,0 0 0,0 0 0,0 0-1,-1 0 1,1 0 0,0 0 0,0 0-1,0 0 1,0-1 0,0 1 0,0 0-1,0 0 1,0 0 0,0 0 0,0 0-1,-1 0 1,-3 13-97,4-13 104,-19 71-73,-14 158 74,22-139 34,-14 175 538,22-211-439,2 0 0,3-1 0,13 85 0,-15-136-126,2 9 75,1 0 1,0 0-1,0 0 0,9 19 0,-11-28-56,0 0 0,1 0-1,-1 0 1,0-1-1,1 1 1,-1 0-1,1-1 1,0 1-1,-1-1 1,1 1 0,0-1-1,0 0 1,3 2-1,-3-2-3,-1-1 0,1 0 1,0 1-1,0-1 0,0 0 0,-1 0 0,1 0 0,0 0 0,0 0 0,0-1 1,-1 1-1,1 0 0,0-1 0,0 1 0,-1-1 0,1 0 0,0 0 0,-1 1 0,3-3 1,8-6 9,0-1 1,0 0 0,-2-1 0,1 0 0,11-16 0,-2 3-63,-20 23 31,124-130 89,-109 117-136,0 1 0,2 1 0,-1 0 0,2 1 0,-1 1 0,35-14-1,-49 22 42,0 1-1,1 0 0,-1 0 1,0 0-1,1 0 0,-1 1 0,1 0 1,-1-1-1,1 1 0,-1 0 1,1 1-1,-1-1 0,1 0 0,-1 1 1,1 0-1,-1 0 0,0 0 1,1 0-1,-1 1 0,0-1 0,0 1 1,0 0-1,0 0 0,0 0 1,-1 0-1,5 5 0,-6-7 7,-1 1 0,0 0 0,0-1 0,1 1 0,-1-1 0,0 1 0,0 0 0,0-1 0,0 1-1,0 0 1,0-1 0,0 1 0,0 0 0,0-1 0,0 1 0,0 0 0,-1-1 0,1 1 0,0 0 0,0-1 0,-1 1 0,1-1 0,0 1 0,-1-1-1,0 2 1,-11 13 24,0-3 33,0-1 1,-1-1-1,-24 15 1,18-13-64,-31 27 0,24-14-4,1 2-1,2 0 0,0 1 0,-24 43 1,39-56-22,0 0 0,1 0 0,-8 32 0,14-44 46,0 0 0,1 0 0,-1 0 0,1 0 0,0 0 0,0 0 0,0 0 0,0 0 0,0 1 1,1-1-1,-1 0 0,2 3 0,-1-4 4,-1-1 1,1 1-1,0-1 1,0 1-1,0-1 1,0 1-1,0-1 1,0 1-1,0-1 1,0 0-1,1 0 1,-1 1-1,0-1 0,1 0 1,-1 0-1,1-1 1,-1 1-1,1 0 1,-1 0-1,1-1 1,0 1-1,3 0 1,1-1 21,0 1 0,0-1 0,-1-1 1,1 1-1,0-1 0,0 0 0,0-1 0,0 1 0,-1-1 1,1 0-1,-1 0 0,1-1 0,8-5 0,-3 1 8,-1 0-1,1-1 1,-1 0 0,-1-1-1,11-12 1,-5 3-9,-1-2 0,-2 0 0,0 0 0,-1-1 0,10-24 0,-11 18-20,9-40-1,-6 20-12,-12 43-7,11-44-201,-10 39 39,-1 13-93,0 16 57,-1 16 170,8 64 0,-6-88 46,0-1 0,1 1 0,1-1 0,-1 1 0,2-1 0,-1 0 0,2-1 0,-1 1 0,12 14 0,-15-22-3,1 0 0,-1 0 0,1-1 0,0 1 0,0-1-1,4 3 1,-6-4-7,0-1-1,0 1 0,0-1 1,0 1-1,1-1 0,-1 1 1,0-1-1,0 0 0,0 0 1,1 1-1,-1-1 0,0 0 1,0 0-1,0 0 0,1 0 1,-1-1-1,0 1 0,0 0 1,0 0-1,1-1 0,-1 1 1,0-1-1,0 1 0,2-2 1,2-1 1,-1-1 0,0 0 0,0 0 0,0 0-1,-1-1 1,6-7 0,17-33 8,-21 35-18,79-146 199,2-28-37,-65 128-33,25-114 0,-9-57-285,-35 212 139,-1 6-30,1 0-1,-1 0 0,-1 0 1,0-1-1,0 1 1,-1 0-1,-3-14 0,4 23 44,0-1-1,0 1 0,0-1 0,0 1 1,0-1-1,0 1 0,0-1 0,0 1 1,0 0-1,0-1 0,-1 1 0,1-1 0,0 1 1,0 0-1,0-1 0,-1 1 0,1 0 1,0-1-1,-1 1 0,1 0 0,0-1 1,-1 1-1,1 0 0,0 0 0,-1-1 0,1 1 1,0 0-1,-1 0 0,1 0 0,-1-1 1,1 1-1,-1 0 0,1 0 0,0 0 1,-1 0-1,1 0 0,-1 0 0,1 0 0,-1 0 1,1 0-1,0 0 0,-1 0 0,1 0 1,-1 0-1,1 1 0,-1-1 0,1 0 1,0 0-1,-1 0 0,0 1 0,-1 0-7,0 1-1,1-1 1,-1 1 0,0 0-1,1-1 1,-1 1 0,1 0-1,-2 2 1,-2 6-10,1-1 1,0 1-1,1 0 1,-4 14-1,3-7 3,-13 55-82,3 2 0,-6 111 0,18-154 125,2 1 0,1-1 0,1 0 0,11 55 0,-9-65 1,2 0 1,1 0 0,1-1-1,0 0 1,2 0-1,0-1 1,21 31-1,-25-43 7,0 0-1,0 0 1,1 0-1,0-1 1,0 0-1,0 0 1,1-1-1,-1 1 0,15 5 1,-16-8-3,-1-1 1,1 0-1,0-1 1,0 1 0,0-1-1,0 0 1,0 0-1,0-1 1,0 0-1,0 0 1,0-1-1,0 1 1,0-1-1,0 0 1,-1-1 0,7-2-1,-3 1 5,-1-2 1,0 1-1,0-1 0,0 0 0,-1 0 1,1-1-1,-1 0 0,-1-1 0,13-13 0,-2-4 95,27-44 0,-38 58-137,0-1 0,-1 0 1,0 0-1,-1 0 0,0-1 0,0 0 0,-1 1 0,-1-1 0,0 0 1,-1 0-1,0-1 0,-2-21 0,1 33 4,0 0-1,0 1 1,0-1 0,0 0-1,0 1 1,0-1-1,-1 1 1,1-1 0,0 0-1,0 1 1,0-1-1,-1 0 1,1 1 0,0-1-1,-1 1 1,1-1 0,0 1-1,-1-1 1,1 1-1,-1-1 1,1 1 0,-1-1-1,1 1 1,-1 0-1,1-1 1,-1 1 0,1 0-1,-1-1 1,0 1 0,1 0-1,-1 0 1,1-1-1,-1 1 1,0 0 0,1 0-1,-1 0 1,0 0-1,1 0 1,-1 0 0,0 0-1,1 0 1,-1 0-1,0 0 1,1 1 0,-2-1-1,0 1-13,0 0 0,0 0 0,0 0 0,0 0 0,0 0 0,0 1 0,0-1 0,1 1 0,-1-1 0,1 1 0,-1-1 0,-2 4-1,0 3-4,1-1 0,-1 1 0,1 0 0,0-1 0,1 1-1,0 1 1,1-1 0,-1 0 0,1 9 0,0 2 27,1 1 0,5 34 0,-2-33 45,1-2-1,12 38 0,-14-50-40,1 0 1,0 0-1,1 0 0,-1 0 1,1 0-1,1-1 0,-1 0 0,1 0 1,0 0-1,10 8 0,-14-13 7,0 0-1,0 0 1,1 0-1,-1 0 1,1 0-1,-1-1 1,1 1-1,-1 0 1,1-1-1,-1 1 1,1-1-1,-1 0 1,1 1-1,0-1 1,-1 0-1,1 0 1,0 0 0,-1 0-1,1 0 1,0-1-1,-1 1 1,1 0-1,-1-1 1,1 1-1,-1-1 1,1 1-1,-1-1 1,1 0-1,-1 0 1,1 0-1,-1 0 1,0 0-1,1 0 1,-1 0-1,0 0 1,0 0-1,2-3 1,3-4 42,-1 0-1,1-1 1,-2 1 0,8-18-1,-8 17-46,32-77 149,-22 49-143,2 2-1,35-60 1,-48 90-65,1 0 0,0 1-1,0-1 1,5-3 0,-8 6 35,0 1-1,0 0 0,1 1 1,-1-1-1,1 0 1,-1 0-1,1 1 0,-1-1 1,3 0-1,-3 1 7,-1 0 0,1 0 0,0 0-1,-1 0 1,1 0 0,0 0 0,-1 0-1,1 0 1,-1 0 0,1 0 0,0 0-1,-1 1 1,1-1 0,-1 0 0,1 0 0,0 1-1,-1-1 1,1 0 0,-1 1 0,1-1-1,-1 1 1,1-1 0,-1 1 0,1 0-1,0 0 6,0 0 0,-1 1 0,1-1 0,0 1 0,-1-1 0,1 1 0,-1-1 0,0 1 0,1-1-1,-1 1 1,0-1 0,0 1 0,0 1 0,-3 26 77,1-15-83,-4 28 13,-2 0 1,-2-1 0,-26 66-1,35-103-4,-5 10 132,-12 23 0,17-35-94,-1 1-1,1 0 0,-1-1 1,0 1-1,0-1 1,0 0-1,-1 1 1,1-1-1,0 0 1,-1-1-1,0 1 0,1 0 1,-1-1-1,-4 3 1,6-4-28,-1 0 1,1 0-1,-1 0 1,1 1-1,-1-1 1,1 0 0,-1-1-1,1 1 1,0 0-1,-1 0 1,1-1-1,-1 1 1,1-1-1,0 1 1,-1-1-1,1 1 1,0-1 0,-1 0-1,1 0 1,0 0-1,0 0 1,0 0-1,0 0 1,0 0-1,0 0 1,0 0-1,0 0 1,0 0-1,1-1 1,-1 1 0,0 0-1,1-1 1,-1 1-1,0-2 1,0 0-13,0 0-1,0 1 1,0-1 0,1 0 0,-1 0 0,1 0 0,-1 0-1,1 1 1,0-1 0,0 0 0,1 0 0,-1 0 0,0 0-1,1 0 1,0 0 0,0 1 0,1-4 0,0 3-8,0 1 0,0-1 1,0 1-1,0-1 0,1 1 0,-1 0 1,1 0-1,0 0 0,-1 0 1,1 0-1,3-1 0,39-15-17,-31 14 49,48-18 95,58-22-1788,-97 33-2324,30-18 1,-49 26 3468,-2 2-139,1 0 1,-1 0-1,0-1 0,0 1 1,0-1-1,0 0 0,0 0 1,0 0-1,0 0 0,-1 0 1,1 0-1,1-3 0,3-8-2879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5:49.9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86 9152,'-11'1'2783,"17"3"-264,24 2 418,-23-6-2632,74 2 1838,210-29-1054,-236 20-988,129-22 88,-105 7-2912,-42 10-3719,-24 11 3605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5:50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65 8128,'-14'0'3680,"54"7"-3168,-3-2 2176,-2 3-1568,28-8 255,5 3-831,40-14-160,3 2-224,10-11 32,-13 9-96,0-14-2176,-13 13 1153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5:51.7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1 504 4320,'0'6'653,"0"-3"285,0 0 1,0 0-1,0 0 0,0-1 1,1 1-1,-1 0 1,1 0-1,1 5 1,-2-8-773,1 1 0,-1-1 0,0 0 0,0 1 0,1-1 0,-1 0 1,0 1-1,1-1 0,-1 0 0,0 0 0,1 0 0,-1 1 0,1-1 0,-1 0 0,0 0 0,1 0 0,-1 0 1,1 1-1,-1-1 0,0 0 0,1 0 0,-1 0 0,1 0 0,-1 0 0,1 0 0,1-1 80,0 1-1,0-1 1,0 0-1,0 1 0,0-1 1,-1 0-1,1 0 1,3-2-1,17-14 431,0-1 0,-1-1 0,-1-1 0,25-29 1,64-100-180,-54 73 14,43-65 279,-97 139-786,1 0 0,-1 0 0,0 0 0,1 0 0,-1-1 0,-1 1 0,1 0 0,0-1 0,0 1 0,-1 0 0,1-1 1,-1 1-1,0-1 0,0 1 0,0-1 0,0-2 0,0 4-9,0 1 1,0 0-1,0 0 0,0 0 1,0-1-1,0 1 0,0 0 1,0 0-1,-1 0 0,1-1 0,0 1 1,0 0-1,0 0 0,0 0 1,0 0-1,0-1 0,0 1 1,0 0-1,-1 0 0,1 0 1,0 0-1,0 0 0,0 0 1,0 0-1,-1-1 0,1 1 1,0 0-1,0 0 0,0 0 1,0 0-1,-1 0 0,1 0 1,0 0-1,0 0 0,0 0 1,-1 0-1,1 0 0,0 0 1,0 0-1,-1 0 0,-7 6-115,-7 11 14,15-16 103,-9 13 30,1 2 1,1-1 0,0 1-1,1 0 1,1 0 0,-6 28-1,8-30-66,-6 21 54,-4 45 0,11-64 37,1 1 1,1 0 0,0-1 0,6 33 0,-5-44-6,0 0 0,0-1 0,1 0 0,0 1 0,0-1 0,0 0 0,1 0 0,-1 0 0,1 0 0,0 0 0,0-1 0,0 1 0,0-1 0,8 6 0,-9-7-23,1-1-1,-1 1 1,1-1-1,0 0 1,-1 0 0,1 0-1,0 0 1,-1 0 0,1 0-1,0-1 1,0 1-1,0-1 1,0 0 0,0 0-1,-1 0 1,1 0 0,0 0-1,0-1 1,0 1-1,0-1 1,0 0 0,-1 0-1,1 0 1,4-3 0,1-1 10,0-1 0,0 0 0,-1 0 0,0-1 0,-1 0 1,1 0-1,-1 0 0,9-17 0,3-6 72,13-32 0,-29 58-113,25-63-9,-19 46 1,1 0 0,1 0 0,0 0 0,15-19 0,-24 39 14,-1 0 1,1 0-1,-1 1 0,1-1 1,-1 0-1,1 1 1,-1-1-1,1 0 0,0 1 1,-1-1-1,1 1 0,0-1 1,0 1-1,-1 0 1,1-1-1,0 1 0,0 0 1,0 0-1,1-1 1,-2 1-3,1 0 0,0 0 1,-1 1-1,1-1 0,-1 0 1,1 0-1,-1 1 0,1-1 1,-1 0-1,1 1 0,-1-1 1,1 0-1,-1 1 0,1-1 1,-1 0-1,1 1 0,-1-1 1,0 1-1,1-1 0,-1 1 1,0 0-1,2 2-9,0 1 1,-1-1-1,0 1 0,0 0 0,0-1 0,0 1 0,0 6 1,-4 125 611,0-41-166,3-71-253,2-18-10,0-11 58,3-17-45,0 1 0,18-41 0,-7 21-133,-9 21-123,2 0 0,16-29 0,-20 42 59,0 0-1,1 0 1,0 1 0,0-1-1,0 1 1,1 1 0,0-1-1,15-9 1,-20 15 1,1-1 0,0 0 0,0 1 0,-1 0 0,1 0 0,0 0 0,0 0 0,0 0 0,0 1 0,1-1 0,-1 1 0,0 0 0,0 0 0,0 0 0,0 0 0,0 0 0,0 1 0,1-1 1,-1 1-1,0 0 0,0 0 0,-1 0 0,1 0 0,0 1 0,0-1 0,-1 1 0,1 0 0,0 0 0,2 2 0,6 7 37,0 0-1,-1 0 1,-1 1 0,16 24 0,-9-12 146,1 0-80,2 0-1,0-1 1,24 21 0,-30-31-126,-8-9-81,-1 1 0,1-1 0,0 1-1,0-1 1,1-1 0,-1 1 0,1-1 0,0 0 0,0 0 0,10 3 0,-14-5-201,7-1-1422,-9 0 1450,0 0 1,0-1-1,1 1 1,-1-1-1,0 1 1,0-1-1,0 1 1,0-1-1,0 1 1,0-1-1,1 1 1,-1-1-1,0 1 1,0-1-1,0 1 1,-1-1-1,1 1 1,0-1-1,0 1 1,0-1-1,0 1 1,0 0-1,-1-1 1,1 1-1,0-1 1,-7-20-6091,2-3 2097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5:52.0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57 6464,'-48'-20'2944,"33"17"-2560,20-5 160,5 3-384,16-7-1568,9 4 768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8:41.9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548 0 3328,'8'7'18283,"-9"-2"-20778,-1-1 2486,0 0 0,0-1 1,0 1-1,0-1 0,-6 6 0,8-8 17,-34 43 339,18-23-362,1 0 0,-15 26 0,6-9 145,-50 89 270,51-84-94,-1-2 0,-55 72 0,76-109-277,-1 0 1,0 0-1,0 0 1,0-1 0,-1 0-1,1 1 1,-1-1-1,0-1 1,0 1 0,0-1-1,0 0 1,0 0-1,0 0 1,0-1 0,-1 1-1,1-2 1,-1 1-1,1 0 1,-1-1 0,1 0-1,-1 0 1,1-1-1,-1 1 1,1-1-1,-1-1 1,1 1 0,0-1-1,0 0 1,-1 0-1,-5-3 1,4 1 0,4 3-14,0-1 0,0 1 0,0-1 0,0 0 1,0 0-1,1 0 0,-1 0 0,1 0 0,-1 0 0,1-1 0,0 1 1,0-1-1,-2-3 0,3 5-11,-1-2 16,1 0 0,-1-1 1,1 1-1,-1 0 0,0-7 0,1 8-12,1 0 0,0 0 0,0 0 0,1 1 0,-1-1 0,0 0 0,1 0 0,-1 0 0,1 0 0,-1 1 0,1-1 0,0 0 0,0 0 0,1-1 0,2-4 47,0-1-43,0 0 0,1 0 0,0 1 0,0 0 0,1 0 0,0 0 0,0 1 0,0-1 0,14-8 0,-14 11-3,0 0 1,1 0-1,-1 1 0,9-3 0,-13 5-8,0 1 0,0 0 0,-1-1 0,1 1 0,0 0 0,0 0 0,0 0 0,0 0 0,0 0 0,0 0 0,0 0 0,0 1 0,0-1 0,0 1 0,0 0 0,0-1 0,0 1 0,0 0 0,2 2 0,12 9 134,0 1 1,-2 0-1,22 24 0,32 49 286,-51-64-402,27 48 270,-21-33-260,4 16 338,-12-13 784,-15-40-1154,0 0 1,1 0-1,-1 0 1,0 1-1,0-1 1,1 0-1,-1 0 1,0 0-1,0 0 1,1 0-1,-1 0 1,0 0-1,0 0 1,1 0-1,-1 0 1,0 0-1,1 0 1,-1 0-1,0 0 1,0 0-1,1 0 1,-1 0-1,0 0 1,1 0-1,-1 0 1,0 0-1,0 0 1,1 0 0,-1 0-1,0-1 1,0 1-1,1 0 1,-1 0-1,0 0 1,0-1-1,1 1 1,13-12-5470,-1 1-283,7 0 1525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5:52.9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220 213 6048,'-10'-19'2847,"9"14"962,-10 31-1123,-9 27 1,-8 20-1746,21-57-705,-123 283 2109,120-272-1811,8-24-206,2-4-35,4-15-34,4-9-10,20-41 1,-2 6-67,67-271 1049,-65 216-293,-22 91-690,-4 13-152,1 0-1,4-12 1,-7 23-99,0 0 1,0 0-1,0 0 1,1 0 0,-1 0-1,0 0 1,0-1-1,0 1 1,0 0 0,0 0-1,0 0 1,0 0 0,0 0-1,0 0 1,0 0-1,0 0 1,0-1 0,0 1-1,0 0 1,1 0 0,-1 0-1,0 0 1,0 0-1,0 0 1,0 0 0,0 0-1,0 0 1,0 0-1,1 0 1,-1 0 0,0 0-1,0 0 1,0 0 0,0 0-1,0 0 1,0 0-1,0 0 1,1 0 0,-1 0-1,0 0 1,0 0 0,0 0-1,5 6-88,3 14-70,-7-16 144,60 142 20,-50-125 11,1 0 1,1 0-1,0-1 0,26 28 0,-7-16 104,2-2-1,45 31 0,-36-29-15,38 38-1,1 19 115,-32-34 153,-49-54-330,1 1 1,-1-1 0,1 1-1,-1 0 1,0 0 0,0 0-1,1 0 1,0 4-1,-2-6-27,0 1-1,0-1 1,0 0-1,0 1 0,0-1 1,0 1-1,0-1 1,0 1-1,0-1 1,0 1-1,0-1 0,0 0 1,0 1-1,0-1 1,0 1-1,-1-1 0,1 0 1,0 1-1,0-1 1,-1 1-1,0 0 1,0 0-1,0-1 1,0 1-1,0 0 1,0-1-1,0 1 1,0-1-1,0 0 1,0 1 0,0-1-1,0 0 1,-1 1-1,-37 4 137,0-1 0,-67-1 0,81-4-121,25 1-28,-194-4 20,155 1 5,0-2 1,-72-19-1,94 20-47,10 2-316,-1 0-1,1 0 0,0 0 1,-1-1-1,1 0 0,0-1 1,-10-6-1,17 10 192,0 0 0,0 0-1,-1-1 1,1 1 0,0 0 0,0 0-1,0-1 1,-1 1 0,1 0 0,0 0-1,0-1 1,0 1 0,0 0 0,0 0-1,-1-1 1,1 1 0,0 0 0,0 0 0,0-1-1,0 1 1,0 0 0,0-1 0,0 1-1,0 0 1,0-1 0,0 1 0,0 0-1,0 0 1,0-1 0,1 1 0,-1 0-1,0-1 1,0 1 0,0 0 0,0 0-1,0-1 1,1 1 0,-1 0 0,0 0-1,0 0 1,0-1 0,1 1 0,-1 0-1,0-1 1,15-6-4629,6 3 1763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5:53.5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3 5632,'-14'-3'6704,"15"5"-6389,0-1 0,0 1 1,0 0-1,-1 0 0,1 0 1,-1-1-1,1 1 0,-1 0 1,0 0-1,1 0 1,-1 0-1,0 0 0,-1 3 1,2 3 452,4 52 724,-3 1-1,-2 0 0,-3-1 0,-21 116 0,18-139-893,-4 73-1,13-65 139,-2-45-720,-1 1 0,0-1 0,1 0 0,-1 0 0,0 0 0,1 0 1,-1 1-1,1-1 0,-1 0 0,0 0 0,1 0 0,-1 0 0,1 0 0,-1 0 0,0 0 0,1 0 0,-1 0 1,1 0-1,-1 0 0,0-1 0,1 1 0,-1 0 0,0 0 0,1 0 0,-1 0 0,0 0 0,1-1 1,-1 1-1,1-1 0,15-6 157,17-9-3,0 2 0,1 1 0,45-11 0,-22 11-166,73-7 0,-110 19-37,10-1-845,-29 1 491,1 1-1,-1-1 1,0 1 0,0 0 0,0-1 0,0 0-1,0 1 1,0-1 0,0 0 0,0 1 0,2-3 0,-3 2-125,1 0 0,0 1 1,-1-1-1,0 0 1,1 0-1,-1 0 0,0 0 1,1 0-1,-1 0 0,0 1 1,0-1-1,0 0 1,1 0-1,-1 0 0,0 0 1,0 0-1,-1 0 1,1 0-1,0 0 0,0 0 1,0 0-1,-1 0 0,1 0 1,0 1-1,-1-1 1,1 0-1,-1 0 0,0-1 1,-4-7-2193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5:53.8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80 8640,'-6'-5'3193,"17"5"59,3 0-1548,152-18 3313,83-17-4365,-224 31-734,6-1-3660,-30 5 3575,0 0-127,0 0 0,0 0 1,-1 0-1,1 0 0,0-1 0,0 1 0,-1 0 0,1 0 0,0 0 0,-1-1 0,1 1 0,0 0 0,-1-1 0,1 1 0,0 0 0,-1-1 0,1 1 1,-1-1-1,1 1 0,-1-1 0,1 1 0,-1-1 0,1 0 0,4-3-2671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5:54.2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14 125 11040,'-13'-8'5024,"16"8"-4385,2-3 1921,8 3-1536,11-9 448,2 6-896,19-10-128,5 1-288,13-3 32,-5 2-96,-5-2-192,-3 7 32,-5-4-3072,-9 4 1728,-9 3-7551,-5 10 5023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5:55.0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64 3552,'-2'-1'197,"1"0"0,-1 0-1,1 0 1,-1 0 0,0 1 0,0-1 0,1 0 0,-1 1-1,0-1 1,-4 5 4859,6-4-4938,5 10 4609,-4-8-4430,0-1 0,0 1 0,0-1-1,0 1 1,0-1 0,0 0 0,1 1-1,-1-1 1,1 0 0,-1 0 0,1 0 0,2 1-1,5 1 116,1-1 0,0 0 0,0 0-1,0-1 1,0 0 0,0-1-1,0 0 1,10-2 0,84-16 348,-57 9-612,65-12-44,81-13-555,-189 33 15,0 0 1,0 0 0,-1 0-1,1 0 1,4-3-1,2 0-3900,-5 3 2011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5:55.4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54 9792,'-10'-5'4448,"39"5"-3872,-13 0 1951,8 0-1503,12-3 704,-1 3-992,23-9-160,2 6-352,11-10-128,1 9-64,-4-7 96,-5 6-64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5:57.2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1 437 3136,'0'0'1029,"15"8"7280,15-29-4000,-16 6-3461,0 0 0,-1-1 0,16-26 0,-25 36-714,18-30 565,20-45 1,-12 24-73,-28 53-607,0 0 0,0 1 0,0 0 1,1-1-1,0 1 0,4-4 0,-7 6-19,1 1-1,-1 0 1,1-1 0,0 1 0,-1-1 0,1 1 0,-1 0 0,1-1-1,-1 1 1,1 0 0,0 0 0,-1 0 0,1-1 0,0 1 0,-1 0 0,1 0-1,0 0 1,-1 0 0,1 0 0,0 0 0,-1 0 0,1 0 0,0 1 0,-1-1-1,1 0 1,0 0 0,-1 0 0,1 1 0,-1-1 0,1 0 0,0 1 0,-1-1-1,1 1 1,-1-1 0,1 0 0,-1 1 0,1-1 0,-1 1 0,0-1 0,1 1-1,-1 0 1,0-1 0,1 1 0,-1-1 0,0 1 0,1 1 0,1 3 32,0 0 0,0 0 1,-1 0-1,1 0 1,-1 0-1,0 10 0,1 35 72,-2-38-75,-3 39 126,-8 55 0,4-56 35,0 54-1,7-104-175,0 1 1,0 0-1,0-1 1,0 1-1,-1 0 1,2-1 0,-1 1-1,0-1 1,0 1-1,0 0 1,0-1-1,0 1 1,0-1-1,1 1 1,-1 0-1,0-1 1,0 1-1,1 0 1,0-1 21,0-1 1,0 1-1,-1-1 1,1 1 0,0-1-1,-1 1 1,1-1-1,0 0 1,-1 1-1,1-1 1,-1 0 0,1 0-1,-1 1 1,1-1-1,0-1 1,25-38 194,54-58 1,43-31-223,5-6 662,-98 101-509,52-57 42,-78 88-196,-1 0 0,1 0 0,-1 0 1,1 0-1,0 0 0,0 1 1,6-3-1,-9 5-8,0-1-1,0 1 1,0 0 0,0 0-1,0 0 1,0-1 0,0 1 0,0 0-1,0 0 1,0 1 0,0-1-1,0 0 1,0 0 0,0 0 0,0 1-1,0-1 1,0 1 0,0-1-1,0 0 1,-1 1 0,1 0 0,0-1-1,0 1 1,0-1 0,-1 1-1,1 0 1,0 0 0,-1-1-1,1 1 1,0 0 0,-1 0 0,1 0-1,-1 0 1,1 0 0,-1 0-1,0 0 1,1 1 0,3 9 10,0 1-1,-1-1 1,-1 1 0,0 0 0,1 19 0,-4 63 292,1-79-308,-12 112 587,1-25 19,10-73-477,-5 120 154,6-123-197,2 1 0,0 0 0,10 36 0,-10-53-3,0 0 1,1-1-1,1 0 1,0 0-1,0 0 0,1 0 1,6 9-1,-9-15-75,0-1 0,0 1 0,1-1 0,-1 1 0,1-1 0,0 0 0,-1 0 0,1 0 0,0 0 0,0-1 0,0 1 0,0-1 0,0 0 0,1 0 0,-1 0 0,0 0 0,1 0 0,-1-1 0,0 1 0,1-1 0,-1 0 0,1 0 0,5-1-1,23-8-1889,4 0 473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6:00.1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 5216,'0'-6'1165,"0"5"-892,0-1 0,0 1 0,0 0 0,0 0 1,5-10 8634,-4 21-6810,1 19-750,3 164 2321,13 174-1882,-17-340-1779,4 164-144,-5-177-107,-1-9-162,1 1 0,0-1 0,1 1 0,-1-1 0,1 0 0,2 10 0,2-28-4476,-2-16 2173,-2-12-1137,-1-3 1280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6:00.6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395 0 5472,'0'4'1318,"0"-1"-1,-1 1 1,0-1 0,0 0 0,0 1-1,-2 4 1,-15 27 1997,4-13-2209,-21 25 0,-96 91 2109,-8 10-1715,93-95-519,46-53-969,0 0 0,-1 0 0,1 1-1,0-1 1,-1 0 0,1 1 0,0-1-1,-1 0 1,1 1 0,0-1 0,0 0 0,0 1-1,-1-1 1,1 1 0,0-1 0,0 1-1,0-1 1,0 0 0,0 1 0,0-1 0,0 1-1,0-1 1,0 1 0,0-1 0,0 1-1,0-1 1,0 0 0,0 1 0,0-1 0,0 1-1,0-1 1,0 1 0,1-1 0,-1 0-1,0 1 1,0-1 0,1 1 0,-1-1 0,0 0-1,0 1 1,1-1 0,-1 0 0,0 0-1,1 1 1,-1-1 0,1 0 0,-1 0 0,0 1-1,1-1 1,-1 0 0,1 0 0,-1 0-1,0 0 1,1 1 0,-1-1 0,1 0 0,0 0-1,4 1 37,0 0 0,0-1 0,0 1 0,5-1 0,127-8 503,-83 3-459,69 3 1,-65 4-105,11 0-598,-25 3-3963,-42-5 3763,1 1-1,-1-1 0,0 0 1,0 0-1,1 0 0,-1 0 1,0 0-1,0 0 1,1-1-1,2 0 0,12-2-2895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6:01.2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8 6464,'-1'-1'352,"0"0"1,-1 0 0,1 0-1,-1 1 1,1-1-1,0 1 1,-1-1 0,1 1-1,-1-1 1,0 1-1,-2 0 1,4 0-168,0 0 0,-1 0 0,1 0 1,-1 0-1,1 0 0,0 0 0,-1 1 0,1-1 0,-1 0 1,1 0-1,0 0 0,-1 1 0,1-1 0,0 0 0,-1 1 1,1-1-1,0 0 0,0 1 0,-1-1 0,1 0 0,0 1 1,0-1-1,0 0 0,-1 1 0,1-1 0,0 1 0,0-1 1,0 0-1,0 1 0,0-1 0,0 1 0,0-1 0,0 1 1,0-1-1,0 0 0,0 1 0,-1 4 592,1-1 0,-1 0 0,0 1 0,-1-1 0,1 0 0,-4 6-1,-4 15 303,5-6-637,-7 25-234,2 0 0,2 0 1,-2 52-1,11-46-2608,4-17-3621,-2-25 3696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8:44.3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7 555 3552,'0'0'1147,"-6"8"714,6-7-1542,0 1 1,0-1-1,0 0 1,1 0-1,-1 0 1,0 0-1,1 0 0,-1 0 1,1 0-1,-1 0 1,1 0-1,-1 0 1,1-1-1,0 1 1,-1 0-1,1 0 1,0 0-1,0-1 0,0 1 1,-1 0-1,1-1 1,0 1-1,0-1 1,0 1-1,0-1 1,0 1-1,0-1 1,0 0-1,2 1 1,1-1-51,0-1 1,1 0-1,-1 0 1,0 0 0,0 0-1,0-1 1,0 1 0,0-1-1,0 0 1,0 0-1,5-5 1,4-3 112,18-18 0,6-9-52,-2-2 0,59-85 0,-55 62-22,48-104 0,-74 140-391,-7 17 33,-1-1 0,-1 0 0,7-20 0,-11 30 43,0 0 0,0-1 0,1 1 0,-1-1 0,0 1 0,0 0 0,0-1 0,0 1 1,0-1-1,0 1 0,0 0 0,0-1 0,0 1 0,0-1 0,0 1 0,0-1 0,0 1 0,0 0 0,0-1 0,0 1 0,0-1 0,-1 1 0,1 0 0,0-1 0,0 1 0,0 0 1,-1-1-1,1 1 0,0 0 0,-1-1 0,1 1 0,0 0 0,0-1 0,-1 1 0,1 0 0,-1 0 0,1-1 0,0 1 0,-1 0 0,1 0 0,-1 0 0,1 0 0,0 0 1,-1-1-1,1 1 0,-1 0 0,1 0 0,0 0 0,-1 0 0,1 0 0,-1 0 0,1 0 0,-1 1 0,1-1 0,0 0 0,-1 0 0,1 0 0,-1 0 0,-2 1-28,0 1 1,-1-1-1,1 0 0,0 1 0,-5 3 0,0 1-11,1 0-1,-1 1 0,2 1 1,-1-1-1,1 1 0,0 0 0,-7 13 1,4-5 71,0 0 1,2 1-1,-6 19 0,4-11-5,2 0 0,1 0 0,1 1 0,1 0-1,1 0 1,1 27 0,2-47 9,0 0 0,1 0 0,0 0 0,0-1 0,1 1-1,-1 0 1,1-1 0,1 1 0,2 5 0,-2-7 57,-1-1-1,1 1 1,-1-1 0,1 0-1,0 0 1,1 0 0,-1 0-1,0 0 1,1-1-1,-1 0 1,1 0 0,0 0-1,6 2 1,1 1 37,1-2 0,0 0 0,1 0 0,-1-1 1,0 0-1,1-1 0,-1-1 0,1 0 0,-1-1 0,0 0 0,1 0 0,-1-2 0,0 0 0,19-6 1,-18 4-77,0-1 0,0 0 0,0-1 0,-1 0 0,0-1 0,-1 0 0,1-1 0,-2 0 0,1-1 0,-1 0 0,-1-1 0,14-19 1,-2-4-44,-2-1 0,-1-1 0,-2-1 1,12-40-1,-26 61-76,1-5-65,-3 21 130,0-1 0,0 1 0,0 0 0,0-1 0,0 1 0,1-1 0,-1 1 0,0-1 0,0 1 1,0 0-1,1-1 0,-1 1 0,0-1 0,0 1 0,1 0 0,-1-1 0,0 1 0,1 0 0,-1-1 0,1 1 0,-1 0 0,0 0 0,1-1 0,-1 1 0,1 0 0,-1 0 0,0 0 0,2 0 0,-2 0-7,0 0 1,1 0-1,-1 0 0,0 0 0,1 0 0,-1 1 0,0-1 0,0 0 1,1 0-1,-1 1 0,0-1 0,0 0 0,1 0 0,-1 1 1,0-1-1,0 0 0,0 1 0,1-1 0,-1 0 0,0 1 0,0-1 1,0 0-1,0 1 0,0-1 0,0 0 0,0 1 0,0-1 0,0 1 1,0-1-1,0 1 0,1 14-4,-2-12 1,-7 241-270,3-199 298,-1 1-1,-3-1 1,-18 56-1,25-95 32,-8 22 8,10-27-24,0 0 1,-1 0-1,1 0 0,-1 0 1,1 0-1,0 0 0,-1-1 1,1 1-1,-1 0 0,0 0 1,1 0-1,-1-1 0,0 1 1,1 0-1,-1-1 0,0 1 1,0-1-1,0 1 0,-1 0 1,1-2 6,0 1 0,0 0 0,0-1 0,0 1 0,0-1 0,0 1 1,0-1-1,0 0 0,0 1 0,0-1 0,0 0 0,1 0 0,-1 1 0,0-1 1,-1-1-1,-11-17-108,10 15 137,-13-15 72,9 11-148,0 0 0,1-1 0,0 0 0,-7-11 0,13 18 20,0 0 0,0 0 0,0 0 0,1 1 0,-1-1 0,0 0 0,0 0 0,1 1 0,-1-1 0,1 0 0,0 1 0,0-1 0,-1 1 0,1-1 0,0 1 0,0-1 0,2-1 0,1-5-7,-4 8-3,0 0 0,1-1 0,-1 1 0,0 0 1,0-1-1,0 1 0,1 0 0,-1 0 1,0-1-1,0 1 0,1 0 0,-1 0 0,0-1 1,0 1-1,1 0 0,-1 0 0,0 0 1,1 0-1,-1 0 0,0-1 0,1 1 1,-1 0-1,0 0 0,1 0 0,-1 0 0,0 0 1,1 0-1,-1 0 0,0 0 0,1 0 1,-1 0-1,0 0 0,1 0 0,-1 0 0,0 1 1,1-1-1,-1 0 0,0 0 0,1 0 1,-1 0-1,0 1 0,0-1 0,1 0 0,-1 0 1,0 0-1,1 1 0,-1-1 0,0 0 1,0 0-1,1 1 0,14 16-214,-13-14 207,2 1 22,1 1 0,-1-1 0,10 6 0,4 4 57,-15-11-32,0-1-1,1 0 1,0 0 0,-1 0-1,1 0 1,0-1 0,0 0-1,0 0 1,0 0-1,0 0 1,1 0 0,5 0-1,9-1 121,28-2-1,-31 1-38,16-3 38,0-2-1,0 0 1,51-18 0,-81 23-87,21-7-944,40-19 1,-56 23-329,-1 0 0,1 0 0,9-10 0,-12 11 182,-1 0-1,0 0 1,-1-1 0,1 1 0,-1-1-1,1 0 1,2-6 0,3-8-2050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6:01.5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3 8224,'-12'-2'6021,"14"16"619,0-1-6742,-1 1 667,-1 0 0,-1 0-1,0 0 1,-1 0-1,-6 23 1,-1 8-129,-17 187-2219,26-228 1625,-1 35-5058,1-38 5043,0-1 0,0 1 0,0-1 0,0 0 0,0 1 0,0-1 0,-1 0-1,1 1 1,0-1 0,0 0 0,0 1 0,0-1 0,0 0 0,-1 1 0,1-1 0,0 0 0,0 0 0,0 1 0,-1-1-1,1 0 1,-1 1 0,-4 2-2333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6:01.9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16 145 6880,'0'0'3,"-12"-3"1817,8 3-650,7 2-238,-2-1-580,0-1 0,0 0 0,1 0-1,-1 0 1,0 0 0,0-1 0,0 1 0,1 0 0,-1 0 0,0-1-1,0 1 1,0-1 0,0 1 0,0-1 0,0 1 0,0-1 0,1-1-1,4 0 100,13-9 906,-1 0 0,0-1 0,23-20 0,2-1 319,-37 29-1497,1-1 0,-1 1 0,1 1 0,0-1 1,0 1-1,1 0 0,-1 1 0,1 0 0,-1 0 1,1 0-1,0 1 0,-1 0 0,1 1 0,0 0 0,0 0 1,0 1-1,-1 0 0,1 0 0,14 4 0,27 11 77,0-2 0,56 8 0,-98-21-1113,-1 0 0,0-1 0,1 0 0,6-1-1,-10 1 208,-1-1-1,0 1 0,1-1 0,-1 1 1,1-1-1,-1 0 0,0 0 0,0 0 1,1 0-1,-1 0 0,0 0 0,0-1 0,0 1 1,2-3-1,7-17-6000,1-3 2177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6:03.3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 3904,'0'-4'594,"6"-11"12425,-2 27-11393,-1-4-460,-1 1-645,0 1 0,0 0 0,-1 1 0,-1-1 0,0 0 0,-1 11 0,0 5-168,1 12-72,9 250 382,3-152-1714,-11-126-1340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6:03.7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4 190 5152,'-1'-7'688,"0"0"0,0 0 0,1 1 0,0-1 0,0 0 0,0 0 0,1 0 0,2-8 0,-1 10-199,0 0 0,0 0 1,1 0-1,0 0 0,0 0 1,0 1-1,1 0 0,0-1 0,4-3 1,-1 2-29,-1 0 0,2 0-1,-1 1 1,0 0 0,10-4 0,-2 3-104,-1 0 1,1 2-1,0 0 0,0 0 1,0 1-1,0 1 0,0 1 1,1 0-1,-1 1 0,0 1 1,1 0-1,-1 1 0,0 0 1,0 2-1,27 8 0,-34-8-182,-1-1-1,0 1 1,0 0-1,0 1 0,7 6 1,-10-9-35,-1 1-1,0 0 1,-1 0 0,1 0 0,0 1 0,-1-1-1,0 1 1,0-1 0,0 1 0,0 0 0,0 0-1,0 4 1,-1-6-94,-1 0-1,0 0 1,0 0 0,0 0-1,0 0 1,0 1 0,-1-1-1,1 0 1,0 0-1,-1 0 1,0 0 0,1 0-1,-1 0 1,0 0-1,0 0 1,0-1 0,0 1-1,-1 0 1,1 0 0,0-1-1,-3 3 1,-3 2-8,1 0 1,-1-1-1,-14 9 0,10-8-215,-1 0-1,1-1 0,-1-1 0,1 0 0,-1 0 0,0-1 0,-1-1 0,-17 2 0,13-3-1560,0 0 0,0-2-1,-17-2 1,17-1-1862,7 0 1190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6:04.4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 6720,'0'-12'3722,"0"30"4827,2 6-5407,0 42-1692,-2-6-135,15 118 0,-15-177-1305,0 0 1,0 0-1,0 0 1,0 0-1,0 0 1,0 0 0,0-1-1,0 1 1,1 0-1,-1 0 1,0 0 0,1 0-1,-1-1 1,1 1-1,-1 0 1,1-1 0,-1 1-1,1 0 1,0 0-1,0-1 5,0-1-1,0 1 1,-1 0-1,1-1 0,0 1 1,0-1-1,-1 0 1,1 1-1,0-1 0,-1 1 1,1-1-1,-1 0 1,1 0-1,0-1 0,8-8-52,-3 3 16,32-30-207,-35 35 209,1-1 0,0 0 1,0 1-1,0-1 0,0 1 1,0 0-1,0 1 0,1-1 1,5-1-1,-7 3 14,0-1 0,-1 1 1,1 0-1,-1 0 0,1 0 0,-1 0 0,1 0 1,0 1-1,-1-1 0,4 2 0,-5-2 32,0 1-1,0-1 1,0 1-1,0-1 1,0 1-1,0 0 1,0-1-1,0 1 1,-1 0-1,1 0 1,0 0-1,-1 0 1,1 0-1,0-1 1,-1 1-1,1 0 1,-1 0-1,0 0 1,1 0-1,-1 1 1,0-1-1,1 0 1,-1 0-1,0 0 1,0 0-1,0 0 1,0 2 0,0 0 34,0 0 0,-1 1 1,1-1-1,-1 0 1,1 1-1,-1-1 1,0 0-1,0 0 1,-1 0-1,1 0 1,-1 0-1,1 0 1,-1 0-1,0 0 1,0 0-1,0-1 1,0 1-1,-1-1 1,1 0-1,-1 0 0,1 1 1,-1-2-1,0 1 1,0 0-1,-5 2 1,3-2-325,-1 0 0,1-1 0,-1 1 0,1-1 0,-1 0 0,1-1 0,-1 1 0,0-1 0,1 0 1,-1-1-1,1 1 0,-1-1 0,1 0 0,-1-1 0,-6-1 0,-4-3-2333,5 5 847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6:05.5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21 6048,'-15'-3'8341,"22"-5"-3936,-2 7-3961,-1-1-51,1 0 1,-1 1 0,1 0 0,0 0-1,8 0 1,-12 1-360,0 0-1,1 0 1,-1 0 0,0 0-1,0 0 1,0 0 0,0 1-1,0-1 1,0 1 0,0-1-1,0 1 1,1-1 0,-2 1-1,1-1 1,0 1-1,0 0 1,0 0 0,0-1-1,0 1 1,0 0 0,-1 0-1,1 0 1,0 0 0,-1 0-1,1 0 1,-1 0-1,1 0 1,-1 0 0,0 0-1,1 0 1,-1 2 0,2 4 40,-1 1 0,0 0 1,0 0-1,-1 0 0,0 0 1,-1 0-1,0 0 0,0-1 1,0 1-1,-1 0 0,-4 11 1,-3 3 186,-1 0-1,-19 31 1,25-47-134,-7 11 794,13-10-171,8-5 162,20-3-986,0-1 1,57-12-1,10-11-7295,-37 4-1436,-25 13 5179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6:06.7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63 673 3232,'-3'0'544,"0"0"-1,1 1 1,-1-1-1,0 1 1,0 0 0,0 0-1,1 0 1,-4 2 0,-10 3 2957,15-6-3125,0 0 0,-1 1 0,1-1 0,0 1 0,0-1-1,0 1 1,0-1 0,0 1 0,0 0 0,0-1 0,0 1-1,1 0 1,-1 0 0,0 0 0,0 0 0,1-1 0,-1 1 0,-1 2-1,11-1 1025,-8-1-1338,0-1 1,0 1 0,0-1-1,0 0 1,-1 0 0,1 1 0,0-1-1,0 0 1,0 0 0,0 0 0,0 0-1,0 0 1,2-1 0,15-3 279,-1-1 0,0-1 1,31-16-1,46-32-4,-56 31-216,-8 6-102,57-37 32,-72 44 30,-2-1 0,1-1 0,21-24 0,-33 33-92,1 1 0,-1-1 0,0 1 0,-1-1 0,1 0 0,-1 0 0,1 0 0,-1 0 0,0 0 0,0 0 0,0 0 0,0 0 0,-1-1 0,1 1 0,-1 0 0,0 0 0,0-1 0,0 1 0,0 0 0,0-1 0,-1 1 0,0 0 0,0 0 0,1 0-1,-2 0 1,1 0 0,0 0 0,-1 0 0,1 0 0,-1 0 0,0 0 0,-2-2 0,-10-10 14,-1 0 0,-1 1-1,0 1 1,-22-15-1,-19-15-53,-41-47 50,96 89 4,-2-3 86,0 0-1,1-1 1,-1 1-1,1-1 1,-4-7-1,6 11-75,1 0 0,-1 0 1,1-1-1,0 1 0,-1 0 0,1 0 0,0 0 1,0 0-1,0-1 0,0 1 0,0 0 1,0 0-1,0 0 0,0-1 0,1 1 0,-1 0 1,0 0-1,1 0 0,-1 0 0,1-1 0,-1 1 1,1 0-1,-1 0 0,1 0 0,0 0 1,0 0-1,-1 1 0,1-1 0,0 0 0,2-1 1,1-1-6,0 0 0,0 0 1,0 0-1,1 1 1,-1 0-1,1 0 1,8-3-1,40-5 159,-39 7-113,182-20 913,-156 22-714,0 1 0,0 1 0,40 8 0,-63-5-166,1 0-1,-1 1 0,31 13 1,-38-13-53,0 0 0,0 1 0,-1-1 0,1 2 0,-1-1 0,-1 2 0,11 10 0,-15-14 6,-1-1 0,-1 2 0,1-1 0,0 0 1,-1 1-1,0-1 0,0 1 0,0-1 1,0 1-1,-1 0 0,0 0 0,0 0 0,0 0 1,-1 0-1,0 0 0,0 0 0,0 0 1,0 0-1,-2 7 0,-2 5 58,-1 0-1,-1 0 1,0 0-1,-10 17 1,15-32-99,-8 17 144,1 1 0,-9 31 1,15-42-29,0 0 0,1 1 0,0-1 0,0 0 0,1 1 0,0-1 0,0 1 0,3 9 0,-2-15-52,0 0 0,0 0-1,0 0 1,0-1 0,1 1 0,0-1-1,0 1 1,0-1 0,0 1 0,1-1-1,-1 0 1,1 0 0,0 0 0,5 4-1,-3-4-11,0 1 0,1-1 0,0 0-1,-1-1 1,1 1 0,0-1 0,0 0-1,9 1 1,7 0-270,-1-1 0,1-1-1,-1-1 1,28-3 0,-11-2-1646,-11 1-1440,-2 2-3523,-16 6 3356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6:08.0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9 400 4640,'-9'0'8128,"14"1"-5958,8 1-1498,0 0 0,0-1 0,0-1 1,1 0-1,20-3 0,9-1-348,270-16 658,-106 4-270,-93 6-512,277-24 88,38-11 96,-132 3 204,-169 22-328,341-47 972,-34 16 100,-378 44-1192,436-43 1188,-57 18-569,-3 28-751,-397 6-2402,47 8-1,-71-6-1578,-10 4 1259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6:09.8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64 3136,'-5'0'9520,"-5"2"-4975,-3 1-2909,5-1-739,-1 0 998,9-2-1873,0 0 0,0 0 0,0 0 0,0 0 0,0 0 0,0 0 0,0 0 0,0-1 0,0 1 0,0 0 0,0 0 0,0 0 0,0 0 0,0 0 0,0 0 0,0 0 0,0 0 0,0 0 0,0 0 0,0 0 0,0 0 0,0 0 0,0 0-1,0 0 1,0 0 0,0 0 0,0 0 0,0 0 0,0 0 0,0 0 0,0 0 0,-1 0 0,1 0 0,0 0 0,0 0 0,0 0 0,2-11 682,26 0 131,43-25-1,-70 35-823,1 1 0,-1-1 1,0 1-1,0 0 0,1-1 0,-1 1 0,0 0 0,0 0 0,1 0 0,2 0 0,11-3-138,-4 1 138,-1 0 1,1 0-1,0 1 0,0 0 1,22 2-1,-13-1 97,-11 0-97,-1 0 1,1 1-1,-1 0 1,1 1-1,-1 0 1,16 5 0,-21-6-2,-1 0 0,0 0 1,0 0-1,1 1 1,-1-1-1,0 0 1,0 1-1,0-1 1,-1 1-1,1 0 1,0 0-1,-1-1 1,1 1-1,-1 0 1,1 0-1,-1 1 0,0-1 1,0 0-1,0 0 1,0 1-1,0-1 1,0 0-1,-1 1 1,1-1-1,-1 1 1,0-1-1,0 1 1,0-1-1,0 3 1,-2 9 71,0-1 1,-1 1 0,-1-1 0,0 0 0,-9 17 0,-34 61 140,32-65-186,1-2 1,0 0 1,-1-2-1,-1 0 0,-32 33 1,-71 56 329,117-109-340,0 0 24,-1 0 0,1 0 0,0 0 0,0 0 1,0 0-1,1 0 0,-1 1 0,0-1 0,-1 4 0,3-6-31,0 1-1,0-1 0,0 0 1,0 0-1,0 1 0,0-1 1,0 0-1,0 0 0,0 0 1,0 1-1,0-1 0,0 0 1,0 0-1,0 0 0,0 1 1,0-1-1,1 0 1,-1 0-1,0 0 0,0 0 1,0 1-1,0-1 0,0 0 1,0 0-1,1 0 0,-1 0 1,0 0-1,0 1 0,0-1 1,0 0-1,1 0 1,-1 0-1,0 0 0,0 0 1,0 0-1,1 0 0,-1 0 1,0 0-1,0 0 0,0 0 1,1 0-1,-1 0 0,0 0 1,0 0-1,1 0 0,-1 0 1,0 0-1,0 0 1,1 0 5,22-1 173,0-2-1,26-6 1,-12 2-91,39-6 116,85-13-133,-119 27-2502,-29-4-2446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6:10.2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8384,'0'0'2704,"14"1"1333,-12 1-3639,1 0 1,0 0-1,-1 0 0,1 0 1,-1 0-1,1 1 1,-1-1-1,0 1 0,0-1 1,0 1-1,-1 0 0,1 0 1,-1-1-1,1 1 1,1 6-1,0 2 206,0 0-1,0 1 1,0 14 0,-1 4 147,0-1 1,-6 54-1,-17 61-753,8-58-2986,12-71 620,3-10-1499,5-4 1292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8:44.7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50 32 7648,'-45'-5'3456,"40"2"-3008,10 0 128,5-2-416,7-4 64,11 3-128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6:10.5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3 6720,'-1'-3'2738,"7"6"-180,8 9 2727,-11-7-4818,-1-1 0,1 1 0,-1 0 0,0-1 0,-1 1 0,1 0 0,-1 0 1,2 10-1,-1 2 273,-1 24 1,-2-1-830,-3 0 1,-1 0-1,-1 0 1,-14 41-1,7-42-4241,7-27 2309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6:10.9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7 116 8384,'-6'-1'2641,"11"-1"-223,11-4 309,19-18 754,-23 15-2556,1 1 0,25-13 0,-19 12-361,0 2-1,0 0 1,1 1 0,0 1 0,0 1-1,0 1 1,0 1 0,0 0-1,27 2 1,-23 1-335,-1 1-1,0 1 1,0 1-1,0 1 1,-1 1 0,34 13-1,-40-11-45,20 11-1,-12-1-895,-21-15-92,1 0 0,-2 1 0,1-1 0,4 6 0,-3-4-1126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6:11.3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 8480,'-1'0'135,"1"0"0,-1 0 0,1 0 0,-1 0 0,1 1 0,-1-1 0,1 0 0,-1 0 0,1 0 0,-1 1 0,1-1 0,0 0 0,-1 1 0,1-1 0,0 0 0,-1 1 0,1-1 0,0 1 0,-1-1 0,1 0 0,0 1 0,0-1 0,-1 1 0,1-1 0,0 1 1,0-1-1,0 1 0,0-1 0,0 1 0,0-1 0,-1 1 0,1-1 0,0 1 0,1-1 0,-1 1 0,0-1 0,0 1 0,0-1 0,0 1 0,0-1 0,0 1 0,1-1 0,-1 1 0,9 27 3086,-1-5-1927,0 1 0,-2-1-1,-1 1 1,-1 1 0,2 32-1,-6 128 516,-2-34-1108,3-79-468,2 23-253,-3-94-5,0 1 0,0-1-1,0 0 1,0 1 0,1-1 0,-1 0-1,0 1 1,1-1 0,-1 0-1,1 1 1,-1-1 0,1 0 0,-1 0-1,1 0 1,0 0 0,0 0 0,0 0-1,0 0 1,1 2 0,-1-3-13,0 0 0,0 0 1,0 0-1,0 1 0,0-1 0,0-1 1,0 1-1,0 0 0,0 0 0,0 0 1,0 0-1,0-1 0,0 1 0,0 0 1,0-1-1,0 1 0,0-1 0,0 1 1,-1-1-1,1 0 0,0 1 0,0-1 1,-1 0-1,1 1 0,0-1 0,-1 0 1,1 0-1,0-1 0,12-14-468,0-1 0,16-31-1,5-6 250,-19 31 230,-7 10 68,1 1-1,0 0 1,1 0 0,20-19-1,-29 30-3,0 0 1,0 0-1,0 1 0,0-1 0,-1 0 0,1 1 1,0-1-1,0 1 0,0-1 0,0 1 0,0 0 1,0-1-1,0 1 0,1 0 0,-1 0 0,0 0 1,0 0-1,0 0 0,0 0 0,0 0 0,0 0 1,0 0-1,0 0 0,0 1 0,0-1 0,0 0 1,0 1-1,0-1 0,0 1 0,0-1 0,0 1 1,0-1-1,0 1 0,0 0 0,0-1 0,-1 1 1,1 0-1,0 0 0,-1 0 0,2 1 0,1 3 47,0 0 0,0 1-1,0-1 1,0 1-1,2 9 1,0 3 2,-1 0-1,-1-1 1,-1 1 0,1 32 0,-2 3-4889,-1-31 452,0-13 1738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6:11.7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522 1 10976,'-13'6'4960,"-10"14"-4321,1-7 1793,4 2-1472,-32 5 928,0 5-1088,-17 3 576,9 4-832,-5 3-256,18-2-192,1-5-1248,15-4 640,3-8-4160,12-4 2592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6:12.2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236 33 3552,'-4'-14'1147,"4"14"-1098,0-1 1,0 1 0,0-1 0,0 0 0,0 1 0,0-1 0,0 1 0,0-1 0,0 1-1,0-1 1,0 0 0,0 1 0,1-1 0,-1 1 0,0-1 0,0 1 0,1-1 0,1-7 5953,-12 20 642,-17 21-4080,15-16-1357,-18 35 0,-68 192 2013,84-204-2944,2 1-1,1 0 0,-6 61 1,14-76-267,2 0 1,1 0-1,1 0 1,1 0-1,1 0 0,12 44 1,-8-44-74,2 0 0,12 26 1,-16-41-336,1-1 0,0 0 0,1 0 0,0 0 1,0-1-1,1 0 0,11 11 0,-14-16 41,0-1 0,0 1 0,0-1 0,0 1 0,0-1 0,1-1 0,0 1 0,-1-1 0,12 3 0,-6-3-676,1-1 0,-1 0 0,1-1 0,12-1 0,62-6-2999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6:12.8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16 5216,'0'0'49,"0"0"-1,0 0 1,-1 0 0,1 0-1,0 0 1,-1 0 0,1 0-1,0 0 1,-1-1 0,1 1-1,0 0 1,0 0 0,-1 0 0,1 0-1,0 0 1,-1 0 0,1-1-1,0 1 1,0 0 0,0 0-1,-1 0 1,1-1 0,0 1 0,0 0-1,0 0 1,-1-1 0,1 1-1,0 0 1,0 0 0,0-1-1,0 1 1,0 0 0,0-1-1,-1 1 1,1 0 0,0-1 0,0 1-1,0 0 1,0 0 0,0-1-1,0 1 1,0 0 0,1-1-1,-1 0 162,1 1-1,-1-1 0,1 1 0,0-1 0,0 1 0,-1-1 0,1 1 0,0-1 1,0 1-1,-1 0 0,1-1 0,0 1 0,0 0 0,0 0 0,0 0 0,-1 0 1,1 0-1,0 0 0,2 0 0,-1 0 214,0 0-1,1 0 1,-1 1 0,1-1-1,-1 1 1,0 0 0,1 0-1,-1 0 1,0 0-1,0 0 1,3 2 0,23 20 1644,-18-14-1452,14 12 844,-2 1-1,0 1 0,29 39 1,-41-48-1143,-1 1 1,0 0-1,-1 1 1,-1-1 0,0 1-1,-2 1 1,1-1-1,3 24 1,-5-6-61,-1-1 0,-2 0 0,-2 0 0,0 1 0,-2-1 0,-2 0-1,-11 41 1,5-34-626,-30 70-1,25-76-1515,-1 0 0,-24 33 0,26-43-621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6:13.8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30 3392,'0'0'128,"-1"0"1,1 0-1,0 0 1,-1 0-1,1 0 1,-1-1-1,1 1 1,0 0-1,-1 0 1,1-1-1,0 1 1,-1 0-1,1 0 1,0-1-1,-1 1 1,1-1-1,0 1 1,0 0-1,-1-1 1,1 1-1,0 0 1,0-1-1,0 1 1,-1-2-1,12 0 4833,2 0-4766,-9 1 82,23-5 1903,45-4-1,-64 10-2027,-1 0 0,1 0 1,-1 0-1,1 1 0,-1 0 1,1 0-1,-1 1 0,0 0 1,0 0-1,0 1 0,9 4 0,-14-6-91,1 1 0,-1 0 0,1 0 0,-1 0 0,0 0 0,1 0 0,-1 0-1,0 0 1,-1 1 0,1-1 0,0 1 0,-1-1 0,1 1 0,-1 0 0,0-1 0,0 1-1,0 0 1,0 0 0,0 0 0,-1 0 0,1 0 0,-1 0 0,0 0 0,0 0-1,0 0 1,0 0 0,-1 0 0,1 0 0,-1 0 0,-1 4 0,-1 1-7,0 0-1,0-1 1,0 0 0,-1 0 0,0 0 0,0 0 0,-1-1 0,0 1 0,0-1-1,-8 6 1,-24 22-203,37-33 138,0-1 1,0 0-1,-1 0 1,1 0-1,0 0 0,0 0 1,0 0-1,0 1 1,0-1-1,0 0 0,0 0 1,0 0-1,0 0 1,0 1-1,0-1 0,0 0 1,0 0-1,-1 0 1,1 0-1,0 1 0,0-1 1,1 0-1,-1 0 1,0 0-1,0 0 0,0 1 1,0-1-1,0 0 0,0 0 1,0 0-1,0 0 1,0 1-1,0-1 0,0 0 1,0 0-1,1 0 1,6 5-155,18 0 155,-17-3-10,33 5 573,-34-7-252,-1 1-1,1 0 0,0 0 0,-1 0 0,1 1 0,-1 0 0,1 1 0,-1-1 1,0 1-1,0 1 0,6 3 0,-11-6 676,-8 5-32,3-2-1101,1-1 1,0 0-1,-1 0 1,0 0-1,0-1 0,0 1 1,0-1-1,0 0 1,-6 2-1,-43 13-5175,37-12 3062,-12 3-396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6:15.1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4 296 6240,'-4'-5'10007,"44"31"-4532,-29-16-4859,0 1 1,-1 0-1,-1 0 0,15 25 1,-13-20-398,14 22 40,-2 2 0,-2 0 0,24 63 0,32 132 122,-75-228-374,16 52-44,-17-53 326,0-4 20,1-6-122,-1-1-188,15-46 77,10-65 1,13-45 63,33-22-329,-68 174 181,60-127-307,20-48-2762,-79 169 1940,0 2-777,11-21 0,-14 30 517,1 0 1,-1 0-1,1 1 1,0-1 0,5-4-1,0 4-1253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6:18.2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297 43 3968,'0'-2'174,"0"1"1,-1 0-1,1-1 1,0 1-1,0-1 1,-1 1-1,1-1 1,2-8 8685,-7 17-7969,1 0 0,0 0 1,1 1-1,-4 10 0,-1 2-169,-75 168 2254,25-57-1452,-40 106-317,89-211-1151,3-10 188,-5 23 0,11-39-241,0-1 1,0 1-1,0 0 1,0 0-1,0 0 1,0 0-1,0 0 1,0 0-1,0 0 1,0 0 0,1 0-1,-1 0 1,0 0-1,0 0 1,0 0-1,0 0 1,0 0-1,0 0 1,0 0-1,0 0 1,0 0 0,0 0-1,0 0 1,0 0-1,0 0 1,0 0-1,0 0 1,1 0-1,-1 0 1,0 0 0,0 0-1,0 1 1,0-1-1,0 0 1,0 0-1,0 0 1,0 0-1,8-13-22,8-17 64,8-24 136,21-69 1,-37 97-135,20-58 110,43-118 417,-55 163-432,34-92 1380,-49 128-1398,3-13 562,-4 16-675,0 0-1,0 0 0,0 0 0,0-1 0,1 1 1,-1 0-1,0 0 0,0 0 0,0-1 0,0 1 1,0 0-1,1 0 0,-1 0 0,0 0 0,0-1 0,0 1 1,1 0-1,-1 0 0,0 0 0,0 0 0,1 0 1,-1 0-1,0 0 0,0 0 0,1 0 0,-1 0 1,0 0-1,0 0 0,1 0 0,-1 0 0,0 0 0,0 0 1,1 0-1,-1 0 0,0 0 0,0 0 0,1 0 1,-1 0-1,0 0 0,0 0 0,0 0 0,1 1 1,-1-1-1,0 0 0,0 0 0,0 0 0,1 0 1,-1 1-1,0-1 0,0 0 0,0 0 0,0 0 0,0 1 1,0-1-1,1 0 0,5 9 36,1 0 0,-1 1 0,-1-1 0,6 14 0,-1-4 39,167 276 153,-73-132-268,-63-96 196,-14-25-130,-1 1-1,-3 1 1,19 49 0,-42-93-36,1 3 42,0 0 0,0-1 0,0 1 0,0 0 1,-1 0-1,1-1 0,-1 5 0,0-7-37,0 0 1,0 0-1,0 0 0,0 1 1,0-1-1,0 0 0,0 0 1,0 0-1,-1 0 0,1 1 1,0-1-1,0 0 1,0 0-1,0 0 0,0 0 1,0 1-1,-1-1 0,1 0 1,0 0-1,0 0 0,0 0 1,0 0-1,-1 0 1,1 0-1,0 0 0,0 1 1,0-1-1,-1 0 0,1 0 1,0 0-1,0 0 0,0 0 1,-1 0-1,1 0 0,0 0 1,0 0-1,-1 0 1,-16-8 34,-30-19-290,3 4 84,-58-19 1,62 30 76,0 3-1,0 0 1,-50-2 0,-65 1-1771,51 14-4755,89 1 2280,34 3-5777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6:18.8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8 7872,'-18'-8'8256,"23"22"-4966,0 11-1888,-2 2-1,0-1 1,-2 45-1,-1-70-1370,-2 38 777,-1-1 1,-1 0-1,-11 41 0,-38 113 514,30-118-839,-25 143-1,47-210-465,-2 13 280,3-20-289,0 0 0,0 1 0,0-1 0,0 0 0,0 1 0,0-1 0,0 0 0,0 1 0,0-1 0,0 0 0,1 1 0,-1-1 0,0 0 0,0 1 0,0-1-1,0 0 1,1 0 0,-1 1 0,0-1 0,0 0 0,0 0 0,1 1 0,-1-1 0,0 0 0,0 0 0,1 0 0,-1 0 0,0 1 0,0-1 0,1 0 0,-1 0 0,0 0 0,1 0 0,-1 0 0,0 0 0,1 0-1,-1 0 1,0 0 0,1 0 0,-1 0 0,0 0 0,1 0 0,-1 0 0,1 0 0,7-3 42,0 0-1,1 0 1,-1-1 0,-1 0-1,1-1 1,0 1 0,12-12 0,12-7 155,67-26-145,-51 27-158,-25 11 52,27-9-1,-40 17-122,1 0 0,-1 1-1,1 0 1,-1 0-1,13 1 1,-21 1-159,0 0 1,0 0-1,0 0 1,0 1-1,0-1 0,0 1 1,0-1-1,0 1 1,1 1-1,8 8-5665,-6-2 3374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8:47.4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10 745 2720,'-9'1'1029,"8"4"1816,13 9 1485,-10-12-4582,1 0 597,-1 0 1,1 0 0,-1-1 0,1 1 0,0-1-1,0 1 1,0-1 0,-1 0 0,1 0-1,0-1 1,4 2 0,33 1 1968,-28-4-2008,-1-1 0,0 0 0,0-1 0,1 0-1,-2-1 1,1 0 0,0 0 0,18-12-1,-20 10-207,0 0-1,-1 0 0,1-1 0,-2-1 0,12-11 0,-3-1 102,14-23 1,-8 4-44,-1-1 0,-3 0 0,15-46 0,-5 12 398,-13 27-343,-9 24-198,-5 16-13,12 89-432,-11-34 417,-1-1 0,-3 1 0,-2-1 0,-2 0 0,-20 81 0,23-118 173,2-6-85,0 0-1,0 0 0,-1 1 1,1-1-1,-1-1 1,-4 7-1,6-9-55,-1 0 1,0 0 0,0 0-1,0-1 1,0 1-1,1 0 1,-1-1 0,0 1-1,0-1 1,0 1-1,0-1 1,0 1 0,-1-1-1,1 0 1,0 1-1,0-1 1,0 0 0,0 0-1,0 0 1,0 0-1,0 0 1,-1 0 0,1 0-1,0 0 1,0 0-1,0-1 1,0 1 0,0 0-1,0-1 1,-2 0-1,0-1 6,1 1 0,-1-1-1,1 0 1,-1 0 0,1 0 0,0 0-1,0 0 1,0-1 0,0 1-1,0-1 1,0 1 0,1-1 0,-1 0-1,1 1 1,-1-4 0,-3-7-218,-7-26 0,11 36 249,-2-15 112,5 14-199,6 10-149,-3-1 144,0 0 0,1 0 1,0-1-1,12 8 0,-15-10 64,0-1-1,-1 0 1,1 0 0,0 0 0,0 0-1,0 0 1,0-1 0,0 1 0,0-1-1,0 0 1,0 0 0,1 0 0,-1 0 0,5-2-1,2-1 85,1-1-1,0-1 1,-1 0-1,0 0 1,0-1-1,12-9 1,14-8 94,-27 17-224,-2 2 22,-1 1 0,0 0-1,1 0 1,12-4-1,-17 6-16,-1 1-1,1 0 0,0 0 0,-1-1 1,1 1-1,-1 0 0,1 0 0,0 1 0,-1-1 1,1 0-1,-1 0 0,1 1 0,0-1 1,-1 1-1,1 0 0,-1-1 0,0 1 1,1 0-1,-1 0 0,1 0 0,-1 0 0,0 0 1,0 0-1,0 0 0,0 0 0,2 2 1,0 1-13,-1 1 1,1-1 0,-1 1-1,0-1 1,0 1 0,-1-1-1,1 1 1,-1 0 0,0 0-1,0 8 1,0 5-51,-2 28 0,0-35 17,-10 80 95,0-18 103,2 25 7,-4 61-69,12-149-15,1-4 35,0 0 0,0-1 0,-1 1 0,0 0 0,0-1 1,0 1-1,-4 8 0,3-13 213,1-6-182,2-11 5,5-33-5,16-102 69,-17 127-190,2 0 1,0 1-1,1 0 0,15-29 0,91-137 84,-31 56-317,-57 90 154,37-46-1,-61 86 56,1 0 1,-1 0-1,1 1 1,0-1-1,0 1 1,0-1-1,0 1 0,0 0 1,5-2-1,-7 4 9,0-1 0,0 1-1,0 0 1,0-1-1,1 1 1,-1 0 0,0 0-1,0 0 1,0 0 0,1 0-1,-1 0 1,0 0-1,0 0 1,0 1 0,1-1-1,-1 0 1,0 1 0,0-1-1,0 1 1,0-1-1,0 1 1,0-1 0,0 1-1,0 0 1,0 0 0,0-1-1,0 1 1,0 0-1,0 0 1,-1 0 0,1 0-1,1 2 1,2 3-16,0 1 1,-1 1-1,1-1 1,-2 1-1,1-1 1,-1 1-1,0 0 0,2 13 1,-2 7 57,0 30 1,-2-57-33,0 13 20,0 1 1,-1 0 0,0-1 0,-1 1-1,-1-1 1,0 1 0,-1-1 0,-8 20-1,11-32-15,1-1 0,-1 1-1,0-1 1,1 0 0,-1 0 0,0 1-1,0-1 1,0 0 0,0 0-1,0 0 1,0 0 0,0 0 0,0 0-1,0 0 1,-1 0 0,1-1 0,0 1-1,-1 0 1,1-1 0,0 1-1,-1-1 1,1 1 0,-1-1 0,1 0-1,-1 1 1,1-1 0,0 0-1,-1 0 1,1 0 0,-1 0 0,1-1-1,-1 1 1,-1-1 0,-4-1 15,0-1-1,1 0 1,-1-1 0,1 0 0,-11-7-1,-10-7-68,-17-12 230,44 30-183,0 0 0,0 0-1,0 0 1,0 0 0,0 0 0,1 0 0,-1 0 0,0 0 0,0 0-1,0 0 1,0 0 0,0 0 0,0 0 0,0 0 0,0-1 0,0 1-1,0 0 1,0 0 0,0 0 0,0 0 0,0 0 0,1 0 0,-1 0-1,0 0 1,0 0 0,0 0 0,0 0 0,0 0 0,0 0 0,0 0-1,0 0 1,0 0 0,0-1 0,0 1 0,0 0 0,0 0-1,0 0 1,0 0 0,0 0 0,0 0 0,0 0 0,0 0 0,0 0-1,0 0 1,0 0 0,0 0 0,0-1 0,7 2-44,6 3 10,-6-3 62,-1 1 1,1 0-1,8 5 0,-10-6-21,-1 1 0,1-1 0,-1 1 0,1-1 0,-1-1 0,1 1-1,0-1 1,-1 1 0,1-1 0,0-1 0,-1 1 0,1-1 0,0 0 0,7-2 0,3-2 27,0 0 0,0-1 0,13-9 1,22-15 11,-2-2 1,69-61-1,-104 82-12,27-24 6,18-14-124,-47 41 71,-11 7 4,1 1 1,-1-1-1,1 1 1,-1-1-1,0 1 1,1-1-1,-1 1 1,1 0-1,-1-1 1,1 1-1,-1 0 1,1 0-1,0-1 0,-1 1 1,1 0-1,-1 0 1,2 0-1,-2 1-3,0 0-1,0 1 1,0-1-1,0 1 1,0-1-1,0 0 1,-1 1-1,1-1 1,0 1-1,-1-1 1,0 2-1,-25 71 144,2-5-316,8-6 87,15-56 117,0 0 0,0 0 0,1 0 1,0 0-1,0 0 0,0 0 0,3 8 0,-3-13 1,0-1-1,1 1 1,-1-1 0,1 1 0,0-1-1,-1 1 1,1-1 0,0 0 0,0 1 0,0-1-1,0 0 1,0 0 0,0 1 0,0-1-1,0 0 1,1 0 0,-1 0 0,0 0-1,1-1 1,2 2 0,-1-1 32,0 0 1,0 0-1,1 0 0,-1-1 1,0 0-1,0 0 0,0 1 0,1-2 1,5 0-1,3-1 63,-1-1 0,1-1-1,-1 1 1,19-11 0,-23 10-98,1 0 1,-1-1 0,0 0-1,-1-1 1,1 1 0,-1-1-1,6-8 1,34-49 72,-31 41-50,103-162-97,-49 72 182,-38 63-118,28-65 0,-54 105-86,0-1-1,-1 0 1,-1 0-1,1 0 1,-2-1-1,4-18 1,-6 29 72,0 0 1,0 0-1,0 0 0,0 0 1,0-1-1,0 1 1,0 0-1,0 0 1,0 0-1,0 0 1,0-1-1,0 1 1,0 0-1,0 0 1,0 0-1,0 0 1,0-1-1,0 1 1,0 0-1,0 0 1,0 0-1,0 0 1,-1-1-1,1 1 1,0 0-1,0 0 1,0 0-1,0 0 1,0 0-1,0 0 1,0-1-1,-1 1 1,1 0-1,0 0 1,0 0-1,0 0 0,0 0 1,0 0-1,-1 0 1,1 0-1,0 0 1,0 0-1,0 0 1,0 0-1,-1 0 1,1 0-1,0 0 1,0 0-1,0 0 1,0 0-1,-1 0 1,1 0-1,0 0 1,-11 9-235,-11 19 60,8-5 164,0 0 0,2 0 0,1 1 0,0 1 0,2 0 0,1 0 0,1 1 1,-3 26-1,5-22 70,1 0 1,2 0 0,1 0 0,2 1 0,1-1-1,6 33 1,-5-46-39,1 0-1,1 0 1,1 0-1,0-1 1,12 23 0,-15-34 23,0-1 0,-1 0 0,2 0-1,-1 0 1,0 0 0,1 0 0,0-1 0,0 1 0,0-1 0,0 0 0,0 0 0,0-1 0,1 1 0,0-1 0,-1 0 0,1 0 0,0-1 0,0 0 0,0 1 0,0-1 0,0-1 0,0 1 0,6-1 0,-3 0-354,1 0 1,0-1-1,-1 0 0,1-1 0,13-3 1,-18 3-309,0 1 0,0-1 0,0 0 0,0 0 0,0-1 1,-1 1-1,1-1 0,-1 0 0,1 1 0,-1-2 0,0 1 0,4-7 1,3-2-1743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6:19.2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44 9984,'-9'-1'1324,"-14"-4"-656,19 3 1504,11 2 3471,121 5 926,6 1-4141,-84-7-2159,64-11 0,-6-6-2748,-34 4-5558,-60 13 5738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6:19.6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72 13312,'-18'-8'6015,"39"4"-5247,3-1 2272,7 5-1824,14-3 1344,5 3-1472,3-3-32,-3 3-640,13-9-320,-5 4-96,5-6-1280,-5 2 704,-8-2-4640,-5 7 2912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6:46.3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2 4384,'0'0'159,"-1"0"0,0-1 0,1 1 1,-1 0-1,0 0 0,1 0 0,-1 0 0,0 0 0,0 0 1,1 0-1,-1 0 0,0 0 0,1 0 0,-1 0 0,0 1 1,1-1-1,-1 0 0,0 0 0,1 1 0,-1-1 0,1 0 1,-1 1-1,0-1 0,1 1 0,-1-1 0,1 0 0,-1 1 1,1-1-1,-1 1 0,0 1 0,-11 22 2783,4-7-504,3-6 234,-9-5-1445,8-6-1329,1 19 70,-4 22 0,7-20 30,2 1-1,0 1 0,1-1 1,1-1-1,1 1 0,1 0 1,9 28-1,31 113 515,-42-162 577,2-6-516,7-14-393,5-7-209,-12 21 14,0 1 1,0 0-1,1 0 0,-1 0 0,1 1 0,0-1 0,0 1 0,0 0 0,1 1 0,-1-1 0,11-2 0,0 1-21,-1 1-1,1 0 1,18 0-1,-27 2 32,1 1-1,-1 0 0,1 1 1,-1 0-1,1 0 1,-1 0-1,0 1 1,1 0-1,-1 1 1,9 4-1,-13-6 32,0 1 0,-1-1 0,1 1 0,-1 0 0,1 0 0,-1 0 0,0 0 0,0 0 0,0 0 0,0 0 0,0 1 0,0-1 0,0 1 0,-1 0 0,0-1 0,1 1 0,-1 0 0,0 0 0,0 0 0,-1-1 0,1 1 0,0 0 0,-1 0 0,0 0 0,0 0 0,0 0 0,-1 6 0,1-5 34,-1 0 1,0 0-1,0 0 1,-1 0-1,1 0 0,-1 0 1,0-1-1,0 1 1,0-1-1,0 1 1,-1-1-1,-4 5 1,2-3 37,0 0 1,-1-1-1,1 0 1,-1 0 0,0 0-1,-12 4 1,1-1 8,0-2 0,0 0 0,0-1-1,-35 4 1,36-7-129,0 0 0,1-1 0,-1-1 0,0-1 0,-26-5-1,-7-7-5012,42 12 2380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7:19.3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44 161 2720,'-2'-4'378,"1"0"0,0 1 0,0-1 0,1 0 0,-1 0 0,1 0 0,0 0 0,0 0 0,0-5 0,1-8 3095,-9 130-700,11 114-933,-3 128-208,-3-327-433,3-28-1181,0 0 1,0 0-1,0 0 0,0 0 0,0 1 0,0-1 1,0 0-1,1 0 0,-1 0 0,0 0 1,0 0-1,0 0 0,0 0 0,0 0 0,0 0 1,0 1-1,0-1 0,0 0 0,0 0 0,0 0 1,-1 0-1,1 0 0,0 0 0,0 0 1,0 0-1,0 0 0,0 0 0,0 1 0,0-1 1,0 0-1,0 0 0,0 0 0,0 0 0,0 0 1,0 0-1,0 0 0,0 0 0,0 0 0,-1 0 1,1 0-1,0 0 0,0 0 0,0 0 1,0 0-1,0 0 0,0 0 0,0 0 0,0 0 1,0 0-1,-1 0 0,1 0 0,0 0 0,0 0 1,0 0-1,0 0 0,0 0 0,0 0 1,0 0-1,0 0 0,0 0 0,-1 0 0,1 0 1,0 0-1,-3-17 796,-1-70-318,-3 9-373,2 32-83,2-86-1,4 16 79,-5 50-13,2 46-58,1 0-1,2-32 1,0 32 24,-1 15-80,0-1 0,1 1 0,-1 0 1,3-10-1,-2 9-13,17 22-31,-8-1 92,-1 1 0,10 21-1,6 13 155,39 52-40,-51-84-130,1 0 0,1-1 1,23 21-1,-14-17 173,-1 1 0,0 1 0,33 47 0,-46-53 3,-8-12-154,0-1-1,0 0 0,1-1 1,4 6-1,-7-8-26,0-1 0,0 0 1,0 0-1,0 0 0,0 0 0,0 0 0,1 0 1,-1 1-1,0-1 0,0 0 0,0 0 1,0 0-1,0 0 0,1 0 0,-1 0 0,0 0 1,0 0-1,0 0 0,0 0 0,0 0 0,1 0 1,-1 0-1,0 0 0,0 1 0,0-1 1,0-1-1,1 1 0,-1 0 0,0 0 0,0 0 1,0 0-1,0 0 0,1 0 0,-1 0 0,0 0 1,0 0-1,0 0 0,0 0 0,0 0 1,1 0-1,-1 0 0,0-1 0,0 1 0,3-10 391,-2-16-49,-1 24-303,3-29 88,1 1 0,1 0 1,17-58-1,-6 31-225,6-28 24,13-59 213,-30 116-194,7-44 53,-3 43 2,-6 25-1512,-5 21-4672,-2 0 1051,-1 5 1686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7:23.1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123 47 2496,'13'-20'1461,"-14"20"-1291,1-1-1,0 1 0,0 0 1,-1-1-1,1 1 1,0 0-1,0-1 1,-1 1-1,1 0 0,0-1 1,-1 1-1,1 0 1,0 0-1,-1-1 0,1 1 1,-1 0-1,1 0 1,0 0-1,-1 0 1,1 0-1,-1-1 0,1 1 1,-1 0-1,1 0 1,-1 0-1,-19-1 1367,16 2-1380,0 0-1,-1 1 0,1-1 0,1 1 0,-1 0 0,0 0 1,0 0-1,1 1 0,-1-1 0,1 1 0,0 0 0,0 0 1,0 0-1,-5 7 0,1-1 68,2 0 1,-1 1 0,1-1-1,0 1 1,-3 11 0,5-11-81,1 0 0,0 1 0,0-1 0,1 1 0,0-1 1,1 1-1,0-1 0,1 1 0,0 0 0,1-1 1,0 0-1,5 15 0,-6-23-93,-1 0 1,1 0-1,0 0 1,0 0 0,0 0-1,1 0 1,-1 0-1,0 0 1,1-1-1,-1 1 1,1-1-1,-1 1 1,1-1-1,0 1 1,0-1-1,0 0 1,0 0-1,0 0 1,0 0-1,0 0 1,0 0 0,0 0-1,0-1 1,4 1-1,-2-1 27,-1 0 1,1 0-1,0 0 0,0 0 0,0-1 0,-1 0 1,1 0-1,0 0 0,-1 0 0,1 0 0,-1-1 1,1 0-1,-1 1 0,4-5 0,4-1 85,-1-1 0,0-1 0,0 1 0,-1-2 0,0 1 1,-1-2-1,9-13 0,-14 19-113,0 1 0,0-1 1,-1 1-1,0-1 1,0 0-1,0 0 1,-1 0-1,0 0 0,0 0 1,0 0-1,0 0 1,-1 0-1,0-1 1,0 1-1,0 0 0,-1 0 1,1 0-1,-1-1 1,-1 1-1,1 0 1,-3-6-1,-1 3-30,1 0-1,-1 1 1,0 0 0,0 0 0,-1 0-1,0 1 1,-7-7 0,9 10-48,0 0 0,0 0 0,0 0 0,0 0 0,-1 1 0,1-1 0,-1 1 0,0 0 0,1 0 0,-1 1 0,0 0 0,0 0 0,-10-1 0,12 2-1,1 0 0,-1 0 0,1 1 0,-1-1 0,1 1 1,-1 0-1,1-1 0,-5 3 0,6-2-79,0-1 1,1 1-1,-1-1 1,0 1-1,0 0 0,0-1 1,0 1-1,1 0 1,-1-1-1,0 1 1,1 0-1,-1 0 1,1 0-1,-1-1 0,1 1 1,-1 0-1,1 0 1,-1 0-1,1 0 1,0 0-1,-1 0 1,1 0-1,0 1 0,3 10-1250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7:23.5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1 7648,'-10'11'3456,"5"12"-3008,1-9 1952,4-3-1408,-5 1-128,10 5-544,-5-6-96,9 1-129,1-4 97,-2 4-128,0-9-160,6 5 32,-4-3-5471,-2-1 3039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7:24.9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136 525 3136,'-11'-1'1664,"7"-2"794,3 2-2050,-1 0 0,1 1 0,-1-1 0,1 1 0,-1-1 0,1 1 0,-1 0-1,0-1 1,1 1 0,-1 0 0,-3 0 0,-24 1 1796,12 2-1496,13-3-641,0 0-1,0 1 1,0-1-1,0 1 1,0 0-1,1 1 1,-1-1-1,0 0 1,0 1-1,-4 3 1,8-5-60,-1 1-1,0 0 1,1-1-1,0 1 1,-1 0 0,1-1-1,-1 1 1,1 0 0,0 0-1,-1-1 1,1 1 0,0 0-1,0 0 1,0-1 0,0 1-1,-1 0 1,1 0-1,0 0 1,0-1 0,1 1-1,-1 0 1,0 0 0,0 0-1,0-1 1,0 1 0,1 0-1,-1 0 1,0-1 0,1 1-1,-1 0 1,1 0 0,-1-1-1,1 2 1,3 2 64,-1 0 1,1 0-1,6 7 0,-8-9-43,3 1 27,-1 1 1,1-1 0,0 0 0,0 0 0,0-1 0,0 0-1,1 1 1,-1-2 0,0 1 0,1-1 0,7 2 0,-9-3 14,-1 1 0,1-1 0,0 0 0,0 0 0,0 0 0,-1 0 0,1 0 0,0-1 0,0 0 0,-1 0 0,1 0 0,0 0 1,-1-1-1,1 1 0,-1-1 0,7-4 0,-10 6-65,0-1 0,1 0 1,-1 1-1,0-1 0,0 0 1,0 1-1,1-1 0,-1 0 1,0 1-1,0-1 0,0 0 1,0 0-1,0 1 0,0-1 0,0 0 1,0 1-1,-1-1 0,1-1 1,-6-15 10,5 15-16,0-1 0,-1 1-1,1 0 1,-1 0 0,0 1 0,1-1 0,-1 0-1,0 0 1,0 1 0,0 0 0,-1-1-1,1 1 1,-4-2 0,-1 0-79,0 0-1,0 1 1,0-1 0,-7 0-1,6 2 9,0 0-1,-1 1 0,1 0 1,0 1-1,0-1 0,-14 4 1,21-4 71,1 0-1,0 0 1,0 0 0,0 0 0,0 0 0,0 0 0,0 0-1,0 0 1,0 0 0,0 0 0,0 0 0,0 0-1,-1 1 1,1-1 0,0 0 0,0 0 0,0 0 0,0 0-1,0 0 1,0 0 0,0 0 0,0 0 0,0 0-1,0 0 1,0 0 0,0 0 0,0 0 0,0 0-1,0 0 1,0 0 0,0 0 0,-1 1 0,1-1 0,0 0-1,0 0 1,0 0 0,0 0 0,0 0 0,0 0-1,0 0 1,0 0 0,0 0 0,0 0 0,0 0 0,0 1-1,0-1 1,0 0 0,0 0 0,1 0 0,-1 0-1,0 0 1,0 0 0,0 0 0,0 0 0,0 0 0,0 0-1,0 0 1,0 1 0,7 1 26,11 1 188,-10-3-101,1-1-1,-1 0 1,-1 0-1,1-1 1,0 0-1,0-1 0,-1 0 1,1 0-1,-1 0 1,0-1-1,0 0 1,0 0-1,0-1 1,-1 0-1,0 0 1,0-1-1,0 1 1,-1-1-1,1-1 1,-1 1-1,6-12 1,3-6 25,-2 0 0,0-1 0,-2 0 0,14-47 0,13-111 592,-29 136-417,-3 7-382,-2 34-101,0 6-111,-2 1 255,0 0 0,-1 0 0,1 1 0,0-1 0,-1 0 0,0 0 0,1 0 0,-1 0 0,0 0-1,1 1 1,-1-1 0,0 2 0,5 84 30,-4 0 0,-4 0 0,-24 150 0,-2-32 133,-8 52 238,34-243-224,0 0-1,0-1 0,-1 1 0,-1-1 0,-6 13 1,11-25-135,0 0 0,-1 0 1,1-1-1,0 1 0,-1 0 1,1 0-1,-1-1 1,1 1-1,-1 0 0,1-1 1,-1 1-1,0 0 0,1-1 1,-1 1-1,1-1 0,-1 1 1,0-1-1,0 0 1,1 1-1,-1-1 0,0 1 1,0-1-1,0 0 0,1 0 1,-1 0-1,0 1 0,0-1 1,0 0-1,0 0 1,0 0-1,1 0 0,-1 0 1,-1-1-1,0 0 10,0 0-1,0 0 1,0 0 0,0 0 0,1-1-1,-1 1 1,1-1 0,-1 1-1,1-1 1,-1 1 0,1-1 0,-2-3-1,0-1-8,0 0-1,0 0 1,1 0-1,0-1 0,0 1 1,0-1-1,1 1 1,0-1-1,0 0 1,1 0-1,0 1 0,0-1 1,0 0-1,1 0 1,0 1-1,3-11 0,-1 5 48,1-1-1,1 1 0,0 0 0,1 1 0,0-1 0,0 1 0,13-16 0,-5 11-32,1 1 0,0 0 0,1 1 1,0 1-1,1 0 0,1 2 0,0 0 0,0 0 0,1 2 0,1 1 0,-1 0 0,1 1 0,0 1 0,1 1 0,0 1 0,33-3 0,-46 7-176,1 0 1,-1 0-1,0 1 0,12 2 0,-16-2-518,0 0-1,0 1 0,0-1 0,0 1 0,0 0 1,4 3-1,16 13-2525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7:31.5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259 610 2720,'0'0'155,"0"-1"0,1 1-1,-1 0 1,1 0 0,-1-1 0,0 1 0,1-1 0,-1 1-1,0 0 1,0-1 0,1 1 0,-1-1 0,0 1-1,0-1 1,1 1 0,-1 0 0,0-1 0,0 1 0,0-1-1,0 1 1,0-1 0,0 1 0,0-1 0,0 1 0,0-1-1,0 1 1,0-1 0,0 1 0,0-1 0,0 1-1,-1-1 1,1 1 0,0-1 0,0 1 0,0-1 0,-1 1-1,1 0 1,0-1 0,-1 1 0,1-1 0,0 1 0,-1 0-1,1-1 1,0 1 0,-1 0 0,-1-2 99,1 1 1,-1-1-1,0 1 0,0 0 1,0 0-1,0 0 0,1 0 1,-1 0-1,-1 0 0,-2 0 1,-11-3 1103,-34 0-1,43 4-1317,-1 0-1,1 0 0,0 1 0,0 0 0,0 1 1,-1 0-1,-9 4 0,8-3-31,1 2 0,-1-1 0,1 1 0,0 0 0,0 1 0,0 0 0,1 0 0,-1 0 0,-9 13 0,16-18 0,0 0 0,0 1 0,0-1 0,0 1 0,0 0 0,0-1 0,1 1 0,-1 0 0,0-1 0,1 1 0,-1 0 0,1 0 0,0 0 0,0-1 0,0 1 0,0 0 0,0 0 0,0 0 0,1 3 0,0-2 20,0 0 1,0 0 0,0-1 0,1 1-1,-1 0 1,1-1 0,0 1 0,0-1 0,0 0-1,0 1 1,3 1 0,6 5 126,0-1 0,1 0 0,1-1 1,13 7-1,-25-14-146,8 5 64,1-1 0,0-1 0,0 0 0,0 0 0,0-1-1,0 0 1,1 0 0,11-1 0,-15-1 13,0 0 1,0-1 0,0 1-1,0-2 1,0 1-1,0-1 1,0 0 0,0 0-1,-1-1 1,1 0 0,-1 0-1,12-8 1,-16 10-65,0 0 1,-1-1-1,1 1 1,-1-1-1,1 1 0,-1-1 1,0 0-1,0 0 1,0 1-1,0-1 1,0 0-1,0 0 1,0 0-1,0 0 0,-1 0 1,1 0-1,-1-1 1,1-1-1,-1-1 8,0 1-1,-1 0 0,1 0 1,-1 0-1,0 0 1,0 0-1,0 0 0,0 0 1,-3-4-1,0-1-11,-1 0 0,0 1 0,-1-1 0,0 1 0,0 0 0,-1 1 0,-9-9 0,11 12-37,-1 0 0,0 0 0,0 0 1,-1 1-1,1 0 0,-1 1 0,1-1 0,-1 1 0,0 0 1,0 1-1,0 0 0,0 0 0,0 0 0,0 1 1,0 0-1,-1 0 0,1 1 0,-14 3 0,21-4 19,-1 0 0,0 0 0,1 0 1,-1 0-1,0 0 0,1 0 0,-1 0 0,1 1 0,-1-1 0,0 0 0,1 0 0,-1 1 0,1-1 0,-1 0 0,0 1 0,1-1 0,-1 1 0,1-1 0,-1 1 0,1-1 0,0 1 0,-1-1 0,1 1 0,-1-1 0,1 1 0,0-1 0,0 1 0,-1 0 0,1-1 0,0 1 0,-1 1 0,2-1 15,-1 0 0,1 0 0,-1 0 0,0 0 0,1-1 0,0 1 0,-1 0 1,1 0-1,-1 0 0,1 0 0,0-1 0,0 1 0,0 0 0,-1-1 0,1 1 0,0 0 0,0-1 0,0 1 0,0-1 0,0 1 0,0-1 0,1 1 0,5 1 16,0 1-1,1-1 1,-1-1-1,0 1 1,1-1 0,8 0-1,47-4 138,-47 2-81,2-1-13,6 1-98,23-6 1,79-13 338,-87 14-389,1 2 1,0 1 0,56 5-1,105 21 720,-201-23-622,1 0 1,-1 0-1,0 1 0,1-1 1,-1 0-1,0 0 1,1 0-1,-1 0 0,0 0 1,1 0-1,-1 0 1,1 0-1,-1 0 0,0 0 1,1 0-1,-1 0 1,1 0-1,-1 0 0,0 0 1,1 0-1,-1 0 1,0-1-1,1 1 0,-1 0 1,1-1-1,-8-5 470,-17-6-257,9 8-234,0 0 0,-1 0 0,1 1-1,-1 1 1,0 1 0,1 1 0,-1 0 0,0 0 0,-29 6 0,35-4-22,0 1 1,1 0 0,-1 0-1,1 0 1,-1 2 0,1-1 0,0 1-1,1 0 1,-1 1 0,1 0-1,0 0 1,1 1 0,-1 0-1,1 0 1,1 1 0,-9 11-1,13-15 20,-1 0 0,1 0 0,0 0 0,0 1 0,1-1 0,-1 1-1,1-1 1,-1 9 0,1-11 7,1-1 0,0 1 0,0 0 1,0 0-1,0-1 0,1 1 0,-1 0 0,0 0 0,1-1 0,0 1 0,-1 0 0,1-1 1,0 1-1,-1-1 0,1 1 0,0-1 0,0 1 0,0-1 0,1 1 0,-1-1 0,0 0 1,0 0-1,1 0 0,-1 0 0,3 2 0,4 1 38,0-1-1,0 0 1,0 0 0,0 0-1,0-1 1,1 0 0,-1-1 0,1 0-1,-1-1 1,12 0 0,10-1 86,46-10 0,-54 7-227,42-6 24,-17 4 169,0-2 1,83-26-1,-115 27-51,0 0 0,23-17 1,-24 15-142,-7 5 40,0 0 0,1 0 0,-1 0 0,1 1 0,0 0 0,0 0 0,0 1 1,16-2-1,-8 2 100,0 0 1,-1 1 0,29 3-1,-39-2-44,8 1 33,-1 1 0,21 5 0,-31-6 285,-16-7 27,-1 3-405,0 1 0,-1 1 0,1 1 1,0 0-1,0 0 0,-28 6 1,37-5 26,0 0 1,0 1-1,0 0 1,0 0 0,1 0-1,-1 1 1,1 0 0,-1 0-1,1 0 1,0 1-1,0 0 1,0 0 0,1 0-1,-1 1 1,1-1-1,0 1 1,0 0 0,-5 11-1,7-14 29,1 0-1,0 1 1,1-1-1,-1 1 1,0 0-1,1-1 1,-1 1-1,1-1 1,0 1-1,0 0 0,0-1 1,0 1-1,1 3 1,1 2 108,1 1 1,6 14-1,-9-22-86,2 3-25,1 0 0,-1 0 0,1-1 0,0 1 1,0-1-1,0 1 0,1-1 0,-1 0 0,1-1 0,0 1 0,-1 0 0,1-1 0,9 4 0,-12-6 27,1 0 0,0 1 1,0-1-1,0 0 0,0 0 0,0 0 0,0-1 1,0 1-1,0 0 0,-1-1 0,5-1 0,3 0 5,61-12-59,-49 10 87,-1 0 0,1-2-1,-1 0 1,35-17 0,23-7 71,-48 21-104,-1-2-1,0-1 0,-1-1 1,0-2-1,42-29 0,-66 41-46,0 0-1,0-1 0,-1 1 1,1-1-1,-1 0 1,0 0-1,0 0 0,0 0 1,3-6-1,-9 17-66,0 1 0,-7 14-1,9-20 50,-4 11-48,-1-1 0,-4 18-1,9-25 107,0 1 0,0-1 0,0 1 0,1-1 0,0 1 0,0-1 1,0 1-1,2 7 0,-1-10-1,-1-1 0,1 0 0,0 1 0,-1-1 0,1 0 0,0 1 0,3 3 0,-4-5 0,1-1 0,-1 1 0,1-1-1,0 1 1,-1-1 0,1 1 0,0-1 0,-1 1 0,1-1 0,0 0 0,-1 1 0,1-1 0,0 0 0,0 0 0,-1 0 0,1 1 0,0-1 0,0 0-1,0 0 1,-1 0 0,1 0 0,0 0 0,0 0 0,-1 0 0,1-1 0,0 1 0,0 0 0,0 0 0,-1-1 0,2 0 0,4-1 30,-1-1 0,0 0 0,0 0 0,0 0 0,0-1 0,0 0 0,-1 0 0,8-8 0,2-5-14,13-20 0,-13 16 74,-8 11-6,6-5-564,-12 14 461,0 1 0,0 0 0,0 0-1,0 0 1,1 0 0,-1 0 0,0 0 0,0 0-1,0 0 1,0 0 0,0 0 0,0 0-1,0 0 1,0 0 0,0 0 0,0 0 0,0 0-1,0 0 1,1 0 0,-1 0 0,0 0-1,0 0 1,0 0 0,0 0 0,0 0 0,0 0-1,0 0 1,0 0 0,0 0 0,0 0 0,0 0-1,1 0 1,-1 0 0,0 0 0,0 0-1,0 0 1,0 0 0,0 0 0,0 0 0,0 0-1,0 1 1,0-1 0,0 0 0,0 0 0,0 0-1,0 0 1,0 0 0,0 0 0,0 0-1,0 0 1,0 0 0,0 0 0,0 0 0,0 1-1,0 10-129,-1-1 73,0 0 6,0-1-1,0 1 1,2 17-1,0-2-28,-1-18 109,0-1-1,0 0 1,3 10-1,-3-14-9,1-1 1,-1 1-1,1 0 0,0-1 0,-1 1 0,1 0 1,0-1-1,0 1 0,0-1 0,0 1 1,1-1-1,-1 1 0,0-1 0,1 0 1,-1 0-1,2 1 0,-1-1 5,-1 0 1,1-1-1,-1 1 1,1-1-1,-1 0 0,1 0 1,-1 1-1,1-1 1,0 0-1,-1 0 0,1 0 1,-1-1-1,1 1 1,-1 0-1,1-1 0,-1 1 1,3-1-1,1-1 12,-1 0-1,1 0 0,-1 0 1,7-5-1,74-45 141,-69 41-98,22-16-13,-15 11-123,-21 16 48,0-1 1,-1 0-1,1 0 1,-1 1-1,1-1 1,-1 0-1,1-1 1,-1 1-1,0 0 1,1 0-1,-1-1 1,0 1-1,2-3 1,-7 3-217,2 2 21,4-1 645,-2-1-515,0-4 62,0 5 44,3 3-50,-2-3 40,4-8 150,-4 8-170,3 0-26,-10-1 128,1 1-66,5 0-34,-1 0 1,1 0 0,-1 0-1,1 0 1,0 0 0,-1 0-1,1 0 1,-1 0 0,1 0-1,0 0 1,-1 0 0,1 0-1,-1 0 1,1 0 0,0 1-1,-1-1 1,1 0-1,-1 0 1,1 0 0,0 0-1,-1 1 1,1-1 0,0 0-1,-1 1 1,1-1 0,0 0-1,-1 1 1,-3 4-164,-2 9 474,6-18-312,0 5 17,0-1-153,-4 13-37,-4 7 59,2 2-1,-6 28 0,5-19 77,-16 107-55,3-12 64,17-113 97,1 0 1,-2 25 0,5-31-12,0-7-53,-1 1-1,0-1 1,0 1 0,0-1-1,0 0 1,0 1 0,0-1-1,0 1 1,0-1 0,0 1-1,0-1 1,0 0 0,0 1-1,0-1 1,0 1 0,0-1-1,0 0 1,0 1 0,0-1-1,-1 1 1,1-1 0,0 0-1,0 1 1,0-1 0,-1 0-1,1 1 1,0-1 0,-1 0-1,1 1 1,-1-1 0,6 47 201,-5-45-36,0-34 132,0-11-271,3 1 0,1-1-1,2 0 1,2 1 0,2 1-1,19-54 1,-17 68-84,2 0 1,0 2-1,2-1 0,24-29 1,-12 17 51,-26 34-34,1 0-1,0 0 1,0 1 0,1-1 0,-1 1 0,1 0-1,-1 0 1,1 0 0,0 0 0,0 1-1,1 0 1,-1 0 0,8-3 0,-9 4 24,0 1 1,0-1-1,0 1 1,0 0-1,-1 0 1,1 0-1,0 0 1,0 1 0,0-1-1,0 1 1,0 0-1,0-1 1,-1 1-1,1 0 1,0 1 0,-1-1-1,1 1 1,-1-1-1,1 1 1,-1 0-1,0-1 1,1 1-1,1 3 1,0-1 0,0 1 0,0 0 0,-1-1 0,0 1 0,1 1 0,-2-1 0,1 0 0,-1 1 0,0-1 0,3 12 0,-4-15 31,-1 1-1,1-1 0,-1 1 0,0-1 0,0 1 0,0 0 0,0-1 1,0 1-1,-1-1 0,1 1 0,-1 0 0,1-1 0,-1 1 0,0-1 1,0 0-1,0 1 0,-1-1 0,1 0 0,0 0 0,-1 0 1,0 1-1,1-2 0,-1 1 0,0 0 0,0 0 0,0 0 0,-3 1 1,-1 0 5,0 0 0,0 0 0,0-1 0,0 0 0,-1 0 0,1-1 0,0 0 0,-12 1 0,-60-2 122,40-1-241,37 2 134,7 3-41,12 3-77,11-2 86,1-1 1,49 0-1,-68-4 12,0-1 1,0 0-1,0-1 1,0 0-1,-1-1 1,20-7-1,-9 1 85,-1-1-1,24-16 1,-31 16-109,0 0 0,-1-1 1,-1 0-1,1 0 0,-2-1 1,0-1-1,12-18 0,-14 16 64,12-30 1,-13 28 3,-7 17-63,0 0-1,1 0 1,-1 0-1,0 0 1,0 0-1,0 0 1,0 0-1,0 0 1,0-1-1,0 1 1,0 0-1,0 0 1,0 0 0,0 0-1,0 0 1,0 0-1,1 0 1,-1-1-1,0 1 1,0 0-1,0 0 1,0 0-1,0 0 1,0 0-1,0-1 1,0 1-1,0 0 1,-1 0-1,1 0 1,0 0-1,0 0 1,0 0-1,0-1 1,0 1-1,0 0 1,0 0-1,0 0 1,0 0-1,0 0 1,0 0-1,0 0 1,0 0 0,-1-1-1,1 1 1,0 0-1,0 0 1,0 0-1,0 0 1,0 0-1,0 0 1,0 0-1,-1 0 1,1 0-1,0 0 1,0 0-9,-1 0 1,1 0 0,0 1 0,-1-1-1,1 0 1,0 0 0,-1 0-1,1 1 1,0-1 0,-1 0 0,1 0-1,0 1 1,0-1 0,-1 0 0,1 1-1,0-1 1,0 0 0,0 1-1,0-1 1,0 1 0,-1-1 0,-6 21-60,-12 25-1,-1 2 78,19-46-8,-4 13-126,-6 21 1,10-31 140,0 0 0,1 1 0,-1-1 0,1 0 0,0 0 0,1 0 0,-1 0 0,2 7 0,0-3 34,-2-7-19,1 0-1,-1 0 1,1 0-1,-1 0 1,1-1-1,0 1 1,1 3-1,-1-4-18,-1-1 0,1 1-1,0-1 1,-1 1 0,1 0 0,0-1-1,0 1 1,-1-1 0,1 0 0,0 1 0,0-1-1,0 1 1,0-1 0,0 0 0,-1 0-1,1 0 1,0 1 0,0-1 0,0 0-1,0 0 1,1-1 0,24 0 113,0-2 0,0-1 1,0-1-1,35-12 0,29-6-259,27 4 120,-108 18 58,1-1 1,-1-1-1,-1 0 0,1 0 1,11-6-1,-8 4-19,-9 4-19,-1 0 0,0 0 0,0-1 0,0 1 0,0 0 0,0-1 0,0 1 0,0-1 0,0 1 0,-1-1 0,1 0 0,0 0 0,-1 0 0,0 0 0,1 0 0,-1 0 0,0 0-1,0-1 1,0 1 0,0 0 0,-1-1 0,1 1 0,-1 0 0,1-1 0,-1 1 0,0-1 0,0 1 0,0 0 0,0-1 0,-1-2 0,0-6-12,1 10 5,0 0 0,0 0 0,0 0 0,0 0-1,0 0 1,0 0 0,-1 0 0,1 0 0,0 0 0,0 0 0,-1 0 0,1 0 0,-1 0 0,1 0 0,-1 0 0,1 0-1,-1 0 1,1 0 0,-1 0 0,0 0 0,0 1 0,1-1 0,-1 0 0,0 1 0,0-1 0,0 0 0,0 1 0,0-1-1,0 1 1,0-1 0,-1 1 0,-1-1-5,0 1 1,0 0-1,0 0 0,0 0 0,1 1 1,-1-1-1,0 1 0,0 0 1,1-1-1,-1 1 0,0 0 0,1 1 1,-1-1-1,-3 2 0,-5 5-72,-19 16 1,11-9 24,14-11 29,0 0 1,1 0 0,0 0 0,-1 1-1,1 0 1,1 0 0,-7 9-1,9-12 33,1-1-1,-1 1 0,0 0 1,0-1-1,1 1 1,-1 0-1,1-1 0,0 1 1,-1 0-1,1-1 0,0 1 1,0 0-1,0 0 0,0 0 1,0-1-1,1 1 0,-1 0 1,0-1-1,1 1 0,0 0 1,-1-1-1,1 1 0,0 0 1,-1-1-1,1 1 0,0-1 1,0 1-1,1-1 1,-1 0-1,2 3 0,2-1 13,0 1 1,0-1-1,0 0 0,0-1 0,0 1 0,0-1 0,1 0 0,-1-1 1,1 1-1,-1-1 0,1 0 0,0 0 0,-1-1 0,9 0 0,8-1 31,-1 0 0,29-7 0,-45 7-44,21-5-2,0-1 0,-1-1 1,30-15-1,4-1 107,115-45-67,-129 50-152,-41 18 69,0-1 0,0 0 0,0 0 0,6-5 0,-10 7 38,0 0 1,0 0 0,0 0 0,0 0 0,0 0-1,0 0 1,-1 0 0,1 0 0,0 0 0,0 0-1,0 0 1,0 0 0,0 0 0,0 0 0,0 0-1,0 0 1,0 0 0,0 0 0,0 0 0,0 0-1,0 0 1,0 0 0,0-1 0,0 1 0,0 0-1,0 0 1,-1 0 0,1 0 0,0 0 0,0 0-1,0 0 1,0 0 0,0 0 0,0 0 0,0 0-1,0 0 1,0 0 0,0 0 0,0 0 0,0 0-1,0 0 1,0-1 0,-17 9 199,-1 2-180,-14 6-82,1 1-1,1 2 1,-45 35-1,71-51 18,1 1 0,-1 0 1,1-1-1,-4 7 0,6-9 59,1 0 0,-1 0-1,0 1 1,1-1 0,-1 0 0,1 0-1,-1 1 1,1-1 0,-1 1-1,1-1 1,0 0 0,0 1-1,0-1 1,0 1 0,0-1 0,0 1-1,0 2 1,1-4-5,-1 1 0,0-1-1,0 1 1,1-1 0,-1 1 0,1-1 0,-1 1 0,0-1-1,1 1 1,-1-1 0,1 0 0,-1 1 0,1-1 0,-1 0-1,1 1 1,-1-1 0,1 0 0,-1 0 0,1 1 0,0-1-1,-1 0 1,1 0 0,-1 0 0,1 0 0,-1 0 0,1 0-1,0 0 1,19-2 91,-17 1-60,20-3 36,0-1 0,-1-2-1,0 0 1,-1-1 0,1-1-1,24-14 1,-32 15-76,1-2 1,-1 0-1,-1 0 1,0-1-1,0-1 1,-1 0-1,0-1 1,-1 0 0,-1-1-1,14-23 1,-9 6 56,-1 0-1,-2-2 1,9-36 0,19-103-98,-35 149 25,-1 0 0,-1 0 0,-2-1 0,0 1 0,-3-43 1,2 65-4,0 0 1,-1 0 0,1 0 0,0 0 0,0 0 0,0 0 0,0 0-1,-1 1 1,1-1 0,0 0 0,-1 0 0,1 0 0,-1 0 0,1 0-1,-1 1 1,1-1 0,-1 0 0,0 0 0,-1 0 0,2 0 7,-1 1 0,0 0 0,1 0 0,-1 0 0,1 0 0,-1 0 0,1 0 0,-1 1 0,1-1 0,-1 0 0,1 0 0,-1 0 0,0 0 0,1 1 0,-1-1 0,1 0 0,0 1 0,-1-1 1,1 0-1,-1 1 0,1-1 0,-1 0 0,0 2 0,-2 2-6,-1 0 1,1 0 0,0 1 0,0 0-1,-3 6 1,1 2 25,1-1 1,0 1-1,1-1 0,1 1 0,-2 25 0,3 64 7,3-66 12,1-1 0,2 0-1,15 54 1,-4-31-106,14 46 364,-14-35-3350,-13-48-1159,1-4 1249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7:31.8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112 20 6560,'-76'-16'2976,"49"16"-2592,19-4 320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7:32.8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210 85 3904,'0'-1'211,"0"0"-92,-1 0 0,1 0 0,0 0 0,0 0 1,0 0-1,0 1 0,0-1 0,0 0 0,1 0 1,-1 0-1,0 0 0,0 0 0,1 1 0,-1-1 1,0 0-1,1 0 0,-1 0 0,1 1 0,-1-1 1,1 0-1,-1 1 0,1-1 0,-1 0 1,1 1-1,0-1 0,0 0 0,2-1 816,4 0 1697,-7 2-2602,0 0 1,0 0 0,0 1 0,0-1-1,0 0 1,0 0 0,0 0 0,1 1 0,-1-1-1,0 0 1,0 0 0,0 0 0,0 1-1,0-1 1,0 0 0,0 0 0,0 0-1,0 1 1,0-1 0,0 0 0,0 0 0,0 1-1,0-1 1,-1 0 0,1 0 0,0 0-1,0 1 1,0-1 0,0 0 0,0 0 0,0 0-1,0 0 1,-1 1 0,1-1 0,0 0-1,0 0 1,-1 0 0,-33 79 1322,-38 126 1,43-115-898,-45 107 514,60-137 854,12-54-1143,2-11-46,3-12-84,8-13-306,18-59-160,-10 19-38,9-40 513,58-147 1,-72 223-320,13-31 542,-24 58-719,6-8-357,-8 15 283,-1-1-1,0 1 0,1 0 1,-1 0-1,1-1 0,-1 1 1,1 0-1,-1 0 0,1 0 1,-1 0-1,1 0 0,-1 0 1,1 0-1,0 0 0,-1 0 1,1 0-1,-1 0 0,1 0 1,-1 0-1,1 0 0,-1 1 0,1-1 1,-1 0-1,1 0 0,-1 0 1,0 1-1,1-1 0,-1 0 1,1 1-1,-1-1 0,0 0 1,1 2-1,9 7 11,0 0-1,-1 1 1,0 0-1,-1 1 1,0 0-1,-1 1 1,8 16-1,3 11-66,14 41-1,-14-28 60,108 267 486,-108-283-304,9 20 505,-37-61-7752,-7-7 2749,-11-6-401,1 1 1605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8:47.8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5 7968,'0'0'94,"0"-1"1,0 1 0,0 0-1,0 0 1,0-1-1,-1 1 1,1 0 0,0 0-1,0 0 1,0-1-1,0 1 1,-1 0 0,1 0-1,0 0 1,0-1-1,-1 1 1,1 0 0,0 0-1,0 0 1,0 0-1,-1 0 1,1 0 0,0 0-1,0-1 1,-1 1-1,1 0 1,0 0 0,-1 0-1,1 0 1,0 0-1,0 0 1,-1 0 0,1 1-1,0-1 40,0 0-1,1 1 0,-1-1 0,0 0 1,1 1-1,-1-1 0,0 0 1,1 1-1,-1-1 0,1 0 1,-1 0-1,1 1 0,-1-1 0,1 0 1,-1 0-1,1 0 0,-1 0 1,0 0-1,2 1 0,46 6 2283,67 2 0,51-9-2616,-84 0-139,-65 0-2712,-14 2 830,-9-1-1205,-2 2 765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7:33.2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48 70 4320,'-9'-2'1088,"1"0"0,-1 0 0,-12-2 4699,33-5-3884,9 2-1396,-1 0-1,2 2 0,27-4 1,-31 6-346,110-12-113,-101 12-59,-9 2-487,-1 0 0,1 2 0,0 0 0,25 4 0,-12 2-1070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7:33.5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27 108 7552,'-21'3'3424,"16"-6"-2976,5-2 2784,5 5-1856,3-8 223,5 4-959,10-7 128,4-2-448,10-7-32,2 8-160,6-3 64,-5 7-128,2-1-224,-7 6 64,-4 3-3487,-3 3 1983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7:36.0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1086 3968,'-7'6'1741,"12"-5"1168,-3-2-2483,0 1-1,0 0 1,0-1 0,0 0-1,-1 1 1,1-1-1,0 0 1,-1 0 0,4-2-1,17-18 522,-1-1 0,-1-1-1,-1 0 1,-2-2-1,22-38 1,21-42-219,82-110 0,-121 192-743,-20 23 6,0-1 1,0 1-1,0-1 1,0 1 0,-1-1-1,1 1 1,0-1-1,0 1 1,0 0-1,0-1 1,0 1 0,1 0-1,-2 0-2,1 0-1,-1 0 1,1 0-1,-1 0 1,0 0 0,1 1-1,-1-1 1,0 0-1,1 0 1,-1 0-1,0 1 1,1-1 0,-1 0-1,0 0 1,0 1-1,1-1 1,-1 0-1,0 0 1,0 1 0,1-1-1,-1 0 1,0 1-1,0-1 1,0 0-1,0 1 1,1-1 0,-1 1-1,0-1 1,0 0-1,0 1 1,0 0-1,2 17-57,0 1-1,-1-1 1,-1 1-1,-3 20 0,1-6 13,0 18 172,-2-1-1,-3 1 1,-25 97 0,30-140-36,-1 0 1,0 0 0,-1 0 0,0-1-1,0 1 1,0-1 0,-10 12 0,12-17-42,-1 1 0,1-1-1,-1 0 1,0 0 0,1 1 0,-1-2 0,0 1 0,-1 0 0,1-1 0,0 1 0,0-1 0,-1 0 0,1 0 0,-1 0 0,1-1 0,-1 1 0,1-1 0,-1 0-1,1 0 1,-7 0 0,6-1-5,0 0-1,-1 0 1,1-1-1,0 1 1,0-1-1,0 0 1,0 0-1,0-1 0,0 1 1,0-1-1,1 0 1,-1 1-1,-3-6 1,-4-1-18,10 7-33,0 1 1,-1 0 0,1-1 0,0 1 0,0-1-1,0 1 1,0-1 0,0 1 0,0-1 0,0 0-1,-1-3 1,2 5 0,0-1 1,0 1-1,0-1 0,0 1 0,0-1 0,0 1 1,0-1-1,0 0 0,0 1 0,0-1 0,1 1 1,-1-1-1,0 1 0,0-1 0,1 1 0,-1-1 1,0 1-1,0-1 0,1 1 0,-1-1 0,0 1 1,1 0-1,-1-1 0,1 1 0,-1 0 0,1-1 1,-1 1-1,0 0 0,1-1 0,-1 1 0,1 0 1,0 0-1,-1-1 0,1 1 0,-1 0 1,1 0-1,-1 0 0,1 0 0,-1 0 0,1 0 1,0 0-1,25-4 26,84-14 293,-91 13-178,0 0-1,-1-1 1,32-16-1,-27 9-81,0-1 0,-2-1 0,1-1 1,-2-1-1,0-1 0,-2-1 0,0 0 0,16-22 0,2-10 107,-2-1 0,34-72 1,-57 101-145,-2 1-1,-1-1 1,0-1 0,-2 1 0,6-46 0,-6 6-113,-2-64 0,-4 123 87,0-5-49,0 0 1,-1 0 0,1 1-1,-5-18 1,5 26 69,0-1-1,0 1 1,0 0 0,0 0 0,0 0-1,0 0 1,0-1 0,0 1-1,0 0 1,0 0 0,-1 0-1,1 0 1,0 0 0,0 0-1,0-1 1,0 1 0,0 0 0,0 0-1,0 0 1,0 0 0,-1 0-1,1 0 1,0 0 0,0-1-1,0 1 1,0 0 0,0 0 0,-1 0-1,1 0 1,0 0 0,0 0-1,0 0 1,0 0 0,0 0-1,-1 0 1,1 0 0,-5 5-38,-3 9-68,-11 35-82,-23 92 1,28-88 194,3-5 142,1 1 0,4 1-1,1-1 1,2 1 0,3 0-1,2 0 1,12 75 0,-14-122-123,3 15 46,6 22 1,-8-36-27,0-1-1,1 1 1,-1 0 0,1 0 0,0-1-1,0 1 1,0-1 0,0 0-1,1 1 1,-1-1 0,6 5 0,-7-7-32,0 0 1,1-1 0,-1 1 0,0-1-1,0 1 1,0-1 0,1 1 0,-1-1 0,0 0-1,1 1 1,-1-1 0,0 0 0,0 0-1,1 0 1,-1 0 0,0 0 0,1 0-1,-1-1 1,0 1 0,1 0 0,-1-1-1,0 1 1,0-1 0,1 1 0,-1-1 0,0 1-1,0-1 1,1-1 0,4-2 36,-1-1 0,0 1 0,0-1 0,5-6 0,-6 6 18,32-36 215,-6 6-351,2 0 1,54-45 0,-7 23-211,-67 50 207,0 0-1,0 1 1,0 0-1,26-7 1,-35 13 70,-1-1 0,0 1 0,1 0 0,-1-1 0,0 1 0,1 0 0,-1 1 0,0-1 0,1 0 0,-1 1 0,3 0 0,-4 0-4,-1-1 0,0 0 0,0 0 0,0 0 0,0 0 0,1 0 1,-1 1-1,0-1 0,0 0 0,0 0 0,0 0 0,0 1 1,0-1-1,0 0 0,0 0 0,0 0 0,0 1 0,0-1 0,0 0 1,0 0-1,0 0 0,0 1 0,0-1 0,0 0 0,0 0 0,0 0 1,0 1-1,0-1 0,0 0 0,0 0 0,0 0 0,0 1 0,0-1 1,0 0-1,0 0 0,-1 0 0,1 1 0,-5 8 59,3-7-38,-2 3-1,0 0-1,0 0 1,0 0 0,-1 0 0,0-1 0,0 0-1,0 0 1,0 0 0,-1 0 0,1-1-1,-8 3 1,-28 20-66,16-7 28,1 2 0,1 0 1,-23 29-1,35-37 47,1 1 0,0 1 0,0 0-1,2 0 1,0 1 0,1 0 0,-7 19 0,13-32 3,0 1 1,1-1 0,-1 1-1,1-1 1,-1 1-1,1 0 1,0-1 0,1 5-1,-1-8-13,0 1 0,0 0 0,1-1 0,-1 1-1,0 0 1,0-1 0,1 1 0,-1-1 0,0 1-1,1 0 1,-1-1 0,0 1 0,1-1-1,-1 1 1,1-1 0,-1 1 0,1-1 0,1 1-1,-2-1 6,1 1-1,0-1 0,0 0 0,0 0 0,0 0 0,0 0 0,0 0 0,0 0 0,0 0 0,0 0 0,-1 0 0,1 0 0,0 0 1,0-1-1,0 1 0,0 0 0,0-1 0,0 0 0,4-1 14,0-1 1,0 0-1,-1 0 1,1 0-1,-1-1 1,0 0-1,0 0 1,-1 0 0,1 0-1,5-9 1,2-4 21,12-29 0,-18 36-49,62-144 31,-54 121-244,-13 33 202,0 0 1,0 0-1,0 0 1,0 0 0,0 0-1,1 0 1,-1 0-1,0 0 1,0 0 0,0 0-1,0 0 1,0 0-1,0 0 1,0 0 0,0-1-1,0 1 1,0 0 0,0 0-1,0 0 1,0 0-1,0 0 1,1 0 0,-1 0-1,0 0 1,0 0-1,0 0 1,0 0 0,0 0-1,0 0 1,0 0-1,0 0 1,0 0 0,0 0-1,0 0 1,1 0-1,-1 0 1,0 0 0,0 1-1,0-1 1,0 0-1,0 0 1,0 0 0,0 0-1,0 0 1,0 0 0,0 0-1,0 0 1,0 0-1,0 0 1,0 0 0,0 0-1,0 0 1,0 0-1,1 0 1,-1 1 0,0-1-1,0 0 1,0 0-1,0 0 1,0 0 0,0 0-1,0 0 1,0 0-1,0 0 1,0 0 0,0 0-1,0 0 1,0 1 0,4 10-97,2 16 73,-4-14 15,1 1 0,0-1 0,1 0 0,0 0 0,1-1 0,1 1 0,9 14 0,-12-21 22,1 0-1,0 0 1,1-1 0,-1 0-1,1 1 1,0-2-1,1 1 1,-1 0 0,1-1-1,-1 0 1,1-1-1,1 1 1,-1-1-1,0 0 1,1-1 0,7 3-1,-10-5 15,0 1 0,-1-1 0,1 0 0,0 0 0,0 0 0,0 0 0,0-1 0,-1 1 0,1-1 0,0 0 0,0-1 0,-1 1 1,1 0-1,-1-1 0,1 0 0,-1 0 0,0 0 0,0 0 0,0 0 0,0-1 0,0 0 0,0 1 0,-1-1 0,4-4 0,3-5 16,-1 0 1,1-1-1,-2 0 1,10-24 0,15-39-43,-3-1 0,-4-1 1,28-145-1,-42 152-17,25-182 93,-35 246-120,0 0 1,0 0-1,-1 0 0,0 0 0,0 0 0,-1 0 1,0 0-1,-2-9 0,2 15-34,-1 4-35,-8 31-208,2 0 1,-8 66 0,4-21 338,1-12-1,2 1 0,4 0 0,2 1-1,13 130 1,-8-185 57,0 0 1,1 0-1,1 0 0,0-1 0,9 20 0,-10-28-34,-1-1-1,1 0 1,0 1-1,0-1 1,0-1-1,0 1 1,1 0 0,4 3-1,-5-5-21,-1 0 0,1 0 0,0-1 0,-1 0 0,1 1 0,0-1 0,0 0 0,0 0 0,0-1 0,0 1 1,0-1-1,0 1 0,0-1 0,5 0 0,-2-1 9,1 0 1,-1-1 0,0 0 0,0 0 0,0 0-1,0-1 1,0 1 0,-1-1 0,1-1 0,6-4-1,9-8 19,20-21-1,-20 15-28,0-2 0,-1 0 1,-2-1-1,-1-1 0,24-46 0,-37 63 11,0 1-1,-1-1 1,0 0-1,0 0 0,2-10 1,-5 15-35,1 0 0,0-1 0,-1 1 0,0 0 0,0-1 0,0 1-1,-1 0 1,1-1 0,-1 1 0,0 0 0,0 0 0,-4-8 0,4 11-14,1 0-1,-1 0 1,0 0 0,0 0-1,0 0 1,0 0-1,0 0 1,-1 1 0,1-1-1,0 0 1,0 1-1,0-1 1,-1 1 0,1-1-1,0 1 1,-1-1-1,1 1 1,0 0 0,-1 0-1,1 0 1,0 0-1,-1 0 1,1 0 0,0 0-1,-1 0 1,-1 1-1,-2 0-12,0 0-1,1 0 0,-1 1 0,0-1 1,-7 5-1,5-2 25,2 0 0,-1 1 0,0-1-1,1 1 1,0 1 0,0-1 0,0 1 0,1 0 0,0 0 0,0 0 0,0 0-1,1 1 1,0-1 0,0 1 0,1 0 0,0 0 0,0 0 0,1 0-1,-2 12 1,2-11 33,0 0 0,1 0-1,0 0 1,1 0-1,-1 0 1,2 0 0,-1 0-1,1 0 1,0 0 0,1 0-1,-1-1 1,1 1-1,1-1 1,0 0 0,0 0-1,0 0 1,8 9 0,-6-11 15,-1 0 1,1 0 0,0 0-1,0-1 1,0 1 0,0-2-1,1 1 1,0-1 0,0 1 0,0-2-1,0 1 1,14 2 0,-16-4-19,0-1 0,0 0 1,0 1-1,0-2 0,0 1 1,1-1-1,-1 1 0,0-1 1,0-1-1,0 1 0,0-1 1,-1 0-1,1 0 0,0 0 1,-1-1-1,1 1 0,-1-1 1,0 0-1,8-8 0,-2 1 54,0-2 0,-1 1-1,15-25 1,19-43 40,1-4-313,-36 69 127,-7 11 34,0 1 0,0-1 0,1 0 0,0 1 0,-1 0 0,1-1 0,0 1 0,0 0 0,3-3 0,-4 7 4,-1 0 0,0 0 0,0 0 1,0 0-1,0 0 0,-1 1 0,1-1 0,-1 0 0,1 0 0,-2 2 1,-10 39 81,-2 0 0,-38 76 0,39-96 32,0 0 1,-1-2-1,-1 0 1,-1 0-1,-1-2 0,-30 28 1,34-37-29,10-8-30,0 0 0,0 0 0,0 1-1,1-1 1,-1 1 0,1 0 0,-1 0 0,-2 4 0,15-6 205,40-1-13,90-11 0,-123 8-296,-1 0 0,0-1 0,0-1 0,0 0 0,0-1 0,-1-1 1,0-1-1,0 0 0,18-14 0,-31 21-362,0-1 0,0 0 0,0 1 0,0-1 0,0 0 0,-1 0 0,1 0-1,2-5 1,-4 6 138,1 0-1,-1-1 1,1 1-1,-1 0 1,0-1-1,1 1 1,-1-1-1,0 1 1,0 0-1,0-1 1,0 1-1,0-1 1,-1 1-1,1 0 1,-1-3-1,-4-10-2116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7:36.3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 6 6976,'-25'-6'2010,"21"6"-872,15 5-404,2-2 257,0 0-1,1-1 0,-1-1 0,28 1 1,-9-2-433,215 5 613,-13-1-860,-116-5-790,-70-5-4535,-39 5 2769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7:36.7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25 7232,'-10'-5'3264,"65"2"-2848,-10-1 1760,4 8-1280,31-8 224,7 4-704,34-5-256,5 2-96,4-2-64,-17 10 0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7:38.8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12 2656,'2'-2'184,"-2"2"-156,0 0 0,1 0 0,-1 0 1,2-9 7946,6 20-6055,-2-6-1771,1-1 0,-1 0 1,1-1-1,0 1 0,0-1 1,0-1-1,0 1 0,12 1 1,60 9 239,97 3-1,-37-5-381,79-1 480,-1-16-545,6 0 237,-32-1 406,48 0-392,-191 8-240,208 14 46,-25 1 252,231-7-129,235-34 659,-651 22-783,297-19-41,-3 0 267,312 2 221,-500 18-351,799 18 269,-576-6-278,-87 0-173,-189-5 21,300 8 99,3 6 224,14-6-394,-37 3 47,348 28 223,-467-25-8,-68-4-207,188 10 299,-143-14-157,272 2 336,-406-15-196,226-11 60,-76-21 103,-103 12-36,-100 14-2336,-34 6 740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7:40.3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3 775 4224,'-1'-1'267,"1"0"0,0 0 0,-1 0-1,1 0 1,0 1 0,0-1 0,0 0 0,0 0 0,-1 0 0,1 0 0,1 0-1,-1 1 1,0-1 0,0 0 0,0 0 0,0 0 0,1 0 0,-1 0 0,0 1-1,1-1 1,-1 0 0,1-1 0,3-10 1253,-1-15-899,-1 1 0,-1-1 0,-2 1 0,-4-32 0,0-1-398,3-241-336,4 160 77,4 165-177,21 69 301,-10-40-75,-13-40 4,45 137 188,-39-125-54,1-1 0,1-1 0,28 42 1,-20-38 131,1-1 1,1-1 0,2 0-1,32 26 1,-52-48-128,0-1 0,1 0-1,-1 0 1,9 3 0,-12-5-83,0-1 0,0 1 0,1-1 0,-1 0 0,0 1 0,0-1 0,1 0 0,-1 0-1,0 1 1,1-1 0,-1 0 0,0-1 0,1 1 0,-1 0 0,0 0 0,1 0 0,-1-1 0,0 1 0,0-1 0,1 1 0,-1-1 0,0 1 0,0-1 0,2-1 0,0-1-13,0-1 0,0 1 0,0-1 0,-1 0 0,1 1 0,-1-1 0,0-1 0,0 1 0,-1 0 0,1 0 0,-1-1 0,1-4 0,1-8 24,1-31-1,-3 34-38,7-152-154,10-126 154,-13 207-40,-5 82-13,0 1 0,0-1-1,1 0 1,-1 0 0,1 0 0,0 1 0,0-1 0,0 0-1,0 1 1,0-1 0,0 1 0,1-1 0,-1 1-1,1 0 1,2-3 0,-3 4-182,0 0-1,0 0 1,1 0-1,-1 0 1,0 0 0,1 1-1,-1-1 1,0 0-1,1 1 1,-1-1 0,1 1-1,-1 0 1,0-1-1,1 1 1,-1 0 0,1 0-1,-1 0 1,1 0-1,-1 0 1,1 0 0,-1 0-1,1 1 1,-1-1-1,1 0 1,-1 1 0,1-1-1,-1 1 1,0 0-1,1-1 1,-1 1 0,2 1-1,-1 0-366,0 0 0,0 0-1,0-1 1,0 2 0,0-1 0,-1 0-1,1 0 1,-1 0 0,1 1 0,-1-1-1,0 1 1,1 3 0,-2-6 532,13 27-2828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7:40.7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78 49 4064,'-2'0'180,"0"0"0,0 0-1,0 1 1,0-1 0,0 1 0,0-1 0,0 1-1,0 0 1,0 0 0,0 0 0,1 0 0,-1 0 0,0 0-1,1 0 1,-1 1 0,1-1 0,-1 0 0,1 1 0,-1 0-1,1-1 1,0 1 0,0 0 0,0-1 0,0 1-1,0 0 1,1 0 0,-2 3 0,-6 12 603,4-8-286,0 0-1,0 0 0,0 1 1,1-1-1,-2 17 0,4-24-417,1 0-1,0 0 1,-1-1-1,1 1 1,0 0-1,0 0 1,0 0-1,1 0 1,-1-1-1,0 1 1,1 0-1,-1 0 1,1 0-1,0-1 1,-1 1-1,1 0 1,0-1-1,0 1 1,0-1-1,0 1 0,0-1 1,1 1-1,-1-1 1,0 0-1,1 0 1,-1 1-1,1-1 1,-1 0-1,1 0 1,-1-1-1,1 1 1,0 0-1,-1 0 1,1-1-1,0 1 1,0-1-1,-1 0 1,1 1-1,3-1 1,1 0 40,1 0 0,-1-1 1,0 0-1,1 0 1,-1-1-1,0 0 1,0 0-1,7-3 1,-4 2 36,4-3 106,0 0-1,0-1 0,23-16 1,-32 20-222,0 0 0,0 0 1,-1-1-1,1 1 1,-1-1-1,0 0 0,4-6 1,-5 8-37,-1 0 1,0 0-1,0-1 1,0 1-1,0 0 1,-1-1 0,1 1-1,-1-1 1,1 1-1,-1-1 1,0 1 0,0-1-1,0 1 1,0-1-1,0 1 1,-1-1 0,0-2-1,-1-1-13,0 0-1,0 1 1,-1-1-1,0 1 1,0 0-1,0-1 0,-1 1 1,0 1-1,0-1 1,0 0-1,0 1 1,-9-7-1,11 10-1,0-1-1,0 1 1,-1-1-1,1 1 0,0 0 1,-1 0-1,1 0 0,-1 0 1,1 0-1,-1 1 0,0-1 1,1 1-1,-1-1 1,0 1-1,1 0 0,-1 0 1,0 0-1,1 1 0,-1-1 1,0 1-1,1-1 0,-1 1 1,1 0-1,-1 0 1,1 0-1,-1 0 0,1 0 1,0 1-1,-1-1 0,1 1 1,-3 2-1,-1 1-239,1 0 0,0 1 1,0-1-1,-6 10 0,9-12-278,1-1 1,-1 1-1,1 0 0,0 0 1,0 0-1,0 0 0,0 0 1,0 0-1,1 0 0,-1 0 0,1 1 1,0-1-1,1 5 0,1 9-1737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7:41.1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0 5408,'0'4'2432,"0"4"-2112,0-5 2080,0 6-1376,-5 2 864,5 6-1120,-4-6 576,8 3-800,-8-8 31,4 3-383,-5-4 96,5 1-160,-5-6 224,10 5-224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7:42.4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180 409 3552,'-2'-10'667,"-2"-3"1113,3 12-1718,1 1 0,0 0-1,-1 0 1,1 0 0,0-1 0,-1 1-1,1 0 1,0 0 0,-1 0 0,1 0-1,0 0 1,-1-1 0,1 1 0,-1 0-1,1 0 1,0 0 0,-1 0 0,1 0-1,0 0 1,-1 0 0,1 1 0,-1-1 0,1 0-1,0 0 1,-1 0 0,1 0 0,0 0-1,-1 0 1,1 1 0,0-1 0,-1 0-1,1 1 1,-5 1 216,0 1 0,1 0 0,-8 7 0,-9 6 258,6-7-139,-2 2 197,-28 21 0,42-29-525,0 0 1,0-1-1,0 1 0,0 0 0,0 1 1,1-1-1,-1 0 0,1 1 0,0 0 1,0-1-1,0 1 0,1 0 0,-1 0 1,-1 8-1,3-11-8,0 0 1,0 0-1,0 1 1,0-1-1,0 0 0,0 1 1,0-1-1,1 0 0,-1 0 1,0 1-1,1-1 1,-1 0-1,1 0 0,-1 0 1,1 0-1,0 0 1,-1 1-1,1-1 0,2 1 1,-1 0 23,0-1 1,-1 1-1,2-1 0,-1 0 1,0 0-1,0 0 1,0 0-1,0 0 0,1 0 1,1 0-1,5 0 130,0 0 0,1 0 0,-1-1 0,12-1 1,-16 1-156,0-1 0,0 1 0,1-1 1,-1-1-1,0 1 0,-1-1 1,1 0-1,0 0 0,0 0 1,-1-1-1,6-3 0,-7 4-31,0-1 0,0 0 1,0 0-1,-1 0 0,1 0 0,-1 0 0,0 0 0,1 0 0,-2-1 0,1 1 0,0-1 0,-1 0 1,1 1-1,-1-1 0,1-6 0,-1-2-4,0-1 0,0 1-1,-1 0 1,-1-1 0,-3-19 0,-1 8-396,-15-45 1,17 61 417,1 0 0,-1 0 0,2-1 0,-1 1 0,1 0 0,0-1 0,1 1 0,0 0 0,0-1 0,1 1 0,0 0 0,1-1 0,0 1 0,0 0 0,5-13 0,3-2 1,20-36 0,-25 51-66,0 0 0,1 1-1,-1 0 1,1 0-1,0 1 1,1 0-1,0 0 1,10-7-1,-16 12 20,0 0 0,0 1 0,0-1 0,1 0-1,-1 0 1,0 1 0,1-1 0,-1 1 0,0-1-1,1 1 1,-1 0 0,1-1 0,-1 1 0,1 0-1,-1 0 1,1 0 0,-1 0 0,0 0-1,1 0 1,-1 1 0,1-1 0,-1 0 0,1 1-1,-1-1 1,0 1 0,1-1 0,-1 1 0,0 0-1,1 0 1,-1-1 0,0 1 0,0 0-1,0 0 1,0 0 0,0 0 0,0 0 0,0 1-1,0-1 1,0 0 0,-1 0 0,1 1 0,1 1-1,1 5 5,0-1-1,-1 1 0,1 0 1,-2 0-1,1 0 0,0 12 0,1 25 19,-3 0 0,-2 0 0,-11 71 0,-40 133 421,35-172-244,14-62-157,-7 37 749,-37 100 0,45-144-689,2-6-52,1 0 1,-1 0-1,0 1 0,0-1 1,0 0-1,-1 0 0,1 0 1,0 0-1,-1-1 0,1 1 0,-1 0 1,1-1-1,-4 3 0,5-4-39,0 1-1,-1-1 1,1 0-1,0 0 0,0 0 1,0 0-1,-1 0 1,1 0-1,0 0 0,0 0 1,-1 1-1,1-1 1,0 0-1,0 0 0,0 0 1,-1 0-1,1 0 1,0 0-1,0 0 1,-1 0-1,1 0 0,0-1 1,0 1-1,0 0 1,-1 0-1,1 0 0,0 0 1,0 0-1,-1 0 1,1 0-1,0 0 0,0-1 1,0 1-1,0 0 1,-1 0-1,1 0 0,0 0 1,0-1-1,0 1 1,0 0-1,0 0 0,0 0 1,-1-1-1,1 1 1,0 0-1,0 0 0,0-1 1,0 1-1,0 0 1,0 0-1,0 0 0,0-1 1,0 1-1,0 0 1,0 0-1,0-1 1,0 1-1,0 0 0,0 0 1,0-1-1,0 1 1,1 0-1,-1-1 0,3-18 246,0 8-238,1 1 1,0-1-1,1 1 0,0 0 1,0 1-1,1-1 0,0 1 1,14-15-1,-9 13 8,1 0 0,0 0 0,1 1 0,0 1 0,21-12-1,-8 8-137,0 1 0,1 2 0,-1 1 0,2 0 0,-1 3 0,46-7-1,-2 6-3637,-7 6 987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8:48.2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58 20 6816,'-45'-19'3072,"35"22"-2656,7-3 320,6 0-480,2 0 128,5 3-256,7 2 224,11-2-224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7:46.7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328 387 3136,'1'-9'652,"1"-11"1545,-2 19-2097,0 1 0,0-1-1,0 1 1,0-1-1,0 1 1,0-1-1,-1 1 1,1-1-1,0 1 1,0-1 0,0 1-1,0-1 1,-1 1-1,1-1 1,0 1-1,-1-1 1,1 1-1,0 0 1,-1-1 0,1 1-1,0 0 1,-1-1-1,1 1 1,-1 0-1,1-1 1,-1 1-1,1 0 1,-1 0 0,1 0-1,-1-1 1,-6 1 136,0-1 0,0 1 0,0 0 1,1 1-1,-1 0 0,0 0 0,0 0 1,1 1-1,-1 0 0,1 0 0,-11 6 0,-3 2 117,1 1 0,-23 17 0,26-16-240,0 1 0,2 0 0,-1 1 1,2 1-1,-1 0 0,2 1 0,0 0 0,-13 25 1,23-37-67,0 0 0,1-1 0,-1 1 0,1 0 0,0 0 0,0 0 0,0 0-1,0 0 1,1 1 0,0-1 0,0 0 0,0 0 0,0 0 0,0 0 0,1 1 0,0-1 0,0 0 0,0 0 0,1 0 0,-1-1 0,1 1 0,0 0 0,0 0 0,0-1 0,0 1 0,1-1 0,-1 0 0,1 0 0,0 0 0,0 0 0,0 0 0,0 0 0,1-1 0,-1 0 0,1 0 0,5 3 0,1-1 99,-1-1 1,1 0-1,-1 0 0,1-1 1,0-1-1,0 0 0,0 0 0,20-1 1,-16-1 65,0-1 1,0 0-1,0-1 1,0-1 0,23-8-1,-31 9-188,0 1 0,-1-1 0,0 0 0,1 0 0,-1 0 0,-1-1 0,1 1 0,0-1 0,-1 0 0,0-1 0,8-9 0,-9 8-9,0 0 0,0-1-1,0 1 1,-1-1 0,0 0-1,-1 1 1,1-1 0,-1 0 0,0 0-1,-1 0 1,0 0 0,0 0 0,0 0-1,-1 0 1,0 0 0,0 0 0,-1 0-1,0 0 1,0 1 0,-5-10-1,3 8-64,0 1 0,-1 0 0,0 0 0,-12-12 0,15 16 48,-1 1-1,1 0 0,-1 0 0,0 0 1,0 0-1,0 0 0,0 0 1,0 1-1,0 0 0,0-1 1,0 1-1,0 0 0,-1 1 1,1-1-1,-6 0 0,9 1 4,-1 0-1,1 0 1,0 0 0,0 0-1,0 0 1,0 0-1,0 0 1,0 0 0,0 0-1,0 0 1,0 0-1,0 0 1,0 0 0,0 0-1,0 0 1,0 0-1,0 0 1,0 0 0,0 0-1,-1 0 1,1 0 0,0 0-1,0 0 1,0 0-1,0 1 1,0-1 0,0 0-1,0 0 1,0 0-1,0 0 1,0 0 0,0 0-1,0 0 1,0 0-1,0 0 1,0 0 0,0 0-1,0 0 1,0 0 0,0 0-1,0 0 1,0 0-1,0 1 1,0-1 0,0 0-1,0 0 1,0 0-1,0 0 1,0 0 0,0 0-1,0 0 1,0 0 0,0 0-1,0 0 1,0 0-1,0 0 1,1 0 0,-1 0-1,0 0 1,0 0-1,1 2 13,1-1-1,-1 0 0,1 0 0,0 0 1,-1-1-1,1 1 0,0 0 1,-1-1-1,1 1 0,0-1 0,0 1 1,0-1-1,2 0 0,6 3 30,18 3 36,1 0 0,-1-2 0,52 1 0,89-11 130,-117 4-94,-37 1-59,10-1 11,29 3 0,10 0-127,-37-1 314,-27 0-242,0 0 1,1 0-1,-1 0 1,0 0-1,0 0 0,1 0 1,-1 0-1,0 0 0,1 0 1,-1 0-1,0 0 1,1 0-1,-1 0 0,0 0 1,0 0-1,1 0 0,-1 0 1,0-1-1,1 1 0,-1 0 1,0 0-1,0 0 1,0 0-1,1-1 0,-1 1 1,0 0-1,1-1 0,-5-5 387,-13-4-165,7 8-239,0 1 0,1 0 0,-1 0 0,0 1 0,0 0 0,1 0 0,-1 1 0,0 1 0,1-1 0,-14 6-1,7-2-11,1 1 0,0 1 0,0 0 0,0 1 0,-15 12-1,22-14 9,-1 1 0,2 0-1,-1 0 1,1 1 0,0 0 0,1 0-1,-1 1 1,2 0 0,-1 0-1,1 0 1,1 1 0,0 0-1,0 0 1,-3 15 0,6-23 22,1 0-1,-1 0 1,1 0 0,0 0 0,0 0-1,0 1 1,0-1 0,0 0 0,0 0 0,0 0-1,1 0 1,-1 0 0,1 0 0,-1 0 0,1 0-1,0 0 1,0 0 0,0-1 0,0 1 0,0 0-1,0 0 1,1-1 0,-1 1 0,0-1 0,1 1-1,0-1 1,-1 0 0,1 1 0,0-1-1,-1 0 1,1 0 0,0 0 0,0 0 0,0-1-1,0 1 1,0 0 0,0-1 0,0 1 0,2-1-1,9 2 56,0-1 0,0-1-1,0 0 1,26-3 0,-27 2-19,305-54 384,-299 51-426,0-1 0,0 0-1,0-1 1,-1-2 0,0 1 0,-1-2 0,0 0 0,0-1-1,-1-1 1,14-12 0,-28 22-9,6-6-13,1 0-1,1 1 0,12-8 0,-18 12 7,0 1 1,0-1-1,0 1 0,1 0 0,-1 0 0,0 0 0,1 1 0,-1-1 0,0 1 0,1 0 0,-1 0 0,1 0 0,-1 0 0,7 1 0,-4 1-33,-4-2 40,0 0-1,1 1 1,-1-1-1,0 1 1,0-1-1,0 1 1,0 0-1,0 0 1,0 0-1,0 0 1,3 3-1,4 0-21,-6-2 199,-6 3-142,1-5-12,-1 1 0,1-1 0,-1 1-1,1-1 1,-1 0 0,1 0 0,-1 0-1,1 0 1,-4-1 0,-3 0 38,2 2-91,1 0-1,0 0 1,-1 0-1,1 1 0,0 0 1,0 0-1,0 1 1,0-1-1,0 1 0,1 0 1,-1 1-1,1 0 1,-7 5-1,4-2 24,1 0 0,0 0 0,0 1 1,0 0-1,1 0 0,0 0 0,-8 17 0,13-23 19,0 1 0,0-1 0,0 1 1,1-1-1,-1 1 0,1-1 0,0 1 0,0-1 0,0 1 0,0-1 1,0 1-1,0-1 0,1 1 0,-1-1 0,1 1 0,-1-1 0,1 1 1,0-1-1,0 0 0,0 1 0,1-1 0,-1 0 0,0 0 0,1 0 1,0 0-1,-1 0 0,3 2 0,-1-2-14,0 1 1,0-1-1,0 0 0,0 0 1,0 0-1,0 0 0,1-1 0,-1 1 1,1-1-1,6 2 0,-1-1 2,0-1 0,-1 0 0,14 0 0,17-3 98,1-2-1,68-17 1,-52 10 58,-10 2-64,1-2 0,75-27 0,-107 30-77,-1 0-1,0 0 1,-1-1-1,0-1 1,18-17-1,-27 24-53,-3 2 46,0 0 0,0 0 0,0 0 0,0 1-1,0-1 1,0 0 0,0-1 0,0 1 0,-1 0-1,1 0 1,0 0 0,-1 0 0,1-1 0,-1 1 0,1 0-1,-1 0 1,1-2 0,-12 15-617,3 1 563,0 0 0,0 1 0,1 0 1,1 0-1,-8 25 0,14-37 59,-1 1 0,1-1-1,-1 1 1,1-1 0,0 1 0,0-1-1,0 1 1,0-1 0,0 0 0,1 1 0,-1-1-1,1 1 1,0-1 0,-1 0 0,1 1-1,0-1 1,0 0 0,1 0 0,-1 0-1,0 0 1,1 0 0,-1 0 0,1 0 0,0 0-1,0-1 1,-1 1 0,1 0 0,0-1-1,0 0 1,4 2 0,-3-1 40,1 0-1,0-1 1,0 0-1,0 1 1,0-1 0,0-1-1,0 1 1,0 0-1,0-1 1,0 0 0,0 0-1,0 0 1,0-1-1,0 1 1,0-1-1,0 0 1,6-2 0,3-4-15,-1 0 0,1-1 1,-1 0-1,-1-1 0,15-14 1,11-7-60,-8 3-279,-29 27 302,0 0 0,0 0 0,0 0 0,0 0 0,0 0 0,0 0 0,0 0 0,0 0 0,0-1 0,0 1 0,0 0 0,0 0 0,0 0 0,1 0 0,-1 0 0,0 0 0,0 0 0,0 0 0,0 0 0,0 0 0,0 0 0,0 0 0,0 0 0,0 0 0,0 0 0,1 0 0,-1 0 0,0 0 0,0 0 0,0 0 0,0 0 0,0 0 0,0 0 0,0 0 0,0 0 0,0 0 0,1 0 0,-1 0 0,0 0 0,0 0 0,0 0 0,0 0 0,0 1 0,0-1 0,0 0 0,0 0 0,0 0 0,0 0 0,0 0 0,1 7-86,-4 8 8,2-14 87,1 4-62,-1 0 0,0 0 1,1-1-1,0 1 1,0 0-1,0 0 0,1 4 1,0-7 62,-1 0 1,0-1 0,1 1-1,0-1 1,-1 1-1,1-1 1,0 1 0,-1-1-1,1 1 1,0-1-1,0 0 1,0 1 0,0-1-1,1 0 1,-1 0-1,0 0 1,0 0 0,1 0-1,-1 0 1,0 0-1,1 0 1,-1-1 0,1 1-1,-1-1 1,3 1-1,5 1 59,1 0 0,-1-1 0,1-1 0,-1 0 0,1 0 0,15-2 0,58-16 12,-60 13 13,78-24 107,-89 25-182,0-1-1,0-1 1,-1 0 0,1 0-1,19-17 1,-21 15 10,-2 3-31,-1-1 0,0-1-1,0 1 1,0-1 0,-1 0 0,0-1 0,0 1-1,7-15 1,-11 15-30,-2 7 29,0-1-1,0 1 0,0-1 1,0 1-1,0 0 0,0-1 0,0 1 1,0-1-1,1 1 0,-1 0 0,0-1 1,0 1-1,1-1 0,-1 1 0,0 0 1,0-1-1,1 1 0,-1 0 1,0 0-1,1-1 0,0 1 0,-1 0 4,0 0 1,0 0-1,0 0 0,0-1 0,0 1 0,0 0 1,0 0-1,0 0 0,0 0 0,0 0 0,1 0 0,-1 0 1,0 0-1,0 0 0,0 0 0,0 0 0,0 0 0,0 0 1,0 0-1,0 0 0,0 0 0,0 0 0,1 0 0,-1 0 1,0 0-1,0 0 0,0 0 0,0 0 0,0 0 0,0 1 1,0-1-1,0 0 0,0 0 0,0 0 0,0 0 1,1 0-1,-1 0 0,0 0 0,0 0 0,0 0 0,0 0 1,0 0-1,0 0 0,0 1 0,0-1 0,0 0 0,0 0 1,0 0-1,0 0 0,0 0 0,0 0 0,0 0 0,0 0 1,0 0-1,0 0 0,0 1 0,0-1 0,0 6 8,0-6-23,-35 139-596,-16 76 810,48-202-136,3-11-38,0 0 1,-1 0-1,1-1 0,0 1 0,-1 0 0,1 0 0,-1 0 0,0-1 0,1 1 0,-1 0 0,0-1 0,0 1 0,0 0 0,0-1 0,0 1 0,-2 1 0,3-3-20,0 0 0,0 0 0,-1 0 0,1 0 0,0 0 0,0 0 0,0 0 0,0 0 0,0 0 0,0 0 0,0 0 0,0 0-1,0 0 1,0 0 0,0 0 0,0 0 0,-1 0 0,1 0 0,0 0 0,0 0 0,0 0 0,0 0 0,0 0 0,0 0 0,0 0 0,0 0 0,0-1 0,0 1-1,0 0 1,0 0 0,0 0 0,0 0 0,0 0 0,0 0 0,0 0 0,-1 0 0,1 0 0,0 0 0,0 0 0,0 0 0,0 0 0,0 0 0,0 0 0,0-1-1,0 1 1,0 0 0,0 0 0,0 0 0,0 0 0,0 0 0,0 0 0,0 0 0,0 0 0,0 0 0,0 0 0,0 0 0,0 0 0,0-1 0,1 1 0,-1 0-1,0 0 1,0 0 0,0 0 0,0 0 0,0 0 0,0 0 0,0 0 0,0 0 0,0-4 59,1 1 0,0-1 0,-1 1 0,1-1-1,0 1 1,2-4 0,0 0-31,29-96 337,19-40-356,32-73-381,-78 206 375,0-3-109,13-20-1,-16 31 82,-1-1-1,0 1 0,1 0 0,0 0 0,-1 0 1,1 1-1,0-1 0,0 0 0,0 1 0,0-1 0,0 1 1,0 0-1,1-1 0,-1 1 0,5-1 0,-6 2 15,1 0 0,-1 0-1,0 0 1,0 0 0,0 0-1,0 1 1,0-1 0,1 0-1,-1 1 1,0-1-1,0 1 1,0-1 0,0 1-1,0 0 1,0-1 0,0 1-1,-1 0 1,1 0 0,0 0-1,0 0 1,0-1 0,0 3-1,14 22-97,-11-11 80,0-1-1,-1 1 1,0 0 0,-1 0 0,-1 0 0,0 0 0,-1 0 0,0 0-1,-5 28 1,4-38 58,1 1-1,-1-1 0,-1 0 0,1 1 0,-1-1 1,0 0-1,0 0 0,0 0 0,0 0 1,-1 0-1,1 0 0,-1-1 0,0 1 1,0-1-1,0 0 0,-5 3 0,4-3 5,-1 0 0,0 0 0,0-1 0,0 0 0,0 0-1,0 0 1,0 0 0,-1-1 0,1 0 0,-1 0 0,1-1 0,-10 1 0,-15-1-47,31 0-11,1 1-1,-1-1 1,0 1-1,1-1 1,-1 1 0,0 0-1,1-1 1,-1 1 0,0 0-1,0 0 1,0 0 0,1 0-1,-1 0 1,1 2-1,14 9-292,-7 0 539,-5-5-192,-4-6-101,5 10 64,16 0 213,-20-10-198,0-1 1,0 0-1,-1 0 1,1 0-1,0 0 1,0 0 0,0 0-1,-1 0 1,1 0-1,0 0 1,0 0-1,0 0 1,0 0 0,-1 0-1,1-1 1,1 0-1,3 0-19,3-1 69,-1 0 1,1 0-1,-1-1 0,0 0 0,10-5 0,9-4 17,95-40 86,-96 39-127,1-1 0,35-27 1,-52 33-89,-1 1 0,-1-1 0,9-10 0,2-3-82,-36 41 76,2 1-1,0 0 0,1 2 1,-23 45-1,37-65 53,-1 0 0,1 0 0,0 1 0,0-1 0,1 0 0,-1 0 0,1 1 0,0-1 0,0 1 0,0-1 0,1 6 0,-1-7-2,0-1 0,0 1 0,1-1 0,-1 0 1,1 1-1,0-1 0,-1 1 0,1-1 0,0 0 1,0 0-1,-1 1 0,1-1 0,0 0 0,0 0 1,1 0-1,-1 0 0,0 0 0,0 0 0,0 0 1,1 0-1,-1-1 0,0 1 0,1 0 0,-1-1 1,1 1-1,-1-1 0,1 0 0,1 1 0,14 0 63,0 0 0,0-1 0,-1-1-1,1-1 1,0 0 0,-1-1 0,1-1-1,-1 0 1,0-1 0,-1-1 0,1 0-1,-1-2 1,0 1 0,17-14 0,-19 11-16,-1 0 1,0-2-1,-1 1 0,0-1 1,-1-1-1,0 0 1,-1 0-1,-1-1 1,12-26-1,-17 33-62,-1 1-1,1-1 0,1-11 0,-4 16 25,1-1-1,-1 1 0,0-1 1,0 1-1,0-1 0,0 1 0,0-1 1,0 1-1,-1-1 0,1 1 1,-1 0-1,1-1 0,-2-2 1,1 5-7,1-1 1,0 1-1,-1-1 1,1 1 0,-1 0-1,1-1 1,-1 1 0,1 0-1,-1-1 1,1 1 0,-1 0-1,0-1 1,1 1-1,-1 0 1,1 0 0,-1 0-1,1 0 1,-1-1 0,0 1-1,1 0 1,-1 0-1,0 0 1,1 0 0,-1 0-1,1 1 1,-1-1 0,0 0-1,1 0 1,-1 0 0,1 0-1,-1 1 1,0-1-1,1 0 1,-1 1 0,1-1-1,-1 0 1,1 1 0,-1-1-1,1 1 1,0-1-1,-1 1 1,-3 2-21,1 0-1,0 0 1,0 0 0,-4 6-1,-2 4-49,1 1-1,1 0 1,-12 29-1,16-36 56,1 1 1,0-1-1,0 1 0,1 0 1,0-1-1,0 1 0,1 0 1,0 0-1,0 0 1,2 9-1,-1-13 39,0-1 0,1 1-1,-1-1 1,1 0 0,-1 0 0,1 1 0,0-1 0,0 0-1,0-1 1,0 1 0,1 0 0,-1 0 0,1-1 0,0 0-1,0 1 1,0-1 0,0 0 0,0-1 0,0 1 0,0 0-1,1-1 1,-1 0 0,0 0 0,1 0 0,6 1 0,5 1 37,0-1 1,0-1-1,0-1 1,29-2-1,88-21 59,-103 17 12,-6 1-102,-1 0-1,1-2 0,-1-1 0,0 0 1,0-2-1,-1 0 0,-1-1 0,0-1 1,0-2-1,25-21 0,-44 34-33,0 1-1,0-1 0,-1 0 1,1 1-1,0-1 0,-1 0 1,1 0-1,-1 1 0,1-1 1,-1 0-1,1 0 0,-1 0 1,0 0-1,1 1 0,-1-1 1,0 0-1,0 0 0,1-1 1,-14 6-161,-25 22-26,-45 40-1,79-63 201,1 0 0,-1 0-1,1 0 1,0 1 0,0-1-1,0 1 1,-4 8 0,6-10-1,0-1 0,1 1 0,-1-1 0,1 1 0,0 0 0,-1-1 0,1 1 0,0 0 0,0-1 0,0 1 0,0 0 0,0-1 0,1 1 0,-1 0 0,0-1 0,1 1 0,-1 0 1,1-1-1,0 1 0,-1-1 0,1 1 0,0-1 0,0 1 0,0-1 0,2 2 0,0 0 20,-1 0 0,1 0-1,1 0 1,-1-1 0,0 1 0,1-1 0,-1 0 0,1 0 0,-1 0-1,1-1 1,0 1 0,0-1 0,0 0 0,0 0 0,0 0-1,0-1 1,0 1 0,0-1 0,0 0 0,0 0 0,1-1 0,-1 1-1,0-1 1,0 0 0,5-1 0,-2 0 7,0-1 0,-1 1 0,1-1 1,0-1-1,-1 1 0,0-1 0,0 0 0,0 0 0,0-1 0,-1 0 0,1 0 1,-1 0-1,6-9 0,-6 6-32,0 0-1,-1-1 1,0 0-1,-1 0 1,1 0 0,-2 0-1,3-14 1,-1 8 3,48-285 42,-28 147 98,-11 51-631,-17 159-533,-13 358 1125,19-239 483,0-56-5290,-2-117 4175,0-1 0,0 0 0,0 0 0,0 1 0,-1-1 0,1 0 0,-1 1-1,0-1 1,1 0 0,-1 0 0,0 0 0,0 0 0,-2 2 0,-1 4-2391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7:47.1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 57 4992,'-32'-36'2240,"29"24"-1952,-2 4 480,10 8-480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7:48.2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79 5056,'-9'-28'5088,"2"157"-2864,7-74-1696,7 191 1498,0-203-1543,17 62 0,-15-76-280,-6-20-24,0-1-1,-1 1 1,0 0-1,0 0 1,0 10-1,-2-18 238,0-13 517,0-263 6,12 144-567,-9 111-333,0-3-6,1-1 1,1 1-1,1 0 1,13-33 0,-15 48-32,-1 0 1,2 0 0,-1 1 0,1 0 0,0-1 0,1 1-1,-1 1 1,1-1 0,1 1 0,-1 0 0,1 1 0,0-1 0,1 2-1,-1-1 1,9-4 0,-3 4-41,0 0 0,0 0 0,0 2 0,19-4 0,-24 6-3,1 0-1,0 0 0,0 1 1,-1 0-1,1 1 1,0 0-1,16 4 0,-23-4 35,1 0 0,-1 0 1,0 0-1,1 0 0,-1 0 0,0 0 0,0 1 0,0-1 0,0 1 0,0-1 0,0 1 0,-1 0 0,1 0 0,-1 0 0,1 0 0,-1 0 0,0 0 0,1 0 0,-1 1 0,0-1 0,0 0 0,-1 1 0,1-1 0,0 1 0,-1-1 0,0 0 0,1 1 0,-1-1 0,0 4 1,-1 4 32,1 0 1,-2 0 0,1 0 0,-1 0 0,-7 17-1,-39 97 96,11-34 34,34-80-130,-1 1 0,1-1 0,1 1 0,0-1 1,-1 21-1,3-26-12,0 0 1,0 0-1,1 0 0,-1 0 1,1-1-1,1 1 1,-1 0-1,1 0 1,0-1-1,0 1 0,0-1 1,0 0-1,1 1 1,6 6-1,3 3-43,1-1 0,0-1 0,1 0 0,1-1 0,0-1 0,18 10 0,-31-19 20,0 0-1,0 0 1,0 1-1,0-1 1,0 0-1,0 1 1,0 0-1,0-1 1,-1 1-1,1 0 1,-1 0-1,1 0 1,-1 0-1,0 0 1,2 3-1,-3-4 29,0 1 0,0-1-1,0 0 1,0 0-1,0 0 1,0 1-1,0-1 1,0 0 0,0 0-1,-1 0 1,1 1-1,0-1 1,-1 0-1,1 0 1,-1 0 0,1 0-1,-1 0 1,0 0-1,1 0 1,-1 0 0,0 0-1,0 0 1,0 0-1,0-1 1,0 1-1,0 0 1,0 0 0,0-1-1,-2 2 1,-4 2 47,-2 0 0,1 0 0,0-1 0,-1 0 0,0 0 0,1-1 0,-1 0 0,0 0 0,-11 0 0,-11-1 159,-41-4-1,33 1 59,-33-5-13,55 4-6513,34 4 2125,9-1 1388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7:48.5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46 8544,'0'-9'3872,"18"1"-3360,-5 0 1568,9 8-1248,20-7-65,7 7-479,5-8-128,0 8-96,-5-5-64,-5 10 32,-7-2 32,-1 5-32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7:50.2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2 925 5568,'0'0'120,"-1"-1"0,1 0 0,0 1 0,0-1 0,0 0 0,0 1 0,0-1 0,0 0 0,0 1 0,0-1 0,0 1 0,0-1 0,0 0 0,0 1 0,0-1 0,1 0 0,-1 1 0,0-1 0,0 1 0,1-1 0,-1 0 0,0 1 0,1-1 0,-1 1 0,1-1 0,17-18 1227,-6 7-177,-5 4-598,98-104 3192,55-50-1550,-21 20-1591,-136 139-616,0 0-26,1-1-1,-1 1 1,1 0 0,0 0 0,7-4 0,-10 7 6,0-1 0,0 1 0,0 0 0,0-1 0,0 1 0,0 0 0,0 0 0,1 0 0,-1-1 0,0 1 1,0 0-1,0 1 0,0-1 0,0 0 0,0 0 0,1 0 0,-1 1 0,0-1 0,0 0 0,0 1 0,0-1 0,0 1 1,0 0-1,0-1 0,0 1 0,0 0 0,-1-1 0,1 1 0,1 1 0,3 4-21,0 0 0,-1 0 1,0 0-1,0 1 0,-1-1 0,1 1 0,-2 0 0,1 0 0,-1 0 1,0 0-1,0 1 0,-1-1 0,1 14 0,-1-5 31,-1 0-1,-1 0 0,-1 0 0,0 0 1,-7 22-1,5-27 33,0 0-1,-1-1 1,0 1 0,-9 12-1,-1 3 32,10-16 15,-1 0 1,-1 0-1,0 0 1,0 0 0,-1-1-1,0-1 1,-1 1-1,-12 8 1,17-14-45,-1 0 0,1 0 0,-1 0 0,0-1 0,0 0 0,0 0 0,0 0 1,0 0-1,-1-1 0,1 0 0,0 0 0,-1-1 0,1 1 0,0-1 0,-1 0 1,1-1-1,-1 1 0,1-1 0,0 0 0,-8-3 0,8 3-10,0-1 1,0 0-1,0 0 0,0 0 1,0-1-1,1 1 0,-1-1 1,1 0-1,0-1 0,-1 1 1,2-1-1,-1 0 0,0 0 1,1 0-1,0 0 0,0-1 1,0 1-1,-3-7 0,6 11-28,0 0 0,0-1 0,0 1 0,0-1 0,0 1 0,0-1 0,0 1 0,0 0 0,0-1 0,0 1 0,0-1 0,0 1 0,0-1 0,0 1 0,0 0 0,1-1 0,-1 1 0,0-1 0,0 1 0,0 0 0,1-1 0,-1 1 0,0 0 0,1-1 0,-1 1 0,0 0 0,1-1 0,-1 1 0,0 0 0,1 0 0,-1 0 0,0-1 0,1 1 0,-1 0 0,1 0 0,-1 0 0,1-1 0,19-5-193,-16 5 170,35-9 60,0 3 0,51-4 0,-3 0 195,-42 4-36,-1-2 1,52-18-1,-75 19-182,0 0 0,-1-1 1,-1-1-1,1-1 0,-2-1 0,33-26 1,-8-2 83,-1-2 1,-3-2 0,41-59-1,-32 31 9,61-121-1,-103 182-111,0-1 1,-2 0-1,1 0 0,4-24 0,-9 35 4,0 1-1,1-1 0,-1 1 1,0-1-1,0 1 0,0-1 0,0 1 1,0-1-1,0 0 0,0 1 1,0-1-1,0 1 0,0-1 1,-1 1-1,1-1 0,0 1 0,0-1 1,0 1-1,-1-1 0,1 1 1,0-1-1,0 1 0,-1-1 1,1 1-1,-1 0 0,1-1 0,-1 0-1,0 1-1,0 0 0,1 0 1,-1 0-1,0 0 0,0 0 1,0 0-1,1 0 0,-1 0 1,0 0-1,0 0 0,1 0 1,-1 0-1,0 0 0,0 1 1,0-1-1,-5 3-8,1 0 1,-1-1-1,-9 9 1,4-3 12,0 2 0,1 0 1,0 0-1,1 1 0,0 0 0,-11 18 1,3 0-10,-20 47 0,21-41 69,2 1-1,2 0 0,1 1 1,2 0-1,-6 51 0,14-80-13,1 0 0,0 0 0,0-1 0,1 1 0,0 0 0,2 9 0,-1-13-18,-1 1 1,1-1-1,-1 0 1,1 0-1,0 0 0,1-1 1,-1 1-1,0 0 1,1-1-1,0 0 0,0 1 1,5 3-1,-1-2 45,1 0 0,1 0 0,-1-1 0,1 0 0,-1 0 0,1-1 0,0 0 0,0-1 0,0 0 0,1 0 0,12 0 0,5-1 124,0 0-1,45-7 1,-57 4-187,0 0 0,0-1 1,0-1-1,-1 0 0,0-1 0,1-1 0,-2 0 1,1-1-1,-1 0 0,0-1 0,0-1 0,-1 0 0,20-18 1,-11 7 38,16-16-241,-46 54 74,-11 15 24,-98 111-55,115-141 165,0 0 0,1 1 0,0-1 1,0 1-1,-3 5 0,4-8 4,1 0 0,0-1 0,-1 1 0,1 0 0,0 0 1,0-1-1,0 1 0,0 0 0,-1-1 0,1 1 1,0 0-1,0 0 0,0-1 0,1 1 0,-1 0 0,0 0 1,0-1-1,0 1 0,0 0 0,1 0 0,-1-1 0,0 1 1,1 0-1,-1-1 0,1 1 0,-1 0 0,0-1 1,1 1-1,-1-1 0,1 1 0,0-1 0,-1 1 0,1-1 1,-1 1-1,2 0 0,0-1 25,0 1 1,1 0-1,-1-1 1,0 1-1,1-1 0,-1 0 1,0 1-1,1-1 1,-1-1-1,0 1 0,1 0 1,-1 0-1,0-1 0,1 1 1,-1-1-1,0 0 1,0 0-1,1 0 0,2-1 1,3-3-28,-1 0 1,1 0-1,11-10 0,-9 4 31,0 1-1,0-1 1,10-16-1,13-15 87,-19 29-413,-14 13 277,0 0 1,1 0 0,-1 0-1,0 0 1,0 0 0,0 0-1,0-1 1,0 1-1,0 0 1,1 0 0,-1 0-1,0 0 1,0 0 0,0 0-1,0 0 1,0 0-1,0 0 1,1 0 0,-1 0-1,0 0 1,0 0 0,0 0-1,0 0 1,0 0-1,1 0 1,-1 0 0,0 0-1,0 0 1,0 0 0,0 0-1,0 0 1,0 1-1,1-1 1,-1 0 0,0 0-1,-1 10-226,1-6 196,-3 5-34,1 0 0,0 0 0,1 0 0,-1 13-1,3-19 82,-1 0-1,0 0 0,1 0 0,-1 0 0,1 0 0,0 0 0,0 0 0,0 0 0,0 0 0,1 0 0,-1 0 0,1-1 1,0 1-1,0-1 0,0 1 0,0-1 0,3 3 0,-1-2 23,-1-1-1,1 1 1,0-1-1,0 0 1,0 0-1,0-1 1,0 1 0,0-1-1,0 0 1,1 0-1,-1 0 1,8 0-1,6 0 235,32-4 0,-48 3-253,18-2 8,0 0 0,0-1 1,-1-2-1,1 0 0,-1 0 1,0-2-1,32-16 0,-43 18-3,0 0-1,-1-1 1,0 0 0,0-1-1,0 1 1,0-1-1,-1 0 1,0-1 0,8-14-1,-2 3 5,-2 0 1,0 0-1,0-1 0,8-30 0,17-83 106,-27 97-47,37-201-17,-45 235-65,1-5-123,0 0 0,-1 0-1,1 0 1,-2 0 0,-1-13 0,2 19 109,0 1 1,0-1 0,0 1 0,0 0 0,0-1 0,0 1 0,0-1 0,0 1-1,0 0 1,0-1 0,0 1 0,-1-1 0,1 1 0,0 0 0,0-1 0,0 1-1,-1 0 1,1-1 0,0 1 0,0 0 0,-1-1 0,1 1 0,0 0-1,-1 0 1,1-1 0,0 1 0,-1 0 0,1 0 0,-1 0 0,1-1 0,0 1-1,-1 0 1,1 0 0,-1 0 0,1 0 0,0 0 0,-1 0 0,0 0 0,0 0-2,0 1 1,0 0-1,0 0 1,0 0-1,0 0 1,0 0-1,0 0 1,1 0-1,-1 0 1,0 0-1,0 0 1,1 0-1,-2 3 1,-3 9-16,0 0 0,0 0 1,-3 18-1,-7 56 31,3 2 0,0 163 0,13-220 71,5 41 0,-4-58 149,1-1 0,1 1 0,0-1 0,0 0-1,8 15 1,-8-24-1885,-5-12-2109,-9-17-2002,1 10 3565,-2 0 1,-19-20 0,11 15 1271,-24-18 1,5 9 3949,-64-35 0,102 63-2975,-3-1 330,0-1 1,0 1 0,0-1-1,1 0 1,-1 0-1,1 0 1,-1 0-1,1 0 1,-5-5 0,7 6-301,0 1 1,0-1-1,0 0 1,0 1-1,-1-1 1,1 1-1,0-1 1,0 0-1,0 1 1,0-1-1,0 1 1,1-1-1,-1 0 1,0 1-1,0-1 1,0 1-1,0-1 1,1 0-1,-1 1 1,0-1-1,0 1 1,1-1-1,-1 1 1,1-1-1,-1 1 1,0-1-1,1 1 1,-1 0-1,1-1 1,-1 1-1,1-1 1,-1 1-1,1 0 1,-1 0-1,2-1 1,21-10 829,-6 7-468,-1 0 0,1 1 0,28-2 0,55 3 90,-91 2-497,12 0-376,0 1-1,1 1 1,-1 0 0,38 11 0,-32-4-866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7:51.0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0 301 3808,'8'3'810,"0"-1"-1,0 0 1,1 0 0,-1-1 0,0 0-1,1 0 1,-1-1 0,1 0 0,12-3-1,9-2 1313,38-11 0,-50 11-1664,1-1-54,0 0-1,-1-1 1,0-1-1,0 0 1,0-1 0,18-14-1,-24 15-317,-1-2 0,0 1 0,-1-1 1,0-1-1,0 1 0,-1-2 0,-1 1 0,14-26 0,-18 30-66,1-2-26,0 0-1,-1 0 0,0 0 1,0-1-1,-1 1 0,3-17 1,-6 26-5,0-1 1,1 1 0,-1-1-1,0 1 1,0-1 0,0 0-1,0 1 1,-1-1 0,1 1-1,0-1 1,0 1 0,0-1-1,0 1 1,-1-1 0,1 1 0,0-1-1,-1 0 1,-6 0-180,-8 11-10,3 1 140,1 1 0,1-1 0,-17 26 0,-20 43 129,44-75-51,1 0-1,-1 0 1,1 0-1,1 0 1,-1 0-1,1 1 1,0-1-1,0 0 1,0 1 0,1 5-1,0-8 9,0-1 1,1 0-1,-1 1 0,1-1 0,-1 0 0,1 0 1,0 1-1,0-1 0,0 0 0,0 0 0,0 0 1,0 0-1,1 0 0,-1 0 0,1 0 1,-1-1-1,1 1 0,0 0 0,0-1 0,0 0 1,-1 1-1,1-1 0,1 0 0,-1 0 1,3 1-1,3 1 40,1 0 1,0 0-1,0-1 1,0 0 0,0-1-1,0 0 1,0-1-1,1 0 1,-1 0 0,12-2-1,-9 0-19,-1 0-1,-1-1 1,1 0 0,0-1-1,-1 0 1,1-1-1,-1 0 1,11-8 0,1-4-35,-1-1 0,0-1 0,28-34 0,-26 27-33,37-31-1,-60 56 8,1 0 1,0 1-1,0-1 0,0 0 1,-1 1-1,1-1 0,0 1 1,0-1-1,0 1 0,0-1 1,0 1-1,0 0 0,0-1 1,0 1-1,0 0 0,0 0 1,0 0-1,0 0 1,0 0-1,1 0 0,-1 0 1,0 0-1,-1 1 0,1-1 1,-1 0-1,1 1 1,-1-1-1,1 1 1,-1-1-1,0 1 0,1-1 1,-1 1-1,1 0 1,-1-1-1,0 1 0,0-1 1,1 1-1,-1 0 1,0-1-1,0 1 0,0 0 1,0-1-1,0 2 1,1 3-31,-1-1 0,0 1 0,0 0 0,-1 0 0,0-1 0,-2 10 0,-2 0 75,-1 0 0,0 0 0,-1-1 0,0 0 0,-1 0 0,-1-1-1,0 1 1,0-2 0,-2 0 0,1 0 0,-1-1 0,-1 0 0,-13 9-1,21-17 6,0 0-1,1 0 1,-1-1-1,0 1 0,-7 1 1,9-3-9,0 0 1,0 1-1,0-1 1,0 0-1,0 0 0,0 0 1,0 0-1,0 0 1,1-1-1,-1 1 1,0 0-1,0-1 0,0 0 1,-3-1-1,5 2-22,-1 0 0,1 0-1,0-1 1,-1 1-1,1 0 1,-1-1 0,1 1-1,0 0 1,0-1-1,-1 1 1,1 0 0,0-1-1,-1 1 1,1-1 0,0 1-1,0-1 1,0 1-1,0-1 1,-1 1 0,1-1-1,0 1 1,0 0-1,0-1 1,0 1 0,0-1-1,0 1 1,0-1 0,0 1-1,0-1 1,0 1-1,1-1 1,-1 1 0,0-1-1,0 1 1,0-1-1,1 1 1,-1-1 0,0 1-1,1-1 1,0 0-1,0 0 0,0-1 1,0 1-1,0 0 0,0 0 0,0 0 1,0 0-1,1 1 0,-1-1 1,0 0-1,1 0 0,1 0 0,15-3-172,0 1 0,0 1-1,0 1 1,0 1-1,20 1 1,3 0-4389,-22-1 1965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7:51.4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1 137 5728,'18'-12'2592,"30"4"-2240,-16-1 2400,4 6-1568,59-17 640,0 3-1056,39-6-256,-7 7-320,20-1-128,-12 10-32,0 2-1184,-22 5 640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7:52.5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1 208 3552,'0'-1'116,"0"0"0,0 0 0,0 1 0,0-1 0,0 0-1,1 1 1,-1-1 0,0 0 0,0 1 0,1-1 0,-1 0 0,0 1 0,1-1 0,-1 0 0,0 1 0,1-1 0,-1 1 0,1-1-1,-1 1 1,1-1 0,-1 1 0,1-1 0,0 1 0,-1-1 0,1 1 0,0 0 0,-1-1 0,1 1 0,0 0 0,-1 0 0,1 0-1,0-1 1,0 1 0,-1 0 0,1 0 0,0 0 0,-1 0 0,2 0 0,3 1 610,-1-1 1,1 1-1,-1-1 1,1 1-1,7 3 1,6 3-148,-11-3-344,1-1 0,-1-1 0,1 0 0,10 2 0,29 2 247,0-3 0,1-1 0,-1-3 0,0-1 0,0-3 0,0-2 0,54-14 0,294-89 195,-210 40-362,-146 56-278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7:53.1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 14 3808,'-16'-11'1227,"4"9"5988,23 5-5351,-1 2-1381,6-2 51,0 0 1,1-1-1,-1-1 0,24-1 1,-8 0 19,112 6 649,119 0-304,-207-9-804,52-1 258,-93 5-355,4 1-3218,-13-2 1301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7:53.5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1 6720,'-8'0'3040,"34"20"-2624,1-17 2368,4 5-1600,41-8 1088,9 0-1345,22-3-95,-8 3-480,-5-8-96,-14 8-160,-3-5 0,-15 10-32,-5-5-3999,-11 8 2143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4:58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6720,'0'-12'3040,"10"7"-2624,-7 2 32,7 3-320,-1-5 32,4 5-96,-3 0 160,3 8-128,-5-3-1376,6 2 704,-14 1-3936,5 4 2496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8:50.2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234 767 2976,'0'0'242,"0"-1"0,0 1 0,0-1-1,0 1 1,0-1 0,1 1 0,-1-1 0,0 1 0,0-1 0,0 1 0,1-1 0,-1 1-1,0-1 1,0 1 0,1-1 0,-1 1 0,0 0 0,1-1 0,-1 1 0,0 0 0,1-1-1,-1 1 1,1-1 0,0 1-77,-1 0 1,1-1-1,-1 1 0,1 0 0,-1-1 0,1 1 1,-1-1-1,1 1 0,-1-1 0,0 1 1,1-1-1,-1 0 0,0 1 0,0-1 0,1 1 1,-1-1-1,0 0 0,0 1 0,0-1 0,0 0 1,0 1-1,1-1 0,-2-1 0,2-3 1030,-1 3-1056,0 1 1,0-1-1,0 1 0,0 0 0,0-1 1,0 1-1,0-1 0,-1 1 0,1 0 1,0-1-1,-1 1 0,1 0 0,-1-1 1,1 1-1,-1 0 0,0 0 0,1 0 1,-1-1-1,0 1 0,0 0 0,0 0 1,0 0-1,0 0 0,0 1 0,0-1 1,-1-1-1,-2 1-116,1-1 0,0 1 0,-1 0 1,1-1-1,-1 2 0,1-1 0,-1 0 0,1 1 0,-1 0 1,0-1-1,1 1 0,-1 1 0,1-1 0,-1 1 0,0-1 1,1 1-1,-1 0 0,-3 2 0,-3 0-43,0 1 1,0 0-1,0 1 0,-16 11 0,15-8-6,0 0-1,1 1 1,0 1-1,-10 11 1,16-16 64,1 0 1,-1 0 0,1 0 0,0 0-1,0 1 1,0-1 0,1 1-1,0 0 1,0 0 0,-2 11-1,4-14 8,-1-1-1,1 0 0,1 1 1,-1-1-1,0 1 0,1-1 0,-1 0 1,1 1-1,-1-1 0,1 0 1,0 0-1,0 0 0,0 1 0,1-1 1,-1 0-1,0 0 0,1 0 0,-1-1 1,4 4-1,2 1 160,0-1-1,0 0 1,15 8-1,-21-12-194,17 8 260,1 0 0,0-1 1,1-1-1,31 8 0,-41-13-195,1 0-1,-1 0 1,1-1-1,-1-1 0,1 0 1,0 0-1,-1-1 1,1 0-1,-1-1 1,19-5-1,-25 5-50,0 0 0,0 0 0,0 0 0,0-1 0,0 1 0,-1-1-1,1 0 1,-1 0 0,0 0 0,0-1 0,0 1 0,0-1 0,0 0-1,-1 0 1,0 0 0,0 0 0,0 0 0,0 0 0,0 0 0,-1-1 0,0 1-1,0 0 1,1-9 0,-1 3-41,-1 0 0,0 0-1,0 0 1,-1 0 0,0 0-1,-1 0 1,0 0 0,0 1 0,-8-18-1,8 21 1,-2 1 1,1-1-1,0 1 0,-1 0 0,0 0 0,-1 0 0,1 1 0,-1-1 0,-9-6 1,1 2-8,0 1 0,-27-13 0,32 18 0,0 1 1,0-1-1,-11 0 0,15 2 6,0 0 0,0 1 0,-1-1 1,1 1-1,0 0 0,0 1 0,-1-1 0,-5 2 0,11-1 26,-1 0-1,1 0 1,0-1 0,-1 1-1,1 0 1,0 0-1,-1-1 1,1 1-1,0-1 1,0 1 0,0 0-1,1 0 1,0 0 0,4 3 59,1 1 1,-1-2-1,1 1 1,0-1-1,0 0 1,0 0-1,1-1 0,-1 0 1,1-1-1,-1 1 1,1-1-1,9 0 1,-1-2 23,0 0 0,0-1 0,-1-1 1,1 0-1,16-6 0,177-68 605,-116 40-416,105-51 461,-191 84-674,2 2-366,-12 16 106,3-14 197,-31 88-116,19-57 80,1 0 0,-9 46 0,20-76 31,-3 12 74,1 1 0,0 0 0,1 0 0,2 25 0,-1-36-33,1 0 1,-1-1-1,1 1 1,0 0-1,0 0 1,0-1-1,0 1 1,0-1-1,1 1 1,-1-1-1,1 1 1,3 3-1,-3-4 2,-1-1 0,1 0 0,0 1 0,0-1 0,0 0-1,0 0 1,0 0 0,1-1 0,-1 1 0,0 0 0,0-1-1,1 1 1,-1-1 0,0 0 0,0 0 0,1 0 0,-1 0-1,3-1 1,-1 1-15,0-1 0,0 0 0,-1 0-1,1 0 1,-1 0 0,1-1 0,-1 1-1,1-1 1,-1 0 0,0 0 0,4-4-1,3-2 9,17-20-1,-24 25-2,20-26 4,-2 0 1,-1-1-1,22-44 1,-17 28-290,-20 39 129,-5 16-112,-1-4 212,-12 60-212,6-32 144,-3 36 1,9-57 130,1-1 1,0 0 0,0 0 0,1 0-1,1 1 1,0-1 0,5 13 0,-7-23-32,0 0 1,1 0-1,-1 0 1,1 0-1,-1 0 1,1-1 0,0 1-1,-1 0 1,1 0-1,0 0 1,-1-1-1,1 1 1,0 0 0,0-1-1,0 1 1,0-1-1,-1 1 1,1-1-1,0 1 1,0-1 0,0 0-1,0 1 1,0-1-1,0 0 1,0 0 0,0 0-1,0 0 1,0 0-1,0 0 1,2 0-1,2-1 22,0 1 0,0-1 0,1-1 1,8-2-1,11-7 18,-1-2 1,0 0 0,0-1 0,-2-1 0,25-21 0,121-119 154,-120 103-183,78-108 1,-105 128-29,-1 0 0,-2-2 0,-2 0 1,-1 0-1,13-46 0,-25 69-38,5-12-86,-2 0 1,-1-1-1,-1 1 1,2-34-1,-8 45 6,2 12 120,0 0 0,-1 0 0,1 0 0,0 0 1,0-1-1,0 1 0,0 0 0,0 0 0,0 0 1,-1 0-1,1 0 0,0 0 0,0 0 0,0 0 1,0 0-1,0 0 0,-1 0 0,1 0 0,0 0 0,0 0 1,0 0-1,0 0 0,0 0 0,-1 0 0,1 0 1,0 0-1,0 0 0,0 0 0,0 0 0,0 0 1,0 0-1,-1 0 0,1 0 0,0 1 0,0-1 1,0 0-1,0 0 0,0 0 0,-14 19-307,-4 19 237,-23 68 1,31-75 71,-9 25-40,4 0-1,1 1 1,3 0 0,3 1 0,2 0 0,4 107 0,3-136 209,2 0 0,1 0 1,14 51-1,-12-59 135,-5-15-850,0-1 1,1 0-1,0 1 1,4 8-1,-1-31-12402,-4 8 10363,7-12-1592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8:05.5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52 223 2912,'-2'-3'260,"1"0"0,0 0-1,0 0 1,0 0 0,-1-5 0,1-9 4063,-3 0-1801,4 17-2356,-1-1-1,1 0 1,-1 0-1,1 0 0,0 0 1,0 0-1,-1 0 0,1 0 1,0 0-1,0 0 0,0 0 1,0 0-1,0 0 0,0 0 1,0 0-1,0 0 1,1 0-1,-1-1 0,2-10 3286,-3 9-2825,1 7-84,18 482 1911,-12-431-2370,7 63 117,-9-88-62,0 39 1,-4-68-124,0 0 0,0 0 1,0 0-1,0 0 0,1 0 0,-1-1 1,0 1-1,0 0 0,1 0 0,-1 0 1,0 0-1,1 0 0,0 1 0,0-1 519,-1-14 132,-1-37-514,-2 0 0,-3 0 0,-14-60 0,-3-38-82,7-10 63,0-15-400,14 142 166,2 25 113,-1 1 1,1-1-1,0 0 1,1 1-1,2-11 1,-3 13-16,1 1 0,0-1 0,0 1 0,0 0 0,0 0 0,1-1 0,-1 1 0,1 0 0,-1 0 0,1 0 0,0 0 0,0 1 0,0-1 0,0 0 0,3-2 0,7-2 25,1-1 0,-1 2 1,1-1-1,0 2 0,1 0 1,-1 0-1,1 1 1,21-1-1,12 1 74,54 4-1,-80 0-178,6-1 140,-1 2 0,1 1 0,-1 1-1,0 2 1,50 16 0,-71-19-27,1-1 0,0 1-1,-1 1 1,1-1 0,8 8-1,-13-10-18,1 1 0,-1-1 0,1 0-1,-1 1 1,1 0 0,-1-1 0,0 1 0,0 0 0,0 0-1,0 0 1,0 0 0,0 0 0,0 0 0,-1 0 0,1 0-1,-1 0 1,1 0 0,-1 0 0,0 0 0,0 4 0,-1-2 6,0 0 1,0 0-1,-1 1 1,1-1-1,-1 0 1,0-1 0,0 1-1,-1 0 1,1-1-1,-1 1 1,0-1-1,0 1 1,-5 4-1,-3 0 74,1 0-1,-1 0 1,-14 6 0,-134 61 366,-11 5-637,121-53 282,24-14-36,-22 15 1,32-19-919,15-9 667,-1 0-1,1 0 1,-1 1 0,1-1 0,-1 0-1,1 0 1,0 0 0,-1 0 0,1 0-1,-1 1 1,1-1 0,-1 0 0,1 0 0,-1 0-1,1 0 1,-1-1 0,1 1 0,-1 0-1,1 0 1,0 0 0,-1 0 0,1 0-1,-1 0 1,0-1 0,9-8-7265,5 2 4122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8:06.5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215 19 3808,'-4'-8'9075,"4"7"-8949,-1 1 0,1 0 0,0-1 0,0 1 0,0-1 0,0 1 0,0 0-1,-1-1 1,1 1 0,0-1 0,0 1 0,-1 0 0,1-1 0,0 1 0,0 0-1,-1 0 1,1-1 0,0 1 0,-1 0 0,1-1 0,0 1 0,-1 0 0,1 0-1,-1 0 1,1 0 0,0-1 0,-1 1 0,1 0 0,-1 0 0,1 0 0,-1 0-1,-4-1 77,0 1-1,1 0 1,-1 0-1,0 0 1,1 0-1,-1 1 1,0 0-1,1 0 1,-1 0-1,1 0 1,-1 1-1,1 0 1,0 0-1,0 0 1,-5 3-1,1 0-73,-1 1-1,1 0 1,0 0 0,0 1-1,1 0 1,-7 9 0,6-5-79,1 1 0,0 0 0,1 0 0,0 1 0,1 0 0,0 0 0,1 0 0,1 1 0,-4 24 0,5-25-20,1 1-1,0-1 0,1 0 1,1 0-1,0 1 0,1-1 0,0 0 1,1 0-1,0 0 0,1-1 1,0 1-1,12 21 0,-1-17 228,-15-17-237,1 1 0,0 0 1,0-1-1,-1 1 1,1-1-1,0 1 1,0-1-1,0 0 0,0 1 1,-1-1-1,1 0 1,0 1-1,0-1 1,0 0-1,0 0 0,0 0 1,0 0-1,0 0 1,0 0-1,0 0 1,1-1-1,0 0 24,1 0-1,-1-1 1,0 1 0,0-1-1,0 0 1,0 0 0,0 0 0,0 0-1,0 0 1,0 0 0,-1 0-1,1-1 1,-1 1 0,2-5-1,3-7 82,5-21 0,-8 25-52,3-9 10,-1-1 0,-1 1-1,-1-1 1,-1 0 0,0-23 0,8-37-24,-5 86 236,-1-1-1,0 1 0,5 10 1,10 25-108,1-1 1,40 57 0,-55-88-93,2-1 0,-1-1 1,1 1-1,0-1 0,16 12 1,-20-16-326,1-1 0,-1-1 1,0 1-1,1 0 0,0-1 0,-1 0 0,1 0 1,0 0-1,-1 0 0,1-1 0,0 1 0,0-1 1,0 0-1,-1 0 0,1 0 0,0-1 1,0 1-1,6-3 0,12-6-4084,0 0 1356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8:07.8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68 72 3904,'-18'-6'1088,"-9"-5"872,13 1 3274,11 7-4137,-2-3 1721,15 1-1520,-4 3-1167,14-5 143,0 2 0,1 0-1,-1 1 1,1 1 0,32-1 0,-43 4-222,0 0 0,0 0 1,-1 1-1,1 1 1,0 0-1,0 0 0,-1 1 1,1 0-1,-1 0 0,10 6 1,-16-7-26,-1-1 0,0 1 1,0 0-1,0-1 1,0 1-1,0 0 0,-1 0 1,1 0-1,-1 1 0,1-1 1,-1 0-1,0 0 0,0 1 1,0-1-1,0 1 0,0-1 1,0 1-1,-1-1 1,1 1-1,-1 0 0,0-1 1,1 1-1,-1 0 0,-1-1 1,1 1-1,0 0 0,-1-1 1,1 1-1,-1-1 0,-1 5 1,-1 1 20,-1 0 0,1-1 0,-1 1 0,-1-1 0,1 0 0,-1-1 0,0 1 0,-10 9 0,-35 24 202,35-29-3,0 1 0,-16 17 1,31-29-237,-1 1 1,0 0 0,1-1-1,-1 1 1,1 0-1,-1-1 1,1 1 0,-1 0-1,1 0 1,-1 0-1,1-1 1,0 1 0,0 0-1,-1 0 1,1 0 0,0 0-1,0 1 1,0-1 0,0 0 0,1-1 0,-1 1 0,1 0 0,-1 0 0,1 0 0,-1-1 0,1 1 1,-1 0-1,1 0 0,0-1 0,-1 1 0,1-1 0,0 1 0,0-1 0,0 1 0,1 0 0,5 2 148,0 0 0,0-1 1,0 0-1,0 0 0,0-1 0,15 1 0,-11-1-38,49 4 941,-30-7-2098,-27 1 70,0 0-1,0 1 1,-1-1-1,1 0 1,0-1-1,4-2 0,-3 4-1849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8:09.0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9 162 4640,'-8'-15'10309,"21"27"-6811,-3 3-3068,-1-1 0,0 1 0,-1 1 0,0-1-1,8 29 1,-5-15-97,29 79 276,10 27-76,-31-96-113,38 57 0,-16-29 110,-35-53-403,-5-13-127,-1 1 0,1-1 0,-1 0 0,1 0 0,-1 0 0,1 0 0,0 0 0,-1 0 0,1 0 1,0 0-1,0 0 0,0 0 0,0 0 0,0 0 0,0 0 0,0-1 0,0 1 0,0 0 0,0-1 0,0 1 0,1-1 0,1 1 0,3 6 120,-5-5 683,0-10-163,-1 6-608,0-1 1,1 1-1,-1-1 0,1 1 1,0-1-1,1-4 0,3-4-7,-2-1-18,0 0 0,0-1 1,-1 1-1,0-13 1,22-218 160,-13 164-276,26-87 0,5 48 56,-27 82 99,-6 20 63,-1 1-1217,-6 8-5518,-2 13 4674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8:09.9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54 9 6656,'-8'-8'5472,"8"54"-82,8 59-3319,8 110-158,-10-95-1362,-4-96-464,-2-9 62,1-1-1,5 21 1,-6-35-145,0 0 0,0 0 0,0 0 0,0 0 0,0 0 1,0 0-1,0 0 0,0 1 0,0-1 0,0 0 0,0 0 0,0 0 0,0 0 0,0 0 0,0 0 0,0 0 1,0 0-1,0 0 0,0 0 0,0 0 0,0 0 0,0 0 0,0 0 0,0 0 0,1 0 0,-1 0 0,0 0 0,0 0 1,0 0-1,0 0 0,0 0 0,0 1 0,0-1 0,0 0 0,0 0 0,0 0 0,0 0 0,0 0 0,0 0 1,0 0-1,1 0 0,-1 0 0,0 0 0,0-1 0,0 1 0,0 0 0,0 0 0,0 0 0,0 0 0,0 0 1,0 0-1,0 0 0,0 0 0,0 0 0,0 0 0,0 0 0,0 0 0,0 0 0,1 0 0,-1 0 0,0 0 1,0 0-1,0 0 0,0 0 0,0 0 0,0 0 0,0-1 0,0 1 0,0 0 0,5-9 435,6-20 415,-6 16-678,3-5-223,0-1 0,2 2 1,13-22-1,-19 33 30,0 1 0,1-1 0,-1 1 1,1 0-1,0 1 0,1-1 0,-1 1 0,1 0 1,0 0-1,0 0 0,0 1 0,12-5 0,-16 8 13,0-1-1,-1 1 1,1 0-1,-1-1 1,1 1-1,-1 0 1,1 0-1,0 0 1,-1 0-1,1 1 0,-1-1 1,1 0-1,-1 1 1,1-1-1,-1 1 1,1-1-1,-1 1 1,3 1-1,-2 0 20,1 0-1,-1 0 0,0 0 1,1 0-1,-1 1 0,0-1 1,0 1-1,3 5 1,-2-1 62,1 0 1,-1 0 0,-1 0 0,1 1 0,-1-1 0,0 1 0,0 8 0,-1-2 141,0 1 1,-1 0-1,-1 0 0,0-1 1,-1 1-1,0 0 0,-6 17 1,7-29-182,-1 0 1,1 0 0,0 0 0,-1 0 0,1 0 0,-1-1 0,0 1-1,0 0 1,0-1 0,0 1 0,-5 3 0,5-5-25,0 0 1,1 0-1,-1-1 1,0 1-1,0 0 1,0-1-1,0 1 0,0-1 1,0 0-1,0 0 1,0 1-1,0-1 1,0-1-1,0 1 0,0 0 1,0 0-1,0-1 1,1 1-1,-1-1 1,0 1-1,-2-2 0,-13-6-3,1 0 0,0-2-1,-24-17 1,-4-3-1307,8 5-836,13 10-1113,2 2-3767,10 11 2778,3 5-1062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8:11.2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12 141 3488,'-11'-8'7319,"16"1"-5022,-4 5-1941,0 0 0,0 0 0,1 1 0,-1-1 0,0 0 0,1 1 0,2-3 0,-3 3 177,14-2 1387,23-2-406,26 10-703,121-10-75,-95 2-575,40-2-226,-33-1 167,39-3-135,-10-3 332,-79 7-146,93 4-1,-69 2-190,-5-1 122,299-8 749,224-27-150,-505 28-541,66-2 9,750 8 553,-740 2-655,-94-2-2562,-62 1 2021,12 1-1510,-10 3-2341,-9 3 1202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8:13.6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8 213 4992,'-1'-1'187,"0"1"-1,1-1 1,-1 1 0,1-1-1,-1 1 1,1-1 0,-1 0-1,1 1 1,0-1 0,-1 0-1,1 1 1,0-1 0,0 0 0,-1 0-1,1 1 1,0-1 0,0 0-1,0 0 1,0 0 0,0 1-1,0-1 1,0 0 0,0 0-1,0 0 1,0 1-107,0-1-1,1 1 1,-1 0 0,0 0-1,0 0 1,0 0 0,0 0-1,0 0 1,0-1 0,0 1-1,1 0 1,-1 0 0,0 0 0,0 0-1,0 0 1,0 0 0,0 0-1,1 0 1,-1 0 0,0 0-1,0 0 1,0 0 0,0 0-1,1 0 1,-1 0 0,0 0-1,0 0 1,0 0 0,0 0-1,1 0 1,-1 0 0,0 0-1,0 0 1,0 0 0,9 9 1872,-3 2-1502,0 0 1,-1 0 0,-1 0 0,0 1-1,3 15 1,-2-8-153,10 31 319,20 81 409,41 235 979,-63-294-1536,-12-70-434,-1 0 0,0-1 0,1 1 0,-1 0 0,0-1-1,0 1 1,0 0 0,0-1 0,0 1 0,-1 0 0,1-1-1,0 1 1,-1 0 0,0 1 0,1-3-13,0 1 1,0-1-1,-1 0 0,1 1 1,0-1-1,0 0 0,-1 0 1,1 1-1,0-1 0,0 0 1,-1 0-1,1 0 1,0 1-1,-1-1 0,1 0 1,0 0-1,-1 0 0,1 0 1,0 0-1,-1 0 0,1 1 1,0-1-1,-1 0 1,0-1-3,0 1 0,0 0 0,0 0 1,0-1-1,0 1 0,0 0 0,1-1 1,-1 1-1,0-1 0,0 1 0,0-1 1,-1 0-1,-2-5-22,-1 0 0,1 0 1,0 0-1,0 0 0,1-1 0,0 1 1,0-1-1,-3-11 0,-6-30 150,-9-57 0,7 28-87,2 6 126,-6-101 0,17 170-181,-1-112 494,3 96-407,0 1 0,1-1 0,1 1-1,8-26 1,-5 25-53,1 0-1,1 1 1,0 0 0,1 1-1,1-1 1,17-20 0,-24 33-38,0 1 0,0 0 0,0 0 1,1 0-1,0 0 0,-1 0 0,1 1 1,0 0-1,0 0 0,0 0 0,1 0 1,-1 0-1,0 1 0,1 0 1,-1 0-1,1 0 0,7 0 0,-6 1-3,0 1 0,0 0 0,0 0 0,-1 0 0,1 0 0,0 1 0,-1 0 0,1 0 0,-1 1 0,1 0 0,-1-1 0,0 2 0,5 3 0,4 4 113,-1 1-1,0 0 1,-1 1-1,0 1 1,-1-1-1,-1 2 0,0 0 1,-1 0-1,12 27 1,-20-39-81,1 1 0,-1-1 0,0 0 1,0 0-1,-1 1 0,1-1 0,-1 0 0,0 1 1,0-1-1,0 1 0,0-1 0,0 0 0,-1 1 1,1-1-1,-1 0 0,0 1 0,0-1 0,0 0 1,-1 0-1,1 0 0,-1 0 0,0 0 0,0 0 1,0 0-1,0-1 0,0 1 0,0-1 0,-1 1 1,1-1-1,-1 0 0,0 0 0,0 0 0,1 0 1,-1-1-1,0 1 0,-1-1 0,1 0 0,0 0 1,-7 2-1,-11 0-16,0 0 0,0-1-1,-37-2 1,-61-12-490,33-6-4485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8:14.5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140 8 4384,'-12'-7'11547,"11"11"-9820,0 19-298,-4 27 0,1-26-1055,1 26-1,2-15-15,3 0-1,0 0 0,8 36 1,8 10 271,-18-73-581,0-7-22,0-1 0,0 0 0,0 0 0,0 1 0,0-1 0,-1 0 1,1 1-1,0-1 0,0 0 0,0 1 0,0-1 0,0 0 1,0 1-1,0-1 0,1 0 0,-1 1 0,0-1 0,0 0 1,0 1-1,0-1 0,0 0 0,0 0 0,1 1 0,-1-1 1,0 0-1,0 0 0,0 1 0,1-1 0,-1 0 0,0 0 1,0 1-1,1-1 0,-1 0 0,0 0 0,0 0 0,1 0 0,-1 1 1,0-1-1,1 0 0,-1 0 0,0 0 0,1 0 0,-1 0 1,0 0-1,0 0 0,1 0 0,-1 0 0,0 0 0,1 0 1,-1 0-1,1 0 0,4-2-27,0 0 1,0 0 0,0 0-1,0 0 1,-1-1-1,1 0 1,8-7-1,13-7-22,-13 10 3,1 2-1,-1 0 1,1 0-1,0 2 1,0-1-1,18 0 1,-26 3 23,0 0 0,0 1 0,0 0-1,0 0 1,0 1 0,0-1 0,0 1 0,0 1 0,0-1 0,0 1 0,0 0 0,0 0 0,-1 1 0,0 0 0,1 0 0,-1 0 0,5 5 0,-8-7 23,0 1 0,-1-1 0,0 1 0,1 0 0,-1-1 0,0 1 0,0 0 0,1 0 0,-2 0 1,1 0-1,0 0 0,0 0 0,-1 0 0,1 0 0,-1 0 0,1 0 0,-1 1 0,0-1 1,0 0-1,0 0 0,0 0 0,0 1 0,-1-1 0,1 0 0,-1 0 0,1 0 0,-1 0 0,0 0 1,0 0-1,0 0 0,0 0 0,0 0 0,0 0 0,-2 1 0,0 2 35,-1-1-1,0 1 1,0-1 0,0 0-1,-1 0 1,1-1-1,-1 0 1,0 1-1,0-1 1,0-1 0,0 1-1,-7 1 1,0-1 6,-1 0 1,0-1-1,0 0 1,0-1-1,0-1 1,0 0-1,0-1 1,-24-4-1,-8-5 41,-50-18 0,76 22-104,18 6-24,-13-4-61,1-1 0,-16-8-1,26 12-195,1 0-1,0 0 0,0 0 0,0 0 1,0 0-1,1-1 0,-1 1 1,0-1-1,0 1 0,1-1 1,-1 0-1,1 1 0,0-1 0,-1 0 1,1 0-1,0 0 0,0 0 1,0 0-1,0 0 0,1-1 0,-1 1 1,0-3-1,3-4-3844,9-2 1322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8:15.5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49 65 2240,'-4'-2'436,"3"1"-154,-1 0 1,1 0-1,-1 0 0,0 0 1,1 0-1,-1 1 0,0-1 0,1 0 1,-1 1-1,0-1 0,-3 1 1,3-1 244,0 1 1,1-1-1,-1 1 1,0-1 0,1 0-1,-1 0 1,1 0-1,-1 0 1,1 0-1,-1 0 1,-2-2-1,9-21 4454,1 21-4905,0 0 0,0 1 0,0 0-1,0 0 1,1 0 0,-1 1 0,0 0-1,1 0 1,-1 1 0,1 0 0,-1 0-1,1 0 1,-1 1 0,1 0 0,-1 0-1,0 0 1,1 1 0,-1 0 0,0 0-1,10 6 1,-10-5-48,-1-1 0,0 1 1,0 1-1,0-1 0,-1 1 0,1 0 0,-1 0 0,0 0 1,0 0-1,0 1 0,-1-1 0,1 1 0,-1 0 0,0 0 1,-1 1-1,1-1 0,-1 0 0,0 1 0,-1-1 0,1 1 1,-1 0-1,0 0 0,0 7 0,-1-5 60,0-1 1,-1 0-1,0 1 0,-1-1 1,0 0-1,0 0 0,0 0 1,-1 0-1,0 0 0,-1 0 0,1-1 1,-1 1-1,-9 9 0,5-6 94,-2 0-1,0 0 1,0-2-1,0 1 1,-1-1-1,-18 10 1,29-18-182,-4 2 125,-1 0-1,1 1 0,0 0 1,0 0-1,0 0 1,0 0-1,0 1 0,-3 4 1,7-8-83,1 1 0,-1-1 1,1 1-1,-1-1 0,1 0 1,-1 1-1,1-1 0,-1 0 1,1 0-1,-1 1 1,1-1-1,0 0 0,-1 0 1,1 0-1,-1 0 0,2 0 1,25 2 154,-1-1 0,34-4 1,-31 1-236,90-3-688,-66 4-6233,-47 1 5509,0 0-1,0 0 0,0-1 1,0 0-1,-1 0 0,9-3 1,12-8-2598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8:17.1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12 307 4480,'-11'0'12918,"11"9"-5979,2-1-9639,1 2 2940,0 1 1,1-1 0,6 10-1,5 16 24,101 296 1294,-102-296-1347,2-1 1,36 57-1,-30-53-61,-21-37 1039,0-7-976,9-65 39,-3 14-178,3-4-33,21-63 1,-22 96-53,1-1-1,1 1 1,1 1 0,25-38-1,39-42 165,-53 75-215,-7 6-17,24-46 0,-11 15 50,-18 35-302,10-26 0,-3 0-2852,-11 17-879,-3 8-5252,-2 18 5672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8:50.6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12 8640,'-8'-3'3904,"34"11"-3392,11-8 1856,3 3-1408,36-3 799,9 0-1023,10 0 96,-6 0-512,6-3-128,-9-2-96,-6-2-96,-12 7 32,-10-5-32,-18 10 0,-11-5-1344,-8 0 736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18:18.6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190 1 4800,'-6'0'1248,"5"0"396,-1 0 1,0 0-1,0 0 1,0 0-1,0 0 1,0 1-1,0-1 1,-3 2-1,-6 3-1901,3 1 1224,3-4-716,1 1-1,-1-1 1,1 1-1,0 1 1,0-1-1,1 0 1,-1 1-1,-5 7 1,-12 13 439,-2 2-271,3 3 280,14-22-567,0 1-1,1 0 1,0 1-1,-5 11 1,8-16-124,1 0 0,0 0 0,0 0 0,1 0 1,-1 1-1,1-1 0,0 0 0,0 0 1,0 1-1,0-1 0,1 0 0,0 0 1,1 7-1,-1-8 19,0-1-1,1 1 1,-1 0 0,0-1 0,1 1 0,0-1-1,-1 1 1,1-1 0,0 0 0,0 0 0,0 0-1,0 0 1,1 0 0,-1 0 0,1-1 0,-1 1-1,5 1 1,-5-2 2,0 0-1,0 0 0,1-1 1,-1 1-1,0 0 0,1-1 1,-1 0-1,0 0 0,1 0 1,-1 0-1,0 0 0,1 0 1,-1-1-1,0 1 0,1-1 1,-1 1-1,0-1 0,0 0 1,1 0-1,-1 0 0,0 0 1,0 0-1,2-2 0,0-1 0,0 1-1,0-1 0,0 0 0,-1 0 0,0 0 1,0-1-1,0 1 0,0-1 0,0 1 0,-1-1 0,0 0 1,0 0-1,-1 0 0,1-1 0,0-8 0,1-5 25,-2 0-1,-1-1 1,-1-19-1,-1-3-169,0 24 148,0 12-73,1 11-179,2 4 284,-1 0-1,1 0 0,1-1 0,-1 1 0,2 0 0,-1-1 1,1 0-1,5 10 0,-6-12-17,1-1 1,0 0-1,0 0 1,0-1-1,1 1 1,0-1-1,0 1 1,0-1-1,0 0 1,1-1-1,0 1 1,-1-1-1,9 5 1,0-3-125,1 0 1,-1-1 0,1-1-1,0 0 1,0-1-1,0 0 1,0-1 0,0-1-1,16-1 1,-3-1-1285,0-1 0,-1-2-1,47-14 1,-72 19 1291,16-6-2201,0 1 1,0-2-1,23-13 1,9-14-5119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9:13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162 519 3808,'-7'-12'1227,"6"10"-898,1 1 1,0 0 0,0-1 0,0 1 0,0 0-1,0-1 1,0 1 0,0-1 0,1 1 0,0-3-1,0 0 3254,-1 0-2391,0 8-889,-2 8-235,-81 300 2543,48-163-2060,4-5-23,25-117 615,6-22 190,4-20-428,6-35-651,2-52-1,-2 12-146,23-69 19,-25 124-76,0 0-2,2 0 0,1 1 0,2 0 0,1 1 0,2 0 0,29-45 0,-43 75-78,1 0 1,-1 0-1,1 0 1,0 0 0,0 0-1,0 1 1,0-1-1,0 1 1,0-1 0,1 1-1,-1 0 1,1 1-1,0-1 1,-1 1 0,1-1-1,0 1 1,0 0-1,7 0 1,-5 1 25,-1 0 1,0 0-1,0 1 1,1-1-1,-1 2 1,0-1-1,0 0 1,0 1-1,0 0 1,0 0-1,-1 0 1,1 1-1,7 5 1,-1 0 0,0 1 0,-1 0 0,0 1 0,0 0 0,-1 1 1,0 0-1,-1 0 0,0 1 0,-1 0 0,0 0 0,-1 1 1,-1 0-1,0 0 0,4 15 0,1 9 43,-2 0 0,3 41 0,-2 78 107,-8-137-119,-2 92 69,0-98-41,0 0 0,-1 0 0,-1 0 0,0 0 0,-1 0 0,-7 15 0,11-27-53,-6 11 51,0 0 0,-8 11 0,11-19-31,1-1-1,-1 1 1,0-1 0,0 0 0,-1 0 0,1 0 0,-1 0-1,1-1 1,-1 0 0,-6 4 0,-5 0 0,-1-1 0,1-1 0,-1 0 0,0-1 1,0 0-1,-22 0 0,-99-7 249,101 2-167,24 1-94,1 0 0,0-1 0,-1-1 0,1 1 0,0-2 0,-19-8 0,26 11 24,4 1-38,0 0 1,0 0-1,0 0 1,0 0-1,0 0 1,0 0-1,0 0 1,0 0-1,0 0 1,0-1-1,-1 1 1,1 0-1,0 0 1,0 0-1,0 0 1,0 0-1,0 0 1,0 0-1,0 0 1,0 0-1,0 0 1,0 0 0,0 0-1,0 0 1,0 0-1,0 0 1,0 0-1,0 0 1,0-1-1,0 1 1,0 0-1,0 0 1,0 0-1,0 0 1,0 0-1,0 0 1,0 0-1,0 0 1,0 0-1,0 0 1,0 0-1,0 0 1,0 0-1,0 0 1,0 0-1,0-1 1,0 1-1,0 0 1,0 0 0,0 0-1,0 0 1,1 0-1,-1 0 1,0 0-1,0 0 1,0 0-1,0 0 1,0 0-1,0 0 1,7-4-100,10-1-15,13 4 74,0 2 0,-1 0 0,36 7 0,1 0 17,-40-5-5,11 1 83,0-2-1,68-4 0,-86 0-32,-1-2-1,0 0 1,1-1-1,-2-1 1,1-1-1,26-13 1,-33 13 38,0 1 0,0-2 0,0 1 0,-1-1 0,-1-1 0,1 0 0,-1 0 0,-1-1 0,0 0 0,10-16 0,-13 16-56,0-1 0,-1 1 0,0-1 0,-1 0 0,0 0 0,1-18 0,-2 12-16,0 0 0,-2 0 0,-3-31 0,2 39-5,0 1-1,-1 0 1,-4-12 0,6 19 11,0 0 0,-1 0 1,1 0-1,0 0 1,-1 0-1,1 0 1,-1 0-1,1 0 1,-1 0-1,1 0 0,-1 0 1,0 1-1,0-1 1,1 0-1,-1 0 1,0 1-1,0-1 1,0 0-1,0 1 0,1-1 1,-1 1-1,0-1 1,0 1-1,0 0 1,0-1-1,0 1 1,0 0-1,0 0 0,-1 0 1,1-1-1,0 1 1,0 0-1,0 0 1,0 1-1,-1-1 1,0 1-6,0 0 1,0 0-1,0 0 1,1 1-1,-1-1 1,1 0-1,-1 1 1,1-1-1,-1 1 1,1 0-1,0-1 1,0 1-1,0 0 1,0 0 0,0-1-1,-1 4 1,0-1-9,-4 10 1,0 1 0,1-1 0,1 1 1,0 0-1,1 0 0,0 0 0,2 1 0,0-1 0,0 1 0,3 16 1,-2-25 24,1 0-1,0 0 1,1 0 0,0 0 0,0 0 0,0 0 0,1-1 0,0 1 0,0-1 0,1 0 0,0 0-1,0 0 1,0 0 0,1-1 0,0 0 0,0 0 0,0 0 0,1 0 0,-1-1 0,1 0 0,0 0 0,7 3-1,-6-4 34,1 1 0,0-1 0,0-1 0,0 0 0,0 0-1,0 0 1,1-1 0,-1 0 0,1-1 0,-1 0-1,0 0 1,1 0 0,-1-1 0,1-1 0,-1 0-1,0 0 1,0 0 0,9-5 0,-2 0-10,0-1 0,0 0-1,-1-1 1,-1-1 0,1-1 0,14-15-1,-8 6-29,-1-1-1,29-46 0,-42 59 9,-1 0 1,1 1-1,8-9 0,-13 15-18,-1 1 0,1-1 1,-1 1-1,1-1 0,-1 1 0,1-1 0,-1 1 0,1-1 0,0 1 0,-1 0 0,1-1 0,-1 1 0,1 0 1,0 0-1,0-1 0,-1 1 0,1 0 0,0 0 0,-1 0 0,1 0 0,0 0 0,0 0 0,-1 0 0,1 0 0,1 0 1,-1 1 7,-1 0 1,1-1-1,0 1 1,0 0-1,-1-1 1,1 1 0,0 0-1,-1 0 1,1 0-1,-1-1 1,1 1 0,-1 0-1,1 0 1,-1 0-1,0 0 1,1 1-1,1 7 13,-1 0 0,1 0-1,-1 12 1,-1-14-70,1 19 119,-2-1 1,-5 42 0,2-38 25,5 15 301,-1-44-375,0 0 1,0 0-1,0 0 1,0 0-1,0 0 1,0 0-1,0 1 1,0-1 0,0 0-1,0 0 1,0 0-1,0 0 1,0 0-1,1 0 1,-1 0-1,0 0 1,0 0 0,0 0-1,0 0 1,0 0-1,0 0 1,0 1-1,0-1 1,0 0-1,0 0 1,0 0 0,0 0-1,0 0 1,1 0-1,-1 0 1,0 0-1,0 0 1,0 0-1,0 0 1,0 0 0,0 0-1,0 0 1,0 0-1,0 0 1,0 0-1,1 0 1,-1 0-1,0 0 1,0 0 0,0 0-1,0 0 1,0 0-1,0 0 1,0 0-1,0 0 1,0-1-1,0 1 1,0 0 0,1 0-1,-1 0 1,0 0-1,8-6 223,7-8-128,31-51-66,-34 46-147,1 1 0,25-27 1,-37 44 94,0 0 0,0 0 1,0-1-1,0 1 1,0 1-1,1-1 1,-1 0-1,0 0 0,1 0 1,-1 1-1,1-1 1,-1 1-1,1-1 0,-1 1 1,1-1-1,-1 1 1,1 0-1,-1 0 1,3 0-1,-3 0-3,0 1-1,1-1 1,-1 1 0,0-1 0,1 1-1,-1 0 1,0-1 0,0 1-1,1 0 1,-1 0 0,0 0 0,0 0-1,0 0 1,0 0 0,0 0-1,-1 0 1,1 1 0,0-1-1,0 0 1,0 2 0,2 6-21,0-1-1,0 1 1,-1-1-1,0 1 1,1 9-1,-2-10 73,0 1-1,1-1 0,0 1 0,0-1 0,6 13 0,-6-19-2,-1 0 0,0-1-1,1 1 1,-1 0 0,1-1 0,0 1 0,-1 0-1,1-1 1,0 0 0,0 1 0,0-1 0,0 0 0,0 0-1,0 0 1,0-1 0,0 1 0,1 0 0,-1-1-1,0 1 1,0-1 0,1 0 0,-1 0 0,0 0 0,1 0-1,-1 0 1,0 0 0,5-2 0,1 1-4,-1-1 1,1 0 0,0-1-1,-1 0 1,1 0-1,12-8 1,-5 0-20,0-1 0,0 0 1,-1 0-1,-1-2 0,0 0 1,-1 0-1,0-1 0,13-23 1,6-18-14,29-70 1,3-7 7,-63 133 3,11-16-120,-11 15 103,0 1 0,0 0 0,0-1 0,1 1 0,-1 0 1,0 0-1,0-1 0,0 1 0,1 0 0,-1 0 0,0-1 1,0 1-1,1 0 0,-1 0 0,0-1 0,1 1 0,-1 0 1,0 0-1,0 0 0,1 0 0,-1 0 0,0 0 0,1-1 1,-1 1-1,0 0 0,1 0 0,-1 0 0,0 0 0,1 0 1,-1 0-1,1 0 0,-1 0 0,0 1 0,1-1 0,-1 0 0,0 0 1,0 0-1,1 0 0,-1 0 0,0 0 0,1 1 0,-1-1 1,0 0-1,1 0 0,-1 0 0,0 1 0,0-1 0,0 0 1,1 0-1,-1 1 0,3 6-49,-1-1 0,0 1 0,0 0 1,-1 0-1,0 0 0,0 0 0,0 12 0,1 8-5,11 96 372,-4 148-1,-9-270-286,0 0 0,0 0-1,0 0 1,0 0-1,0 0 1,0 0 0,0 0-1,0 0 1,-1-1 0,1 1-1,0 0 1,-1 0 0,1 0-1,0 0 1,-1-1 0,0 3-1,0-3-9,1 0-1,-1 0 1,1 1-1,0-1 1,-1 0-1,1 0 1,-1 0-1,1 0 1,-1 0-1,1 0 1,-1 1 0,1-1-1,-1 0 1,1 0-1,0 0 1,-1-1-1,1 1 1,-1 0-1,1 0 1,-1 0-1,1 0 1,-1 0-1,0-1 1,-1 0 6,-1-1 0,1 1 1,-1-1-1,1 0 0,0 0 0,-1 0 1,1 0-1,0 0 0,-2-4 1,-10-15 26,9 14-66,1-1 0,-1 1 1,-1 0-1,0 0 0,0 1 0,0-1 1,-14-10-1,14 15-81,5 3-7,6 8-91,10 12 144,-5-11-15,21 19 0,-26-25 100,0-1 0,0 0 0,0-1 0,0 1 0,0-1 0,0 0 0,11 3 0,-11-4-6,-1-1 0,1 0 1,0 1-1,0-2 1,0 1-1,0 0 0,0-1 1,0 0-1,-1 0 1,1-1-1,0 1 0,-1-1 1,1 0-1,-1 0 1,1 0-1,-1-1 0,7-5 1,3-4-7,1 0 1,-2-1 0,15-17 0,96-129-33,-113 144-25,-10 13 2,1 0 0,0-1 0,0 1 0,-1 0 0,1 0 0,4-3 0,-6 5 34,0 0 0,1 0 0,-1 0 0,0 0 0,0 0-1,0 0 1,1 0 0,-1 0 0,0 0 0,0 0 0,1 0 0,-1 0 0,0 0 0,0 0-1,0 0 1,1 0 0,-1 0 0,0 0 0,0 0 0,1 0 0,-1 0 0,0 0-1,0 0 1,0 0 0,1 0 0,-1 0 0,0 0 0,0 1 0,0-1 0,1 0-1,3 13 72,-2 6-90,-2 0 0,-1 23 0,-1-18 36,3 29-1,-1-50-10,1 9 3,1-1 0,4 22 0,-5-30-8,0 0-1,1 1 1,-1-1 0,1 0 0,-1 0 0,1 0 0,0 0-1,0 0 1,1 0 0,-1-1 0,0 1 0,1-1-1,5 4 1,-4-3 42,1 0 0,-1-1 0,1 0-1,0 0 1,0 0 0,0-1 0,0 1-1,0-1 1,0 0 0,1-1 0,-1 1-1,0-1 1,0 0 0,1-1 0,-1 1-1,0-1 1,0 0 0,0 0 0,0 0-1,0-1 1,0 0 0,5-2-1,-1-1 4,0 0 0,0 0-1,0-1 1,-1 0-1,1-1 1,-2 0-1,1 0 1,-1-1-1,0 0 1,10-15-1,6-16-30,-2-2 0,26-74 0,29-106 199,-16-22-283,-56 219 78,15-75-63,5-111 0,-24 155-271,0 55 320,0-1-1,0 1 0,0 0 1,0-1-1,0 1 0,0-1 1,0 1-1,0-1 0,0 1 1,-1 0-1,1-1 0,0 1 1,0-1-1,0 1 0,0 0 0,-1-1 1,1 1-1,0 0 0,0-1 1,-1 1-1,1 0 0,0-1 1,-1 1-1,1 0 0,-7 5-149,-3 14-4,0 12-65,-14 63 1,4 36 76,12-72 301,-6 67-45,5 0 0,9 149 0,8-187-134,-2-33 179,-6-51-110,0 0 0,1 1-1,0-1 1,-1 0-1,1 0 1,2 4 0,-3-6-27,0-1 0,0 0 0,1 1 0,-1-1 0,0 1 0,0-1 0,1 0 0,-1 1 0,0-1 0,1 0 0,-1 1 0,0-1 0,1 0 0,-1 0 0,0 1 0,1-1 1,-1 0-1,1 0 0,-1 0 0,1 0 0,0 1 0,-1-1 3,1-1 1,0 1 0,-1 0-1,1 0 1,0 0-1,-1-1 1,1 1 0,0 0-1,-1 0 1,1-1-1,-1 1 1,1-1 0,0 1-1,-1-1 1,1 1-1,-1-1 1,1 1 0,-1-1-1,9-9 67,-2-1 0,0 0 0,6-12 0,11-16 43,-2 7-131,21-29-64,57-63 0,-87 108 25,-6 8 5,1 0-1,14-13 0,-21 21 33,0-1 0,0 1 0,0-1 0,0 1 0,0-1 0,0 1 0,0 0 0,0-1 0,0 1 0,0 0 0,0 0 0,0 0 0,0 0-1,0 0 1,0 0 0,0 0 0,1 0 0,-1 0 0,0 1 0,0-1 0,0 0 0,0 1 0,0-1 0,0 1 0,0-1 0,0 1 0,0-1 0,-1 1 0,1 0 0,0-1 0,0 1-1,0 0 1,-1 0 0,1 0 0,0-1 0,-1 1 0,1 0 0,-1 0 0,1 0 0,-1 0 0,1 0 0,-1 1 0,3 8-16,0-1-1,-2 0 1,1 0 0,-1 1-1,0-1 1,-1 15 0,-7 63 11,4-66 2,-11 79-61,-2 27 317,15-120-160,1 1 0,0-1 1,2 14-1,-2-20-56,0 0 0,0 0 1,1 1-1,-1-1 0,0 0 1,1 0-1,-1 0 0,1 0 0,-1 0 1,1 0-1,0 0 0,-1 0 1,1 0-1,1 1 0,-1-2-5,-1 0 0,1 1 0,0-1-1,-1 0 1,1 0 0,0 1 0,-1-1 0,1 0 0,0 0-1,0 0 1,-1 0 0,1 0 0,0 0 0,-1 0-1,1 0 1,0 0 0,0 0 0,-1-1 0,1 1 0,0 0-1,-1 0 1,1-1 0,0 1 0,-1 0 0,2-1 0,4-3 53,1 0 0,-1-1 0,0 1 0,0-1 0,-1-1 0,1 1 0,-1-1 0,5-7 0,5-8-76,12-25-1,-17 27-171,1 2-1,15-20 0,-26 36 162,1 0 0,0 0 0,0 0-1,-1 0 1,1 0 0,0 0 0,0 0 0,0 1 0,0-1 0,0 0 0,0 1 0,0-1 0,0 1 0,0-1 0,1 1-1,-1-1 1,0 1 0,0 0 0,0-1 0,3 1 0,-3 1 0,-1-1 0,1 1 0,0-1-1,0 1 1,0-1 0,-1 1 0,1 0 0,0-1 0,-1 1 0,1 0 0,0 0-1,-1-1 1,1 1 0,-1 0 0,1 0 0,-1 0 0,0 0 0,1 0 0,-1 0-1,0 0 1,0 0 0,0 0 0,0 0 0,1 0 0,-1-1 0,-1 3 0,1 10-7,0-1 1,-2 1 0,1-1 0,-2 0 0,1 1 0,-7 15 0,1-2-61,-72 224 77,57-195 31,-1-2 1,-45 70 0,55-101 54,-1-2 0,-24 27 1,30-38-19,-1 0 0,0 0 0,0-1 0,0 0 0,-1-1 0,-13 6 0,20-11-43,1 0 1,0-1-1,-1 1 0,1-1 0,-1 0 0,1 0 0,-1-1 1,0 1-1,1-1 0,-1 1 0,0-1 0,1 0 0,-1-1 1,-5 0-1,7 1-20,-1-1 1,1 0-1,-1 1 0,1-1 1,-1 0-1,1-1 1,0 1-1,-1 0 0,1-1 1,0 1-1,0-1 1,0 1-1,0-1 0,0 0 1,1 0-1,-1 0 1,1 0-1,-1 0 0,1 0 1,-3-5-1,1-1 12,0-1 0,1 1-1,-1 0 1,-1-15 0,2 6 1,0 0 1,2-1-1,0 1 1,0 0-1,2-1 1,0 1-1,7-25 1,-6 30-26,1-1 0,1 1 0,0-1 0,0 1 0,1 1 0,1-1 1,0 1-1,1 0 0,0 1 0,11-12 0,-5 9-35,1 1 1,1 0-1,-1 1 0,28-14 1,70-26-76,-84 38 172,62-23-75,29-13 31,-99 40-195,6-3-913,-10 2-4392,-17 10 5355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9:13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28 7808,'-13'-8'1415,"11"5"-14,21 4 1281,9 0-575,186-10 1666,0 0-3477,-61 10 653,-61-1-3571,-30 1-5827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9:13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48 8064,'-67'-23'3648,"49"15"-3168,8 4 32,10-4-384,5 3-64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9:15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291 403 3712,'-4'-11'2002,"4"11"-1842,0 0 0,0 0 0,0-1-1,0 1 1,0 0 0,0 0 0,-1-1 0,1 1 0,0 0 0,0 0 0,0 0 0,0-1 0,0 1 0,0 0-1,-1 0 1,1-1 0,0 1 0,0 0 0,0 0 0,-1 0 0,1 0 0,0-1 0,0 1 0,0 0 0,-1 0-1,1 0 1,-1 0 0,-15 4 1931,3 2-1733,0 1-1,0 1 0,1 0 1,0 0-1,0 1 0,1 0 1,-19 20-1,10-6-148,1 1-1,1 0 1,1 2 0,1 0 0,2 0-1,-17 42 1,28-61-143,0-1-1,1 1 1,0 0-1,1 0 1,0 0-1,0 0 1,0 0 0,1 0-1,0 0 1,1 10-1,-1-14-21,1-1 0,-1 0-1,1 0 1,-1 0 0,1 0-1,0 1 1,0-1 0,0 0-1,0 0 1,0-1 0,0 1-1,1 0 1,-1 0 0,1 0-1,-1-1 1,1 1 0,0-1-1,-1 1 1,1-1 0,0 0-1,0 0 1,0 0 0,0 0-1,0 0 1,0 0 0,0 0-1,1-1 1,-1 1 0,0-1-1,0 0 1,1 1 0,-1-1-1,0 0 1,0 0 0,5-1-1,-2 1 32,1-1 0,0 0-1,0 0 1,-1-1-1,1 1 1,0-1-1,-1-1 1,0 1-1,1-1 1,-1 0 0,0 0-1,-1 0 1,1-1-1,0 1 1,-1-1-1,0 0 1,0-1-1,7-8 1,-7 6-57,0 0-1,0 0 1,-1 0-1,0 0 1,0 0-1,-1-1 1,0 0-1,0 1 1,-1-1 0,0 0-1,0 0 1,-1 1-1,0-1 1,-1-9-1,-1 2-57,0 1-1,-1-1 0,-8-20 0,8 27 12,1 1 0,-2 0-1,1 1 1,-1-1 0,0 0 0,0 1-1,-1 0 1,-9-10 0,12 15 0,0-1 1,0 1-1,0 0 1,0 0-1,0 0 1,-1 0-1,1 0 1,0 1-1,-1-1 0,1 1 1,0-1-1,-1 1 1,1 0-1,-1 0 1,-2 0-1,4 0 24,0 0 0,1 0-1,-1 0 1,0 0-1,0 1 1,0-1 0,1 0-1,-1 0 1,0 0 0,0 1-1,1-1 1,-1 0-1,0 1 1,0-1 0,1 1-1,-1-1 1,0 1-1,1-1 1,-1 1 0,1-1-1,-1 1 1,1-1 0,-1 1-1,1 0 1,-1 0-1,1-1 1,0 1 0,-1 0-1,1-1 1,0 1-1,-1 0 1,1 0 0,0 0-1,0-1 1,0 1 0,0 0-1,0 0 1,0 0-1,0-1 1,0 1 0,0 0-1,0 0 1,0 0-1,1 1 1,-1-2 20,1 1 1,-1 0-1,1 0 0,-1-1 1,1 1-1,0 0 0,-1-1 1,1 1-1,0 0 0,-1-1 0,1 1 1,0-1-1,0 1 0,-1-1 1,1 0-1,0 1 0,0-1 1,0 0-1,0 0 0,-1 1 1,1-1-1,0 0 0,0 0 1,0 0-1,0 0 0,0 0 0,0 0 1,0 0-1,-1 0 0,1-1 1,0 1-1,1-1 0,30-8 257,-32 9-270,16-7 160,-1-1 0,-1-1 0,1 0 0,17-15 0,-6 6-12,6-6 121,-1-1 1,-2-1 0,39-44-1,-50 48-147,-1 0 0,-1-1 0,0-1-1,-2-1 1,18-43 0,-23 40-174,7-17-13,-14 42 43,0-1 0,-1 1 0,1-1 0,0 1 0,1 0 0,-1 0 0,0 0 0,4-4 0,-5 7 8,-1 0 0,0 0 0,1 0 1,-1 0-1,0-1 0,1 1 1,-1 0-1,1 0 0,-1 0 0,0 0 1,1 0-1,-1 0 0,0 0 0,1 0 1,-1 0-1,1 0 0,-1 0 0,0 1 1,1-1-1,-1 0 0,0 0 1,1 0-1,-1 0 0,0 0 0,1 1 1,-1-1-1,0 0 0,1 0 0,-1 1 1,0-1-1,1 0 0,-1 1 0,0-1 1,0 0-1,0 0 0,1 1 0,-1-1 1,0 1-1,0-1 0,0 0 1,0 1-1,0-1 0,0 0 0,1 1 1,-1-1-1,0 1 0,0-1 0,0 0 1,0 1-1,1 12-49,1-1-1,-2 0 1,0 1-1,-1 13 1,0 7 112,0 110 10,-28 210 1,-16-138 67,39-189-114,-30 106 96,28-107-17,-1-1-1,-1 0 1,-17 30-1,24-49-31,-1 0 1,1 0-1,-1 0 1,0-1-1,0 1 0,0-1 1,-1 0-1,1 0 1,-1 0-1,-7 4 0,9-7-29,-1 1-1,1-1 0,-1 0 1,1 0-1,-1 0 0,0 0 1,1 0-1,-1-1 1,0 0-1,1 0 0,-1 0 1,0 0-1,0 0 0,1-1 1,-1 0-1,1 0 1,-1 0-1,-5-2 0,2 0-12,-1-1 1,1-1-1,0 1 0,0-1 0,0-1 0,1 1 0,0-1 0,-11-13 0,6 5-18,0-1-1,1 0 1,-9-18-1,16 28 5,1-1 0,0 1 0,0 0 0,0-1 0,1 1 1,-1-8-1,1 12 0,1-1 1,1 0 0,-1 1-1,0-1 1,0 1 0,1-1 0,-1 0-1,1 1 1,-1-1 0,1 1-1,-1-1 1,1 1 0,0-1-1,0 1 1,0 0 0,0 0 0,0-1-1,0 1 1,0 0 0,0 0-1,1 0 1,-1 0 0,0 0-1,2-1 1,3-1-15,0 0 0,-1 0 0,1 0 1,10-3-1,16-2 50,1 2 1,-1 1 0,1 2-1,0 0 1,55 5 0,-25 3 64,21 1-641,-55-11-8131,-16 2 2557,4-1 1943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9:17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1346 4576,'-7'0'1273,"6"0"-504,4 0 1610,4-4 885,-2 2-2902,1-1 1,-1 0-1,0 0 0,0-1 1,0 0-1,0 0 0,0 0 1,-1 0-1,0-1 0,0 0 1,7-10-1,-1-1 139,-1-1 0,11-27-1,61-196 1260,-67 192-1584,54-144 1115,-66 187-1309,0 0-1,0 0 1,0 1 0,0-1-1,1 1 1,0 0-1,0 0 1,4-5 0,-6 9 1,-1-1 0,1 1 1,-1 0-1,1-1 0,0 1 1,-1 0-1,1 0 0,0 0 1,-1 0-1,1 0 0,0 0 1,-1 0-1,1 0 0,0 0 1,-1 0-1,1 0 0,-1 0 1,1 0-1,0 0 0,-1 1 1,1-1-1,0 0 0,-1 1 1,1-1-1,-1 0 0,1 1 1,-1-1-1,1 1 1,-1-1-1,1 1 0,-1-1 1,1 1-1,-1-1 0,0 1 1,1-1-1,-1 2 0,3 1-15,0 1-1,-1 0 1,0 0-1,4 8 1,1 10 22,0 0 1,-1 1-1,-1-1 0,3 32 1,0 97 64,-7-138-46,1 38 57,-2 0 0,-11 90-1,10-131 22,-1 0-1,-1 0 0,0 0 1,-4 10-1,5-16-29,1-1 0,-1 1 0,0 0 0,-1-1 0,1 0 0,0 0 0,-1 0 0,0 0 1,0 0-1,1 0 0,-1-1 0,-6 4 0,8-5-40,-1 0 1,1 0 0,-1-1-1,1 1 1,-1-1-1,1 1 1,-1-1 0,1 0-1,-1 1 1,1-1 0,-1 0-1,1 0 1,-1 0-1,1-1 1,-1 1 0,1 0-1,-1 0 1,1-1-1,-1 1 1,1-1 0,-1 0-1,1 1 1,-1-1 0,1 0-1,0 0 1,-2-1-1,-1-2 25,0 0 0,0 0-1,0-1 1,1 1-1,-6-10 1,-5-12-19,2 0 0,0-1 1,-9-35-1,-3-3-660,28 70 520,0 0-1,0 0 1,1-1 0,-1 0-1,8 5 1,-4-3 124,1 0 1,0-1-1,0-1 0,0 0 1,0 0-1,1-1 0,9 3 1,71 9 104,-66-12-47,0-1 1,1-1-1,45-6 1,-58 3-3,0 0 0,-1-1-1,1-1 1,-1 0 0,0 0 0,0-2 0,0 1 0,0-1 0,-1-1 0,11-9 0,-9 5 11,-1 0-1,0-1 1,-1-1-1,10-15 1,33-59 233,-51 83-294,18-31 62,5-7 37,30-70 0,-34 52-117,-2-1-1,13-79 1,-16 50 130,7-170 1,-22 235-159,1-37 317,-3 57-329,1-1-1,-1 1 0,1 0 0,-2 0 1,1-1-1,0 1 0,-1 0 0,-3-7 1,5 12 31,0 0 1,0-1 0,0 1 0,-1 0-1,1 0 1,0-1 0,0 1 0,0 0-1,-1 0 1,1-1 0,0 1-1,0 0 1,0 0 0,-1-1 0,1 1-1,0 0 1,0 0 0,-1 0 0,1 0-1,0 0 1,-1-1 0,1 1 0,0 0-1,-1 0 1,1 0 0,0 0 0,0 0-1,-1 0 1,1 0 0,0 0-1,-1 0 1,-8 9-220,-6 22 32,8-9 121,1 0 0,-7 39-1,0 51 67,12-102 18,-6 79 92,6 174-1,5-205-97,3-1 0,2-1 1,2 0-1,20 62 0,-28-107 63,1 0 0,0-1 1,0 1-1,1-1 0,0 0 1,1 0-1,0 0 0,1-1 1,14 16-1,-20-24-34,1 1-1,0-1 1,0 1 0,0-1-1,0 0 1,0 0 0,1 0-1,-1 0 1,0 0 0,0 0-1,1-1 1,-1 1 0,1-1-1,-1 1 1,0-1 0,1 0 0,-1 0-1,0-1 1,1 1 0,-1 0-1,1-1 1,-1 1 0,0-1-1,0 0 1,1 0 0,-1 0-1,2-1 1,4-3 28,-1 0 0,0-1 0,0 1 0,-1-1 0,13-14 0,74-97 139,-53 64-328,75-75 0,-108 122 94,0 0 1,0 1-1,0 0 1,0 1-1,1 0 1,0 0-1,-1 1 1,1 0-1,1 0 1,-1 1-1,0 0 1,0 0 0,1 1-1,15 0 1,-19 1 29,1 0 0,-1 1 1,1-1-1,-1 1 0,1 0 0,-1 1 1,0 0-1,1-1 0,-1 2 1,9 4-1,-14-7 12,0 0 1,0 1-1,0-1 0,0 0 1,1 0-1,-1 1 0,0-1 1,0 0-1,0 1 0,0-1 1,0 0-1,0 1 0,0-1 1,0 0-1,0 0 0,0 1 1,0-1-1,0 0 1,0 1-1,0-1 0,0 0 1,0 1-1,0-1 0,0 0 1,-1 0-1,1 1 0,0-1 1,0 0-1,0 0 0,0 1 1,0-1-1,-1 0 0,1 0 1,0 1-1,0-1 0,0 0 1,-1 0-1,-10 11 10,9-10-1,-25 20-5,10-9-6,-16 16-1,-5 8 24,13-14 42,-28 32 0,46-46-52,1 0 1,0 0 0,0 1 0,1 0 0,0 0 0,1 0 0,-1 1 0,-3 15 0,7-23-4,1 0 1,-1 0 0,1 0-1,0 0 1,0 0 0,-1 0-1,1 0 1,1 0 0,-1 0-1,0 1 1,0-1 0,1 0-1,-1 0 1,1-1 0,0 1-1,-1 0 1,1 0 0,0 0-1,0 0 1,0-1 0,0 1-1,1 0 1,-1-1 0,0 1-1,0-1 1,1 0 0,-1 1-1,1-1 1,0 0 0,-1 0-1,1 0 1,0 0 0,-1 0-1,1 0 1,0-1 0,0 1-1,0-1 1,-1 1 0,1-1-1,0 0 1,0 1 0,0-1-1,0 0 1,0-1 0,0 1-1,0 0 1,0 0 0,-1-1-1,1 1 1,0-1 0,2-1-1,2-2 37,-1 1-1,0-1 1,0 0-1,0-1 1,-1 0 0,8-8-1,20-35 156,9-22-183,34-81 0,-71 146-356,-3 9 213,0 10 43,-1-14 73,-1 54-259,0-14 261,4 48 1,-2-77 53,1 0 0,0 0 0,0 0 0,1 0 0,1 0 1,-1 0-1,1-1 0,11 19 0,-14-27-42,0-1 0,-1 0 0,1 0 0,0 0 0,0 0 0,0 0 0,0 0 0,0 0 0,0 0 0,0 0 0,0 0 0,0 0-1,0-1 1,0 1 0,0 0 0,1-1 0,-1 0 0,0 1 0,0-1 0,1 1 0,-1-1 0,2 0 0,0 0 4,0-1-1,-1 0 1,1 0-1,0 0 1,-1 0-1,1 0 1,-1 0 0,1-1-1,-1 1 1,0-1-1,0 0 1,3-2-1,32-32 142,47-59-1,-39 42-77,-13 17-21,-1-2 0,-3-2 0,27-45 0,-35 44-34,-2-1 0,-1-1 0,-2 0 1,12-59-1,21-180 3,-41 237-64,-2 14-178,2-51-1,-7 81 214,0 1 0,0 0 0,0 0 0,0-1 0,0 1 0,0 0 0,0 0 0,0-1 0,0 1 0,0 0 0,0 0 0,0-1 0,0 1 0,0 0 0,0-1 0,0 1 0,0 0 0,0 0 0,0-1 0,0 1 0,0 0 0,0 0 0,0 0 0,-1-1 0,1 1 0,0 0 0,0 0 0,0-1 0,0 1 0,-1 0 0,1 0 0,0 0 0,0 0 0,0-1 0,-1 1 0,1 0 0,0 0 0,0 0 0,0 0 0,-1 0 0,1 0 0,0 0 0,0 0 0,-1 0 0,1 0 0,0 0 0,0 0-1,-1 0 1,1 0 0,0 0 0,0 0 0,-1 0 0,1 0 0,0 0 0,0 0 0,-1 0 0,1 0 0,0 0 0,0 0 0,0 1 0,-1-1 0,-1 1-26,1 1-1,-1-1 1,1 1-1,-1 0 0,1-1 1,0 1-1,0 0 1,0 0-1,-2 3 1,-6 18-60,1-1-1,1 1 1,-6 30 0,-9 80 14,19-110 67,-6 48 120,4 0 0,5 122-1,35 137 49,-12-125 202,-21-180-165,0-11-312,1-14-693,-1-10-851,0-9-1211,0-26 1,-4-10-993,1 1 1329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9:17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11 5632,'-47'-8'1834,"45"7"-1745,0 1 0,0-1 0,-1 1-1,1 0 1,0 0 0,-1 0 0,1 0-1,0 0 1,-1 0 0,1 1-1,-3 0 1,-3 1 276,6-2 150,-1 0 0,1 0 1,-1 0-1,1 1 0,-1-1 0,1 1 1,-1-1-1,1 1 0,0 0 0,-1 0 1,1 1-1,-3 1 0,5-3-466,0 0-1,0 1 1,0-1-1,0 0 1,1 1-1,-1-1 0,0 1 1,0-1-1,0 0 1,0 1-1,0-1 1,1 0-1,-1 0 1,0 1-1,0-1 1,1 0-1,-1 1 1,0-1-1,0 0 1,1 0-1,-1 1 1,0-1-1,1 0 1,-1 0-1,0 0 0,1 0 1,-1 1-1,0-1 1,1 0-1,-1 0 1,0 0-1,1 0 1,-1 0-1,0 0 1,1 0-1,-1 0 1,1 0-1,19 4 877,-17-4-625,326 26 3513,-217-22-3573,-76-4-132,18 1-3811,-30 4 1511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9:18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0 210 6656,'4'0'1090,"0"-1"-1,0 0 1,0 0 0,0 0 0,6-3 0,29-16 1208,-27 13-1983,0-1-1,-1-1 1,1 0 0,12-14-1,-22 21-230,0-1 1,0 0-1,0 0 1,0-1-1,0 1 0,1-4 1,-2 6-79,-1 1 0,0-1 0,1 0 0,-1 1 1,0-1-1,0 0 0,0 0 0,0 1 0,1-1 1,-1 0-1,0 1 0,0-1 0,0 0 1,0 0-1,0 1 0,-1-1 0,1 0 0,0 0 1,0 1-1,0-1 0,-1 0 0,1 1 1,0-1-1,-1 0 0,1 1 0,0-1 0,-1 1 1,1-1-1,-1 0 0,1 1 0,-1-1 0,1 1 1,-1-1-1,1 1 0,-1 0 0,1-1 1,-2 0-1,1 1-10,-1 0 0,0-1 0,0 1 0,0 0 0,1 0 0,-1 0 1,0 0-1,0 1 0,1-1 0,-1 0 0,0 1 0,1 0 0,-1-1 0,0 1 1,1 0-1,-1 0 0,0 0 0,-1 1 0,-4 3 24,0 0 0,1 0-1,-6 7 1,5-5 27,1 1-1,1 0 1,-1 0-1,1 1 1,1-1-1,-1 1 1,1 0-1,1 0 1,-5 17-1,2-1 215,1 0 0,-3 39 0,7-42-20,0-1 0,4 41-1,-1-50-117,0 0-1,0 0 0,1 0 1,1 0-1,-1 0 0,8 14 1,-9-22-67,0 0 0,0-1 1,1 1-1,-1-1 1,1 0-1,-1 1 0,1-1 1,0 0-1,0-1 1,1 1-1,-1-1 0,0 1 1,1-1-1,-1 0 0,1 0 1,0-1-1,-1 1 1,1-1-1,0 0 0,0 0 1,6 0-1,-3 0 7,0-1 0,-1-1 0,1 0 0,0 0 0,-1 0 0,1-1 0,-1 0 0,0 0 0,1 0-1,-1-1 1,0 0 0,9-7 0,-2 0-1,0-1 1,0 0-1,15-18 0,33-46 30,-40 49-81,30-42 20,-3-3-1,53-102 0,-88 146-8,-7 15-60,0 0 1,9-11-1,-15 22 29,0 1-1,1-1 1,-1 1-1,0-1 0,0 1 1,1 0-1,-1-1 1,0 1-1,1 0 0,-1-1 1,0 1-1,1 0 1,-1-1-1,0 1 1,1 0-1,-1-1 0,1 1 1,-1 0-1,0 0 1,1 0-1,-1 0 0,1-1 1,-1 1-1,1 0 1,-1 0-1,2 0 0,-2 1 2,0-1 0,1 1-1,-1-1 1,0 1-1,1-1 1,-1 1-1,0 0 1,1-1-1,-1 1 1,0-1-1,0 1 1,0 0 0,0-1-1,0 1 1,0 0-1,0-1 1,0 2-1,-2 39-107,1-35 99,-12 99-49,-28 116-1,38-205 92,0 1 102,0-1 1,-1 0-1,-1 0 1,0-1-1,-1 0 1,-15 29-1,21-42-108,-2 0-1,1-1 0,0 1 1,0 0-1,-1 0 1,1-1-1,0 1 0,-1-1 1,0 1-1,1-1 1,-1 0-1,0 0 0,0 0 1,1 0-1,-1 0 1,0 0-1,0 0 0,0-1 1,0 1-1,0-1 0,0 1 1,0-1-1,0 0 1,0 0-1,0 0 0,0 0 1,0 0-1,-3-1 1,-1-1 9,1 0 0,-1 0 1,1 0-1,0-1 0,0 0 1,0 0-1,0 0 0,1-1 1,-1 0-1,1 0 0,-6-7 1,4 5-39,0-1 1,1 0 0,0 0 0,1-1 0,0 0 0,0 1-1,-4-13 1,8 19 17,-1 0 0,1 0 0,0 0-1,0 0 1,0 0 0,0 0 0,0 0-1,0 0 1,0-1 0,0 1 0,1 0-1,-1 0 1,0 0 0,1 0 0,-1 0-1,1 0 1,-1 0 0,1 0 0,-1 1 0,1-1-1,-1 0 1,1 0 0,0 0 0,-1 0-1,1 1 1,0-1 0,0 0 0,0 1-1,1-2 1,2 0 52,0-1 0,0 1 0,1 0 0,6-3 1,87-22 840,-74 22-749,0-2 0,0 0 0,0-1 0,-1-2 0,23-13 0,41-39-552,-78 55 133,11-13-2040,-7 6-2103,-1 0-5902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9:19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4 2912,'-9'-4'3652,"25"4"2280,-4 1-5884,-7-1 205,0 0 0,0 0 0,0 1 0,0 0 0,0 0 0,-1 0 0,1 1 0,8 3 0,-10-3-137,0 0 1,0 0 0,-1 0-1,1 0 1,0 1-1,-1-1 1,0 1-1,1-1 1,-1 1 0,0 0-1,0 0 1,0 0-1,2 7 1,-2-6 16,-1 1 1,0 0-1,0 0 1,0 0-1,0 0 1,-1 0-1,0 0 1,0 1-1,0-1 1,0 0-1,-1 0 1,0 0-1,0 0 1,0 0-1,-1 0 1,1-1-1,-1 1 1,-3 5-1,-5 10 311,-1-1 0,-24 32-1,24-34-433,2-5 69,0 0-1,0 0 0,-1-1 1,0 0-1,-1-1 1,-19 14-1,29-23-237,-1 0-1,1 0 0,-1 0 1,0 0-1,1 0 0,-1-1 0,0 1 1,1 0-1,-1-1 0,0 1 1,0-1-1,0 0 0,1 0 0,-1 0 1,0 0-1,0 0 0,0 0 1,-2-1-1,-11 0-1717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2:09:19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28 122 5632,'-27'0'2912,"35"0"-96,11 0-1600,13-4 1632,8 4-1633,24-13 609,0 4-1056,32-12-64,0 3-416,13-4-352,-15 10 32,2-1-640,-14 4 384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8:53.3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338 0 4576,'-7'0'9420,"1"6"-5922,0 14-4895,2-5 2019,-28 76-491,-9 24 565,31-89-403,-2-2 1,-20 34-1,28-53-253,0 1 0,0-1 1,0 0-1,-1 0 0,-9 8 0,11-11-6,0 0 0,0 0 1,-1 0-1,1 0 0,0 0 0,-1-1 0,1 0 1,-1 0-1,1 0 0,-1 0 0,0 0 1,1-1-1,-5 1 0,5-1-1,0-1-1,-1 1 1,1-1 0,0 0-1,-1 0 1,1 0 0,0 0-1,0 0 1,0-1 0,0 0-1,-4-2 1,0-1-538,0-1 1,0 0-1,-7-7 0,-10-11-918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3:59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192 126 3072,'3'1'4268,"-2"5"-1488,-4 14-754,1-12-2359,0 5 434,-3 20 504,-11 40 1,-58 201 1256,23 6-1079,11-17-180,39-257-564,1-4 2,-1 0-1,1 0 1,-1 0 0,1 0 0,0-1-1,0 1 1,0 0 0,0 0 0,0 0-1,1 0 1,-1 2 0,1-2 492,0-2-474,-1-1-1,1 1 1,-1 0-1,1 0 0,-1-1 1,1 1-1,-1 0 1,0-1-1,1 1 1,-1 0-1,1-1 1,-1 1-1,0-1 1,1 1-1,-1 0 0,0-1 1,0 1-1,1-1 1,-1 1-1,0-1 1,0 0-1,5-14 19,-3 11 69,5-19-109,-1 0-1,-1-1 0,2-28 0,-1 7 6,107-431 52,-73 330-183,6-11 271,-15 54-70,-29 95-155,1 0 0,0 1 1,0 0-1,6-9 0,-8 10-110,1 9 40,6 19 66,0-1 1,-2 1 0,0 0 0,2 23-1,-1-6 135,6 13-48,29 78-1,31 46 220,-34-88-161,36 125-1,-56-149 8,13 56-77,-31-112 23,0-1 85,1 0 0,-1 0 0,1-1 0,4 11 0,-6-20-826,-1 1 0,1-1-1,0 1 1,0-1 0,0 1 0,1-5 0,-1 1-799,1-42-6612,3 16 4752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3:59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4736,'-1'0'151,"1"0"0,0 0 0,0 1 0,0-1 0,0 0 0,0 0 0,0 0 0,0 1 0,0-1 0,2 4 3323,-1-4-3323,10 8 1721,-8-5-1595,1-1 1,0-1-1,0 1 1,0 0-1,6 1 1,15-1 395,0-1 1,-1-1 0,1-1 0,41-7 0,-46 6-529,310-60 367,-276 50-539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4:06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45 121 2816,'0'2'1206,"0"-7"-833,-6-7 5902,4 10-5955,1 0 0,-1 0 0,0 0-1,0 1 1,0-1 0,0 0-1,0 1 1,-1-1 0,1 1 0,-1 0-1,1-1 1,0 1 0,-1 0-1,-4 0 1,7 1-303,0 0 0,0 0-1,0 0 1,0 0 0,0 0 0,0 0-1,0 0 1,0 0 0,0 0 0,0 0-1,0 0 1,0 0 0,0 0 0,0 1-1,0-1 1,0 0 0,0 0-1,0 0 1,0 0 0,0 0 0,0 0-1,0 0 1,0 0 0,0 0 0,0 0-1,0 0 1,0 0 0,0 0 0,0 0-1,0 0 1,0 0 0,0 1 0,0-1-1,0 0 1,0 0 0,-1 0-1,1 0 1,0 0 0,0 0 0,0 0-1,0 0 1,0 0 0,0 0 0,0 0-1,0 0 1,0 0 0,0 0 0,0 0-1,0 0 1,0 0 0,-1 0 0,1 0-1,0 0 1,0 0 0,10 0 438,133-38 985,-26 17-981,-1 0 154,-108 19 844,-9 1-1367,0 1-81,1-1-1,-1 1 1,1 0 0,-1 0 0,0 0 0,1 0 0,-1 0 0,0 0-1,1 0 1,-1 0 0,0 0 0,1 0 0,-1 0 0,0 0 0,1 0-1,-1 0 1,0 1 0,1-1 0,-1 0 0,0 1 0,0-1 0,-4 2 20,-45 4 126,34-5-173,1 0 0,-18 5 0,-176 44 930,193-50-666,11 0-71,13 0-105,-7 0-49,0 0 0,0 0-1,0 0 1,0-1 0,0 1 0,0 0 0,0-1 0,0 1 0,0-1 0,0 1 0,2-2 0,6-3 176,4 2-308,0 0 0,0 0 0,0 2 0,27-1 0,-2 6-5958,-17 3 2832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31:05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86 3552,'5'-20'2624,"12"-32"0,-16 40-1192,-1 10-1139,0 9-605,-1 6 616,0-1 0,-5 18 1,1-4 9,-79 325 3010,68-293-2867,-41 181 354,-20 117 511,69-316 251,8-39-1569,0-1-1,0 0 0,-1 0 0,1 0 1,0 1-1,0-1 0,0 0 0,0 0 1,0 0-1,0 0 0,-1 1 0,1-1 1,0 0-1,0 0 0,0 0 0,-1 0 1,1 0-1,0 0 0,0 0 0,0 0 1,-1 1-1,1-1 0,0 0 0,0 0 1,0 0-1,-1 0 0,1 0 0,0 0 1,0 0-1,-1 0 0,1 0 0,0 0 1,0 0-1,0-1 0,-1 1 0,1 0 1,0 0-1,0 0 0,0 0 0,-1 0 1,1 0-1,0 0 0,0-1 1,0 1-1,0 0 0,-1 0 0,1 0 1,-11-9-1745,9 6 915,0 2-523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31:06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0 686 4640,'1'-5'731,"-1"0"0,1 1 0,0-1 0,0 0 0,0 1 0,1-1 1,4-8-1,4-12 236,27-67 677,-20 53-1176,13-33 474,56-94 0,-66 133-575,2 2-1,0 0 1,2 2-1,54-52 1,-70 73-269,-3 3-67,0 1 0,0-1 0,1 1 0,9-6 1,-14 10-27,0-1 0,0 1 0,0-1 1,0 1-1,1-1 0,-1 1 0,0 0 0,0-1 1,0 1-1,1 0 0,-1 0 0,0 0 1,0 0-1,1 0 0,-1 0 0,0 0 1,0 1-1,0-1 0,1 0 0,-1 1 1,0-1-1,0 1 0,0-1 0,0 1 1,0-1-1,0 1 0,0 0 0,0 0 1,0-1-1,0 1 0,0 0 0,0 1 0,1 0 14,-1 0 0,0 0 0,0 0 0,0 0-1,0 0 1,0 0 0,-1 0 0,1 0 0,-1 0-1,1 1 1,-1-1 0,0 4 0,-2 31 113,1-28-109,-9 59 220,-25 90 0,24-116-190,5-17 16,2-11 122,1 0 0,0 0 0,1 0 0,-1 15 0,5-23 257,3-9-54,8-19 52,-12 20-438,133-261 488,-132 259-529,0-2-23,1 1-1,-1-1 1,1 1-1,0 0 1,0 0 0,1 0-1,0 0 1,0 1-1,8-8 1,-11 11 47,-1 1 0,0 0 0,1-1-1,-1 1 1,0 0 0,1 0 0,-1-1 0,1 1 0,-1 0 0,0 0 0,1 0 0,-1 0 0,1-1 0,-1 1 0,1 0 0,-1 0 0,1 0 0,-1 0 0,1 0 0,-1 0-1,1 0 1,-1 0 0,0 1 0,1-1 0,-1 0 0,1 0 0,-1 0 0,1 0 0,-1 1 0,0-1 0,1 0 0,-1 0 0,1 1 0,-1-1 0,0 0 0,1 0-1,-1 1 1,0-1 0,1 1 0,-1 0 0,2 1-21,-1 1 0,0 0 0,0 0 0,0 0 0,0-1 0,1 5 0,6 40-33,3 76-1,-8-70 112,11 56-1,-9-76 116,-4-22-97,1-1 1,0 0 0,0 0-1,1 0 1,0 0 0,0-1 0,1 1-1,6 9 1,-4-10 195,5 6-3673,-9-15 2653,-1 1 0,0 0 0,1-1 0,-1 1 0,1-1 0,-1 0 0,0 1 0,1-1 0,-1 0 0,1 0 0,2 0 0,10 0-3663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31:21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1023 4320,'-19'-12'6197,"62"29"-2816,-38-14-3196,-1 0 0,1-1 0,-1 0 0,1 0 0,0 0 0,0-1 0,0 0 0,8 2 0,-10-3-138,-1 0 0,0 0 1,0-1-1,0 1 0,1-1 0,-1 1 1,0-1-1,0 1 0,0-1 0,0 0 1,0 0-1,0 0 0,0 0 1,0-1-1,-1 1 0,1 0 0,0-1 1,-1 1-1,1-1 0,-1 0 1,1 1-1,1-4 0,6-11 253,-1 1 0,-1-1 0,10-30 0,-12 33-247,-1-2 15,0 0 0,-1 0-1,-1-1 1,0 1-1,-1-1 1,-1 1-1,0-1 1,-4-21-1,4 35-95,-1-1-1,1 1 1,-1-1-1,0 1 1,0-1-1,0 1 1,0-1-1,0 1 1,-1 0-1,1 0 1,-1 0-1,1 0 1,-1 0 0,0 0-1,-3-3 0,4 4 8,0 0 0,0 1 0,0-1-1,0 1 1,0-1 0,0 1 0,0-1-1,0 1 1,0-1 0,0 1 0,0 0-1,0 0 1,-1-1 0,1 1 0,0 0-1,0 0 1,0 0 0,0 0 0,0 0-1,0 1 1,-1-1 0,1 0-1,0 0 1,0 1 0,0-1 0,0 1-1,0-1 1,0 1 0,0-1 0,0 1-1,0 0 1,0-1 0,1 1 0,-1 0-1,0 0 1,0 0 0,0 1-1,-9 10-6,0 0 0,1 1-1,1 0 1,0 1-1,-8 21 1,-17 72-154,21-63 227,7-31-42,1 1-1,1-1 0,1 0 1,0 1-1,-1 15 0,3-15 17,-1-1 23,1-1-1,1 1 1,0 0-1,0-1 1,1 1-1,7 20 0,-6-27-16,0-1 0,1 1 0,0-1 0,0 0 0,0 0 0,0-1 0,7 6-1,10 12 103,-18-19-79,1 0-1,-1-1 1,0 1 0,1-1 0,-1 0-1,1 0 1,0 0 0,0-1 0,0 1-1,-1-1 1,2 0 0,-1 0 0,0 0-1,0-1 1,6 1 0,-3 0 70,1-1-1,-1-1 1,1 1 0,-1-1 0,0 0-1,0-1 1,1 0 0,7-3 0,21-9 144,76-36 232,-97 42-463,-1-1 1,1-1-1,-1 0 0,-1-1 0,14-14 1,7-13 68,51-77 1,20-22-217,-101 132 78,0 1 0,1 0-1,0 0 1,-1 1 0,1 0-1,0-1 1,1 2 0,-1-1 0,0 0-1,1 1 1,8-2 0,-11 3 25,1 0 1,0 1 0,0-1 0,0 1-1,0 0 1,0 0 0,0 0-1,0 0 1,0 1 0,0 0-1,0 0 1,0 0 0,0 0-1,-1 1 1,1-1 0,0 1-1,-1 0 1,4 2 0,7 6-11,-9-8 49,-1 1 0,0 0 0,0 0 0,0 1 0,0-1 1,6 8-1,-9-10 59,2-11 556,-3 9-625,1 0 0,-1 0 0,0 0 0,1 0 0,-1 0 0,0 0 0,1 0 0,-1 0 0,0 0 0,0 0-1,0 0 1,0 0 0,0 0 0,0 0 0,-1-2 0,-1-7 44,2 8-70,-1-1 0,1 1-1,-1 0 1,1 0-1,-1-1 1,0 1-1,0 0 1,0 0-1,0 0 1,-1 0 0,1 0-1,0 0 1,-1 0-1,1 1 1,-3-3-1,-21-14-112,24 17 107,0 1 1,-1-1 0,1 0-1,-1 1 1,1-1-1,-1 1 1,1-1 0,-1 1-1,1 0 1,-1 0-1,1 0 1,-1 0 0,1 0-1,-1 0 1,1 0 0,-1 0-1,0 1 1,-1 0-1,-1 1-13,0 0 0,0 1 0,0 0 0,-5 4 0,2-1-44,-1 2 45,1-1 0,0 2 0,0-1 1,1 1-1,0 0 0,1 0 0,-7 16 1,3-9-18,-8 17-15,2 2 1,1-1-1,1 2 0,-10 47 0,22-76 70,0-1 0,0 1-1,1-1 1,-1 1 0,1 0-1,1-1 1,-1 1-1,1-1 1,1 1 0,-1-1-1,1 0 1,3 9 0,-3-12 10,-1 0 0,1 0 0,-1 0 0,1 0 0,0 0 0,0-1 0,0 1 0,1-1 0,-1 0 0,1 1 0,-1-1 0,1 0 0,0 0 0,-1-1 0,1 1 0,0-1 0,0 1 0,0-1 0,1 0 0,-1 0 0,0 0 0,0-1 0,1 1 0,-1-1 0,5 1 0,-4-2 17,0 1 1,0-1 0,0 0-1,0 0 1,0 0 0,-1-1-1,1 1 1,0-1 0,-1 0-1,0 0 1,1 0-1,-1 0 1,0-1 0,0 1-1,3-4 1,3-3 41,0-1 0,0 0-1,7-13 1,-9 12-49,0-1 0,-1 0 0,-1 1 0,7-22 0,9-53 35,-16 64-56,1-7-50,-2 1 0,1-48 0,-5 75 31,0 1 0,0-1-1,-1 1 1,1-1 0,0 1 0,0 0-1,0-1 1,0 1 0,0-1-1,0 1 1,-1 0 0,1-1-1,0 1 1,0 0 0,0-1 0,-1 1-1,1 0 1,0-1 0,-1 1-1,1-1 3,0 1-1,0 0 0,-1 0 0,1 0 1,0 0-1,0 0 0,0 0 0,0 0 0,-1 0 1,1 0-1,0 0 0,0 0 0,0 0 0,0 0 1,-1 0-1,1 0 0,0 0 0,0 0 1,0 0-1,0 0 0,-1 0 0,1 0 0,0 1 1,0-1-1,0 0 0,0 0 0,0 0 1,0 0-1,-1 0 0,1 0 0,0 0 0,0 1 1,0-1-1,0 0 0,0 0 0,0 0 1,0 0-1,0 0 0,0 1 0,0-1 0,-1 0 1,1 0-1,0 0 0,0 0 0,0 1 1,0-1-1,-10 60-466,-20 66 334,-4 10 202,-33 157-2,20-27-123,23-138 432,24-106-92,1-8 61,-1-14-300,7-7 202,-2 3-171,-1 0 0,0-1-1,0 0 1,0 1 0,4-8 0,12-23 89,-9 17-105,-1 0 1,12-29-1,2-23-45,19-50 56,-29 87-60,2 0 1,1 2 0,1 0 0,2 1 0,1 1 0,36-39-1,-32 41-10,-1 0-1,-1-2 0,-2-1 1,0 0-1,-3-1 1,20-43-1,15-57 61,2-14-367,-51 130 275,-4 14 45,0-1 0,1 1-1,-1 0 1,0-1 0,0 1 0,1 0-1,-1 0 1,1-1 0,0 1 0,-1 0-1,1 0 1,0 0 0,-1 0 0,1 0-1,1-1 1,-2 2-14,0-1-1,1 1 1,-1 0 0,0 0 0,0 0-1,0 0 1,0 0 0,0 0-1,1-1 1,-1 1 0,0 0 0,0 0-1,0 0 1,0-1 0,0 1-1,0 0 1,0 0 0,0 0-1,0 0 1,0-1 0,0 1 0,0 0-1,0 0 1,0 0 0,0-1-1,0 1 1,0 0 0,0 0 0,0 0-1,0-1 1,0 1 0,0 0-1,0 0 1,0 0 0,0 0 0,0-1-1,0 1 1,-1 0 0,1 0-1,0 0 1,0 0 0,0-1-1,0-1-66,-1 3 62,1-1-1,-1 0 0,1 1 1,-1-1-1,1 0 1,-1 1-1,1-1 1,-1 1-1,1-1 1,0 1-1,-1-1 1,1 1-1,0-1 1,-1 1-1,1-1 1,0 1-1,-1-1 1,1 1-1,0 0 1,0 0-1,-6 20 51,5-17-51,-42 190-521,19-82 696,5-16-230,19-91 82,-1 0-1,1 0 1,0 0-1,1 0 1,-1 0-1,1 0 1,0 0 0,0 0-1,0 0 1,1 0-1,-1 0 1,1 0-1,4 5 1,-4-9 27,1 0-1,0 0 1,-1-1 0,1 1-1,0-1 1,-1 1 0,6-1 0,-3 0-17,-5 0-23,3 1 9,0-1 0,0 1 0,-1-1 0,1 0 0,0 0 0,0 0 0,-1 0 0,1 0 0,0 0 0,0-1 0,-1 0 0,1 1 0,0-1 0,-1 0 0,1 0 0,-1 0 0,1-1 0,3-2 0,20-16 59,-14 13-41,-2-2 0,1 0 0,-1 0 0,11-12 0,-11 6-11,0 1 1,-1-1 0,0-1 0,8-23 0,22-71 118,-30 81 3,-1-1-238,6-38 1,3-15 63,-16 74 75,-1 7 2,-15 178-946,7-109 722,3 33 274,4-84-114,2 23 1,0-6-2,-1-28 57,1 0 1,0-1-1,0 1 1,1 0 0,-1-1-1,1 1 1,0-1-1,0 0 1,5 8 0,-6-11-31,0-1 0,-1 1 0,1 0 0,0-1 0,0 1 1,0-1-1,0 1 0,0-1 0,0 1 0,0-1 0,0 1 1,0-1-1,0 0 0,0 0 0,0 1 0,0-1 0,0 0 1,0 0-1,0 0 0,1 0 0,-1 0 0,1-1 0,1 1 4,-1 0 0,1-1 0,0 1 0,-1-1 0,1 0 0,-1 0 0,6-2 0,-1-3 57,0 1 1,0-2 0,-1 1 0,8-9-1,15-15 23,-12 13-63,-2 0-1,0 0 0,-1-2 0,-1 0 1,16-31-1,-1 3-51,27-47 20,11-18 310,-65 110-346,0 0 1,1 0-1,-1 0 0,0-1 1,-1 1-1,1 0 1,0 0-1,-1-1 1,1 1-1,-1-1 1,0-4-1,-4 17-320,-13 34 131,-2 38 288,-18 71-169,30-126 207,-4 36 1,10-55-124,0 0 0,1-1 1,-1 1-1,2-1 0,-1 1 0,3 12 1,-2-19 37,-1 1 0,1 0 0,-1-1 0,1 1 0,-1-1 0,1 1 1,0-1-1,0 1 0,0-1 0,0 0 0,0 1 0,0-1 0,0 0 0,0 0 1,0 0-1,1 0 0,-1 0 0,0 0 0,1 0 0,-1 0 0,1 0 0,-1-1 1,1 1-1,-1-1 0,1 1 0,0-1 0,-1 1 0,1-1 0,-1 0 0,4 0 1,2 0 10,0-2 1,0 1 0,1-1 0,-1 0 0,12-5-1,0 1-96,7-2 207,-13 5-17,0-2 0,24-10 0,-30 11-122,0-1-1,0 0 1,-1 0-1,0-1 0,0 0 1,-1 0-1,8-10 1,1-4 50,14-26 0,28-68 49,-37 72-70,1 2 0,2 1 0,28-38 0,34-19 188,-59 71-149,-1-1 0,-2-2-1,34-53 1,-9-11-120,61-169-1,-106 255-12,1 0-6,-1-1 0,1 0 0,-1 0 0,-1 0 0,1 0 0,-1 0 0,0 0 0,-1 0 0,0-11 0,0 17 58,-1 0 0,1 1 0,0-1 0,0 1 0,-1-1 0,1 1 0,0-1 1,0 1-1,-1 0 0,1-1 0,-1 1 0,1-1 0,0 1 0,-1 0 0,1-1 1,-1 1-1,1 0 0,-1-1 0,1 1 0,-1 0 0,1 0 0,-1 0 0,1-1 0,-1 1 1,0 0-1,1 0 0,-1 0 0,1 0 0,-1 0 0,1 0 0,-1 0 0,0 0 1,1 0-1,-1 0 0,0 1 0,-22 6-273,11 0 245,0 0 0,1 0 0,0 1 0,0 1 0,1 0-1,0 0 1,0 1 0,1 0 0,0 1 0,-7 13 0,-10 16-52,-30 69 1,42-81-41,-45 108-97,40-92 190,4-7 45,1-1 0,2 2 1,2 0-1,1 0 0,2 0 0,-3 45 0,8 76 164,1-118-199,0 32 209,2-65-146,0 1-1,0 0 1,0-1-1,1 1 1,6 14-1,-7-21-6,0 0-1,0 0 1,0-1-1,0 1 1,0 0-1,0-1 0,0 1 1,1-1-1,-1 0 1,1 1-1,-1-1 1,1 0-1,-1 0 1,1 0-1,0 0 0,0 0 1,-1 0-1,1-1 1,0 1-1,0 0 1,0-1-1,0 0 0,0 1 1,0-1-1,0 0 1,0 0-1,0 0 1,2 0-1,3-1 31,1-1 0,-1 1-1,0-1 1,0 0 0,13-6 0,-1 0 125,-9 4-81,0 0 1,0-1-1,0 0 1,16-12-1,20-19-162,-26 23 91,-2-2 1,0 0 0,0-2-1,15-18 1,-19 17 35,48-66-48,-8-11-32,-46 78 32,-1 6-87,-5 9 77,-1 1-1,0-1 1,1 0-1,-1 0 1,0-1-1,0 1 0,-1 0 1,1 0-1,0 0 1,-1 0-1,1-1 1,-1-2-1,3-2-80,-3 8 84,0-1 0,0 0-1,0 0 1,0 0-1,0 0 1,0 0-1,0 0 1,0 0-1,0 0 1,0 0 0,0 0-1,0 0 1,0 0-1,0 0 1,0 0-1,0 0 1,0 0 0,0 0-1,1 0 1,-1 0-1,0 0 1,0 0-1,0 0 1,0 0-1,0 0 1,0 0 0,0 0-1,0 0 1,0 0-1,0 0 1,0 0-1,0 0 1,0 0 0,0 0-1,0 0 1,1 0-1,-1 0 1,0 0-1,0 0 1,0 0 0,0 0-1,0 0 1,0 0-1,0 0 1,0 0-1,0 0 1,0 0-1,0 0 1,0 0 0,0 0-1,0 0 1,0 1-92,0 11-330,-1 5 438,-1 0-1,0 0 1,-10 33 0,8-32-26,-3 42-28,4-45 1,1 0 0,0 0-1,1 0 1,1 18 0,0-29 52,0 95-86,0-98 78,0 0 0,1 0-1,-1 1 1,1-1-1,-1 0 1,1 0-1,0 0 1,0 0-1,-1 0 1,1 0 0,0 0-1,0 0 1,0 0-1,2 2 1,9 11 22,-9-12-12,0 0 0,1 0 0,0 0 0,0 0 0,-1-1 0,1 1-1,6 0 1,-6-1 63,-1 0-71,-1 0 0,1 0-1,0-1 1,0 0-1,0 1 1,-1-1-1,1 0 1,0 0 0,0-1-1,0 1 1,0-1-1,-1 1 1,1-1-1,0 0 1,-1 0 0,1 0-1,0 0 1,-1 0-1,3-3 1,4-2 42,-1 0 0,0-1 1,13-14-1,-16 15-15,10-13 57,-2 0 0,20-34 1,-17 26-53,-7 12-35,22-36 101,55-69 1,-53 80-125,59-55 0,-68 73 30,-2 0-1,-1-2 1,-1 0-1,-1-2 1,-1 0-1,-1-1 1,-1 0 0,-2-2-1,-1 1 1,18-57-1,-30 80-11,27-96-48,-24 80-65,0 0-1,-2 0 0,1-23 1,-3 44 94,0 0 0,0 0 1,0-1-1,0 1 1,0 0-1,0-1 0,0 1 1,0 0-1,0-1 1,0 1-1,0 0 0,0 0 1,0-1-1,0 1 1,0 0-1,0-1 0,0 1 1,0 0-1,0 0 0,-1-1 1,1 1-1,0 0 1,0-1-1,0 1 0,0 0 1,-1 0-1,1 0 1,0-1-1,0 1 0,-1 0 1,1 0-1,0 0 1,0-1-1,-1 1 0,1 0 1,0 0-1,0 0 0,-1 0 1,1 0-1,0 0 1,-1 0-1,1 0 0,0 0 1,0 0-1,-1 0 1,1 0-1,0 0 0,-1 0 1,1 0-1,0 0 1,-1 0-1,1 0 0,0 0 1,0 0-1,-1 0 0,1 0 1,0 1-1,0-1 1,-1 0-1,0 1-4,-1 0 0,1 0 0,0 0 0,0 0 0,0 0 0,-1 0 0,1 0 1,0 0-1,1 1 0,-1-1 0,-1 2 0,-47 125-321,42-110 370,-10 29-62,-3-1 0,-48 82 0,15-56-304,27-39 286,15-17-10,1 1 0,-14 28 0,15-20 122,1 1 0,0-1 0,2 1 0,-4 36 0,6-37-131,2 2 76,0 0 1,2-1-1,4 46 0,-3-57-52,7 43 55,-6-51 15,0 0-1,0-1 0,0 1 1,0-1-1,1 1 0,6 9 1,-7-14 2,1 1 0,-1 0 0,1-1 0,-1 1 0,1-1 0,0 1 0,0-1 0,0 0 0,0-1 0,0 1 0,0 0 0,1-1 0,-1 0 0,0 0 0,1 0 0,-1 0 0,1 0 0,0-1 0,-1 1 0,1-1 0,-1 0 0,1 0 0,0 0 0,4-2 0,-1 1 14,0 0-1,0-1 1,0 0 0,0 0-1,0-1 1,-1 0-1,1 0 1,-1-1-1,0 1 1,0-2-1,8-5 1,-4 0 48,1-1 0,-2 0 1,0 0-1,0-1 0,13-24 1,-11 14-55,-2 0 0,13-41 1,-15 43-60,-3 5 25,1 1 1,-2-1 0,0 1 0,0-1 0,-1-17 0,-2 26 14,1 1-1,-1-1 1,1 1 0,0 0 0,0-1-1,3-5 1,-3-8-350,1 19-47,4 6 316,4 8-38,-5-2 45,-1 0 0,0 0 0,4 21 0,-5-20 23,0 1 0,6 13-1,-8-24 68,0-1-1,0 1 0,0-1 1,0 0-1,0 0 0,0 1 1,0-1-1,1 0 0,0 0 1,-1 0-1,1-1 0,0 1 1,0 0-1,0-1 0,4 4 1,-4-5-21,0 1 0,-1-1 1,1 0-1,0 0 0,0 0 1,0 0-1,0 0 0,0 0 1,0-1-1,0 1 0,0-1 1,-1 1-1,1-1 0,0 0 0,0 1 1,0-1-1,-1 0 0,1 0 1,2-2-1,7-5 65,17-17 0,-12 11-195,42-42 404,-47 45-277,-1 0 0,-1 0 0,0-1 0,0-1 0,-1 1 0,-1-1 0,10-24 0,-14 27 54,-1 9-46,-2 1-21,0-1-1,0 1 0,1 0 0,-1-1 1,0 1-1,1 0 0,-1-1 1,0 1-1,0 0 0,1 0 0,-1-1 1,1 1-1,-1 0 0,0 0 0,1 0 1,-1-1-1,0 1 0,1 0 0,-1 0 1,1 0-1,-1 0 0,0 0 0,1 0 1,-1 0-1,1 0 0,-1 0 1,0 0-1,1 0 0,8 1-93,17-4 216,-22 2-126,1 1-1,-1-1 0,0 1 0,1 0 0,-1 0 0,6 1 0,10 1-223,-18-2 231,0 0 0,0 0 1,0 0-1,0 0 1,0 1-1,0-1 0,-1 1 1,1-1-1,0 1 0,0 0 1,-1 0-1,1-1 1,0 1-1,-1 0 0,3 2 1,-2 0-7,0-1 0,1 1 0,-1 0 0,0 0 0,-1 0 0,1 0 0,0 0 0,-1 0 0,0 0 0,0 1 0,0-1 0,0 0 0,0 1 0,0-1 0,-1 1 0,0-1 0,0 5 0,0 8-10,-1 0 0,-4 23 0,2-23 63,-1 0 0,-7 17 1,-1 2-132,5-10 96,0 1-1,2 0 1,1 1-1,-2 49 1,6-74 5,0 1 1,0 0-1,1-1 1,-1 1-1,0 0 1,1-1-1,0 1 1,0 0-1,-1-1 1,1 0 0,1 1-1,-1-1 1,0 1-1,1-1 1,-1 0-1,1 0 1,0 0-1,-1 0 1,1 0-1,0 0 1,3 2-1,2 2-28,-5-4 21,1 0 0,-1-1 0,0 0 1,1 1-1,-1-1 0,1 0 0,-1 0 0,1-1 0,0 1 0,0 0 0,-1-1 0,1 0 0,0 1 0,0-1 0,-1 0 0,1 0 0,0-1 0,4 0 0,4-1 100,0-1 0,-1 0 0,16-6 0,-17 4-51,0 0-1,0-1 1,-1 0-1,0 0 0,12-12 1,-15 14-57,8-10-5,0-1-1,-1 0 1,0-1-1,-1 0 0,-1-1 1,9-19-1,26-67 121,-14 28 3,-13 42 8,-12 23-150,-1-1 0,1 1 1,-2-1-1,5-13 0,-7 20 65,-1 3-45,-1 1 0,0-1 1,1 1-1,-1-1 0,0 1 1,0-1-1,1 1 0,-1-1 0,0 1 1,0-1-1,0 0 0,0 1 0,0-1 1,0 1-1,0-1 0,0-1 0,0 2 0,0 0-1,0 0 0,0 0 0,0 0 1,0 0-1,0 0 0,0 0 0,0 0 1,0 0-1,0 0 0,0 0 0,0 0 1,0 0-1,0 0 0,0 0 0,0-1 1,0 1-1,-1 0 0,1 0 0,0 0 1,0 0-1,0 0 0,0 0 0,0 0 1,0 0-1,0 0 0,0 0 0,0 0 1,0 0-1,0 0 0,0 0 0,-1 0 1,1 0-1,0 0 0,0 0 1,0 0-1,0 0 0,0 0 0,0 0 1,0 0-1,0 0 0,0 1 0,0-1 1,0 0-1,0 0 0,0 0 0,-1 0 1,1 0-1,0 0 0,0 0 0,0 0 1,0 0-1,0 0 0,0 0 0,0 0 1,0 0-1,0 0 0,0 0 0,0 1 1,0-1-1,0 0 0,0 0 0,0 0 1,-8 8-182,-6 15 29,3 10 106,2 1 0,-6 37 0,-2 70 14,16-134 31,0 1 0,1 0 0,0 0 0,1-1 0,-1 1 0,1-1 0,1 1 0,-1-1 0,1 1 0,1-1 0,-1 0 0,1 0 0,7 12 0,-4-8 51,-6-10-28,1 0 0,-1 0 0,0 0 0,1 0 0,-1 0 0,1 0 0,-1-1 0,1 1 0,0 0 0,-1 0 0,1 0 0,0 0 0,-1-1 0,1 1 0,0 0 0,0-1 0,0 1 0,0-1 0,-1 1 0,1-1 0,0 1 0,0-1 0,0 0 0,0 1 0,0-1 0,0 0 0,0 0 0,0 0 0,0 0 0,0 0 0,0 0 0,1 0 0,-1 0 0,0 0 0,0 0 0,1-1 0,5-1 6,1-1-1,-1 1 1,0-2 0,0 1 0,0-1 0,10-7 0,34-30 98,-50 40-112,13-11 52,-1-1-1,-1-1 1,17-23 0,24-47 184,-7 10-199,-25 37-101,-14 25 81,14-20-1,-5 5 38,-1 5-106,-14 16-78,-1 5 38,-2 5-33,1 0 0,-1-1 0,0 1 0,0-1 0,-3 4 0,-9 16-60,5-3 181,1 0-1,1 1 0,1 0 1,1 1-1,1-1 0,1 1 0,0 0 1,2 0-1,1-1 0,0 1 1,2 0-1,0 0 0,9 34 0,-9-50 9,-1 0 0,1-1-1,0 1 1,1-1 0,0 0-1,0 0 1,0 0 0,0 0-1,0 0 1,1-1 0,0 1-1,8 6 1,-10-10 4,-1 0 0,1 0 0,0 1 0,-1-1 0,1 0 0,0-1 0,0 1 0,0 0 0,0 0 0,0-1 0,0 1 0,0-1 0,0 0 0,0 1 0,0-1 0,2 0 0,0-1 0,0 1-1,0-1 1,0 0 0,0 0 0,0 0 0,0 0 0,7-4 0,-5 1 14,1 0-1,0 0 0,-1 0 1,0-1-1,0 0 0,-1-1 1,1 1-1,6-10 0,4-9 121,-1-2-1,22-49 0,12-60-198,-43 120 2,-3 6 42,1 0 0,-2 0 0,1-1 0,-1 1 0,-1 0-1,1-14 1,3 5 115,-1 7-452,-12 22-130,-2 10 402,3 38-204,4-29 182,0 90 130,1-106 13,2-1 0,0 26-1,2-8-100,-3-26 46,1 1 1,0-1 0,1 1-1,0-1 1,-1 0 0,2 0-1,-1 1 1,4 8 0,-5-13 28,0-1 1,1 1-1,-1-1 1,0 1-1,0-1 0,1 1 1,-1-1-1,1 1 1,-1-1-1,0 1 1,1-1-1,-1 0 1,1 1-1,-1-1 1,1 0-1,-1 1 1,1-1-1,-1 0 0,1 1 1,0-1-1,-1 0 1,1 0-1,-1 0 1,1 0-1,0 0 1,-1 0-1,1 0 1,0 0-1,1 0 0,0 0 0,-1-1 1,1 0-1,-1 1 0,1-1 0,-1 0 0,1 0 1,-1 0-1,0 0 0,3-2 0,4-5 25,0 0 0,10-16 0,-13 19 39,7-14 10,0-1 1,-1 0-1,9-24 0,9-16-53,-10 26 0,31-43 0,-42 67-78,0-1-1,1 2 1,1-1 0,-1 1 0,2 0-1,-1 1 1,19-11 0,-19 14-23,1-1 1,-1 2 0,15-6-1,-21 9 15,0 0-1,1 0 0,-1 1 1,0-1-1,0 1 0,0 0 1,1 0-1,-1 0 1,0 0-1,0 1 0,0 0 1,6 1-1,-8 0 32,0-1 1,0 0-1,0 0 0,0 1 1,-1-1-1,1 1 0,0 0 1,-1-1-1,1 1 0,-1 0 0,1 0 1,-1 0-1,0 0 0,0 0 1,0 0-1,0 0 0,0 0 1,0 1-1,-1-1 0,1 0 1,-1 1-1,1 2 0,0 5-11,0 1-1,-1 0 0,-1 16 1,-3 16-38,-10 48 0,-6 9 353,17-92-153,3-6 113,3-4 35,1-2-109,18-16-120,-1-1 0,-2-2-1,0 0 1,19-30 0,-18 24-40,1 0-1,37-36 0,-42 46-11,-15 16-22,1 0 0,0 0 0,1 1 0,-1-1 1,0 1-1,1 0 0,-1 0 0,1 0 0,0 0 0,-1 0 0,1 0 0,0 1 0,5-3 0,-8 4 2,1 0-1,-1 0 1,1 0-1,-1 0 1,1 0-1,-1 0 1,1 0-1,0 0 0,-1 1 1,1-1-1,-1 0 1,1 0-1,-1 0 1,0 1-1,1-1 1,-1 0-1,1 1 1,-1-1-1,1 0 0,-1 1 1,0-1-1,1 0 1,-1 1-1,0-1 1,1 1-1,-1-1 1,0 1-1,0-1 1,1 1-1,-1-1 0,0 1 1,0-1-1,0 1 1,0-1-1,0 1 1,0-1-1,1 1 1,2 26-204,-3-21 215,1 25 32,-2 0 0,-1-1 1,-7 34-1,0 7 143,8-61-144,0-7-21,0-1 0,1 1-1,0 0 1,0 0 0,0 0 0,0 0 0,1 5 0,1-1 248,-2-7 29,3-4-72,-1 0-176,69-119 591,-49 88-589,40-48 0,-49 69-22,2 0 0,0 1 1,29-20-1,3-1-150,-39 28-479,-12 14 236,-2 3 284,-15 34 143,2 1-1,-24 86 1,33-94 129,3-12-39,-5 30-1,10-48-101,2 0 1,-1 0-1,1 0 0,0 0 0,1 0 1,0 0-1,0 0 0,3 10 0,-3-15-11,0-1-1,0 0 0,0 0 1,0 0-1,0 0 0,1 0 1,-1 0-1,1 0 0,-1 0 0,1-1 1,0 1-1,-1 0 0,1-1 1,0 0-1,0 1 0,0-1 1,0 0-1,0 0 0,1 0 1,-1 0-1,0 0 0,0-1 1,1 1-1,-1-1 0,4 1 0,4 0 85,1-1 0,-1 0 0,1-1 0,13-2-1,-18 2-116,19-3 111,0-1 0,-1-1 0,0-1-1,37-17 1,-46 18-586,-1-1 0,0-1 1,-1-1-1,0 0 0,0 0 0,-1-1 0,0-1 0,15-17 0,-24 24-102,0 1-1,-1-1 0,0 0 0,1 0 0,-1 0 0,-1 0 0,1 0 1,-1 0-1,2-5 0,2-9-1935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31:22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29 4640,'2'-16'4332,"-3"29"-179,-17 43 220,28-85 98,14-23-4574,-22 53 121,-1 1-1,0-1 1,-1 1-1,1-1 1,0 1-1,0-1 1,-1 1-1,1 0 1,-1-1-1,1 1 1,-1 0-1,0 0 1,1 1-1,1 4-408,4 3-7089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31:22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5152,'0'0'71,"0"0"0,0 0 0,0 0 0,0-1 1,0 1-1,0 0 0,0 0 0,0 0 0,0 0 0,0 0 0,0 0 0,0-1 1,0 1-1,0 0 0,1 0 0,-1 0 0,0 0 0,0 0 0,0 0 1,0 0-1,0 0 0,0 0 0,0-1 0,0 1 0,0 0 0,0 0 0,0 0 1,0 0-1,1 0 0,-1 0 0,0 0 0,0 0 0,0 0 0,0 0 1,0 0-1,0 0 0,0 0 0,1 0 0,-1 0 0,0 0 0,0 0 1,0 0-1,0 0 0,0 0 0,0 0 0,0 0 0,1 0 0,-1 0 0,0 0 1,0 0-1,0 0 0,0 0 0,0 0 0,0 0 0,1 0 0,-1 0 5,0 1-1,0-1 0,1 0 0,-1 0 0,0 0 0,0 1 1,1-1-1,-1 0 0,0 1 0,0-1 0,1 0 0,-1 0 1,0 1-1,0-1 0,0 0 0,0 1 0,0-1 0,0 0 1,1 1-1,-1-1 0,0 1 0,0 44 5498,5-55-1799,8-17-3308,-10 19-517,0 0 42,0-1 0,0 1 0,-1-1 0,2-16 0,-4 23-295,0 3 171,0-1-1,0 0 1,0 1-1,0-1 1,0 0-1,0 0 1,0 1-1,0-1 1,0 0 0,0 1-1,0-1 1,0 0-1,0 0 1,0 1-1,0-1 1,0 0-1,0 0 1,-1 1-1,1-1 1,0 0 0,0 0-1,0 1 1,0-1-1,-1 0 1,1 0-1,0 0 1,0 0-1,-1 1 1,-1 1-1826,-3 8-734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31:23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 5984,'-1'-2'401,"-1"-2"1232,5 2 871,-3 8-1074,1 0-1,-1 0 0,3 9 1,-2-15-1359,-1 0 1,0 0 0,0 0 0,1 1-1,-1-1 1,0 0 0,1 0 0,-1 0 0,0 0-1,0 0 1,1 0 0,-1 0 0,0 0-1,1 0 1,-1 0 0,0 0 0,1 0 0,-1 0-1,0 0 1,1 0 0,-1 0 0,0 0-1,0 0 1,1-1 0,-1 1 0,0 0 0,1 0-1,13-8 403,-1 2-254,-12 6-222,0 0-40,0-1 1,1 1-1,-1 0 1,1-1 0,-1 1-1,1 0 1,-1 0-1,1 0 1,-1 0-1,3 1 1,-3-1 14,-1 1 1,1 0 0,0 0-1,-1-1 1,1 1 0,0 0-1,-1 0 1,1 0 0,-1 0-1,1-1 1,-1 1 0,0 0-1,1 0 1,-1 0 0,0 2-1,2 2 123,0 1-1,0 0 0,-1-1 0,0 1 0,1 12 0,-2-17 177,-5-1-2965,5 5 944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31:36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1228 2144,'0'1'100,"0"-1"0,-5 11 8985,14-21-7842,-3 2-911,0-1 1,0 0 0,8-18 0,-4 8-91,33-66 448,115-192 60,-38 113-393,-35 51 246,-77 100-541,-1 0 1,0-1-1,-1 0 0,7-20 1,2-7-23,-8 20 10,0 0 0,-2 0 0,4-28 0,3-15 91,-10 54-130,0 1-1,-1-1 1,0 0 0,-1 0-1,0 0 1,-1 1 0,0-1-1,-4-18 1,5 12 130,1 4-175,-1 12 24,0 0 0,0 0 0,0-1 0,0 1 0,0 0 0,0 0 0,0 0 0,0-1 0,0 1 1,0 0-1,0 0 0,0-1 0,0 1 0,-1 0 0,1 0 0,0 0 0,0 0 0,0-1 0,0 1 0,0 0 0,0 0 0,-1 0 0,1 0 1,0-1-1,0 1 0,0 0 0,-1 0 0,1 0 0,0 0 0,0 0 0,0 0 0,-1 0 0,1 0 0,0 0 0,0 0 0,-1 0 0,1 0 1,0 0-1,0 0 0,0 0 0,-1 0 0,1 0 0,0 0 0,0 0 0,-1 0 0,1 0 0,0 0 0,0 0 0,0 0 0,-1 0 0,1 0 1,0 0-1,0 1 0,-9 4-318,3 1 286,1 0 1,1 1-1,-1-1 1,1 1-1,0 0 1,1 0-1,-1 0 1,-2 10-1,3-8 53,-96 196-399,20-45 718,64-125-263,2 1 0,1 0 1,-9 43-1,16-52 0,1 1-1,1 0 0,2 0 0,1-1 0,3 31 0,-2-48-48,1 1 0,0-1 0,1 0 0,0 1 0,0-1 0,7 11 0,-8-17 16,0 0 0,0 0-1,0-1 1,0 1 0,1-1 0,0 1 0,0-1-1,0 0 1,0 0 0,0-1 0,1 1 0,-1-1-1,1 1 1,0-1 0,-1 0 0,1 0 0,0-1-1,4 2 1,-1-2 24,-1 0 0,0 0-1,0 0 1,0-1 0,1 0 0,-1 0-1,0-1 1,0 0 0,1 0 0,-1 0 0,0-1-1,0 0 1,9-4 0,-6 1-12,1 0 0,-1-1 1,0 0-1,0-1 0,-1 0 0,0-1 1,9-10-1,3-5 27,-1-1 0,-1-1-1,-1 0 1,-1-1 0,19-45 0,-22 42-159,-9 22 152,0-1 1,0-1-1,-1 1 1,0 0-1,0-1 1,-1 1-1,0-1 1,0-11-1,-1 18-65,0-1-1,0 1 1,0-1 0,-1 1-1,1-1 1,-1 1 0,0-4-1,9 25-181,-6-8 215,0 0 1,-1 0-1,-1 0 0,1 0 0,-2 0 0,0 0 1,-1 12-1,1 2-73,0-6 78,0 0 0,7 37 0,-1-23-164,-5-25 127,1 1 0,-1-1 0,1 0 0,0 0 0,1 0 0,0 0 0,0 0 0,7 10 0,-9-17 8,0 0 0,0 1-1,0-1 1,0 0 0,0 0 0,0 0-1,1 0 1,-1 0 0,0 0-1,0-1 1,1 1 0,-1 0-1,1-1 1,-1 1 0,1-1-1,-1 1 1,1-1 0,-1 0-1,1 1 1,-1-1 0,1 0 0,0 0-1,-1 0 1,1-1 0,-1 1-1,1 0 1,1-1 0,4-1 34,1 0 0,-1-1 1,0 0-1,9-6 1,-14 8-37,40-24 86,-2-2 1,0-2-1,40-39 0,-29 23-34,75-62-145,-76 56 186,-50 50-80,-4 5 3,-13 11 21,-22 23-12,6 1-95,2 2 1,2 1 0,-45 89-1,69-122 34,1 0-1,1 0 0,0 1 1,0-1-1,-2 13 0,5-19 33,0 0 0,0 0-1,0 1 1,0-1 0,0 0-1,0 0 1,1 0 0,-1 0 0,2 4-1,-1-6 11,0 1 0,-1-1-1,1 1 1,0-1-1,0 0 1,0 1-1,0-1 1,0 0-1,0 0 1,1 0 0,-1 1-1,0-1 1,1-1-1,-1 1 1,0 0-1,1 0 1,-1 0-1,3 0 1,-2 0 2,0-1 0,1 1-1,-1-1 1,0 0 0,1 0 0,-1 0 0,0 0-1,1 0 1,-1 0 0,0-1 0,1 1 0,-1-1-1,0 0 1,0 1 0,0-1 0,1 0 0,2-2-1,1-1 10,-1 1 0,1-1-1,-1-1 1,0 1-1,4-5 1,2-4-6,0-1 0,-2 0-1,1 0 1,-2-1 0,11-24 0,25-81 121,-39 106-110,30-110-132,-35 117-244,-3 15 122,-5 33 122,3 0 1,1 1 0,1 62-1,5-86 108,0 0-1,1 0 0,9 32 1,-12-48 10,1-1 0,-1 0-1,0 0 1,1 1 0,-1-1 0,1 0 0,-1 0 0,1 0 0,0 0 0,-1 1 0,1-1 0,0 0 0,0 0 0,0-1 0,0 1 0,0 0 0,0 0-1,0 0 1,0-1 0,0 1 0,0 0 0,0-1 0,1 1 0,-1-1 0,0 1 0,0-1 0,0 0 0,1 1 0,-1-1 0,3 0 0,-2 0 7,0-1 0,0 1 1,0-1-1,0 0 1,0 0-1,0 0 0,-1 1 1,1-2-1,0 1 1,0 0-1,-1 0 0,1-1 1,-1 1-1,1 0 1,-1-1-1,1 0 1,-1 1-1,1-3 0,8-12 54,11-29 0,-7 15-65,62-132-2,-60 135-97,-16 26 84,1 0 0,0 0 0,0 0 0,0-1 0,0 1 0,-1 0 0,2 0 0,-1 0 0,0 1 0,0-1 0,0 0 0,0 0 0,1 1 0,-1-1 0,0 0 0,3 0 0,-4 2-10,0 0 1,1 0 0,-1 0 0,0 0 0,0 0 0,0 0-1,0 0 1,0 0 0,0 0 0,0 0 0,0 0-1,0 0 1,-1 2 0,-19 120 492,16-102-464,-1 37 0,7-44 357,-1-18-325,1-1-1,-1 1 0,1 0 1,0 0-1,0-1 0,4-3 1,-2 0-17,9-15-44,2 0-1,0 1 1,2 0 0,0 2-1,1 0 1,1 1 0,1 0-1,1 2 1,0 0 0,1 2-1,43-23 1,-63 37 4,-1 0 1,1 0-1,0 0 0,-1 1 1,1-1-1,0 1 0,0 0 0,-1-1 1,1 1-1,0 0 0,0 0 1,0 0-1,-1 0 0,1 0 1,0 0-1,0 1 0,-1-1 1,1 1-1,0-1 0,0 1 1,-1-1-1,1 1 0,-1 0 0,1 0 1,-1 0-1,3 1 0,-2 1-10,1 0 1,-1 0-1,0 0 0,0 0 0,0 0 0,0 0 0,0 1 0,-1-1 0,1 0 1,-1 1-1,0 0 0,1 3 0,14 89-136,-4-22 155,-10-63 23,1 0 0,0 0-1,0 0 1,1-1 0,0 0-1,1 0 1,7 13 0,-11-22-14,0 0 1,0 0 0,0 0 0,0 0-1,0 0 1,0 0 0,0 0-1,1 0 1,-1 0 0,0-1 0,0 1-1,1 0 1,-1-1 0,0 1 0,1-1-1,-1 0 1,1 1 0,-1-1-1,0 0 1,1 0 0,-1 0 0,1 0-1,-1 0 1,1 0 0,-1 0-1,1 0 1,-1-1 0,0 1 0,1 0-1,-1-1 1,0 1 0,1-1 0,-1 0-1,0 1 1,0-1 0,1 0-1,0-1 1,3-2 33,0 0 1,0 0-1,0-1 0,-1 0 0,1 0 0,5-10 1,9-17-30,-2-2 0,15-37 0,17-36 66,-40 89-124,-4 8 20,-1 2-1,2-1 1,-1 1 0,12-14 0,-17 22 21,0 0 0,0-1 0,1 1 0,-1 0 0,0 0 0,0 0 0,0 0 0,0 0 0,1 0 0,-1 0 1,0 0-1,0 0 0,0 0 0,1 0 0,-1 0 0,0 0 0,0 0 0,0 0 0,0 0 0,1 0 0,-1 0 0,0 0 0,0 1 0,0-1 0,0 0 0,1 0 0,-1 0 0,0 0 0,0 0 0,0 0 0,0 0 0,0 1 1,1-1-1,-1 0 0,0 0 0,0 0 0,0 0 0,0 0 0,0 1 0,0-1 0,0 0 0,0 0 0,0 0 0,0 0 0,0 1 0,0-1 0,0 0 0,0 0 0,0 0 0,0 1 0,0-1 0,0 0 0,0 0 0,3 14-3,-3-12 1,4 41-16,-2-1-1,-7 85 0,3-89-35,-16 113 814,18-150-745,-1-1-1,1 1 1,0 0-1,0-1 1,0 1-1,0 0 1,-1-1-1,1 1 1,0 0 0,-1-1-1,1 1 1,-1 0-1,1-1 1,-1 1-1,0 0 1,1-1-4,0 0-1,-1 0 1,1 0-1,0 1 1,0-1 0,-1 0-1,1 0 1,0 0-1,-1 0 1,1 0 0,0 0-1,0 0 1,-1 0-1,1 0 1,0 0 0,-1 0-1,1 0 1,0-1 0,0 1-1,-1 0 1,1 0-1,0 0 1,0 0 0,-1 0-1,1-1 1,-1 0 5,0 0 1,-1 0-1,1 0 1,0 0-1,0 0 0,0 0 1,1 0-1,-1-1 1,0 1-1,0 0 1,0-3-1,-9-33 157,-5-14-607,20 63-104,-3-9 522,-1 1 0,1-1 0,0 0 0,0 0 0,3 4-1,-2-5 28,-1 1 0,1-1-1,0 0 1,0 0-1,0 0 1,0 0 0,0 0-1,0 0 1,0-1 0,0 0-1,1 0 1,-1 0-1,1 0 1,-1 0 0,1 0-1,-1-1 1,1 0-1,-1 0 1,1 0 0,-1 0-1,1 0 1,-1-1 0,1 0-1,-1 1 1,1-1-1,-1 0 1,4-3 0,8-4 51,0 0 0,-1-2 0,0 1 0,17-17 0,48-52 38,-40 38 49,-1 0-108,-7 9-185,66-55 0,-97 85 141,0 1 0,1 0 0,-1-1 0,0 1 0,1 0 0,-1 0 0,0-1 0,1 1 0,-1 0-1,0 0 1,1-1 0,-1 1 0,1 0 0,-1 0 0,0 0 0,1 0 0,-1-1 0,1 1 0,-1 0 0,1 0-1,-1 0 1,0 0 0,1 0 0,-1 0 0,1 0 0,-1 0 0,1 0 0,-1 1 0,0-1 0,1 0 0,-1 0-1,1 0 1,-1 0 0,0 1 0,1-1 0,-1 0 0,1 0 0,-1 1 0,0-1 0,1 0 0,-1 1 0,0-1 0,0 0-1,1 1 1,-1-1 0,0 0 0,0 1 0,1-1 0,-1 1 0,0-1 0,0 0 0,0 1 0,0-1 0,0 1-1,0-1 1,0 1 0,0 0 0,1 5-8,-1-1-1,1 1 1,-2 10-1,0-8-27,1 39 5,3 113 101,-2-155-91,-1 0 0,1-1 0,0 1 1,0 0-1,1 0 0,3 7 0,-5-10 40,1-1-1,0 0 0,0 1 1,-1-1-1,1 0 1,0 1-1,0-1 0,0 0 1,1 0-1,-1 0 1,0 0-1,0 0 0,0 0 1,1 0-1,-1 0 1,1 0-1,-1-1 0,0 1 1,1-1-1,-1 1 1,1-1-1,0 1 0,-1-1 1,3 0-1,-2 0 12,0-1-1,0 1 0,0-1 0,0 0 1,0 0-1,0 0 0,0 0 0,0 0 1,-1 0-1,1 0 0,0-1 0,-1 1 1,1 0-1,-1-1 0,1 0 1,-1 1-1,0-1 0,2-2 0,22-38 27,-21 35-62,31-56 69,77-149 292,3-76-236,-43 98-82,-40 100-196,-18 48 74,-13 33-159,-5 11 41,-11 16 65,-4 12 30,2 1-1,-25 63 1,-16 77 42,37-108 2,7-15 33,2 2 0,-8 74 1,2 99 130,17-208-50,0 40 134,1-51-155,0-1 1,1 1-1,-1-1 0,1 1 0,0-1 1,0 1-1,0-1 0,0 1 0,0-1 1,1 0-1,2 4 0,-4-6-12,0-1-1,1 1 1,-1-1 0,0 0-1,1 1 1,-1-1 0,0 0-1,1 1 1,-1-1 0,0 0-1,1 1 1,-1-1 0,1 0-1,-1 0 1,0 0 0,1 1-1,-1-1 1,1 0 0,-1 0 0,1 0-1,-1 0 1,1 0 0,-1 0-1,1 0 1,-1 0 0,1 0-1,-1 0 1,1 0 0,-1 0-1,0 0 1,1 0 0,-1 0-1,1-1 1,-1 1 0,1 0-1,12-13 114,-9 8-83,71-81 65,-52 58-100,-2 5-9,0 2-1,25-19 0,-40 35-6,-5 4 1,0 1 0,0-1 1,0 0-1,0 0 0,0 0 0,0 0 0,0 1 1,0-1-1,1 1 0,-1-1 0,0 1 1,0-1-1,1 1 0,-1 0 0,0-1 0,1 1 1,-1 0-1,2 0 0,-2 0 6,0 1-1,-1-1 1,1 0-1,0 1 1,-1-1-1,1 1 1,0-1-1,-1 1 1,1-1-1,-1 1 1,1 0-1,0-1 1,-1 1 0,0-1-1,1 1 1,-1 0-1,1 0 1,-1-1-1,0 1 1,1 0-1,-1 1 1,2 6-17,-1 0 0,0 1 0,0-1 0,-1 14 0,-1-14-21,2 7-51,-1-1 0,6 27 1,-5-35 94,1 0 1,0 0 0,-1-1-1,2 1 1,-1-1 0,1 1-1,0-1 1,0 0 0,0 0 0,5 4-1,-7-7 13,0-1-1,1 0 1,-1 1 0,1-1-1,0 0 1,-1 0-1,1 0 1,0 0-1,0-1 1,0 1 0,-1 0-1,1-1 1,0 1-1,0-1 1,0 0-1,0 1 1,0-1 0,0 0-1,0 0 1,0 0-1,0-1 1,0 1-1,0 0 1,0-1-1,2 0 1,4-2 16,0-1 0,-1 1 0,0-1-1,11-8 1,-18 12-30,26-19 17,-1-1 0,28-29 0,-40 36-71,7-4 126,-13 11-88,0 0 1,-1 0-1,0-1 0,8-9 0,-12 15 3,0 6-52,-2 7-28,-5 123-320,5-123 400,1 0-1,0 0 1,3 14-1,-3-22 22,0-1 1,-1 0-1,2 1 0,-1-1 0,0 0 0,1 0 1,-1 0-1,1 0 0,0 0 0,0 0 1,0-1-1,0 1 0,0 0 0,1-1 0,3 3 1,-5-4 3,0-1 1,0 1 0,-1-1 0,1 1-1,0-1 1,0 0 0,0 0 0,0 1 0,0-1-1,-1 0 1,1 0 0,0 0 0,0 0-1,0 0 1,0 0 0,0 0 0,0 0-1,-1-1 1,1 1 0,0 0 0,1-1-1,0 0 0,0 0-1,0 0 1,-1 0-1,1 0 1,0-1-1,-1 1 0,1-1 1,-1 1-1,2-3 1,1-1 33,-1 0 0,1-1 0,-1 0 0,0 1 1,-1-1-1,3-7 0,-4 8-6,2-3-31,0 0 0,-1-1 0,0 1 1,-1-1-1,0 1 0,0-1 0,-1-16 1,0 19-22,-1 0 0,0 0 0,-1 0 1,1 1-1,-5-10 0,6 14 4,-1 0 0,1 0-1,-1 0 1,0 0 0,1 0 0,-1 0-1,0 0 1,0 0 0,1 0 0,-1 0-1,0 0 1,0 1 0,0-1 0,0 0-1,0 1 1,0-1 0,0 1 0,-1-1-1,1 1 1,0 0 0,0-1 0,0 1-1,0 0 1,-1 0 0,1 0 0,0 0-1,0 0 1,0 0 0,-1 0 0,1 0-1,0 0 1,0 0 0,0 1 0,0-1-1,-2 1 1,-7 4-23,1 1-1,-1-1 0,-15 14 1,25-18-125,22-21 159,1 2 0,1 0-1,1 2 1,1 0 0,0 2 0,28-11 0,-28 15-30,-1 2 0,31-7 0,-45 13-32,1 0 1,-1 1-1,1 0 0,-1 1 1,1 0-1,-1 1 1,19 3-1,-27-3 69,0 0-1,1 0 1,-1 0 0,0 1 0,0-1-1,0 1 1,0 0 0,0 0 0,0 0-1,-1 0 1,1 0 0,0 1-1,-1-1 1,0 1 0,0-1 0,1 1-1,-2 0 1,1 0 0,0 0 0,-1 0-1,1 0 1,-1 1 0,2 5-1,0 4 97,-1 1-1,0-1 0,-1 1 0,-1 21 1,0-26 32,2-13-58,-1 0-1,1 0 1,0 0 0,1 0-1,-1 1 1,5-7 0,1 0-6,49-65-70,-39 54-80,-17 20 58,0-1 1,0 1 0,0 1-1,1-1 1,-1 0 0,0 0 0,1 0-1,-1 1 1,1-1 0,-1 0-1,1 1 1,-1 0 0,1-1 0,1 1-1,-2 0 0,0 0-1,0 1 1,0-1-1,0 1 0,0 0 1,-1-1-1,1 1 1,0-1-1,0 1 0,-1 0 1,1 0-1,0-1 1,-1 1-1,1 0 0,-1 0 1,1 0-1,-1 0 1,1 0-1,-1 1 0,8 20-78,-3 2 245,4 47-1,-7-50-141,10 50 227,-7-44-228,-4-4-1149,-1-13-6753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8:27.3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1165 2912,'-1'-1'31,"1"1"0,0 0 0,0 0 0,0 0 0,-1 0 0,1 0 1,0 0-1,0 0 0,-1 0 0,1 0 0,0 0 0,-1 0 0,1 0 0,0 0 0,0 0 0,-1 0 0,1 0 0,0 0 1,0 0-1,0 0 0,-1 1 0,1-1 0,0 0 0,0 0 0,-1 0 0,1 0 0,0 0 0,0 1 0,0-1 0,0 0 1,-1 0-1,1 0 0,0 1 0,0-1 0,0 0 0,0 0 0,0 0 0,0 1 0,-1-1 0,1 0 0,0 0 1,0 1-1,0-1 0,0 0 0,0 0 0,0 1 0,0-1 0,0 0 0,0 0 0,0 1 0,0-1-37,0 2 619,-5 0 1019,2-1-1119,6-1 2659,-1 0-2617,8 0-66,-1-2 1,1 1-1,-1-1 1,0 0-1,1-1 1,16-7-1,53-30 1009,-76 38-1420,15-8 37,1-2 0,-2 0-1,0-1 1,0-1-1,-1 0 1,-1-1 0,0-1-1,-2 0 1,1-1 0,-2-1-1,13-22 1,33-67 285,64-100 171,-71 134-379,36-48 112,-52 66-399,-27 43-322,-30 44-635,8-12 999,-21 41 0,20-24 18,1 0-1,-17 78 1,-1 80 109,29-177-86,0-1 129,1-1 1,1 0 0,0 1-1,1 0 1,2 19 0,-2-35-72,0 1 0,0-1-1,1 0 1,-1 1 0,0-1 0,1 0 0,-1 0 0,1 1 0,-1-1-1,1 0 1,-1 0 0,1 0 0,0 1 0,0-1 0,-1 0 0,1 0 0,0 0-1,0 0 1,0-1 0,0 1 0,1 0 0,-1 0 0,0-1 0,0 1-1,0 0 1,0-1 0,1 1 0,-1-1 0,0 0 0,1 1 0,-1-1 0,0 0-1,1 0 1,1 0 0,7-1 97,0-2 0,0 0 0,0 0 0,-1 0-1,1-1 1,-1-1 0,0 0 0,9-6 0,2-3-3,0-2 0,19-17 1,156-170 145,-151 149-240,74-119 0,-99 140-21,-3-2 0,-1 0 0,16-54 0,17-110-269,-45 185 181,-1 8 28,-1-1 1,1 1 0,-1-1-1,-1 1 1,1-1-1,-1 1 1,0-1-1,-1-8 1,1 15 27,0 0 0,0 0 0,0 0 0,0 0 0,0 0 0,0 0 0,0-1-1,0 1 1,0 0 0,0 0 0,0 0 0,0 0 0,0 0 0,0 0 0,0 0 0,0 0 0,-1 0 0,1-1 0,0 1 0,0 0 0,0 0 0,0 0-1,0 0 1,0 0 0,0 0 0,0 0 0,0 0 0,0 0 0,0 0 0,0 0 0,0 0 0,0 0 0,-1-1 0,1 1 0,0 0 0,0 0 0,0 0-1,0 0 1,0 0 0,0 0 0,0 0 0,0 0 0,-1 0 0,1 0 0,0 0 0,0 0 0,0 0 0,0 0 0,0 0 0,0 0 0,0 0-1,0 0 1,0 0 0,-1 1 0,1-1 0,0 0 0,0 0 0,0 0 0,0 0 0,0 0 0,0 0 0,0 0 0,0 0 0,0 0 0,0 0 0,0 0-1,0 0 1,-1 1 0,-4 10-97,-5 19 120,-17 101-336,7-24 336,-36 119-21,4-5-1,-6 18-55,43-182 234,11-39 262,-9 20 0,13-38-422,0 0 0,0 0 0,0 0 0,0 0 1,0 0-1,0 0 0,1 0 0,-1-1 0,0 1 0,0 0 1,0 0-1,0 0 0,0 0 0,0 0 0,0 0 0,0 0 1,0 0-1,0 0 0,0 0 0,1 0 0,-1 0 1,0 0-1,0 0 0,0 0 0,0 0 0,0 0 0,0 0 1,0 0-1,0 0 0,0 0 0,0 0 0,1 0 0,-1 0 1,0 0-1,0 0 0,0 0 0,0 0 0,0 0 1,0 1-1,0-1 0,0 0 0,0 0 0,0 0 0,0 0 1,0 0-1,0 0 0,0 0 0,1 0 0,-1 0 0,0 0 1,0 0-1,0 0 0,0 0 0,0 1 0,0-1 1,0 0-1,0 0 0,0 0 0,0 0 0,0 0 0,9-7 400,0-3-290,-1-1 1,9-16-1,-6 11-77,47-83 98,-9 9-313,-22 39-62,-26 50 194,0-1 0,0 1 0,0-1 0,0 1 0,0-1 1,0 1-1,0 0 0,1-1 0,0 0 0,-1 2 27,-1 0-1,0 0 1,0 0-1,0-1 1,0 1-1,1 0 1,-1 0-1,0 0 1,0 0-1,1 0 1,-1 0-1,0 0 1,0 0-1,0 0 0,1 0 1,-1 0-1,0 0 1,0 0-1,0 0 1,1 0-1,-1 0 1,0 0-1,0 1 1,0-1-1,1 0 1,-1 0-1,0 0 1,0 0-1,5 11-179,7 85 142,-2-6-139,-10-88 189,2 10 64,1 0 1,-1 0-1,2 0 0,0 0 0,6 13 1,-9-22-41,1 0 0,-1-1-1,1 1 1,0-1 0,0 0 0,0 1 0,0-1 0,0 0 0,0 0 0,1 0 0,-1-1 0,1 1 0,-1 0 0,1-1-1,-1 0 1,1 1 0,0-1 0,0 0 0,0-1 0,0 1 0,0 0 0,0-1 0,0 1 0,0-1 0,0 0-1,0 0 1,4-1 0,3 0 24,0-1-1,-1 0 1,0-1 0,1 0-1,-1 0 1,0-1-1,0 0 1,-1 0-1,12-9 1,-9 5 10,0-1 1,-1 0-1,0-1 0,0 0 1,-2 0-1,10-13 1,-5 1-39,0 0 1,-1 0 0,-2-1 0,0-1-1,-1 1 1,9-47 0,-15 61-75,-1-1 0,0 1 0,-1-1 1,0 0-1,0 0 0,-1 0 0,0 1 1,-1-1-1,-3-15 0,4 25 35,0-1 0,0 0 0,-1 0 0,1 1 1,0-1-1,0 0 0,-1 1 0,1-1 0,0 0 0,-1 1 0,1-1 0,0 0 0,-1 1 0,1-1 0,-1 1 0,1-1 0,-1 1 0,0-1 0,1 1 0,-1-1 0,1 1 0,-1 0 0,0-1 0,1 1 0,-1 0 0,0-1 0,1 1 0,-1 0 1,0 0-1,0 0 0,1 0 0,-1 0 0,0 0 0,0 0 0,1 0 0,-2 0 0,0 1-6,0-1 0,0 1 0,0 0 0,0 0 0,0 0 0,0 0 0,0 1 0,0-1 0,1 0 0,-3 3 0,-3 4-21,0 0-1,1 0 0,0 1 0,1-1 0,-1 1 0,2 0 1,-6 14-1,-18 71-100,20-63 179,4-17-20,1-1 0,1 1 0,-1 24 0,2-31 24,1-1-1,1 0 1,-1 1-1,1-1 1,1 0-1,-1 0 1,1 0 0,0 0-1,0 0 1,5 8-1,-6-12-10,1 0 0,-1 0 0,1 0-1,0 0 1,0 0 0,0-1 0,0 1 0,0 0-1,0-1 1,0 0 0,1 1 0,-1-1-1,0 0 1,1 0 0,-1 0 0,1-1 0,-1 1-1,1-1 1,-1 1 0,1-1 0,0 0-1,3 0 1,2 0 69,-1-1-1,1 0 1,-1 0 0,0-1-1,1 0 1,9-4 0,-6 1-46,1-1 1,-1 0-1,-1-1 0,0 0 1,0 0-1,0-1 1,-1-1-1,0 1 1,14-19-1,3-8-34,32-58 1,-14 20-5,-34 57 6,-6 9-56,1-1 1,0 1-1,1 0 0,-1 1 1,8-7-1,-13 12 29,1 1 0,-1-1-1,0 1 1,1 0 0,-1-1 0,1 1 0,-1 0-1,1-1 1,-1 1 0,1 0 0,-1 0 0,1-1 0,-1 1-1,1 0 1,-1 0 0,1 0 0,-1 0 0,1 0-1,-1 0 1,1 0 0,0 0 0,-1 0 0,1 0 0,-1 0-1,1 0 1,-1 0 0,1 0 0,-1 0 0,1 0-1,-1 1 1,1-1 0,-1 0 0,1 0 0,-1 1 0,1-1-1,-1 0 1,1 1 0,-1-1 0,0 1 0,1-1-1,-1 0 1,1 1 0,-1-1 0,0 1 0,0-1 0,1 1-1,-1-1 1,0 1 0,0-1 0,0 1 0,1 0-1,1 4 11,-1 1 0,0-1-1,0 0 1,1 10-1,-1 16-189,-6 53 0,2-39 167,-10 91 257,12-131-173,0-3-23,1-1 0,0 1 0,0 0 0,0 0 0,0 0 0,0-1 0,0 1 0,0 0 0,0 0 0,2 2 0,-2-3-21,0-1 1,0 0 0,0 0 0,0 0-1,0 0 1,1 0 0,-1 1-1,0-1 1,0 0 0,0 0 0,1 0-1,-1 0 1,0 0 0,0 0-1,0 0 1,1 0 0,-1 0 0,0 0-1,0 0 1,1 0 0,-1 0 0,0 0-1,0 0 1,0 0 0,1 0-1,-1 0 1,0 0 0,0 0 0,1 0-1,-1 0 1,0 0 0,0 0 0,0 0-1,1-1 1,-1 1 0,0 0-1,0 0 1,0 0 0,0 0 0,0-1-1,1 1 1,-1 0 0,0 0 0,0 0-1,64-93 303,-3 5-373,-50 73-26,1 1 0,1 0 0,24-19 1,-35 31 39,1 0 0,0 0 0,0 0 1,0 0-1,0 0 0,0 1 0,0 0 1,5-2-1,-6 3 35,-1-1 0,0 1 0,1 0 0,-1 0 0,1 0 0,-1 0 0,0 1 0,1-1-1,-1 0 1,0 1 0,1-1 0,-1 1 0,0-1 0,0 1 0,1-1 0,-1 1 0,0 0 0,0 0 0,0-1 0,0 1 0,0 0 0,0 0 0,0 0 0,1 2 0,5 7-43,-1 0 0,0 1 1,-1-1-1,0 1 0,-1 1 0,0-1 1,3 14-1,8 22 134,-11-37-9,0 0-1,1 0 1,0 0-1,1-1 1,0 0-1,0 0 1,9 8-1,-12-14-237,-1 0 1,1 0-1,0-1 0,1 1 0,-1-1 1,0 0-1,1 0 0,-1 0 0,1 0 0,-1 0 1,1-1-1,0 0 0,0 1 0,0-1 1,0-1-1,0 1 0,0-1 0,0 1 0,0-1 1,0 0-1,0-1 0,5 0 0,9-5-3089,1 2 1009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31:36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6816,'-32'0'3072,"37"0"-448,5 0-2624,-2 0 128,6 0-64,-6 0 288,7 0-224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31:36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163 112 6816,'-19'-14'2197,"18"13"-1332,5 1-155,8 1 294,-6 0-554,142-9 2171,-38 2-2324,103 5 325,-127 1-71,-73 0-824,-1 1 1,14 3-1,1 0-2536,-13-1 1183</inkml:trace>
  <inkml:trace contextRef="#ctx0" brushRef="#br0" timeOffset="1">42 4 6144,'-28'-3'2784,"24"3"-2432,-1 0 32,5 3-288,-5-3-256,10 0 96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31:37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97 6880,'-5'0'3136,"20"5"-2720,-1-5 480,2 0-576,34 0 832,8 0-640,24-5 480,4 5-576,12-12 32,-3 4-256,26-12 384,-8 8-320,12-16-3360,-7 12 1664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31:39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1114 3648,'5'0'1095,"1"1"0,-1 0 0,0-1 0,1 0 0,-1 0 0,1-1 0,-1 1 1,9-3-1,-10 0-832,0 0 0,0 1 0,-1-1 0,1-1 0,-1 1-1,0 0 1,0-1 0,0 0 0,4-6 0,3-7 310,7-18 0,-15 29-450,8-16 282,0 0 1,-2-1-1,-1 0 0,-1 0 1,0-1-1,2-29 0,-3-86 609,-4 134-1030,0 1 0,-1 0 0,1-1 0,1 1 0,-1 0 0,1 0 0,-1 0 0,1 0 0,0 0 0,1 0 0,-1 0 0,1 1 0,-1-1 1,1 1-1,0 0 0,0 0 0,1 0 0,6-5 0,3-1 22,-1 1 0,1 0 0,1 1 1,18-7-1,-12 7-20,0 0-1,26-4 1,-35 9-9,0 0 1,-1 1-1,1 0 0,0 1 0,0 0 0,14 3 0,-23-3 32,0 1 0,1-1 0,-1 1 0,0-1 0,0 1 0,1 0 0,-1 0 0,0 0 0,0 0-1,0 0 1,0 0 0,0 1 0,-1-1 0,1 1 0,0-1 0,-1 1 0,1 0 0,-1 0 0,1-1 0,-1 1 0,0 0 0,0 0 0,0 0 0,0 1 0,0-1 0,0 0-1,0 0 1,-1 0 0,1 1 0,-1-1 0,0 0 0,0 1 0,0 2 0,-2 23 87,-1 0 0,-1-1 0,-13 45 0,-4 23-144,18-80 46,1 0 0,1-1 0,0 2 1,3 27-1,-2-40 9,0 1 0,1-1 0,0 0 0,0 1-1,0-1 1,0 0 0,0 0 0,0 0 0,1 0 0,0 0 0,-1 0 0,1 0 0,0-1 0,1 1 0,-1-1 0,0 1 0,1-1 0,-1 0 0,1 0 0,0 0 0,-1 0-1,1 0 1,0-1 0,0 1 0,0-1 0,1 0 0,-1 0 0,6 1 0,2 0 37,0-1 1,0-1-1,0 1 0,0-2 0,0 0 1,0 0-1,0-1 0,-1 0 1,1-1-1,0 0 0,-1-1 0,20-9 1,-12 3-5,0-1 0,0-1 0,-1 0 0,-1-1 0,27-28 0,181-201 120,-213 228-132,-27 33-99,-10 22 33,2 2 0,-31 77-1,45-95 10,2-7 0,-3 7 4,1-1-1,-11 43 0,20-63 53,0 1 1,1 0-1,0-1 1,0 1-1,0 6 1,0-10-21,0-1 0,0 1-1,0 0 1,0-1 0,0 1 0,0 0 0,1 0 0,-1-1-1,0 1 1,0 0 0,1-1 0,-1 1 0,0 0-1,1-1 1,-1 1 0,0-1 0,1 1 0,-1-1 0,1 1-1,-1-1 1,1 1 0,-1-1 0,1 1 0,0-1 0,-1 1-1,1-1 1,-1 0 0,1 1 0,0-1 0,-1 0-1,1 0 1,0 0 0,-1 1 0,1-1 0,0 0 0,0 0-1,-1 0 1,1 0 0,0 0 0,-1 0 0,1 0-1,1-1 1,1 0 20,-1 0-1,1 0 0,-1 0 0,0-1 0,1 1 1,-1-1-1,0 1 0,0-1 0,0 0 1,3-3-1,18-24 183,-16 20-131,16-25-9,-2-1-1,21-45 0,-14 24-49,29-66-333,-63 166 122,3-16 160,1-14-7,0 0 1,2 0-1,0 0 1,0 0-1,5 25 1,-4-34 37,0-1 0,0 1 1,1-1-1,0 0 0,0 0 0,0 1 1,0-1-1,0-1 0,6 7 1,-6-8 11,0 1 1,1-1 0,-1 0 0,1 0 0,-1-1 0,1 1 0,0-1 0,0 1-1,0-1 1,0 0 0,0 0 0,0 0 0,0 0 0,0 0 0,5-1 0,-3 1 9,1-1 0,-1-1 0,1 1 0,-1-1 0,0 0 0,1 0 0,-1-1 0,0 0 0,0 0 0,0 0 0,0 0 0,6-4 0,3-3 0,-1-1 0,25-22 0,-10 4 42,48-62 1,16-42 289,-53 68-307,42-93 0,14-73 139,-57 113-264,-34 103 19,-2 6 32,-1 7 4,-1-1 1,1 0-1,-1 1 1,1-1 0,-1 0-1,0 0 1,1 0-1,-1 1 1,0-1 0,0 0-1,-1-3 1,1 5 21,0 0 0,0 0 0,0 0 0,0 0 0,0 0 0,0 0 0,0 0 0,0 0 0,0 0 0,0 0 0,0 0 0,0 0 0,0 0 0,0 0 0,0 1 0,0-1 0,0 0 0,0 0 0,0 0 0,-1 0 0,1 0 0,0 0 0,0 0 0,0 0 0,0 0 0,0 0 0,0 0 0,0 0 0,0 0 0,0 0 0,0 0 0,0 0 0,0 0 0,0 0 0,0 0 0,0 0 0,-1 0 0,1 0 0,0 0 0,0 0 0,0 0 0,0 0 0,0 0 0,0 0 0,0 0 0,0 0 0,0 0 0,0 0 0,0-1 0,0 1 0,0 0 0,0 0 0,0 0 0,0 0 0,0 0 0,0 0 0,0 0 0,-1 0 0,1 0 0,0 0 0,0 0 0,0 0 0,0 0 0,-5 5-28,-1 1 0,1 0 0,0 0 0,1 0 0,-1 1-1,1 0 1,-3 7 0,-20 55-76,12-29-6,-9 22 38,-23 91 0,38-112 51,2 0 0,1 0 0,0 61 0,11 7 98,-4-95-57,1 0 0,1 0-1,1 1 1,0-2 0,9 21 0,-12-31-2,1 1 0,0-1 0,0 0 0,0 0-1,0 0 1,0 0 0,1 0 0,-1-1 0,1 1 0,0-1 0,-1 0 0,1 1 0,1-1 0,-1 0 0,0-1 0,0 1 0,7 2 0,-5-3 18,0 0 0,0-1 0,0 1 0,0-1 1,0 0-1,0 0 0,1 0 0,-1-1 0,0 0 0,0 0 0,-1 0 0,9-4 0,14-7 50,-2-1 0,0-2 0,27-20 0,-26 15-31,-1-1-1,-1-1 1,-1-1-1,-1-2 0,31-43 1,-51 65-48,1-1 1,-1 0 0,0 1-1,3-7 1,-5 9-12,0 1 0,1-1 0,-1 0 0,0 1 0,0-1 0,0 0 0,1 1 0,-1-1-1,0 0 1,0 1 0,0-1 0,0 0 0,0 0 0,0 1 0,-1-1 0,1 0 0,0 1 0,0-1 0,0 0 0,-1 1 0,1-1 0,0 1 0,-1-1 0,1 0 0,0 1 0,-1-1 0,1 1 0,-1-1 0,1 1 0,-1-1 0,0 0 0,0 1-4,0 0 0,0-1 0,1 1 0,-1 0 0,0 0 0,0 0 0,0 0 0,0 0 1,0 0-1,0 0 0,0 0 0,0 0 0,0 0 0,0 0 0,1 1 0,-1-1 0,0 0 1,0 1-1,0-1 0,-1 1 0,0 0-12,-4 2 7,0 0 1,0 0-1,0 0 0,0 1 0,1 0 0,0 0 0,0 1 0,0-1 0,0 1 1,0 0-1,1 0 0,0 1 0,0-1 0,1 1 0,-1 0 0,1 0 0,0 0 0,1 1 1,0-1-1,0 1 0,0-1 0,-1 12 0,2-8 5,-1 1 0,2 0-1,0-1 1,0 1 0,1 0 0,0-1 0,0 1-1,2-1 1,-1 1 0,1-1 0,1 0-1,0 0 1,7 15 0,-5-16 98,1 1-1,0-1 1,0 0-1,1 0 1,12 11-1,-15-16-56,0 0-1,1 0 1,-1-1-1,0 0 1,1 0-1,0 0 0,0 0 1,0-1-1,0 0 1,0 0-1,7 0 1,-9-1-70,0-1 1,0-1 0,0 1 0,-1-1 0,1 1-1,0-1 1,0 0 0,-1 0 0,1-1 0,-1 1-1,1-1 1,-1 1 0,0-1 0,0 0 0,1-1 0,-1 1-1,-1 0 1,1-1 0,5-5 0,-1-1-1079,0 0 0,0 0-1,-1-1 1,0 0 0,5-11 0,-7 11-741,0 0-1,0 0 0,3-19 1,0-1-1294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31:39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60 137 6304,'-49'-11'2032,"39"10"-967,12 4-787,-2-3-245,1 0 143,1 1 1,0-1 0,-1 0 0,1 0 0,0 0-1,-1 0 1,1 0 0,0 0 0,2-1 0,2 1 33,326-46 4340,-159 15-4100,269-12 1,-400 43-1850,-2-1-1165,-12-2-2529,-2 0 1424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31:42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342 397 3552,'0'-2'267,"1"-1"0,-1 1-1,0 0 1,1 0 0,0 0 0,-1 0 0,2-3 0,-1 4-26,-1 1 0,0-1 0,1 0 1,-1 1-1,0-1 0,1 0 0,-1 1 0,1-1 0,-1 0 1,1 1-1,-1-1 0,1 1 0,0-1 0,-1 1 1,1-1-1,0 1 0,-1 0 0,1-1 0,0 1 0,1-1 1,-2 2-148,0 0-1,0 1 1,0-1 0,0 0 0,-1 0 0,1 0 0,0 0 0,0 0-1,-1 0 1,1 0 0,0 0 0,-1 0 0,1 0 0,-2 1 0,-63 119 1196,-53 119 51,-18-7-303,132-227-872,2-2 13,0-1 1,-1 1-1,1-1 0,-1 0 0,0 0 0,0 0 1,-6 5-1,9-8-162,0 0 0,0 0 0,0 0 1,0 0-1,0 0 0,0 0 0,0 1 0,0-1 0,-1 0 1,1 0-1,0 0 0,0 0 0,0 0 0,0 0 0,0 0 1,0 0-1,-1 0 0,1 0 0,0 0 0,0 0 1,0 0-1,0 0 0,0 0 0,0 0 0,-1 0 0,1 0 1,0 0-1,0 0 0,0 0 0,0 0 0,0 0 0,0 0 1,0 0-1,-1-1 0,1 1 0,0 0 0,0 0 1,0 0-1,0 0 0,-1-7 317,6-15 10,18-48-189,44-130-123,-37 125-26,42-73 1,10-21-58,-55 102 323,23-85 0,-18 53 464,-32 99-736,0-1-1,0 1 1,0 0-1,0 0 1,0 0-1,0 0 1,0 0-1,0 0 1,0 0-1,0-1 1,0 1-1,0 0 1,0 0-1,0 0 1,0 0-1,0 0 1,0 0-1,0 0 1,0 0-1,0-1 1,0 1-1,0 0 1,0 0-1,0 0 1,0 0-1,1 0 1,-1 0-1,0 0 1,0 0-1,0 0 1,0 0-1,0 0 1,0 0-1,0-1 1,0 1-1,0 0 1,1 0-1,-1 0 1,0 0-1,0 0 1,0 0-1,0 0 1,0 0-1,0 0 1,0 0-1,1 0 1,-1 0-1,4 6-39,1 11-13,15 105 162,-4-13-191,-4-50 151,45 201 384,-42-208-335,1-1-1,45 92 0,-46-117 33,28 37 1,-11-18 188,-29-42-303,18 27 257,-19-28-246,-1 0 0,1-1 1,0 1-1,0 0 0,-1-1 1,1 1-1,0-1 0,1 1 0,-1-1 1,0 0-1,4 1 0,-5-1-108,-1-1 0,0 0 0,1 0 0,-1 0 0,0 0 0,1 0 0,-1 0 0,0 0 0,1 0 1,-1 0-1,0 0 0,1 0 0,-1 0 0,0 0 0,1 0 0,-1-1 0,0 1 0,1 0 0,-1 0 0,0 0 0,1 0 0,-1-1 0,0 1 0,0 0 0,1 0 0,-1 0 0,0-1 0,0 1 0,1 0 0,-1-1 0,0 1 0,0 0 0,0 0 0,1-1 0,1-14-4895,-1 6 3412,3-8-1101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31:42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 6816,'-15'-7'2197,"15"7"-2165,0 0 1,0 0-1,0 0 0,0 0 1,0 0-1,0 0 1,0 0-1,0 0 0,0 0 1,0 0-1,-1 0 0,1 0 1,0 0-1,0 0 0,0 0 1,0 0-1,0 0 0,0 0 1,0 0-1,0 0 1,0 0-1,0 0 0,0 0 1,0 0-1,-1 0 0,1 0 1,0 0-1,0 1 0,0-1 1,0 0-1,0 0 0,0 0 1,0 0-1,0 0 0,0 0 1,0 0-1,0 0 1,0 0-1,0 0 0,0 0 1,0 0-1,0 0 0,0 0 1,0 0-1,0 1 0,0-1 1,0 0-1,0 0 0,0 0 1,0 0-1,0 0 1,0 0-1,0 0 0,0 0 1,0 0-1,0 0 0,0 0 1,0 0-1,0 0 0,0 1 1,0-1-1,0 0 0,0 0 1,0 0-1,6 6 2654,2-3-2504,0-1-1,0 0 0,0 0 0,0-1 1,1 0-1,12 0 0,54-4 193,84-7-2486,-114 6 619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31:42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5 225 5472,'-3'-2'474,"1"-4"3718,4 5-3864,-1 0 1,0 0-1,0 0 0,0 1 0,1-1 0,-1 0 0,0 1 0,1-1 0,-1 1 0,1-1 0,-1 1 0,3 0 0,0-2 79,46-16 1348,12 7-1220,2 2 1,-1 3-1,1 3 1,94 7-1,-26 1 350,-131-5-876,18-2 495,-15-3-142,-9-5-58,-2 3-215,0 1 0,-1 0 0,0 0 0,-14-7 0,-2-2-22,0-2-151,18 14 71,0 0 0,1-1 0,-1 0 0,1 0 0,0-1 0,0 1 0,1-1 0,-1 0 1,-5-10-1,10 15-1,-1-1 1,1 0 0,0 1-1,0-1 1,0 0 0,0 1 0,1-1-1,-1 0 1,0 1 0,0-1-1,0 0 1,1 1 0,-1-1-1,0 0 1,0 1 0,1-1 0,-1 1-1,1-1 1,-1 0 0,0 1-1,1-1 1,-1 1 0,1 0-1,-1-1 1,1 1 0,0-1 0,-1 1-1,2-1 1,15-9-76,-12 9 68,0 0-1,1 1 1,-1-1 0,1 1 0,-1 0-1,0 1 1,1 0 0,-1 0 0,0 0-1,0 0 1,8 3 0,1 0 15,1 2-58,0 0 0,0 1 0,-1 0 0,24 17 0,-28-18 21,-8-4 45,1 0 1,0 0-1,0 1 0,-1-1 1,0 1-1,1-1 0,-1 1 1,0 0-1,0 0 1,-1 0-1,1 0 0,0 0 1,-1 0-1,0 1 0,0-1 1,0 1-1,0-1 0,0 0 1,-1 1-1,0-1 0,1 1 1,-2 4-1,0 7 73,0 0 0,-2 0 0,-7 27 0,5-25-104,-57 187 543,48-161-196,11-33-655,1 0 0,0 0 0,0 0 0,0 16 0,2-26 227,0 0-1,0 1 1,0-1 0,0 1-1,0-1 1,0 0-1,0 1 1,0-1 0,0 0-1,0 1 1,0-1-1,0 1 1,0-1 0,0 0-1,0 1 1,0-1 0,0 0-1,1 1 1,-1-1-1,0 0 1,0 1 0,0-1-1,1 0 1,-1 0-1,0 1 1,0-1 0,1 0-1,-1 0 1,0 1 0,1-1-1,-1 0 1,0 0-1,1 0 1,-1 1 0,0-1-1,1 0 1,-1 0-1,0 0 1,1 0 0,-1 0-1,0 0 1,1 0 0,0 0-1,15-7-3642,-11 5 2539,20-10-1900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31:43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 8640,'0'-1'13,"-5"-1"4536,9 15-3586,-2 8-441,-1 1 0,-1-1 0,-4 31 0,2-23 35,-5 179 1386,4-52-1561,3-43 59,1-51-92,1-24 264,1-24-1687,5-32-6342,0 2 5512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31:43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14 236 6560,'-11'-26'2117,"9"15"-1285,2 4-497,0-1 0,0 1-1,1-1 1,0 1 0,0-1 0,1 1 0,0 0-1,5-13 1,0 10-108,0-1-1,1 1 1,0 0-1,0 1 1,1 0-1,0 0 1,15-10-1,-18 15-137,-1 0 0,1 1 0,0-1 1,0 1-1,0 1 0,0-1 0,0 1 0,0 0 0,1 1 0,-1-1 0,1 1 0,-1 1 0,1-1 0,0 1 0,12 1 1,-11 1-4,1 0 1,-1 0-1,0 1 1,0 0 0,0 1-1,-1-1 1,1 1-1,-1 1 1,0 0 0,0 0-1,9 9 1,-12-11-41,0 1 0,0 1 1,0-1-1,-1 1 1,0-1-1,0 1 0,0 0 1,0 0-1,-1 0 0,0 1 1,0-1-1,0 1 0,-1-1 1,0 1-1,0-1 0,0 1 1,-1 0-1,0 6 0,-1-3 18,0 0 0,-1 0-1,0 0 1,-1 0-1,0 0 1,0-1 0,-1 0-1,-4 9 1,-7 8 114,-23 28 0,22-31-94,-23 39 0,35-53-87,0 0 0,0 0 0,1 1 0,1-1 0,-1 1 0,1 0 0,1-1 0,0 1 0,-1 11 0,3-5 15,0 1 1,1-1-1,0 0 0,2 1 0,0-1 0,0-1 1,1 1-1,1-1 0,1 0 0,9 16 1,9 10 275,61 71 1,-49-66 188,-30-36-278,0 0 0,5 11 0,-10-18-133,0 1 0,-1 0 1,0 0-1,0 0 0,0 0 1,0 1-1,0-1 0,0 0 0,-1 0 1,0 0-1,1 6 0,-2-7-13,1 1-1,-1-1 0,0 1 1,0-1-1,0 0 0,0 1 0,0-1 1,0 0-1,0 0 0,-1 0 1,1 0-1,-1 0 0,-2 3 1,-2 0 62,0 0 1,1-1-1,-9 5 1,0-1-9,1-1 1,-1 0-1,-1-2 0,1 1 0,-23 4 1,24-7-64,-3 2-164,0-2 0,-1 0-1,1-1 1,-19 0 0,16-3-1854,-32-4 0,14-1-3909,7 5 1777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8:27.9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0 4992,'-11'1'1501,"18"2"-41,23 2 635,53 4 1918,126-1 0,324-14-2637,-397 3-4917,-75 3 1360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31:44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33 4064,'-1'0'101,"-4"0"262,0 0 0,1 0-1,-1-1 1,0 1 0,-5-3-1,8 3-49,0-1 0,0 1 0,0 0-1,0 0 1,0 0 0,0 0 0,0 0 0,0 0 0,0 0-1,1 1 1,-5 0 0,-9 2 3341,23-3-887,31 1-1956,70-7 260,23-2-307,-52 2-688,38-5 291,-99 9-260,36 2 0,-27 0 89,-27 0-62,-4 12-8449,3-7 6401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31:45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59 124 4384,'-37'17'1424,"27"-11"-854,1 5 22,9-11-540,0 0-1,0 1 1,0-1-1,-1 0 0,1 0 1,0 0-1,0 0 0,0 1 1,0-1-1,-1 0 1,1 0-1,0 0 0,0 1 1,0-1-1,0 0 0,0 0 1,0 0-1,0 1 1,0-1-1,0 0 0,-1 0 1,1 1-1,0-1 0,0 0 1,0 0-1,0 1 1,0-1-1,0 0 0,0 0 1,1 0-1,-1 1 0,0-1 1,0 0-1,0 0 1,0 1-1,0-1 0,0 0 1,0 0-1,0 0 1,1 1-1,-1-1 0,0 0 1,0 0-1,0 0 0,0 0 1,1 1-1,-1-1 1,0 0-1,0 0 0,0 0 1,1 0-1,-1 0 0,0 0 1,1 1-1,9-2 1609,33-9-138,148-35 2627,90-32-2365,-250 67-1679,0 1 0,56-8 0,-64 17-217,-4 4 5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31:46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453 33 4480,'1'-1'177,"-1"0"0,0 0 0,0 0 0,1 0-1,-1 0 1,0 0 0,1 0 0,-1 1 0,1-1 0,-1 0 0,1 0 0,0 0 0,-1 1 0,1-1 0,0 0 0,-1 0 0,3 0-1,15-11 3376,-11 8-1414,-11 41 246,-2-15-2140,0-1 1,-2-1-1,-1 1 0,-15 26 0,12-27-57,0 1-1,-2-2 1,-23 27-1,-55 49 454,49-52-479,13-12-17,1 2 0,2 1 0,1 1 0,2 2 0,1 0 0,-34 80 0,56-116-126,0 1 0,1 1 0,-1-1 0,0 0 0,1 0 0,0 0 0,-1 0 0,1 0 0,0 1 0,0-1 0,0 0 0,0 0 0,0 0-1,1 0 1,0 5 0,0-6 19,0 1-1,0 0 0,0-1 0,0 1 0,0-1 0,0 0 0,1 1 0,-1-1 0,0 0 1,1 1-1,-1-1 0,1 0 0,-1 0 0,4 1 0,3 1 54,-1 0-1,1-1 1,0-1-1,0 1 1,0-1-1,14 0 1,35 1 183,75-9 1,-94 2-135,-1-1 1,72-21-1,-55 4 117,-54 22-384,1 1 0,0-1-1,-1 1 1,1-1 0,0 0-1,-1 1 1,1-1 0,-1 0-1,1 1 1,-1-1-1,1 0 1,-1 0 0,0 1-1,1-1 1,-1 0 0,0 0-1,1-1 1,2-20-2829,-2 14 1435,1-13-2232,2 1 1226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31:46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15 176 7232,'-13'-6'1435,"13"6"-1384,0 0 1,0 0 0,0 0 0,0-1 0,0 1 0,-1 0 0,1 0 0,0 0 0,0 0 0,0 0 0,0 0 0,0 0 0,0 0 0,0 0 0,0 0 0,0 0 0,0-1 0,-1 1 0,1 0 0,0 0 0,0 0 0,0 0 0,0 0 0,0 0-1,0 0 1,0-1 0,0 1 0,0 0 0,0 0 0,0 0 0,0 0 0,0 0 0,0 0 0,0-1 0,0 1 0,0 0 0,0 0 0,0 0 0,0 0 0,0 0 0,0 0 0,19-6 3816,-4 2-3583,155-26 2579,-41 9-1803,0-13-334,4-1-430,-133 35-297,52-12-277,1 2 0,84-3-1,-126 13-474,0 0 0,0 1 0,0 1 1,13 3-1,3 5-1072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31:50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1324 2720,'-1'0'71,"1"0"-1,-1 0 1,1 0-1,-1-1 1,1 1 0,0 0-1,-1 0 1,1-1-1,-1 1 1,1 0-1,0-1 1,-1 1 0,1 0-1,0-1 1,-1 1-1,1-1 1,0 1 0,0-1-1,-1 1 1,1 0-1,0-1 1,0 1 0,0-1-1,0 1 1,0-1-1,0 1 1,0-1 0,0 1-1,0-1 1,0 1-1,0-1 1,0 1 0,0-1-1,0 1 1,0-1-1,0 1 1,0-1 0,1 1-1,-1-1 1,0 1-1,1-1 1,15-22 3233,-7 12-2224,71-107 3283,-48 69-3367,1 2 0,45-49 1,89-72 1427,-141 145-2227,34-24 0,-59 46-204,1 0-1,-1 1 1,1-1-1,0 0 0,-1 0 1,1 1-1,0-1 0,0 1 1,0-1-1,-1 1 1,1 0-1,0 0 0,2 0 1,-5 9 35,0 0 1,-1-1-1,0 1 1,-1 0-1,0 0 1,0-1 0,-9 15-1,0 4 21,-1 7-35,1 0-1,-7 35 1,15-49-1,1 0-1,0 0 1,2 0 0,0 1 0,2 20-1,0-38 17,-1 0-1,1 0 0,-1 0 1,1 0-1,0-1 1,0 1-1,0 0 0,0 0 1,1-1-1,2 5 0,-4-6-15,1 0 0,0 0 0,0 0 0,0-1 0,0 1 0,0 0-1,0 0 1,0-1 0,0 1 0,0-1 0,0 1 0,0-1 0,1 1-1,-1-1 1,0 1 0,0-1 0,0 0 0,1 0 0,-1 0 0,0 0-1,0 0 1,1 0 0,-1 0 0,0 0 0,0 0 0,1-1 0,1 0-1,5-2 21,0 0 0,0-1-1,0 0 1,0-1 0,0 0 0,11-10-1,6-3 38,259-159 357,-50 52-614,-233 124 177,15-6-151,-13 7 62,-7 8 17,-4 0 92,0 1-1,-1-1 1,-17 13 0,-18 15-1,-68 82-244,99-102 226,1 0 0,1 1 0,0 0 0,1 1-1,1 1 1,-7 20 0,14-33 24,0-1-1,1 0 0,0 1 1,0-1-1,0 1 0,0 9 1,1-14-5,0 0 1,1 1 0,-1-1-1,0 0 1,0 1 0,1-1-1,-1 0 1,1 1 0,-1-1 0,1 0-1,-1 0 1,1 0 0,0 0-1,-1 1 1,1-1 0,0 0 0,0 0-1,0 0 1,0 0 0,0-1-1,0 1 1,0 0 0,0 0-1,1-1 1,-1 1 0,0 0 0,0-1-1,1 1 1,-1-1 0,0 0-1,2 1 1,1-1 22,0 0 1,0 0-1,0 0 1,0 0-1,0-1 0,0 0 1,0 1-1,-1-1 0,1-1 1,0 1-1,-1-1 1,1 1-1,-1-1 0,1 0 1,5-4-1,1-2 23,0 0 0,-1-1 0,16-16-1,3-13 30,0 0 0,39-80 0,-23 41-148,-22 33-710,-30 71 709,2 0 0,0 0 0,2 0 0,1 0 0,1 1 0,2-1 0,5 50 0,-5-77 64,0 6 28,1 1 0,1-1-1,0 0 1,3 10 0,-5-15-15,1 0 0,-1 0 0,0-1 0,1 1 0,-1 0 0,1 0 0,-1-1 0,1 1 0,-1 0 0,1-1 1,-1 1-1,1-1 0,-1 1 0,1 0 0,0-1 0,-1 1 0,1-1 0,0 0 0,0 1 0,-1-1 0,1 0 0,0 1 0,0-1 0,0 0 0,-1 0 0,1 0 0,0 1 0,0-1 1,0 0-1,0 0 0,-1 0 0,1 0 0,0-1 0,0 1 0,0 0 0,0 0 0,-1 0 0,1-1 0,0 1 0,0 0 0,-1-1 0,1 1 0,0-1 0,0 1 0,-1-1 0,1 1 1,0-1-1,0 0 0,6-6 35,1-1 0,-1 0 0,0 0 1,-1 0-1,9-16 0,12-16-71,-5 14 29,0 0 0,1 2 0,2 0 0,0 2 0,2 0 0,0 2 0,52-28 0,-73 45-71,0-1-1,1 1 1,0 1-1,-1-1 1,1 1-1,10-2 1,-17 4 64,1 0 0,-1 0 0,1 0 0,-1 0 0,1 0 1,-1 0-1,1 0 0,-1 0 0,1 0 0,-1 1 0,0-1 1,1 0-1,-1 0 0,1 0 0,-1 0 0,0 1 0,1-1 1,-1 0-1,1 0 0,-1 1 0,0-1 0,1 0 0,-1 1 1,0-1-1,0 0 0,1 1 0,-1-1 0,0 0 0,0 1 0,1-1 1,-1 1-1,0-1 0,0 0 0,0 1 0,0-1 0,0 1 1,1-1-1,-1 1 0,-4 17-33,2-14 21,-8 32-4,-14 36 76,-53 110 267,76-179-302,1-1 6,-1-1 1,0 0-1,1 1 0,-1-1 1,1 1-1,-1-1 1,1 1-1,0 0 0,-1-1 1,1 1-1,0-1 0,0 1 1,0-1-1,1 4 1,-1-5-11,1 0 1,0 0-1,-1 0 1,1 0-1,-1 0 1,1 0-1,-1 0 1,1-1-1,-1 1 1,1 0-1,-1 0 1,1 0-1,-1 0 1,1-1-1,-1 1 1,1 0-1,-1-1 1,0 1-1,1 0 1,-1-1-1,1 1 1,-1 0-1,0-1 1,1 1-1,-1-1 1,0 1-1,1-1 1,16-17 146,-15 16-151,12-13-13,123-126 115,-104 110-137,1 2 0,52-34 0,-83 60-20,0 1 0,1 0 0,-1 1 0,1-1 0,-1 0 0,1 1 0,5-2 0,-8 3 29,0 0-1,0 0 1,0 0 0,0 0 0,0 0-1,0 1 1,0-1 0,-1 0-1,1 0 1,0 0 0,0 1-1,0-1 1,0 1 0,-1-1 0,1 0-1,0 1 1,0-1 0,0 1-1,-1 0 1,1-1 0,0 1-1,-1 0 1,1-1 0,-1 1 0,1 0-1,-1 0 1,1-1 0,-1 1-1,0 0 1,1 0 0,-1 0-1,0 0 1,1-1 0,-1 1 0,0 2-1,1 4-12,0 1-1,0 0 0,0 0 1,-1-1-1,-2 9 0,2 9-26,-1 5 8,0-7 86,1-1-1,2 1 1,0 0 0,9 42-1,-1-42 113,-10-22-142,1 0 0,-1 0-1,1 0 1,-1 0 0,1 0 0,0 0 0,-1-1 0,1 1 0,0 0 0,0 0 0,-1-1 0,1 1 0,0 0 0,0-1 0,0 1 0,0-1 0,0 1 0,0-1-1,0 0 1,1 1 0,0-1 1,-1 0 0,0-1 0,1 1 0,-1 0 0,1-1 0,-1 1-1,0-1 1,1 0 0,-1 1 0,0-1 0,0 0 0,0 0 0,0 1-1,1-1 1,0-2 0,16-19 81,-13 14-67,40-49 42,2 1-1,3 3 1,99-83 0,-124 117-132,0 0 1,46-24-1,-70 43 46,0-1 1,-1 1-1,1 0 0,0-1 0,0 1 0,-1 0 0,1-1 0,0 1 0,0 0 1,0 0-1,-1 0 0,1 0 0,0 0 0,0 0 0,0 0 0,-1 0 0,1 0 1,0 0-1,1 1 0,-2-1 8,0 0-1,1 1 1,-1-1 0,1 0 0,-1 1 0,0-1-1,1 0 1,-1 1 0,0-1 0,0 1 0,1-1-1,-1 1 1,0-1 0,0 1 0,0-1 0,0 1-1,0-1 1,1 1 0,-1-1 0,0 1 0,0 0-1,-1 3 0,1 0 0,-1 0 0,1 0 0,-1 0 0,0 0 0,-3 5 0,-8 28-8,-10 45 0,-7 21-53,26-94 118,-35 90-4,31-84 61,0 0 0,-1 0 0,-1-1 0,-14 18 0,22-30-90,0-1 1,-1 1-1,1 0 0,-1-1 0,0 1 1,1-1-1,-1 0 0,0 1 0,0-1 1,0 0-1,0 0 0,0 0 1,0-1-1,0 1 0,0 0 0,0-1 1,0 1-1,-1-1 0,1 0 1,0 0-1,0 0 0,0 0 0,-1 0 1,1 0-1,0-1 0,0 1 1,0-1-1,0 1 0,-1-1 0,1 0 1,0 0-1,0 0 0,0 0 0,1 0 1,-1 0-1,0-1 0,-2-1 1,-10-12 35,0 0 1,1-1-1,-20-32 1,28 41-23,-4-12-6,7 13-271,5 11-245,-1-3 491,0 0 1,0 0 0,0 0-1,1 0 1,-1 0-1,0 0 1,1-1-1,-1 1 1,1-1-1,0 0 1,-1 1-1,4 0 1,36 9 75,-22-7-46,0 0 1,1-2-1,0-1 0,-1 0 0,1-1 0,-1-2 0,1 0 0,-1-1 0,1-1 1,-1 0-1,0-2 0,26-11 0,-28 8-53,-1-1 1,1 0-1,19-17 1,43-42 86,-8 7 32,72-39-394,-166 153-197,21-49 496,-40 106-65,36-92 53,1 0-1,1 0 0,0 0 1,-1 30-1,4-43 26,0-1-1,0 1 0,1-1 1,-1 1-1,1-1 0,0 0 1,0 1-1,0-1 0,1 0 1,-1 1-1,1-1 0,3 5 1,-4-7-2,0 1 0,1-1 1,-1 1-1,1-1 0,-1 0 0,1 0 1,0 1-1,-1-1 0,1 0 0,0-1 1,0 1-1,0 0 0,0-1 0,0 1 1,0-1-1,0 1 0,0-1 0,0 0 1,0 0-1,0 0 0,0 0 1,0 0-1,0 0 0,0 0 0,2-1 1,4-2 11,1 0 1,0 0 0,-1 0 0,1-1-1,9-7 1,40-27 74,-19 10 53,-1-2 0,41-42 0,-41 32-87,-1-2 0,38-57 0,21-62-239,-25 41 46,192-252 124,-185 273-161,-68 82-51,-12 13 68,-6 6-7,-7 7 111,1 0-1,1 1 1,0 1 0,0 0 0,1 0 0,0 1 0,-11 16 0,1 2-31,1 0 1,-18 36 0,-11 32 34,5 2 0,-33 106 0,55-132 75,2 1-1,4 1 0,-7 83 1,23-149 13,-1 28 6,2-37-34,0 0 1,0 1-1,0-1 0,0 0 0,0 1 0,0-1 1,1 0-1,-1 0 0,1 1 0,-1-1 0,1 0 0,-1 0 1,1 0-1,0 0 0,0 0 0,-1 0 0,1 0 1,0 0-1,0 0 0,0 0 0,2 2 0,-2-3-5,1 0-1,-1 0 1,0 0-1,0 1 0,0-1 1,0 0-1,1-1 1,-1 1-1,0 0 0,0 0 1,0 0-1,0-1 1,1 1-1,-1 0 1,0-1-1,0 1 0,0-1 1,0 0-1,0 1 1,0-1-1,0 0 1,0 1-1,0-1 0,-1 0 1,1 0-1,0 0 1,0 0-1,0-1 1,3-2 23,42-41 100,57-52-34,-64 70-144,1 1 0,50-24 0,-82 46-33,-1 0 0,1 1 0,10-3 0,-17 6 62,-1-1 0,1 1 1,0 0-1,0 0 0,0 0 0,0 0 0,0 0 0,0 0 0,0 0 0,0 0 1,0 0-1,0 0 0,-1 0 0,1 1 0,0-1 0,0 0 0,1 1 0,-1 0 9,-1-1-1,0 1 0,1 0 1,-1-1-1,0 1 1,0 0-1,1-1 0,-1 1 1,0 0-1,0 0 0,0-1 1,0 1-1,0 0 0,0 0 1,0-1-1,0 1 1,0 0-1,0-1 0,0 1 1,-1 0-1,1 0 0,0-1 1,0 1-1,-1 0 1,1-1-1,-1 2 0,-11 26-7,-1 3-50,-11 38-1,21-60 52,1 2 0,0-1 0,1 0 0,0 0 0,0 0 0,1 1 0,1-1 0,1 14 0,-2-22 22,1 0-1,-1 0 0,1 0 0,-1 0 1,1 0-1,0 0 0,0 0 0,0-1 1,0 1-1,0 0 0,0 0 0,0-1 1,1 1-1,-1-1 0,0 1 1,1-1-1,-1 1 0,1-1 0,3 2 1,-2-2 1,-1 0 1,1 0-1,0 0 1,0-1 0,0 1-1,0-1 1,-1 0-1,1 1 1,0-1 0,0-1-1,0 1 1,4-1-1,4-2 45,0 0-1,0-1 1,-1 0-1,1 0 1,18-12-1,-10 3 9,0 0 0,0-2 1,18-19-1,46-54-85,-42 43-51,2-2-53,-40 44-57,-4 6 60,-11 11-3,-8 11-14,14-15 113,0 1 0,1 0 1,0 0-1,1 0 0,0 1 0,-4 21 0,-4 72 2,10-75 78,1-20-17,0-7-25,0 0 0,1 0 0,0 0 0,0 0 0,0 0 0,0 0-1,0 0 1,0 0 0,1 0 0,0-1 0,-1 1 0,1 0 0,0 0 0,0 0-1,3 4 1,-4-7-4,1 1-1,-1-1 1,0 1-1,1-1 1,-1 0-1,1 1 1,-1-1-1,1 1 1,-1-1-1,1 0 1,-1 0-1,1 1 1,-1-1-1,1 0 1,-1 0-1,1 1 0,-1-1 1,1 0-1,-1 0 1,1 0-1,0 0 1,-1 0-1,1 0 1,-1 0-1,1 0 1,0 0-1,-1 0 1,1 0-1,-1 0 1,1-1-1,-1 1 1,1 0-1,-1 0 1,1 0-1,-1-1 1,1 1-1,-1 0 1,1-1-1,-1 1 1,1-1-1,0 0 0,19-21 211,-17 18-224,8-10 29,-1-1 0,0 0 0,-1-1 0,-1 0 1,0 0-1,-1-1 0,-1 0 0,-1 0 0,0-1 1,3-21-1,-8 33-44,0 0-1,0 0 1,0 0-1,-3-11 1,3 14 9,-1 0 0,0 0 1,0 0-1,0 1 0,0-1 0,0 0 1,-1 0-1,1 1 0,-1-1 0,1 1 0,-1 0 1,-3-4-1,2 3-6,-1 0 0,1 0 0,-1 1 0,1-1 0,-1 1 0,0 0 0,0 0 0,0 0 0,0 1 0,0-1 0,-1 1 0,-7-2 0,-19-2 160,17 2-95,10 2-68,5 0-43,34-10-94,17-4 24,85-7 33,-110 19 21,0 1 0,0 1 0,31 4 0,-52-2 72,-1-1 0,0 2 0,0-1-1,0 0 1,0 1 0,0 0 0,8 5 0,-12-6 8,1 0 0,-1-1 0,0 1 0,0 0 1,0 0-1,0 0 0,1 0 0,-1 0 1,-1 0-1,1 1 0,0-1 0,0 0 0,0 0 1,-1 1-1,1-1 0,0 1 0,-1-1 1,1 0-1,-1 1 0,0-1 0,1 1 0,-1-1 1,0 1-1,0-1 0,0 1 0,0-1 1,0 1-1,-1-1 0,1 1 0,0-1 0,-1 3 1,-9 17 41,-1 0 1,-1 0 0,-1-1 0,-20 24 0,23-31-16,-1 1 152,0 1-1,-10 19 0,17-27-81,6-5 101,12-12 97,-12 8-301,47-33 175,67-38 0,17 5-598,-132 67 421,0 1 0,0-1 1,0 1-1,0 0 0,0-1 0,0 1 1,0 0-1,0 0 0,0 0 0,0 0 1,0 0-1,0 0 0,0 0 0,0 0 0,0 0 1,0 0-1,0 1 0,-1-1 0,1 0 1,0 1-1,0-1 0,0 1 0,0-1 1,0 1-1,0-1 0,0 1 0,-1-1 1,1 1-1,0 0 0,-1-1 0,1 1 0,0 0 1,-1 0-1,1 0 0,-1 0 0,1-1 1,-1 1-1,1 0 0,-1 0 0,0 0 1,1 0-1,-1 2 0,2 4-2,0 1 0,-1 1 0,0-1 0,0 10 0,0-9 13,3 164 361,-4-136-118,0-33-461,0 1 1,0-1 0,-1 0-1,-2 9 1,-5 3-4118,7-14 3627,1-2 615,0 0 1,0 0-1,0 0 0,0 0 1,0 0-1,0 1 1,0-1-1,0 0 1,0 0-1,0 0 0,-1 0 1,0 1-1314,1-1 1313,0 0 1,0 0-1,-1 0 1,1 0-1,0 0 1,0 0-1,0 0 0,0 0 1,0 0-1,0 0 1,-1 0-1,1 0 1,0 0-1,0 0 0,0 0 1,0 0-1,0 0 1,0 0-1,0 0 1,-2-2-1052,-1 0-224,-5-4-1714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31:50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7 7040,'-18'-6'3648,"23"6"-3264,0 0-288,-2 0-384,7 0 160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31:50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736 60 8800,'29'-8'4000,"55"-12"-3488,-30 12 800,5 8-832,18-7 0,-1 7-288,-9-8 96,-9 8-192,-8-5 32,-5 5-64,-14-3 159,-4 6-127,-12 2-3071,-2-2 1631</inkml:trace>
  <inkml:trace contextRef="#ctx0" brushRef="#br0" timeOffset="1">14 64 8896,'-14'-7'4032,"14"2"-3520,9 2 96,4 3-448,24-9 192,7 6-192,20-10 352,-1 9-288,3-4-32,-3 8-128,0-3-4832,-13 6 2592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31:52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1276 5056,'-13'0'1414,"10"0"-565,9 0 1448,-1-7 487,11-12-1682,-2-1 1,21-35-1,-8 9-586,-1 6-294,2 1 0,2 1 0,1 1 0,54-49 0,139-85 1279,-206 159-1408,7-7 17,17-10 196,-34 23-267,-2 1-271,-6 5 227,0 0-1,0 0 1,1 0 0,-1 0 0,0 1 0,0-1-1,0 0 1,0 0 0,0 0 0,0 0 0,0 0 0,0 0-1,0 1 1,1-1 0,-1 0 0,0 0 0,0 0 0,0 0-1,0 0 1,0 1 0,0-1 0,0 0 0,0 0-1,0 0 1,0 0 0,0 0 0,0 1 0,0-1 0,0 0-1,0 0 1,0 0 0,0 0 0,-1 1 0,1-1 0,0 0-1,0 0 1,0 0 0,0 0 0,0 0 0,0 0-1,0 1 1,0-1 0,0 0 0,-1 0 0,-2 8-53,0 0 1,0-1-1,-6 8 1,-5 13-12,6-8 101,0 0 0,2 0 0,0 0 1,-5 40-1,10-46-2,0 0 0,1 0 0,0 0 0,1-1 0,0 1 1,1 0-1,1-1 0,7 23 0,-8-31 9,1 0 1,-1 0-1,1 0 0,0-1 0,0 1 1,1-1-1,0 0 0,-1 0 1,1 0-1,0 0 0,1-1 0,-1 0 1,1 1-1,-1-2 0,1 1 0,0 0 1,0-1-1,0 0 0,1 0 1,-1-1-1,0 1 0,1-1 0,-1 0 1,1-1-1,-1 1 0,1-1 0,-1 0 1,1-1-1,-1 1 0,1-1 1,-1 0-1,8-3 0,5-2 132,0 0-1,32-18 0,32-24-91,-77 44-88,256-140 341,-56 32-18,-200 108-282,1 1 0,-1-1 0,0 0 0,8-8 0,-32 25-105,-31 15 0,25-14 27,-15 10 45,1 1 1,-50 42 0,72-53 18,1 1 0,1 0 0,1 2 0,0-1 0,1 2 0,1 0 1,-14 25-1,26-41-5,-1-1 0,0 1 1,1-1-1,-1 1 0,1-1 0,0 1 1,-1-1-1,1 1 0,0 0 1,0-1-1,0 1 0,0 0 0,0-1 1,1 3-1,-1-4-1,0 1 0,1 0 0,-1-1 0,0 1-1,1 0 1,-1-1 0,1 1 0,-1 0 0,1-1 0,-1 1 0,1-1 0,-1 1 0,1-1 0,0 0-1,-1 1 1,1-1 0,0 1 0,-1-1 0,1 0 0,0 0 0,-1 1 0,1-1 0,0 0 0,0 0-1,-1 0 1,1 0 0,0 0 0,0 0 0,-1 0 0,1 0 0,0 0 0,1 0 0,4-1 28,-1-1 1,1 1 0,-1-1-1,0 0 1,1 0 0,-1-1-1,8-5 1,32-24 236,58-58 4,14-11-434,-116 100 129,1 0 0,-1 0 1,0 0-1,1 0 0,0 0 0,-1 0 0,1 1 0,0-1 0,-1 1 0,1-1 0,0 1 0,3-1 1,-4 1 17,0 0 1,-1 0-1,1 1 1,0-1-1,0 0 1,-1 1-1,1-1 1,0 1-1,0-1 1,-1 0-1,1 1 1,0 0-1,-1-1 1,1 1 0,-1-1-1,1 1 1,-1 0-1,1-1 1,-1 1-1,1 0 1,-1 0-1,0-1 1,1 1-1,-1 0 1,0 0-1,0-1 1,1 1-1,-1 2 1,4 15-1,1 28 1,2 4 5,6 7 30,-11-51 4,0-1-1,0 0 0,0 0 1,0 0-1,1-1 1,0 1-1,0-1 1,5 7-1,-7-10-13,0 0 0,1 0 1,-1 0-1,1 0 0,-1 0 0,1-1 1,-1 1-1,1 0 0,-1-1 0,1 1 1,0-1-1,-1 1 0,1-1 0,0 0 0,-1 0 1,1 0-1,0 0 0,-1 0 0,1 0 1,0 0-1,-1 0 0,1-1 0,0 1 1,-1-1-1,1 1 0,-1-1 0,1 0 1,0 1-1,-1-1 0,0 0 0,3-2 0,4-3 25,1-1-1,-1 0 0,14-15 0,-13 13-20,56-52 208,81-56 0,-120 97-196,0 0 0,-2-2-1,0 0 1,-2-2 0,-1-1 0,24-34 0,6-27 7,40-96 0,-77 152-65,123-230-101,-123 238 81,-11 17-20,1 0 0,-1 0 0,0-1 1,0 1-1,-1-1 0,4-10 0,-6 15 56,0 1 1,1 0-1,-1 0 0,0 0 0,0-1 0,0 1 0,0 0 1,0 0-1,0-1 0,0 1 0,0 0 0,0 0 0,0-1 0,0 1 1,0 0-1,-1 0 0,1-1 0,0 1 0,0 0 0,0 0 1,0 0-1,0-1 0,0 1 0,0 0 0,-1 0 0,1 0 1,0-1-1,0 1-1,-1 0 1,1 0 0,-1 0 0,1 0-1,0 0 1,-1 0 0,1 1-1,-1-1 1,1 0 0,0 0-1,-1 0 1,1 0 0,0 0 0,-1 1-1,1-1 1,0 0 0,-1 0-1,1 1 1,0-1 0,0 0 0,-1 0-1,1 1 1,0-1 0,-5 5-29,1 1 0,0-1-1,0 0 1,0 1 0,1 0 0,-5 9 0,-112 320-119,101-275 148,-42 169 40,55-195 11,1 0-1,2 0 1,1 1-1,5 60 0,-1-78 91,8 29 0,-9-41-91,0-1 0,0 0-1,1 1 1,0-1 0,0 0 0,0 0-1,1 0 1,-1 0 0,1 0-1,0 0 1,4 4 0,-5-7-26,-1-1 0,0 1 0,1 0 0,-1 0 0,1 0 0,-1-1 0,1 1 0,-1-1 0,1 1 0,-1-1 0,1 0 0,0 1 0,-1-1 0,1 0 0,-1 0 0,1 0 0,0 0 0,-1 0 0,1-1 0,-1 1 0,1 0 0,0-1 0,-1 1 0,3-2 0,2-1 18,0 0 0,-1-1-1,0 1 1,9-9 0,21-21-3,45-55 0,-22 22 189,-47 54-167,6-5 26,-1-2 0,0 0 0,13-22 0,-28 40-95,-1 0 1,1 0 0,-1 0-1,1 0 1,-1 0-1,1 0 1,-1 0-1,0 0 1,1 0-1,-1 0 1,0 0 0,0 0-1,0 0 1,0 0-1,0-2 1,0 2 1,0 1 1,0 0-1,-1-1 1,1 1-1,0-1 1,0 1-1,-1 0 1,1-1-1,0 1 1,-1 0 0,1 0-1,0-1 1,-1 1-1,1 0 1,0 0-1,-1-1 1,1 1-1,0 0 1,-1 0-1,1 0 1,-1 0-1,1 0 1,-1 0-1,1-1 1,0 1-1,-1 0 1,-2 0-12,1 1 0,-1-1 0,1 0 0,-1 1 0,1-1 0,-1 1 0,1 0 1,0 0-1,-1 0 0,1 0 0,-4 2 0,2 1 13,-1 0 0,1 0 0,0 0 1,0 0-1,0 0 0,1 1 0,-1 0 0,1 0 0,0 0 1,1 0-1,-1 0 0,1 1 0,0-1 0,0 1 0,1-1 1,0 1-1,0 0 0,0 0 0,0-1 0,1 7 0,0-1 22,1-1-1,0 0 1,0 1-1,1-1 1,0 0-1,1 0 1,0 0-1,0 0 1,1 0-1,7 11 1,-3-9 33,0-1 1,0 0-1,1 0 0,0-1 1,1 0-1,0 0 0,1-1 1,0-1-1,0 0 0,1 0 1,0-1-1,1-1 0,-1 0 1,1-1-1,0 0 0,0-1 1,1 0-1,-1-1 0,1 0 1,0-2-1,0 1 0,0-2 1,20-1-1,-24 0-494,0-1 1,-1 0 0,1-1-1,-1 0 1,1-1-1,-1 0 1,-1 0-1,1-1 1,0 0 0,-1 0-1,13-12 1,1-1-1334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31:53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40 100 8640,'-39'-12'3904,"52"7"-3392,3 2 576,8 3-704,34-8 544,10 5-512,22-6-96,-6 1-192,29-7 127,-5 7-159,5-4 192,-15 4-192,-8-1-2559,-13 9 1311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31:54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149 152 5408,'0'-52'2367,"0"28"2407,-9 58-3398,-59 277 1936,53-235-2670,-8 125 1,22-71-202,1-76-109,0-49-459,1 28 712,1-21-867,-1-12 246,-1 1 0,0-1 0,0 0 0,0 0 0,0 0 0,0 0 0,0 1 0,0-1 0,0 0 0,0 0 0,0 0 0,0 0 0,1 0 0,-1 0 0,0 1 0,0-1 0,0 0 0,0 0 0,0 0 0,1 0 0,-1 0 0,0 0 0,0 0 0,0 0 0,0 0 0,0 0 0,1 0 0,-1 0 0,0 0 0,0 0 0,0 0 0,0 0 0,1 0 0,-1 0 0,0 0 0,0 0 0,0 0 0,0 0 0,1 0 0,-1 0 0,0 0 0,0 0 0,0 0 0,3-2-349,-1-1-1,0 1 1,0 0-1,0 0 1,-1-1-1,1 1 1,-1-1-1,1 0 1,-1 1-1,0-1 1,0 0-1,1-5 1,10-41-2708,-10 37 2360,1-7-211,0-1-1,-2 1 1,0-1-1,-3-30 1,-17-73 552,-1 48 2124,2 11 56,18 61-1689,-9-32 1070,3-1-1,0 1 1,1-43-1,5 66-896,0 0 0,2 0 0,0 0 0,0 0 0,6-19 0,-5 24-180,0 0 0,1-1 1,-1 1-1,2 0 0,-1 1 0,1-1 1,0 1-1,0 0 0,9-9 1,-2 5 88,0 1 0,1 1 0,-1-1 0,2 2 0,-1 0 0,1 1 0,19-7 0,-14 8 0,0 0-1,0 1 1,1 0 0,0 2 0,24 0 0,-34 2-75,0 0-1,0 1 1,0 1 0,0 0 0,19 6 0,-25-7-63,0 0 0,-1 1 0,1-1-1,-1 1 1,0 0 0,1 0 0,-1 1 0,0-1 0,0 1 0,0-1 0,-1 1 0,1 0 0,-1 0 0,1 0 0,-1 0 0,0 0 0,0 1 0,2 5-1,-3-4-6,1 0 0,-2 0 0,1 0-1,0 0 1,-1 0 0,0 0 0,0 1 0,-1-1-1,0 0 1,0 0 0,-1 7 0,-4 6 60,-13 29 1,17-43-80,-73 139 253,28-59-145,40-72-139,2 0 0,-1 1 1,1-1-1,-4 20 0,8-27 27,0 1-1,0-1 1,1 1-1,0-1 1,0 1-1,0 0 1,1-1-1,0 1 1,0-1 0,0 0-1,1 1 1,0-1-1,3 9 1,3-1 45,-1-1 1,1 1 0,1-1-1,0-1 1,11 11 0,57 48-35,-12-13 90,-50-43-39,-1 0 0,-1 0-1,0 1 1,-1 1 0,14 24-1,-24-37-18,-1 0-1,1-1 1,-1 1-1,0 0 0,0 0 1,0 0-1,0 1 1,0-1-1,-1 0 1,1 0-1,-1 0 0,0 0 1,0 1-1,0-1 1,0 0-1,-1 0 1,1 0-1,-1 1 0,0-1 1,0 0-1,0 0 1,0 0-1,0 0 1,-1-1-1,1 1 0,-1 0 1,-2 3-1,-3 0 22,0 0 0,0 0-1,0-1 1,-1 1-1,1-2 1,-1 1 0,-16 6-1,-65 19 255,63-22-175,-1-1-1,-35 3 1,50-9-172,0 0 0,0-1 1,0 0-1,-1-1 0,1 0 1,0-1-1,-20-6 1,11-2-2444,10 1 624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8:30.0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351 64 3072,'-3'-7'6614,"-6"1"-3897,-2-2-1616,7 4-668,0 0 0,-1 1 1,1-1-1,-10-4 0,-7-7 771,18 13-1092,3 1-106,0 1 0,0 0 0,0 0-1,0 0 1,-1 0 0,1 0 0,0-1-1,0 1 1,0 0 0,0 0 0,0 0-1,-1 0 1,1 0 0,0 0 0,0 0-1,0-1 1,0 1 0,-1 0 0,1 0-1,0 0 1,0 0 0,0 0 0,0 0 0,-1 0-1,1 0 1,0 0 0,0 0 0,0 0-1,-1 0 1,1 0 0,0 0 0,0 0-1,0 0 1,-1 1 0,-2-1 20,0 1 0,-1 0 0,1-1 0,0 1 0,0-1 0,-6 0 0,-1 0 801,-10 28-918,-17 16-32,-15 29 90,16-23 82,-33 59-1,66-104-13,1 0 0,0-1 0,1 1 0,-1 0-1,1 0 1,0 0 0,0 0 0,0 0-1,1 0 1,0 0 0,0 0 0,0 0-1,0 0 1,3 8 0,-3-11 27,1 0 1,0 1-1,0-1 1,0 0-1,0 1 1,0-1-1,0 0 1,1 0-1,-1 0 1,1 0-1,-1 0 1,1 0-1,0-1 1,0 1-1,0 0 1,0-1-1,0 0 1,0 1-1,0-1 1,1 0-1,-1 0 1,0 0-1,1 0 1,-1-1-1,0 1 1,1-1-1,-1 1 1,1-1-1,-1 0 1,4 0-1,-2 0 1,0 0 0,-1-1 0,1 1 0,-1-1-1,1 0 1,-1 0 0,1-1 0,-1 1 0,0-1 0,1 1 0,-1-1 0,5-4-1,2-2 101,-1 0 0,11-13 0,-18 19-125,9-11 40,-2 1 0,1-1 1,-2 0-1,10-19 0,23-63 39,1 2-17,-36 81-83,-1-1 1,1 1-1,4-21 0,-7 27-195,-2 15 110,-2 17 69,-1-3 207,0-1 0,2 1 0,0 0 0,2 0 0,7 43 0,-6-58-102,-1 0 1,1 0 0,0 0 0,1 0-1,0-1 1,0 1 0,0-1-1,8 8 1,-8-10-44,1 0-1,0 0 1,0-1 0,0 0-1,0 0 1,1-1 0,0 1-1,-1-1 1,1 0 0,1-1-1,11 4 1,-5-2 29,1-2 1,0 1-1,0-2 0,0 0 1,0-1-1,0 0 0,0-1 1,0-1-1,-1 0 1,1-1-1,0 0 0,14-6 1,-12 3-1103,-1-1 1,0 0-1,14-10 1,-6 4-1301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31:55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24 221 5568,'-23'0'3157,"49"-1"4882,22-6-6476,-4 1-1064,229-16 668,-45 5-526,72-8-60,-278 23-562,102-4 357,-97 9-520,-42 2 681,-13-1-370,13-5-121,0 0 1,0-1-1,0-1 1,0 0-1,0-1 1,-24-10-1,32 11-30,1 0 0,0 0 0,0-1 0,0 0 0,1 0 0,0-1 0,-1 1 0,2-1 0,-1 0 0,-8-11 0,13 15-25,-1 0 1,0 0-1,0 0 0,1 0 0,-1 0 0,1-1 0,-1 1 1,1 0-1,0 0 0,-1 0 0,1 0 0,0-1 0,0 1 1,-1 0-1,1 0 0,0-1 0,0 1 0,1 0 0,-1 0 0,0-1 1,0 1-1,1 0 0,-1 0 0,0 0 0,1 0 0,-1-1 1,1 1-1,0 0 0,-1 0 0,1 0 0,0 0 0,0 0 1,-1 0-1,1 1 0,0-1 0,0 0 0,0 0 0,0 0 0,0 1 1,0-1-1,2 0 0,2-2-5,0 1-1,0 0 1,1 0 0,-1 0 0,1 1-1,0 0 1,8-1 0,6 1-18,0 0 0,-1 1 0,1 1 0,28 6 0,-40-6 13,0 1 0,0 0 0,0 1 0,0 0 0,0 0 0,-1 0 0,1 1-1,-1 0 1,0 1 0,0-1 0,-1 1 0,0 1 0,8 7 0,-13-12 15,0 0-1,0 1 0,0-1 0,0 1 0,0-1 1,0 1-1,-1-1 0,1 1 0,0-1 1,-1 1-1,1 0 0,-1 0 0,0-1 1,1 1-1,-1 0 0,0-1 0,0 1 0,0 0 1,-1 3-1,0-3 6,1 1-1,-1 0 1,-1-1-1,1 1 1,0-1 0,-1 1-1,1-1 1,-1 1 0,0-1-1,0 0 1,-2 2 0,-6 5 42,-1-1 1,0 0 0,0-1-1,-14 7 1,18-11-4,-36 21 7,14-10-71,1 2 0,1 1 1,-40 32-1,63-46-297,1 0 1,0 1-1,-1-1 0,2 1 1,-1 0-1,0 0 1,-3 6-1,6-9 133,-1 0-1,1 0 1,0 0 0,-1 0-1,1 0 1,0 1 0,0-1-1,-1 0 1,1 0-1,0 0 1,0 0 0,0 0-1,1 1 1,-1-1 0,0 0-1,0 0 1,1 0 0,-1 0-1,0 0 1,1 0 0,-1 0-1,1 0 1,0 0 0,-1 0-1,1 0 1,0 0 0,-1 0-1,1 0 1,0 0 0,0-1-1,0 1 1,0 0 0,0 0-1,1 0 1,23 8-5513,6-2 1845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31:55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210 277 6976,'0'0'50,"0"0"1,0 0-1,0 0 1,1 0-1,-1 1 0,0-1 1,0 0-1,0 0 1,0 0-1,0 0 1,0 0-1,0 0 1,0 0-1,0 0 0,0 0 1,0 0-1,0 0 1,1 0-1,-1 0 1,0 0-1,0 0 1,0 0-1,0 0 0,0 0 1,0 0-1,0 0 1,0 0-1,1 0 1,-1 0-1,0 0 1,0 0-1,0 0 0,0 0 1,0 0-1,0 0 1,0 0-1,0 0 1,1 0-1,-1 0 1,0 0-1,0 0 0,0 0 1,0 0-1,0 0 1,0 0-1,0 0 1,0 0-1,0 0 1,0-1-1,0 1 1,0 0-1,0 0 0,0 0 1,1 0-1,-1 0 1,0 0-1,0 0 1,0 0-1,0-1 1,0 1-1,0 0 0,0 0 1,0 0-1,0 0 1,0 13 1171,-5 21-182,-2-14-258,-1 0 1,-20 35-1,-10 23 434,-73 229 1333,97-265-1973,14-42-549,0 0 1,0 0-1,0 0 1,0 0-1,0 0 1,0-1-1,0 1 1,0 0-1,0 0 1,0 0-1,0 0 1,0 0-1,-1 0 1,1 0-1,0 0 1,0 0-1,0 0 1,0 0-1,0 0 1,0-1-1,0 1 1,0 0-1,-1 0 1,1 0-1,0 0 1,0 0-1,0 0 1,0 0-1,0 0 1,0 0-1,0 0 1,-1 0-1,1 0 1,0 0-1,0 0 1,0 0-1,0 0 1,0 0-1,0 0 1,0 1-1,-1-1 1,1 0-1,0 0 1,0 0-1,33-136 865,-26 111-856,53-155 28,-60 179-64,34-88-37,51-93-1,-56 128-51,21-35-42,-40 73 58,1 0 0,1 1 0,17-18 0,-29 33 70,1-1-1,-1 0 0,1 1 0,-1-1 1,1 1-1,0-1 0,-1 1 1,1-1-1,0 1 0,-1-1 0,1 1 1,0 0-1,0-1 0,-1 1 1,1 0-1,0 0 0,0 0 0,0-1 1,0 1-1,-1 0 0,2 0 0,-1 1 2,0-1 0,-1 0-1,1 1 1,-1-1 0,1 0-1,0 1 1,-1-1-1,1 1 1,-1-1 0,1 1-1,-1-1 1,1 1-1,-1 0 1,1-1 0,-1 1-1,0 0 1,1-1-1,-1 2 1,2 4-21,0 0 0,0-1 0,-1 1 0,1 9 0,-2-14 9,12 87 233,34 130 0,18 37 278,-23-83-98,-35-148-391,1 0 1,1-1-1,1 0 1,19 36-1,-26-55-354,0-1-1,1 1 1,0-1 0,0 0-1,6 6 1,-8-8-38,0 0 1,0 0 0,0 0 0,0-1 0,1 1 0,-1-1 0,0 1-1,0-1 1,0 1 0,1-1 0,-1 1 0,0-1 0,0 0 0,1 0-1,-1 0 1,0 0 0,0 0 0,1 0 0,-1 0 0,0 0-1,1 0 1,-1-1 0,2 0 0,7-2-3142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31:56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33 109 7872,'-32'-12'3584,"40"7"-3104,-3 2 1504,9 0-1184,7-6 800,7 4-929,17-6-31,8 2-352,24-2-64,-9 2-128,-2-2 160,-6 2-160,-12 1-4031,-3 5 2111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34:06.9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63 2656,'-3'-16'1434,"2"15"-1330,1 0-1,-1 0 1,1 0 0,0 0-1,-1 0 1,1 0 0,0 0-1,0 0 1,0 1 0,0-1 0,0 0-1,0 0 1,0 0 0,0 0-1,1-2 1,-1-10 2120,0 10-1339,0 13-1007,5 223 1716,2-27-1015,0 8 378,-7-161 143,0-37 385,0-39-160,-10-136-633,1 32-718,4 45 133,1 29-435,4-64 0,1 12-39,-1 63-103,5 15-384,9 43 604,38 59 356,71 98 582,60 149-282,-152-268-425,2 5 91,-7-24 1069,-25-38-292,3 0-631,-1-4-63,-1 0 0,1-1 1,-1 1-1,0-1 0,1-13 0,0-43 89,-2 34-187,7-70-7,33-160 1,-23 145 77,-13 77-131,-3 22-102,7-28 0,-8 32-135,-2 10 1222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34:07.6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62 145 2976,'0'-2'181,"0"1"1,0 0-1,0 0 0,0 0 0,1-1 1,-1 1-1,0 0 0,1 0 1,-1 0-1,1 0 0,-1 0 1,1 0-1,0 0 0,0 0 1,-1 0-1,1 0 0,1-1 1,-1 2 61,0-1 1,-1 0 0,1 0 0,0 0 0,-1 0 0,1 0 0,0 0-1,-1 0 1,1 0 0,-1 0 0,0 0 0,1 0 0,-1 0 0,0 0-1,1 0 1,-1 0 0,0-2 0,-18 10 876,14-2-1048,0-1 0,0 1 0,0 0 0,0 0 0,1 1 0,0-1 1,-4 9-1,5-10-84,-3 10 31,0-1 0,1 1-1,0 0 1,1 0 0,1 1-1,0-1 1,1 1 0,0-1-1,4 29 1,-3-39 27,1 1 1,0-1-1,0 0 1,0 1-1,0-1 1,1 0-1,0 0 1,0 0-1,0 0 1,0 0-1,1-1 1,-1 1-1,1-1 1,0 0-1,0 1 1,0-1-1,1 0 1,-1-1-1,1 1 1,0-1-1,-1 1 1,1-1-1,0 0 1,0-1-1,0 1 1,1-1-1,7 2 0,-5-1 85,1-1 0,0 0 0,-1-1 0,1 0 0,0 0 0,0-1 0,-1 0 0,1 0 0,0 0 0,-1-1 0,1-1 0,-1 1 0,0-1 0,0 0 0,9-6 0,-6 3-68,0-1-1,0 0 0,-1-1 1,0 0-1,-1-1 0,0 0 1,0 0-1,-1 0 0,0-1 1,0 0-1,-1-1 0,-1 1 1,0-1-1,0 0 0,-1-1 1,-1 1-1,0-1 0,0 1 1,-1-1-1,0 0 0,-1 0 1,-1 0-1,0 0 0,0 0 1,-1 0-1,-1 0 0,0 0 1,-4-12-1,4 19-44,0-1 0,0 1 1,-1 0-1,1 0 0,-1 0 0,-1 0 0,1 0 0,-1 1 0,1 0 1,-1-1-1,0 1 0,-1 0 0,1 1 0,-1-1 0,-7-3 1,9 5-40,-1 0 1,0 0 0,0 1 0,0-1-1,0 1 1,0 0 0,0 0 0,0 1-1,0-1 1,0 1 0,0 0 0,-1 0 0,1 0-1,0 1 1,0-1 0,0 1 0,0 0-1,0 0 1,0 1 0,0-1 0,-6 4-1,2 0-10,1 0 0,0 1-1,1 0 1,-1 0 0,1 0-1,0 1 1,-7 11 0,5-7 17,1 2 0,0-1 1,1 1-1,0-1 0,1 2 1,-4 15-1,8-26-361,0 1 0,1-1 0,-1 1 0,1-1 0,-1 1 0,1 0 0,0-1 0,1 1 0,-1-1 0,1 1 0,-1-1 0,1 1 0,0-1 0,0 1 0,3 3 0,7 10-1838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34:08.4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85 4160,'-4'-8'3720,"5"8"-3571,-1 0 0,0 0 0,0 0 0,0 0 0,0-1 0,0 1 0,0 0 0,0 0 0,0 0 0,0-1 0,0 1 0,0 0 0,0 0 0,0-1 0,0 1 0,0 0 0,0 0 0,0 0 0,0-1 0,0 1 0,0 0 0,0 0 0,0-1 0,0-26 4224,-5 15-4195,1 12-192,4 1-43,-6 1 134,5-2 49,3 1-89,-2-1-53,0 8 538,-1-8-523,1 0-1,0 0 0,0 0 1,-1 0-1,1 0 0,0 0 1,0 0-1,-1 0 0,1 0 1,0 0-1,-1 0 0,1 0 1,0 0-1,0 0 1,0 0-1,-1 0 0,1 0 1,0 1-1,0-1 0,-1 0 1,1 0-1,0 0 0,0 0 1,0 1-1,-1-1 0,1 0 1,0 0-1,0 0 1,0 1-1,0-1 0,0 0 1,0 0-1,-1 1 0,1-1 1,0 0-1,0 0 0,0 1 1,0-1-1,0 0 0,0 1 1,-2 4-193,2-5 211,0 0-1,0 0 1,0 0 0,0 0 0,-1 1-1,1-1 1,0 0 0,0 0 0,0 0-1,0 0 1,0 0 0,0 0 0,0 0 0,0 0-1,-1 0 1,1 0 0,0 0 0,0 0-1,0 1 1,0-1 0,0 0 0,0 0-1,-1 0 1,1 0 0,0 0 0,0 0-1,0 0 1,0 0 0,0 0 0,0 0-1,-1 0 1,1-1 0,0 1 0,0 0 0,0 0-1,0 0 1,0 0 0,0 0 0,-1 0-1,1 0 1,0 0 0,0 0 0,0 0-1,-2-8 481,1-13-139,1 19-382,0-24-654,8 59 812,-15-17-588,6-5 6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34:10.3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21 2144,'0'-20'7258,"0"25"-7178,-3 46 750,-3 1-1,-22 97 0,-4 22 43,3 94-306,23-162-348,6-70-192,1-11 850,-1-22-847,0 1 1,0-1 0,1 1-1,-1-1 1,0 1 0,1-1-1,-1 1 1,0-1 0,1 0-1,-1 1 1,1-1 0,-1 1-1,1-1 1,-1 0 0,1 1-1,-1-1 1,1 0-1,-1 0 1,1 1 0,-1-1-1,1 0 1,0 0 0,-1 0-1,1 0 1,-1 0 0,2 0-1,17 1 275,-12-3-217,0 0 0,0 0 0,12-7 0,3-1 39,27-7-60,0 2-1,1 2 0,79-9 1,-124 22-15,0-1 0,1 0 0,-1 0 0,5-2 0,-9-11-534,-6-22-5871,-3 11 1928,0 4 1434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34:10.7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88 3808,'-15'-10'1227,"15"10"-1165,-1 0 1,1 0-1,0 0 1,0 0-1,0 0 1,-1 0-1,1-1 1,0 1-1,0 0 1,-1 0-1,1 0 1,0 0-1,0 0 1,0-1-1,-1 1 1,1 0-1,0 0 1,0 0-1,0-1 1,0 1-1,0 0 1,0 0-1,-1-1 1,1 1-1,0 0 1,0 0-1,0-1 1,0 1-1,0 0 1,0 0 0,0-1-1,0 1 1,0 0-1,0 0 1,0-1-1,0 1 1,0 0-1,0 0 1,0-1-1,0 1 1,1 0-1,-1 0 1,0-1-1,0 1 1,0 0-1,0 0 1,0 0-1,1-1 1,-1 1-1,0 0 1,0 0-1,0 0 1,1-1-1,1 2 236,0-1 0,1 0-1,-1-1 1,1 1 0,-1 0-1,0 0 1,1-1 0,-1 0-1,2 0 1,-1 0-171,77-13 2279,-26 5-1553,21-5-162,119-7-1,-76 21-413,-82-4 88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34:11.8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57 2080,'-1'0'67,"0"0"0,0 0 0,1-1 0,-1 1-1,0 0 1,1 0 0,-1-1 0,0 1 0,1 0 0,-1-1 0,1 1 0,-1-1 0,1 1-1,-1-1 1,1 1 0,-1-1 0,1 1 0,-1-1 0,1 0 0,-1 1 0,1-1 0,0 1-1,-1-1 1,1 0 0,0 1 0,0-1 0,0 0 0,-1 0 0,1 1 0,0-1 0,0 0-1,0 1 1,0-1 0,0 0 0,0 0 0,0 1 0,1-1 0,-1-1 0,0-3 1126,0 3-879,0 0 0,-1 0-1,1 0 1,0 0 0,-1 0-1,0 0 1,1 1 0,-1-1-1,0 0 1,0 1-1,0-1 1,-2-1 0,3 2-300,0 1 1,0 0 0,0-1-1,0 1 1,-1 0 0,1 0 0,0-1-1,0 1 1,0 0 0,-1 0-1,1 0 1,0-1 0,0 1-1,-1 0 1,1 0 0,0 0-1,-1 0 1,1 0 0,0-1-1,-1 1 1,1 0 0,0 0 0,0 0-1,-1 0 1,1 0 0,0 0-1,-1 0 1,1 0 0,0 0-1,-1 0 1,1 0 0,0 0-1,-1 0 1,1 1 0,0-1-1,-1 0 1,1 0 0,0 0-1,0 0 1,-1 0 0,1 1 0,0-1-1,0 0 1,-1 0 0,1 0-1,0 1 1,0-1 0,0 0-1,-1 0 1,1 1 0,0-1-1,0 0 1,0 1 0,0-1-1,0 0 1,-1 0 0,1 1-1,0-1 1,0 0 0,0 1 0,0-1-1,0 0 1,0 1 0,0-1-1,0 0 1,0 1 0,-3 13-70,2-11 71,0 1-1,0-1 1,0 0-1,0 1 1,1 0 0,-1-1-1,1 1 1,0-1-1,1 8 1,-1-11 35,0 1 1,0 0-1,0-1 1,1 1-1,-1-1 0,0 1 1,0 0-1,1-1 1,-1 1-1,0-1 1,1 1-1,-1-1 0,0 1 1,1-1-1,-1 1 1,1-1-1,-1 1 1,1-1-1,-1 0 0,1 1 1,-1-1-1,1 0 1,0 0-1,-1 1 0,1-1 1,-1 0-1,1 0 1,0 0-1,-1 1 1,1-1-1,-1 0 0,1 0 1,0 0-1,-1 0 1,1 0-1,0-1 0,-1 1 1,2 0-1,-1-1 29,1 1 0,0-1-1,0 1 1,-1-1 0,1 0 0,0 0-1,-1 0 1,1 0 0,-1 0-1,1 0 1,-1-1 0,0 1 0,0 0-1,1-1 1,-1 1 0,1-3-1,0 2-5,0-1-1,-1 1 1,1-1-1,-1 0 1,1 1-1,-1-1 0,0 0 1,1-3-1,-2 6-84,-1 0 0,1-1 0,0 1 0,0 0 0,0-1 1,-1 1-1,1 0 0,0-1 0,-1 1 0,1 0 0,0 0 0,0 0 0,-1-1 0,1 1 0,-1 0 0,1 0 0,0 0 0,-1 0 0,1 0 0,0-1 0,-1 1 0,1 0 0,0 0 0,-1 0 1,1 0-1,-1 0 0,1 0 0,0 0 0,-1 0 0,1 0 0,-1 1 0,1-1 0,0 0 0,-1 0 0,1 0 0,0 0 0,-1 1 0,-2 1-18,0 0 1,0 1-1,0-1 0,0 1 0,1-1 0,-1 1 0,1 0 0,0 0 1,0 0-1,-3 6 0,-2 2 74,-4 10-1133,20-18-426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34:16.8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1329 3136,'-1'0'71,"1"0"0,0 0 0,-1-1 0,1 1 0,0 0 0,-1 0 0,1-1 0,0 1 0,-1 0 0,1-1 0,0 1 0,-1 0 0,1-1 0,0 1 1,0-1-1,0 1 0,-1-1 0,1 1 0,0 0 0,0-1 0,0 1 0,0-1 0,0 1 0,0-1 0,0 1 0,0-1 0,0 1 0,0-1 0,0 1 0,0 0 0,0-1 0,0 0 0,11-13 1861,-3 3-1088,91-140 2654,-80 113-2756,19-48 0,-14 29-279,25-38-175,-46 90-338,0 0 0,0 0 0,1 0 0,-1 0 0,1 1-1,0 0 1,8-7 0,-2 1 88,-10 10-36,0 0 0,0 0 0,1 0 0,-1 0 0,0 0 0,0-1 0,0 1 0,0 0 0,0 0 0,0 0 0,0 0 0,1 0 1,-1 0-1,0 0 0,0 0 0,0 0 0,0 0 0,0 0 0,1 0 0,-1 0 0,0 0 0,0 0 0,0 0 0,0 0 0,0 0 0,1 0 0,-1 0 0,0 0 0,0 0 0,0 0 0,0 0 0,0 0 0,1 0 0,-1 0 0,0 0 0,0 0 0,0 0 0,0 1 0,0-1 0,4 7 60,0 11 40,-4-17-96,3 25 80,-2 1-1,-1 0 1,-1 0 0,-5 28-1,2-22-71,2 0 0,1 33-1,3-9 53,-3-41-50,2 1 0,0 0-1,1 0 1,0-1 0,6 19-1,-8-33 32,1 0 1,-1-1-1,1 1 0,0 0 0,-1 0 0,1 0 1,0-1-1,0 1 0,1 0 0,-1-1 0,0 1 0,0-1 1,1 1-1,-1-1 0,1 0 0,-1 1 0,1-1 1,3 1-1,-3-1 6,-1-1-1,1 1 1,0-1 0,0 0 0,0 0 0,0 0 0,0 0 0,0 0-1,0 0 1,-1 0 0,1-1 0,0 1 0,0-1 0,0 1-1,3-2 1,3-3 25,0 1 0,-1-1 0,0-1 0,1 1 0,-2-1 0,10-10 0,40-42 0,26-28 63,9-21-20,71-79-72,-154 177-38,-13 16 39,-9 12-36,-64 94 37,36-55-130,-35 65 0,73-114 75,-1 0 0,1 1 0,1-1 0,-4 16 0,6-22 18,0 0-1,1 0 0,-1 0 1,1 0-1,0 1 1,0-1-1,0 0 1,0 0-1,1 0 0,-1 0 1,1 0-1,0 0 1,0 0-1,0 0 0,0 0 1,0 0-1,1 0 1,3 5-1,-3-7 24,-1 1 1,1-1-1,0 1 0,0-1 1,0 0-1,1 0 0,-1 0 1,0 0-1,0 0 1,0 0-1,1-1 0,-1 1 1,0-1-1,1 1 0,-1-1 1,1 0-1,-1 0 0,0 0 1,1 0-1,-1-1 0,4 0 1,1 0 51,0-1 0,0 0 0,-1 0 0,1-1 0,0 0 0,7-4 0,-6 1-43,-1 1-1,1-1 0,-1 0 0,-1-1 1,1 0-1,-1 0 0,0 0 0,-1-1 0,6-10 1,3-7 5,18-46 0,2-25 71,-30 81-132,0 0-1,-2-1 1,1 1-1,-1-22 0,-3 26-74,1 10 80,0 1 0,0 0 0,0 0 0,0 0 0,0 0 1,0 0-1,0 0 0,-1 0 0,1 0 0,0 0 0,0 0 0,0 0 0,0 0 1,0 0-1,0 0 0,0 0 0,0 0 0,0 0 0,0 0 0,0 0 0,0 0 1,0-1-1,0 1 0,-1 0 0,1 0 0,0 0 0,0 0 0,0 0 0,0 0 1,0 0-1,0 0 0,0 0 0,0 1 0,0-1 0,0 0 0,0 0 0,0 0 1,-1 0-1,1 0 0,0 0 0,0 0 0,0 0 0,0 0 0,0 0 0,0 0 1,0 0-1,0 0 0,0 0 0,0 0 0,0 0 0,0 0 0,0 0 0,0 0 1,0 0-1,0 1 0,-8 16-314,1 3 271,1 1-1,1 0 0,1 0 1,1 0-1,1 0 1,1 1-1,0-1 0,4 23 1,-1-32 52,0-1 1,1 1-1,5 11 0,-7-19 43,0 0-1,1 0 0,0 0 0,0-1 1,0 1-1,0-1 0,0 1 0,1-1 0,-1 0 1,1 0-1,0 0 0,5 4 0,-6-7-15,0 1 0,0 0 0,0 0 0,0-1 0,0 1 0,0-1-1,0 0 1,0 0 0,0 0 0,1 0 0,-1 0 0,0 0 0,0 0 0,0-1-1,0 1 1,0-1 0,0 1 0,0-1 0,0 0 0,0 0 0,0 0-1,0 0 1,-1 0 0,1 0 0,2-3 0,3-1 10,0-1 0,-1 0 0,0-1 0,7-10 0,7-12-23,-3-1 0,25-54 0,-28 52-80,2 1-1,37-55 1,-52 85 57,-1 0-1,0 1 1,1-1-1,-1 0 1,1 1-1,-1-1 1,1 1-1,0-1 1,-1 0-1,1 1 1,0-1-1,-1 1 1,1 0-1,0-1 1,0 1-1,-1 0 1,1-1-1,0 1 1,0 0-1,0 0 1,1-1-1,-1 2-1,-1-1 0,1 0 1,-1 0-1,1 1 0,0-1 0,-1 0 0,1 1 0,-1-1 0,1 1 1,-1-1-1,1 1 0,-1-1 0,0 1 0,1-1 0,-1 1 0,0 0 0,1-1 1,-1 1-1,0-1 0,1 2 0,1 4-3,-1 1 0,1-1 0,-1 1 0,0 7 0,4 169 173,-5-148 101,-1-35-258,1 0 0,0 1 0,0-1 0,0 0 0,0 0-1,0 0 1,0 0 0,0 0 0,0 0 0,0 0 0,0 1 0,0-1 0,0 0 0,0 0 0,0 0 0,0 0-1,0 0 1,0 0 0,0 0 0,0 1 0,0-1 0,0 0 0,0 0 0,0 0 0,0 0 0,0 0-1,0 0 1,0 0 0,0 1 0,0-1 0,1 0 0,-1 0 0,0 0 0,0 0 0,0 0 0,0 0 0,0 0-1,0 0 1,0 0 0,0 0 0,1 0 0,-1 1 0,0-1 0,0 0 0,0 0 0,0 0 0,0 0-1,0 0 1,0 0 0,1 0 0,-1 0 0,0 0 0,0 0 0,0 0 0,0 0 0,0 0 0,0 0 0,0 0-1,1 0 1,-1-1 0,0 1 0,0 0 0,10-11 310,44-65 113,-24 31-439,2 1 1,45-45-1,-69 81-1,6-7-70,1 0 0,0 1 0,1 1 0,24-14 0,-39 26 64,0 1 1,0-1-1,0 0 0,0 1 0,0-1 0,1 1 1,-1-1-1,0 1 0,1 0 0,-1 0 1,0-1-1,0 1 0,1 0 0,-1 0 1,0 0-1,1 1 0,-1-1 0,0 0 1,1 0-1,-1 1 0,2 0 0,-2 0 8,1 0-1,-1 0 1,0 0 0,0 0-1,0 0 1,1 0-1,-1 1 1,0-1-1,-1 0 1,1 1 0,0-1-1,0 1 1,-1-1-1,2 3 1,0 5-7,0-1-1,-1 0 1,1 1 0,-2-1-1,1 10 1,-2 37-77,1 49 73,1-89 14,0 0-1,2 0 1,0-1 0,8 27 0,-9-36 35,0-1 0,1 1 0,-1-1 0,1 1 0,4 4 0,-6-8-14,0 0-1,0 0 0,0 0 1,0 0-1,0 0 0,0 0 1,0 0-1,0 0 1,0 0-1,0-1 0,0 1 1,0 0-1,1-1 0,-1 1 1,0-1-1,0 1 0,1-1 1,-1 0-1,0 0 1,1 1-1,-1-1 0,0 0 1,1 0-1,1-1 0,-1 0 13,1 0 0,0 0-1,-1-1 1,1 1 0,-1-1-1,0 0 1,0 0 0,1 0-1,-1 0 1,3-4 0,15-24 235,-19 30-258,15-32 40,-1 1-1,-2-2 0,15-51 1,15-37 1,-35 102-162,-3 5 59,1 1 0,1 0 0,-1 0 0,2 0 0,0 1 0,12-14 0,-20 25 50,1 1 0,-1-1-1,1 1 1,-1 0 0,0-1 0,1 1-1,-1-1 1,1 1 0,0 0-1,-1 0 1,1-1 0,-1 1 0,1 0-1,-1 0 1,1-1 0,0 1-1,-1 0 1,1 0 0,-1 0-1,1 0 1,0 0 0,-1 0 0,1 0-1,0 0 1,-1 0 0,1 0-1,-1 1 1,1-1 0,0 0-1,-1 0 1,1 0 0,-1 1 0,1-1-1,-1 0 1,1 1 0,-1-1-1,1 0 1,-1 1 0,1-1 0,-1 1-1,1-1 1,-1 1 0,0-1-1,1 1 1,-1-1 0,1 2-1,1 2-12,0 0 0,0 0 0,0 0 0,2 9-1,0 5 27,-1 0-1,0 1 1,-1 36-1,-1-18-48,1 17 76,-8 83 0,3-116 77,-7 30 0,9-46-48,0 0 1,-1 0-1,1 0 0,-1-1 1,0 1-1,-1 0 0,1-1 1,-1 0-1,0 1 1,0-1-1,-5 4 0,8-7-46,-1-1-1,0 1 0,1-1 1,-1 1-1,0-1 0,0 0 1,0 0-1,1 1 1,-1-1-1,0 0 0,0 0 1,0 0-1,0 0 0,1 0 1,-1 0-1,0 0 0,0 0 1,0 0-1,0 0 0,1 0 1,-1 0-1,0-1 0,0 1 1,0 0-1,1-1 0,-1 1 1,0-1-1,-1 0 1,-15-15 18,16 15-29,-45-62 149,26 34-296,15 23-277,7 13 185,10 15-43,-9-19 282,0 0 1,0-1-1,1 1 0,-1-1 0,1 0 1,0 0-1,0 0 0,-1-1 1,1 1-1,0-1 0,0 0 0,0 0 1,1 0-1,-1-1 0,0 1 1,0-1-1,0 0 0,1 0 0,4-1 1,0 0 18,-1-1 0,0 0-1,0 0 1,0 0 0,0-1 0,0 0 0,0-1 0,-1 0 0,8-5 0,29-24 43,-2-3 0,62-67 0,-73 71-83,74-86 215,-72 78-455,-29 31 147,-6 9-36,-3 6 61,-3 11 3,1 0 1,1 0-1,-6 29 1,5-23 23,1 4 32,1 0 0,1 1 0,1 0 0,2 0 1,1 0-1,5 48 0,-4-72 46,-1 0 0,1 0 0,0 1 0,1-1 0,-1 0 0,1 0 0,0-1 0,0 1 0,4 7 0,-5-10-3,0 0 0,0 0 0,0 0 0,0 0 0,-1 0 0,1 0 0,1-1 1,-1 1-1,0 0 0,0 0 0,0-1 0,0 1 0,1-1 0,-1 1 0,0-1 0,0 0 1,1 1-1,-1-1 0,0 0 0,1 0 0,-1 0 0,0 0 0,1 0 0,-1 0 0,0 0 1,1 0-1,-1 0 0,0-1 0,0 1 0,1-1 0,-1 1 0,0-1 0,0 1 0,0-1 1,2-1-1,4-3 33,0 0 1,-1 0-1,0-1 1,0 0-1,0 0 1,-1 0-1,9-14 1,28-57 131,-28 49-187,16-34-76,54-95 338,-49 96-142,-2-1 1,43-117-1,24-140 94,-85 268-220,-11 37 21,16-64-36,-20 77-16,0 0 0,0 0 0,1 0 0,-1 0 0,0 0 0,0 0 0,0 0 0,0-1 0,0 1 0,-1 0 0,1 0 0,0 0 0,0 0 0,-1-2 0,0 3 23,1 0 1,-1-1 0,1 1 0,-1 0-1,1 0 1,-1 0 0,1 0 0,-1 0-1,1 0 1,0 0 0,-1 0 0,1 0-1,-1 0 1,1 0 0,-1 0 0,1 0-1,-1 0 1,1 1 0,-1-1 0,1 0-1,0 0 1,-1 0 0,1 1 0,-1-1-1,1 0 1,0 1 0,-1-1 0,1 0-1,0 1 1,-1-1 0,1 0-1,0 1 1,0-1 0,-1 1 0,-7 6-13,1 1 1,-1 0-1,1 0 1,1 0 0,0 1-1,0 0 1,1 0-1,0 1 1,-5 13 0,-19 58-27,3 2 1,4 0-1,4 2 1,-11 115-1,28-87-8,3-54 93,-2-26-38,3 0 1,0 1 0,13 49-1,-15-76 47,1-1 0,1 0 0,-1 0 0,1 0 0,3 6 0,-5-11-19,-1 0 1,1 0 0,-1 0 0,1 0 0,0 0-1,0 0 1,-1 0 0,1 0 0,0 0 0,0 0 0,0 0-1,0-1 1,0 1 0,0 0 0,0-1 0,0 1 0,0-1-1,1 1 1,-1-1 0,0 0 0,0 1 0,0-1-1,1 0 1,-1 0 0,0 0 0,0 0 0,1 0 0,-1 0-1,0 0 1,0 0 0,0 0 0,1-1 0,-1 1 0,1-1-1,6-3 35,-1 0 0,0 0 0,-1-1 0,1 0 0,10-11 1,27-35 37,-18 20 102,133-134-182,-157 163-33,1 0-1,0 0 1,-1 0 0,1 0 0,0 0 0,3-1 0,-5 3 9,-1 0 0,1 0 0,-1 0 0,1 0 0,-1-1 0,1 1 0,-1 0 0,1 0 0,-1 0 0,1 0 0,-1 0 0,1 0 0,-1 0 0,1 1 0,-1-1 0,1 0 0,-1 0 0,1 0 0,-1 0 0,1 1 0,-1-1 0,0 0 0,1 0 0,-1 1 0,1-1 0,-1 0 0,0 1 0,1-1 0,-1 1 0,0-1 0,1 0 0,-1 1 0,0-1 0,1 1 0,-1-1 0,0 1 0,0-1 0,0 1 0,0-1 0,1 1 0,-1-1 0,0 1 0,0-1 0,0 1 0,0-1 0,0 1 0,0 0 0,7 56-142,-3-15 102,16 61 0,-19-100 59,1 3 20,-1 0-1,1 0 0,1 0 0,4 9 1,-7-14-17,1-1 0,-1 1 0,1 0 0,-1 0 0,1 0 0,-1-1 0,1 1 0,0 0 0,-1-1 0,1 1 1,0-1-1,-1 1 0,1 0 0,0-1 0,0 0 0,0 1 0,0-1 0,-1 1 0,1-1 0,0 0 0,0 0 0,0 1 0,0-1 0,0 0 1,0 0-1,0 0 0,0 0 0,0 0 0,0 0 0,0-1 0,-1 1 0,1 0 0,0 0 0,0 0 0,0-1 0,0 1 0,0-1 1,0 1-1,1-2 0,5-3 42,0-1 1,0 0-1,0-1 1,-1 0-1,11-14 1,8-10 23,19-13-23,82-63 0,-103 89-55,-8 4 32,-13 11-47,1 0 0,0 1 0,0-1 0,0 1 0,0 0 0,0-1 0,0 1 0,5-1 0,-14 13-110,1 0 0,0 0 0,-6 20 0,8-19 108,0 0 1,0 0 0,1 0 0,1 0-1,-1 1 1,2-1 0,0 1-1,0-1 1,1 1 0,0-1 0,1 0-1,3 12 1,-4-20 36,1 0-1,-1 0 1,0-1 0,1 1-1,-1 0 1,1-1 0,0 1-1,0-1 1,0 1 0,0-1-1,0 0 1,0 0-1,3 2 1,-3-3 6,0 0-1,-1 0 0,1 0 1,0 0-1,0 0 1,0 0-1,0-1 1,0 1-1,0-1 0,0 1 1,0-1-1,0 0 1,0 0-1,0 0 0,0 0 1,1 0-1,-1 0 1,0-1-1,0 1 1,2-2-1,4-1 14,-1-1 0,-1 1 0,1-2 0,0 1 0,-1-1 0,0 0 0,0 0 0,-1-1 0,1 1 0,-1-1 0,0-1 0,6-10 0,-6 9-2,0 0 0,-1-1 0,0 1 0,0-1 0,-1 0 0,0 0 0,-1 0 0,0 0 0,-1-1 1,2-12-1,-3 18-46,0 1-1,-1 0 1,1-1 0,-1 1 0,1 0 0,-1 0 0,0-1 0,0 1 0,0 0-1,-1 0 1,1 0 0,-1 0 0,0 0 0,0 0 0,0 1 0,0-1 0,0 1-1,0-1 1,-1 1 0,1 0 0,-1 0 0,0 0 0,1 0 0,-1 0 0,0 1 0,0-1-1,0 1 1,0 0 0,-1 0 0,1 0 0,0 0 0,-6 0 0,-4-1-94,10 1 84,1 1 1,-1 0-1,0-1 1,0 1 0,0 0-1,0 1 1,0-1-1,-3 1 1,3 0 20,0-1-1,0 0 1,0 1 0,-1-1-1,1 0 1,0-1 0,-5 0-1,8 1 2,0 0 0,0-1 0,1 1 0,-1 0 0,0 0 0,0 0 0,0-1 0,0 1 0,0 0 0,0 0 0,0 0 0,1-1 0,-1 1 0,0 0 0,0 0 0,0 0 0,0 0 0,1-1 0,-1 1 0,0 0 0,0 0 0,0 0 0,1 0 0,-1 0 0,0 0 0,0 0 0,1 0 0,-1 0 0,0-1 0,0 1 0,1 0 0,-1 0 0,0 0 0,0 0 0,0 0 0,1 1 0,16-4 0,-9 1 0,16-2-45,42-2-1,-39 4 28,29-5-1,-44 5-20,1 0-1,0 1 0,-1 0 1,1 1-1,0 1 0,-1 0 0,1 0 1,20 6-1,-32-7 35,0 1 0,0-1 0,0 0 0,0 1 1,0-1-1,0 1 0,0 0 0,0-1 0,0 1 0,0 0 0,0-1 0,0 1 0,0 0 0,-1 0 1,1 0-1,0 0 0,-1 0 0,1 0 0,0 1 0,0 1 14,0 0 1,0-1-1,0 1 0,-1 0 1,1 0-1,-1 0 1,0 5-1,0-1 12,-1 0 1,0 1 0,0-1-1,-1 0 1,-3 10 0,-17 58 74,10-28 69,12-45 191,3-5-121,8-14-25,16-23-152,-10 21-120,25-25-70,-38 39 104,2 1 0,-1 0 0,0 0 0,1 0 0,0 1 0,10-5 0,-15 7 16,0 1 0,0 0-1,0-1 1,0 1 0,0 0-1,0 0 1,0 0 0,0 0 0,0 0-1,0 0 1,0 0 0,0 0-1,0 0 1,0 0 0,0 1-1,0-1 1,0 0 0,0 1-1,0-1 1,0 1 0,0-1 0,0 1-1,0-1 1,0 1 0,-1 0-1,1-1 1,0 1 0,0 0-1,-1 0 1,1 0 0,-1-1-1,1 1 1,0 0 0,-1 0 0,0 0-1,1 1 1,2 5-12,-1 0-1,0-1 1,0 1-1,1 9 1,-2-9 4,6 36 27,-4-20-26,8 33 0,-9-50 40,-1-1 0,1 1 0,1-1 1,-1 0-1,1 0 0,0 0 1,0 0-1,0 0 0,1 0 0,-1-1 1,6 5-1,-8-8 4,0 0 0,1 0 1,-1 0-1,0 0 0,1-1 0,-1 1 1,1 0-1,-1-1 0,1 1 0,0-1 0,-1 1 1,1-1-1,0 0 0,-1 1 0,1-1 1,0 0-1,-1 0 0,1 0 0,0-1 1,-1 1-1,1 0 0,0-1 0,-1 1 0,1-1 1,2-1-1,1 0 6,0-1 0,0-1 1,0 1-1,0 0 0,-1-1 0,5-5 1,160-192 262,-117 135-375,-28 32 43,-18 24 5,0 0 0,1 1 0,0 0 0,9-8 0,-16 17 26,0 0-1,0 0 1,0-1-1,1 1 0,-1 0 1,0 0-1,0 0 1,0 0-1,1 0 1,-1-1-1,0 1 0,0 0 1,0 0-1,1 0 1,-1 0-1,0 0 0,0 0 1,0 0-1,1 0 1,-1 0-1,0 0 1,0 0-1,1 0 0,-1 0 1,0 0-1,0 0 1,1 0-1,-1 0 1,0 0-1,0 0 0,0 0 1,1 0-1,-1 0 1,0 1-1,0-1 0,0 0 1,1 0-1,-1 0 1,4 11-190,-2 18 27,-2-27 166,-21 283 41,-11-105 171,31-176-163,0 1 1,-1-1-1,1 0 0,-1 1 1,0-1-1,0 0 0,-4 6 1,5-9-28,1 0 0,-1-1 0,1 1 1,-1 0-1,0 0 0,1-1 1,-1 1-1,0-1 0,1 1 0,-1 0 1,0-1-1,0 1 0,0-1 0,0 0 1,1 1-1,-1-1 0,0 0 0,0 1 1,0-1-1,0 0 0,0 0 1,0 0-1,0 0 0,0 0 0,-1 0 1,-1-1 10,1 1 0,0-1 1,0 0-1,0 0 0,0 0 1,0 0-1,1 0 0,-1 0 0,0-1 1,0 1-1,-1-2 0,-2-3-7,-1 0-1,1-1 0,0 0 1,0 0-1,-3-7 0,-51-119-181,59 132 155,-1 0 0,1 0-1,0 0 1,-1-1 0,1 1 0,0 0-1,0 0 1,0 0 0,-1 0-1,1-1 1,0 1 0,1 0 0,-1 0-1,0 0 1,0-1 0,0 1-1,1 0 1,-1 0 0,1 0 0,-1 0-1,1 0 1,-1 0 0,1 0-1,0 0 1,-1 0 0,1 0 0,0 0-1,0 0 1,-1 0 0,1 1-1,0-1 1,0 0 0,0 0 0,0 1-1,0-1 1,0 1 0,0-1-1,1 1 1,-1 0 0,0-1 0,0 1-1,0 0 1,3-1 0,4 0-39,1 0 0,-1 1 0,1-1 1,12 3-1,-20-2 47,9 0-3,-1 1 0,1 0 0,0 1 0,-1 0 0,1 1 0,-1 0 0,0 1 0,0-1 0,9 6 0,-14-7 56,0 0 0,0-1 0,-1 1 0,1-1 0,0 0 0,0-1-1,1 1 1,-1-1 0,5 1 0,-7-1-154,0 0 0,0-1-1,0 1 1,0 0 0,0-1 0,0 1 0,0-1 0,0 0-1,2 0 1,-3 0-112,0 1 0,-1-1 0,1 1 0,-1 0 1,1-1-1,-1 1 0,1-1 0,0 0 0,-1 1 0,0-1 0,1 1 0,-1-1 0,1 0 0,-1 1 0,0-1 0,1 0 1,-1 0-1,0 1 0,0-1 0,0 0 0,0 0 0,1 1 0,-1-2 0,0-2-1688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8:34.8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196 208 3136,'7'-19'1879,"0"-1"0,15-30 0,-18 41-1039,-1 0 0,0-1-1,0 1 1,-1-1 0,0 0-1,-1 0 1,0 0 0,0 0 0,-2-15-1,1 20-538,0 5-299,0 0 0,0 0 0,0 0-1,0 1 1,0-1 0,-1 0-1,1 0 1,0 0 0,0 0-1,0 0 1,0 0 0,0 0-1,0 0 1,0 0 0,-1 0-1,1 0 1,0 0 0,0 0 0,0 0-1,0 0 1,0 0 0,0 0-1,-1 0 1,1 0 0,0 0-1,0 0 1,0 0 0,0 0-1,0 0 1,0 0 0,0 0-1,-1 0 1,1-1 0,0 1 0,0 0-1,0 0 1,0 0 0,0 0-1,0 0 1,0 0 0,0 0-1,0 0 1,-1 0 0,1-1-1,0 1 1,0 0 0,0 0-1,0 0 1,0 0 0,-6 13-39,-28 94-25,-16 48 588,-12 54-12,52-169-542,-2 10 236,-6 66 1,4 55 43,5-49-132,7-104-1,0 0-1,-2 0 1,-5 19 0,4-10-198,5-23 102,-1 1 0,0-1 1,0 1-1,-2 6 0,1-8-1,2-3-21,0 0 0,0 0 1,0 0-1,0 0 0,0 0 0,0 1 1,0-1-1,0 0 0,0 0 0,0 0 1,0 0-1,0 0 0,0 0 0,0 0 1,0 0-1,0 1 0,0-1 0,0 0 1,0 0-1,0 0 0,0 0 0,0 0 1,0 0-1,0 0 0,0 1 0,0-1 0,0 0 1,0 0-1,0 0 0,0 0 0,0 0 1,0 0-1,0 0 0,0 0 0,0 0 1,0 0-1,0 1 0,1-1 0,-1 0 1,0 0-1,0 0 0,0 0 0,0 0 1,0 0-1,0 0 0,0 0 0,0 0 1,0 0-1,1 0 0,-1 0 0,1 1 170,-1 3 1578,1-18-1645,1-1 0,0 1 0,1 0 0,1 1 0,6-18 0,22-39-104,-18 44-3,1 1 0,1 0 0,1 1 0,27-29-1,-20 24 119,-16 18-122,0 1 0,1 0 0,0 0 1,13-10-1,-18 17-4,-1 1 0,0 0 0,1 0 0,0 0 0,0 0 0,-1 1 0,1-1 0,0 1 0,0 0 0,0 0 0,0 1 0,0-1 0,1 1 0,-1 0 0,0 0 0,0 0 0,0 1 0,5 0 0,-7 0-1,1 0-1,0 0 0,-1 0 1,1 1-1,-1-1 0,1 1 1,-1 0-1,0-1 0,1 1 1,-1 0-1,0 0 0,0 0 0,0 1 1,-1-1-1,1 0 0,-1 1 1,1-1-1,-1 1 0,2 3 1,2 7-5,0 0-1,4 23 1,-8-35 29,3 25-3,-1 1-1,-1 0 1,-2 47 0,-1-28-140,1-42 150,1 0 0,-1-1 0,1 1 0,0 0 0,0 0-1,0-1 1,1 1 0,-1-1 0,1 1 0,2 3 0,1-3 18,0-3 1,-1 0 1,1-1-1,-1 1 0,1-1 0,-1 0 0,1-1 0,-1 1 0,1-1 0,-1 1 0,1-2 0,-1 1 0,1 0 1,3-3-1,0 0 3,0-1 0,-1 0 0,1 0 0,-1-1 0,-1 0 0,1 0 0,-1-1 0,0 0 0,0 0 0,-1 0 0,0-1 0,4-8 1,4-11-1,0-2 0,9-34 0,-1 4-48,-2-1-195,-18 57-107,1 4 127,-1 13 77,-2 20 135,0-26-14,-7 117-83,8-108 94,1 0-1,1 0 0,0 0 0,1-1 1,7 23-1,-9-38-10,-1 0 0,0 1-1,1-1 1,-1 0 0,1 0 0,0 0 0,-1 0 0,1 1-1,0-1 1,-1 0 0,1 0 0,0-1 0,0 1 0,0 0 0,0 0-1,0 0 1,0-1 0,0 1 0,0 0 0,0-1 0,1 1-1,-1-1 1,2 1 0,-1 0 5,0-1 1,1 0-1,-1 0 0,0-1 0,0 1 1,0 0-1,1-1 0,-1 1 1,0-1-1,0 0 0,0 0 1,3-1-1,6-5 37,0 0 0,-1-1 0,17-15 0,-21 18-62,241-221 180,-238 218-138,54-44-111,-55 47 36,0-1-1,0 1 0,1 1 1,0-1-1,0 2 0,11-5 1,-16 7 26,1 0 0,-1 0 0,1 0 0,-1 1 0,1-1 0,-1 1 0,1 0 0,0 1 0,-1-1 0,1 1 0,-1-1 0,1 2 1,-1-1-1,1 0 0,-1 1 0,0 0 0,0 0 0,0 0 0,7 4 0,7 3 16,-17-8 38,-6 11 85,-5-5-124,1 1 0,0 1 0,0-1 0,-8 12 0,-5 5-45,3-5-20,1 1 1,1 0-1,0 1 1,2 1-1,-16 32 1,30-51 73,-1 0 0,1-1 0,0 1 0,0 0 0,0 0 0,0 0 0,1-1 0,-1 1 0,1 0 0,0 0 0,1 4 0,-1-6 3,0-1 1,1 1 0,-1-1 0,0 0-1,1 1 1,-1-1 0,1 0-1,-1 1 1,1-1 0,0 0 0,0 0-1,0 0 1,-1 0 0,1 0 0,0 0-1,0 0 1,0 0 0,1 0 0,-1 0-1,0 0 1,0 0 0,0-1-1,1 1 1,-1-1 0,0 1 0,1-1-1,-1 1 1,0-1 0,1 0 0,-1 1-1,1-1 1,-1 0 0,0 0 0,2 0-1,1-1 22,1 1 0,-1-1 0,0 1 0,0-1 0,0 0-1,0-1 1,0 1 0,0-1 0,0 0 0,-1 0 0,1 0 0,-1 0-1,1-1 1,-1 1 0,0-1 0,0 0 0,0 0 0,0 0 0,3-5-1,4-7-6,0 0 0,-1 0 0,8-22 0,-10 22-16,1-2-118,-1 0 1,-1 0-1,-1-1 0,0 0 0,-1 0 0,3-36 0,-12 145-110,-20 118 0,15-135 53,0 8 223,-7 43 98,15-94-108,2-24 2,0 0-1,-1-1 1,-3 14 0,4-17 5,-1-1 1,1 1-1,-1-1 0,0 1 1,0-1-1,-1 0 1,1 1-1,0-1 1,-1 0-1,1 0 0,-3 2 1,2-5-26,0 0 0,0-1 0,1 1 0,-1 0 0,0-1 0,0 0 0,1 0-1,-1 1 1,1-1 0,-3-4 0,-3-4-14,-4-2-7,0 0 0,1-1 0,1 0 0,-8-16 0,0 6 3,14 19-5,1 1-1,-1 0 0,1-1 0,0 1 1,-4-8-1,3 4 12,2 5-41,-1 0 0,1 1 0,1-1 0,-1 0 0,0 0 0,0 0 0,1 0 0,-1 0 0,1 0 0,-1 0 0,1 0 0,0 0 0,0-3 0,3-5 134,-3 10-117,0 0 0,0-1 0,0 1 1,0-1-1,0 1 0,0 0 0,0-1 0,0 1 1,1-1-1,-1 1 0,0 0 0,0-1 0,0 1 1,1 0-1,-1-1 0,0 1 0,1 0 1,-1-1-1,0 1 0,0 0 0,1 0 0,-1-1 1,1 1-1,-1 0 0,0 0 0,1 0 0,-1-1 1,0 1-1,1 0 0,-1 0 0,1 0 0,-1 0 1,0 0-1,1 0 0,-1 0 0,1 0 1,-1 0-1,1 0 0,4-2 5,1 1 1,-1-1-1,0 0 0,0-1 1,-1 1-1,7-5 0,8-4-77,-4 3 128,0-1 0,-1 0-1,19-16 1,-20 13-55,0 0 1,-1-1-1,0 0 1,-1-1-1,13-21 1,42-84-2,-30 49-108,6-6 200,64-88 0,-63 103-63,15-18-115,-41 58 67,0 0 1,15-27-1,34-59-230,-62 101-195,-7 16 263,-1 6 115,1-3 24,1 0 1,-2-1-1,0 0 0,0 0 0,-1 0 0,-8 13 1,-45 65-46,13-22 209,-27 77-227,57-112 105,-34 104 101,13-32 541,45-117-436,0 3-138,48-65 101,-41 50-166,1 1 0,2 1 0,28-28 0,-33 38-31,27-23-89,-36 32 72,0-1-1,0 1 0,0 0 0,0 1 0,1-1 0,7-2 1,-11 5 24,-1-1 0,1 1 1,-1 0-1,1 0 1,0 0-1,-1 0 0,1 1 1,-1-1-1,1 0 1,-1 1-1,1-1 1,-1 1-1,1-1 0,-1 1 1,0-1-1,1 1 1,-1 0-1,0 0 0,1 0 1,-1 0-1,0 0 1,0 0-1,0 0 0,0 0 1,0 0-1,0 1 1,0-1-1,0 0 0,-1 1 1,2 2-1,2 4-6,0 1 0,-1-1 0,4 17 0,-7-22 26,16 65 173,32 106 196,-46-168-565,8 20 736,0-13-3795,-1-5 1374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34:17.2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61 6240,'-21'-7'2816,"16"-1"-2464,0 3-32,10 5-256,-5-7-320,8 2 160,-3-6 224,5 7-64,-7-4-3584,2 3 1888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34:17.5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1 202 5472,'0'-16'1760,"1"12"-1300,7 3-211,233-49 3924,-71 14-2847,-46 10-780,79-13-148,7 13-299,-149 23 102,92 4 0,-142 0-311,0 0-1,0 1 1,0 0 0,0 0 0,16 7 0,1 6-354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34:17.9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75 7136,'-45'-32'3232,"27"21"-2816,8 2-192,10 6-224,5-10-160,5 6 96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34:19.0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374 260 3072,'12'-19'1708,"-11"17"-1439,0 1 0,0-1 0,0 1 0,0-1 0,0 1 0,0-1 0,0 0 0,-1 1 0,1-1 0,0 0 0,-1 1 0,1-3 0,-1 4-228,0 0 1,0 0-1,0 0 0,0-1 1,0 1-1,0 0 0,0 0 0,0 0 1,0 0-1,0 0 0,0 0 1,0-1-1,0 1 0,0 0 0,0 0 1,0 0-1,0 0 0,0 0 1,0 0-1,-1 0 0,1-1 0,0 1 1,0 0-1,0 0 0,0 0 1,0 0-1,0 0 0,0 0 0,0 0 1,0 0-1,0 0 0,-1 0 1,1-1-1,0 1 0,0 0 0,0 0 1,0 0-1,0 0 0,0 0 1,-1 0-1,1 0 0,0 0 0,0 0 1,0 0-1,-7 4 433,-9 11-416,16-15-43,-36 37 516,1-1 273,-56 74 0,71-78-563,1 0 1,-28 69-1,-13 73 314,25-67-287,8-30 1038,27-68-749,1-7 19,2-8-168,1-4-173,-1-1 0,2-12-1,20-128-4,68-231-204,-56 262 57,16-48 250,-43 134-333,-8 27 17,0-1 1,0 0-1,5-8 1,-7 15-23,0 1 1,0 0 0,0-1-1,0 1 1,0 0-1,0 0 1,1-1 0,-1 1-1,0 0 1,0 0-1,0-1 1,1 1 0,-1 0-1,0 0 1,0 0 0,1-1-1,-1 1 1,0 0-1,0 0 1,1 0 0,-1 0-1,0 0 1,1 0-1,-1-1 1,0 1 0,0 0-1,1 0 1,-1 0-1,0 0 1,1 0 0,-1 0-1,0 0 1,1 0-1,-1 0 1,0 0 0,1 1-1,-1-1 1,0 0 0,0 0-1,1 0 1,-1 0-1,0 0 1,1 0 0,-1 1-1,0-1 1,0 0-1,0 0 1,1 1 0,-1-1-1,0 0 1,0 0-1,0 0 1,1 1 0,-1-1-1,0 1 1,10 16-28,16 62-66,42 88-1,-29-98 175,-24-46-58,15 35 0,25 86 156,-28-70 47,38 135 524,-40-124-434,-23-76-232,-1-7-2,0 1 0,-1-1 0,1 1 0,0-1 1,0 1-1,0-1 0,0 0 0,3 3 0,-4-4 536,0-15-2309,-4 4-746,3 1 709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34:19.4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37 4480,'-20'-9'1445,"15"6"-219,-1-1 2669,15 1-2093,13-3-1335,1 2 0,1 0 0,-1 2 0,46 0 1,84 3-1359,-126-1-90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34:20.7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30 153 4224,'-18'0'1365,"7"1"2410,19-2 1602,1 0-5256,-1 0 1,1 0 0,-1 1-1,1 0 1,11 1-1,12 1 51,-22-2-135,356-6 1163,-145-2-917,-65 8 77,-74 1 432,-80-6-690,-1 2 66,-6-5 5,2 3-150,-1 1 1,0 0-1,-1 0 1,1 0 0,-1 0-1,0 1 1,-9-6-1,-44-18-14,22 11 60,23 10-113,0 2 0,-17-5 0,19 6-28,0 0 0,0-1-1,-20-10 1,41 14-20,-1 0 0,0 0 0,16 4 0,56 8 176,6 2-236,-73-11 171,0 1 0,-1 0 0,0 1 0,16 8 0,-23-9-73,1 0 0,-1 0 0,0 1-1,7 7 1,9 7 85,-20-17-15,0 0 1,0 0 0,-1 0-1,1 0 1,0 1 0,-1-1-1,1 0 1,-1 1 0,0-1 0,0 1-1,0 0 1,0-1 0,0 1-1,0 0 1,-1-1 0,0 1-1,1 0 1,-1 0 0,0 0-1,-1 3 1,0 7 27,-1 1 1,0-1-1,-5 14 0,6-21-22,-13 40 236,-1 0 0,-2 0-1,-3-2 1,-1-1 0,-43 67 0,56-100-168,-1 1-280,7-5-4494,10-5-1849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34:21.8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0 127 5408,'5'-11'2586,"-3"8"-1516,-1 4-278,8 16 637,-5-5-937,-1-1 1,-1 1-1,0 0 1,0 0-1,0 21 1,1 229 1347,7-1-193,-10-261-1161,0-7 447,-10-129 23,2 40-931,3 3-56,-3-61-55,8 140 109,1 0-1,0 0 1,1 0 0,0 0-1,1 0 1,1 1-1,7-20 1,-7 25-49,0 0 0,1 0-1,-1 0 1,2 0 0,-1 1 0,1 0-1,0 0 1,1 1 0,-1-1 0,1 2 0,1-1-1,7-5 1,-7 7 17,1-1-1,-1 1 0,1 0 1,0 0-1,0 1 1,0 1-1,1 0 1,-1 0-1,0 0 1,1 1-1,0 1 1,-1-1-1,1 2 1,-1-1-1,1 1 1,-1 1-1,1 0 1,-1 0-1,0 1 1,0 0-1,0 0 1,0 1-1,-1 1 1,1-1-1,-1 1 0,0 1 1,9 7-1,-13-9 35,0 0-1,-1 0 1,1 0-1,-1 0 0,0 1 1,0 0-1,0 0 1,-1 0-1,0 0 0,0 0 1,0 0-1,0 0 1,-1 1-1,0-1 0,0 0 1,0 1-1,-1-1 1,0 1-1,0-1 0,0 1 1,-1-1-1,0 1 1,0-1-1,0 1 0,-1-1 1,1 0-1,-1 0 1,-1 0-1,1 0 1,-1 0-1,0 0 0,-5 6 1,-37 44 273,-61 55-1,92-95-274,13-14-17,0 0-1,0-1 0,0 1 0,0 0 0,0 1 0,0-1 0,0 0 0,0 0 1,0 0-1,1 0 0,-1 1 0,1-1 0,-1 0 0,1 1 0,-1-1 1,1 0-1,0 1 0,0-1 0,-1 1 0,1-1 0,0 0 0,0 1 1,0-1-1,1 1 0,-1-1 0,0 0 0,0 1 0,1-1 0,-1 0 1,1 1-1,-1-1 0,1 0 0,0 1 0,-1-1 0,1 0 0,0 0 1,0 0-1,0 0 0,0 0 0,0 0 0,1 1 0,6 5-10,1-2 0,-1 1 0,1-1 0,17 8 0,-9-5-10,-15-7 12,89 52 142,-81-46-157,0 0-1,-1 1 0,0 1 1,0-1-1,-1 2 0,12 15 1,-12-14-36,-4-5 69,0 0 0,7 14 0,-10-18 3,0 1 1,-1-1-1,1 1 1,0-1 0,-1 0-1,0 1 1,1-1-1,-1 1 1,0-1-1,0 1 1,-1-1-1,1 1 1,-1 2-1,0-1 31,0 1 0,-1-1 0,1 0 0,-1 0 0,0 0-1,0 0 1,0 0 0,-1 0 0,1 0 0,-1-1 0,0 1-1,0-1 1,0 0 0,-1 0 0,1 0 0,-1 0 0,1-1-1,-6 4 1,-12 2 40,0 0-1,0-1 0,0-1 1,-1-1-1,1-1 0,-26 2 1,-8-3-1417,-71-4 0,112 0-1813,-26-6 0,25 6 389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34:24.7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4 362 1408,'-4'-2'1490,"13"7"1537,6-2-2148,-1 0 1,1-1-1,0-1 0,24-1 1,-33 0-760,37 0 558,142 4 4,-107 4-218,56 3 0,91 7-102,-45-2-121,-84-10-79,-37-1 149,92-5 0,-53-10-79,27-2-208,-33 7-15,177-7 249,63-17 319,-234 18-536,49-4-68,202-23 236,216-18-38,-463 47-12,183-11-180,86-8 405,-54 17-454,-5 0 380,49-8-254,-148 9 128,-63-1-236,43-2 200,106 9-90,-195 1 4,46 2 111,-34 4-66,63 3-6,-64 3-26,0-6-1,127-11 1,37-17-59,-97-7 264,-148 25-224,50-10-37,1 4-1,0 4 1,141 3 0,149 2 109,-258 4-309,-50 1 175,45 2 154,69-2 179,-73-9-344,50-2 23,12 10 108,-76 1-68,-49 0-45,1 3 1,-1 1-1,49 12 0,-60-10-1,47 1 0,-9-1 0,95 20 0,103 19 59,-227-45 77,-27-1-224,25 4-1,-35-3-599,-1 0-1,1 0 1,-1 1 0,9 3 0,2 6-1200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34:51.0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376 130 2976,'3'-3'8927,"-3"1"-8638,-7-8 30,-1 0-1,1 0 1,-2 0 0,-13-12 0,17 18-197,-1 0 0,1 0-1,-1 0 1,0 1 0,0 0-1,0 0 1,0 1 0,-1-1-1,1 1 1,-11-1 0,-33-10 186,40 9-262,0 1 1,0 1-1,-1 0 1,-18-2-1,25 4-55,0 0 0,1 1 0,-1-1 0,0 1 0,1 0 0,-1 0 0,1 0 0,-1 0 0,1 1 0,-1 0 0,1-1 0,0 1 0,0 0 0,0 0 0,0 1 0,0-1 1,-4 6-1,-1 0 31,4-4-3,-1 0 0,1 1 0,0 0 0,0 0 0,1 0 0,-1 0 1,1 0-1,1 1 0,-5 10 0,1 5 53,-3 27 0,9-40 20,-1-1-1,1 1 0,0 0 0,0-1 1,1 1-1,0-1 0,3 10 0,-3-14-52,0 0 0,0 0-1,1 0 1,-1 0-1,1 0 1,0 0-1,-1-1 1,1 1-1,1 0 1,-1-1-1,0 1 1,1-1-1,-1 0 1,1 0-1,-1 0 1,1 0-1,3 1 1,-2-1 28,1 0 1,-1-1-1,1 1 0,-1-1 1,1 0-1,0 0 1,-1 0-1,1-1 0,0 0 1,8 0-1,-5-1-35,0 0 36,0 0 0,1 1 0,13 1 0,7 1-233,-23-2 169,-1 1 1,1-1 0,0 1 0,-1 0-1,1 0 1,0 1 0,-1-1 0,7 4-1,0 2-22,0 0-1,15 13 1,-16-11-44,-7-6 72,1 1-1,-1 0 1,-1 0 0,1 0-1,0 1 1,-1-1 0,0 1-1,0-1 1,-1 1 0,1 0-1,-1 0 1,2 7 0,-2-4 38,0-1 0,0 1 0,-1 0 1,0-1-1,-1 1 0,0 0 1,0 0-1,-2 9 0,2-14-26,0-1 0,-1 0 1,0 0-1,1 0 0,-1 0 0,0 0 0,0 0 1,0 0-1,0 0 0,-1 0 0,1-1 0,0 1 1,-1 0-1,-2 2 0,0-2 28,1 1 0,-1-1 0,0 1 0,0-1 0,0 0 0,-8 2 0,-3 0 82,0 0 0,0-2 0,-18 2 0,28-4-111,-37 7 80,-11 2 14,48-9-96,1 0 0,0 0 0,0 0 0,0-1 0,-1 1 0,1-1-1,0 0 1,0 0 0,-7-4 0,-20-4-144,6 3 277,20 5-165,-4-3-540,9 3 288,0 0 0,-1 0 1,1 1-1,0-1 0,0 0 0,0 0 1,0 1-1,0-1 0,0 0 0,0 0 1,0 0-1,0 1 0,1-1 0,-1 0 1,0 0-1,0 1 0,1-1 0,-1 0 1,1 0-1,4-13-3954,3 2 1377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34:52.2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60 130 3552,'0'13'4101,"-1"-4"-3211,1-1 0,1 1 0,-1-1 0,3 12 0,-3-18-815,1 0-1,-1 0 0,1 0 1,0 0-1,-1 0 1,1-1-1,0 1 0,0 0 1,0 0-1,0-1 0,1 1 1,-1-1-1,0 1 0,1-1 1,-1 1-1,1-1 0,-1 0 1,1 0-1,0 0 0,0 0 1,-1 0-1,1 0 1,0 0-1,3 0 0,8 1 226,0 0 1,0-2-1,0 1 0,0-2 0,1 0 0,24-5 1,-27 3-183,0-1 0,0 0 1,0-1-1,-1 0 0,1 0 1,-1-1-1,0 0 1,-1-1-1,13-11 0,-20 16-87,1-1 0,-1 1 0,0 0 0,0-1-1,0 1 1,0-1 0,0 0 0,0 0-1,-1 1 1,0-1 0,1 0 0,-1 0 0,0-1-1,0-2 1,-1 3-21,1 1 1,-1-1-1,0 1 0,-1-1 0,1 1 1,0-1-1,-1 0 0,0 1 0,1 0 1,-1-1-1,0 1 0,0-1 0,-1 1 1,1 0-1,0 0 0,-1 0 0,1 0 1,-1 0-1,-2-3 0,-7-4-9,0 0 0,0 1-1,-1 0 1,0 1 0,0 0 0,-26-9-1,33 14 7,0 0-1,0 1 1,0-1-1,0 1 1,0 0-1,0 1 1,0-1-1,0 1 1,0 0-1,0 0 1,0 1-1,0 0 0,0-1 1,0 2-1,-5 1 1,3-1-1,0 1 0,0 1 0,0 0 1,0 0-1,1 0 0,0 0 0,0 1 0,0 0 1,-6 8-1,7-8 20,1 0 0,1 0 1,-1 0-1,1 0 0,0 1 0,0-1 1,0 1-1,1 0 0,0 0 0,0 0 1,1 0-1,-2 8 0,-33 165 491,36-171-432,-1-1 0,1 1-1,1 7 1,0 6 46,0-20-126,-1 1 0,0-1 0,1 0 0,-1 1 0,0-1 0,1 0 0,0 0-1,-1 1 1,1-1 0,0 0 0,1 2 0,4 6 37,-5-4-4,1 0 0,0 0-1,0-1 1,1 1 0,0 0 0,0-1 0,0 1-1,0-1 1,0 0 0,1 0 0,0-1 0,0 1-1,0-1 1,0 1 0,0-1 0,1 0 0,0-1-1,-1 1 1,1-1 0,0 0 0,0 0 0,7 1-1,-2-2 101,1 0-1,-1 0 1,1-1-1,-1 0 1,13-2-1,-9 0 91,27 1-1,-27 2-207,1-1 0,-1-1 0,0 0 0,0-1 0,0-1 0,0 0 0,20-7 0,-28 8-25,-1 0-1,1 1 1,0 0 0,7 0-1,12-3 7,-17 2 345,-10 2-1530,-10 5-7519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8:35.1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148 37 7968,'-94'-14'3616,"62"14"-3136,19-3 224,8 3-480,2-3 352,11-6-3936,5 1 1824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34:53.1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293 167 4320,'5'-32'5818,"-5"23"-4941,-1 0-1,1 0 0,-1 0 1,-1 0-1,-4-15 0,5 21-782,0 0-1,-1-1 1,1 1-1,-1 0 1,0 0-1,0 0 1,0 0-1,0 0 1,0 1-1,-1-1 1,1 1-1,-1-1 1,0 1-1,0 0 1,0 0-1,0 0 1,0 0-1,-4-1 1,1 0-38,-1 1 0,0 0 0,0 0-1,0 0 1,0 1 0,-13-1 0,16 2-51,1 0 0,0 0 0,-1 1 0,1-1 0,0 1 0,0 0 0,-1 0 0,1 0 0,0 0-1,0 1 1,0-1 0,0 1 0,1 0 0,-1 0 0,0 0 0,1 0 0,-4 3 0,-4 7 65,1 0-1,0 0 1,0 1 0,2-1 0,-10 20-1,5-2 173,-14 46-1,19-46-120,1 1-1,2 0 1,0 0-1,2 37 1,2-59-40,1 1 1,0-1-1,0 0 0,1 0 1,5 17-1,-6-22-6,1-1-1,-1 0 1,1 1-1,-1-1 1,1 0-1,0 0 1,0 0-1,1 0 1,-1 0-1,1 0 1,-1-1-1,1 1 1,0-1-1,0 0 1,0 0-1,0 0 1,6 3-1,2-1 131,1-1 0,0 0 0,-1-1 0,1 0-1,0-1 1,13 0 0,8-3 105,33-5-1,-21 4-360,-33 3 78,0 0 0,-1-2 1,1 1-1,17-6 1,2-7 156,-26 11-236,0 0 0,0 1 0,0-1 0,0 1 0,1 1 1,-1-1-1,0 1 0,7-1 0,2 5-1996,-1 4 549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37:21.9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166 492 2144,'0'0'699,"10"-1"3418,-9 1-3961,-1-1 0,0 0 0,0 0 0,-1 0 0,1 0 0,0 0 0,0 0 1,0 0-1,0 0 0,-1 0 0,1 1 0,0-1 0,-1 0 0,1 0 0,-1 0 0,1 1 0,-1-1 1,1 0-1,-1 0 0,0 1 0,1-1 0,-1 0 0,-1 0 0,0 0-77,0 0 1,-1 0-1,1 1 0,-1-1 1,1 1-1,-1-1 0,-2 1 1,-10-3 232,12 2-305,0 1-1,0-1 1,0 1-1,0 0 1,-1 0 0,1 0-1,0 0 1,0 0 0,0 1-1,-1 0 1,1-1-1,0 1 1,0 0 0,0 0-1,0 1 1,0-1 0,1 1-1,-1-1 1,0 1-1,1 0 1,-1 0 0,1 0-1,-1 0 1,1 1-1,0-1 1,0 1 0,0-1-1,-2 6 1,-6 7 154,1 0 1,1 1-1,-7 18 0,14-31-80,0 0 0,0 0 0,1 1 0,-1-1-1,1 0 1,0 1 0,-1-1 0,2 0 0,-1 1 0,0-1-1,1 0 1,-1 1 0,1-1 0,0 0 0,0 1 0,0-1-1,1 0 1,-1 0 0,4 5 0,-3-6-5,-1 0 1,1 0 0,0 0-1,0 0 1,0 0-1,0 0 1,0 0-1,1-1 1,-1 0-1,1 1 1,-1-1 0,1 0-1,-1 0 1,1 0-1,-1 0 1,1-1-1,0 1 1,-1-1 0,1 1-1,0-1 1,0 0-1,0 0 1,-1 0-1,5-1 1,3-1 83,0-1 0,0 0 0,-1 0 0,1-1 0,-1 0 1,1 0-1,-1-1 0,16-12 0,-21 13-123,0 1-1,0-1 1,0 0 0,0 0 0,-1 0-1,1-1 1,-1 1 0,3-6 0,-5 7 2,0 0 0,0 0 1,0 0-1,0 0 1,0 0-1,-1 0 0,1-1 1,-1 1-1,0 0 1,0 0-1,0 0 0,0 0 1,0-1-1,-2-4 0,0 4-20,1 0 0,-1-1 0,0 2 0,0-1 0,-1 0 0,1 0-1,-5-5 1,-3-3-79,8 9 61,0 1 0,-1-1 0,1 1 0,-1-1 0,0 1 0,0 0-1,0 0 1,0 0 0,0 1 0,-3-2 0,4 2-18,0 0 0,0 0 0,0 0 0,1 1 0,-1-1 0,0 1 0,0 0-1,0-1 1,0 1 0,0 0 0,0 0 0,0 0 0,0 0 0,0 1 0,0-1 0,0 0 0,1 1 0,-4 0-1,-19 14-35,35-18 1390,-1 0-1340,1 0 0,16-9 0,-21 10-7,-1-1 1,1 1-1,0 0 0,0 0 1,0 1-1,12-2 0,42 0 36,-28 2-85,34-4 66,-29 2-24,47 1 0,-50 4 30,62 10 1,-46 8 71,-49-20-88,0 0 0,0 1 0,0-1 0,0 1 1,0-1-1,0 1 0,0-1 0,0 1 0,0 0 0,2 1 0,-4-2 6,1 0 0,0 0 0,0 0 0,0 0 0,0 0 0,0 0 0,-1 0 0,1 0 0,0 0 0,0 0 0,0 0 0,0 0 0,-1 0 0,1 0 0,0 0 0,0 0 0,0 0 0,0 0 0,0 0 0,-1 0 0,1 0 0,0 0 0,0 0 0,0 0 0,0 0 1,0 0-1,-1 1 0,1-1 0,0 0 0,0 0 0,0 0 0,0 0 0,0 0 0,0 0 0,0 1 0,0-1 0,0 0 0,-1 0 0,1 0 0,0 0 0,0 0 0,0 1 0,0-1 0,0 0 0,0 0 0,0 0 0,0 0 0,0 1 0,0-1 0,0 0 0,0 0 0,0 0 0,0 0 0,0 0 0,1 1 0,-1-1 0,0 0 0,0 0 0,0 0 0,0 0 0,0 0 0,0 1 0,0-1 0,0 0 0,0 0 0,1 0 0,-1 0 0,0 0 0,-1 0-4,0 1-1,1-1 1,-1 0-1,0 0 1,0 0-1,0 1 1,1-1-1,-1 0 1,0 1-1,1-1 1,-1 1-1,0-1 1,0 1 0,0 0 14,0 0 0,0-1 0,0 1 1,0 0-1,0-1 0,0 1 0,0-1 1,0 1-1,0-1 0,0 0 1,0 0-1,0 1 0,-2-1 0,-7 0-30,1 1 0,0 1 0,0-1 0,0 1 0,-17 7-1,-47 23-59,71-31 81,-25 14-4,19-10 0,-1 0 0,-11 5 0,12-6 2,1-1-1,0 1 0,0 0 1,-7 6-1,12-8-3,0-1 0,0 1 0,1 0 0,-1 0 0,0 0 0,1 0 0,-1 0 0,-1 3 0,3-4 4,-1 0 1,1 0 0,0 0-1,0 0 1,-1 0 0,1 0 0,0 0-1,0 0 1,0 0 0,0 0-1,0 0 1,0 0 0,0 0 0,0 0-1,1 0 1,-1 0 0,0 0 0,1-1-1,-1 1 1,0 0 0,2 2-1,1 0 6,1 0-1,0 0 1,0-1-1,0 1 1,1-1-1,-1 0 1,0 0-1,9 3 0,-13-5-4,24 8 89,-1-1 1,1-1 0,1-1-1,-1-1 1,1-1 0,-1-1-1,45-3 1,-56 0-61,0 0 0,1-1 0,-1-1 0,0 0 0,0-1 0,-1-1 0,19-8 0,126-69 213,17-23-316,-142 84 73,-17 8 26,-13 11-46,-1 1 0,1-1 0,0 0-1,0 1 1,0-1 0,3-1 0,-4 3 8,0-1 0,-1 1 0,1 0 0,0 0 0,0 0 0,-1 0 0,1 0 0,0 0 0,0 0 0,-1 0 1,1 0-1,0 0 0,0 0 0,-1 0 0,1 1 0,0-1 0,0 0 0,-1 0 0,1 1 0,0-1 0,-1 1 0,1-1 0,0 0 1,-1 1-1,1 0 0,31 21-150,3 2 165,-33-23 459,-13-5-549,-5 0 80,7 1 5,0 1 0,1 0 0,-1 1-1,-10-1 1,-12 3-83,-1 1-1,-58 14 1,77-12 59,1 0-1,-1 1 1,1 0 0,1 1 0,-13 8 0,0-1 19,18-9-7,0 0 0,0 0-1,0 1 1,0 0 0,1 0-1,-6 6 1,8-8 6,1 0-1,-1 0 1,1 0-1,0 1 1,0-1 0,1 0-1,-1 1 1,1-1-1,-1 1 1,1 0 0,0-1-1,0 1 1,0 7-1,1-10 18,1 1 0,-1 0 0,1-1-1,-1 1 1,1 0 0,0-1 0,-1 1-1,1 0 1,0-1 0,0 1 0,0-1-1,1 0 1,-1 1 0,0-1-1,0 0 1,1 0 0,-1 0 0,1 0-1,-1 0 1,1 0 0,2 1 0,3 2-21,0-1 0,1 0 0,11 3 1,3-1 43,0-1 0,0-2 1,0 0-1,0-1 1,0-2-1,1 0 0,-1-1 1,34-8-1,10-4 33,42-12 26,-93 20-84,0 0 1,0-1-1,17-12 1,-31 19-11,21-19 59,-2 2-137,-16 13 77,1 1 0,-1-1 1,0 0-1,0-1 0,0 1 0,0-1 1,-1 1-1,0-1 0,3-6 0,5-6-55,-18 41-291,5-15 331,0 0 0,-6 13-1,6-17 14,-1 0-1,1 1 1,0-1 0,0 1-1,0 0 1,1-1-1,0 1 1,0 0-1,0 0 1,1 0 0,0 12-1,2-3 36,-1-6 104,0-8-132,-1-1 0,0 0 0,1 0 0,-1 0 0,1 0 0,-1 0 0,1 1 0,0-1 0,-1 0 0,1 0 0,-1 0 0,1 0 0,-1 0 0,1 0 0,-1-1 0,1 1 0,-1 0 0,1 0 0,-1 0 0,1-1 0,12-3 71,-1-1 0,-1-1 0,1 0 0,-1-1 0,19-14-1,3-1-36,56-42-149,-80 56 157,-1 3-183,-13 18-169,-13 19 104,-1 0 54,17-28 154,0-1-1,1 1 0,0 0 0,0 0 0,0 0 0,0 0 1,0 1-1,1-1 0,0 0 0,0 0 0,1 7 0,-1-9 10,0-1-1,1 1 0,-1-1 0,1 1 0,-1-1 1,1 1-1,0-1 0,0 1 0,-1-1 0,1 0 0,0 0 1,0 1-1,0-1 0,0 0 0,1 0 0,-1 0 1,0 0-1,0 0 0,1 0 0,-1 0 0,0-1 1,1 1-1,-1 0 0,1-1 0,-1 1 0,1-1 1,-1 0-1,1 1 0,-1-1 0,1 0 0,0 0 1,2 0-1,5-1 16,0 0-1,0-1 1,-1 0 0,1-1 0,0 0 0,-1 0 0,0-1-1,13-7 1,-7 4 48,5-3-84,0 0 1,-1-1-1,-1-1 1,0-1 0,0 0-1,-2-2 1,1 1-1,-2-2 1,24-31 0,-35 42-222,-1 6 59,-3 11-30,-9 20 107,-31 65 14,-40 142 1,25-13 216,48-191-43,4-20 117,-10 30 0,74-182 758,-11-5-902,-46 135-55,19-52-29,43-81 0,-43 102-21,-13 19-19,1 1 0,2 0 0,25-31 0,-36 47 37,1 0-1,-1 1 1,1-1-1,-1 1 0,1 0 1,0-1-1,0 1 1,0 0-1,0 0 0,0 0 1,0 0-1,0 0 1,0 1-1,0-1 0,0 0 1,0 1-1,0 0 1,1 0-1,-1-1 0,0 1 1,4 1-1,-5-1 8,1 1 1,0 0-1,-1-1 0,1 1 1,-1 0-1,1 0 0,-1 0 0,0 0 1,1 0-1,-1 0 0,0 1 1,0-1-1,0 0 0,0 1 0,0-1 1,0 0-1,0 1 0,0-1 1,-1 1-1,1 0 0,0-1 0,-1 1 1,0 0-1,1-1 0,-1 1 0,0 0 1,0 2-1,1 0 13,-1 1 1,1 0-1,-1 0 1,-1 0-1,1 0 1,-1 0-1,1 0 1,-1-1-1,-1 1 1,1 0-1,-1-1 1,-4 9-1,-2-1-12,5-6 34,-1-1 0,0 1 1,0-1-1,0 0 1,-1 0-1,-8 7 0,11-11-1,0 0 0,1 0-1,-1 0 1,-1 0-1,1 0 1,0 0-1,0-1 1,0 1-1,0-1 1,0 0-1,-1 1 1,1-1 0,0 0-1,0 0 1,0-1-1,-1 1 1,1 0-1,0-1 1,0 1-1,0-1 1,0 0-1,0 1 1,0-1 0,0 0-1,-3-2 1,2 1-2,0 0 0,1-1 0,-1 1 0,1-1 0,0 1 0,-1-1 0,-1-3 0,-8-9-147,4 8 5,14 9 0,18 11-74,-21-11 163,6 4 15,0-1 0,0-1 1,0 0-1,0 0 0,12 3 0,-15-6 45,-1-1 0,1 1 0,0-1 1,-1 0-1,1 0 0,0 0 0,-1-1 0,1 0 0,-1 0 0,11-4 0,-6 1 25,0-1-1,1 0 1,-1 0 0,-1-1 0,1-1-1,-1 0 1,13-13 0,-3 2-59,-2-1 1,20-28-1,13-16-74,-37 38 48,-27 81-565,11-49 585,0 0 1,0 1-1,1-1 0,0 1 1,0 0-1,1 0 0,0-1 1,0 1-1,1 0 0,0 0 1,0 0-1,1 0 0,0 0 1,1-1-1,3 14 0,-3-16 30,0 0-1,0 0 1,0 0-1,1 0 1,0-1-1,0 1 1,4 4-1,-6-8 11,1 1 0,0 0 0,0 0-1,0-1 1,0 1 0,0-1 0,1 0 0,-1 0-1,0 1 1,1-1 0,-1-1 0,1 1-1,-1 0 1,1-1 0,-1 1 0,1-1 0,4 0-1,13-1 26,-1-1-1,0-2 1,0 0-1,36-13 1,-1 1 31,-36 11-50,26-10 0,-37 12-48,-1 0 1,1-1-1,-1 1 1,0-1-1,0 0 1,8-8-1,-12 10 16,1 0 0,-1 0 1,0 0-1,0 0 0,0-1 0,-1 1 0,1-1 0,0 1 0,-1-1 0,0 1 0,1-1 0,-1 0 0,0 0 0,-1 0 0,1 0 1,0 0-1,0-3 0,-2 6-7,1 0 0,-1-1 0,1 1 0,0-1 0,-1 1 0,1 0 0,-1 0 1,1-1-1,-1 1 0,1 0 0,-1 0 0,1 0 0,-1-1 0,1 1 0,-1 0 0,1 0 1,-1 0-1,1 0 0,-1 0 0,1 0 0,-1 0 0,1 0 0,-1 0 0,0 1 0,-12 0-59,4 2 29,1 1 0,0 0 0,0 0 0,0 1 0,0 1 1,1-1-1,0 1 0,0 0 0,0 1 0,-10 13 0,16-19 33,-1 0 0,1 0 0,0 1 0,1-1 0,-1 0 0,0 1 0,0-1 0,0 1 0,1-1 0,-1 1 0,1-1 0,-1 1 0,1-1 0,0 1 0,0-1 0,0 1 0,-1 0 0,1-1 0,1 1 0,-1-1-1,0 1 1,0-1 0,1 1 0,-1 0 0,0-1 0,1 1 0,0-1 0,-1 0 0,1 1 0,0-1 0,0 1 0,0-1 0,0 0 0,1 2 0,0-1 29,0-1 1,0 1-1,1 0 0,-1-1 0,0 0 1,1 0-1,-1 0 0,1 0 1,-1 0-1,1 0 0,-1 0 0,1-1 1,0 1-1,-1-1 0,1 0 1,0 0-1,-1 0 0,1 0 0,5-1 1,19-7-21,-1-1-1,0-1 1,0-1 0,32-20 0,19-8 172,-66 35-135,-1-1-1,-1 0 1,1-1 0,14-12 0,-24 18-47,0 0 0,0 0 0,0 0 1,0 0-1,0 0 0,0 0 0,0 0 1,0 0-1,0 0 0,0 0 0,0 0 1,0 0-1,0 0 0,0 0 0,0 0 1,0 0-1,0 0 0,0 0 0,0 0 1,0 0-1,0 0 0,0-1 0,0 1 1,0 0-1,0 0 0,0 0 0,0 0 1,0 0-1,0 0 0,0 0 0,0 0 1,0 0-1,0 0 0,0 0 0,0 0 1,0 0-1,0 0 0,0 0 0,0-1 1,0 1-1,0 0 0,0 0 0,0 0 1,0 0-1,0 0 0,0 0 0,0 0 1,0 0-1,0 0 0,0 0 0,0 0 1,0 0-1,0 0 0,0 0 0,0 0 1,0 0-1,1 0 0,-1 0 0,-9 3-126,-12 7 5,12-4 91,0 0 1,1 1 0,-1 0 0,-9 10 0,14-13 22,1 0 0,0 0 1,0 1-1,0-1 1,0 1-1,1-1 0,0 1 1,0 0-1,0 0 1,-2 9-1,3-6 60,-3 18-62,4-24 16,1-1-1,-1 1 1,0-1 0,0 0 0,1 1 0,-1-1 0,1 0-1,-1 1 1,1-1 0,-1 0 0,1 0 0,0 1 0,0-1-1,-1 0 1,1 0 0,0 0 0,1 1 0,-1-1 12,0-1 0,0 1 1,0-1-1,0 0 1,0 1-1,1-1 0,-1 0 1,0 0-1,0 1 1,0-1-1,0 0 0,0 0 1,0 0-1,0 0 1,0-1-1,1 1 0,-1 0 1,0 0-1,0-1 1,0 1-1,0-1 0,0 1 1,0-1-1,1 0 1,27-17 283,-28 17-285,22-15 67,72-55 22,-79 57-102,0 0-1,-1-2 1,23-29-1,-20 17 47,0-1 0,-2-1 1,-2 0-1,16-43 0,31-134-187,-61 207 138,4-12-44,-1-1 0,0 0 0,-1 0 1,-1 1-1,0-1 0,-1-24 0,0 36 33,0 0 0,0 0 0,0 0 1,-1 1-1,1-1 0,0 0 0,-1 0 1,1 1-1,0-1 0,-1 0 0,1 0 0,-1 1 1,1-1-1,-1 1 0,0-1 0,1 0 1,-1 1-1,1-1 0,-1 1 0,0-1 1,0 1-1,1 0 0,-1-1 0,0 1 1,0 0-1,1-1 0,-1 1 0,0 0 1,0 0-1,0 0 0,0 0 0,1 0 0,-1 0 1,0 0-1,0 0 0,0 0 0,-1 0 1,-2 1-24,-1 0 1,0 0 0,1 0-1,-9 3 1,7-1 26,0 1 1,-1-1-1,1 1 0,0 0 1,1 0-1,-1 1 0,1 0 0,0 0 1,-6 7-1,0 2 28,1 0 1,-12 23-1,4-2-10,1 0 0,2 0 0,2 2 0,1 0 0,1 0 0,3 1 0,-7 67 0,14-95 24,1-1 0,0 1 1,1 0-1,0-1 0,0 1 0,1-1 0,0 0 0,1 1 1,5 12-1,-6-19-61,0 1 0,0-1 0,0 1 0,0-1 0,1 0 0,-1 0 1,1 0-1,-1 0 0,1-1 0,0 1 0,0-1 0,1 0 0,-1 0 0,0 0 0,1 0 1,-1 0-1,1-1 0,0 1 0,-1-1 0,1 0 0,0 0 0,0-1 0,0 1 0,-1-1 1,6 0-1,2 0-1338,-1-1 1,0-1 0,0 0 0,20-7 0,-14 4-1351,5 1 438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37:22.3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37 7456,'-82'-23'3392,"74"18"-2944,3 1 32,10 4-352,0-5-96,8 5-64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37:24.7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316 220 3072,'0'-5'502,"0"0"0,0 0 1,0 1-1,1-1 0,-1 0 0,1 0 0,0 1 1,0-1-1,1 1 0,0-1 0,4-7 0,6-16 2768,-12 28-3257,0 0 0,0 0 0,1 0 0,-1 0 1,0 0-1,0 0 0,0 0 0,0 0 0,0-1 1,0 1-1,0 0 0,1 0 0,-1 0 1,0 0-1,0 0 0,0 0 0,0 0 0,0-1 1,0 1-1,0 0 0,0 0 0,0 0 0,0 0 1,0 0-1,0-1 0,0 1 0,0 0 0,0 0 1,0 0-1,0 0 0,0 0 0,0-1 0,0 1 1,0 0-1,0 0 0,0 0 0,0 0 1,0 0-1,0-1 0,0 1 0,0 0 0,0 0 1,0 0-1,-5 7 200,-10 37 245,-1-1-1,-3 0 1,-1-1 0,-36 55-1,51-89-423,-130 175 860,68-93 109,61-85-122,8-13-60,11-16-219,16-19-549,18-30 38,-42 64-65,80-142 60,23-36-316,-49 91 348,-50 79-42,1 1 0,1 0 0,22-24 0,-33 40-80,0-1 1,1 1 0,-1 0 0,0-1-1,1 1 1,-1 0 0,1-1 0,-1 1-1,1 0 1,-1 0 0,0 0 0,1-1-1,-1 1 1,1 0 0,-1 0 0,1 0-1,-1 0 1,1 0 0,-1 0-1,1 0 1,-1 0 0,1 0 0,-1 0-1,1 0 1,-1 0 0,1 0 0,-1 1-1,1-1 1,-1 0 0,1 0 0,-1 0-1,0 1 1,1-1 0,-1 0-1,1 1 1,-1-1 0,0 0 0,1 1-1,-1-1 1,0 0 0,1 1 0,-1-1-1,0 1 1,0-1 0,1 0 0,-1 1-1,0-1 1,0 1 0,0-1 0,1 1-1,9 28 83,-10-27-77,5 21 73,3 41-1,-2-7 161,7 82-43,-4-19-26,-4-73-43,-4-24-6,7 31 0,4 17 235,-11-61-69,-1-6-333,0-6-807,8-16-12097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37:25.0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23 4320,'-31'0'2046,"25"0"1326,57-1 2062,24-4-2971,2 0-1336,-13 2-694,84-2-66,-145 5-410,17-3-1221,-12 2 384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37:26.1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67 3968,'-14'1'1067,"9"-1"-313,0 0 1,0 1-1,0-2 0,0 1 0,0 0 0,0-1 1,1 0-1,-1 0 0,0-1 0,1 1 1,-1-1-1,1 0 0,-5-2 0,9 4-742,0 0 0,0 0 0,0 0 0,-1 0 0,1 0-1,0 0 1,0 0 0,0 0 0,0 0 0,0-1 0,0 1 0,0 0 0,0 0-1,0 0 1,0 0 0,-1 0 0,1 0 0,0 0 0,0 0 0,0 0 0,0 0-1,0 0 1,0 0 0,0 0 0,0 0 0,0 0 0,0 0 0,0 0 0,0 0-1,0-1 1,0 1 0,0 0 0,0 0 0,0 0 0,0 0 0,0 0 0,0 0-1,0 0 1,0 0 0,0 0 0,0 0 0,0-1 0,0 1 0,0 0 0,0 0-1,0 0 1,0 0 0,0 0 0,0 0 0,0 0 0,0 0 0,0 0 0,0 0-1,0 0 1,0 0 0,0-1 0,0 1 0,9-1 512,-1 0-430,68-15 1265,0 0-670,-54 12-570,-6 2-32,0 0 0,-1 0 0,1 1 0,23 3 0,-3-1-136,-21-1-35,-3-5 239,-6 2-3696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37:26.8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400 17 2656,'7'-8'1035,"-6"8"-759,2-2 2212,-3 1-2212,0 1 0,0 0 1,0-1-1,1 1 1,-1 0-1,0-1 0,0 1 1,0-1-1,0 1 1,0 0-1,1-1 0,-1 0 1,-2 1-77,0 0 0,0-1 0,0 1 0,0 0 0,1 0 0,-1 0 0,0 1 0,0-1 0,0 0 0,0 1 0,-2 0 0,3-1-94,-40 12 847,1 2 0,-57 28 0,86-37-881,0 1 0,-15 10 0,22-13-51,1-1 0,-1 1 0,1 0 0,0 0 0,0 0 0,0 0 1,1 1-1,-1-1 0,1 1 0,-3 5 0,4-8 4,1 1 1,-1-1-1,1 0 1,-1 1-1,1-1 1,-1 0-1,1 1 1,0-1-1,0 1 1,0-1-1,0 0 1,0 1-1,0-1 1,0 1-1,0-1 1,1 0-1,-1 1 1,1-1-1,-1 0 0,1 1 1,-1-1-1,2 3 1,1-2 4,0 1 0,-1 0 0,1-1 0,0 0-1,1 1 1,5 2 0,-6-3 1,18 9 39,-1 0-1,1-2 0,1 0 1,36 9-1,-55-17 150,-14 7 805,6-6-918,1 0 0,-1 0 0,0 0 0,0 0 0,1-1 0,-1 0 0,-10 1 0,-14 4 22,-149 38 133,155-42-417,10-4-2696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37:27.5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 21 4576,'0'-1'181,"0"1"-1,-1-1 1,1 1 0,0-1 0,0 1-1,0-1 1,0 0 0,0 1 0,0-1-1,0 1 1,0-1 0,0 1-1,1-1 1,-1 1 0,0-1 0,0 0-1,0 1 1,1-1 0,-1 1 0,0-1-1,1 1 1,-1-1 0,0 1 0,1 0-1,-1-1 1,0 1 0,1-1 0,-1 1-1,1 0 1,-1-1 0,1 1-1,6-5 2618,-8 10-2214,0 0 0,0-1 0,0 1 0,-1-1 0,-1 6 0,-14 20-28,2 1 0,1 0 0,-12 45 0,17-50-362,-39 145 356,43-146-418,0 1-1,2 0 1,1 1 0,2 43-1,0-66-65,1 1 0,0-1-1,0 0 1,1 0-1,-1 0 1,1 0 0,0 0-1,0 0 1,0 0 0,1 0-1,-1-1 1,1 1-1,0-1 1,0 0 0,0 0-1,0 0 1,1 0-1,-1 0 1,1-1 0,0 1-1,0-1 1,-1 0-1,1 0 1,1-1 0,-1 1-1,0-1 1,0 0 0,1 0-1,-1 0 1,0-1-1,1 1 1,5-1 0,-3 0-40,2 0-20,-1 0 1,0 0-1,0-1 0,1 0 0,-1 0 0,15-5 0,-12 4-535,-10 2 343,0 1 0,0-1 0,0 0 0,0 0 0,0 0 0,0 0 0,0-1 0,0 1 0,0 0 0,0 0 0,0-1 0,0 1 0,0 0 0,0-1 0,0 1 0,0-1 0,0 1 0,0-1 0,-1 0 0,1 1 0,0-1 0,0 0 0,-1 1 0,1-1 0,0-1 0,0 0-296,-1 1 0,1 0 0,-1-1 0,0 1 0,0-1 0,1 1 0,-1-1 1,0 1-1,0 0 0,-1-1 0,1 1 0,0-1 0,0 1 0,-1-1 0,1 1 0,-1 0 0,1-1 1,-1 1-1,0 0 0,1-1 0,-1 1 0,0 0 0,0 0 0,-1-2 0,-8-9-1939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37:27.9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98 145 6048,'-46'-12'1952,"43"11"-1793,0 1 0,0-1 1,-1 0-1,1-1 0,0 1 0,0 0 1,0-1-1,-4-3 0,-5-2 1960,11 6-2013,1 1 1,-1 0 0,1 0-1,-1 0 1,1-1-1,0 1 1,-1 0 0,1-1-1,0 1 1,-1 0 0,1-1-1,0 1 1,-1 0 0,1-1-1,0 1 1,0-1 0,-1 1-1,1-1 1,0 1-1,0-1 1,0 1 0,0 0-1,0-1 1,0 1 0,-1-1-1,1 1 1,0-1 0,0 1-1,0-1 1,1 1-1,-1-1 1,0 1 0,0-1-1,0 1 1,0-1 0,0 1-1,1-1 1,-1 1 0,0 0-1,0-1 1,0 1 0,1-1-1,0-1 52,1 0-1,-1 1 1,1-1-1,-1 0 0,1 1 1,0-1-1,2-1 1,3-1 142,0 0 0,1 1 1,12-5-1,-5 3-13,15-7 142,2 2 0,-1 2 1,1 0-1,0 2 0,45-2 1,-61 7-327,-2 0-109,1 1 0,15 1 0,18 0 171,-47-1-313,-1 0-1,1 0 0,-1 1 0,1-1 0,-1 1 0,1-1 1,-1 0-1,1 1 0,-1-1 0,0 1 0,1-1 1,-1 1-1,0-1 0,1 1 0,-1 0 0,0-1 0,0 1 1,1-1-1,-1 1 0,0 0 0,0-1 0,0 1 0,0-1 1,0 1-1,0 0 0,0-1 0,0 1 0,0 0 1,0-1-1,0 1 0,-1 0 0,2 8-2768,7 4 437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37:29.5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327 512 4224,'-1'-1'801,"0"1"0,0-1-1,0 1 1,-1-1 0,1 1 0,0-1 0,0 1 0,-1 0-1,1 0 1,-3-1 0,-14 4 2300,-18 12-3752,22-8 1616,-37 14-408,25-11-231,0 2 0,1 0 0,0 1-1,-37 28 1,59-38-263,0-1 0,0 1 0,0 0 1,1 1-1,-1-1 0,1 0 0,0 1 0,-3 4 0,5-7-37,0-1 0,-1 1 1,1 0-1,0-1 0,0 1 0,0 0 0,-1 0 0,1-1 0,0 1 0,0 0 0,0-1 0,0 1 0,0 0 0,0 0 0,1-1 1,-1 1-1,0 0 0,0-1 0,0 1 0,1 1 0,0-1 5,0-1-1,0 1 1,-1-1-1,1 1 1,0 0 0,0-1-1,0 1 1,0-1-1,0 0 1,0 1 0,0-1-1,0 0 1,0 0-1,0 1 1,0-1 0,0 0-1,0 0 1,0 0-1,1 0 1,9-1 77,-1 0-1,0 0 1,0-1 0,0 0-1,0-1 1,0 0 0,0-1 0,-1 0-1,16-8 1,4-6-251,42-34-1,-39 27 154,-22 17-38,-2 3-526,-13 18 229,2-6 328,0 0-1,0 0 0,0 1 1,1-1-1,1 0 0,-2 9 0,3-14 10,0 0 0,0 0 0,0 1 0,1-1 0,-1 0 0,0 1 0,1-1 0,0 0 0,-1 0 0,1 0 0,0 0 0,0 0 0,0 0 0,1 0-1,-1 0 1,0 0 0,1 0 0,-1 0 0,1-1 0,-1 1 0,1-1 0,0 1 0,0-1 0,0 0 0,0 1 0,0-1 0,0 0 0,0 0 0,0-1 0,0 1 0,1 0-1,-1-1 1,0 1 0,0-1 0,1 0 0,2 0 0,2 1 42,-1-1 0,1-1 0,-1 0 0,1 1-1,0-2 1,-1 1 0,0-1 0,1 0 0,-1 0 0,0-1 0,9-5-1,-7 3-29,-1-1 0,1 0 0,-1-1 0,-1 1 1,1-1-1,-1-1 0,10-14 0,-1-4-56,14-30 0,-22 40 47,36-75-11,-14 26 14,3 2 1,44-65-1,4 8-322,-78 116 305,-1 3-27,0 0 1,0 0-1,0-1 1,0 1-1,-1 0 1,1-1-1,0 1 1,-1-1-1,1 1 1,-1 0-1,0-1 1,1-2-1,-1 3 18,0 1 0,0 0 0,0 0 0,0-1 0,0 1 1,0 0-1,0 0 0,-1-1 0,1 1 0,0 0 0,0 0 0,0 0 0,0-1 0,0 1 0,0 0 0,0 0 0,-1 0 0,1-1 0,0 1 0,0 0 0,0 0 0,0 0 0,-1 0 0,1 0 0,0 0 0,0-1 0,-1 1 0,1 0 0,0 0 0,0 0 0,0 0 0,-1 0 0,1 0 0,0 0 0,0 0 0,-1 0 0,1 0 0,-14 3-121,-10 7 49,14-3 55,0 0-1,0 1 0,0 0 0,1 0 0,0 1 0,1 0 0,0 1 0,0 0 0,1 0 1,1 1-1,-1 0 0,-5 15 0,-2 7 31,2 1 1,-14 67-1,-3 57 45,26-132-27,2 0 0,0 0 0,1 0 1,5 28-1,-4-49 29,0 1 0,0 0-1,1-1 1,0 1 0,0-1 0,0 1 0,0-1 0,1 0 0,6 9 0,-7-12-17,1 1 0,-1 0-1,1-1 1,-1 0 0,1 1 0,0-1 0,0 0 0,0-1 0,0 1-1,0 0 1,0-1 0,1 0 0,-1 1 0,0-1 0,1-1 0,-1 1-1,5 0 1,6 0 16,0-1 0,0-1-1,0 0 1,-1-1-1,1 0 1,20-7 0,-11 1 63,1 0 1,38-22 0,-52 25-126,-1 0 1,0-1-1,-1 0 0,1 0 1,-1-1-1,0-1 0,-1 1 1,0-1-1,0 0 0,-1-1 1,0 1-1,0-1 0,-1-1 1,6-14-1,-10 24 2,-1-1 1,0 0-1,1 1 1,-1-1-1,0 0 1,1 0-1,-1 0 1,0 1-1,0-1 1,0 0-1,0 0 1,0 0-1,0 1 1,0-1-1,0 0 1,0 0-1,0 0 1,0 1-1,0-1 1,-1 0-1,1 0 1,0 1-1,-1-2 1,0 1-4,0 1 0,1 0 0,-1 0 0,0-1 1,1 1-1,-1 0 0,0 0 0,0 0 0,1 0 1,-1 0-1,0 0 0,1 0 0,-1 0 0,0 0 0,0 1 1,1-1-1,-1 0 0,0 0 0,1 1 0,-2 0 1,-4 1-56,0 2 1,0-1 0,1 1-1,-9 7 1,7-6 60,0 2-1,1-1 1,0 1 0,1-1 0,-1 2-1,-8 14 1,13-20 24,0 1-1,0-1 1,0 1-1,0 0 1,1-1 0,-1 1-1,1-1 1,-1 1-1,1 0 1,0-1-1,0 1 1,0 0-1,1 0 1,-1-1 0,1 1-1,-1-1 1,1 1-1,0 0 1,0-1-1,0 1 1,0-1 0,0 0-1,1 1 1,-1-1-1,1 0 1,-1 0-1,4 3 1,-3-3 36,0 1 0,1-1 0,-1 0 0,1 0 0,-1-1 0,1 1 0,0 0 0,-1-1 0,1 0-1,0 1 1,0-1 0,0 0 0,0-1 0,0 1 0,0 0 0,4-1 0,-2 0 11,1 0 0,-1-1 0,0 1-1,0-1 1,0 0 0,0-1 0,0 1-1,0-1 1,5-3 0,4-2-14,-1-1 0,0-1 0,0 0 1,-1 0-1,18-19 0,-17 13 42,-1 0 0,0 0 0,12-23 0,-4 6-81,-14 25-208,-6 16-177,-1-3 414,-1 11-58,-1 0 0,0 0 0,-2 0 1,0-1-1,-13 29 0,6-20 74,-2-1-1,-31 44 1,41-63-21,0 0 0,0 0 0,-1-1 0,1 1 0,-1-1 0,0 0 0,0-1 0,-7 5 0,10-7-3,-1 0-1,0 0 1,1 0-1,-1 0 1,0 0 0,0-1-1,0 1 1,0-1 0,0 0-1,0 1 1,0-2-1,0 1 1,0 0 0,0 0-1,1-1 1,-1 0-1,0 0 1,0 1 0,-5-4-1,-27-14 31,31 16-59,0-1 1,0 1 0,1 0 0,-1-1 0,1 0-1,-6-6 1,9 9-4,0 0 0,0-1 0,0 1-1,0 0 1,0 0 0,0 0 0,0-1-1,0 1 1,0 0 0,0 0 0,1 0-1,-1 0 1,0-1 0,0 1 0,0 0-1,0 0 1,0 0 0,1 0 0,-1 0-1,0 0 1,0-1 0,0 1 0,1 0-1,-1 0 1,0 0 0,0 0 0,0 0-1,1 0 1,-1 0 0,0 0 0,0 0-1,0 0 1,1 0 0,-1 0 0,0 0-1,15-2 16,0 2 0,-1 0 0,1 0 1,0 1-1,-1 1 0,1 0 0,22 8 0,-26-8 15,-8-1-23,0 0 0,1 0 0,-1 0 0,0-1 0,1 1 0,-1-1 0,0 0 0,1 0 0,-1 0 0,0-1 0,1 1 0,-1-1 0,0 0 0,1 0 0,-1 0 0,0 0 0,5-3 0,7-6 144,11-10-2842,-24 18 1852,0 0-1,0 0 1,0-1-1,0 1 1,-1 0-1,1-1 1,-1 1-1,0-1 1,2-3 0,1 1-1658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9:01.5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1035 3072,'2'-1'771,"0"0"0,0-1 1,0 1-1,0 0 0,0 0 1,1 0-1,-1 0 0,3 0 0,10-4 602,-9 2-1095,1 0 0,-1-1 0,0 0-1,0 0 1,0 0 0,-1 0-1,1-1 1,-1 0 0,0 0 0,0 0-1,-1-1 1,5-6 0,15-33 132,-3 0 1,-1-1-1,16-56 0,11-26 77,0 16-204,40-105 20,-53 102-101,-31 98-120,0 0 1,-1-1-1,-1 1 0,-2-30 1,1 45-97,0 1 1,0-1 0,0 1-1,0-1 1,0 1 0,0-1-1,-1 1 1,1-1 0,-1 1-1,1-1 1,-1 1 0,0-1-1,1 1 1,-1 0 0,0-1-1,0 1 1,-1-2 0,1 3 3,1 0 0,0 0 0,-1 0 1,1 0-1,0-1 0,0 1 0,-1 0 0,1 0 1,0 0-1,-1 0 0,1 0 0,0 0 0,-1 0 1,1 0-1,0 0 0,-1 0 0,1 0 0,0 0 1,-1 0-1,1 0 0,0 0 0,-1 1 0,1-1 1,0 0-1,0 0 0,-1 0 0,1 0 0,0 1 1,-1-1-1,1 0 0,0 0 0,0 0 0,0 1 0,-1-1 1,1 0-1,0 0 0,0 1 0,0-1 0,-1 0 1,1 1-1,-7 15-176,5-12 150,-14 39-79,1 1 1,2 1-1,-10 68 1,13-43 143,0 115 0,11-149 54,8 55-1,-5-70 38,0 0 0,2 0 0,14 38 0,-16-51 25,0 0-1,1 0 0,0 0 1,0-1-1,1 0 1,6 7-1,-10-12-53,0 0 0,0 0 0,0 0 0,1-1-1,-1 1 1,1-1 0,-1 1 0,1-1 0,0 0 0,2 1 0,-3-2-53,0 1 0,-1-1 0,1 0 1,0 0-1,-1 0 0,1 0 0,0 0 0,-1 0 0,1-1 1,0 1-1,-1 0 0,1-1 0,0 0 0,-1 1 0,1-1 1,-1 0-1,1 0 0,1-1 0,4-4 90,0-1 1,0 0-1,-1 0 0,0 0 0,8-14 1,-1 2 66,117-173 392,-124 184-524,0 1 0,0-1 0,1 1 0,8-8 0,-14 15-72,-1 0-1,1-1 1,-1 1 0,1-1 0,-1 1 0,1 0 0,-1 0 0,1-1 0,-1 1 0,1 0 0,-1 0 0,1 0 0,-1-1 0,1 1-1,0 0 1,-1 0 0,1 0 0,-1 0 0,1 0 0,0 0 0,-1 0 0,1 1 0,-1-1 0,1 0 0,-1 0 0,2 1-1,-1-1 8,0 1-1,0 0 0,0 0 1,0 0-1,0 0 0,0 0 1,0 0-1,0 0 0,0 1 1,-1-1-1,2 1 0,1 5-34,-1 0-1,1 0 1,1 8-1,-4-14 7,9 42-49,5 77 0,-10-89 118,10 39 1,-10-50-15,-3-16-5,0 0 0,1 0 0,-1 1 0,1-1-1,0 0 1,0-1 0,0 1 0,0 0 0,1-1-1,-1 1 1,1-1 0,0 1 0,0-1 0,0 0-1,1-1 1,-1 1 0,1 0 0,4 1 0,-6-2 12,1-1 0,-1 0 0,1 0 0,0 0 0,-1 0 0,1-1 1,0 1-1,0-1 0,-1 1 0,1-1 0,0 0 0,0 0 0,0 0 1,-1-1-1,1 1 0,5-2 0,4-1 34,-1-1 0,18-10 0,-11 6 0,-6 3-23,140-64 299,-119 52-350,0-1 1,42-33-1,-31 9 130,-38 36-214,-5 5-17,-1 2-53,-40 48-106,-25 25 79,49-58 169,0 0 0,-23 32-1,38-47 33,0 1-1,0-1 0,0 0 1,0 1-1,0-1 0,1 1 1,-1-1-1,1 1 0,-1-1 1,1 1-1,0-1 0,-1 1 1,1 0-1,0-1 0,0 1 0,0 1 1,0-2 1,1 0 0,-1 0 1,0 0-1,1 0 1,-1 0-1,1 0 0,-1 0 1,1-1-1,0 1 0,-1 0 1,1 0-1,0-1 0,-1 1 1,1 0-1,0-1 0,0 1 1,-1-1-1,1 1 0,2 0 1,1 0 12,0 0 1,0 1 0,0-2-1,0 1 1,0 0-1,0-1 1,0 0 0,0 0-1,0 0 1,8-2-1,-3 0 57,0 0 0,0-1 0,0 0 0,-1 0 0,1-1 0,-1 0 0,0-1 0,-1 0 0,1 0 0,-1-1 1,0 0-1,0 0 0,10-11 0,-10 7-87,1 0 1,-2 0-1,1 0 1,-1-1-1,-1 1 1,0-2 0,0 1-1,-1 0 1,4-23-1,-7 29-31,0 0-1,0-1 0,0 1 0,-1 0 1,0-1-1,0 1 0,0 0 0,-2-6 1,2 11 26,0-1 1,0 1 0,0 0 0,0-1 0,0 1 0,-1 0 0,1 0 0,0-1 0,0 1-1,0 0 1,-1 0 0,1 0 0,0-1 0,0 1 0,0 0 0,-1 0 0,1 0 0,0 0-1,0-1 1,-1 1 0,1 0 0,0 0 0,-1 0 0,1 0 0,0 0 0,0 0 0,-1 0-1,1 0 1,0 0 0,-1 0 0,1 0 0,0 0 0,-1 0 0,1 0 0,0 0 0,0 0-1,-1 0 1,1 0 0,0 0 0,-1 0 0,1 1 0,0-1 0,0 0 0,-1 0 0,1 0-1,0 0 1,0 1 0,0-1 0,-1 0 0,1 0 0,0 1 0,0-1 0,0 0 0,-1 0-1,1 1 1,-13 16-147,3 0 133,2 0 1,-7 18-1,11-26-18,1 1 0,0-1 0,1 1 0,0 0-1,0 18 1,2-24 58,0 0 0,0 0 0,1 0 0,0 1 0,0-1-1,0 0 1,0-1 0,1 1 0,-1 0 0,1 0 0,0-1 0,0 1-1,1-1 1,-1 1 0,1-1 0,-1 0 0,1 0 0,0 0-1,0 0 1,0-1 0,1 1 0,-1-1 0,1 0 0,5 3 0,-5-3 30,0-1 0,0 1 0,1-1 0,-1 0 0,0 0 0,1 0 0,-1 0 0,1-1 0,-1 0 0,1 0 0,-1 0 0,1-1 1,-1 1-1,1-1 0,-1 0 0,0 0 0,1-1 0,-1 1 0,0-1 0,0 0 0,0 0 0,5-4 0,3-2-19,-1-1-1,0 0 0,0 0 0,-1-2 1,0 1-1,-1-1 0,0-1 0,11-18 1,-18 27-52,-1 0 1,1 0-1,0 0 1,0 0-1,0 0 1,0 1-1,1-1 1,-1 1-1,1-1 1,0 1-1,0 0 1,-1 0 0,1 0-1,4-1 1,-6 3 13,-1 0 1,0 0 0,0 0 0,1 0 0,-1 0 0,0 0 0,0 0 0,0 0-1,1 1 1,-1-1 0,0 0 0,0 0 0,0 0 0,1 0 0,-1 1 0,0-1-1,0 0 1,0 0 0,0 0 0,1 1 0,-1-1 0,0 0 0,0 0-1,0 1 1,0-1 0,0 0 0,0 0 0,0 1 0,0-1 0,0 0 0,0 0-1,0 1 1,0-1 0,2 12-49,-2-10 16,3 20 24,-1 0 1,-2 29-1,0-23 146,1-28-95,0 0 0,-1 0 0,1 0 0,0 0 0,0 0 0,0 0 0,0 0 0,0 0 0,0 0 0,0-1 0,0 1 0,0 0 0,0-1 0,0 1 0,0-1 0,2 0 15,8-4 6,0 0 1,0 0 0,-1-1-1,1 0 1,9-9 0,-7 5-121,29-14 1,-41 23 49,1 0-1,-1 0 1,1 1 0,0-1-1,-1 1 1,1-1 0,0 1-1,-1 0 1,1 0 0,0 0-1,-1 0 1,1 0 0,0 0-1,-1 0 1,1 0 0,0 1-1,-1-1 1,1 0 0,0 1 0,-1 0-1,1-1 1,-1 1 0,1 0-1,2 2 1,-2-1-18,1 0 1,-1 1-1,0-1 1,0 1-1,0 0 1,0 0-1,0 0 0,0 0 1,-1 0-1,1 0 1,0 5-1,0-3 48,0 0 0,0 0 0,0 0 0,1-1 0,-1 1 0,1 0 0,0-1 0,4 4 0,-5-6 11,0 0 0,0 0-1,0 0 1,1-1 0,-1 1-1,0-1 1,1 0 0,-1 1 0,1-1-1,-1 0 1,1 0 0,-1-1-1,1 1 1,0-1 0,-1 1-1,1-1 1,3 0 0,2 0 8,0-1 1,0 0-1,0 0 1,0-1-1,0 0 0,0 0 1,-1-1-1,1 0 1,-1-1-1,0 1 1,0-1-1,0-1 0,0 1 1,-1-1-1,1 0 1,-1-1-1,6-7 1,7-10-87,-1 0 0,-1-1 0,19-36 0,-17 27-22,-14 27-86,-3 12 77,1 3 62,0 2-25,0 1 1,0 0 0,-1 0-1,-1 0 1,0 0-1,-1 23 1,-14 70 147,13-92-173,1-10 130,0-1 1,-1 1 0,1 0 0,-1-1-1,1 1 1,-1 0 0,-1 3 0,2-6-49,0 1 1,-1-1 0,1 0-1,0 0 1,0 1 0,-1-1-1,1 0 1,0 0 0,0 0-1,-1 1 1,1-1 0,0 0-1,0 0 1,-1 0-1,1 0 1,0 1 0,-1-1-1,1 0 1,0 0 0,-1 0-1,1 0 1,0 0 0,-1 0-1,0 0 1,0 0-2,0-1 1,0 1-1,0 0 1,0-1-1,0 1 1,-1-1-1,1 1 1,0-1-1,0 0 0,-1-1 1,-59-39 33,55 37-83,-4-3-158,12 6 125,6 2 74,3 2-42,-1 0 0,11 4 0,-13-3 51,0-2 0,-1 1 0,1-1 0,0 0 0,0-1 0,12 1 0,-8-2 19,-1-1-1,0-1 1,1 0-1,-1 0 1,0-1 0,18-8-1,64-34 126,-50 22-7,79-47-387,-118 68 221,-1 0 0,1 0 0,1 1-1,-1-1 1,0 1 0,0 0 0,0 0 0,1 0-1,6 0 1,-10 1 11,-1 1 0,1-1 0,0 0-1,-1 0 1,1 0 0,0 0 0,-1 0 0,1 1-1,0-1 1,-1 0 0,1 1 0,-1-1 0,1 0-1,-1 1 1,1-1 0,-1 1 0,1-1 0,-1 1-1,1-1 1,-1 1 0,1-1 0,0 2 0,0 0-10,-1 0 1,1-1 0,0 2 0,0-1 0,-1 0 0,1 0 0,0 3 0,-1-1 11,0 0 0,1 0 0,-2 0 0,1 0 0,0 0 0,-1 0 0,-1 5 0,-2 0 13,0-1-1,-1 0 1,0 0 0,0-1-1,-1 1 1,0-1 0,-14 12-1,11-10 72,0 0-1,1 0 0,-12 18 1,62-48 615,64-43-656,6 2-309,-111 61 265,0 1-1,0-1 0,-1 1 1,1-1-1,0 1 0,0 0 1,0-1-1,0 1 0,0 0 1,0 0-1,0 0 0,0 0 1,0 0-1,0 0 0,0 0 1,0 0-1,0 0 0,0 0 1,0 0-1,0 1 0,0-1 1,0 0-1,0 1 0,0-1 1,0 1-1,-1-1 0,1 1 1,0-1-1,0 1 0,0 0 1,-1-1-1,1 1 0,0 0 1,-1 0-1,1-1 0,-1 1 1,1 0-1,-1 0 0,1 0 1,-1 0-1,1 0 1,-1 0-1,0-1 0,0 1 1,1 0-1,-1 2 0,1 1-26,0 0 0,-1 0 0,1 0 0,-1 0-1,0 1 1,0-1 0,-1 0 0,1 0 0,-1 0-1,-1 5 1,-2 0 113,0 0-1,-10 15 1,9-16 0,0 1 1,-5 13 0,8-15 119,6-11 165,12-7-74,-9 6-277,1 0 0,0 0 0,10-11 1,6-3 104,-18 13-125,0 1-1,0-1 1,6-8 0,-9 10-30,1 0 1,0 0-1,-1 0 1,1 0-1,1 0 0,-1 1 1,0 0-1,1 0 1,6-3-1,-11 6 24,1 0 0,-1 0 0,0 0 0,0 0-1,1 0 1,-1 0 0,0 0 0,0 0 0,1 0 0,-1 0 0,0 0-1,0 0 1,0 0 0,1 0 0,-1 0 0,0 0 0,0 0-1,1 0 1,-1 0 0,0 0 0,0 1 0,0-1 0,1 0 0,-1 0-1,0 0 1,0 0 0,0 1 0,0-1 0,0 0 0,1 0-1,-1 0 1,0 1 0,0-1 0,0 0 0,4 14-173,-2 12 0,-7 23 275,4-42-48,-1 0 0,1 0-1,1 0 1,0 0 0,0 0-1,0 0 1,0 1 0,1-1 0,3 10-1,-4-17-21,0 1-1,0-1 1,1 0-1,-1 0 1,0 0-1,0 1 1,0-1-1,1 0 1,-1 0-1,0 0 0,0 0 1,0 0-1,1 0 1,-1 1-1,0-1 1,0 0-1,1 0 1,-1 0-1,0 0 1,0 0-1,1 0 1,-1 0-1,0 0 1,0 0-1,1 0 1,-1 0-1,0 0 1,0 0-1,1 0 1,-1 0-1,0 0 0,0 0 1,0-1-1,1 1 1,8-4 15,-8 4 16,8-6 14,1 1 1,-1-2-1,-1 1 0,1-1 1,-1-1-1,0 1 1,12-17-1,7-5 56,-7 10-78,-5 4-92,24-28-1,-24 26-243,-15 17 284,0 0 0,0 0 0,0 0 0,0 0 0,0 0 0,0 0 0,1 0 0,-1 0 0,0 0 0,0 0 0,0 0 0,0 0 0,0 0 0,0 0 0,0 0 0,1 0 0,-1 0 0,0 0 0,0 0-1,0 0 1,0 0 0,0 0 0,0 0 0,0 0 0,1 0 0,-1 0 0,0 0 0,0 1 0,0-1 0,0 0 0,0 0 0,0 0 0,0 0 0,0 0 0,0 0 0,0 0 0,0 0 0,1 0 0,-1 0 0,0 1 0,0-1 0,1 11-283,-1 76 154,0-84 152,0-1 1,1 1-1,-1-1 0,1 0 1,-1 1-1,1-1 0,0 1 0,0-1 1,0 0-1,0 0 0,0 0 0,1 0 1,-1 1-1,1-2 0,-1 1 0,1 0 1,0 0-1,-1 0 0,1-1 0,0 1 1,0-1-1,0 0 0,1 1 1,3 1-1,-2-1 51,1-1 1,-1 1-1,1-1 0,-1 0 1,1 0-1,0 0 0,0 0 1,-1-1-1,1 0 0,0 0 1,8-1-1,0-3-9,0 0-1,0-1 1,0-1-1,0 0 1,-1-1-1,0 0 1,0-1-1,14-12 1,-5 4-43,-11 8-5,0 1 0,0-2 0,-1 1 1,14-18-1,-12 14 71,-8 8-93,1-1-1,-1 1 1,1 0 0,-1-1 0,0 0 0,-1 1 0,3-7 0,-2 1-426,-4 19 254,-3 15 90,-3-6-37,-15 29 0,15-34 115,1 0 0,0 1 0,0 0 0,-3 15 0,9-26 24,0-1 1,0 0-1,-1 1 0,2-1 0,-1 0 1,0 1-1,0-1 0,1 0 0,-1 0 0,1 1 1,0-1-1,-1 0 0,1 0 0,2 3 0,-2-4 18,-1 1-1,1-1 0,0 0 1,0 0-1,0 0 0,0 0 1,0-1-1,0 1 0,0 0 1,0 0-1,0-1 0,0 1 1,0 0-1,1-1 0,-1 1 0,0-1 1,0 0-1,1 1 0,-1-1 1,0 0-1,1 0 0,-1 0 1,0 0-1,1 0 0,-1 0 1,0 0-1,1 0 0,1-1 1,5 0 3,0-1 1,0 0 0,0-1-1,-1 0 1,1 0 0,-1-1-1,0 0 1,1 0 0,-2-1-1,1 1 1,-1-1-1,1-1 1,-1 1 0,10-13 0,-4 0 28,-2 5 1,-1 0 0,-1 0 0,0-1 0,11-27 1,30-109-239,10-27 76,-36 109 188,8-21 43,-28 81-138,0 0 0,0-1 0,-1 1-1,2-13 1,-4 18 6,0 0-1,1 0 0,-1 0 1,0 0-1,0 0 0,-1 0 1,1 0-1,-1 0 0,1 0 1,-1 0-1,0 0 0,0 0 1,-1 0-1,-2-5 0,4 8-11,0-1-1,-1 1 0,1 0 1,0-1-1,-1 1 0,1-1 1,-1 1-1,1 0 0,-1-1 1,1 1-1,-1 0 0,1 0 1,-1-1-1,1 1 1,-1 0-1,0 0 0,1 0 1,-1 0-1,1 0 0,-1 0 1,1 0-1,-1 0 0,0 0 1,1 0-1,-1 0 1,1 0-1,-1 0 0,1 0 1,-1 0-1,0 1 0,1-1 1,-1 0-1,0 1 0,-19 14-63,11-7 98,3-3-44,0 1 1,1 0-1,-1 0 0,1 0 0,1 0 0,-1 1 0,1 0 1,0 0-1,1 0 0,-1 1 0,2-1 0,-4 12 0,-2 13 34,-7 56-1,14-78-6,-7 51-37,4-1 0,3 94 0,2-141 70,0-1 0,1 1 0,0 0 0,1-1 0,0 1 0,6 13 0,-8-24-16,0 1 1,1-1 0,-1 1-1,1-1 1,-1 0-1,1 0 1,0 1 0,-1-1-1,1 0 1,0-1-1,0 1 1,1 0-1,-1 0 1,0-1 0,1 1-1,-1-1 1,1 0-1,-1 0 1,1 0 0,-1 0-1,1 0 1,0-1-1,-1 1 1,1-1 0,0 1-1,0-1 1,-1 0-1,1 0 1,0-1 0,0 1-1,-1 0 1,1-1-1,0 0 1,3-1 0,6-2 31,-1 0 0,0-1 1,21-13-1,27-23 97,-58 40-141,30-23 34,-1-1 0,39-43 1,-66 65-96,0-1 1,1 1 0,0 0 0,6-4-1,-9 6 48,-1 1 1,0 0-1,1-1 0,-1 1 0,1 0 1,-1 0-1,1-1 0,-1 1 0,1 0 0,-1 0 1,1 0-1,-1 0 0,1 0 0,-1-1 1,1 1-1,0 0 0,-1 0 0,1 0 1,-1 0-1,1 1 0,-1-1 0,1 0 0,-1 0 1,1 0-1,-1 0 0,1 0 0,-1 1 1,1-1-1,-1 0 0,1 1 0,-1-1 0,1 0 1,-1 1-1,1-1 0,-1 0 0,0 1 1,1-1-1,-1 1 0,0-1 0,1 1 0,-1-1 1,0 0-1,0 1 0,1-1 0,-1 1 1,0 0-1,0-1 0,0 1 0,0-1 0,0 1 1,0 0-1,2 8 9,-1 1 0,-1-1 0,0 0 0,0 0 0,-1 1 0,0-1 0,0 0 0,-1 0 0,-3 9 0,-5 12 57,-18 37 1,14-36 27,14-30-74,0-1 0,0 0-1,0 0 1,0 0 0,0 0 0,0 0 0,0 0 0,0 0 0,0 1 0,0-1 0,1 0 0,-1 0 0,0 0 0,0 0 0,0 0 0,0 0 0,0 0 0,0 0 0,1 0 0,-1 0 0,0 0 0,0 0 0,0 0 0,0 0 0,0 0 0,1 0 0,-1 0 0,0 0 0,0 0 0,0 0 0,0 0 0,0 0 0,1 0 0,-1 0 0,0 0 0,0 0 0,0 0 0,0 0 0,0 0 0,0 0 0,1 0 0,-1-1 0,0 1 0,15-4 168,15-7-124,-11 1-31,-1 0 0,23-19 0,-3 3 90,-15 8-228,-19 15 71,1-1-1,-1 0 0,1 1 1,0 0-1,0 0 1,8-3-1,-13 6 38,0-1-1,1 1 1,-1 0-1,1 0 1,-1 0-1,0 0 1,1 0-1,-1 0 1,1 0-1,-1 0 1,0 0-1,1 1 1,-1-1-1,1 0 1,-1 0 0,0 0-1,1 0 1,-1 1-1,0-1 1,1 0-1,-1 0 1,0 0-1,1 1 1,-1-1-1,0 0 1,1 1-1,-1-1 1,0 0-1,0 1 1,1 0-1,5 16-145,-2 20 101,-4-32 44,-1 1 0,1-1-1,-1 1 1,-1-1 0,-3 11 0,-2 9-87,6-19 81,0-5 29,1 0 0,0-1 0,0 1 0,0 0 0,0-1 0,-1 1 0,1 0 0,0 0 0,0-1-1,0 1 1,1 0 0,-1-1 0,0 1 0,0 0 0,0-1 0,1 2 0,-1-2-14,0 1 0,0-1 1,0 1-1,0-1 0,0 0 0,0 1 1,0-1-1,0 0 0,0 1 0,0-1 1,0 1-1,0-1 0,0 0 1,0 1-1,0-1 0,0 0 0,0 1 1,0-1-1,0 0 0,-1 1 0,1-1 1,0 0-1,0 1 0,0-1 0,-1 0 1,1 0-1,0 1 0,0-1 1,-1 0-1,1 0 0,0 1 0,-1-1 1,1 0-1,0 0 0,-1 0 0,1 1 1,-1-1-1,0 0 218,4 1 373,-3-9-614,8-6-12,-7 12 30,-1-1 0,1 1-1,0 0 1,1 0 0,-1 0 0,0-1-1,1 1 1,-1 0 0,1 1-1,-1-1 1,4-3 0,2-1 41,0-1 0,0 0 1,10-14-1,-14 17-10,25-33-39,-19 23-30,2 0-1,0 0 1,25-23-1,-29 31 35,-5 3-17,1 1-1,0-1 1,0 1 0,0 0-1,0-1 1,0 1 0,0 1 0,0-1-1,1 0 1,-1 1 0,1 0-1,-1 0 1,7-2 0,-9 4 17,0-1 1,-1 0-1,1 0 1,0 1-1,-1-1 0,1 0 1,-1 1-1,1-1 1,-1 1-1,1-1 0,-1 1 1,1-1-1,-1 1 1,0-1-1,1 1 1,-1-1-1,0 1 0,1 0 1,-1-1-1,0 1 1,0-1-1,0 1 1,1 0-1,-1-1 0,0 1 1,0 1-1,2 16-70,-3-8 79,0 0 0,-1 0 0,0 0 0,0-1 0,-1 1 0,-7 14 0,6-14 2,0 0 0,0 1 0,1 0 0,-1 11 0,1-9 122,0 12-188,3-25 64,0 1 1,0 0-1,0-1 0,0 1 1,0-1-1,0 1 1,1 0-1,-1-1 0,0 1 1,0-1-1,0 1 0,1-1 1,-1 1-1,0-1 1,1 1-1,-1-1 0,0 1 1,1-1-1,-1 1 1,1-1-1,-1 1 0,1-1 1,-1 0-1,1 1 0,-1-1 1,1 0-1,-1 0 1,1 1-1,-1-1 0,1 0 1,0 0-1,13 2 95,1-1 0,-1-1 0,0 0 0,0-1 0,0-1 0,26-6 0,-19 4-133,19-5 3,-1-2 0,59-26 0,-77 28 26,-1-1-1,0-1 0,-1 0 1,0-2-1,-1 0 0,0-1 0,-1-1 1,-1 0-1,-1-1 0,23-30 0,-31 34-396,-12 17 382,0-1 0,0 0-1,0 1 1,1 0 0,0 0 0,-5 8 0,-12 13 47,-19 18-11,-43 50-48,82-92 47,-1-1-1,1 1 1,0 0-1,1-1 1,-1 1 0,0 0-1,0-1 1,1 1-1,-1 0 1,1 0 0,0 0-1,-1 0 1,1 0-1,0-1 1,0 1-1,0 0 1,0 0 0,1 3-1,0-3-2,-1-1 1,1 0-1,-1 0 0,1 0 0,0 0 0,-1 0 1,1 0-1,0 0 0,0 0 0,0 0 0,0 0 1,-1 0-1,1-1 0,1 1 0,-1 0 0,0-1 1,0 1-1,0-1 0,0 1 0,0-1 0,0 1 1,1-1-1,-1 0 0,0 0 0,0 1 0,1-1 1,-1 0-1,0 0 0,2 0 0,1-1 12,1 1 0,0-1-1,-1 0 1,1 0 0,-1 0 0,1 0 0,-1-1-1,1 0 1,-1 0 0,0 0 0,0 0-1,0-1 1,0 0 0,0 1 0,-1-1 0,1-1-1,-1 1 1,0 0 0,0-1 0,3-4-1,5-9-23,-1 0-1,-1 0 0,12-29 1,-9 17 120,0-13-416,-12 42 297,0 0 0,1 0 0,-1 0 0,0 0 0,0 0 0,0 0 0,0 0 0,0 0 0,0 0 0,0 0-1,0 0 1,0 0 0,0 0 0,0 0 0,0 0 0,0 0 0,0 0 0,0 0 0,1 0 0,-1 0 0,0 0 0,0 0 0,0 0 0,0 0 0,0 0 0,0 0 0,0 0-1,0 0 1,0 0 0,0 0 0,0 0 0,0 0 0,0 0 0,0 0 0,0 0 0,0 0 0,0 0 0,0 0 0,0 0 0,0 0 0,0 0 0,0-1 0,0 1-1,1 0 1,-1 0 0,0 0 0,0 0 0,0 0 0,1 10-225,0 17-149,-3 4 287,0 0 0,-2-1-1,-8 33 1,-40 159 345,48-200-231,-2 0 0,0 0 0,-2-1-1,0 0 1,-18 31 0,16-36 3,0 0 0,-2-1 0,0 0 0,0-1 0,-20 17 0,24-24 13,-1-1 0,1 1 0,-1-2 0,-1 1 1,1-1-1,-1 0 0,0-1 0,0 0 0,0-1 0,-1 0 0,-12 2 1,7-4-8,0-1 1,0 0-1,0 0 1,0-2 0,-31-6-1,38 5-14,-1-1-1,1 1 0,0-1 0,0-1 0,1 0 1,-1 0-1,1-1 0,0 0 0,0 0 0,1-1 0,0 0 1,0 0-1,1 0 0,-1-1 0,-5-11 0,4 6-11,1 0-1,0-1 0,1 1 0,1-2 0,0 1 0,1-1 1,0 1-1,2-1 0,-3-19 0,5 26-11,0 0 0,0 0 0,1 0 0,0 0 0,0 0 0,5-15 0,-4 18 3,0 1-1,-1-1 1,2 1-1,-1 0 1,0-1 0,1 1-1,0 1 1,0-1-1,0 0 1,0 1-1,0-1 1,1 1 0,4-3-1,3-1-9,0 1 1,1 1-1,0 0 0,0 0 1,16-3-1,64-10-53,-12 8-1127,-26 5-4496,-44 4 3803,9 1-842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37:29.8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87 9376,'-5'-7'4256,"55"-6"-3680,-19 7 1632,1 1-1313,16-7 417,2 4-768,21-4-128,2 4-256,12-1 32,-4 6-96,-1 0-192,-12 3 32,-5 0-2368,-13 3 1345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35:09.3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54 2240,'-2'0'6806,"-2"7"-4234,4-7-2464,-1 1 1,1 0-1,0 0 1,-1 0-1,1 0 0,0-1 1,0 1-1,0 0 1,0 0-1,0 0 0,0 0 1,0 0-1,0 1 1,2 7 1579,-2-9-1576,0 1-1,0-1 0,0 1 1,0-1-1,0 1 0,0-1 0,0 0 1,1 1-1,-1-1 0,0 1 1,0-1-1,0 1 0,1-1 1,-1 1-1,0-1 0,0 0 0,1 1 1,-1-1-1,0 1 0,1-1 1,-1 0-1,1 1 0,-1-1 1,0 0-1,1 0 0,-1 1 0,2-1 1,7 5-8,0-1 0,1 0 0,0-1 0,0 0 0,15 2 0,8 0 181,0-2 0,59-1 0,68-13 285,-20 0-470,185 7 16,-314 4-109,-1 0 59,1 0 0,-1 0 0,1-1-1,-1-1 1,15-3 0,-23 4-87,0 0 1,0 1-1,-1-1 0,1 0 0,0 0 0,0 0 0,-1 0 0,1 0 0,-1 0 0,1-1 1,-1 1-1,0 0 0,1-1 0,-1 1 0,0-1 0,0 0 0,0 1 0,0-1 0,0 0 1,0 1-1,-1-1 0,1 0 0,0 0 0,-1 0 0,0 0 0,1 0 0,-1 0 0,0 1 1,0-1-1,0 0 0,0 0 0,0 0 0,-1-3 0,0-23-5133,1 16-3009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35:10.1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69 4224,'0'-1'180,"-1"1"0,1-1 0,-1 1-1,1-1 1,-1 1 0,0 0 0,1-1 0,-10-1 8110,10 2-8195,-1 0-1,1 0 1,0 0 0,-1 0 0,1 0 0,0 0-1,0 0 1,-1 0 0,1 1 0,0-1 0,-1 0-1,1 0 1,0 0 0,0 0 0,-1 0 0,1 0-1,0 0 1,0 1 0,-1-1 0,1 0-1,0 0 1,0 0 0,-1 1 0,1-1 0,0 0-1,0 0 1,0 1 0,0-1 0,-1 0 0,1 0-1,0 1 1,-2 2 640,2-6-174,1-2 228,0 5-762,-1-1-1,1 1 0,-1 0 1,1-1-1,-1 1 0,1 0 1,-1 0-1,1 0 0,0 0 1,-1-1-1,1 1 0,-1 0 1,1 0-1,0 0 0,-1 0 1,1 0-1,-1 0 0,2 1 0,23 0 98,-6 1-54,39-5 245,61-12 1,-36 5-67,7-1-99,115-9 86,2 16-46,-178 7-32,30 6 0,-49-7-16,4-3 541,-10-1-1489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37:15.3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92 241 2240,'1'-7'960,"0"-15"2873,-1 21-3745,0 1 0,0-1-1,0 1 1,0-1 0,0 1 0,0-1-1,0 1 1,-1-1 0,1 1 0,0-1-1,0 1 1,0-1 0,-1 1-1,1 0 1,0-1 0,-1 1 0,1-1-1,0 1 1,-1 0 0,1-1 0,0 1-1,-1 0 1,1-1 0,-1 1 0,1 0-1,0 0 1,-1-1 0,1 1 0,-1 0-1,1 0 1,-1 0 0,1 0-1,-1-1 1,1 1 0,-1 0 0,-2 3-48,0-1 0,0 0 1,0 1-1,0 0 0,1 0 0,-1 0 1,1 0-1,-2 4 0,-4 8 190,0 1-1,2 1 1,0-1-1,-6 31 0,6-14 291,-2 52 0,6-43-84,1 0 0,3-1 0,7 46 0,-5-70 524,6-85 1056,-5-190-2041,-6 155-4,1-32-541,1 124 266,-1 11 295,0-1 0,0 1 0,1 0 0,-1 0 1,0 0-1,0 0 0,0 0 0,0 0 0,0 0 0,0 0 1,0 0-1,0 0 0,0 0 0,0 0 0,1 0 0,-1-1 1,0 1-1,0 0 0,0 0 0,0 0 0,0 0 1,0 0-1,0 0 0,0 0 0,1 0 0,-1 0 0,0 0 1,0 0-1,0 0 0,0 0 0,0 0 0,0 1 1,0-1-1,1 0 0,-1 0 0,0 0 0,0 0 0,0 0 1,0 0-1,0 0 0,0 0 0,0 0 0,0 0 0,13 17-521,-9-10 574,9 16 64,-1 0-1,14 37 1,-1-3 124,86 183 466,-91-193-461,-16-34-107,12 22-1,-13-30 370,-3-5-471,0 1 1,0-1-1,0 0 0,0 0 0,0 0 0,0 0 1,0 0-1,0 0 0,0 0 0,0 0 0,0 0 0,0 1 1,0-1-1,0 0 0,0 0 0,0 0 0,0 0 1,0 0-1,0 0 0,1 0 0,-1 0 0,0 0 1,0 0-1,0 0 0,0 0 0,0 0 0,0 0 1,0 1-1,0-1 0,0 0 0,1 0 0,-1 0 0,0 0 1,0 0-1,0 0 0,0 0 0,0 0 0,0 0 1,0 0-1,1 0 0,-1 0 0,0-1 0,0 1 1,0 0-1,0 0 0,0 0 0,0 0 0,0 0 1,0 0-1,0 0 0,1 0 0,-1 0 0,0 0 0,0 0 1,0 0-1,0 0 0,0 0 0,0-1 0,0 1 1,0 0-1,0 0 0,0 0 0,0 0 0,0 0 1,0 0-1,0-1 0,3 0-202,-2-1 195,0 1 0,0 0 0,-1-1 0,1 1 0,0-1 0,0 1 0,-1-1 0,1 1 0,-1-1 0,0 1 0,1-1 0,-1 0 0,0 1 0,0-1 0,0-1 0,2-11 48,5-11-18,13-68 149,-5-76-126,-7 57-66,-1 29 64,-1-25-637,-5 106-114,2-2-2331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37:15.9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206 91 3552,'1'0'217,"-1"-1"0,1 0 1,0 0-1,-1 0 0,1 0 0,-1 0 0,0 0 1,1 0-1,-1 0 0,0 0 0,1 0 1,-1 0-1,0 0 0,0 0 0,0 0 1,0-1-1,0 1 0,0 0 0,0 0 0,0 0 1,-1 0-1,1 0 0,0 0 0,-1 0 1,1 0-1,0 0 0,-1 0 0,0 0 1,1 0-1,-1 0 0,1 0 0,-1 0 0,0 1 1,0-1-1,1 0 0,-1 0 0,0 1 1,0-1-1,0 1 0,-2-2 0,-1 2-115,-1 0 0,1 0-1,-1 0 1,1 0 0,-1 1-1,1-1 1,0 1 0,-1 0 0,1 1-1,0-1 1,-8 5 0,-4 2 22,-23 16 0,34-20-78,-4 2 49,1 0-1,0 1 1,0 0-1,0 0 1,1 1 0,-10 12-1,16-17-54,-1-1-1,1 1 0,0-1 1,-1 1-1,1 0 0,0-1 1,1 1-1,-1 0 0,0 0 1,1-1-1,-1 1 0,1 4 1,0-5 9,1 0 0,-1 0 0,1 0 0,-1 0 0,1 0 0,0 0 0,0 0 0,-1 0 0,1-1 0,1 1 0,-1 0 0,0-1 0,0 1 0,1-1 0,-1 1 0,1-1 0,-1 1 0,1-1 0,2 2 1,2 0 46,-1 0 0,1-1 1,0 1-1,0-1 1,0-1-1,0 1 1,1-1-1,-1 0 1,0 0-1,0-1 1,1 1-1,9-2 1,8-2 153,-1 0 0,24-7 1,-32 7-101,-1-1 1,0-1-1,0 0 0,0-1 1,20-12-1,-29 15-97,0-1-1,0 1 1,0-1 0,0 0-1,-1-1 1,1 1-1,-1-1 1,0 1 0,-1-1-1,1-1 1,-1 1-1,0 0 1,0-1 0,-1 1-1,4-12 1,-5 14-43,0 0 0,-1-1 0,1 1 0,-1 0 0,0 0 1,0 0-1,0-1 0,0 1 0,-1 0 0,1 0 0,-1 0 1,0 0-1,0 0 0,0 0 0,0 0 0,-1 0 0,1 0 0,-1 0 1,1 0-1,-1 1 0,0-1 0,0 1 0,0-1 0,-1 1 1,-3-3-1,0 0-15,-1 1 1,1 1-1,-1-1 1,1 1-1,-1 0 1,0 0-1,-1 1 0,1 0 1,-12-2-1,13 4-10,0 0-1,0 0 0,0 0 1,0 1-1,0-1 0,1 1 1,-1 1-1,-7 1 0,-1 2-116,0 1-1,-12 7 1,24-12-176,0 0 1,0 0-1,0 0 1,1 0 0,-1 0-1,0 1 1,1-1-1,-1 1 1,1-1-1,-1 1 1,1 0-1,0-1 1,0 1 0,-1 0-1,1 0 1,-1 3-1,2 3-1478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37:16.3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 4736,'0'1'273,"0"1"-1,0 0 1,-1 0 0,1 0-1,0-1 1,-1 1 0,0 0-1,1-1 1,-3 4 0,3-4-155,-1 0 0,1 0 1,-1 0-1,1 0 0,-1-1 1,1 1-1,0 0 0,0 0 1,-1 1-1,1-1 0,0 0 1,0 0-1,0 0 0,0 0 0,0 0 1,0 0-1,0 0 0,0 0 1,1 1-1,0 1 326,-1 0 0,1-1-1,-1 1 1,0 0 0,0 0 0,-1 5-1,1 2 2798,0-32-1348,0 20-1774,0 1 0,0-1 1,0 0-1,0 0 0,0 1 0,1-1 1,-1 0-1,1 1 0,-1-1 0,2-2 1,-2 4-117,0 0 0,0 0 0,0 0 0,0 0 1,0 0-1,0 0 0,0 0 0,1 0 1,-1 0-1,0 0 0,0 0 0,0 0 0,0 0 1,0 0-1,0 0 0,0 0 0,0 0 0,0 0 1,0 0-1,0 0 0,0 0 0,1 0 0,-1 0 1,0 0-1,0 0 0,0 0 0,0 0 0,0 0 1,0 0-1,0 0 0,0 0 0,0 0 0,0 0 1,0 0-1,0 0 0,0 0 0,0 0 1,1 0-1,-1 0 0,0 0 0,0 1 0,0-1 1,0 0-1,0 0 0,0 0 0,0 0 0,0 0 1,0 0-1,0 0 0,0 0 0,0 0 0,0 0 1,0 0-1,0 0 0,0 0 0,0 1 0,0-1 1,0 0-1,0 0 0,1 13-19,-8 15-763,9-23 272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37:30.7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478 8 4224,'1'-8'3189,"-5"16"1390,-3 5-4363,-2-2 94,0 1 0,-1-2 0,-1 1 0,0-1 1,-12 9-1,4-4-17,-11 10 171,1 1 0,1 2 0,1 1 0,-43 62 0,42-46-174,3 1 0,2 1 0,1 1 0,3 1 0,2 1 0,2 0 0,3 1 0,1 1 0,3 0-1,-2 79 1,8-81 24,3-1 0,2 0 0,2 0 0,20 84-1,-18-110-171,1 0-1,0-1 0,2 0 0,23 38 1,-23-45-81,1 0-1,1-1 1,0 0 0,0-1 0,2 0 0,-1-1 0,19 12 0,-4-6 184,-2-2-85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37:31.8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40 2976,'-4'-7'479,"-7"-13"420,8 8 2704,3 15-3475,1 0 0,0 1-1,1-1 1,-1 0 0,0 0 0,1 0-1,0 0 1,0 0 0,3 4-1,1 2 79,124 177 2631,-121-174-2778,5 9 112,0 1 1,-2 0-1,0 1 1,-1 1 0,8 28-1,-2 4 373,10 65 0,18 208 2000,-43-279-1927,-2-1 0,-14 91-1,9-105-403,-1-2 0,-2 1 0,-1-1-1,-17 37 1,20-54-147,-2 0 0,0-1 1,-1 0-1,-1 0 0,0-1 0,-1 0 1,0-1-1,-1-1 0,-1 0 0,-19 15 0,8-10 80,0-2-1,-32 14 1,40-22-464,1 0 0,-1-2 0,0 0 0,0 0-1,-21 2 1,35-7 282,-1 1-436,0-1 0,0 1 0,0-1-1,0 0 1,-1 0 0,1 0-1,0-1 1,0 1 0,0-1-1,0 0 1,0 1 0,-4-3 0,-4-5-2440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37:33.7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407 109 3072,'17'-43'6954,"-13"21"-2743,-4 20-2944,0 9-949,0-1-535,-2 52 933,-3 1 0,-3-1 0,-23 87 0,22-116-369,-2-1 1,-25 50 0,29-65-213,6-9-87,-1-1-1,0 1 0,0-1 0,0 0 0,0 0 1,0 0-1,-1 0 0,0 0 0,1-1 1,-1 1-1,0-1 0,0 0 0,0 1 0,-6 2 1,6-5-12,0 1 0,0 0 0,0-1 0,0 1 0,0-1 0,0 0 0,0 0 0,0 0 0,0-1 0,0 1 0,0-1 0,0 0 0,0 1 0,0-1 0,0-1 0,0 1 1,1 0-1,-1-1 0,-2-1 0,-1-1-22,0 0 0,1-1 1,0 0-1,0 0 0,-6-7 1,-9-10 32,4 5-21,1 0 0,1-2-1,-19-31 1,12 13 3,-17-43-1,34 69-57,0 0 0,1 0 0,0-1 0,-2-17-1,4 22 29,0 0 0,1 1-1,0-1 1,1 0-1,-1 0 1,1 1-1,1-1 1,-1 1-1,4-10 1,-1 10 26,1 0 0,0 0 0,0 0 0,1 1-1,-1 0 1,1 0 0,0 0 0,12-7 0,0 2 53,0 1 1,1 0-1,0 1 1,0 1-1,1 1 1,0 1-1,23-4 0,6 3 222,90 0 0,-106 6-154,-1 2 1,1 2 0,-1 1-1,0 1 1,0 2 0,-1 1-1,52 24 1,-79-32-277,27 10 746,-30-10-688,0-1-1,0 0 1,0 0-1,0 0 1,0 1-1,0-1 1,0 0 0,0 0-1,0-1 1,0 1-1,0 0 1,0 0-1,0 0 1,0-1-1,0 1 1,-1-1 0,1 1-1,0 0 1,0-1-1,0 0 1,0 1-1,0-1 1,-1 1 0,1-1-1,1-1 1,2-6-3838,1 0 1127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37:41.9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295 80 2720,'0'-1'229,"0"0"0,0 0 0,0 0 0,1 0 0,-1 0 1,0 0-1,0 0 0,1 0 0,-1 0 0,0 0 0,1 0 0,-1 0 0,1 1 0,0-1 1,0-1-1,0 1 104,0 0 1,0 0-1,-1 0 1,1 0-1,-1 0 1,1-1-1,-1 1 1,1 0 0,-1 0-1,1 0 1,-1 0-1,0 0 1,0-1-1,0 1 1,0-2-1,0-5 1089,0 5-577,0 6-440,0-2 203,-4 0 304,-19 37 260,-25 43 104,4 13-542,-26 50 4,41-84-532,-9 16 73,-12 20 303,49-90 60,3-16-511,-2-2-220,2 0 0,-1 0-1,2 0 1,0 0 0,6-18 0,4-14 149,44-158-261,-37 140 227,37-75 0,-51 125-90,2-4 88,19-31 0,-27 46-1,1 0-19,0 0 0,-1 0 1,1 0-1,0 0 0,0 0 1,-1 0-1,1 1 0,0-1 1,0 0-1,0 0 0,2 0 1,-3 1 10,1 0 1,0 0-1,0 0 1,-1 0-1,1 0 1,0 0 0,0 0-1,-1 1 1,1-1-1,0 0 1,0 0-1,-1 1 1,1-1 0,0 0-1,-1 1 1,1-1-1,-1 1 1,1-1 0,0 1-1,-1-1 1,1 1-1,-1 0 1,0-1-1,2 2 1,4 6 101,0-1 1,-1 2-1,0-1 0,0 1 1,0 0-1,2 10 0,18 61 355,-14-41-282,7 25 16,-5-18-24,19 49 0,-9-33-60,8 17 146,-24-61-148,-6-14-128,0 0-1,0 0 1,1-1-1,-1 1 1,1-1 0,0 1-1,3 4 1,-4-7 115,-1 9-1413,-2-6-2140,-2-9-901,2-4 1003,5 0 1062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9:01.9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72 9376,'-5'-15'4256,"23"4"-3680,-4 2 160,4 4-512,9-6-32,-1 8-96,2-6-160,-1 6 32,-5-2-480,-4 10 288,-5-2-3072,-3 6 1824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37:42.4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1984,'-3'0'18177,"5"0"-16805,7 3-3496,-1-1 2461,0-1 1,-1 0-1,1-1 0,8 0 1,6 1-192,94 4-237,-94-5-749,38-3 1,-48 2 12,20 1-411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37:43.9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1 264 2656,'5'-5'13568,"2"4"-13122,1 0 0,0 0 0,-1-1 0,0 0 0,11-4 0,23-6-211,-1 6 103,69-2-1,44 10 520,-44 0-314,-95-2-423,-6-1-62,-1 1-1,1 0 1,-1 1-1,1 0 1,-1 0-1,12 4 1,-11-3 80,-1 0-1,1-1 1,0 0 0,-1 0 0,1 0 0,9-1 0,-16-2-82,0-1 0,0 1 0,0 0 0,0 0 0,0 0 0,-1-1 0,1 1 0,-1 0 0,1-6 0,-1-1-65,-1 0 0,0 0 0,-1-1 0,0 1 0,0 0 0,-1 0 0,0 1 0,-1-1 0,0 1 0,0-1 0,-1 1 0,0 0 0,0 1 1,-1-1-1,0 1 0,0 0 0,-1 1 0,0-1 0,0 1 0,0 1 0,-1-1 0,0 1 0,0 1 0,-9-5 0,4 4-127,-13-8 229,39 12-154,0 0 0,0 1-1,24 3 1,-24 1 125,0 1 0,-1 1 0,0 0 0,20 13 0,-29-17-54,-1-1 0,-1 1 1,1 0-1,0 0 0,0 0 0,-1 0 0,1 0 1,-1 0-1,1 0 0,-1 0 0,0 0 0,0 1 1,0-1-1,0 1 0,0-1 0,-1 0 0,1 1 0,-1 0 1,1-1-1,-1 3 0,0 7 148,0-1 1,-1 0-1,-3 16 1,1-8 6,1-5-103,0 1 0,-2-1 0,0 0 0,0 1 1,-1-2-1,-1 1 0,0-1 0,-1 0 0,-1 0 0,-10 14 0,-5 9-11,19-29-3,0 0 0,-1 0-1,0 0 1,0-1-1,0 1 1,-1-1-1,-10 9 1,4-12-2358,11-3 2120,1 0 1,-1 0 0,1 0-1,0 0 1,-1-1 0,1 1-1,0 0 1,-1 0-1,1 0 1,0 0 0,-1 0-1,1-1 1,0 1-1,-1 0 1,1 0 0,0-1-1,-1 1 1,1 0 0,0 0-1,0-1 1,-1 1-1,1 0 1,0-1 0,0 1-1,0 0 1,-1-1 0,1 1-1,0 0 1,0-1-1,0 1 1,0 0 0,0-1-1,0 1 1,0-1 0,0 1-1,0-1 1,3-3-2376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37:45.5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39 3232,'6'-13'14601,"-1"39"-12349,1 120 383,0 6-2081,3-93-413,3 37 123,-11-77-103,-1-13-137,0-1 1,1 1-1,-1 0 1,3 8-1,-2-1 545,-3-10-181,-2-8-476,-2-35-178,-6-51-32,9 54 329,1 5-58,3-38 0,0 9-106,0 46 116,0 0 0,0 0 0,1 0 0,1 1 0,1-1 0,0 0 0,1 1 0,0 0 0,14-25 0,-15 34 12,0 0 0,0 1 0,0 0 0,0-1 0,1 2 0,-1-1 0,1 0 1,0 1-1,0 0 0,1 0 0,9-3 0,-5 2-6,1 0 1,1 1-1,-1 0 0,0 1 1,14-1-1,-16 2 38,0 1-1,1 0 1,-1 0 0,0 1-1,1 0 1,-1 1 0,14 4-1,-19-4-5,0-1 0,0 1 0,0 0 0,0 0-1,-1 1 1,1-1 0,0 1 0,-1 0-1,0 0 1,0 0 0,1 0 0,-2 0-1,1 1 1,0-1 0,-1 1 0,0 0-1,0 0 1,3 6 0,-3-3 16,0 0 1,-1 0-1,0 1 1,0-1-1,0 1 0,-1-1 1,0 1-1,-1-1 1,1 1-1,-1-1 0,-1 0 1,0 1-1,0-1 0,0 0 1,-1 0-1,0 0 1,0 0-1,-5 6 0,-2 3 44,0 0 0,-1-2-1,0 1 1,-1-1-1,-1-1 1,-19 16 0,12-13 11,-1-2 0,0 0 0,-1-1 0,-1-1 0,1-1 1,-31 10-1,50-20-60,-1 0 0,1-1 0,-1 1 0,1-1 0,-6 0 0,22-6-277,17 4 108,0 1 0,0 2 1,0 0-1,33 7 1,-40-4 138,1 0 0,41 14 1,-56-15-4,0 1 0,0 0 1,-1 0-1,0 1 0,0 0 1,0 0-1,0 1 0,-1 0 1,13 14-1,-16-16 75,-1 0-1,0 1 1,0-1 0,-1 1 0,1 0-1,2 9 1,-4-12-45,0-1 0,-1 1 0,1 0 0,-1 0 0,0 0 0,0 0 0,0-1 0,0 1 1,0 0-1,0 0 0,0 0 0,0 0 0,-1 0 0,1-1 0,-1 1 0,1 0 0,-1 0 0,0-1 0,1 1 0,-1 0 0,0-1 0,-2 3 0,-2 0 47,-1 1 0,0-1 0,0 0 0,0 0 0,0 0 0,-1-1 0,0 0 0,1-1 0,-1 1 0,0-1 0,0-1 0,0 1 0,-1-1 0,-9 0 0,-8 1-111,0-2 0,-46-5-1,44 1-830,0-1 0,-29-10 0,34 8-2360,-23-12 0,32 10-715,3 3 1264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37:47.2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91 3328,'2'4'14863,"5"4"-11794,7 8-5347,-10-11 3770,0 3-1345,-1-1-1,0 1 1,-1 0 0,0-1-1,2 15 1,1 2 88,23 108 953,24 90-179,-47-209-957,-1-2 68,-1 0 0,0 0 1,0 1-1,-1-1 0,1 24 0,-3-31-40,1 0 0,-1 0 0,1 0 0,-1 1 0,1-1 0,1 0 0,-1 0 0,0-1 0,5 8 0,-6-10 518,1-2-533,-1 0 0,0-1-1,0 1 1,1 0 0,-1-1 0,0 1 0,1 0 0,-1 0 0,1-1 0,0 0 0,3-7 31,1-3-38,0 0 0,1 0-1,1 0 1,12-17 0,-1 1-16,49-88-61,-39 64-33,2 1-1,69-87 1,-59 93-156,54-46 0,-23 31 64,-43 36-277,-27 17-1196,-19 41-20307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37:48.5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405 0 1984,'4'5'13690,"-38"-1"-9763,-19 11-2805,24-7-608,0 0-52,1 2 1,0 0-1,-44 24 1,60-28-387,1 1 1,0 0 0,1 1-1,-1 1 1,1-1 0,1 1-1,0 1 1,0 0 0,1 0-1,-12 21 1,17-25-22,0 0 0,1 0 1,0 1-1,1-1 0,-1 0 0,1 1 1,0-1-1,1 1 0,-1 0 0,2 8 1,-1-13-25,0 1 0,1 0 0,-1-1 0,1 1 0,0 0 1,0-1-1,0 1 0,0-1 0,0 1 0,1-1 1,-1 0-1,2 3 0,-1-4-15,-1 1-1,0-1 1,1 0-1,-1 0 1,1 0-1,-1 0 1,1 0-1,-1-1 1,1 1-1,0 0 1,-1-1-1,1 1 1,0-1-1,0 0 1,-1 1-1,1-1 1,0 0-1,0 0 1,-1 0-1,3-1 1,5 0 31,0-1 1,-1 0-1,1 0 1,-1-1 0,1 0-1,-1-1 1,0 0-1,0 0 1,-1-1 0,1 0-1,-1 0 1,0-1-1,8-7 1,9-12-216,-1-1 1,21-30-1,-35 43 191,0 1-9,0 0 0,-1-1 0,0 0 0,6-16 0,-13 27-44,0-1 0,-1 1 0,0-1 0,1 1 0,-1-1 0,0 1 0,-1-5 0,1-1 168,0 8-136,0 0-1,0-1 0,0 1 1,0 0-1,0 0 1,0-1-1,0 1 0,0 0 1,0 0-1,0-1 1,-1 1-1,1 0 0,0 0 1,0-1-1,0 1 0,0 0 1,0 0-1,0 0 1,-1 0-1,1-1 0,0 1 1,0 0-1,0 0 1,-1 0-1,1 0 0,0 0 1,0-1-1,0 1 1,-1 0-1,1 0 0,0 0 1,0 0-1,-1 0 1,1 0-1,0 0 0,0 0 1,-1 0-1,1 0 0,0 0 1,0 0-1,-1 0 1,1 0-1,0 0 0,0 0 1,-1 0-1,1 0 1,0 0-1,0 1 0,0-1 1,-1 0-1,1 0 1,0 0-1,0 0 0,0 0 1,-1 1-1,1-1 1,-1 1 32,-1 0 1,1-1 0,0 1-1,-1 0 1,1 0 0,0 0 0,0 0-1,0 1 1,-1 0 0,1 1 27,-1 0 0,1 0 0,0 0 1,1 0-1,-1 0 0,0 0 0,1 0 1,0 1-1,-1-1 0,1 0 0,1 0 0,-1 0 1,0 0-1,1 0 0,-1 1 0,1-1 0,0 0 1,0 0-1,2 3 0,3 7 200,1-1 1,0 0-1,10 13 1,-4-8 19,-10-12-217,0 0 0,1 0-1,0-1 1,0 0 0,0 0 0,0 0 0,1 0 0,-1-1 0,1 0 0,0 0 0,0 0-1,9 3 1,-10-4-170,-1-1 0,1 0 0,0-1-1,0 1 1,0-1 0,0 1-1,0-1 1,4-1 0,-4 1-433,0-1-1,1 0 1,-1 0-1,0 0 1,0-1 0,0 1-1,-1-1 1,6-3 0,-7 5-881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38:27.3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0 796 1472,'5'7'632,"0"-10"525,-2 1-594,4-9 7183,-4 2-7401,0 0 0,0 0-1,3-17 1,-7-160 1065,0 143-1209,0 16-105,0-92 277,3-42 74,-3 91-382,1 69-94,0 0 1,0 0-1,0 0 1,0 1-1,0-1 1,0 0 0,0 0-1,0 0 1,1 0-1,-1 1 1,0-1-1,1 0 1,-1 0-1,1-1 1,-1 2 23,0 0 0,1 0 1,-1 0-1,0 0 0,0 0 1,1 0-1,-1-1 0,0 1 1,0 0-1,1 0 0,-1 0 1,0 0-1,0 0 0,1 0 1,-1 0-1,0 0 0,0 1 1,1-1-1,-1 0 0,0 0 1,0 0-1,0 0 0,1 0 0,-1 0 1,0 0-1,0 0 0,0 1 1,1-1-1,-1 0 0,0 0 1,0 0-1,17 22 129,10 25-147,37 90 0,-42-84 321,45 76-1,4-13-14,-67-110-213,0-1 0,0 1 0,9 9 1,-11-14-55,0 1 0,0 0 0,0-1 0,0 1 0,0-1 0,1 1 0,-1-1 1,0 0-1,1 0 0,-1 0 0,1 0 0,4 0 0,-4 0 7,0 0-1,0 0 0,0 1 1,-1-1-1,1 1 0,0-1 1,-1 1-1,1 0 0,-1 0 1,1 0-1,-1 0 1,0 1-1,0-1 0,0 0 1,0 1-1,-1-1 0,3 5 1,11 13 497,-13-18 472,-1-14-352,3 3-495,0-1 1,-1 0 0,0 0 0,1-13-1,4-42 100,-7 61-232,47-382 318,-41 337-184,1-61-1,-8 106-190,0 1-1,0-1 0,0 1 0,1-1 0,-1 1 1,1-1-1,0 1 0,0 0 0,3-6 0,-2 12-1326,2 7-3348,-1 2 2970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38:27.8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62 3808,'0'0'1227,"-8"-7"1060,4 10 1004,-3 0-3037,1 1 0,-1 0 0,1 0 0,-1 1-1,1-1 1,1 1 0,-1 1 0,1-1 0,0 1 0,-8 11 0,7-9-191,1-1 1,0 2 0,1-1-1,0 0 1,0 1-1,1 0 1,0-1 0,-3 18-1,6-23-41,-1 0-1,1-1 1,0 1-1,0 0 1,0-1-1,1 1 1,-1 0-1,1-1 1,-1 1-1,1-1 1,0 1-1,0-1 1,0 1-1,0-1 1,3 4-1,-3-4 17,0 0 0,1-1 0,-1 0 0,1 1 0,-1-1 0,1 0 0,0 0 0,0 0 0,-1 0 0,1 0 0,0 0 0,0 0 0,0-1 0,0 1 0,0-1 0,0 1 0,0-1 0,0 0 0,4 0 0,70-5 1146,-66 5-1044,-1-1-1,0 1 1,0-2-1,1 1 1,9-4-1,-14 3-57,-1 1 0,0-1 0,0 0 0,0 0 1,0-1-1,0 1 0,0-1 0,0 0 0,-1 1 0,0-2 0,1 1 0,3-6 0,-1 0 18,-1 0 1,0 0-1,0 0 0,3-12 0,-6 15-69,-1 1-1,0-1 0,0 1 1,0-1-1,-1 0 0,0 1 1,0-1-1,0 0 0,-1 1 0,1-1 1,-1 0-1,-1 1 0,1-1 1,-1 1-1,0 0 0,-3-7 1,2 8-30,1-1 0,0 1 1,-1 0-1,0 0 1,0 0-1,0 0 1,0 1-1,-1-1 1,0 1-1,1 0 0,-1 0 1,0 0-1,0 0 1,-1 1-1,1 0 1,-1 0-1,1 0 1,-1 0-1,-6-1 0,4 2-101,-1 1 0,1 0 0,0 0 0,-1 1 0,1 0 0,0 0 0,0 0 0,-1 1 0,1 0-1,1 1 1,-1-1 0,-8 6 0,7-4-401,-1 1-2511,9-5 2893,0 0 1,0 1-1,0-1 1,0 0 0,1 0-1,-1 0 1,0 1-1,0-1 1,0 0 0,1 0-1,-1 0 1,0 1-1,0-1 1,0 0 0,1 0-1,-1 0 1,0 0-1,0 0 1,1 1 0,-1-1-1,0 0 1,0 0-1,1 0 1,-1 0 0,0 0-1,0 0 1,1 0 0,-1 0-1,0 0 1,1 0-1,-1 0 1,0 0 0,0 0-1,1 0 1,-1-1-1,17 4-1795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38:28.4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0 3072,'8'8'800,"-8"-8"-770,0 0-1,0 0 0,0 1 0,0-1 0,1 0 0,-1 0 1,0 0-1,0 0 0,0 0 0,0 0 0,0 0 0,0 0 1,0 0-1,1 0 0,-1 0 0,0 0 0,0 0 0,0 0 1,0 0-1,0 0 0,0 0 0,1 0 0,-1 0 0,0 0 1,0 0-1,0 0 0,0 0 0,0 0 0,1 0 0,-1 0 1,0 0-1,0 0 0,0 0 0,0 0 0,0 0 0,0 0 1,0 0-1,1 0 0,-1 0 0,0-1 0,0 1 0,0 0 1,0 0-1,0 0 0,0 0 0,0 0 0,0 0 0,0 0 1,0-1-1,0 1 0,1 0 0,-1 0 0,0 0 0,0 0 1,0 0-1,0 0 0,0-1 0,0 1 0,0 0 0,0 0 1,0 0-1,0 0 0,0 0 0,0-1 0,-1 1 0,1 0 1,0 0-1,5 35 6424,-4-31-3587,1-11-2138,-2-1-698,-2 12 740,1 10-483,1-5-398,0-7 159,0 0 0,0 1-1,-1-1 1,1 0-1,-1 1 1,0-1-1,0 0 1,0 0 0,0 0-1,0 0 1,0 0-1,0 0 1,-3 3-1,-5 10 434,7-15 327,2-6-162,0-19 73,1 4-828,-1 20 94,0-1 1,0 1-1,0 0 0,1 0 1,-1 0-1,0 0 0,1 0 1,-1-1-1,1 1 1,-1 0-1,2-1 0,-2 2 14,0 0 0,0 0-1,0 0 1,0 0 0,0 0 0,0 0-1,0 0 1,0 0 0,0 0 0,0 0-1,0 0 1,0 0 0,0 0 0,0 0-1,0 0 1,0 0 0,0 0 0,0 1-1,0-1 1,0 0 0,0 0 0,0 0-1,0 0 1,0 0 0,0 0 0,0 0-1,0 0 1,0 0 0,0 0 0,0 0-1,0 0 1,0 0 0,1 0 0,-1 0-1,0 0 1,0 0 0,0 0 0,0 0-1,0 0 1,0 0 0,0 0 0,0 0-1,0 0 1,0 0 0,0 0 0,0 0-1,0 0 1,0 0 0,0 0 0,0 0-1,0 0 1,0 0 0,0-1 0,0 1-1,0 0 1,0 0 0,0 0 0,0 0-1,0 0 1,0 0 0,0 0 0,0 0 0,-2 10-12,2-9-21,0 0-1,-1-1 0,1 1 1,0 0-1,0 0 0,0 0 1,0 0-1,0-1 0,0 1 1,0 0-1,0 0 0,0 0 1,0 0-1,0-1 0,1 2 1,6 9-3107,0-3 965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38:30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14 2976,'0'-14'6960,"-5"27"-6118,-34 222 2102,33-182-2723,-37 234 902,42-277-1058,0 0 0,0 0-1,0 0 1,1 0 0,1 0 0,2 12 0,-3-20-24,0-1 0,1 0 0,-1 0 0,0 1 0,1-1 0,0 0 0,-1 0 0,1 0 0,0 0 0,-1 0 0,1 0 0,0 0 0,0 0 0,0 0 0,0 0 0,0 0 0,0-1 0,0 1 0,1 0 0,1 0 14,-1 0 1,1 0 0,0 0 0,-1 0 0,1-1-1,0 1 1,-1-1 0,6 0 0,2-1 43,1 0-1,0 0 1,15-6 0,-13 5-20,-1 0 0,17-1 0,-15 3-46,21-5 1,45-11 195,-55 8-134,-18 4 20,-15 6 320,5-2-1094,-1 0 0,0 0 0,0 0-1,0 0 1,1-1 0,-1 1-1,-5-3 1,-12 0-3410,9 6 1973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38:30.5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36 235 6880,'-29'-3'2229,"23"2"-1349,21-5 1179,43-9-767,-1-3 0,73-32 1,-65 20-845,121-38 0,-42 26-315,-143 42-271,0-1-1,0 1 1,1 0-1,-1 0 1,0-1-1,0 1 1,0 0-1,0 0 1,1 0-1,-1 0 1,0 0-1,0 0 1,0 1-1,0-1 1,0 0-1,1 0 1,-1 1-1,0-1 1,0 1-1,0-1 1,0 1-1,0 0 1,0-1-1,0 1 1,0 0-1,-1-1 1,2 2-1,0 1-625,-1 0-1,1 0 0,-1 0 0,0 0 1,0 0-1,0 0 0,-1 0 1,1 0-1,0 4 0,3 13-2040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4:58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46 171 6720,'-45'-31'3040,"45"26"-2624,8-2 384,10 2-512,41-10 192,14 2-320,30-7 288,0 5-256,41-5 96,-9 3-160,13 1 64,-14 9-96,6 7-3008,-22 3 1568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9:02.2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86 9216,'-19'0'4192,"43"0"-3648,7-3 1376,4 0-1153,23-6 353,5 1-704,19-8-224,-1 9-128,22-10 128,0 6-96,5 2-32,-13 6-32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38:35.2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1118 2496,'0'0'82,"0"0"0,-1 0 0,1 0 0,0 0-1,0 0 1,0 0 0,-1 0 0,1 0 0,0 0 0,0 0 0,0 0 0,-1 0 0,1 0-1,0 0 1,0 0 0,0 0 0,0 0 0,-1-1 0,1 1 0,0 0 0,0 0 0,0 0-1,0 0 1,0 0 0,0-1 0,-1 1 0,1 0 0,0 0 0,0 0 0,0-1 0,0 1 0,0 0-1,0 0 1,0 0 0,0-1 0,0 1 0,0 0 0,0 0 0,0 0 0,0-1 0,0 1-1,0 0 1,0 0 0,0 0 0,0-1 0,1 0 1489,40-32 2742,18-25-3005,-33 33-614,-8 6-375,-1-1-1,0-1 1,24-40 0,-28 40-236,-4 7-91,-1 0 0,7-17-1,0 5-85,-14 25 105,0-1 1,0 1-1,0 0 1,0 0-1,0 0 1,0 0-1,0 0 1,0 0-1,0 0 1,0 0-1,1 0 0,-1 0 1,0 1-1,0-1 1,1 1-1,-1-1 1,2 0-1,-2 1 3,-1 0 0,1 1-1,0-1 1,-1 0 0,1 0-1,-1 0 1,1 0 0,-1 1 0,1-1-1,-1 0 1,1 1 0,-1-1-1,1 0 1,-1 1 0,1-1 0,-1 1-1,1-1 1,-1 0 0,1 1-1,-1-1 1,0 1 0,0-1 0,1 1-1,-1 0 1,0-1 0,0 1-1,1-1 1,-1 1 0,0-1 0,0 1-1,0 1 1,1 23-27,0-12 110,0 1-34,0 0 0,-1 0 0,0 1 0,-4 24 0,3-23-59,0 1 0,2 16 1,1 4 152,-2-34-143,0 0 1,1 0-1,0 0 0,-1 1 1,1-1-1,0 0 0,1 0 1,-1 0-1,1-1 0,-1 1 1,1 0-1,0 0 0,0-1 1,0 1-1,0-1 0,0 0 0,5 4 1,4 5 20,-9-9-19,1 0 0,-1 0 0,0-1 0,1 1 0,0-1 0,-1 0 0,1 0 0,0 0 0,0 0 0,0 0 0,-1-1 0,1 1 0,0-1 0,0 0 0,0 0 0,0 0 0,0 0-1,0 0 1,0-1 0,0 1 0,5-2 0,1-1 15,-1 1 0,1-1-1,-1-1 1,0 1 0,0-2-1,10-6 1,112-70 281,-102 64-294,-16 10 19,0-1 0,-1 0-1,0-1 1,0-1 0,-1 0-1,16-20 1,-21 23-17,0 1-1,0-1 1,-1-1 0,-1 1-1,1-1 1,-1 1 0,0-1-1,-1 0 1,0 0 0,0 0-1,0 0 1,0-15-1,-2 22-20,0 0-1,0 0 1,0 0-1,0 0 0,0 0 1,0 0-1,-1 0 0,1 0 1,0 0-1,0 0 1,-1 1-1,1-1 0,0 0 1,-1 0-1,1 0 0,-1 0 1,1 0-1,-1 1 1,0-1-1,1 0 0,-2-1 1,1 2-8,0 0 0,0-1 0,0 1 1,0 0-1,0 0 0,0 0 1,0-1-1,0 1 0,1 0 0,-1 0 1,0 1-1,0-1 0,0 0 0,0 0 1,0 0-1,0 0 0,-1 1 1,-5 2-29,1 0 1,1 0 0,-1 1 0,-9 7 0,-4 5 12,1 1 0,0 1-1,2 1 1,0 0 0,1 2 0,1-1-1,1 2 1,1-1 0,0 2 0,-12 35-1,22-51 32,0 0-1,0-1 0,1 1 1,0 0-1,0 0 0,0 0 1,1-1-1,0 1 0,0 0 0,2 10 1,-1-16 17,0 1-1,-1-1 1,1 0 0,0 1-1,0-1 1,0 0 0,0 1 0,0-1-1,1 0 1,-1 0 0,0 0 0,1 0-1,-1 0 1,0 0 0,1-1 0,-1 1-1,1 0 1,-1-1 0,1 1 0,-1-1-1,1 1 1,0-1 0,2 0-1,1 1 42,1 0 1,0-1-1,0 0 0,-1 0 0,10-2 0,-1 0 14,0 0 0,0-1 0,-1-1 1,1-1-1,-1 1 0,20-11 0,-17 4-50,0 0 0,-1-1 0,0-1 0,0 0 0,-2-1 0,15-18 0,-24 25-22,1 0 0,-1 0 0,-1-1 0,1 1 0,-1-1 0,3-13 0,7-50 36,-11 51-23,-1 18-29,-1 0 0,1-1 0,-1 1 0,0 0 0,0 0 0,0 0 0,0 0 0,-1 0 0,1 0 0,-1-1 0,1 1 0,-1 0 0,0 0 0,1 0 0,-3-2 0,3 4-1,0 0 0,-1 0 0,1 0 0,0 0 0,-1 0 0,1 0 0,0 0 0,-1 0 0,1 0 0,0 0 0,-1 0 0,1 0 0,0 0 0,-1 0 0,1 0 0,0 0 0,-1 1 0,1-1 0,0 0 1,0 0-1,-1 0 0,1 1 0,0-1 0,0 0 0,-1 0 0,1 0 0,0 1 0,-8 8-111,5 1 83,0 0 1,0 0-1,1 0 0,0 0 1,1 0-1,0 1 0,1-1 1,0 0-1,0 1 0,1-1 1,0 1-1,1-1 0,1 0 1,-1 0-1,8 16 0,-6-19 25,0 1-1,0-2 1,1 1-1,0 0 1,7 6-1,-10-11 49,1 1 0,-1-1 0,1 0 0,-1 0 1,1-1-1,-1 1 0,1-1 0,0 1 0,0-1 0,0 0 0,0 0 0,0 0 0,0 0 0,0-1 0,6 1 0,-6-1-1,-1-1 0,1 1 0,-1-1 0,0 0 0,1 0 0,-1 0-1,0 0 1,1 0 0,-1 0 0,0-1 0,2-1 0,22-20 203,-24 21-214,5-6-13,0-1 0,0 0 0,-1 0 0,-1-1 0,0 1 0,0-1 0,-1 0 0,4-14 0,2-2 23,21-58-343,-28 79-55,2 11 72,-4-3 333,2 1-40,-1 0-1,-1 1 1,1-1 0,-1 1 0,0 0 0,0-1-1,0 1 1,0 6 0,1 1 50,3 42 191,-2 75 1,-3-107 245,1-25-438,0 0 0,0 1-1,0-1 1,0 0 0,0 1-1,0 0 1,3-4 0,3-6 31,20-45-6,64-96 1,-88 148-105,1 0 0,0 0 1,0 1-1,9-8 0,-12 11 12,1 0 0,-1 1-1,0-1 1,1 0 0,-1 0-1,0 1 1,1-1 0,-1 1 0,1-1-1,2 1 1,-3 0 2,-1 0 0,1 0 0,0 0 1,0 0-1,-1 0 0,1 0 0,0 0 0,-1 0 0,1 1 0,0-1 1,-1 0-1,1 1 0,0-1 0,-1 0 0,1 1 0,-1-1 0,1 1 1,-1-1-1,1 1 0,-1-1 0,1 1 0,-1-1 0,1 2 0,5 8-14,-2 0 0,1 0-1,-1 1 1,-1-1 0,0 1-1,3 21 1,6 19-152,-9-40 232,1 1-49,0 1 0,0-1 0,1 0 0,11 19 0,-15-29 27,1 0 0,-1 0-1,1 0 1,-1 0 0,1 0 0,0 0 0,0 0 0,0-1 0,0 1-1,0-1 1,0 1 0,0-1 0,0 0 0,1 0 0,-1 0-1,0 0 1,1 0 0,-1 0 0,1-1 0,-1 1 0,1-1 0,-1 0-1,1 0 1,0 0 0,-1 0 0,1 0 0,-1 0 0,1-1 0,4-1-1,-1 0 24,0 0-1,-1-1 0,1 0 0,-1-1 1,1 1-1,-1-1 0,0 0 0,-1 0 0,1 0 1,-1-1-1,1 0 0,-1 1 0,-1-2 1,6-8-1,3-7-33,-2 0 0,12-33 1,12-51 163,-23 68-293,7-36-261,-18 73 368,0-1-1,0 1 1,0 0 0,0 0 0,0 0 0,0-1 0,0 1 0,0 0-1,0 0 1,0 0 0,0-1 0,1 1 0,-1 0 0,0 0 0,0 0-1,0 0 1,0-1 0,0 1 0,0 0 0,1 0 0,-1 0 0,0 0-1,0 0 1,0 0 0,0-1 0,1 1 0,-1 0 0,0 0 0,0 0-1,0 0 1,1 0 0,-1 0 0,0 0 0,0 0 0,0 0 0,1 0 0,-1 0-1,0 0 1,0 0 0,0 0 0,1 0 0,-1 0 0,0 0 0,0 0-1,0 0 1,1 0 0,-1 0 0,0 1 0,0-1 0,6 8-154,-3 9 26,0 0 1,-1 29 0,0-12 59,-1-21 115,11 209 55,-13-208-31,0 0 0,-4 15 0,4-20-24,1-7-17,0-1-1,-1 0 1,1 1-1,-1-1 1,1 1-1,-1-1 1,1 1-1,-1-1 1,1 0-1,-1 0 1,0 1-1,0-1 1,0 0-1,0 0 1,0 0-1,0 0 1,0 0-1,0 0 1,0 0-1,-1 0 1,1 0-1,0 0 1,-2 0-1,1-1-8,0 1-1,0-1 0,0 0 1,-1 1-1,1-1 0,0 0 0,0-1 1,0 1-1,0 0 0,0-1 1,0 1-1,0-1 0,0 1 1,0-1-1,0 0 0,0 0 1,-3-2-1,-26-11 183,-7-5-252,33 15-83,4 4 48,0 2 54,8-2-54,0 0 1,0 1 0,0 0 0,13 3 0,-19-4 86,7 2 25,0 0 0,0-1-1,-1 0 1,1-1 0,0 0 0,0 0-1,0-1 1,0 0 0,0 0 0,0 0-1,-1-1 1,1-1 0,-1 1 0,1-1 0,-1-1-1,0 1 1,0-1 0,0 0 0,-1-1-1,1 1 1,-1-1 0,0-1 0,-1 1-1,1-1 1,7-11 0,13-18 12,39-71-1,-58 84-111,-7 20 50,0 0 0,1-1 0,-1 1 0,1 0 1,0 0-1,-1 0 0,1 0 0,0 1 0,0-1 0,0 0 0,2-2 0,-3 27-330,-6 14 258,-4 74 1,10-106 99,0-1 0,1 1 0,-1 0 0,1 0 0,0-1 0,0 1 0,1-1 0,-1 1 0,1-1 0,0 1 0,0-1 1,4 5-1,-5-7 17,0-1 0,1 1 0,-1-1 1,1 1-1,-1-1 0,1 0 0,0 0 0,0 0 1,-1 0-1,1 0 0,0 0 0,0 0 1,0-1-1,0 1 0,0-1 0,0 1 1,0-1-1,0 0 0,0 0 0,0 1 0,0-2 1,0 1-1,0 0 0,0 0 0,0-1 1,0 1-1,0-1 0,0 1 0,0-1 1,0 0-1,3-1 0,19-12 203,32-21 0,-47 28-215,8-5 10,0-2-1,-1-1 1,0 0-1,-1-1 1,-1 0-1,-1-1 1,0-1 0,15-28-1,5-16 30,29-83 0,-50 116-51,15-47 49,-4 0-1,-3-1 1,19-142 0,-27 50-657,-22 194 134,-1 19 297,-7 57 0,1-1 117,-6 12-16,-13 162-1,34-228 143,-3 28 46,5 78 0,1-124-102,-1-18 71,1 1 0,0-1 0,0 0 0,5 17 0,-6-26-57,0 0 1,0-1-1,0 1 0,0 0 1,1-1-1,-1 1 0,0-1 1,0 1-1,1 0 1,-1-1-1,1 1 0,-1-1 1,0 1-1,1-1 1,-1 1-1,1-1 0,-1 1 1,1-1-1,-1 0 1,1 1-1,0-1 0,-1 0 1,1 1-1,-1-1 1,1 0-1,0 0 0,-1 0 1,1 1-1,0-1 1,-1 0-1,1 0 0,0 0 1,-1 0-1,1 0 1,0 0-1,-1 0 0,1 0 1,0-1-1,-1 1 1,1 0-1,-1 0 0,1 0 1,0-1-1,-1 1 1,1 0-1,-1-1 0,1 1 1,0-1-1,3-2 34,0 0-1,-1 0 1,1-1-1,-1 1 1,4-6-1,5-8-5,-1 0-1,-1-1 0,14-36 0,13-22-460,-37 76 409,0 0 0,0-1 1,0 1-1,0 0 0,0 0 1,0 0-1,0 0 1,0 0-1,0 0 0,0 0 1,0 0-1,0 0 0,0 0 1,0-1-1,0 1 0,0 0 1,1 0-1,-1 0 1,0 0-1,0 0 0,0 0 1,0 0-1,0 0 0,0 0 1,0 0-1,0 0 0,0 0 1,0 0-1,0 0 1,1 0-1,-1 0 0,0 0 1,0 0-1,0 0 0,0 0 1,0 0-1,0 0 0,0 0 1,0 0-1,0 0 1,0 0-1,1 0 0,-1 0 1,0 0-1,0 0 0,0 0 1,0 0-1,0 0 0,0 0 1,0 0-1,0 0 0,0 0 1,0 0-1,0 0 1,1 1-1,-1-1 0,2 8-104,0 13-24,-2-16 112,4 107-116,-3-92 61,-1-16 96,0-1 1,0 1-1,1 0 1,-1 0-1,1 0 0,0-1 1,1 6-1,-1-8 0,-1 0 0,1 0-1,0 0 1,0 0 0,-1 0 0,1-1-1,0 1 1,0 0 0,0-1-1,0 1 1,0 0 0,0-1 0,0 1-1,0-1 1,0 1 0,0-1 0,0 0-1,0 1 1,0-1 0,0 0 0,0 0-1,1 0 1,-1 0 0,0 0 0,0 0-1,0 0 1,0 0 0,0 0 0,2-1-1,7-1 41,0-1-1,0-1 1,-1 0-1,1 0 0,-1 0 1,0-1-1,-1-1 0,13-9 1,5-2-142,-6 3 71,0 0-1,0-2 1,-2 0 0,0-1 0,-1 0-1,-1-2 1,0 0 0,-2 0 0,13-23-1,-4 6 56,-19 32-275,-8 13 84,-9 18 0,8-19 150,-38 72-95,39-72 75,0 1 0,1 0 0,0 0 0,1 0 0,0 1 0,0-1 0,0 14 0,2-19 23,1-1 0,-1 1 0,1-1 0,-1 0 0,1 0 0,0 1 0,1-1 0,-1 0 0,0 0 0,1 0 0,0 0 0,-1 0 0,1 0 0,0-1 0,4 5 0,-4-6 17,-1 1 1,1-1-1,0 1 1,0-1-1,0 1 1,-1-1-1,1 0 0,1 0 1,-1 0-1,0 0 1,0-1-1,0 1 1,0 0-1,0-1 1,1 1-1,-1-1 1,0 0-1,1 0 1,-1 0-1,0 0 1,0 0-1,1-1 1,1 0-1,1 0 0,-1-1 0,0 0 0,0 0 0,0 0 1,0 0-1,0-1 0,-1 1 0,1-1 0,-1 0 0,1 0 0,-1-1 0,0 1 1,0-1-1,-1 1 0,1-1 0,-1 0 0,0 0 0,0 0 0,0 0 0,0 0 1,-1-1-1,1 1 0,-1-1 0,0 1 0,-1 0 0,1-6 0,-1 6-27,-1 0 0,1 1 0,-1-1-1,0 0 1,0 0 0,-1 1 0,1-1-1,-1 1 1,0-1 0,0 1-1,0 0 1,0 0 0,0 0 0,-1 0-1,1 0 1,-1 0 0,0 1 0,0-1-1,-6-3 1,-4-3-65,-2 1 0,1 0 0,-17-6 0,28 12 77,3 2 0,-4-1 37,0-1-1,0 0 0,1 0 1,-1 0-1,-4-4 1,7 5-43,1 1-1,-1-1 1,1 0 0,-1 1 0,0-1 0,1 0 0,-1 1-1,1-1 1,0 0 0,-1 0 0,1 1 0,0-1 0,-1 0 0,1 0-1,0 0 1,0 1 0,0-1 0,0 0 0,-1 0 0,1 0 0,0 0-1,1 1 1,-1-1 0,0 0 0,0 0 0,0 0 0,0 0 0,1 1-1,-1-1 1,0 0 0,1 0 0,-1 1 0,0-1 0,1 0-1,1-1 1,0-1-43,1 0 0,0 0-1,1 0 1,-1 0-1,0 1 1,1-1 0,7-2-1,33-15-123,-19 9 111,-1-1 13,1 1-1,1 2 0,0 0 1,39-7-1,-62 15 30,1 0 0,0 1 0,-1 0 0,1 0 0,0 0 0,-1 0-1,1 1 1,0-1 0,-1 1 0,1 0 0,0 0 0,-1 1 0,1-1 0,-1 0 0,0 1 0,0 0 0,1 0 0,-1 0 0,5 5-1,-5-4 15,0 1 0,-1 0 0,1-1-1,-1 1 1,0 0 0,0 0-1,0 0 1,0 0 0,-1 1-1,0-1 1,0 0 0,0 1-1,0-1 1,-1 1 0,1 8-1,-1 21 24,-2-1 0,-1 1 0,-9 39 0,7-43 145,4-18 9,1-12-172,0 1 0,0-1 1,0 0-1,0 0 0,0 0 1,0 0-1,0 0 0,0 0 1,0 0-1,0 0 0,0 0 1,0 0-1,0 0 0,0 0 1,0 1-1,0-1 0,0 0 1,0 0-1,0 0 0,0 0 1,0 0-1,0 0 0,0 0 1,0 0-1,0 0 0,0 0 1,0 1-1,0-1 0,0 0 1,0 0-1,0 0 0,0 0 1,0 0-1,0 0 0,0 0 1,0 0-1,0 0 0,0 0 1,0 0-1,0 0 0,0 0 1,1 1-1,-1-1 0,0 0 1,0 0-1,0 0 0,0 0 1,0 0-1,0 0 0,0 0 1,0 0-1,0 0 0,0 0 1,0 0-1,1 0 0,-1 0 1,0 0-1,0 0 0,3-3 47,-1-1 0,0 1 0,0-1 0,1 1 0,0-5 0,14-21 8,0 3-47,-11 17-63,0 0 1,0 0-1,1 0 1,0 1-1,11-10 1,-17 17 33,0 0 0,0 0 1,0 1-1,0-1 0,0 0 0,1 1 1,-1-1-1,0 1 0,0 0 0,1-1 1,-1 1-1,0 0 0,0 0 1,1 0-1,-1-1 0,0 1 0,1 1 1,-1-1-1,0 0 0,1 0 1,-1 0-1,0 1 0,0-1 0,1 1 1,-1-1-1,0 1 0,0-1 1,0 1-1,0 0 0,1 0 0,-1-1 1,0 1-1,-1 0 0,1 0 1,2 2-1,1 2 14,1 1 0,-1 1 0,0-1 0,6 13 0,-9-17 13,18 35-68,38 56 0,-54-89 91,0 0 0,0 0 1,1-1-1,0 1 0,-1-1 0,1 0 0,1 0 1,-1 0-1,0-1 0,1 1 0,-1-1 1,1 0-1,0 0 0,-1-1 0,1 1 0,0-1 1,0 0-1,0-1 0,0 1 0,0-1 0,0 0 1,0 0-1,0-1 0,0 1 0,8-3 1,-4 1 3,0-1 0,0 0 1,-1 0-1,1-1 0,-1 0 1,0 0-1,0-1 0,-1 0 1,1-1-1,-1 1 1,0-1-1,0-1 0,7-9 1,-2-2-29,0-1 0,-2 0 0,0 0 0,-1-1 0,7-23 1,10-24-106,-22 59 37,-3 5 28,0 0 0,0 0 0,0 0 0,1 0 1,-1 0-1,1 0 0,0 1 0,0-1 0,0 1 0,0-1 1,0 1-1,5-4 0,-7 6 25,0 0 0,1 0 0,-1 0-1,1 0 1,-1 0 0,0 0 0,1 0 0,-1 0 0,1 0-1,-1 0 1,0 0 0,1 0 0,-1 1 0,1-1 0,-1 0-1,0 0 1,1 0 0,-1 0 0,0 1 0,1-1 0,-1 0 0,0 0-1,0 0 1,1 1 0,-1-1 0,0 0 0,1 1 0,-1-1-1,0 0 1,0 1 0,0-1 0,1 0 0,-1 1 0,0-1-1,0 0 1,0 1 0,0-1 0,0 1 0,0-1 0,0 0-1,0 1 1,5 22-4,-5-19 4,5 29 6,3 26 50,2 74 1,-9-102 22,0-18 24,-1 1 1,-3 24-1,3-36-69,0 0-1,-1 0 0,1 0 0,-1 0 1,1-1-1,-1 1 0,0 0 0,0 0 1,0-1-1,0 1 0,0-1 0,0 1 1,0-1-1,0 1 0,-1-1 0,1 0 1,-1 1-1,1-1 0,-1 0 0,1 0 1,-1 0-1,1 0 0,-4 1 0,2-2 1,1 1 0,-1-1 0,1 1 0,-1-1 0,1 0 0,-1 0 0,0 0 0,1-1 0,-1 1 0,1 0-1,-1-1 1,1 0 0,0 0 0,-1 1 0,1-1 0,-5-3 0,-8-4-24,-1 1-1,-26-8 1,11 4 73,26 10-44,4 1-46,1 0-1,-1 0 1,1 0-1,0-1 1,-1 1-1,1 0 1,-1 0-1,1 0 1,-1 0-1,1 0 1,0 0-1,-1-1 1,1 1-1,-1 0 1,1 0-1,0-1 1,-1 1-1,1 0 1,0 0-1,-1-1 1,1 1-1,0 0 1,-1-1 0,1 1-1,0-1 1,0 1-1,0 0 1,-1-1-1,1 0 1,0 2 12,1-1 1,-1 0 0,0 1-1,0-1 1,1 0 0,-1 1-1,0-1 1,1 0 0,-1 0-1,0 1 1,1-1 0,-1 0-1,1 0 1,-1 0 0,1 1-1,-1-1 1,0 0 0,1 0-1,-1 0 1,1 0 0,-1 0 0,1 0-1,-1 0 1,0 0 0,1 0-1,0 0 1,20 0 8,-14 0-33,54 3 32,13 0 457,-65-4-431,1 0-1,-1 0 1,1 0-1,-1-1 1,15-5-1,-11 2 20,-1 1-108,-1 0 0,0-1 0,0 0 0,-1 0 0,0-1 0,0-1 0,10-7 0,-15 9-925,0 1 0,0-1 1,0-1-1,-1 1 0,0-1 1,0 1-1,5-11 1,-1-2-1550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38:35.6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4 7232,'-15'-4'3264,"20"4"-384,0 0-2464,3 0-256,2 0-96,3 0-32,-5 0 128,6 0-96,-4 0 256,-2 0-192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38:35.9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55 6048,'-1'-1'144,"1"1"1,-1-1-1,0 0 1,1 1-1,-1-1 0,0 1 1,1-1-1,-1 0 1,1 0-1,0 1 0,-1-1 1,1 0-1,-1 0 1,1-1-1,9 0 982,-2 2-1122,45-4 2634,111-13 996,-44 5-3066,0 5 1,191 13 0,-261-3-4350,-52 5-1600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38:36.3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6 7968,'-76'-5'3616,"62"10"-3136,10-5-256,0 0-32,8 0-96,0 0-2432,5 3 1280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38:38.1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65 3072,'0'-64'9440,"0"63"-9200,0 10-251,-14 72 763,8-44-405,0 1-1,0 61 1,4-18 8,4 1 1,16 110 0,-10-125-125,2 10 359,-7-65-29,-2-16 52,-5-20-1750,-1-5-679,-16-74 1248,-35-150 408,46 209 1304,-6-65 0,16 103-1076,-1-1 0,1 1 0,1 0 1,-1 0-1,1-1 0,0 1 0,0 0 0,1 0 0,-1 0 0,1 0 0,1 0 0,-1 1 0,1-1 1,0 1-1,0-1 0,1 1 0,0 0 0,0 0 0,0 1 0,0-1 0,1 1 0,0 0 0,-1 0 1,2 0-1,6-3 0,-1 0-106,1 0 0,0 1 1,1 0-1,0 1 0,0 1 0,0 0 1,0 0-1,1 2 0,-1 0 0,1 0 1,-1 1-1,25 1 0,-31 1 49,0 0 0,0 1 1,-1-1-1,1 1 0,0 0 0,-1 1 0,0 0 0,1 0 0,7 5 1,-11-6-18,0 0 0,0 1 1,-1-1-1,1 1 1,0-1-1,-1 1 0,0 0 1,0 0-1,0 0 1,0 1-1,0-1 1,0 0-1,-1 1 0,0-1 1,1 1-1,-1-1 1,-1 1-1,2 6 0,-2 0 54,0 1-1,0 0 1,-1 0-1,0 0 0,-1 0 1,-1-1-1,1 1 0,-2-1 1,1 0-1,-8 15 0,-2-2 39,0 0 0,-2-1 0,-18 22-1,26-36-16,1 0 0,-2-1 0,1 0 0,-1-1 0,-16 11 0,5-6-23,-32 14 1,46-23-74,5-2 40,-1 1-1,0-1 1,0 1 0,1-1 0,-1 1-1,0-1 1,0 0 0,0 0-1,0 1 1,0-1 0,1 0 0,-1 0-1,0 0 1,0 0 0,0 0-1,0 0 1,0 0 0,0 0 0,0 0-1,-1-1 1,21-9 88,3 2-109,0 1-1,40-8 0,-54 14-13,-1 0 0,1 0 0,-1 1-1,1 0 1,0 0 0,-1 1 0,1 0 0,-1 1-1,1-1 1,-1 1 0,0 1 0,12 5 0,-6-1 17,-1 1 1,1 0 0,-1 1 0,-1 0-1,0 1 1,11 12 0,-16-15 9,0 0 1,-1 0 0,0 0-1,0 1 1,-1 0-1,0 0 1,0 0 0,-1 0-1,0 0 1,0 1-1,1 11 1,-2-13 7,-1 0-1,0 0 0,-1 0 1,0 1-1,0-1 1,0 0-1,-1 0 1,0 0-1,0 0 1,-1 0-1,0 0 0,0-1 1,-1 1-1,-3 7 1,2-7 48,-1 0 1,0 0 0,0 0 0,-1-1-1,0 0 1,0 0 0,0 0-1,-1-1 1,0 0 0,0 0 0,0-1-1,0 1 1,-9 2 0,-4 0-8,-1 0 0,0-2 0,0 0 0,-24 2 0,-86-1-303,111-5-1378,5 3 411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38:39.2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56 349 2400,'-12'-7'779,"8"2"66,0-1 987,-23-13 5736,22 13-5982,5 6-1572,0 0-1,0 0 1,0 1-1,0-1 1,0 0-1,0 0 0,0 0 1,0 0-1,0 0 1,0 0-1,0 0 1,0 0-1,0 1 1,0-1-1,0 0 1,0 0-1,0 0 1,0 0-1,0 0 1,0 0-1,0 0 1,0 0-1,0 0 1,0 0-1,-1 1 1,1-1-1,0 0 0,0 0 1,0 0-1,0 0 1,0 0-1,0 0 1,0 0-1,0 0 1,0 0-1,0 0 1,-1 0-1,1 0 1,0 0-1,0 0 1,0 0-1,0 0 1,0 0-1,0 0 1,0 0-1,0 0 1,-1 0-1,1 0 0,0 0 1,0 0-1,0 0 1,0 0-1,0 0 1,0 0-1,0 0 1,42-9 450,111-15-67,-15 2 118,163-4 231,-122 26 54,-83 1-522,-96-1-276,0 0 1,0 0-1,0 0 1,1 0 0,-1 0-1,0 0 1,0 0-1,0 0 1,0 0-1,0-1 1,1 1-1,-1 0 1,0 0-1,0 0 1,0 0 0,0 0-1,0 0 1,0-1-1,0 1 1,1 0-1,-1 0 1,0 0-1,0 0 1,0 0 0,0-1-1,0 1 1,0 0-1,0 0 1,0 0-1,0 0 1,0 0-1,0-1 1,0 1 0,0 0-1,0 0 1,0 0-1,0 0 1,0-1-1,0 1 1,0 0-1,-4-12 227,-4-6 88,-16-20-546,18 29 281,0 1 0,-1 0-1,0 0 1,0 1 0,-1 0 0,-11-9-1,6 6-114,-16-17-1,5 3 106,24 24-47,0 0 0,0 0 0,0 0 0,0 0 0,0-1-1,0 1 1,0 0 0,0 0 0,0 0 0,0 0 0,-1-1 0,1 1-1,0 0 1,0 0 0,0 0 0,0 0 0,0-1 0,0 1 0,0 0-1,0 0 1,0 0 0,0 0 0,0-1 0,1 1 0,-1 0-1,0 0 1,0 0 0,0 0 0,0-1 0,0 1 0,0 0 0,0 0-1,0 0 1,0 0 0,1 0 0,-1-1 0,0 1 0,0 0 0,0 0-1,0 0 1,0 0 0,1 0 0,-1 0 0,0 0 0,0 0-1,0 0 1,15-6-35,20 0 88,14 1-96,59-3-64,-93 8 98,1 0 0,-1 2 0,1 0 0,27 7 0,-40-8 14,1 0 0,-1 0 0,0 0-1,0 1 1,0-1 0,0 1 0,4 3 0,-6-4 1,0 0 0,0 0 0,0 0 0,0 0 0,0 0 0,0 0 0,-1 0 0,1 1 0,0-1 0,-1 0 0,1 0 0,-1 0 0,1 1 0,-1-1 0,0 0 0,0 1 0,1-1 0,-1 0 0,0 1 0,0-1 0,0 0 0,-1 2 0,0 5 24,-1 0 1,0-1 0,-1 1-1,0-1 1,-6 12 0,-24 35-18,18-29 112,-39 54 62,18-27-38,-8 18-186,28-40-2775,15-29 2586,1-1 1,0 1-1,-1-1 0,1 1 0,0 0 0,0-1 1,-1 1-1,1 0 0,0-1 0,0 1 0,0 0 1,0-1-1,0 1 0,0 0 0,0-1 0,0 1 1,0 0-1,0-1 0,0 1 0,0 0 1,1 0-1,-1-1-3,1 1 0,-1-1 0,0 0 0,1 1 0,-1-1 0,1 0 0,-1 0-1,1 0 1,-1 0 0,1 1 0,-1-1 0,1 0 0,-1 0 0,1 0 0,-1 0 0,1 0 0,-1 0 0,1 0 0,-1 0 0,1 0 0,-1-1 0,1 1 0,-1 0 0,1 0 0,0-1 0,14-2-3046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38:39.9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71 202 5152,'1'-6'1929,"0"9"220,0 13-846,-27 153 1546,5-33-1943,-4 35 80,24-158 138,2-15-409,5-24-63,-2-4-462,45-259 601,-31 198-773,9-40-281,-15 71 144,4-11-760,-17 71 872,1 0-1,0 0 0,0-1 0,0 1 0,0 0 1,0 0-1,0 0 0,0 0 0,0 0 0,0 0 1,1 0-1,-1-1 0,0 1 0,0 0 0,0 0 1,0 0-1,0 0 0,0 0 0,0 0 0,0 0 1,0 0-1,0-1 0,0 1 0,0 0 1,0 0-1,0 0 0,1 0 0,-1 0 0,0 0 1,0 0-1,0 0 0,0 0 0,0 0 0,0 0 1,0 0-1,0 0 0,1 0 0,-1 0 0,0 0 1,0 0-1,0 0 0,0 0 0,0 0 0,0 0 1,1 0-1,-1 0 0,0 0 0,0 0 0,0 0 1,0 0-1,0 0 0,0 0 0,0 0 0,0 0 1,1 0-1,-1 0 0,0 0 0,0 0 0,5 10-278,3 15 40,28 170 940,7 32 594,-27-159-908,32 86 0,-33-110-334,-9-25 69,1-1-1,0 0 1,1 0-1,13 21 0,-18-35-29,-2-2-59,0 0 0,1 0 0,0 0 0,-1 0-1,1 0 1,3 3 0,-5-5-167,1 0 0,-1 0 0,1 0 0,-1 0 0,1 0 0,-1 1 0,1-1 0,-1 0 0,0 0 0,1 0 0,-1 0 0,1 0 0,-1-1 0,1 1 0,-1 0 0,1 0 0,-1 0 0,0 0 0,1 0 0,-1-1 1,1 1-1,-1 0 0,1 0 0,-1-1 0,0 1 0,1 0 0,-1 0 0,0-1 0,1 1 0,-1 0 0,0-1 0,0 1 0,1-1 0,-1 1 0,0 0 0,0-1 0,0 1 0,1-1 0,-1 1 0,0-1 0,4-6-1960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38:40.2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35 5312,'-15'-6'1701,"26"-2"3632,14 3-4682,-1 2-1,1 1 1,27 0-1,5 1-510,3-2 48,-9 1-2016,-18 0-2954,-18 1 2036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38:40.9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1 3552,'-4'55'5413,"0"-22"-4241,0-1-1,-11 36 1,-28 63 1164,42-128-2180,0-2-248,1 0-1,0 1 1,-1-1-1,1 0 0,-1 0 1,0 0-1,1-1 0,-1 1 1,0 0-1,1 0 1,-3 1-1,2 2-744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38:43.8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1 361 1984,'-1'1'5365,"16"1"-2128,19 0-1578,-25-1-1416,1 0 1,-1-1-1,1 0 1,0-1 0,10-2-1,8-3-36,13-4 178,58-5-1,-74 12-286,361-18 471,-149 16-174,227 16-459,-371-1 64,-21-2 234,161 6 263,85 8 73,-71-18-329,-152-5-333,-55 1 90,326-8 20,-137-1 61,-56 3-233,181-8 149,100 12 160,-20 1 111,-349 0-138,129-6 267,134-9-553,-206 13 113,7 5 119,-46 0-41,560-2 479,-603 1-506,65-2 73,133-13-136,-40 4 72,356-13 31,-1 22-133,-345 1 80,-50 8 206,-4-1-41,149-18 114,-123 2 107,103-9-230,31-3 576,-192 11-255,59-5-257,-2-16-208,-196 30-16,54-11-1231,86-30-1,-139 40 748,0 1-1,-1-1 1,1 1-1,0-1 1,0 0-1,-1-1 1,0 1-1,1-1 1,-1 1-1,0-1 1,0 0-1,0 0 1,-1 0-1,1-1 1,-1 1-1,0 0 1,1-1-1,-2 0 1,1 1-1,0-1 0,-1 0 1,2-7-1,-1-23-3498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9:02.6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72 4992,'0'-20'2240,"14"3"-1952,-1 9 1760,5 5-1184,17-6 1216,10 6-1216,23-2 544,0 5-832,25-3 416,-1 3-577,32-4-223,-3 8-128,19-4 128,-9 0-96,25 0 320,-16 8-224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38:45.8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473 69 1728,'0'3'8517,"-1"-3"-8466,1 0-1,0 0 1,0 0 0,0 0 0,0 0-1,-1 0 1,1 0 0,0 0 0,0 0-1,0 0 1,0 0 0,0 1-1,-1-1 1,1-1 0,0 1 0,0 0-1,0 0 1,0 0 0,-1 0-1,1 0 1,0 0 0,0 0 0,0 0-1,0 0 1,0 0 0,-1 0-1,1 0 1,0 0 0,0 0 0,0-1-1,0 1 1,0 0 0,0 0 0,-1 0-1,1 0 1,0 0 0,0 0-1,0-1 1,0 1 0,0 0 0,-7-6 853,7 6-869,-3-5 297,-1 0 1,0 0 0,0 1 0,0 0-1,-1-1 1,1 1 0,-1 1 0,0-1-1,0 1 1,0 0 0,-7-3-1,8 4-210,-1 0-1,0 0 1,0 0-1,0 1 0,0 0 1,0 0-1,0 0 0,0 1 1,0 0-1,-1-1 0,1 2 1,0-1-1,0 1 0,-7 1 1,-8 4-57,6-3 94,0 1 1,-24 12 0,18-6-96,12-6-59,-1 0 0,2 0-1,-1 1 1,1 0 0,-1 0-1,1 1 1,1 0 0,-12 12-1,18-18-7,0 1 0,0-1 0,0 0 0,0 1 0,0-1 0,0 0 0,0 0 0,0 1-1,0-1 1,0 0 0,0 1 0,0-1 0,0 0 0,0 0 0,0 1 0,0-1 0,0 0-1,0 1 1,1-1 0,-1 0 0,0 0 0,0 1 0,0-1 0,0 0 0,1 0 0,-1 0-1,0 1 1,0-1 0,0 0 0,1 0 0,-1 0 0,0 1 0,0-1 0,1 0 0,-1 0-1,15 9 413,-6-4-263,-4-3-79,0 0 1,0 0-1,0-1 1,0 1-1,1-1 0,-1-1 1,0 1-1,1-1 0,5 0 1,12 2 106,12 0-67,-25-2-63,-1 1 0,1 0 0,13 3 0,96 31 174,-117-34-116,4 7 49,-5-7-139,-1-1 0,1 1 0,-1-1 0,1 1 0,-1-1 0,1 1 0,-1-1 0,1 1 0,-1-1 0,0 1 0,1 0 0,-1-1 0,0 1 0,0 0-1,1-1 1,-1 1 0,0 0 0,0 0 0,2 16 365,-2-14-370,1 0 0,-1 1-1,0-1 1,0 0 0,0 0 0,0 0 0,0 1 0,-1-1-1,1 0 1,-1 0 0,-1 4 0,-2 1 50,1 0 0,1 0 0,-3 14 1,4-16-20,0-1 0,-1 1 1,1 0-1,-1-1 0,0 1 1,0-1-1,-1 1 1,0-1-1,0 0 0,-5 6 1,4-5 4,-1-1 1,0-1 0,0 1-1,0-1 1,-1 0-1,0 0 1,1 0 0,-1-1-1,-1 0 1,-6 3 0,2-3-22,0-1 0,0 0 1,-1 0-1,1-1 0,0-1 0,-23-1 1,15 0-5,-21 2 0,-63 14-956,37 1-3308,47-11-1898,14-5 3387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38:46.8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31 4320,'4'5'11797,"27"21"-9669,-24-22-1927,0-1 0,0 0 0,1 0 0,-1 0 1,1-1-1,-1-1 0,1 1 0,0-1 0,11 0 1,9 0 226,34-5 0,-59 3-395,2 1 26,0-1-1,1 0 1,-1 0 0,1-1-1,-1 0 1,0 0 0,0 0-1,0 0 1,9-7 0,-13 9-49,-1-1 0,1 1 0,-1-1 0,1 1 0,-1 0 0,0-1 0,1 1-1,-1-1 1,1 0 0,-1 1 0,0-1 0,0 1 0,1-1 0,-1 0 0,0 1 0,0-1 0,0 1 0,1-1 0,-1 0 0,0 1 0,0-1 0,0 0 0,0 1 0,0-1 0,0 0 0,0 1 0,-1-1 0,1 0 0,0 1 0,-1-2 0,0 1 6,0-1-1,0 1 1,0-1 0,0 1-1,-1-1 1,1 1-1,0 0 1,-1-1 0,0 1-1,-2-1 1,-2-2 54,1 2 0,-1-1 0,0 1 0,0-1 0,0 2-1,-9-3 1,1 2 54,5 1-59,0 0 0,-1 1 0,1-1 0,-11 2-1,-8 1 111,20-1-135,0-1 0,1 1-1,-1 0 1,-12 3 0,17-3-23,0 1 1,0-1-1,0 0 1,0 1-1,0 0 1,0-1 0,0 1-1,1 0 1,-1 0-1,1 1 1,-1-1-1,1 1 1,0-1 0,0 1-1,0 0 1,-2 3-1,1 2 90,0 0 0,0 0-1,1 1 1,-2 16 0,1-10-33,0 29 305,3-32-282,-1-1 0,2 1 0,0-1-1,0 1 1,5 18 0,-4-24-12,0 1 0,0 0 0,1-1 0,0 1 0,0-1 0,0 0 0,1 0 0,0 0 0,0 0 0,1-1-1,-1 0 1,1 0 0,1 0 0,7 6 0,-5-6-33,0 0-1,0 0 1,0-1-1,1 0 0,-1-1 1,1 0-1,0 0 1,0 0-1,0-2 1,15 3-1,-10-3-7,1-1-1,-1 0 1,1 0-1,-1-2 1,27-5-1,-36 6-158,1 0 0,-1 1 0,1 0 0,0-1 0,5 2 0,8 0-9029,-12-1 6654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38:47.3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41 2816,'0'-1'268,"0"1"1,0-1-1,0 0 0,1 1 1,-1-1-1,0 0 0,0 1 1,1-1-1,-1 0 1,0 1-1,1-1 0,-1 0 1,1 1-1,-1-1 0,1 1 1,-1-1-1,1 1 0,-1-1 1,1 1-1,0 0 1,-1-1-1,1 1 0,0-1 1,-1 1-1,1 0 0,0 0 1,1-1-1,6-3 2975,-7 4-3158,-1-1 0,0 1 0,0 0 0,0 0 0,0-1 0,1 1 0,-1 0 0,0-1 0,0 1 0,0 0 1,0 0-1,0-1 0,0 1 0,0 0 0,1-1 0,-1 1 0,0 0 0,0-1 0,0 1 0,0 0 0,0-1 0,-1 1 0,1 0 0,0 0 0,0-1 0,0 1 0,0 0 0,0-1 1,0 1-1,0 0 0,-1 0 0,1-1 0,0 1 0,0 0 0,0 0 0,-1-1 0,1 1 0,0 0 0,0 0 0,-1 0 0,1-1 0,0 1 0,0 0 0,-1 0 0,-1-2 166,1 1 0,-1 0 0,1 0 0,-1 0 0,1 0 0,-1 1-1,0-1 1,-2-1 0,0 2-35,0 0 1,-1 0-1,1 0 0,0 1 0,0-1 0,0 1 1,0 0-1,1 0 0,-1 0 0,0 1 1,0-1-1,1 1 0,-1 0 0,1 0 1,-1 0-1,-5 6 0,-1-1 70,1 1-1,0 1 1,1 0-1,-13 16 1,17-18-175,0 0 1,0 0 0,1 0-1,0 1 1,0 0-1,1-1 1,0 1-1,0 0 1,1 0-1,0 12 1,0-7 52,1-1-1,0 0 1,1 0 0,1 0 0,0 0-1,4 14 1,-4-19-118,1 0-1,-1 0 1,1 0 0,0 0-1,1-1 1,0 0 0,0 0-1,0 0 1,1 0-1,0 0 1,0-1 0,0 0-1,1 0 1,-1 0 0,1-1-1,0 0 1,10 5-1,-6-4-278,1 0 0,0-1 0,0-1 0,0 1 0,1-2 0,-1 1 0,1-2 0,0 1 0,-1-2 0,1 1 0,0-2 0,19-2 0,13-13-2828,-1 2 906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38:50.2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4800,'-5'5'13338,"7"-5"-12415,96 3 2869,322 17-2918,-360-16-1284,-58-4-833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38:50.5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80 8960,'-6'0'1213,"2"0"890,8-3-686,-3 2-1313,0 1 119,0 0 1,0-1-1,-1 1 0,1 0 1,0 0-1,-1 0 0,1 0 1,0 0-1,0 0 1,0 0-1,-1 0 0,1 0 1,0 0-1,-1 0 0,1 0 1,0 0-1,0 1 1,0-1-1,14 3 1501,60-5 204,84-14 0,-43-3-2126,1-1-3882,-25 3-3189,-51 12 3707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38:51.7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431 3 3232,'2'-2'3581,"-11"13"2854,-45 33-3243,-34 29-1270,61-43-1548,1 0-1,1 2 1,2 0 0,-27 49 0,24-30 187,2 1 0,-25 77 0,41-106-429,2 0 0,0 0 0,2 1 0,0 0 0,2 0 0,0 0 0,2 26 0,2-19-12,1 0 0,2 0 0,0-1 1,2 0-1,2 0 0,0-1 0,2 0 0,1-1 1,2 0-1,0-1 0,2 0 0,1-1 0,1-1 0,23 25 1,115 103-1583,-151-150 317,1 3-3230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38:53.0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10 266 4384,'-2'0'3458,"0"5"-1185,1 15-236,1 27-691,6 209 1167,-7-162-2199,1 169 2603,-6-316-2581,5 36-325,-2-176-118,5 19 325,0-14-41,-1 77 1241,27 197-404,-10-36-833,22 57 93,-18-50-132,-5-12 64,59 144 47,-46-119-10,4 8 79,-19-41 713,-14-40-1004,0 0 0,0 0 0,0 0 1,0 0-1,0 0 0,-1 0 1,1 0-1,-1 0 0,0-5 1,1-2 17,3-47 107,10-95-344,7 32 140,56-178 0,-75 291 37,60-171-31,-44 115-1126,-17 56 626,-1 0-4740,17 26-8088,-8-3 10794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38:53.6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64 3072,'-8'-8'5738,"1"4"-2366,7 4-3250,0 0-1,0-1 1,-1 1 0,1 0-1,0 0 1,0-1 0,-1 1-1,1 0 1,0 0 0,-1-1-1,1 1 1,0 0 0,-1 0-1,1 0 1,0 0 0,-1 0-1,1 0 1,0 0 0,-1 0 0,1 0-1,0 0 1,-1 0 0,1 0-1,0 0 1,-1 0 0,1 0-1,0 0 1,-1 0 0,1 0-1,0 0 1,-1 0 0,1 0-1,0 0 1,-1 1 0,1-1-1,0 0 1,-1 0 0,1 1-1,-4 2 74,0 0-1,1 0 0,0 0 0,-1 0 0,1 0 0,1 1 0,-1 0 0,0-1 0,1 1 0,0 0 0,0 0 0,0 1 0,-2 4 0,-1 8-39,1 0 0,-3 18 0,5-26-30,0 6-17,0-1-1,0 1 1,2 0 0,-1-1-1,2 1 1,0 0-1,1 0 1,1-1 0,0 1-1,9 25 1,-10-35-30,0-1 0,0 1 0,0-1 0,1 0 0,0 0 0,0 0 0,0-1 0,3 5 0,-5-7-55,0 0 1,0 0 0,0 0-1,1 0 1,-1-1 0,0 1-1,1 0 1,-1 0 0,0-1-1,1 1 1,-1-1-1,0 1 1,1-1 0,-1 0-1,1 0 1,-1 1 0,1-1-1,-1 0 1,1 0 0,-1 0-1,1-1 1,-1 1 0,1 0-1,-1 0 1,1-1-1,-1 1 1,0-1 0,1 1-1,-1-1 1,3-1 0,-2 0 11,1 0 1,0 0-1,-1-1 0,0 1 1,0 0-1,0-1 1,0 0-1,0 1 1,0-1-1,2-4 0,10-32 145,-12 33-163,8-26 134,-2 0-1,9-63 1,-15 83-159,-2 0-1,1 1 1,-2-1 0,1 0-1,-2 1 1,1-1 0,-2 1 0,1-1-1,-2 1 1,1 0 0,-11-20-1,13 29-94,0 1 0,0-1 0,0 1 0,0-1 0,0 1 0,-1-1 0,1 1 0,-1 0 0,1-1 0,-1 1 0,1 0 0,-1 0 0,0 0 0,1 0 0,-1 1 0,0-1 0,0 0 0,0 1 0,0-1 0,1 1 0,-1 0 0,0 0 0,0-1 0,0 1 0,0 0 0,-4 1 0,4-1-232,-1 1 0,1 0 1,-1-1-1,1 1 0,0 0 0,-1 0 1,1 1-1,0-1 0,-1 0 1,1 1-1,0-1 0,0 1 0,0 0 1,1 0-1,-1 0 0,0 0 1,1 0-1,-3 4 0,2-2-623,0-1 0,0 1 0,1 0-1,0 0 1,-1 5 0,1 8-1383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38:53.9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6656,'5'11'3008,"9"17"-2624,-9-14 2272,-1-3-1536,0 1 1376,1 5-1441,-5-6 769,5 4-1056,-5-7-256,0 4-256,13-15-8319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38:59.1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266 629 2144,'0'0'699,"21"-19"7434,-26 13-3551,4 4-4365,-1 0 0,0 0 0,1 1 0,-1-1 0,0 1 0,-4-3 0,1 3 32,0-1 0,0 2 0,-1-1 0,1 0 1,0 1-1,-1 0 0,1 0 0,-1 1 0,-8 1 0,-13 1 166,16-2-313,1 1-1,-1 0 1,0 0 0,1 1-1,0 0 1,0 1-1,0 0 1,-11 6-1,16-7-80,0 0-1,0 0 0,0 1 0,1-1 1,-1 1-1,1 0 0,0 0 1,0 1-1,1-1 0,-1 1 0,1 0 1,0 0-1,0 0 0,0 0 0,1 1 1,-4 10-1,5-6-4,-1 0 1,1 0-1,0 0 1,1 0-1,0 0 1,1 0-1,0 0 1,1 0-1,0-1 1,0 1-1,1 0 1,0-1-1,1 0 1,0 1-1,0-1 1,1-1-1,10 14 1,-11-15 31,1-1 1,0 0 0,1-1 0,0 1-1,-1-1 1,2 0 0,-1 0 0,0-1 0,1 0-1,0 0 1,0-1 0,0 0 0,1 0 0,-1 0-1,1-1 1,-1 0 0,1-1 0,0 1-1,0-2 1,-1 1 0,1-1 0,15-1 0,-16-1-30,-1 1 1,1-1-1,-1-1 1,1 1-1,-1-1 1,0 0-1,0-1 1,0 1-1,-1-1 1,1 0-1,-1-1 0,0 1 1,0-1-1,4-6 1,-3 5-4,0-1 0,-1 0 0,0-1 0,-1 1 0,0-1 1,0 0-1,0 0 0,-1 0 0,-1 0 0,4-17 0,-4 12-8,-1 1 0,0-1 0,-2-23-1,0 31-5,0-1-1,0 0 1,0 1-1,-1 0 0,0-1 1,0 1-1,0 0 0,-1 0 1,0 0-1,0 0 1,-5-7-1,-1 4-23,0-1 0,0 1 0,-1 1 0,0 0 0,0 0 0,-1 1 0,0 0 1,-15-5-1,22 9-35,1 1 1,-1 0 0,0 0 0,1 0-1,-1 1 1,0-1 0,0 1 0,-6 0-1,7 0-98,99-5 123,-81 4 148,26-4-1,-31 3-52,1 0 0,-1 1-1,1 0 1,19 2-1,-3 1-84,-22-2 55,0 0 0,-1 1 0,1-1 0,0 1 0,8 2 0,46 17 565,-52-17-556,0-1 0,1 0 0,-1 0 1,1 0-1,0-1 0,-1-1 0,1 1 0,0-1 1,-1-1-1,1 1 0,13-4 0,-10 3-43,-1 1-1,21 1 1,-7 0-139,-23-1 226,0-5 535,-1 5-617,-1 0 0,1 0 1,0 1-1,-1-1 1,1 0-1,0 0 1,-1 0-1,1 0 1,0 0-1,-1 0 1,1 0-1,0 0 0,-1 0 1,1-1-1,0 1 1,-1 0-1,1 0 1,0 0-1,-1 0 1,1 0-1,0-1 1,-1 1-1,1 0 0,0 0 1,0 0-1,-1-1 1,1 1-1,0 0 1,0 0-1,-1-1 1,1 1-1,0-1 1,-5-1-22,1-1 0,-1 1 0,0 0 0,0 1 0,0-1 0,0 1 0,0 0 1,0 0-1,0 1 0,-6-1 0,-10-2-37,18 3 25,0 0 0,-1 0 0,1-1 1,0 2-1,0-1 0,-1 0 0,1 1 1,0-1-1,-5 3 0,-6 0-169,12-2 184,0 0-1,0 0 0,0 0 1,0 0-1,0 0 0,0 0 1,0 0-1,1 1 0,-1-1 1,1 1-1,-1-1 0,1 1 1,-1-1-1,1 1 0,0 0 1,0 0-1,0 0 0,0 0 1,0 0-1,-1 3 0,0-1 34,1 1-1,-1 0 0,1 0 0,0 0 0,1 0 1,-1 0-1,1 0 0,0 7 0,2 2 4,0-1-1,1 1 0,1-1 1,0 0-1,0-1 0,1 1 1,1-1-1,0 0 0,1 0 1,0 0-1,1-1 0,0 0 1,1-1-1,0 0 0,1 0 1,19 15-1,-24-22 12,0 0 0,0 0 1,0 0-1,0 0 0,1-1 1,-1 0-1,0 0 0,1-1 1,0 1-1,-1-1 0,1 0 0,0-1 1,0 0-1,9 0 0,-7-1-24,0-1-1,0 1 1,1-2 0,-1 1-1,-1-1 1,1-1-1,0 1 1,-1-1 0,8-5-1,10-10-123,-1-1 0,0-1 0,-2-1 0,25-31-1,-46 52 112,102-121-252,-88 104 216,-13 15 18,0 0-1,0 0 1,0 1-1,1-1 1,-1 1-1,1-1 1,0 1-1,-1 0 1,1 0-1,0 0 1,0 1-1,0-1 1,1 1-1,-1 0 1,5-2-1,-2 2 2,1 0 1,0 0-1,-1 0 0,1 1 0,0 0 0,0 1 0,-1-1 0,1 1 0,0 1 0,-1-1 1,14 6 1380,-27-7-1407,1 0 0,-1 1 1,1-1-1,0 2 0,-1-1 0,1 1 1,0 0-1,0 0 0,0 0 0,0 1 0,0 0 1,-9 7-1,11-7 39,0 0 0,1 0 0,-1 0 0,1 0 1,0 1-1,0 0 0,0-1 0,1 1 0,-1 0 0,1 0 0,-4 9 0,4-6 14,0-1-1,1 1 0,0 0 0,0 0 0,0 0 0,1 0 1,0 0-1,1 7 0,1 9 64,2 0 1,1 1-1,0-1 0,2-1 1,18 43-1,-24-64-63,-1 0-1,1 0 1,0 1 0,-1-1 0,1 0-1,0 0 1,0 0 0,0 0-1,-1 0 1,1 0 0,0-1 0,0 1-1,0 0 1,1 0 0,-1-1 0,0 1-1,0 0 1,0-1 0,0 1-1,1-1 1,-1 0 0,0 1 0,1-1-1,-1 0 1,0 0 0,0 0 0,1 0-1,-1 0 1,0 0 0,1 0 0,-1 0-1,0 0 1,1-1 0,-1 1-1,1-1 1,6-2-11,-1 0 1,0-1-1,0 0 0,11-8 0,-6 4 42,330-234-704,-291 193 710,-18 16 175,-13 15-148,-31 33 89,-19 32 84,27-42-229,1 1-1,-1 0 1,1 0 0,0 0-1,0 0 1,1 0 0,-1 10 0,1-3 74,0 1 1,2-1 0,2 21 0,-2-30-58,-1-1 0,1 1 0,0-1 0,0 0 0,0 1 0,0-1 0,1 0 0,-1 0 0,1 0 0,0 0 0,0 0 0,0 0 0,0 0 0,0-1 0,1 1 0,-1-1 0,1 1 0,4 2 0,-6-4-21,0-1 0,0 1 0,1-1 0,-1 1 0,0-1 0,0 0 0,0 1 0,1-1 0,-1 0 1,0 0-1,1 0 0,-1 0 0,0 0 0,0 0 0,1 0 0,-1 0 0,0-1 0,0 1 0,0 0 1,1-1-1,-1 1 0,0-1 0,0 1 0,2-2 0,1-1-8,0-1-1,-1 1 1,1-1-1,-1 1 1,3-6-1,3-1-65,92-111-528,-95 109 699,0 0-139,-6 12 23,0-1-1,0 1 1,1 0 0,-1 0 0,0 0 0,0 0 0,0-1 0,0 1 0,0 0 0,0 0 0,0 0 0,1 0 0,-1-1-1,0 1 1,0 0 0,0 0 0,0 0 0,1 0 0,-1 0 0,0 0 0,0 0 0,0 0 0,1 0 0,-1 0 0,0-1-1,0 1 1,0 0 0,1 0 0,-1 0 0,0 0 0,0 0 0,0 0 0,1 0 0,-1 1 0,0-1 0,0 0 0,2 15-221,-2-6 246,6 35-68,6 37 122,-9-68 43,0-1 0,1 0-1,0-1 1,9 19 0,-12-28-90,0 0 0,0 0 0,1 0 0,-1 0 0,1 0 0,-1 0 0,1 0 0,0 0 0,0 0 0,0-1 0,0 1 0,0-1 0,0 0 0,0 1 0,0-1 1,0 0-1,1 0 0,-1-1 0,0 1 0,1 0 0,-1-1 0,1 1 0,-1-1 0,1 0 0,-1 0 0,1 0 0,-1 0 0,0 0 0,1 0 0,-1-1 0,1 1 1,-1-1-1,1 0 0,-1 0 0,0 0 0,4-2 0,3-3 46,0 0 0,0-1 0,-1 0 0,12-13 0,29-38 18,-24 27 20,60-59 10,1-5-42,-77 86-92,-8 9 17,-1 0 1,0 0-1,0 0 0,0 0 0,0 0 1,0 0-1,0 0 0,0 0 1,0 0-1,0 0 0,1 0 0,-1 0 1,0 0-1,0 0 0,0 0 1,0 0-1,0 0 0,0 0 1,0 0-1,0 1 0,0-1 0,0 0 1,0 0-1,0 0 0,1 0 1,-1 0-1,0 0 0,0 0 0,0 0 1,0 0-1,0 0 0,0 0 1,0 1-1,0-1 0,0 0 1,0 0-1,0 0 0,0 0 0,0 0 1,0 0-1,0 0 0,0 0 1,0 0-1,0 1 0,0-1 0,0 0 1,0 0-1,0 0 0,0 0 1,0 0-1,-1 0 0,1 0 1,0 0-1,-7 25 50,3-15-51,-63 264 186,3-7-13,30-142-27,8-26-93,22-84-226,4-15 173,0 0-1,0 0 1,0 0 0,0 0-1,0 0 1,0 0-1,0 0 1,0 0 0,1 0-1,-1 0 1,0 0 0,0 0-1,0 0 1,0 0 0,0 0-1,0 0 1,0 0-1,0 0 1,0 0 0,0 0-1,0 0 1,0 0 0,0 0-1,0 0 1,0 0 0,0 0-1,0 0 1,0 0-1,0 0 1,0 0 0,0 0-1,0 0 1,1 0 0,-1 0-1,0 0 1,0 0 0,0 0-1,0 0 1,11-23 58,-4 8-58,2-1-19,19-39 25,25-67 0,-9-12-2,-21 60-108,47-104-1,-57 150 54,2 0 0,1 2 0,36-48 0,-51 73 58,0-1 0,0 1 0,0 0 0,0 0 0,0 0 0,1-1 0,-1 1 1,1 0-1,-1 1 0,1-1 0,-1 0 0,1 0 0,-1 1 0,1-1 0,-1 0 0,1 1 0,0 0 1,0-1-1,-1 1 0,1 0 0,0 0 0,-1 0 0,1 0 0,0 0 0,0 1 0,-1-1 0,1 0 0,0 1 1,2 0-1,-2 1 10,0-1 1,1 1-1,-1-1 1,0 1-1,0 0 1,1 0-1,-2 0 1,1 1-1,0-1 1,0 0-1,-1 1 1,1-1-1,-1 1 1,0-1-1,0 1 1,0-1-1,1 4 1,0 1-15,-1 0 0,-1 0 0,1 0 0,-1 0 0,0 0 0,-1 0 0,0 0 0,-2 9 0,0 6-186,3-20 150,-1 0 0,1 0 0,-1 0 0,0 0-1,0 0 1,0 0 0,0-1 0,0 1-1,0 0 1,0-1 0,0 1 0,-1-1-1,1 1 1,-1-1 0,1 1 0,-1-1 0,1 0-1,-1 0 1,0 0 0,0 0 0,1 0-1,-1 0 1,0 0 0,0-1 0,0 1-1,0-1 1,0 1 0,-3-1 0,-8 2-241,-1-1 0,1 0 1,-18-2-1,13 0-39,-16 6-166,40 3 539,-3-4-34,0-2 0,0 1-1,1 0 1,-1-1 0,1 1 0,-1-1 0,1 0-1,0 0 1,0-1 0,0 1 0,0-1 0,0 0-1,0 0 1,0 0 0,5 0 0,-3 0 40,0-1 1,1 0-1,-1 0 0,0-1 1,1 0-1,-1 0 0,0-1 1,0 1-1,9-5 1,93-42 384,143-55-335,-244 101-83,87-32 85,-77 27 25,-1-1 1,0 0 0,21-14 0,-23 7-479,-16 16 321,0 0 1,-1 1-1,1-1 1,0 0-1,0 1 1,0 0-1,1-1 0,-1 1 1,0 0-1,-1 3 1,-1-2 14,-1 3 27,0 0 0,0 0 1,0 1-1,1-1 0,0 1 0,0 0 1,1 0-1,0 0 0,0 1 0,1-1 1,0 1-1,0-1 0,1 1 0,0 0 1,0 0-1,1-1 0,-1 1 1,2 0-1,-1 0 0,1 0 0,1 0 1,-1-1-1,1 1 0,1-1 0,-1 1 1,6 9-1,-6-13 7,0 0 1,0 0-1,1 0 1,0 0-1,0 0 1,0 0-1,0-1 1,0 1-1,8 4 1,-10-7-32,1 1 1,0-1 0,0 0 0,0-1 0,0 1 0,0 0 0,0 0-1,0-1 1,1 1 0,-1-1 0,0 0 0,0 0 0,0 0 0,0 0-1,1 0 1,-1 0 0,0-1 0,0 1 0,0 0 0,0-1 0,0 0-1,0 0 1,3-1 0,7-5-61,0-2 0,0 0-1,0 0 1,-1-1 0,-1-1-1,11-13 1,-13 16 85,121-125-467,-128 132 435,5-4-29,0 1 1,1-1-1,0 2 0,-1-1 0,1 1 0,1 0 0,-1 0 0,13-3 1,-5 2-25,-6 8 158,-2-4-260,-7 0 156,1 0 0,-1 0 0,0 0 1,0 0-1,0 0 0,0 0 0,0 0 0,0 0 1,0 0-1,0 0 0,0 0 0,1 0 1,-1 0-1,0 0 0,0-1 0,0 1 0,0 0 1,0 0-1,0 0 0,0 0 0,0 0 0,0 0 1,0 0-1,0 0 0,0 0 0,0-1 0,0 1 1,0 0-1,0 0 0,0 0 0,0 0 1,0 0-1,0 0 0,0 0 0,0-1 0,0 1 1,0 0-1,0 0 0,0 0 0,0 0 0,0 0 1,0 0-1,0 0 0,0 0 0,0-1 1,-9-11-638,9 10 617,-1 1 1,1 0-1,-1 0 0,0-1 1,1 1-1,-1 0 1,0 0-1,0 0 1,0 0-1,0 0 1,0 0-1,0 0 1,0 0-1,0 0 1,0 1-1,0-1 1,0 0-1,-1 1 1,1-1-1,0 1 1,-1-1-1,-1 0 1,-5-1-52,2-1 79,0 0 23,0 0 1,0 1 0,0 0 0,0 0 0,-11-2 0,15 4-20,1 0-1,-1 0 1,0 0-1,1 0 1,-1 0-1,0 0 1,1 1-1,-1-1 1,1 0 0,-1 1-1,0 0 1,1-1-1,-1 1 1,1 0-1,0 0 1,-1 0 0,1 0-1,0 0 1,-1 0-1,1 0 1,0 0-1,0 0 1,0 1-1,0-1 1,0 0 0,0 1-1,0-1 1,-1 3-1,-3 9 128,0-1 0,1 1 0,1 0 0,0 0 0,0 0 0,2 0 0,-1 0 0,2 0 0,0 1 0,0-1 0,1 0 0,1 1 0,5 19 0,-6-28-86,1-1 0,0 1 0,0-1-1,0 1 1,0-1 0,1 0 0,4 6 0,-5-8-39,-1-1 0,0 1 0,1-1 0,-1 0 1,1 0-1,-1 0 0,1 1 0,-1-2 0,1 1 1,0 0-1,0 0 0,-1 0 0,1-1 0,0 1 1,0-1-1,0 1 0,0-1 0,0 0 0,0 0 1,0 0-1,-1 0 0,5 0 0,14-6-117,-1-1 0,1 0-1,-1-1 1,21-13 0,7-3-190,98-37-530,-84 36 197,49-30 124,-94 47 530,-8 4 75,6-4-248,-15 5 89,-1 3 58,0 1 0,0 0 0,-1 0 0,1 0 0,0 0 0,0 0 0,1 0 0,-1 0 0,0 1 0,0-1 0,1 1 0,-3 1 0,-9 8 73,-13 5 306,-41 35 0,61-46-335,0 1 0,0 0 0,0 0 1,1 1-1,0-1 0,0 1 0,1 0 0,0 1 1,0-1-1,1 1 0,-5 12 0,8-18-27,0 0-1,-1 0 0,1 0 1,0 0-1,0 0 1,0 1-1,0-1 0,1 0 1,-1 0-1,1 0 1,-1 0-1,1 0 1,0 0-1,0 0 0,0 0 1,0 0-1,1 2 1,-1-3-19,0 0 0,0 1 0,0-1 0,0 0 0,0 0 0,0 0 0,0 0 0,0-1 0,0 1 0,0 0 0,1 0 0,-1-1 0,0 1 0,1-1 0,-1 1 0,0-1 0,1 1 0,-1-1 0,1 0 0,-1 0 0,1 0 0,-1 0 0,0 0 0,1 0 0,-1 0 1,2-1-1,3 0 2,-1-1 1,0 0 0,0-1 0,0 1-1,-1-1 1,1 0 0,-1 0 0,1 0-1,-1-1 1,5-5 0,6-7-34,15-21-1,-26 32 16,9-12 82,0-1 0,-1-1 0,-1 0 0,-1-1 0,15-38 1,25-132 163,-16-4 38,-15 77 261,-18 113-491,-1 1-1,1-1 0,-1 0 1,0 1-1,0-1 0,0 1 1,0-1-1,-1-4 0,1 8-34,0-1 1,0 1-1,-1 0 0,1 0 0,0 0 0,0 0 0,0 0 0,0 0 0,0 0 0,0-1 0,0 1 0,0 0 0,-1 0 0,1 0 0,0 0 0,0 0 0,0 0 0,0 0 0,0 0 0,-1 0 0,1 0 0,0 0 0,0 0 0,0 0 0,0 0 0,0 0 0,-1 0 0,1 0 0,0 0 0,0 0 0,0 0 0,0 0 0,0 0 0,-1 0 0,1 0 0,0 0 0,0 0 0,0 0 0,0 0 0,0 0 0,0 0 0,0 1 0,-1-1 0,1 0 0,0 0 0,0 0 0,0 0 1,0 0-1,0 0 0,0 0 0,0 1 0,0-1 0,0 0 0,0 0 0,-1 0 0,1 0 0,0 0 0,0 1 0,0-1 0,-7 10-44,3 0 45,-1 0 1,2 0-1,-1 0 1,-3 19 0,4-17 6,-73 364-78,63-247-2463,11-92-635,-1-1 0,-13 54 0,8-65-703,4 0 1295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9:04.2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256 119 4064,'-1'0'244,"1"-1"0,-1 1 0,1-1 0,-1 1 0,1-1 0,-1 0 0,1 1 0,-1-1 0,1 0 0,-1 1 0,1-1 0,0 0 0,-1 1 0,1-1 0,0 0 0,0 0 0,0 1 0,0-1 0,-1 0 0,1 0 0,0 0 0,0 1 0,0-1 0,1 0 1,-1 0-1,0 0 0,0 1 0,0-1 0,0 0 0,1 0 0,-1 1 0,0-1 0,1 0 0,-1 1 0,1-1 0,-1 0 0,1 1 0,-1-1 0,1 1 0,1-1 1996,-2 1-2195,-3 8 909,-11 23-878,-2 5 42,-70 222 810,21-54 16,50-162-744,1-9 66,3 0 0,0 1 0,-9 57 0,19-73 171,3-10 693,2-8-652,4-9-27,7-15 21,-10 17-377,0 0 0,6-14 0,20-59-82,33-141 0,8-21-7,-49 186-42,39-66-1,-21 44 9,-40 76 8,0 1 0,0-1 0,0 0 0,0 1 0,0-1 1,0 1-1,0-1 0,1 1 0,-1 0 0,3-3 0,-3 4 12,-1 0 1,0 0-1,1 0 1,-1 0-1,0-1 1,1 1-1,-1 0 1,0 0-1,1 0 1,-1 0-1,0 0 1,1 0-1,-1 0 1,0 0-1,1 0 1,-1 0-1,0 0 1,1 0-1,-1 1 1,0-1-1,1 0 1,-1 0-1,1 0 1,-1 1-5,1 0 0,0-1 0,-1 1 0,1 0 0,-1-1 0,1 1 0,-1 0 0,1 0 0,-1-1 0,1 1 0,-1 0 0,1 1 0,63 237-226,-46-157 421,34 95 0,-34-129 54,2-1-1,44 77 1,-54-107-171,9 21 0,-13-25 160,1 1 0,9 13 0,-16-27-202,1 0 0,-1 1 0,0-1-1,0 0 1,0 0 0,0 0 0,0 1 0,0-1-1,1 0 1,-1 0 0,0 0 0,0 0-1,0 1 1,1-1 0,-1 0 0,0 0 0,0 0-1,0 0 1,1 0 0,-1 0 0,0 0 0,0 0-1,1 0 1,-1 1 0,0-1 0,0 0 0,1 0-1,-1 0 1,0 0 0,0 0 0,1-1-1,-1 1 1,0 0 0,1 0 0,4-8-1432,2-18-4337,-6 22 4572,3-5-1157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38:59.4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198 15 9984,'-50'-11'4512,"9"8"-3936,24 3-448,4 3-192,-10 2-32,4-2 32,-2 0-1760,7 6 960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39:00.6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32 3328,'0'-1'259,"-1"-1"-1,0 1 1,1-1-1,-1 0 1,1 1 0,0-1-1,0 0 1,0-3 0,0 4 151,0 0 0,0 0 0,0 1 0,0-1 0,1 0 0,-1 0 1,0 0-1,1 0 0,-1 0 0,1 0 0,-1 1 0,1-1 0,-1 0 1,2-1-1,-2 15 6225,1 8-5628,-2 45 667,6 226 1105,-4-231-2501,-1-32-116,1 0-1,7 43 1,-1-27-42,-5-28-76,7 30 0,-7-43-1286,-1-6 422,-1-11 95,-3-18 451,-25-224 1735,27 166-1123,3 35-79,-2 44-203,0 0 0,1 0 1,1 0-1,-1 0 0,2 0 0,-1 1 0,1-1 0,1 1 0,8-17 0,-8 19-12,1 0-1,0 0 0,0 1 1,0 0-1,0 0 1,1 0-1,0 1 1,1 0-1,-1 0 0,1 0 1,0 1-1,13-6 1,0 1 80,1 2 0,0 1 0,0 0 0,0 2 0,1 0 0,0 1 0,41 1 0,-53 2-62,-1 1 0,0 0 0,0 1 0,0 0 0,11 4 0,-16-5-25,0 0 1,-1 1-1,0 0 0,1 0 1,-1 0-1,0 0 1,0 1-1,0-1 0,0 1 1,0-1-1,-1 1 1,1 0-1,-1 0 0,4 7 1,-2-3 22,-2 1 0,1-1-1,-1 1 1,0-1 0,0 1 0,-1 0 0,0 0 0,0 0-1,-1-1 1,0 1 0,-2 13 0,0-7-19,-1 0 0,0 0 0,-1 0 1,-1-1-1,-9 22 0,2-14-22,-1-1-1,0 0 1,-1-1 0,-2 0-1,0-2 1,0 1 0,-2-2-1,0 0 1,-29 18 0,39-28-57,4-4-5,-1 2 0,0-1-1,1 1 1,0-1 0,0 1-1,0 1 1,-4 4 0,7-8 40,1-1 0,0 1 0,-1-1 0,1 1 0,0 0 0,0-1 0,-1 1 0,1 0 0,0-1 0,0 1 0,0 0 1,0-1-1,0 1 0,0 0 0,0-1 0,0 1 0,0 0 0,0-1 0,0 1 0,0 0 0,0-1 0,0 1 0,1 1 0,0-1-6,0 0-1,0 1 1,0-1 0,0 0-1,0 0 1,0 0-1,0 0 1,1 0 0,-1 0-1,2 1 1,5 2-42,0 0-1,0-1 1,10 3 0,-10-3 14,10 3 3,13 6 26,45 22 0,-67-29 18,0 0-1,0 1 1,-1 0 0,0 0 0,0 1 0,0 0-1,-1 0 1,0 1 0,6 10 0,-10-15 10,-1 1 0,0 0 0,0 0 1,0 0-1,-1 0 0,1 0 0,-1 0 0,0 0 0,0 0 1,-1 1-1,1-1 0,-1 0 0,0 0 0,0 5 0,-1-3 10,0-1 0,0 1 0,-1-1 0,1 1 0,-1-1 0,-1 0 0,1 0 0,-1 0 0,-5 8 0,0-3-12,1-1 0,-2-1 1,1 1-1,-1-1 0,0-1 0,-1 1 0,0-2 0,0 1 1,-19 8-1,1-5-293,0-2 0,-1-1-1,-40 5 1,66-11 229,-17 2-920,-1-1 0,0-1 0,0-1-1,-1 0 1,-30-6 0,50 6 588,0 0-1,0 0 1,0-1 0,1 1-1,-1-1 1,0 1 0,0-1-1,1 1 1,-1-1-1,0 0 1,1 0 0,-1 0-1,0 0 1,1 0 0,0 0-1,-1-1 1,-1-2 0,-2-9-2614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39:01.0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 10464,'3'-5'7015,"-3"5"-6844,12-2 2899,20 2-2214,-22 0 37,131-6 1187,3 0-2816,-106 8-1279,1 0-5565,-26-2 4818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39:03.4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1305 7296,'-3'2'712,"0"2"1202,9-2 990,-4-3-2513,0 0 1,0 0-1,0 0 0,0 0 0,-1 0 0,1-1 0,0 1 0,-1 0 0,1-1 1,1-2-1,0 1-70,5-6 197,-1 0-1,0 0 0,0-1 1,-1 0-1,5-11 0,23-57 537,-25 57-663,13-34 306,3 2 0,45-73 0,16 4 892,-85 121-1575,-1 1 0,0-1 0,1 0 0,-1 1-1,0-1 1,1 1 0,-1-1 0,1 1 0,-1-1 0,1 1 0,-1-1-1,1 1 1,-1 0 0,1-1 0,0 1 0,-1 0 0,1-1 0,0 1-1,-1 0 1,1 0 0,0 0 0,-1 0 0,1-1 0,0 1 0,-1 0-1,1 0 1,0 0 0,-1 0 0,1 1 0,0-1 0,-1 0 0,1 0-1,0 0 1,-1 0 0,1 1 0,0-1 0,-1 0 0,1 1-1,-1-1 1,1 0 0,-1 1 0,1-1 0,-1 1 0,1-1 0,-1 1-1,1-1 1,-1 1 0,1-1 0,-1 1 0,0-1 0,1 1 0,-1 1-1,3 2 13,-1 1-1,0-1 0,0 1 0,0 0 0,1 6 1,-1-2-25,-1 1 1,0-1-1,0 1 1,-1-1-1,-1 1 1,1-1-1,-1 1 1,-1-1-1,0 0 1,-6 18 0,-3 0 43,0 0 1,-18 28 0,24-46-160,0 0-1,-1 0 1,1-1-1,-2 0 1,1 0-1,-9 7 1,13-13 38,0 0 1,0-1 0,0 1 0,0-1 0,0 0 0,0 1 0,0-1 0,-1 0-1,1 0 1,0-1 0,-1 1 0,1 0 0,-1-1 0,1 1 0,-1-1 0,1 0-1,-1 0 1,1 0 0,-1 0 0,1-1 0,-1 1 0,1 0 0,-1-1-1,1 0 1,-1 0 0,1 1 0,0-2 0,-1 1 0,1 0 0,-2-2 0,-4-1-151,6 3 173,1 0 1,-1 0-1,0 0 0,0 0 1,1-1-1,-1 1 0,1 0 1,-1-1-1,-1-2 1,6 14 68,3 5 208,-3-12-187,0 0-1,0-1 1,0 1 0,1 0 0,-1-1 0,1 0 0,0 0 0,-1 0 0,1 0-1,0-1 1,0 1 0,0-1 0,0 0 0,0 0 0,0 0 0,0-1 0,6 1 0,1-1 91,1 0 1,-1-1-1,1 0 1,22-6-1,-5-2-9,0-1-1,0-1 1,-1-2-1,0-1 1,-2-1-1,1-1 1,-2-2-1,27-23 1,-40 32-75,0-2 0,-1 1-1,0-2 1,-1 1 0,0-1 0,-1-1 0,-1 0 0,12-23 0,2-19-123,-2-1 1,16-76 0,27-143 201,-18 3 437,-41 212-512,-4 50-78,0 10 27,0 0 0,0 0 1,0 0-1,0 0 0,0 0 0,0 0 0,0 1 0,0-1 1,0 0-1,0 0 0,-1 0 0,1 0 0,0 0 0,0 0 1,0 0-1,0 0 0,0 0 0,0 0 0,0 0 1,0 0-1,0 0 0,0 0 0,0 0 0,0 0 0,0 0 1,0 0-1,0 0 0,0 0 0,0 0 0,0 0 1,0 0-1,0 0 0,0 0 0,0 0 0,0 0 0,0 0 1,0 0-1,0 0 0,0 0 0,0-1 0,0 1 1,0 0-1,0 0 0,0 0 0,0 0 0,0 0 0,-1 0 1,1 0-1,0 0 0,0 0 0,0 0 0,0 0 0,-3 15-304,1-8 303,-9 39-187,-27 133 435,24-86-96,-46 433 259,58-486-374,0 2 156,1 0 0,2-1 0,7 45 0,-8-83-191,1 0 1,0 1-1,0-1 0,0 0 0,0 1 0,0-1 0,2 3 1,-2-5-5,-1-1 0,0 0 0,0 1 1,1-1-1,-1 0 0,0 0 1,0 1-1,1-1 0,-1 0 0,0 0 1,1 0-1,-1 0 0,0 1 1,1-1-1,-1 0 0,0 0 1,1 0-1,-1 0 0,0 0 0,1 0 1,-1 0-1,0 0 0,1 0 1,-1 0-1,0 0 0,1 0 0,0 0-9,1-1-1,-1 0 0,0 1 1,0-1-1,0 0 0,0 1 0,0-1 1,0 0-1,0 0 0,-1 0 1,3-1-1,6-11-175,0 0 0,8-16 0,-7 12 45,17-22 1,-14 25-80,0 0 1,0 0 0,31-22-1,54-29-51,-86 57 255,23-12 389,72-29 0,-103 47 295,-7 4-354,-16 8-11,-12 9 158,15-10-379,0 0 0,2 1-1,-1 1 1,1 0 0,-18 20 0,24-22-48,1 0 0,0 1 0,1 0 0,0 0 0,-8 17 1,12-23 0,0 1 1,1 0 0,-1-1 0,1 1 0,0 0-1,0 0 1,1 0 0,-1 0 0,1 0 0,0 0 0,0 0-1,1 0 1,0 0 0,0 0 0,0 0 0,2 5-1,-3-9-21,0 0 0,1-1 0,-1 1 0,0 0 0,1-1 0,-1 1 0,1 0 0,-1-1 0,1 1-1,-1-1 1,1 1 0,-1-1 0,1 1 0,0-1 0,-1 1 0,1-1 0,0 1 0,-1-1 0,1 0 0,0 1-1,-1-1 1,1 0 0,1 0 0,-1 0-13,1 0-1,-1 0 1,0 0-1,1 0 1,-1 0 0,1-1-1,-1 1 1,0 0-1,1-1 1,-1 0 0,0 1-1,2-2 1,2-1-38,0 0 0,-1-1 0,1 0 0,-1 0 0,6-7-1,1-2 6,5-5-70,-1 0 1,18-31-1,13-19-234,-46 75 341,0 0 0,0 0 0,1 0 0,0 0 0,2 7 0,1 0 6,-1 0 1,2 0 0,9 20-1,-12-29 9,0 0-1,1-1 1,-1 1-1,1-1 1,0 0-1,1 0 1,-1 0-1,1 0 1,0 0-1,0-1 1,0 1-1,0-1 1,5 3-1,-6-5-3,-1-1-1,1 1 1,-1 0-1,1-1 0,-1 0 1,1 1-1,0-1 1,-1 0-1,1 0 1,0 0-1,-1-1 1,1 1-1,-1-1 1,1 1-1,-1-1 1,1 0-1,-1 0 1,1 0-1,-1 0 0,3-2 1,2-1-6,-1-1 0,1 0 0,-1 0 1,0 0-1,9-11 0,-4 2-32,0 0 1,-1-1-1,-1 0 0,0-1 1,-1 0-1,6-19 0,26-101-85,28-152-240,-43 190 413,18-70 40,-32 119 39,5-70 1,-15 110-168,-1-1 0,0 1 1,-1-13-1,1 22 25,0 0-1,0 0 1,0 0-1,0 0 1,0 1-1,0-1 1,0 0-1,0 0 1,-1 0 0,1 0-1,0 0 1,0 0-1,0 0 1,0 1-1,0-1 1,0 0-1,0 0 1,0 0-1,-1 0 1,1 0-1,0 0 1,0 0 0,0 0-1,0 0 1,0 0-1,-1 0 1,1 0-1,0 0 1,0 0-1,0 0 1,0 0-1,0 0 1,-1 0-1,1 0 1,0 0 0,0 0-1,0 0 1,0 0-1,0 0 1,0 0-1,-1 0 1,1 0-1,0 0 1,0 0-1,0 0 1,0 0-1,0-1 1,0 1 0,0 0-1,-1 0 1,1 0-1,0 0 1,0 0-1,0 0 1,0 0-1,0-1 1,0 1-1,0 0 1,0 0 0,0 0-1,0 0 1,0 0-1,0 0 1,0-1-1,0 1 1,0 0-1,0 0 1,0 0-1,-8 11-56,-2 12 59,0 0 0,1 0 0,-6 27 0,-11 77 70,23-111-60,-16 97 144,5 2 1,2 127 0,14-184 31,10 60 1,-12-111-139,2 0 0,-1 0 1,1-1-1,0 1 0,0 0 0,5 8 0,-7-13-52,1-1-1,0 1 1,0-1-1,0 0 1,0 1-1,0-1 1,0 0-1,1 1 1,-1-1-1,0 0 1,1 0-1,-1 0 1,1 0-1,-1 0 1,1 0-1,-1-1 1,1 1-1,-1-1 1,1 1-1,0-1 1,0 1-1,-1-1 1,1 0-1,0 0 1,-1 1-1,1-2 1,0 1-1,0 0 0,-1 0 1,4-1-1,8-4-67,1-1 0,-1 0-1,0-1 1,-1 0-1,1-1 1,10-10 0,-3 4-19,-8 6 61,0-1 1,-1 0-1,0 0 0,-1-1 1,0-1-1,14-18 0,-22 26 22,-1 0-1,1 0 1,-1 0 0,0 0-1,0 0 1,0 0 0,0 0-1,0 0 1,-1 0 0,0-1-1,1 1 1,-1 0 0,0 0-1,0 0 1,-2-7 0,2 10 11,-1-1 1,1 1-1,0-1 0,-1 1 1,1 0-1,-1-1 1,1 1-1,-1 0 0,1-1 1,-1 1-1,1 0 1,-1-1-1,1 1 0,-1 0 1,1 0-1,-1 0 0,1 0 1,-1-1-1,0 1 1,1 0-1,-1 0 0,1 0 1,-1 0-1,1 0 1,-1 0-1,0 1 0,1-1 1,-1 0-1,1 0 1,-1 0-1,1 0 0,-1 1 1,1-1-1,-1 0 1,0 1-1,-20 10 8,16-8 6,1 0 0,0 0 0,0 1 0,1-1 0,-1 1 0,1 0 1,-1 0-1,1 1 0,1-1 0,-1 0 0,0 1 0,1 0 0,-3 8 0,4-10 10,1 0 1,-1 0-1,1 0 0,-1 1 1,1-1-1,0 0 1,0 0-1,1 0 0,-1 1 1,1-1-1,-1 0 1,1 0-1,0 0 0,0 0 1,0 0-1,1 0 0,-1 0 1,1 0-1,0-1 1,0 1-1,-1 0 0,2-1 1,2 4-1,-2-3-19,1 0 0,0 0 0,-1 0-1,1-1 1,0 1 0,0-1 0,0 0 0,1 0-1,-1 0 1,0-1 0,1 1 0,4 0 0,-1-1-11,-1-1 0,1 1 0,-1-1 1,1 0-1,-1-1 0,14-2 0,1-3-3,0-1 0,-1-1 1,36-18-1,-41 18 27,-2-1 0,1 0 1,-1-1-1,14-12 0,44-50 70,-67 67-91,7-13 72,-10 16-61,-1 0 0,0 0 0,1-1 0,0 1 0,-1 0 0,1 0 0,3-2 0,-5 8 2,-1 0-1,1 0 0,-1 0 1,0 1-1,-2 6 1,-12 51 107,10-39-71,-1 0 0,-13 35-1,6-24 106,11-26-166,0 0-1,-1 0 1,0 0-1,-1-1 0,1 0 1,-2 1-1,-4 5 1,9-13 11,0 0 0,0 0 0,0 1 1,0-1-1,0 0 0,0 0 0,-1 0 0,1 0 1,0 0-1,0 0 0,0 0 0,0 0 0,0 0 0,-1 0 1,1 0-1,0 0 0,0 0 0,0 0 0,0 0 1,0 0-1,0 0 0,-1 0 0,1 0 0,0 0 1,0 0-1,0 0 0,0-1 0,0 1 0,0 0 1,0 0-1,-1 0 0,1 0 0,0 0 0,0 0 1,0 0-1,0 0 0,0 0 0,0-1 0,0 1 0,0 0 1,0 0-1,0 0 0,0 0 0,0 0 0,0 0 1,-1-1-1,1 1 0,0 0 0,-3-12-7,2 8 11,0 1-1,1 0 0,0 0 0,0-1 0,0 1 1,0-5-1,1 7 3,-1 0 1,0-1-1,1 1 1,-1 0 0,1-1-1,-1 1 1,1 0-1,0-1 1,-1 1-1,1 0 1,0 0-1,0 0 1,0 0 0,0 0-1,0 0 1,0 0-1,0 0 1,1 0-1,-1 0 1,0 1-1,0-1 1,1 0 0,1 0-1,15-6-247,1 1 0,27-5 0,-26 6-3320,39-13 0,-57 17 3056,0 1 0,-1-1 1,1 0-1,0 0 0,-1 0 1,1 0-1,-1 0 0,1 0 1,-1 0-1,2-2 0,-3 2 274,1 1 0,-1-1-1,0 1 1,0-1-1,1 1 1,-1-1 0,0 0-1,0 1 1,0-1-1,0 0 1,0 1-1,0-1 1,0 1 0,0-1-1,0 0 1,0 1-1,0-1 1,0 1 0,0-1-1,-1 0 1,1 1-1,0-1 1,0 1 0,-1-1-1,0 0 1,-3-11-1960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39:03.8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41 9984,'-20'-10'3205,"20"10"-3161,0 0 1,0 0-1,0-1 1,0 1 0,0 0-1,0 0 1,0 0-1,0 0 1,0-1-1,0 1 1,0 0-1,0 0 1,0 0-1,0 0 1,0 0-1,0-1 1,0 1-1,0 0 1,0 0-1,0 0 1,0 0-1,0 0 1,0-1-1,0 1 1,0 0 0,0 0-1,0 0 1,0 0-1,1 0 1,-1 0-1,0-1 1,0 1-1,0 0 1,0 0-1,0 0 1,0 0-1,1 0 1,-1 0-1,0 0 1,0 0-1,0 0 1,1 0-1,6-4 2463,-5 4-2055,0 0-1,0 1 1,0-1-1,0 1 1,0-1-1,0 1 1,0 0 0,0-1-1,2 3 1,16 5 739,2-6-878,-1 0-1,0-2 1,26-2 0,-16 1-391,107-12-1526,-47-7-5528,-73 16 4946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39:04.1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68 10976,'-28'0'4960,"56"0"-4321,7 0 993,7 0-1024,29-5 1024,6 5-928,21-11-288,1 2-256,31-6-928,-9 7 416,2-3-3584,-16 2 2177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39:04.8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90 2912,'0'-5'280,"0"0"0,0 0 0,-1 0 0,0 0 0,-2-9 0,2 12 98,1 0-1,-1-1 1,1 1-1,0 0 1,0 0 0,0-1-1,0 1 1,0 0 0,1-4-1,0-9 2471,-1 14-2787,0 1 1,0 0 0,0-1 0,0 1 0,0 0 0,0-1 0,0 1-1,0 0 1,0 0 0,0-1 0,0 1 0,0 0 0,0-1-1,0 1 1,0 0 0,0-1 0,0 1 0,0 0 0,0 0-1,0-1 1,1 1 0,-1 0 0,0 0 0,0-1 0,0 1-1,1 0 1,-1 0 0,0 0 0,0-1 0,0 1 0,1 0-1,-1 0 1,0 0 0,1 0 0,-1-1 0,10 8 1472,8 17-201,27 48 79,36 51-243,-28-54-715,49 76 713,-78-102-846,-2 2 0,-1 0 0,20 73-1,-19-39 271,15 114-1,-31-146-395,-2-1 0,-2 1 0,-2 0 0,-2 0 0,-3-1 0,-1 1 0,-2-1 0,-3-1-1,-1 1 1,-31 73 0,32-96-238,0-1-1,-2 0 0,-1-1 1,0-1-1,-1 0 1,-36 35-1,28-34-1232,-1-1 0,-46 30 0,37-29-159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39:06.3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346 20 4480,'5'-3'12970,"-1"11"-10847,-2 0-1761,-2 0 0,1 1 0,-1-1 0,-1 1 0,1-1 0,-1 0 0,-3 12 0,-1 15-16,-3 48 154,-12 107 152,11-135-113,-22 78 0,29-123-429,-1-1 1,-1 0-1,0 0 1,-7 13-1,10-20-62,-1 0-1,1-1 0,0 1 0,-1 0 1,1-1-1,-1 1 0,0-1 1,0 1-1,1-1 0,-1 0 0,-3 2 1,3-3-20,1 1 1,0-1-1,-1 0 1,1 0-1,0 1 0,-1-1 1,1 0-1,0 0 1,-1 0-1,1-1 1,0 1-1,-1 0 0,1 0 1,0-1-1,-1 1 1,1-1-1,0 1 1,-1-1-1,1 1 0,-2-2 1,-2-2-43,1 1 0,-1-1 0,1 0 0,0 0 0,0-1 1,0 1-1,0-1 0,1 0 0,-6-9 0,1-3-31,-10-30 0,14 37 71,-74-264 91,49 162-234,24 93 79,1 1-1,0-1 1,1 0 0,0-20-1,3 37 44,0 0 0,0 1 0,0-1 0,1 0 0,-1 0 0,0 0 0,1 0 0,0 0 0,-1 0 0,1 1 0,0-1 1,0 0-1,0 1 0,0-1 0,1 1 0,-1-1 0,0 1 0,1-1 0,-1 1 0,0 0 0,1 0 0,0-1 0,-1 1 0,1 0 0,0 1 0,-1-1 0,1 0 0,0 0 0,0 1 0,0-1 0,0 1 0,0 0 0,2-1 0,8 0-15,0 0-1,0 1 1,-1 0-1,17 3 1,-27-3 9,178 5 1148,-37-2-615,-81 1-400,166 16 115,-208-18 400,-12-3-1918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39:07.2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26 2720,'-3'-4'517,"-2"-2"-218,3 0 3135,2 5-3158,0 1 0,0 0-1,0-1 1,0 1 0,-1-1-1,1 1 1,0-1-1,0 1 1,-1 0 0,1-1-1,0 1 1,0-1-1,-1 1 1,1 0 0,0-1-1,-1 1 1,1 0 0,-1 0-1,1-1 1,0 1-1,-1 0 1,1 0 0,-1 0-1,0-1 1,1 1-193,0 0-1,-1 0 1,1 0-1,0 0 1,0 0 0,-1 0-1,1 0 1,0 0-1,0 0 1,-1 0 0,1 0-1,0 0 1,0 0-1,-1 0 1,1 0 0,0 0-1,0 0 1,0 0 0,-1 0-1,1 0 1,0 0-1,0 0 1,-1 0 0,1 1-1,0-1 1,0 0-1,0 0 1,-1 0 0,1 0-1,0 1 1,0-1-1,0 0 1,0 0 0,0 0-1,-1 1 1,1-1-1,0 0 1,0 0 0,0 0-1,0 1 1,0-1 0,0 0-1,0 0 1,0 1-1,0-1 1,0 0 0,0 0-1,0 1 1,-21 266 4580,4-110-4110,17-74-278,1-38-1612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39:07.8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30 124 5632,'-18'-17'1834,"17"17"-1794,1-1 0,-1 1 0,1 0 0,0-1 0,-1 1 0,1 0 0,0-1 0,-1 1 0,1-1 0,0 1 0,-1-1 0,1 1 0,0-1 0,0 1 0,0-1 0,0 1 0,0-1 0,-1 1 0,1-1 0,0 1 0,0-1 0,0 1 0,0-1 0,0 1 0,1-1 0,-1 0 0,0-1 262,-4-10 3144,4 12-3347,-1-1 0,1 0 1,0 1-1,-1-1 0,1 0 0,0 1 0,0-1 1,0 0-1,0 0 0,0 1 0,0-1 0,-1 0 1,1 1-1,1-1 0,-1 0 0,0 0 0,0 1 1,0-1-1,0 0 0,0 1 0,1-1 0,-1 0 1,0 1-1,1-1 0,-1 0 0,0 1 0,2-2 1,0 0 60,0-1 0,1 0 0,0 1 0,0 0 0,0 0 0,0-1 1,0 2-1,0-1 0,0 0 0,1 1 0,-1-1 0,5 0 1,46-11 978,-51 12-1102,37-6 608,68-4 0,-86 11-361,0 0 0,0 1 0,-1 2 0,41 8-1,-58-10-200,0 0 0,0 1 0,0-1 0,0 1 0,0 0 0,0 0 0,-1 0 0,1 0 0,-1 1 0,1 0 0,4 5 0,-6-6-30,-1 0 0,0 0 0,0 0 0,1 0 1,-1 0-1,-1 1 0,1-1 0,0 0 0,-1 1 1,1-1-1,-1 0 0,0 1 0,1-1 0,-1 1 0,0-1 1,-1 1-1,1-1 0,0 0 0,-1 1 0,1-1 1,-1 0-1,-1 3 0,-3 10 89,-2-1-1,1 0 1,-2 0-1,0-1 1,-18 23-1,-1-4-40,-31 28 0,-40 36 261,97-95-364,0 0-1,0 0 1,0 0-1,0 0 1,0 0-1,0 0 1,1 0-1,-1 0 1,0 0-1,1 1 1,-1-1 0,1 0-1,0 0 1,-1 1-1,1-1 1,0 0-1,0 0 1,0 1-1,-1-1 1,2 0-1,-1 1 1,0-1-1,0 0 1,0 1-1,0-1 1,1 0-1,-1 0 1,1 1-1,-1-1 1,1 0-1,-1 0 1,1 0 0,0 1-1,0-1 1,-1 0-1,1 0 1,0 0-1,0 0 1,0-1-1,0 1 1,2 1-1,3 3-14,0-1 0,0 0 0,0-1 0,0 1 0,1-1-1,6 2 1,26 8 3,-15-6-9,-1 1 1,0 1-1,0 2 0,29 17 0,-48-26 95,-1 1 0,0-1 0,0 1-1,0 0 1,0-1 0,4 6 0,-7-7-53,1 0 0,-1-1 0,0 1 0,1 0 0,-1-1 0,0 1 1,1 0-1,-1 0 0,0 0 0,0-1 0,0 1 0,0 0 0,0 0 0,0 0 0,0 0 0,0-1 0,0 1 1,0 0-1,0 0 0,0 0 0,-1-1 0,1 1 0,0 0 0,-1 0 0,1-1 0,0 1 0,-1 0 0,1-1 1,-1 1-1,1 0 0,-1-1 0,0 1 0,1-1 0,-1 1 0,1-1 0,-1 1 0,0-1 0,1 1 0,-1-1 0,-1 1 1,-7 3 158,-1 0 0,1 0 1,-1-1-1,0 0 1,0 0-1,0-2 1,-17 2-1,13-1-133,-24 4-611,0-3 1,0-1 0,-57-4-1,23-12-4890,71 14 5255,1 0 0,-1 0 0,0 0 0,1-1-1,-1 1 1,0 0 0,1 0 0,-1-1 0,1 1-1,-1 0 1,0-1 0,1 1 0,-1-1 0,1 1-1,-2-2 1,2 2 60,0 0-1,0-1 0,0 1 0,0 0 1,0-1-1,0 1 0,-1 0 0,1-1 1,0 1-1,0 0 0,0-1 0,0 1 1,0 0-1,0-1 0,1 1 0,-1 0 1,0-1-1,0 1 0,0 0 0,0-1 1,0 1-1,1-1 0,0 0-293,0-1-1,0 0 1,0 1-1,1 0 1,-1-1 0,0 1-1,1 0 1,0 0-1,-1-1 1,3 0-1,25-10-2534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9:04.7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 64 2816,'0'-1'30,"0"1"-1,0 0 1,0-1 0,0 1-1,0 0 1,0-1-1,0 1 1,0 0 0,-1 0-1,1-1 1,0 1 0,0 0-1,0 0 1,0-1 0,-1 1-1,1 0 1,0 0 0,0 0-1,-1-1 1,1 1 0,0 0-1,0 0 1,-1 0-1,1 0 1,0 0 0,-1 0-1,1-1 1,0 1 0,-1 0-1,1 0 1,0 0 0,-1 0-1,1 0 1,0 0 0,0 0-1,-1 0 1,1 0 0,0 0-1,-1 1 1,1-1 0,0 0-1,-1 0 1,1 0-1,0 0 1,0 0 0,-1 0-1,1 1 1,0-1 0,-1 0-32,-13 10 5623,11-10-3616,6 0-224,-16-8 1350,7 9-1535,21-4-115,18-4-558,166-32 266,-170 36-1940,90-7 2344,-102 11-2650,26 3-1,-32-2-1049,1 1 0,0 0 0,11 5 0,-19-5-1194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39:08.6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0 337 3552,'0'0'13322,"4"-6"-9586,6-7-2619,-6 11-910,0 1-1,1 0 1,-1 0-1,0 0 1,1 0-1,7 0 0,-1 0-104,28-2 93,59 4 0,-34 0 55,-13 0-148,-23 1-38,1-2 0,46-7-1,-74 7-64,0 0 0,-1 0 0,1 0 0,-1 0 0,1 0 0,0 0 0,-1 0 0,1 0 0,-1-1 0,1 1 0,-1 0 0,1 0 0,-1-1 0,1 1 0,-1 0 0,1-1-1,-1 1 1,1-1 0,-1 1 0,1 0 0,-1-1 0,0 1 0,1-1 0,-1 1 0,0-1 0,1 1 0,-1-1 0,0 0 0,0 1 0,0-1 0,1 1 0,-1-1 0,0 1 0,0-1 0,0 0 0,0 1 0,0-1-1,0 0 1,0 1 0,0-1 0,0 1 0,0-1 0,-1 1 0,1-1 0,0 0 0,0 1 0,0-1 0,-1 1 0,0-1 0,-2-5-78,0 0 0,-1 1 0,0-1 0,-4-4 0,4 6 100,-104-107 125,57 61-138,8-1-210,42 51 192,1-1 0,-1 1 0,1-1 1,-1 1-1,1-1 0,-1 1 0,1-1 0,0 1 1,-1-1-1,1 1 0,0-1 0,0 0 1,-1 1-1,1-1 0,0 1 0,0-1 1,0 0-1,0 1 0,-1-1 0,1 0 0,0 1 1,0-1-1,1 0 0,-1 1 0,0-1 1,0 0-1,0 1 0,0-1 0,0 0 0,1 1 1,-1-1-1,0 1 0,1-1 0,-1 0 1,0 1-1,1-1 0,-1 1 0,1-1 1,-1 1-1,1-1 0,-1 1 0,1 0 0,-1-1 1,1 1-1,-1-1 0,1 1 0,-1 0 1,1 0-1,1-1 0,1 0-5,1-1 1,0 1-1,0 1 0,0-1 0,0 0 0,8 1 1,7 1 33,1 1 0,0 1 0,-1 1 0,0 1 1,0 0-1,0 1 0,-1 2 0,0-1 0,32 21 1,-39-21 61,0 1 0,-1 0 0,0 0 0,0 1 0,-1 1 0,0 0 0,-1 0-1,0 1 1,0-1 0,-1 2 0,8 18 0,-10-21 81,-1 1 0,-1 0 0,0 1-1,0-1 1,-1 1 0,0-1-1,-1 1 1,0-1 0,-1 1-1,0 0 1,0-1 0,-1 1-1,-1 0 1,-4 16 0,2-18-69,0 0-1,0-1 1,-1 0 0,0 1 0,-1-2 0,-9 12 0,12-15-50,-4 3-117,0 0-1,0 0 1,0 0-1,-1-1 1,0 0-1,-1-1 1,-14 8-1,-35 11-4374,56-23 3595,-1 0-1,1-1 1,-1 1-1,1-1 1,-1 0 0,1 0-1,-1 0 1,1 0 0,-5-1-1,7 1 765,0 0-1,0 0 1,0 0 0,0 0-1,0 0 1,-1 0-1,1 0 1,0 0-1,0 0 1,0 0-1,0 0 1,0 0 0,0 0-1,0 0 1,-1 0-1,1-1 1,-1 0-995,1 1 994,0 0 1,0 0-1,0 0 1,0 0-1,0-1 1,0 1 0,0 0-1,0 0 1,0 0-1,0 0 1,0 0-1,0 0 1,0-1 0,0 1-1,0 0 1,0 0-1,0 0 1,0 0-1,1 0 1,-1 0 0,0-1-1,0 1 1,6-6-3107,-6 5 3070,12-7-3153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39:09.6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232 86 4736,'0'0'188,"-1"0"1,1 0-1,-1 1 0,1-1 1,-1 0-1,1 1 0,-1-1 1,1 1-1,-1-1 0,1 1 1,0-1-1,-1 1 0,1-1 1,0 1-1,-1-1 0,1 1 1,0-1-1,0 1 0,0-1 1,-1 1-1,1 0 0,0-1 1,0 1-1,0-1 1,0 2-1,-2 6 627,-55 146 4443,-34 88-1615,20-93-1473,69-147-1983,4-12-160,7-19 74,41-147 37,-15 43 81,-18 79 94,2 0 0,39-77 0,-22 71 1303,-36 60-1601,0-1 1,1 1-1,-1-1 1,0 1-1,0 0 1,1-1-1,-1 1 1,0 0-1,1-1 0,-1 1 1,0 0-1,1-1 1,-1 1-1,0 0 1,1 0-1,-1 0 1,1-1-1,-1 1 0,0 0 1,1 0-1,-1 0 1,1 0-1,-1 0 1,1 0-1,-1 0 1,0 0-1,1 0 0,-1 0 1,1 0-1,-1 0 1,1 0-1,-1 0 1,1 0-1,-1 0 1,0 0-1,1 0 1,-1 1-1,1-1 0,-1 0 1,0 0-1,1 1 1,-1-1-1,0 0 1,1 0-1,-1 1 1,0-1-1,1 0 0,-1 1 1,1 0-1,1 1 42,0 1 0,0 0 0,-1 0 0,1-1 1,2 6-1,13 42 168,-1 1 1,-3 1 0,7 56 0,11 43 28,-20-109-330,-1-6-94,5 39 0,-14-31-5238,-15-44-6480,7-4 7926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39:10.0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17 6144,'-16'-8'6890,"110"11"-815,-26 0-5286,1 1-2080,-23-7-3524,-21-2 671,5-5 1344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39:11.0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42 3552,'3'-6'10122,"-2"6"-9973,-1 1-1,1-1 0,-1 1 1,1-1-1,-1 1 0,0 0 1,1-1-1,-1 1 0,0-1 1,1 1-1,-1 0 0,0-1 1,0 1-1,1 0 0,-1-1 1,0 1-1,0 1 0,0-1 238,4 9 393,-1 1-1,-1 0 1,0 0 0,0 0-1,-1 0 1,-1 14 0,1-8-302,3 25 0,44 249 1026,-39-233-1155,-3-8-136,-2-20-43,9 39-1,-9-51 70,-4-12-135,1-1 0,1 0 0,-1 0-1,3 6 1,-3-9 825,9-8-645,-7 2-266,-1-1-1,1 1 1,-1-1 0,0 0 0,0 1-1,3-11 1,12-40 29,0 1 10,1 1 0,33-63-1,-22 65-53,50-67 0,45-39-20,-116 147 43,61-71-3966,-65 76 690,-4 19-4980,0-3 2951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39:11.9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18 5632,'5'-17'11322,"-6"23"-8383,-5 15-1386,-11 23 0,3-9-915,2 1-112,1 0 0,-10 60 0,-23 178 605,43-252-635,1-20-277,2-2-222,0-1 0,0 1 0,0-1 1,0 1-1,-1-1 0,1 0 1,0 0-1,-1 0 0,1 0 1,0 0-1,-1 0 0,1 0 0,-1 0 1,0-1-1,2-1 0,2-2-1,58-54-97,-37 32 5,1 2-1,58-41 1,-79 62 99,0 0 0,0 1-1,0 0 1,1 1 0,8-3-1,-13 4 2,-1 1 1,1-1-1,0 1 0,-1 0 1,1 0-1,0 0 0,0 0 1,-1 0-1,1 0 0,0 0 1,-1 0-1,1 1 0,0-1 1,-1 1-1,1-1 0,0 1 0,-1 0 1,1-1-1,-1 1 0,1 0 1,-1 0-1,1 0 0,-1 0 1,0 1-1,3 1 0,0 5 139,1 0 0,-1-1 1,-1 2-1,1-1 0,-1 0 0,-1 1 0,1-1 0,-2 1 0,1 0 0,-1-1 0,0 1 0,-1 0 1,0 0-1,-1 0 0,1 0 0,-2-1 0,-2 11 0,3-15-83,0 0 0,-1 0 0,1 0 0,-1 0 0,0-1 0,0 1 0,-1-1 0,1 1 0,-1-1 0,1 0 0,-1 0 0,0 0 0,0-1 0,-5 4 0,3-3-102,0 0 0,0-1 0,0 0 1,-1 0-1,1 0 0,-1-1 0,1 0 0,-1 0 0,-7 1 0,-9-2-1266,0-1 1,1-1-1,-1-1 0,-29-8 0,37 8-148,-6 0-1678,-12-4-1908,12-3-2291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2:40.9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 1 4064,'-1'0'329,"0"1"-1,0-1 1,0 1-1,-1 0 1,1-1 0,1 1-1,-1 0 1,0 0 0,0 0-1,0 0 1,0 0 0,1 0-1,-1 0 1,0 0 0,1 0-1,-1 0 1,1 0 0,-1 0-1,1 1 1,-1 1 0,-2 29 1473,3-28-1362,0 1 1,0 0-1,0-1 1,-3 8-1,3-7-3,-1 1 0,1-1 0,-1 0 0,1 1 0,2 9 0,-1 7 146,0-15-423,0 1 0,0-1 0,1-1-1,0 1 1,0 0 0,5 11-1,0-1 206,22 47 67,-5-13-251,8 28 44,-2-3 228,70 129 0,-48-116-315,54 85 444,-82-141-529,1-1 1,2-1-1,1-1 0,49 39 1,-17-24 6,2-3 0,3-3 0,70 32 0,-113-60-543,-1 1 0,0 1 1,30 26-1,-39-30-2162,1 0 816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2:43.7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410 396 2400,'4'4'12688,"-14"-5"-10278,-9-7-1357,17 8-919,-1-1 1,0 0-1,1 0 0,-1 0 0,1 0 1,0-1-1,-1 1 0,-2-3 0,-3-3 132,1-1 0,0 0 0,1 0 0,0 0 0,0-1-1,1 0 1,0 0 0,-5-16 0,-3-11-218,-7-39 1,13 49-27,-10-61 192,16 69-52,1 14-140,-1 1-1,1-1 1,0 1-1,-1-1 1,0 1 0,0-1-1,0 1 1,0-1-1,-1 1 1,1 0-1,-3-5 1,10 22-461,6 24 0,2 2 277,7 20 390,-10-26-27,15 32-1,-16-46-39,0 2 17,16 25 1,-14-27-123,11 15 48,-4-6 18,-19-28-115,1 0-1,0 1 0,0-1 0,0 0 1,-1 1-1,1-1 0,-1 1 1,1-1-1,-1 1 0,1-1 0,-1 4 1,1-2 37,-1 1 1,1-1-1,0 1 1,0-1 0,1 0-1,-1 1 1,4 4-1,2 3 836,-7-12-848,0 1 0,0 0 0,0-1-1,0 1 1,0 0 0,0-1 0,0 1-1,0 0 1,0-1 0,0 1 0,0 0 0,-1-1-1,1 1 1,0 0 0,0-1 0,0 1-1,0 0 1,-1 0 0,1-1 0,0 1 0,0 0-1,-1 0 1,1-1 0,-2 2-22,1-1 0,-1 1 1,0 0-1,1-1 0,-1 0 0,1 1 0,-1-1 1,0 0-1,1 0 0,-1 0 0,0 0 0,1 0 1,-1 0-1,0-1 0,1 1 0,-1-1 0,1 1 1,-1-1-1,-2-1 0,-4-2 73,-1 0-1,-10-9 1,7 5-50,-4-2 1,9 4 4,-1 1 0,0 0 1,-11-4-1,-39-21-129,39 19 89,-33-13 0,45 22-14,0-1 1,0 2-1,0-1 1,-1 1-1,1 0 1,0 0-1,-1 1 1,-12 0-1,11 1-31,1-1-11,0 1 0,1 0 0,-1 0-1,1 1 1,-1 0 0,1 0 0,0 1 0,-12 5 0,18-8 55,1 1 0,0-1 0,-1 0 0,1 0 0,0 1 0,0-1 0,-1 0 0,1 0 0,0 1 0,0-1 0,-1 0 0,1 1 0,0-1 0,0 0 1,0 1-1,0-1 0,-1 0 0,1 1 0,0-1 0,0 0 0,0 1 0,0-1 0,0 0 0,0 1 0,0-1 0,0 1 0,0-1 0,0 0 0,0 1 1,0-1-1,0 0 0,0 1 0,1-1 0,-1 0 0,0 1 0,0-1 0,0 0 0,0 1 0,1-1 0,-1 0 0,0 1 0,0-1 0,1 0 0,-1 1 0,1-1 4,-1 1 0,1-1 0,0 1 0,-1-1 0,1 1 0,-1-1 0,1 1 0,0-1 0,-1 0 0,1 0 0,0 1 0,0-1 0,-1 0 0,1 0 0,0 0 0,0 1 0,-1-1 0,1 0 0,0 0 0,1-1 0,8-2-24,1-2 0,-1 1 1,0-1-1,-1-1 1,1 0-1,-1 0 0,0-1 1,-1 0-1,11-11 1,7-11 12,29-41 0,-54 69 5,32-46-2,-16 22 53,28-32 0,-40 52-365,4-5 882,5 22-12993,-2-1 9289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2:57.8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20 566 1824,'0'-4'154,"1"4"-139,-1 0-1,0 0 0,0-1 1,0 1-1,0 0 0,0 0 0,0 0 1,0 0-1,0 0 0,0-1 1,0 1-1,0 0 0,0 0 0,0 0 1,0 0-1,0-1 0,0 1 1,0 0-1,0 0 0,0 0 0,0 0 1,0-1-1,0 1 0,0 0 0,0 0 1,0 0-1,0 0 0,0 0 1,0-1-1,-1 1 0,1 0 0,0 0 1,0 0-1,0 0 0,0 0 1,0 0-1,0 0 0,-1 0 0,1-1 1,0 1-1,0 0 0,0 0 0,0 0 1,0 0-1,-1 0 0,1 0 1,0 0-1,0 0 0,0 0 0,0 0 1,-8 1 6803,7-6-5462,1 5-1353,1 0 0,-1 0 0,0 0 0,0 0 1,0 0-1,1 0 0,-1 0 0,0 0 0,0 0 1,0 1-1,1-1 0,-1 0 0,0 0 0,0 0 1,0 0-1,1 0 0,-1 0 0,0 0 0,0 0 1,0 1-1,0-1 0,0 0 0,1 0 1,-1 0-1,0 0 0,0 1 0,0-1 0,0 0 1,0 0-1,0 0 0,0 0 0,0 1 0,1-1 34,0 1 0,-1-1 0,1 0-1,-1 0 1,1 1 0,0-1 0,-1 0 0,1 0-1,-1 0 1,1 0 0,0 0 0,-1 0 0,1 0-1,0 0 1,-1 0 0,2 0 0,6 1 329,3 2-116,-1 1 0,0-2 0,1 1 0,-1-2 0,1 1 0,0-1 0,14-1 0,-19 0-113,1-1-1,0 0 1,-1 0 0,1 0 0,-1-1 0,0 0-1,1 0 1,-1-1 0,0 1 0,0-2-1,0 1 1,-1 0 0,7-6 0,-5 3 45,-6 6-149,1-1-1,-1 0 1,1 0 0,-1 0-1,0-1 1,0 1 0,0 0-1,0 0 1,1-1 0,-2 1-1,1-1 1,0 1 0,0-1-1,0 1 1,-1-1 0,1 1-1,-1-1 1,1 0 0,-1 1-1,0-1 1,1 0-1,-1-2 1,0 0-24,-1 1-1,1 0 0,-1-1 1,1 1-1,-1 0 1,0-1-1,0 1 0,-1 0 1,1 0-1,-1 0 1,1 0-1,-1 0 1,0 0-1,0 0 0,0 1 1,-1-1-1,1 1 1,-1 0-1,1-1 0,-1 1 1,0 0-1,0 0 1,0 1-1,0-1 0,0 1 1,-4-2-1,1 1-35,0 0 1,0 0-1,0 1 0,0 0 0,0 0 0,0 0 0,0 1 0,0 0 0,0 0 1,0 0-1,-1 1 0,1 0 0,0 0 0,-7 3 0,7-2 5,1 1 1,-1 0-1,1-1 0,0 2 0,0-1 1,0 1-1,1-1 0,-1 1 0,1 1 1,0-1-1,0 0 0,-7 11 0,7-8 35,0 1 0,0 0 0,0 0 0,1 0 1,1 0-1,-1 1 0,1-1 0,-1 13 0,2-14 66,0 0 0,0 0 1,1 1-1,0-1 0,1 0 0,1 9 0,0-6 1,0 0-1,1-1 1,0 1-1,6 10 1,-7-15-28,1-1 0,0 0 0,0 0 0,0 0 0,0 0 0,1 0 1,0-1-1,-1 1 0,1-1 0,8 5 0,-6-5 22,1 0-1,0 0 1,0 0-1,0-1 1,0 0-1,0 0 1,0-1-1,1 0 1,11 0-1,9-1 302,34-5 0,-50 4-335,9-2 22,-1 0 0,1-1 0,-1-2-1,0 0 1,-1-1 0,31-15-1,-40 15-8,0 0 0,0-1 0,-1 0 0,0-1 0,-1 0 0,15-20 0,8-8-34,-25 30-35,-1-1 0,0 0-1,0 0 1,-1 0 0,6-13 0,1-5-42,-10 25 47,-1 1 0,1-1 0,-1 0 0,1 0 0,-1 1 0,1-1 0,0 1-1,-1-1 1,1 0 0,0 1 0,0-1 0,0 1 0,-1-1 0,1 1 0,0 0 0,0-1 0,0 1 0,0 0 0,0 0 0,0 0 0,-1-1-1,1 1 1,0 0 0,0 0 0,0 0 0,0 0 0,0 1 0,0-1 0,0 0 0,0 0 0,0 0 0,1 1 0,4 2 15,0-1 0,0 1 0,9 5 0,-7-3-18,1 1-5,0 0-1,0 1 0,0 0 0,13 16 0,-9-10 93,-13-13-70,0 0 0,0 0 1,0 0-1,0 0 0,0 0 1,0-1-1,0 1 0,0 0 0,0 0 1,0 0-1,0 0 0,0 0 1,0 0-1,0 0 0,0 0 1,1 0-1,-1-1 0,0 1 1,0 0-1,0 0 0,0 0 0,0 0 1,0 0-1,0 0 0,0 0 1,0 0-1,1 0 0,-1 0 1,0 0-1,0 0 0,0 0 1,0 0-1,0 0 0,0 0 0,0 0 1,1 0-1,-1 0 0,0 0 1,0 0-1,0 0 0,0 0 1,0 0-1,0 0 0,0 0 1,0 0-1,1 0 0,-9-13 348,7 12-337,-6-6 27,0 0 1,0 1-1,-1 0 0,-10-7 1,17 12-50,-1 0 1,1 0 0,-1 1 0,0-1-1,1 0 1,-1 1 0,0-1 0,0 1 0,0-1-1,0 1 1,1 0 0,-1 0 0,0-1-1,0 1 1,0 1 0,0-1 0,0 0 0,1 0-1,-1 1 1,0-1 0,0 1 0,0 0-1,1-1 1,-1 1 0,0 0 0,1 0 0,-1 0-1,-2 2 1,-6 6-106,7-7 103,0 1 0,0 0 0,0-1 0,0 1 0,1 0 0,-1 0 0,1 0-1,0 1 1,0-1 0,-2 5 0,-11 23 73,10-22-135,1 0-1,0 0 1,0 0 0,1 0 0,0 1 0,-2 14-1,4-13 86,1 1 0,-1-1-1,3 15 1,-1-20 14,0-1 0,0 1 0,1-1 0,0 0 0,0 0 0,0 0 0,0 0 0,6 8 0,-8-12-6,1 0 1,0 0 0,-1 0-1,1-1 1,0 1-1,0 0 1,-1 0 0,1 0-1,0-1 1,0 1-1,0 0 1,0-1 0,0 1-1,0-1 1,0 1-1,0-1 1,1 0 0,-1 1-1,0-1 1,0 0-1,2 0 1,-2 0 0,1 0 1,0 0-1,0-1 1,-1 1-1,1 0 1,0-1-1,0 0 1,-1 0-1,1 1 1,-1-1-1,1 0 0,1-2 1,4-2 40,-1 0 0,-1-1 0,1 0 0,7-10 0,1-4-28,0-1 0,-2 0 0,0-1 1,-1-1-1,-2 1 0,8-27 0,-14 42-65,-2 0 1,1 1 0,1-15-1,-12 49-482,-13 53 486,0-2 4,-22 222-26,19-69 550,25-192 95,-3-40-738,1 0 228,3 1-44,0 1 236,-1-9-142,1 2-101,0-1 0,0 0 0,0 0 0,1 1-1,0-1 1,5-9 0,0-1-52,36-104-20,-16 43 101,3 1 1,41-75-1,-63 136-32,83-162-151,-88 159 114,-3 17-4,0 1 0,0-1 0,0 0 0,0 0 0,0 0 1,0 0-1,1 0 0,-1 0 0,0 0 0,0 0 0,1 0 0,-1 0 0,1 0 0,-1 0 0,1 0 0,0 0 0,0 0 11,-1 0 0,1 0 0,-1 1 0,1-1 0,-1 0 0,1 0 0,-1 0 0,0 0 0,1 0 0,-1 0 1,0 0-1,1-1 0,-1 0-128,3 9-214,0-2 315,-1 0 1,0 0-1,0 0 0,0 1 1,-1-1-1,0 1 0,1 5 1,2 84-94,-3-84 122,1 0-1,0-1 1,1 1-1,0-1 0,1 1 1,6 13-1,-9-23 13,-1 0 0,1 0 0,-1 0 0,1 0-1,-1 0 1,1 0 0,-1-1 0,1 1 0,0 0 0,-1 0-1,1-1 1,0 1 0,0 0 0,0-1 0,-1 1 0,1 0-1,0-1 1,0 0 0,0 1 0,0-1 0,0 1-1,0-1 1,0 0 0,0 0 0,0 0 0,0 1 0,0-1-1,2 0 1,-1-1 10,0 0-1,0 0 1,0 1-1,0-1 1,0 0-1,0-1 1,0 1-1,-1 0 0,1 0 1,0-1-1,-1 1 1,3-3-1,10-14 101,0 0 0,18-32 0,-6 8-214,-20 34 69,0-1-1,-1-1 1,0 1 0,5-16 0,1-4 19,-8 23-6,-1-1 0,1 1 0,-1 0 1,-1-1-1,1 0 0,-1 1 0,0-9 1,-1 13 1,0 4-26,0-2-89,0 0 44,0-4 42,0 0 10,1 3-28,3 5 191,5 6-120,-8-10-36,4 5 11,1 0-1,0 0 0,0-1 1,1 0-1,7 4 1,-12-8 4,1 0 1,-1 0 0,1 0-1,-1 0 1,0 0 0,1-1 0,-1 1-1,0-1 1,1 1 0,-1-1-1,0 0 1,0 0 0,0 0-1,0 0 1,0-1 0,2 0-1,0-1 25,0 1-1,0 0 0,0 1 1,7-3-1,24-3-13,-32 6-15,0 1-1,0-1 1,-1 0 0,1 0 0,0 0 0,-1-1 0,1 1-1,0-1 1,-1 1 0,0-1 0,1 0 0,-1 0 0,0 0 0,0 0-1,0 0 1,0-1 0,2-2 0,-4 4 5,1 0 0,-1 0 0,1 1 0,0-1 0,-1 0 0,1 1 0,0-1 0,-1 0 0,1 1 0,0-1 1,0 1-1,0-1 0,0 1 0,1-1 0,-2 1 0,0 0 1,1 0-1,-1 0 1,0-1 0,0 1-1,1 0 1,-1 0-1,0 0 1,1 0-1,-1-1 1,0 1 0,0 0-1,1 0 1,-1-1-1,0 1 1,0 0-1,0 0 1,1-1 0,-1 1-1,0 0 1,0 0-1,0-1 1,0 1 0,0 0-1,0-1 1,1 1-1,-1 0 1,0-1-1,0 1 1,0 0 0,0-1-1,0 1 1,0-1-1,-7 17-155,6-14 151,-1 0 1,1 0 0,-1 0 0,1 0-1,-1 0 1,0 0 0,0-1-1,-2 2 1,-7 7 44,-2 10-57,1 0 0,1 1 0,1 1 0,-13 38 0,20-52-1,1 0-1,0 0 1,0 1-1,1-1 1,0 1-1,0-1 1,1 1-1,0-1 1,1 1-1,1 12 1,-1-20 30,-1 0 0,0 0 0,0 0 0,1 0 0,-1 0 0,1 0 0,-1 0 0,1 0 0,-1 0 0,1 0 0,0 0 0,0 1 0,0-1-6,-1-1 1,1 0-1,-1 1 0,0-1 1,1 0-1,-1 0 1,1 0-1,-1 0 0,0 1 1,1-1-1,-1 0 1,1 0-1,-1 0 1,1 0-1,-1 0 0,1 0 1,-1 0-1,1 0 1,-1 0-1,0 0 0,1-1 1,2 0 28,0 0 1,0-1-1,-1 1 0,1-1 1,0 0-1,-1 0 0,3-2 1,4-4 32,-4 4-45,0 0-1,-1 0 1,0 0-1,0-1 1,0 0 0,0 0-1,-1 0 1,1 0 0,-2 0-1,4-7 1,3-11 30,8-28 0,-13 37 39,0 1-172,-2 1 0,0-1 0,0 0 0,-1-22 0,-3 28-59,-1 9 31,-3 10-19,2 10 31,2-14 90,1 1-1,-1-1 1,2 0 0,-1 1 0,1 0 0,0-1 0,2 10-1,-2-15 17,1 0-1,-1 0 1,1 0-1,0 0 1,0 0-1,0-1 1,0 1-1,1 0 1,-1-1-1,1 1 1,0 0-1,0-1 1,0 0-1,0 1 1,0-1-1,0 0 1,0 0-1,1 0 1,-1-1-1,1 1 1,-1 0-1,1-1 1,0 0-1,0 1 1,5 0-1,-4-1 7,0 0 1,0 0-1,0 0 1,1-1-1,-1 0 0,0 1 1,1-2-1,-1 1 0,0 0 1,0-1-1,9-2 1,-6 0 1,0 1 1,-1-1 0,1-1-1,-1 1 1,0-1 0,9-7-1,0-3 13,0 0-1,0-1 1,-2-1-1,13-17 1,-12 11-16,-1 1 0,0-2 0,-2 0 0,9-25 0,29-102 37,-28 80-108,-10 38 51,-2-1-1,8-57 1,-14 73-2,-2 13-12,0 0 0,-1 0 0,1 0 0,-1 0-1,0 1 1,0-1 0,0 0 0,0 0 0,-1-4 0,1 8 7,-1 0 0,1 0 0,0-1 0,0 1 0,-1 0 0,1 0 0,0 0 1,0 0-1,-1-1 0,1 1 0,0 0 0,-1 0 0,1 0 0,0 0 0,0 0 0,-1 0 1,1 0-1,0 0 0,-1 0 0,1 0 0,0 0 0,-1 0 0,1 0 0,0 0 0,-1 0 1,1 0-1,0 0 0,0 0 0,-1 0 0,1 1 0,0-1 0,-1 0 0,1 0 0,0 0 1,0 0-1,0 1 0,-1-1 0,1 0 0,0 0 0,0 1 0,0-1 0,-1 0 0,1 0 1,0 1-1,0-1 0,-15 16-117,13-13 95,-8 11 9,-1 1-1,2 0 1,0 0-1,1 1 0,1 0 1,0 1-1,1 0 0,-6 26 1,6-13 23,1 0 0,2 1-1,0-1 1,3 38 0,2-39 43,0 0 0,14 54 0,-12-68-1,0-1 0,1 1-1,1-1 1,1-1 0,0 1 0,0-1 0,14 17 0,-19-27-15,0-1-1,0 1 1,0-1 0,0 0-1,0 1 1,1-1 0,-1-1-1,1 1 1,-1 0 0,1 0-1,0-1 1,0 0 0,-1 1-1,1-1 1,0 0 0,0 0-1,0-1 1,1 1 0,-1-1-1,0 1 1,0-1 0,5-1-1,10 1 86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2:59.4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1230 49 1984,'0'0'164,"0"0"0,0-1 0,0 1 0,0 0 0,-1-1 0,1 1 0,0 0 0,0 0 0,-1-1 0,1 1 0,0 0 0,0 0 0,-1-1 0,1 1 0,0 0 0,-1 0 0,1 0 0,0 0-1,-1-1 1,1 1 0,-1 0 0,1 0 0,0 0 0,-1 0 0,1 0 0,0 0 0,-1 0 0,1 0 0,-1 0 0,-18 0 1307,5 0-528,-105-25 2097,96 21-2685,-15-2 358,-1 1 1,-71 2 0,6 5-490,-48 26 44,106-18-147,-1 1-22,0 3 0,0 1-1,-68 34 1,95-38-86,0 1 1,1 1-1,-26 23 1,17-13 60,17-12 22,0 1 0,1-1 0,0 2 0,0 0 0,1 0 0,-12 26 0,10-19-6,-18 39 48,11-19-14,13-28 26,0 0 1,-3 15 0,7-26-150,0 7 83,1-7-60,-1 0 1,1 1-1,0-1 1,0 0-1,-1 0 1,1 0-1,-1 0 1,1 0-1,-1 0 1,1 0-1,-1 0 1,0 0-1,0 1 1,0-1 73,1-1-98,0 0 0,0 0 1,0 0-1,0 0 1,0 0-1,0 0 0,0 0 1,0 0-1,0 0 1,0 0-1,1 0 1,-1 0-1,0 0 0,0 0 1,0 0-1,0 0 1,0 0-1,0 0 0,0 0 1,0 0-1,0 0 1,0 0-1,0 0 0,0 0 1,0 0-1,1 0 1,-1 0-1,0 0 0,0 0 1,0 0-1,0 0 1,0 0-1,0 1 0,0-1 1,0 0-1,0 0 1,0 0-1,0 0 0,0 0 1,0 0-1,0 0 1,0 0-1,0 0 1,0 0-1,0 0 0,0 0 1,0 1-1,0-1 1,0 0-1,0 0 0,0 0 1,0 0-1,0 0 1,0 0-1,0 0 0,0 0 1,0 0-1,0 0 1,0 0-1,0 1 0,0-1-101,5-4-2619,3 0 1062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3:01.0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523 77 2304,'-1'0'337,"1"0"1,-1 0 0,1 1-1,-1-1 1,1 0-1,-1 0 1,1 0-1,-1 0 1,1 1 0,-1-1-1,-1 2 1688,1-1-1687,-4 3 3308,0-2-4078,-3 0 822,0-1-1,0 0 1,1-1 0,-1 1-1,0-1 1,0-1-1,0 0 1,-13-3 0,-6-3 421,-30-13 0,-14-3-57,32 12-364,19 4-206,0 2 1,0 0-1,-1 2 0,-28-2 1,-47 10 412,161-2-234,-9-5-394,-38 0 33,0 2 0,0 0 0,0 1 0,32 5-1,-14 1 57,-22-4-66,-1 0 0,1 0 1,23 10-1,-14-4-68,16 9 72,-38-18 22,-1 0 1,1 1-1,0 0 1,0-1-1,0 1 1,0 0-1,0-1 0,-1 1 1,1 0-1,0 0 1,0-1-1,-1 1 0,1 0 1,-1 0-1,1 0 1,-1 0-1,1 0 0,-1 0 1,0 0-1,1 0 1,-1 0-1,0 0 0,0 0 1,0 0-1,0 0 1,0 1-1,0-1 0,0 0 1,0 0-1,0 0 1,0 0-1,-1 0 1,1 0-1,0 0 0,-1 0 1,1 0-1,-1 0 1,1 0-1,-1 0 0,1 0 1,-1-1-1,0 1 1,1 0-1,-1 0 0,-1 1 1,-2 1 61,1 0 0,0 0 0,-1 0 0,1-1 0,-1 0 1,0 1-1,0-1 0,0 0 0,-7 2 0,-61 20 523,20-7-224,35-11-251,1-1 0,-27 6-1,41-11-129,-1 0 0,1 0-1,0 1 1,0-1 0,0 1 0,-1 0-1,1 0 1,0 0 0,0 0-1,0 0 1,0 0 0,1 0 0,-4 3-1,5-5 67,1 0-1,-1 1 0,0-1 0,0 0 1,0 0-1,0 1 0,0-1 1,0 0-1,0 1 0,0-1 0,0 0 1,-1 1-1,1-1 0,0 0 1,0 1-1,-1-1 0,1 0 0,0 1 1,-1-1-1,1 0 0,-1 1 1,1-1-1,0 1 0,-2-1 0,-16-19 94,8 10-50,-44-58-411,53 67 258,1 1 0,0 0 0,-1-1 0,1 1 0,-1 0 0,1-1 0,0 1 0,0 0 0,-1-1 0,1 1 0,0-1 1,0 1-1,-1-1 0,1 1 0,0-1 0,0 1 0,0-1 0,0 1 0,0-1 0,-1 1 0,1-1 0,0 1 0,0-1 0,1 0 1,11 3-5703,-7-1 4900,10 4-3643,6 6 1553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9:05.5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92 6 5312,'0'0'108,"0"0"1,0-1-1,0 1 1,0 0-1,0 0 1,-1-1-1,1 1 1,0 0-1,0 0 1,0 0-1,0-1 1,0 1-1,-1 0 0,1 0 1,0 0-1,0-1 1,0 1-1,-1 0 1,1 0-1,0 0 1,0 0-1,-1-1 1,1 1-1,0 0 1,0 0-1,0 0 1,-1 0-1,1 0 1,0 0-1,-1 0 1,1 0-1,0 0 0,0 0 1,-1 0-1,1 0 1,0 0-1,0 0 1,-1 0-1,1 0 1,0 0-1,0 0 1,-1 0-1,1 1 1,0-1-1,0 0 1,-1 0-1,1 0 1,0 0-1,0 0 1,0 1-1,-1-1 0,1 0 1,0 0-1,0 0 1,0 1-1,0-1 1,0 0-1,-1 0 1,1 1-1,0-1 1,0 0-1,0 0 1,0 1-1,0-1 1,0 1-1,-8 25 297,4-12 319,-24 49 41,20-49-670,1 1 1,1 0-1,1 0 1,-8 29-1,13-42-6,0 1 0,-1 0 1,1 0-1,0 0 0,1 0 0,0 6 0,-1-9-211,0 1 1,0-1-1,0 1 1,0-1-1,1 1 0,-1-1 1,0 1-1,0-1 1,0 1-1,1-1 0,-1 1 1,0-1-1,0 0 1,1 1-1,-1-1 0,0 1 1,1-1-1,-1 0 1,1 1-1,-1-1 1,0 0-1,1 0 0,-1 1 1,1-1-1,-1 0 1,1 0-1,-1 1 0,1-1 1,-1 0-1,1 0 1,-1 0-1,1 0 0,-1 0 1,1 0-1,-1 0 1,1 0-1,-1 0 1,1 0-1,0 0 0,11-1-1776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3:01.8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446 32 1824,'4'3'9840,"-8"-5"-9359,-1 0 1,1 1 0,0-1 0,-1 1-1,1 0 1,-1 0 0,-5 0-1,-6-2 98,-33-5 51,-1 1 1,0 3-1,-54 3 1,97 1-594,-55 1 392,53 0-406,0 0 0,0 0 0,0 1 0,-14 4 0,14-4 190,9-2-211,0 0-1,0 0 0,0 0 0,0 0 0,0 0 0,0 0 0,0 0 1,1 0-1,-1 0 0,0-1 0,0 1 0,0 0 0,0 0 0,0 0 1,0 0-1,0 0 0,0 0 0,0 0 0,0 0 0,0-1 1,0 1-1,0 0 0,0 0 0,0 0 0,0 0 0,0 0 0,0 0 1,0 0-1,0 0 0,0-1 0,0 1 0,-1 0 0,1 0 0,0 0 1,0 0-1,0 0 0,0 0 0,0 0 0,0 0 0,0 0 1,0 0-1,0 0 0,0-1 0,0 1 0,-1 0 0,1 0 0,0 0 1,0 0-1,0 0 0,0 0 0,0 0 0,0 0 0,0 0 0,0 0 1,-1 0-1,1 0 0,0 0 0,0 0 0,0 0 0,0 0 0,0 0 1,0 0-1,0 0 0,0 0 0,-1 0 0,1 0 0,0 0 1,0 0-1,0 1 0,6-2 23,-1 2 0,1-1 0,-1 0 1,1 1-1,0 0 0,-1 1 0,0-1 1,1 1-1,-1 0 0,8 4 0,-9-3-24,43 35-197,-42-34 208,1-1-1,0 1 1,0-1 0,0-1-1,1 1 1,10 2 0,-4-2-474,1-1 0,22 1 0,-21-3-1901,0 0 1,18-4-1,-6 0-89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3:02.3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46 3968,'-14'-19'2229,"14"18"-2068,0 0-1,0 0 1,0 0-1,0 0 0,0 0 1,0 0-1,0 0 1,1 0-1,-1 0 1,0 0-1,1 0 1,-1 0-1,0 0 0,1 0 1,-1 1-1,1-1 1,-1 0-1,1 0 1,0 0-1,-1 1 1,1-1-1,0 0 1,-1 1-1,1-1 0,0 1 1,0-1-1,0 1 1,0-1-1,-1 1 1,1-1-1,0 1 1,0 0-1,0-1 1,2 1-1,4 1 82,0 0 0,1 0 0,-1 1 1,0 0-1,-1 1 0,1-1 0,0 1 0,-1 1 0,13 7 0,-7-4-7,24 10 0,-36-16-224,8 1 190,-1 1 1,0 0-1,0 0 1,12 9-1,-18-11-777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3:02.7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 2240,'10'-5'992,"-1"13"-832,-4-3 1088,3-2-704,5 6 992,10 2-896,-1 1 800,1-1-800,4 3 224,-1 1-512,3-7 96,-3 4-288,1-7 64,-1 1-128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3:48.7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195 176 2400,'0'0'67,"0"0"-1,1 0 1,-1 0-1,0 0 1,1 0 0,-1 0-1,0 0 1,1 0-1,-1 0 1,0 0 0,1 0-1,-1-1 1,0 1 0,1 0-1,-1 0 1,0 0-1,0 0 1,1 0 0,-1-1-1,0 1 1,0 0-1,1 0 1,-1-1 0,0 1-1,0 0 1,1 0-1,-1-1 1,0 1 0,0 0-1,0-1 1,0 1 0,0 0-1,0-1 1,1 1-1,-1 0 1,0-1 0,0 1-1,0 0 1,0 0-1,0-1 1,0 1 0,0 0-1,0-1 1,0 1 0,0 0-1,-1-1 1,1-2 962,-1 3-929,1 0-1,-1-1 1,0 1 0,0-1 0,0 1-1,1 0 1,-1 0 0,0-1 0,0 1-1,0 0 1,0 0 0,0 0 0,-1 0-1,-2-1 185,-8-6 302,11 7-528,-1-1 0,1 0-1,0 0 1,-1 1-1,1-1 1,0 0 0,-1 1-1,1 0 1,0-1-1,-1 1 1,1 0 0,-1 0-1,1-1 1,-1 1-1,1 0 1,-1 1 0,1-1-1,-1 0 1,-2 1-1,-17 1 400,16-2-318,-1 0 1,1 0 0,0 1 0,0 0-1,0 0 1,-8 3 0,8-1-131,0-1 1,0 1-1,0 0 0,0 0 0,1 1 1,0 0-1,-1-1 0,1 1 1,0 1-1,1-1 0,-1 0 0,1 1 1,0 0-1,0 0 0,1 0 1,-1 0-1,1 0 0,0 0 0,0 1 1,1-1-1,0 1 0,0 0 1,0-1-1,0 1 0,1-1 0,0 7 1,1-2 40,0-1 0,0 1 0,1 0 0,0-1 1,1 0-1,0 1 0,5 10 0,35 60 285,-41-76-300,1 1 0,1-1 1,-1 0-1,1 0 1,-1 0-1,1-1 0,0 1 1,1-1-1,-1 0 1,0 0-1,1-1 0,0 1 1,5 1-1,-6-2 24,0-1-1,0 0 0,0 0 1,0 0-1,0 0 1,0-1-1,0 0 0,0 1 1,0-2-1,1 1 0,-1 0 1,0-1-1,0 0 1,0 0-1,0 0 0,0 0 1,3-2-1,25-14 185,-2-2 1,32-24-1,52-50 161,-97 80-386,33-38-11,-23 23-8,-23 24-29,-1 0 0,0 0-1,5-10 1,-5 10-6,-1 0 0,1 0 1,0 0-1,-1 1 0,6-6 0,0-3-187,-7 11 234,-1 1-1,0-1 0,0 0 0,1 0 0,-1 1 0,1-1 0,-1 0 1,1 1-1,-1-1 0,1 0 0,-1 1 0,1-1 0,1 0 1,15-5 11,-13 3-22,0 2 1,1-1-1,-1 0 1,1 1-1,0 0 0,-1 0 1,1 1-1,0-1 0,0 1 1,6 0-1,2 1-75,-12-1 78,1 0 0,0 0 0,-1 0 0,1 1 0,-1-1-1,1 0 1,-1 1 0,1-1 0,-1 1 0,1-1 0,-1 1 0,1 0 0,-1-1-1,2 2 1,1 1 7,0 0-1,0 1 1,-1-1-1,1 1 1,2 4-1,-5-7 3,0 1-1,0 0 0,0 0 0,-1-1 0,1 1 0,-1 0 0,1 0 0,-1 0 0,1 0 0,-1 0 0,0 0 1,0 0-1,0 0 0,0 0 0,-1 2 0,-15 71 201,11-58-120,3-7-85,1 1 1,0-1 0,0 1-1,1 0 1,0-1 0,3 14-1,-3-23 13,0 0-1,0 0 0,1 0 1,-1 0-1,0 0 0,1 0 1,-1 0-1,1 0 0,-1 0 1,1 0-1,-1 0 0,1 0 1,0 0-1,-1 0 0,1 0 1,0 0-1,0-1 0,-1 1 0,1 0 1,0-1-1,0 1 0,0 0 1,0-1-1,0 1 0,0-1 1,0 0-1,0 1 0,0-1 1,0 0-1,1 1 0,-1-1 1,0 0-1,0 0 0,0 0 1,0 0-1,2-1 0,2 1 31,-1-1-1,1 0 0,-1 0 0,0-1 0,0 1 0,0-1 0,0 0 0,6-3 1,93-59 280,-84 52-283,35-16-1,6-4 101,-45 22-221,-10 7 26,-6 3-139,-1 2 173,0-1 0,0 1 0,0-1 0,0 1 0,0 0 0,0 0 0,0 0 0,1 0-1,-1 0 1,1 1 0,-1-1 0,1 0 0,0 1 0,0-1 0,0 1 0,0-1 0,0 1 0,1-1 0,-1 1 0,1 0 0,-1-1 0,1 4 0,1-3 1,-1 1 0,1-1-1,0 0 1,-1 1 0,2-1 0,-1 0 0,0 0 0,1 0-1,-1 0 1,1 0 0,0 0 0,0 0 0,0 0 0,0-1-1,0 1 1,1-1 0,3 3 0,6 5 82,1-1 0,25 14 1,-32-19-46,0-1 0,1 0 1,0-1-1,-1 0 0,1 0 1,0 0-1,0-1 0,11 1 0,-15-2 3,1 0 0,-1 0 0,1-1 0,-1 0 0,1 0 0,-1 0 0,0 0 0,0 0 0,1-1 0,-1 1 0,0-1 0,0 0 0,-1 0 0,1 0 0,0 0 0,-1-1 0,1 1 0,-1-1 0,0 1 0,1-1 0,-1 0-1,-1 0 1,1 0 0,0 0 0,-1 0 0,1 0 0,-1-1 0,0 1 0,0 0 0,0-1 0,-1 1 0,1-1 0,-1 1 0,0-1 0,0 1 0,-1-6 0,1 4-34,-1 0 1,0 0-1,-1 0 1,1 0 0,-1 0-1,0 0 1,0 1-1,0-1 1,-1 1-1,1-1 1,-1 1-1,0 0 1,-1 0 0,1 1-1,-1-1 1,1 0-1,-1 1 1,0 0-1,-1 0 1,1 0-1,0 1 1,-1-1 0,-5-1-1,4 1-42,-1 1-1,0 0 1,0 1 0,0-1-1,0 1 1,-1 1 0,1-1-1,0 1 1,0 0 0,0 1-1,-14 2 1,0 4-45,15-3 26,6-3 67,1-1 0,-1 0 0,0 1 0,0-1 0,1 0 0,-1 0 0,1 1 0,-1-1 0,0 0-1,1 0 1,-1 1 0,0-1 0,1 0 0,-1 0 0,1 0 0,-1 0 0,1 0 0,-1 0 0,0 1 0,1-1 0,-1 0 0,1-1 0,46 11 25,-16-3-22,55 5 0,-77-12 31,-1 1 0,1-2 0,0 1 1,-1-1-1,1 0 0,-1-1 0,1 0 0,-1-1 1,1 1-1,-1-2 0,8-3 0,-9 2-2,-1 1-1,0-1 1,0 0 0,-1-1-1,0 1 1,0-1-1,0 0 1,-1 0 0,1-1-1,4-10 1,4-10 19,13-37 0,-20 46-28,0 3-17,-5 11-30,0 0-1,0 0 1,1-1 0,0 1 0,0 0 0,0 0 0,1 0 0,-1 1 0,5-6 0,-7 9 22,0-1-1,1 1 0,-1 0 0,0 0 0,0 0 0,1-1 0,-1 1 0,0 0 0,1 0 0,-1 0 1,0 0-1,0-1 0,1 1 0,-1 0 0,0 0 0,1 0 0,-1 0 0,0 0 0,1 0 0,-1 0 0,0 0 1,1 0-1,-1 0 0,0 0 0,1 0 0,-1 0 0,0 0 0,1 0 0,-1 1 0,0-1 0,1 0 0,-1 0 1,0 0-1,0 0 0,1 1 0,-1-1 0,0 0 0,0 0 0,1 0 0,-1 1 0,0-1 0,0 0 1,1 1-1,-1-1 0,0 0 0,0 0 0,0 1 0,7 19-97,-5-14 85,19 52-108,-8-24 132,10 41 1,-20-65 19,-1 1 1,-1-1-1,1 1 1,-2 0 0,0 0-1,0-1 1,-1 1-1,-2 15 1,2-23 13,0 0 0,0 1 0,0-1 0,0 0 0,0 0 0,-1 0 1,1 0-1,-1 0 0,0 0 0,0-1 0,0 1 0,0-1 0,-1 1 0,1-1 1,-5 3-1,6-4-11,-1 0 0,0 0 0,0 0 0,0 0 0,0-1 0,0 1 1,0-1-1,0 0 0,0 1 0,0-1 0,0 0 0,0 0 0,0 0 1,0 0-1,0-1 0,0 1 0,0 0 0,0-1 0,1 0 0,-1 1 1,0-1-1,0 0 0,0 0 0,0 0 0,1 0 0,-3-2 0,-4-3-53,1-1-1,0 0 0,0 0 1,1-1-1,0 0 0,0 0 1,-5-10-1,7 8-44,5 6-253,0 4 291,0 0 0,-1 0 1,1 0-1,-1 0 0,1 1 1,0-1-1,-1 0 0,1 0 1,0 0-1,-1 0 0,1 1 1,-1-1-1,1 0 0,0 1 1,-1-1-1,1 1 0,7 3-3,0 0 0,0-1-1,1 1 1,13 2-1,13 6 94,-24-8-2,-1 1-1,1-2 1,0 1 0,0-2-1,0 1 1,1-2 0,-1 1-1,1-2 1,-1 1 0,0-1-1,1-1 1,-1 0 0,1-1-1,-1 0 1,0-1 0,0 0-1,19-9 1,-17 7-31,-1-2-1,0 0 1,0 0 0,0-1-1,-1-1 1,0 1-1,-1-2 1,0 0 0,0 0-1,-1-1 1,-1 0-1,0 0 1,0-1 0,-1 0-1,0 0 1,8-24-1,-12 27-62,0 1 0,0 0 0,1 0 0,7-10-1,-11 18 27,0 0-1,0-1 0,0 1 0,0 0 1,0 0-1,0 0 0,1-1 0,-1 1 1,0 0-1,0 0 0,0 0 0,0 0 0,1 0 1,-1-1-1,0 1 0,0 0 0,0 0 1,1 0-1,-1 0 0,0 0 0,0 0 1,0 0-1,1 0 0,-1 0 0,0 0 0,0 0 1,1 0-1,-1 0 0,0 0 0,0 0 1,1 0-1,-1 0 0,0 0 0,0 0 1,0 0-1,1 0 0,-1 0 0,0 0 1,0 0-1,1 0 0,5 11-225,2 16-43,-8-26 253,16 66-145,-8-38 198,-1 0 0,4 48 0,-10-55 13,1 37 208,-2-54-185,0 0 0,0-1 0,-1 1 0,0-1-1,0 1 1,0-1 0,-1 1 0,0-1 0,-3 7-1,5-10-48,-1 0-1,1-1 0,-1 1 1,1-1-1,-1 1 0,1-1 1,-1 1-1,0-1 0,1 1 1,-1-1-1,0 0 0,1 1 1,-1-1-1,0 0 0,1 1 1,-1-1-1,0 0 0,1 0 1,-1 0-1,0 0 0,0 0 1,1 0-1,-2 0 0,0 0 10,-1 0 0,1-1 0,0 1 0,-1-1 0,1 0 0,0 1 0,-4-3 0,-4-3 60,0-1 0,-13-10 0,21 16-66,-55-38 14,13 12-155,28 13-60,16 14 181,0 0-1,0 0 0,0 0 1,0 0-1,0 0 1,0 0-1,0 0 1,0 0-1,0 0 0,0 0 1,0 0-1,0 0 1,0 0-1,0 0 1,0 0-1,0 0 0,0 0 1,0 0-1,0-1 1,0 1-1,0 0 1,0 0-1,0 0 0,0 0 1,0 0-1,0 0 1,0 0-1,0 0 1,0 0-1,0 0 0,0 0 1,0 0-1,0 0 1,0 0-1,0 0 0,0 0 1,0 0-1,0 0 1,0 0-1,0 0 1,0-1-1,1 1 0,-1 0 1,0 0-1,0 0 1,0 0-1,0 0 1,0 0-1,0 0 0,0 0 1,0 0-1,0 0 1,0 0-1,0 0 1,0 0-1,0 0 0,0 0 1,0 0-1,0 0 1,0 0-1,1 0 1,-1 0-1,0 0 0,0 0 1,0 0-1,10 3-23,27 12-58,45 26 0,-19-9 236,-59-30-68,0 0 0,0 0 0,0-1 0,0 0 0,0 0 0,0 0 0,0 0 0,0-1 0,0 1 0,8-2 0,-10 1-151,0 0-1,0-1 0,0 1 1,0-1-1,0 0 0,0 1 1,0-1-1,-1 0 0,4-2 0,-3 1-381,0 1-1,0-1 0,-1 0 0,1 0 1,0 0-1,-1 0 0,0 0 0,1 0 1,0-2-1,2-2-2019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5:16.6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5 520 3552,'-5'-13'1147,"5"12"-1092,0 0 0,0 1 1,0-1-1,0 1 1,1-1-1,-1 0 0,0 1 1,0-1-1,0 1 1,0-1-1,1 1 0,-1-1 1,0 1-1,1-1 1,-1 1-1,0-1 0,1 1 1,-1-1-1,1-1 956,0 2-770,0 0 0,-1 1 0,1-1 0,-1 0 0,1 1 0,0-1 0,-1 0 0,1 1 0,-1-1 0,1 1 0,-1-1 0,0 1 0,1-1 0,-1 1 0,1 0 0,-1-1 0,0 1 0,1 0 0,6 16 556,-4-6-522,-1 1 0,0-1-1,1 25 1,-3 39 171,-1-32-92,1 176 1385,5-229 273,4-18-1817,76-229-563,-75 231 315,1 0 0,21-34-1,-30 58 56,0-1-1,0 0 0,1 1 0,-1-1 0,1 1 1,3-3-1,-6 4-1,1 1 0,-1 0 0,0-1 0,1 1 0,-1 0 0,1 0 0,-1 0 0,0-1 0,1 1 0,-1 0 0,1 0 0,-1 0 0,1 0 0,-1 0 0,1 0 0,-1 0 1,1 0-1,-1 0 0,0 0 0,1 0 0,-1 0 0,1 0 0,-1 0 0,1 0 0,-1 0 0,1 0 0,-1 0 0,1 1 0,-1-1 0,0 0 0,1 0 0,-1 1 0,0-1 0,1 0 0,-1 1 0,0-1 0,1 0 0,-1 1 0,0-1 0,1 0 0,-1 1 1,0-1-1,0 1 0,0-1 0,1 1 0,-1-1 0,0 0 0,0 1 0,0-1 0,0 1 0,0-1 0,0 1 0,0-1 0,0 1 0,0-1 0,0 1 0,4 21 244,-1-5 16,0 1 0,0 21 0,-3 180 593,0-211-817,0 1 0,1-1-1,0 1 1,5 14 0,-6-22-5,0 1 0,1 0 0,-1-1 0,1 1 0,0 0 1,-1-1-1,1 1 0,0-1 0,0 1 0,0-1 0,0 1 0,0-1 1,0 0-1,1 1 0,-1-1 0,0 0 0,1 0 0,-1 0 1,1 0-1,-1 0 0,1 0 0,-1 0 0,1-1 0,0 1 1,-1-1-1,1 1 0,3 0 0,-3-2 2,0 1-1,-1-1 1,1 1 0,-1-1-1,1 0 1,-1 0-1,1 0 1,-1 1 0,0-1-1,1-1 1,-1 1 0,0 0-1,0 0 1,0 0-1,0-1 1,1-1 0,2-1 25,11-11 61,-2-1 1,0-1-1,18-29 0,24-58-27,-12 21-21,-25 47 48,-10 20-138,16-24-1,-21 34-32,4-5-344,-5 11 193,-1 7 81,-3 26 43,-7 43 0,5-49 73,1 0 0,0 52 0,3-70 36,1 0 0,0 0 1,1 0-1,-1 0 0,2 0 0,-1 0 1,1-1-1,1 1 0,-1-1 0,1 0 0,8 11 1,-11-17-8,0-1 1,0 1 0,0 0-1,1-1 1,-1 1 0,0-1-1,1 0 1,-1 0 0,1 1-1,0-1 1,-1 0 0,1 0-1,0 0 1,0-1-1,-1 1 1,1 0 0,0-1-1,0 1 1,0-1 0,0 1-1,0-1 1,0 0 0,0 0-1,0 0 1,0 0 0,0 0-1,0-1 1,0 1 0,0 0-1,0-1 1,-1 0 0,1 1-1,0-1 1,0 0-1,0 0 1,-1 0 0,3-1-1,4-4 52,-1 0-1,0 0 0,0 0 1,-1-1-1,0 0 0,8-11 0,7-15-70,-1-1-1,-2-1 1,20-51-1,-15 31 10,-11 27 10,-8 17-178,1 0 0,6-11-1,-11 22 152,0 0-1,0 0 1,0 0 0,0 0-1,0-1 1,0 1-1,0 0 1,0 0-1,0 0 1,0 0-1,0 0 1,0 0 0,0 0-1,0 0 1,0 0-1,0 0 1,0 0-1,0 0 1,0 0-1,0 0 1,0 0 0,1 0-1,-1-1 1,0 1-1,0 0 1,0 0-1,0 0 1,0 0-1,0 0 1,0 0 0,0 0-1,0 0 1,0 0-1,0 0 1,0 0-1,0 0 1,0 0-1,1 0 1,-1 0 0,0 0-1,0 0 1,0 0-1,0 0 1,0 0-1,0 0 1,0 0-1,0 0 1,0 0 0,0 0-1,0 0 1,0 0-1,0 0 1,0 1-1,1-1 1,-1 0 0,0 0-1,0 0 1,0 0-1,0 0 1,0 0-1,0 0 1,0 0-1,0 0 1,0 0 0,0 0-1,0 0 1,0 0-1,0 0 1,2 9-102,-2 15 85,0-20-15,0 9 40,-1 36 85,2 0 1,16 96-1,-14-123-57,-2-19-10,-1 0-1,0 0 0,1 0 0,0 1 1,-1-1-1,1 0 0,1 0 1,-1 0-1,3 5 0,-3-7-3,-1-1 0,0 0 0,1 1-1,-1-1 1,0 0 0,1 1 0,-1-1-1,1 0 1,-1 0 0,1 0 0,-1 1-1,1-1 1,-1 0 0,1 0 0,-1 0-1,1 0 1,-1 0 0,1 0 0,-1 0-1,1 0 1,-1 0 0,1 0 0,-1 0-1,1 0 1,-1 0 0,1 0 0,-1 0-1,1 0 1,-1-1 0,0 1 0,1 0-1,-1 0 1,1-1 0,-1 1 0,1 0-1,-1-1 1,0 1 0,1 0 0,0-1-1,12-14 180,-5 1-171,-1-1-1,0 1 1,8-32-1,-11 35 1,2-8 25,26-70-167,-28 80 67,1 0 0,0 0-1,0 0 1,0 1 0,1 0 0,1 0 0,7-8-1,-11 14 48,-1 0 0,0 0 0,0 0 0,1 0 0,-1 1 0,1-1 0,0 1 0,-1 0 0,1-1-1,0 1 1,0 1 0,0-1 0,0 0 0,0 1 0,4-1 0,-3 1-2,0 1-1,-1-1 1,1 1 0,0 0-1,0 0 1,-1 0 0,1 1-1,-1-1 1,1 1 0,-1 0-1,4 2 1,10 4-119,-15-7 267,-2 0-160,0-1 23,0 1 0,0-1 0,0 1 0,0-1 0,0 1 0,0-1 0,0 1 0,-1-1 0,1 1-1,0-1 1,0 1 0,0-1 0,-1 1 0,1-1 0,0 0 0,-1 1 0,1-1 0,0 1 0,-1-1 0,0 1 0,-8 8-25,-10 6-54,11-9 53,0 0 0,0 1 0,0 1 0,1-1 0,-9 11 0,6-2-23,0-1 0,1 1 0,1 0 1,0 1-1,-8 27 0,13-34-10,0 0 49,0 1 0,-2 17 0,5-24 16,0-1 1,0 1 0,0-1 0,0 1-1,1 0 1,-1-1 0,1 1 0,0-1-1,0 0 1,0 1 0,1-1 0,1 4-1,-1-5-3,-1 0-1,1-1 0,0 1 0,-1 0 0,1-1 1,0 0-1,0 1 0,0-1 0,0 0 1,0 0-1,0 0 0,0 0 0,1-1 0,-1 1 1,0 0-1,0-1 0,1 0 0,-1 1 1,0-1-1,1 0 0,-1 0 0,0 0 1,3-1-1,6 0 31,0-1 1,0 0 0,15-4-1,-12 0-28,0 0-1,0-1 1,-1-1-1,0 0 1,-1-1-1,22-19 1,-29 25-2,25-25 48,-1 0 0,-1-2 0,26-34 1,64-105 92,-103 145-147,-2-1 1,0-1-1,-2 0 1,0 0-1,9-40 1,-11 25-10,-1-1-1,4-80 1,-7 36-187,-7 71-19,2 15 201,0 0-1,-1 0 1,1 1-1,0-1 1,0 0-1,-1 0 1,1 0 0,0 0-1,0 0 1,-1 0-1,1 0 1,0 1-1,0-1 1,0 0-1,-1 0 1,1 0-1,0 1 1,0-1-1,0 0 1,0 0-1,0 0 1,-1 1-1,1-1 1,0 0-1,0 0 1,0 1-1,0-1 1,0 0 0,0 1-1,-11 32-363,10-30 403,-26 88-101,-17 109 0,43-183 100,0 1-1,2 33 1,0-6-20,1-24-31,-1 0 0,7 24-1,-1 1 94,-1-16-46,18 58 1,-17-67 6,-7-18-13,1-1-1,0 1 1,0 0 0,0 0-1,1-1 1,-1 1 0,1-1 0,-1 1-1,1-1 1,0 1 0,0-1-1,0 0 1,0 0 0,0 0-1,1 0 1,-1-1 0,0 1-1,1 0 1,0-1 0,-1 0-1,6 2 1,-6-2-10,1-1 1,-1 0-1,1 0 0,-1 0 0,1 0 0,-1 0 1,0-1-1,1 1 0,-1-1 0,1 0 0,-1 1 1,0-1-1,0 0 0,1 0 0,-1-1 1,0 1-1,0 0 0,0-1 0,0 1 0,0-1 1,0 0-1,-1 1 0,1-1 0,-1 0 0,3-4 1,28-46 203,-23 36-163,3-8-37,-1 0 1,-1 0-1,-1 0 1,-2-1-1,6-31 1,-12 53-28,-1-1 1,1 0-1,-1 0 1,0 0-1,0 0 1,0 1-1,-1-1 1,0 0-1,1 0 1,-1 0-1,-1 1 1,-1-6-1,2 8 3,1 0-1,-1 0 1,1 0-1,-1 1 0,1-1 1,-1 0-1,0 0 1,1 1-1,-1-1 0,0 0 1,0 1-1,1-1 0,-1 1 1,0-1-1,0 1 1,0-1-1,0 1 0,0 0 1,0-1-1,-1 1 1,1 0 0,-1 0-1,1 0 1,-1 0 0,1 1 0,-1-1 0,1 0-1,-1 1 1,1 0 0,0-1 0,-1 1 0,1 0 0,0-1-1,-1 1 1,1 0 0,0 0 0,0 0 0,-2 2 0,-2 2 4,0 1 1,1-1 0,0 1 0,0 0 0,0 1-1,0-1 1,1 1 0,-4 11 0,2-3-10,1 0 0,1 0-1,-2 16 1,2-5 16,1-1-1,2 48 0,0-65 13,1-1 1,0 0-1,1 0 0,-1 0 1,1 0-1,1 0 0,-1-1 1,1 1-1,0 0 0,1-1 1,-1 0-1,1 0 0,1 0 1,-1-1-1,7 7 0,-9-10 2,1 0-1,-1-1 1,1 1-1,-1-1 1,1 0 0,-1 0-1,1 0 1,0 0-1,0 0 1,-1-1-1,1 1 1,0-1-1,0 1 1,0-1-1,0 0 1,-1 0-1,1-1 1,0 1-1,0-1 1,0 1-1,4-2 1,0-1 28,1 0 1,0 0-1,-1-1 1,1 0-1,-1 0 0,9-7 1,20-20 3,62-68 0,-49 46-34,-35 37 49,-1-1 0,13-20 0,-7 9-251,-22 37 59,0 0-1,0 1 0,-1 13 0,-1-1 72,1-1 75,0 0 0,2 1-1,0-1 1,1 1 0,1-1 0,5 37-1,-4-55-12,-1-1-1,1 1 0,0 0 0,0-1 1,0 1-1,0-1 0,0 1 0,1-1 1,-1 0-1,1 1 0,-1-1 0,1 0 1,0 0-1,0 0 0,2 2 1,-3-4 29,0 1 1,0 0 0,1-1 0,-1 1-1,0-1 1,0 1 0,1-1-1,-1 0 1,0 0 0,1 1 0,-1-1-1,0 0 1,1 0 0,-1 0 0,0 0-1,1-1 1,-1 1 0,0 0 0,0 0-1,1-1 1,-1 1 0,0-1 0,0 1-1,1-1 1,-1 0 0,0 1 0,0-1-1,0 0 1,0 0 0,0 0-1,0 0 1,1-1 0,4-4 9,0-1 1,0 0-1,-1 0 0,0-1 1,0 0-1,-1 1 0,0-2 0,5-12 1,1-10-122,6-33 0,0 0-8,-6 32-71,-10 32 151,0 0 0,0 0 1,0 0-1,0 0 0,0 0 0,0 0 0,0 0 0,1 0 1,-1 0-1,0 1 0,0-1 0,0 0 0,0 0 1,0 0-1,0 0 0,0 0 0,0 0 0,0 0 1,1 0-1,-1 0 0,0 0 0,0 0 0,0 0 1,0 0-1,0 0 0,0 0 0,0 0 0,0 0 1,1 0-1,-1 0 0,0 0 0,0 0 0,0 0 1,0 0-1,0 0 0,0 0 0,0 0 0,0 0 0,1 0 1,-1 0-1,0 0 0,0-1 0,0 1 0,0 0 1,0 0-1,0 0 0,2 12-100,-2 19 105,1-1 0,1 1 0,2-1 0,1 0 0,1 0 0,2 0 0,19 47 0,-26-73 29,1-1 0,-1-1 0,1 1 0,0 0 1,0 0-1,0-1 0,0 1 0,1-1 0,2 3 0,-4-4-16,-1-1 1,1 1-1,0-1 1,0 1-1,0-1 0,0 1 1,0-1-1,0 0 1,-1 0-1,1 1 1,0-1-1,0 0 1,0 0-1,0 0 1,0 0-1,0 0 0,0 0 1,0 0-1,0 0 1,0 0-1,0-1 1,0 1-1,0 0 1,0-1-1,0 1 1,0-1-1,-1 1 0,1-1 1,0 1-1,0-1 1,0 1-1,-1-1 1,1 0-1,1-1 1,1-1 50,0-1 1,0 0-1,-1 1 1,1-1 0,-1-1-1,0 1 1,2-6-1,11-38-25,-7 17-21,19-63 64,-17 52-173,2 0-1,24-52 1,-35 92 48,-1 1 0,1 0 1,0-1-1,0 1 0,0 0 0,0-1 1,0 1-1,3-2 0,-4 3 40,0 0-1,1-1 1,-1 1 0,0 0-1,1 0 1,-1 0 0,0 0-1,1 0 1,-1 0 0,0-1-1,1 1 1,-1 0 0,0 0-1,1 0 1,-1 0 0,0 0-1,1 0 1,-1 1 0,0-1-1,1 0 1,-1 0 0,0 0-1,1 0 1,-1 0 0,0 0-1,1 1 1,-1-1 0,0 0 0,1 0-1,-1 0 1,0 1 0,0-1-1,0 0 1,1 0 0,-1 1-1,0-1 1,0 0 0,0 0-1,1 1 1,-1-1 0,0 0-1,0 1 1,0-1 0,0 0-1,0 1 1,0-1 0,0 0-1,0 1 1,0-1 0,0 1-1,4 12-14,-1 1-1,-1-1 0,-1 1 1,1 16-1,-4 56 157,2-85-133,-2 41 33,-6 67 65,-1-70 88,9-37-154,-1 0 0,0 0 0,1 0 0,-1 0 0,0 0 0,0 0 0,-1 0 0,1-1 0,0 1 0,0 0 0,-1-1 0,1 1 0,-1-1 0,1 0 0,-4 2 0,4-3-17,0 0 0,0 1 1,-1-1-1,1-1 0,0 1 1,-1 0-1,1 0 1,0 0-1,-1-1 0,1 1 1,0-1-1,0 1 0,0-1 1,-1 1-1,1-1 1,0 0-1,0 1 0,0-1 1,0 0-1,0 0 1,0 0-1,0 0 0,-1-1 1,1 0-11,-1 0 1,0 0-1,1 1 1,-1-1 0,1 0-1,0 0 1,0 0-1,0-1 1,0 1 0,0 0-1,0 0 1,0-1-1,0-2 1,1 3-15,0 1 0,0 0 1,0-1-1,0 1 0,0-1 0,0 1 1,1 0-1,-1-1 0,0 1 0,1-1 1,-1 1-1,1 0 0,-1 0 0,1-1 1,0 1-1,-1 0 0,1 0 0,0 0 1,0 0-1,0-1 0,0 1 0,0 1 1,0-1-1,2-1 0,0 0 2,1 1 1,0 0-1,0 0 1,-1 0-1,1 1 0,0-1 1,6 1-1,-1-1 21,15 0-1,0 1 0,0 1 0,0 1 0,28 6 0,-4 2-9,49 19 0,-56-12-2053,-31-12-2853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3:52.5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5 686 1824,'0'0'36,"0"0"1,0 0-1,0 1 1,0-1-1,0 0 0,0 0 1,0 1-1,0-1 1,0 0-1,0 0 0,0 1 1,0-1-1,0 0 1,0 0-1,0 1 0,0-1 1,0 0-1,-1 0 1,1 0-1,0 1 0,0-1 1,0 0-1,0 0 1,-1 0-1,1 0 0,0 1 1,0-1-1,0 0 1,-1 0-1,1 0 0,0 0 1,0 0-1,0 1 1,-1-1-1,1 2 802,2 4 557,1 3 432,-3-9-1778,0 0 0,0 1 1,1-1-1,-1 0 0,0 0 0,0 0 1,1 0-1,-1 0 0,0 0 0,0 1 0,1-1 1,-1 0-1,0 0 0,1 0 0,-1 0 1,0 0-1,0 0 0,1 0 0,-1 0 1,0 0-1,1 0 0,-1 0 0,0-1 0,0 1 1,1 0-1,-1 0 0,0 0 0,0 0 1,1 0-1,-1 0 0,0-1 0,0 1 0,1 0 1,4-4 300,1-1-1,-1 1 1,0-1 0,0 0 0,-1 0-1,1 0 1,-1-1 0,0 1 0,-1-1 0,1 0-1,3-9 1,1-5-160,-1 1 0,6-29 1,44-237 609,-57 285-802,0 0 0,0 0 0,0 0 0,0 0 0,0 0 1,0 0-1,0 0 0,0-1 0,0 1 0,0 0 0,0 0 0,0 0 1,0 0-1,0 0 0,0 0 0,0 0 0,0-1 0,0 1 1,0 0-1,0 0 0,0 0 0,0 0 0,0 0 0,0 0 1,0 0-1,0-1 0,0 1 0,0 0 0,1 0 0,-1 0 1,0 0-1,0 0 0,0 0 0,0 0 0,0 0 0,0 0 0,0-1 1,0 1-1,0 0 0,1 0 0,-1 0 0,0 0 0,0 0 1,0 0-1,0 0 0,0 0 0,0 0 0,1 0 0,-1 0 1,0 0-1,0 0 0,0 0 0,4 9-117,2 24-82,-4-22 171,9 38 145,-3 1 0,-2-1 0,-2 1 0,-3 62 1,-1-109-105,-1 14 115,-5 29-1,5-42-68,0 0 0,0 0 0,0 0 0,-1-1 1,1 1-1,-1 0 0,0-1 0,0 1 0,0-1 0,0 0 0,-1 0 0,1 1 0,-5 2 0,6-6-11,1 1 0,-1 0 1,0-1-1,0 1 0,0-1 1,0 1-1,0-1 0,0 0 0,0 1 1,0-1-1,0 0 0,-1 0 1,1 0-1,0 0 0,0 0 1,0 0-1,0 0 0,0 0 0,0 0 1,-2-1-1,0 0 24,1 0 0,-1 0 0,0-1 0,0 1 0,1-1 1,-1 1-1,-2-4 0,-2-1-10,0 0 0,1 0 1,0-1-1,-6-10 0,12 17-49,-15-25-103,14 24 54,1 0 0,-1 0-1,1-1 1,0 1 0,-1 0-1,1 0 1,0 0 0,-1 0-1,1 0 1,0 0 0,0-1-1,0 1 1,0 0 0,0 0-1,1 0 1,-1 0 0,0-1-1,0 1 1,1-1-1,-1 2 29,1-1-1,-1 1 0,0 0 0,1 0 0,-1 0 0,0-1 0,1 1 1,-1 0-1,0 0 0,1 0 0,-1 0 0,0 0 0,1 0 0,-1 0 1,0 0-1,1 0 0,-1 0 0,0 0 0,1 0 0,-1 0 0,1 0 1,-1 0-1,0 0 0,1 0 0,-1 0 0,1 1 0,12 4-99,-8-3-9,20 7 83,1-1 0,0-2 1,0-1-1,36 3 0,-46-7 129,-1-1-1,1 0 0,0-1 0,0-1 0,-1 0 0,1-2 0,-1 1 0,26-11 0,-24 7 43,-1-1-1,27-17 0,-39 22-122,1 0 0,-1 0-1,0-1 1,0 0-1,-1 1 1,1-1 0,-1 0-1,0-1 1,0 1-1,0 0 1,0-1 0,-1 0-1,4-9 1,-6 12-21,1 0 1,-1 1-1,1-1 1,-1 0-1,0 0 1,1 1 0,-1-1-1,0 0 1,0 0-1,-1 0 1,1 1-1,0-1 1,-1 0-1,1 0 1,-1 1-1,1-1 1,-1 0-1,0 1 1,1-1-1,-1 1 1,0-1-1,0 1 1,0-1 0,-1 1-1,1 0 1,0-1-1,0 1 1,-1 0-1,1 0 1,-1 0-1,1 0 1,-1 0-1,1 0 1,-1 1-1,1-1 1,-1 0-1,0 1 1,0-1-1,1 1 1,-1 0 0,0-1-1,0 1 1,1 0-1,-1 0 1,0 0-1,0 0 1,1 1-1,-1-1 1,0 0-1,-2 2 1,-9 2-16,0 1 0,0 0 1,0 1-1,1 0 0,0 1 0,0 1 1,1 0-1,0 0 0,0 1 0,-13 15 0,23-22 22,-1-1-1,1 1 1,0-1-1,0 1 1,0 0-1,0-1 1,0 1-1,0 0 1,1 0-1,-1 0 1,0 0-1,1-1 1,0 1-1,-1 0 1,1 0-1,0 0 0,0 0 1,0 0-1,0 0 1,0 0-1,1 0 1,0 4-1,0-3 7,1 0-1,0-1 0,-1 1 0,1 0 1,0 0-1,0-1 0,1 1 0,-1-1 1,0 0-1,1 0 0,0 0 0,5 3 1,2 1 53,0-1-1,0 0 1,0-1 0,1 0 0,-1-1 0,1 0 0,0-1 0,0 0 0,17 1 0,-7-3 39,0 0-1,-1-1 0,1-2 0,26-5 0,-25 2 10,-1-1 0,1-2 0,35-18 0,-6 2-205,-25 13 95,-15 6 5,1 1 0,0 0 0,0 1 0,25-6-1,-24 9-28,-10 1 30,-1 0 0,1 0 0,-1 0 0,1-1 0,-1 1-1,0-1 1,1 1 0,4-3 0,-21 4 581,8 0-539,1-1-1,-1 1 1,-9 1-1,5 1-69,-2 1-36,0 0 0,0 0-1,-14 8 1,23-9 49,-1-1 1,1 0-1,-1 1 1,1 0-1,0 0 1,0 0-1,0 0 1,0 0-1,1 0 1,0 1-1,-1-1 1,1 1-1,-3 7 1,4-7 11,-1-2 1,1 1 1,0 0 0,0 0 0,0-1 0,0 1-1,1 0 1,-1 0 0,1 0 0,-1 0-1,1 0 1,0 0 0,0 0 0,1 0 0,0 5-1,2 2 8,0 0 0,1-1 0,0 1 0,6 9 0,-8-16 21,0 0 1,0-1 0,0 1 0,0 0-1,1-1 1,-1 0 0,1 1-1,0-1 1,0 0 0,-1 0 0,1-1-1,1 1 1,-1-1 0,0 1 0,0-1-1,6 1 1,-5-1 11,1 0-1,0-1 1,0 0-1,-1 0 1,1 0-1,0-1 1,-1 1-1,1-1 1,0 0-1,6-3 1,5-2 52,23-13 1,-25 12-57,21-10-16,2 0 87,-1-2 0,-1-2 0,45-33 0,-64 39-89,-2 0 0,1 0-1,-2-2 1,0 1 0,-1-2 0,-1 0-1,0 0 1,-2-1 0,8-21 0,7-26-12,21-93 1,-39 137-27,30-149-98,-35 168 120,2-14 63,-3 16-76,0 1 1,0 0-1,0-1 0,0 1 0,0 0 1,0-1-1,0 1 0,0 0 0,0-1 1,0 1-1,0 0 0,0-1 1,0 1-1,0 0 0,0-1 0,-1 1 1,1 0-1,0-1 0,0 1 0,0 0 1,0 0-1,-1-1 0,1 1 0,0 0 1,0 0-1,-1-1 0,1 1 0,0 0 1,0 0-1,-1 0 0,1-1 0,0 1 1,0 0-1,-1 0 0,1 0 1,0 0-1,-1 0 0,-22 39-250,12-16 153,2 0 1,-13 47-1,-2 51 142,18-91-23,-1 24-80,-1 102 0,8-131 110,2-1 0,6 35-1,-7-55-18,0 1 0,0-1 0,0 1 0,1-1-1,0 0 1,0 1 0,0-1 0,0 0 0,1 0-1,3 3 1,-5-5 4,0-1-1,0 0 0,1 0 1,-1 0-1,0 0 1,0-1-1,1 1 1,-1 0-1,1 0 1,-1-1-1,1 1 1,-1-1-1,1 1 1,-1-1-1,1 0 1,-1 0-1,1 1 1,0-1-1,-1 0 1,1 0-1,-1-1 0,1 1 1,-1 0-1,1 0 1,0-1-1,-1 1 1,1-1-1,-1 0 1,0 1-1,4-3 1,2-1 16,-1-1 0,1-1 0,-1 1 0,0-1 0,0 0 0,0 0-1,-1-1 1,0 0 0,5-8 0,16-21-360,-26 36 310,0 0-1,0 0 1,0 0 0,1 0-1,-1-1 1,0 1 0,0 0-1,0 0 1,0 0-1,0 0 1,0 0 0,1-1-1,-1 1 1,0 0 0,0 0-1,0 0 1,0 0-1,1 0 1,-1 0 0,0 0-1,0 0 1,0 0 0,0 0-1,1 0 1,-1 0 0,0 0-1,0 0 1,0 0-1,1 0 1,-1 0 0,0 0-1,0 0 1,0 0 0,0 0-1,1 0 1,-1 0 0,0 0-1,3 8-31,-2 16 80,-1-21-122,0 2 78,0 0 0,0 0 1,1 0-1,0-1 0,0 1 0,0 0 1,0-1-1,1 1 0,-1-1 0,4 6 0,-4-8 15,0 0-1,1 0 0,-1-1 0,1 1 0,0 0 0,-1-1 1,1 1-1,0-1 0,0 1 0,0-1 0,0 0 1,0 0-1,0 0 0,0 0 0,1 0 0,-1 0 0,0-1 1,1 1-1,-1-1 0,0 1 0,1-1 0,-1 0 1,3 0-1,13-1 70,0-2 0,-1 1 0,1-2 0,0 0 0,18-8 1,27-7 62,-44 13-150,-1 0 1,1-2 0,-2 0 0,1-1 0,23-16-1,-35 22-46,-6 4-8,-10 9-50,-1 2 80,9-8 15,-1-1 0,1 1-1,0 0 1,0 0-1,0 0 1,-2 8 0,3-10 15,1-1 0,0 1 1,0 0-1,0 0 0,0-1 1,1 1-1,-1 0 1,0 0-1,1-1 0,-1 1 1,1 0-1,0-1 0,-1 1 1,1-1-1,0 1 1,0-1-1,0 1 0,0-1 1,0 0-1,3 3 0,-3-2 20,1-1 0,0 1 0,0 0-1,0-1 1,0 0 0,0 1-1,0-1 1,1 0 0,-1 0 0,0 0-1,0 0 1,1-1 0,-1 1-1,1 0 1,-1-1 0,1 0 0,-1 0-1,1 0 1,-1 0 0,1 0-1,-1 0 1,1 0 0,-1-1 0,0 1-1,1-1 1,-1 0 0,4-2 0,-3 2 7,0 0 0,0-1 0,0 0 0,-1 0 0,1 0 0,-1 0 0,1 0 0,-1 0 1,0 0-1,0-1 0,0 1 0,0-1 0,0 0 0,-1 1 0,1-1 0,-1 0 0,0 0 1,0 0-1,0 0 0,0 0 0,1-5 0,-2 3-36,0 0 1,0 1-1,0-1 0,0 0 0,-1 1 1,1-1-1,-1 0 0,0 1 1,-1-1-1,1 1 0,-1 0 0,0-1 1,0 1-1,0 0 0,-1 0 0,0 0 1,1 1-1,-1-1 0,0 0 1,-1 1-1,1 0 0,-1 0 0,1 0 1,-1 0-1,0 1 0,0-1 0,0 1 1,0 0-1,-1 0 0,1 1 1,-1-1-1,1 1 0,-6-1 0,-19 3-144,25-1 131,21-1 30,47-3-326,-31 3 358,53-9 1,-75 8-31,62-11 10,-63 12-19,0 1-1,0 0 1,0 0 0,0 1 0,13 3-1,-21-4 0,0 0 1,0 1-1,0-1 0,0 1 0,0 0 0,-1-1 0,1 1 0,0 0 1,-1 0-1,1 0 0,-1 0 0,1 1 0,-1-1 0,1 0 0,-1 0 0,0 1 1,0-1-1,1 1 0,-1 0 0,1 1 0,-1 0 4,-1-1 1,1 1-1,0 0 0,-1-1 0,0 1 1,0-1-1,0 1 0,0 0 1,0-1-1,0 1 0,0 0 0,-1-1 1,0 3-1,-3 5 17,1-1-1,-1 0 1,0-1 0,-1 1-1,0-1 1,-10 14 0,8-12 195,7-9-92,4-7-13,4-4-103,1 1-1,0 0 1,1 0 0,18-12 0,-25 19-20,0 0-17,-1 0 0,2 0 0,-1 0 0,0 0 0,0 1 0,1 0 1,-1-1-1,0 1 0,1 1 0,-1-1 0,7 0 0,-8 1 15,1 0-1,-1 0 1,1 0 0,-1 0-1,0 1 1,1-1-1,-1 1 1,0 0 0,1 0-1,-1 0 1,0 0 0,0 0-1,0 0 1,0 0 0,0 1-1,0-1 1,0 1 0,2 2-1,13 15-27,-10-10 52,1-1 0,0 0-1,17 14 1,-22-20 20,0-1-1,0 1 1,0 0-1,0-1 0,0 0 1,1 0-1,-1 0 1,0 0-1,1 0 0,-1-1 1,0 1-1,1-1 0,-1 0 1,1 0-1,-1 0 1,7-2-1,-1 0 17,-1 0 1,-1-1-1,1 0 0,0 0 1,-1-1-1,1 0 0,-1-1 0,0 1 1,-1-1-1,1-1 0,-1 1 1,9-10-1,4-8-97,-1-1 0,18-31 0,-14 21-88,-21 33 131,-1 1-1,0 0 0,0-1 0,0 1 1,0 0-1,0-1 0,1 1 0,-1 0 1,0-1-1,0 1 0,1 0 0,-1-1 0,0 1 1,1 0-1,-1 0 0,0 0 0,1-1 1,-1 1-1,0 0 0,1 0 0,-1 0 1,0-1-1,1 1 0,-1 0 0,1 0 1,-1 0-1,0 0 0,1 0 0,-1 0 1,0 0-1,1 0 0,-1 0 0,1 0 0,0 1 0,0 0 1,-1-1-1,1 1 0,-1 0 0,1-1 0,-1 1 0,1 0 0,-1 0 0,0 0 0,1 0 0,-1-1 0,0 1 0,1 2 0,4 35-12,-5-35 19,1 11-7,3 57-90,-4-63 170,-1-1 0,1 1 0,-1 0-1,-1-1 1,1 1 0,-5 11 0,5-19-57,1 1-1,-1-1 1,1 1 0,-1-1 0,1 0-1,-1 1 1,1-1 0,-1 0-1,0 1 1,1-1 0,-1 0-1,1 0 1,-1 1 0,0-1-1,1 0 1,-1 0 0,0 0 0,1 0-1,-1 0 1,0 0 0,1 0-1,-1 0 1,0 0 0,1 0-1,-1-1 1,0 1 0,1 0-1,-1 0 1,0-1 0,1 1 0,-2-1-1,-9 0-18,10 1 6,0 0 0,1 0 0,-1 0 1,1 0-1,-1 0 0,0 0 0,1 0 0,-1 0 0,1-1 0,-1 1 1,1 0-1,-1 0 0,0 0 0,1-1 0,-1 1 0,1 0 0,-1-1 1,-3-2-118,6 4 12,-1 0 121,13-1-170,23 2 112,-27 0 64,0-1 0,0-1 1,0 0-1,11-1 0,-1-3-6,14-2-5925,-30 8 4465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3:52.8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60 120 3392,'-42'-17'1536,"29"-3"-1312,8 9 640,10 2-512,-5-7-224,10 4-96,-7-3-32,7 7 0,-1 0-1344,-1 4 736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3:53.2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29 193 5632,'-28'-25'2560,"69"13"-2208,-6 4 768,7 5-672,24-14 672,2 6-640,30-13 96,2 4-320,21-5-32,-4 10-128,-4-1 352,-19 8-224,-17-1-736,-14 9 256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4:01.2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182 563 3136,'0'1'3968,"-23"1"3179,7-1-6465,0 1 1,-15 3-1,31-5-678,-12 4 186,0 0 0,-18 10-1,27-13-189,0 1-1,0 0 0,0 0 0,0 0 0,1 0 0,-1 0 1,0 0-1,1 1 0,0 0 0,0-1 0,0 1 0,0 0 1,0 0-1,0 0 0,-1 4 0,3-5-8,-1 0-1,1-1 1,0 1 0,-1 0-1,1 0 1,0 0 0,0 0-1,0 0 1,0-1 0,1 1-1,-1 0 1,1 0 0,-1 0-1,1-1 1,-1 1 0,1 0-1,0 0 1,0-1 0,0 1-1,0-1 1,0 1 0,0-1-1,0 1 1,1-1-1,-1 0 1,0 1 0,1-1-1,-1 0 1,3 1 0,-1 0 43,1 0 0,-1 0 0,1 0 0,-1-1 0,1 1 0,0-1 1,-1 0-1,1 0 0,0-1 0,0 1 0,0-1 0,0 0 0,5 0 0,-3-1 26,-1 0 0,0 0 0,1-1-1,-1 0 1,0 0 0,0 0-1,-1 0 1,1-1 0,0 0-1,-1 0 1,1 0 0,-1 0 0,0-1-1,0 0 1,0 0 0,-1 0-1,6-8 1,-3 3 13,-1-1 0,0 0 0,0 0 0,-1 0 0,0 0 0,-1 0 0,3-20 0,3-57 66,-3 27-123,-3-102 1,-4 96 94,-2 14-108,2 40 2,0-1 1,0 0 0,3-23 0,-2 10-57,0 25 35,0-1 1,0 1-1,-1 0 1,1-1 0,0 1-1,-1 0 1,1-1-1,-1 1 1,1 0 0,-1 0-1,1-1 1,-1 1 0,0 0-1,-1-2 1,1 4-3,1-1 0,0 0 0,-1 0 0,1 1 0,0-1-1,-1 0 1,1 1 0,0-1 0,0 0 0,-1 1 0,1-1 0,0 1 0,0-1 0,0 0 0,-1 1 0,1-1 0,0 1 0,0-1 0,0 1 0,0-1 0,0 0 0,0 1 0,0-1 0,0 1 0,0 0-1,0 0-34,-16 51-427,-7 225 634,21-212-36,0-41-155,2 0-1,4 25 1,-3-39 59,0-1 1,1 0 0,1 1-1,0-1 1,0 0-1,0-1 1,1 1-1,6 10 1,-2-8-35,-7-8 50,0 0 0,1 0 0,0 0-1,-1 0 1,1 0 0,0-1 0,1 1 0,-1-1 0,0 1 0,1-1 0,-1 0 0,1 0 0,0 0 0,0 0 0,0-1 0,0 1 0,0-1 0,0 0-1,3 2 1,-2-2 15,-1-1-1,1 1 0,0 0 0,0-1 0,-1 0 0,1 0 0,0 0 0,0 0 0,0-1 0,-1 0 0,1 1 0,0-1 0,-1-1 1,1 1-1,-1 0 0,6-4 0,6-4 121,-13 8-151,-1 1 1,1-1-1,-1 0 0,0 1 1,1-1-1,-1 0 1,0 0-1,0 0 0,0 0 1,0 0-1,0-1 0,0 1 1,0 0-1,0 0 1,0-1-1,0 1 0,0-2 1,1-1 4,-1 0 0,0 0 0,1 0 1,-2 0-1,1 0 0,0 0 0,-1 0 1,0-1-1,0-6 0,-2 2 10,1 1 1,-1 0-1,-6-15 0,7 21-35,1 2-2,0-1 1,0 1-1,-1-1 0,1 1 0,0 0 0,0-1 0,0 1 0,0-1 0,0 1 1,0-1-1,0 1 0,0 0 0,0-1 0,0 1 0,0-1 0,0 1 0,0 0 1,0-1-1,1 1 0,-1-1 0,0 1 0,0 0 0,1-1 0,-1-6-26,-14-10 15,14 17 1,-1 0 0,0 0 0,0-1 0,1 1 0,-1 0 0,0 0 0,0 0 0,0 0 0,1 0 0,-1 0 0,0 0 0,0 0 0,1 0 0,-1 0 0,0 1 1,0-1-1,1 0 0,-1 0 0,0 1 0,0-1 0,1 1 0,-1-1 0,0 0 0,1 1 0,-2 0 0,-19 15-447,20-15 437,-1 1-17,0 0 0,0 0 0,0 0 0,1 0 0,-1 0 0,1 1 0,-1-1 0,1 1 0,0-1 0,0 1 0,0-1 0,0 1 0,1 0 0,-1-1 0,1 1 0,0 0 0,-1 0 0,2 4 0,-1-3-7,0-1 0,0 1 0,1 0 0,0-1 1,-1 0-1,2 1 0,-1-1 0,0 1 0,0-1 0,1 0 0,0 0 0,0 0 1,3 5-1,0-3 60,0 0-1,1-1 1,0 0 0,-1 1-1,2-2 1,-1 1 0,0-1 0,1 0-1,-1 0 1,1 0 0,0-1 0,0 0-1,10 1 1,-2-1 174,1-1-1,-1-1 1,1 0-1,31-4 1,-41 3-163,0-1 0,-1 0 0,1 0 0,7-4 0,-4 2-34,27-7 268,-27 7-244,0-1-1,-1 0 1,0-1-1,0 0 0,-1 0 1,0-1-1,0 0 1,0 0-1,-1-1 1,0 0-1,0 0 1,-1 0-1,0-1 1,0 1-1,-1-1 1,3-10-1,4-16-21,-1 0 0,10-70 0,-17 85 12,4-16 28,-3-1 0,0 1 1,-3-1-1,-3-37 0,2 71-45,0 1 0,0-1 0,-1 0-1,0 0 1,1 1 0,-1-1 0,0 0 0,-2-3 0,3 6 4,-1-1 1,1 1 0,0 0 0,0 0 0,0 0 0,0-1 0,0 1 0,-1 0 0,1 0 0,0 0-1,0 0 1,0 0 0,-1 0 0,1-1 0,0 1 0,0 0 0,0 0 0,-1 0 0,1 0 0,0 0-1,0 0 1,-1 0 0,1 0 0,0 0 0,0 0 0,0 0 0,-1 0 0,1 0 0,0 0 0,0 0-1,0 0 1,-1 0 0,1 0 0,0 0 0,0 1 0,-1-1 0,0 1-25,0 0 1,0 0 0,0 0 0,0 1-1,0-1 1,0 0 0,1 0-1,-1 1 1,0-1 0,0 2-1,-10 29-53,2 1 0,1 0 0,-4 39 0,1-9 101,-25 98 112,-67 189 1,49-214 429,51-129-493,0 0 0,0 0 0,-1-1 0,0 1 0,0-1 0,0 0 0,-1 0 0,-5 6 0,9-12-64,0 1 0,1-1 0,-1 1 0,1-1-1,-1 0 1,0 1 0,1-1 0,-1 0 0,0 0 0,1 0 0,-1 1 0,0-1 0,1 0 0,-1 0 0,0 0 0,1 0 0,-1 0 0,0 0 0,-1-1 0,-8 1 12,9-3-467,5-6 289,9-10 90,-10 16-7,20-28-4,50-53 0,37-21 148,-2 1 30,-14-5 76,-89 103-186,-1-1-1,0 1 0,0-1 1,6-13-1,0 0 74,-10 19-47,0 1 1,0 0-1,1-1 1,-1 1-1,0 0 1,0 0-1,0-1 1,0 1 0,0 0-1,0 0 1,1-1-1,-1 1 1,0 0-1,0 0 1,0-1-1,1 1 1,-1 0-1,0 0 1,0 0-1,1 0 1,-1-1-1,0 1 1,0 0 0,1 0-1,-1 0 1,0 0-1,1 0 1,-1 0-1,0 0 1,0 0-1,1 0 1,-1 0-1,0 0 1,1 0-1,-1 0 1,0 0-1,0 0 1,1 0-1,-1 0 1,0 1 53,0-1-85,-1 1 0,1-1 0,-1 0 0,0 1 0,1-1 0,-1 1 0,1-1 0,-1 0 0,1 1 0,-1 0 0,1-1 0,0 1 0,-1-1 0,1 1 0,-1 1 0,1 6 18,-1 0 0,-3 14 0,2-15 16,0 0 0,1 0 0,1 0 0,-1 0 0,1 13 0,2 15-68,-3-30 63,1 0 0,0-1 0,0 1 0,1 0 0,-1 0 0,1 0 0,0-1 0,0 1 0,1 0 0,-1-1 0,1 1-1,2 4 1,-3-8 18,0 1 0,0-1-1,0 0 1,0 1 0,0-1-1,0 0 1,1 0-1,-1 0 1,0 0 0,1 0-1,-1 0 1,3 1 0,-3-2 8,0 0 0,0 0 0,0 1 0,0-1 0,0 0 0,0 0 0,1 0 0,-1-1 0,0 1 0,0 0 0,0 0 0,0 0 0,0-1 0,0 1 0,0-1 0,0 1 0,0-1 0,0 1 0,1-2 0,18-11 167,26-25 0,-28 22-210,29-19 0,-28 23 36,26-15-121,-41 24 76,0 1 0,0 1 0,1-1 0,-1 1 0,1 0 0,-1 0-1,1 0 1,7 0 0,-12 1 21,1 0 0,0 0 0,0 0 0,0 1 0,0-1 1,-1 0-1,1 0 0,0 1 0,0-1 0,-1 1 0,1-1 0,0 1 0,-1-1 0,1 1 0,0-1 0,-1 1 0,1 0 0,-1-1 0,1 1 0,-1 0 0,1-1 0,-1 1 0,1 0 0,-1 0 0,0-1 0,1 1 0,-1 0 0,0 0 0,0 0 0,0 0 0,1-1 0,-1 1 0,0 0 0,0 0 0,0 0 0,0 0 0,-1 0 0,1 1 0,0 2 10,-1 1-1,0 0 0,0 0 1,0 0-1,-2 6 0,-4 8-9,-4 24-1,7-30 15,4-7-6,1-4 44,10-10 91,-9 7-134,48-34 49,62-32 0,-101 61-105,-6 2 42,1 1-1,-1 0 1,1 0-1,0 0 1,-1 1-1,1 0 1,0 0-1,0 0 0,8 0 1,-13 2 1,0 0 1,0 0-1,0 0 0,0 1 1,0-1-1,0 0 0,0 1 1,0-1-1,-1 0 1,1 1-1,0 0 0,0-1 1,0 1-1,0-1 0,-1 1 1,1 0-1,0-1 0,-1 1 1,1 0-1,0 0 0,-1 0 1,1 0-1,-1-1 1,1 1-1,-1 0 0,0 0 1,1 0-1,-1 0 0,0 0 1,0 0-1,0 0 0,1 2 1,-1 5 15,1 0-1,-1 0 1,-1 11 0,1-5-48,0 28 140,0-41-171,0 0 69,1 0 0,-1 0 1,1 0-1,-1 0 0,1 0 0,0 0 0,0 0 0,-1 0 1,1 0-1,0 0 0,1 1 0,-2-2 8,13 4 118,-3-2-44,-6 0-80,1-1-1,0 0 1,0 0-1,0 0 1,0-1-1,-1 1 1,1-1-1,0 0 1,0-1-1,0 1 1,0-1-1,0 0 0,0 0 1,0-1-1,-1 1 1,1-1-1,-1 0 1,1 0-1,-1-1 1,0 1-1,0-1 1,0 0-1,0 0 1,0 0-1,0-1 1,-1 1-1,5-7 1,-4 5 20,-1 1 1,0-1-1,0 0 1,0 0 0,-1 0-1,0 0 1,3-7 0,-4 8-19,-1 1 1,1-1 0,-1 1 0,0-1-1,0 1 1,0-1 0,0 1 0,0-1-1,-1 1 1,0-1 0,1 1-1,-1-1 1,-2-3 0,3 6-23,-1 0 1,1 0-1,0 0 1,0 1-1,-1-1 1,1 0-1,0 1 1,-1-1-1,1 0 0,-1 1 1,1-1-1,-1 0 1,1 1-1,-1-1 1,1 1-1,-1-1 1,0 1-1,1-1 0,-1 1 1,0 0-1,1-1 1,-1 1-1,0 0 1,1-1-1,-1 1 1,0 0-1,0 0 0,1 0 1,-1 0-1,0 0 1,0-1-1,0 2 1,1-1-1,-1 0 1,0 0-1,0 0 0,1 0 1,-1 0-1,0 1 1,0-1-1,1 0 1,-1 0-1,0 1 1,1-1-1,-1 1 0,0-1 1,0 1-1,-2 1-7,0 1-1,0-1 0,1 1 1,-1-1-1,1 1 0,0 0 1,0 0-1,0 0 0,0 0 1,0 0-1,0 0 0,1 1 1,0-1-1,0 1 0,0-1 1,0 1-1,0-1 0,1 1 1,-1-1-1,1 8 0,0-8 11,0 1-1,0 0 1,1-1-1,-1 1 0,1-1 1,0 1-1,0-1 1,0 1-1,0-1 1,1 0-1,-1 0 0,1 1 1,0-1-1,0 0 1,0 0-1,0-1 1,1 1-1,-1 0 0,1-1 1,5 4-1,-6-4 13,1-1 0,0 0 0,0 0 0,0 0 0,0 0-1,0 0 1,0-1 0,0 1 0,0-1 0,5 0 0,34-4 65,-30 3-48,44-6 16,-1-2 0,-1-3 1,0-2-1,80-32 0,-116 39 10,-6 3 56,0-1 0,0-1 0,-1 0 0,0 0 0,17-14 0,-20 14 51,-5 3-28,-8 5-203,-11 6-17,1 0 1,-16 13 0,6-5 18,19-12 64,0 0 0,0 1 0,1-1 0,-1 1-1,1 0 1,0 0 0,1 1 0,-6 7 0,9-11 7,0 0 0,0 0 0,0 0 0,0 0 0,0 0 0,1 0 0,-1 0 0,1 0 0,-1 0 1,1 0-1,0 0 0,0 0 0,0 0 0,0 0 0,0 1 0,1-1 0,-1 0 0,1 0 0,-1 0 0,1 0 0,0 0 0,-1 0 1,1 0-1,0-1 0,0 1 0,1 0 0,-1 0 0,0-1 0,1 1 0,-1 0 0,1-1 0,-1 0 0,4 3 0,-4-3 29,1 1 0,0 0 0,0-1 0,0 0 0,1 1 0,-1-1 0,0 0 0,0 0 0,1 0 1,-1-1-1,0 1 0,1 0 0,-1-1 0,1 0 0,-1 1 0,0-1 0,1 0 0,-1 0 0,4-1 0,-2 0 12,-1 0 0,1 0 1,0-1-1,-1 1 1,1-1-1,-1 0 0,0 0 1,0 0-1,1-1 1,-2 1-1,5-4 0,2-5 36,1 0 1,-2 0-1,1-1 0,-2 0 0,10-20 0,-10 16-62,0-1 0,-1 0-1,5-25 1,4-52-14,-11 67 7,2-15 9,20-169 154,-25 186-96,1 15-108,-2 1 0,1 0 0,-1 0 0,-1-1 0,-2-15 0,3 25 33,-1 0 1,1 0-1,0 0 0,0 0 0,0 1 1,0-1-1,0 0 0,0 0 1,0 0-1,0 0 0,0 0 0,0 0 1,-1 0-1,1 0 0,0 0 1,0 0-1,0 0 0,0 0 1,0 0-1,0 0 0,0 0 0,-1 0 1,1 0-1,0 0 0,0 0 1,0 0-1,0 0 0,0 0 0,0 0 1,0 0-1,-1 0 0,1 0 1,0 0-1,0 0 0,0 0 0,0 0 1,0 0-1,0 0 0,0-1 1,0 1-1,-1 0 0,1 0 1,0 0-1,0 0 0,0 0 0,0 0 1,0 0-1,0 0 0,0 0 1,0-1-1,0 1 0,0 0 0,0 0 1,0 0-1,-5 14-122,4-11 127,-6 28-16,1-1 0,2 1 1,-1 32-1,4 97-57,2-78 61,0-63-330,1 0 0,5 21 0,1 13-991,-4-22-1284,1 24-7772,-5-44 7980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4:01.5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 37 8128,'-37'-5'3680,"32"2"-3168,5-1-512,10-1-96,8-3-608,9 5 416,13-6-736,5 9 576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9:05.8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1 6720,'-4'0'3040,"8"16"-2624,-4-4 896,0 0-800,0 12 480,0 0-544,0 4-192,5 0-160,-1 0 64,6-4-96,3-4 608,0 0-384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4:02.9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128 51 2080,'20'-4'2471,"-13"0"2375,-11 2-2951,4 2-1770,0-1 0,-1 1 0,1 0 1,-1 0-1,1-1 0,-1 1 0,1 0 1,-1 0-1,1 0 0,-1 0 1,1-1-1,-1 1 0,1 0 0,-1 0 1,1 0-1,-1 0 0,1 0 0,-1 0 1,0 1-1,-5 0 166,0 1 0,1 1 1,-1-1-1,0 1 0,1 0 1,0 0-1,0 1 0,0-1 0,0 1 1,0 0-1,1 0 0,-8 9 0,0 2 19,1 0-1,1 0 0,-10 19 1,17-29-298,1-1 0,1 1 0,-1-1 0,1 1 0,0 0 1,0 0-1,0 0 0,1-1 0,-1 8 0,1-9 9,0 0 1,1 1-1,-1-1 1,1 0-1,-1 1 1,1-1-1,0 0 0,0 1 1,1-1-1,-1 0 1,1 0-1,-1 0 1,1 0-1,2 3 0,-3-6 12,0 1-1,-1-1 0,1 1 0,0-1 1,-1 1-1,1-1 0,0 1 0,0-1 1,0 1-1,-1-1 0,1 0 0,0 0 0,0 1 1,0-1-1,0 0 0,0 0 0,0 0 1,0 0-1,-1 0 0,1 0 0,0 0 1,0 0-1,0-1 0,0 1 0,0 0 1,0 0-1,-1-1 0,1 1 0,0 0 1,0-1-1,-1 1 0,2-2 0,1 0 37,1 0 0,-1-1 0,0 1 0,-1-1 0,1 0 0,3-4 0,2-4 28,0 0-1,-1-1 1,-1 0 0,0 0-1,0 0 1,-2 0 0,7-25-1,-10 36-119,-1 1 1,0-1-1,0 1 0,0-1 0,0 1 0,1-1 0,-1 0 0,0 1 0,0-1 0,0 1 1,0-1-1,0 1 0,0-1 0,0 1 0,-1-1 0,1 0 0,0 1 0,0-1 0,0 1 1,0-1-1,-1 1 0,1-1 0,-1 0 0,1 2-12,-1-1 1,1 1-1,-1 0 1,1-1-1,-1 1 1,1 0-1,0-1 1,-1 1-1,1 0 1,0 0-1,0-1 1,-1 1-1,1 0 1,0 0-1,0-1 1,0 2-1,-1 6 50,1 0 0,-1 0 0,2-1 0,-1 1-1,1 0 1,0-1 0,1 1 0,-1-1-1,2 1 1,2 8 0,-3-11 71,1 0 0,-1 0 0,1 1-1,0-1 1,0-1 0,0 1 0,1 0 0,0-1 0,0 0 0,0 0 0,0 0-1,0 0 1,1-1 0,7 5 0,-8-7-7,-1 0 1,0 0-1,1 0 0,-1-1 0,0 1 1,1-1-1,-1 0 0,1 0 0,-1 0 1,1-1-1,-1 1 0,0-1 0,1 1 1,-1-1-1,0-1 0,0 1 0,6-3 1,6-4 114,-1 0 1,19-14-1,-21 14-76,13-10-75,0-2 1,-2 0-1,0-2 0,-2 0 1,0-2-1,-1 0 0,17-29 1,-22 34 47,-12 17-88,-1 0 0,0-1 0,0 1 0,0-1 0,0 0 0,1-3 0,-2 6-9,-1 0 1,0 0-1,0 0 1,1 0-1,-1 0 1,0 0-1,1 0 1,-1 0-1,0 1 1,0-1-1,1 0 1,-1 0-1,0 0 1,0 0-1,1 1 1,-1-1-1,0 0 1,0 0-1,0 1 1,1-1-1,-1 0 1,0 0-1,0 1 1,0-1 0,0 0-1,0 0 1,0 1-1,0-1 1,1 0-1,-1 1 1,0-1-1,6 14-64,-2 2 177,0 1-1,1 17 0,-5-27-51,1 0-1,-1 0 1,-1-1 0,0 1-1,0 0 1,0 0 0,0-1-1,-4 8 1,3-8-35,-1 0 0,0 0 0,0 0 0,0-1 1,-1 1-1,0-1 0,0 0 0,0 0 0,-1-1 0,-6 6 0,8-7-1,-1 0 1,1-1-1,-1 0 0,0 0 0,0 0 0,0 0 0,0 0 0,0-1 0,0 0 0,0 0 0,0 0 1,0 0-1,-1-1 0,1 1 0,0-1 0,0 0 0,-6-1 0,4 0-4,2 1 20,-1-1 1,1 0 0,0 1 0,0-1 0,-7-3 0,11 3-30,0 1 1,0 0 0,0 0 0,0-1 0,0 1 0,0 0 0,1-1 0,-1 1-1,0 0 1,0 0 0,0-1 0,0 1 0,0 0 0,1 0 0,-1 0 0,0-1 0,0 1-1,0 0 1,1 0 0,-1 0 0,0-1 0,0 1 0,1 0 0,-1 0 0,0 0-1,0 0 1,1 0 0,-1 0 0,0 0 0,1 0 0,-1-1 0,0 1 0,0 0-1,1 0 1,0 0 0,13-4 178,86-1 105,-51 3-494,79-12 0,-51 4-6740,-58 9 4752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4:05.1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1 137 1728,'0'-3'378,"0"0"1,1 0-1,-1-1 1,1 1-1,0 0 1,0 0-1,0 0 1,0 0-1,0 1 1,3-4-1,-3 3 246,1 0 0,-1 0-1,0 0 1,1 0 0,-1 0-1,-1 0 1,1 0 0,0-1-1,-1 1 1,1-4 0,6 42 3060,0-8-3358,13 78 645,18 69-97,-19-107-210,15 90 0,-33-133 851,-2-25-1270,0 1-231,0 0 0,1-1-1,-1 1 1,0-1 0,0 0 0,1 1-1,-1-1 1,1 0 0,-1 1 0,0-1-1,1 0 1,-1 0 0,1 1-1,0-1 1,-1 0 0,1 0 0,0 0-1,-1-1 1,0-2 45,-4-5-9,-5-8-95,2 1 1,-1-2-1,2 1 0,1-1 0,-6-23 1,-7-95-129,18 113 143,0 0-1,2 0 1,7-42 0,-5 46 45,2-1 0,0 1-1,10-24 1,-10 32-19,1 0 0,0 1 0,1 0-1,0 0 1,0 0 0,1 1 0,0 0 0,19-15 0,-24 21 11,0 1 1,1 0 0,-1 0 0,1 0 0,-1 0-1,1 0 1,0 1 0,0 0 0,0 0 0,0 0 0,0 0-1,0 0 1,0 1 0,0 0 0,0-1 0,0 2 0,0-1-1,0 0 1,0 1 0,0 0 0,0 0 0,0 0 0,0 0-1,-1 1 1,1-1 0,0 1 0,-1 0 0,1 0 0,4 4-1,3 3 44,0 1 1,-1 0-1,0 0 0,-1 1 0,0 0 0,0 0 0,-1 1 0,-1 0 0,0 1 0,-1 0 0,0 0 0,-1 0 0,0 1 1,-2-1-1,1 1 0,-1 0 0,-1 0 0,0 16 0,-2-27 5,0 1 0,0-1 0,-1 1 0,1-1 0,-1 1 0,0-1-1,0 0 1,0 1 0,-1-1 0,1 0 0,-1 0 0,1 0 0,-1 0 0,0 0 0,-1 0 0,1 0 0,0-1 0,-5 5 0,3-4-33,-1 0 1,1 0 0,0-1-1,-1 0 1,1 1 0,-1-2-1,0 1 1,0 0 0,0-1 0,0 0-1,0 0 1,-6 0 0,-24 1-67,0-2 0,-1-1 1,-56-10-1,92 11-17,0 1 0,0-1 1,-1 0-1,1 0 0,0 0 0,0 0 0,0 0 1,0 0-1,0 0 0,-1 0 0,1 0 0,0 0 0,0 0 1,0 0-1,0 0 0,0 0 0,-1 0 0,1 0 1,0-1-1,0 1 0,0 0 0,0 0 0,0 0 1,0 0-1,-1 0 0,1 0 0,0 0 0,0 0 1,0 0-1,0 0 0,0-1 0,0 1 0,0 0 1,0 0-1,0 0 0,-1 0 0,1 0 0,0 0 1,0-1-1,0 1 0,0 0 0,0 0 0,0 0 1,0 0-1,0 0 0,0-1 0,0 1 0,0 0 1,0 0-1,0 0 0,0 0 0,0 0 0,0-1 0,0 1 1,0 0-1,1 0 0,-1 0 0,0 0 0,0 0 1,0 0-1,0-1 0,0 1 0,13-8-2781,19-5-1222,-1 8 1877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4:06.1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6 139 4160,'-5'-4'3053,"19"9"2144,5 9-3599,-15-10-1387,1-1 0,0 1-1,0-1 1,0 0-1,0 0 1,1-1-1,-1 0 1,7 2 0,-1-2-20,-1 0 0,1-2 0,-1 1 0,0-1 0,1-1 0,-1 0 0,15-3 0,-18 3-75,-1-1 1,1 0-1,0 0 0,-1-1 0,0 0 0,1 0 0,-1-1 0,0 1 1,0-1-1,-1-1 0,9-7 0,-12 10-78,0 0 0,-1 0-1,1 0 1,-1-1 0,0 1 0,0 0-1,1-1 1,-1 1 0,-1-1 0,1 1 0,0-1-1,-1 0 1,1 1 0,-1-1 0,0 0-1,0 1 1,0-1 0,0 0 0,0 1-1,-1-1 1,1 1 0,-1-1 0,1 0-1,-3-3 1,1 1-7,0 1 1,0 0-1,-1 0 0,1 0 0,-1 0 1,0 0-1,0 0 0,0 1 0,-1-1 0,1 1 1,-1 0-1,0 0 0,-5-2 0,5 2-13,0 1 0,0 0 0,-1 0 0,1 0 0,-1 1 1,1 0-1,-1 0 0,0 0 0,1 0 0,-1 1 0,0 0 0,0 0 0,0 0 0,1 0 0,-1 1 0,0 0 0,1 0 0,-1 0 0,0 0 0,1 1 0,0 0 0,-1 0 0,1 0 0,0 1 0,0-1 0,0 1 0,0 0 0,-4 4 0,0 0 50,1 1-1,0 1 1,0-1 0,0 1-1,1 1 1,1-1 0,0 1-1,0 0 1,1 0 0,0 0-1,-3 14 1,3-8-11,0 0 0,2 1 0,0-1 0,1 1 0,0 0 0,4 31 0,-1-38-35,0 0 0,0 0 0,1 0 1,0-1-1,1 0 0,0 1 0,0-1 0,1-1 1,11 17-1,-12-20-8,0 0 0,0-1 1,0 1-1,1-1 0,0 0 0,0 0 0,0 0 1,1-1-1,-1 0 0,1 0 0,-1 0 1,1-1-1,0 1 0,0-2 0,0 1 0,11 1 1,-2-2 112,0-1 0,0 0 0,0-1 1,0-1-1,0 0 0,28-9 0,-33 7-102,0 0-1,0 0 0,0-1 1,-1-1-1,0 1 1,0-2-1,0 1 0,-1-1 1,0 0-1,0-1 1,-1 0-1,0 0 0,8-12 1,5-10 42,-2-2 1,22-50-1,-23 41-100,-12 28 47,0 0 0,0 1 0,2-1 0,9-14 1,-12 21-35,1 1 0,-1-1 0,1 1 0,12-10 0,-17 15 26,1-1 0,0 0 0,0 1 0,0-1 0,0 0 0,-1 1 0,1-1 0,0 1 0,0 0 0,0-1 0,0 1 0,0 0 0,0-1 0,0 1 0,0 0-1,0 0 1,0 0 0,0 0 0,0 0 0,0 0 0,0 0 0,1 0 0,-1 1 0,0-1 0,0 0 0,0 0 0,-1 1 0,1-1 0,0 1 0,0-1 0,0 1 0,0-1 0,0 1 0,0 0 0,-1-1 0,1 1 0,0 0 0,-1 0 0,1 0 0,0-1 0,-1 1 0,1 0-1,-1 0 1,1 0 0,-1 0 0,0 0 0,1 2 0,5 14 186,-1 1-1,-1-1 0,0 1 0,-2 0 1,1 24-1,1 2 293,0 1-172,-3-24-193,1 0 0,1 0-1,1 0 1,1 0 0,12 34-1,-16-52-132,0-1-1,1 1 0,-1 0 1,1-1-1,-1 1 0,1-1 1,0 0-1,0 1 0,0-1 1,0 0-1,0 0 0,0 0 1,1 0-1,-1-1 0,1 1 1,-1-1-1,1 1 0,0-1 1,-1 0-1,1 0 0,0 0 1,0 0-1,0-1 0,0 1 1,0-1-1,0 0 0,0 0 1,0 0-1,0 0 0,-1 0 1,4-1-1,3-1-989,-1 0 1,0-1-1,0 0 1,0 0-1,0-1 1,-1 0-1,1 0 1,-1-1-1,0 0 1,0 0-1,6-7 1,26-20-3605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5:11.9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47 15 2144,'0'0'111,"-1"-1"0,1 1 0,-1 0 0,0-1-1,1 1 1,-1 0 0,1-1 0,-1 1 0,1-1 0,-1 1 0,1-1 0,0 1 0,-1-1 0,1 1-1,-1-1 1,1 1 0,0-1 0,-1 0 0,0-3 1990,1 4-2047,0 0-1,0 0 1,0 0 0,0 0-1,0 0 1,-1 0 0,1 0-1,0 0 1,0-1 0,0 1 0,0 0-1,0 0 1,0 0 0,0 0-1,0 0 1,-1 0 0,1 0 0,0 0-1,0 0 1,0 0 0,0 0-1,0 0 1,0 0 0,-1 0-1,1 0 1,0 0 0,0 0 0,0 0-1,0 0 1,0 0 0,0 0-1,0 0 1,-1 0 0,1 0 0,0 0-1,0 0 1,0 0 0,0 0-1,0 0 1,0 1 0,0-1 0,-1 0-1,-3 1 2000,3-1-1946,1 0-1,-1 0 0,0 0 0,0 1 0,0-1 1,0 0-1,0 0 0,0 1 0,0-1 0,0 0 1,1 1-1,-1-1 0,0 1 0,0-1 0,0 1 1,1 0-1,-1-1 0,0 1 0,1 0 0,-2 1 1,1-1-27,0 1-1,0 1 1,0-1 0,0 0 0,0 0 0,0 0 0,1 0 0,-1 4 0,0 4 84,0-1 0,1 1 0,2 14 0,0 45 323,-2-43-379,2-1 0,4 29-1,2-10 52,-4-16-95,2 0 0,1 0 1,12 32-1,8-3 182,-27-55-145,6 10-106,-4-8 339,-1-7 702,-7-14-3499,3 10 1508,-9-20-2224,10 14 1926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5:12.6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21 211 4064,'-16'-16'1753,"16"16"-1620,-1-1-1,1 0 1,-1 1-1,1-1 1,0 1-1,-1-1 1,1 0-1,0 1 1,0-1-1,-1 0 1,1 1-1,0-1 1,0 0-1,0 1 1,0-1-1,0 0 1,0 1-1,0-1 1,0 0-1,0 0 1,0 1-1,0-1 1,1-1-1,-1 0 122,1 0 1,0 0-1,-1 0 1,0 0-1,1 0 0,-1 0 1,0 0-1,0 0 0,0 0 1,0 0-1,-1-2 0,0-18 683,2 18-802,0-1 1,1 1-1,-1 0 0,1 0 0,0-1 1,0 1-1,0 0 0,0 1 0,1-1 0,0 0 1,-1 1-1,6-5 0,0 0-19,0 0-1,1 1 1,-1 1 0,13-8-1,-12 9-56,0 1-1,1 0 1,-1 0-1,1 1 0,0 0 1,0 1-1,0 0 1,0 1-1,20-1 1,-23 2-32,-1 0-1,1 1 1,0-1 0,-1 1 0,1 1-1,-1-1 1,0 1 0,1 0 0,-1 1 0,0 0-1,0 0 1,-1 0 0,1 0 0,-1 1 0,1 0-1,5 6 1,-7-6 55,0 1-1,0-1 1,-1 1 0,1 0-1,2 5 1,-5-7-41,0-1 0,0 0-1,0 1 1,0-1 0,-1 1 0,1-1 0,-1 1-1,0-1 1,0 1 0,0-1 0,0 1 0,0 0 0,-1 3-1,-1 0 40,0 1 0,0-1 0,-1 0 0,0 0 0,0 0 0,-8 11 0,-29 33 291,29-38-336,-51 63 365,62-75-395,-1 1 0,1-1 0,0 0 1,0 0-1,0 0 0,0 0 0,-1 1 0,1-1 1,0 0-1,0 0 0,0 1 0,0-1 0,0 0 0,0 0 1,-1 1-1,1-1 0,0 0 0,0 0 0,0 1 1,0-1-1,0 0 0,0 0 0,0 1 0,0-1 1,0 0-1,0 0 0,0 1 0,0-1 0,0 0 1,1 0-1,-1 1 0,0-1 0,9 4 123,19-3 52,-22-1-142,16 0-33,4 0 6,0 0 0,0 2 0,35 6 0,-54-6-26,0-1 1,0 2-1,0-1 1,0 1-1,-1 0 1,1 0-1,-1 1 1,0 0-1,0 0 1,0 0 0,0 1-1,-1 0 1,1 0-1,-1 0 1,-1 1-1,9 10 1,-7-4 19,0 0 1,0 0-1,-1 0 1,0 0-1,-1 1 1,-1 0-1,0 0 1,2 26 0,-4-31 60,-1 1 1,0 0 0,-1 0-1,0-1 1,0 1 0,-1 0 0,0-1-1,0 1 1,-1-1 0,0 0-1,0 0 1,-1 0 0,0 0 0,-9 11-1,9-15-27,0 1 0,-1-1 0,1 0 0,-1 0 0,0-1 0,0 0 0,0 0 0,-1 0 0,1 0 0,-8 2 0,-7 2 108,-30 5 0,47-11-128,-32 5 85,0-1-1,-41-1 1,13 0-90,-35-3-771,85 0-1206,4 6 512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5:22.9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73 16 1664,'1'-4'258,"0"5"497,1 1 754,-1-7 875,-1-2 203,0 5-1162,0 5 1459,-4 14-94,0 5-1390,0 31 1,4-34-895,-2 0 0,-7 34 0,-4-7-7,-9 33-107,18-58-362,-9 48 181,12-62-222,0 0 0,1 0 1,0 0-1,0 0 0,1 0 0,0 0 0,2 8 1,-3-15-54,0 0 0,0 0 1,0 1-1,0-1 1,0 0-1,0 0 0,0 0 1,0 0-1,0 0 0,0 0 1,0 0-1,0 1 1,0-1-1,0 0 0,0 0 1,0 0-1,0 0 0,0 0 1,0 0-1,0 1 1,0-1-1,0 0 0,0 0 1,0 0-1,0 0 0,0 0 1,0 0-1,0 0 1,1 0-1,-1 0 0,0 1 1,0-1-1,0 0 0,0 0 1,0 0-1,0 0 1,0 0-1,0 0 0,1 0 1,-1 0-1,0 0 0,0 0 1,0 0-1,0 0 1,0 0-1,0 0 0,1 0 1,-1 0-1,0 0 0,0 0 1,0 0-1,0 0 1,0 0-1,0 0 0,1 0 1,-1 0-1,0 0 0,0 0 1,0 0-1,0-1 1,0 1-1,0 0 0,4-7-2578,-3 5 1784,4-7-1670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5:23.3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18 165 7232,'-15'-4'2314,"15"4"-2287,0 0-1,0 0 1,0 0-1,0 0 1,0 0-1,0 0 1,0 0-1,0 0 1,0 0-1,0 0 1,0 0-1,0 0 0,-1 0 1,1 0-1,0 0 1,0 0-1,0 0 1,0 0-1,0 0 1,0 0-1,0 0 1,0 0-1,0 0 1,0 0-1,0 0 0,0 0 1,0 0-1,-1 0 1,1 0-1,0 0 1,0 0-1,0 0 1,0 0-1,0 0 1,0 0-1,0 0 1,0 0-1,0 0 1,0 0-1,0 0 0,0 0 1,0 0-1,0 0 1,0 0-1,0 0 1,0 1-1,0-1 1,0 0-1,0 0 1,0 0-1,0 0 1,0 0-1,-1 0 1,1 0-1,0 0 0,0 0 1,0 0-1,1 0 1,-1 0-1,0 1 1,4 2 1889,3-2-1292,0 0 1,0 0 0,1-1-1,-1 0 1,0-1-1,0 1 1,1-1-1,-1 0 1,0-1 0,8-3-1,12-4 142,31-16 0,-43 18-630,38-18 91,56-36 0,-72 35-9518,-24 21 6145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5:23.7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166 1 4480,'0'0'69,"0"0"1,0 0-1,-1 0 1,1 0-1,0 0 0,-1 0 1,1 0-1,0 1 1,0-1-1,-1 0 1,1 0-1,0 0 0,0 1 1,0-1-1,-1 0 1,1 0-1,0 1 1,0-1-1,0 0 0,0 0 1,0 1-1,-1-1 1,1 0-1,0 0 1,0 1-1,0-1 0,0 0 1,0 1-1,0-1 1,0 0-1,0 0 1,0 1-1,0 12-115,0-9 441,-2 46 3417,-10 60 1,8-78-2809,-7 29 292,-3-1 0,-30 82 0,-15 61-310,44-131-644,15-50-10,0-22-312,0 0 0,0 1-1,0-1 1,0 1-1,0-1 1,0 0 0,0 1-1,1-1 1,-1 1-1,0-1 1,0 0-1,0 1 1,0-1 0,1 0-1,-1 1 1,0-1-1,0 0 1,1 1 0,-1-1-1,0 0 1,0 0-1,1 1 1,-1-1-1,0 0 1,1 0 0,-1 1-1,1-1 1,-1 0-1,0 0 1,1 0 0,-1 0-1,0 0 1,1 0-1,-1 0 1,1 0-1,-1 0 1,0 0 0,1 0-1,-1 0 1,1 0-1,-1 0 1,0 0 0,1 0-1,-1 0 1,1 0-1,-1 0 1,0 0-1,1-1 1,0 1 0,6-5 71,0 0 0,1-1 1,-2 0-1,1 0 1,5-7-1,11-10-42,73-52-165,-81 65-44,1 1 0,0 0-1,1 1 1,24-9 0,-39 16 144,-1 1 1,1-1-1,0 1 1,-1-1-1,1 1 1,0 0-1,0 0 1,-1 0-1,1 0 1,0 0-1,0 0 1,-1 0 0,1 1-1,0-1 1,-1 0-1,4 2 1,-4-1 29,0 0-1,0-1 1,0 1 0,0 0 0,0 0 0,0 0 0,0 0 0,0 0 0,0 1-1,-1-1 1,1 0 0,0 0 0,-1 1 0,1-1 0,-1 0 0,1 2 0,1 6 134,-1-1 1,-1 0-1,1 1 1,-1-1 0,-2 13-1,1-8-36,-2 24 84,-2 28-83,5-58-54,1-1 0,-1 1-1,1-1 1,0 0-1,1 0 1,-1 1 0,5 9-1,-6-15-114,0-1-1,1 1 1,-1-1-1,0 1 1,0-1 0,1 0-1,-1 1 1,0-1-1,1 1 1,-1-1-1,1 1 1,-1-1-1,0 0 1,1 1-1,-1-1 1,1 0 0,-1 0-1,1 1 1,-1-1-1,1 0 1,-1 0-1,1 0 1,-1 0-1,1 1 1,0-1-1,0 0-214,0-1-1,0 1 0,1 0 0,-1 0 0,0-1 1,0 1-1,0-1 0,0 1 0,0-1 0,0 1 1,0-1-1,1 0 0,3-4-1695,0 0 1,0 0-1,6-8 1,-9 10 1260,19-21-3032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5:24.0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56 183 5568,'-10'-4'2528,"15"21"-2208,-10-10 2784,5 6-1760,-9 7 1024,-1 3-1408,2 5 95,3 1-639,-3 2-160,8 1-160,-5-4 256,5-5-160,0-6-2367,5 0 1183,3-31-5952</inkml:trace>
  <inkml:trace contextRef="#ctx0" brushRef="#br0" timeOffset="1">41 35 4800,'-9'-20'2176,"9"8"-1888,0 9 128,0 6-288,5-3-1696,4 5 1120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5:24.4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84 0 4160,'-17'23'1593,"10"-15"-851,1 0 0,-8 13-1,1 2 1242,9-16-1202,-1 0 1,1 1 0,1 0 0,-6 15 0,8-21-633,1-1-1,0 1 1,-1 0 0,1 0 0,0 0 0,0 0-1,0 0 1,0 0 0,1 0 0,-1 0 0,0 0-1,1 0 1,-1 0 0,1 0 0,0 0 0,0-1-1,0 1 1,-1 0 0,2 0 0,-1-1 0,0 1-1,0-1 1,0 1 0,1-1 0,-1 1 0,3 0-1,13 11 1295,27 14 0,12 9 370,-49-31-1581,-1 1 0,0-1 0,0 1 0,0 0 0,9 13 0,-14-17-182,1 1 0,-1 0 0,1 0 1,-1 0-1,0 0 0,0 0 0,0 0 0,0 0 0,-1 0 1,1 0-1,-1 0 0,0 0 0,0 0 0,0 0 0,0 1 1,0-1-1,-1 0 0,1 0 0,-1 0 0,0 0 1,0 0-1,0 0 0,-1 0 0,1 0 0,-1-1 0,-2 5 1,-4 1-383,-1-1 1,0 1 0,0-1-1,0-1 1,-1 0 0,0 0-1,-14 5 1,-23 14-7541,22-5 3622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9:06.2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3 5984,'-10'-2'1265,"8"5"595,9 14 1066,-5-14-2828,-2-2-34,60 113 4118,-49-90-3896,-2 1 0,14 48 0,-17-44-379,-1-12-96,-1 1 1,-1-1-1,1 30 0,11-58-7752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5:25.8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136 1 4224,'0'12'2904,"-1"0"0,-2 12 0,0-12-2305,0-1 1,0 1-1,-1-1 1,0 1-1,-8 13 1,4-12-150,0 0 0,-15 18 0,18-25-549,0-1 0,0 0 0,0 0 1,0-1-1,-1 0 0,0 0 1,-10 6-1,14-9-44,2-1 10,0 0 0,0 0-1,-1 0 1,1 1 0,0-1 0,0 0 0,0 0 0,-1 0 0,1 0 0,0 0 0,0 0 0,0 0 0,-1 0 0,1 0 0,0 1-1,0-1 1,-1 0 0,1 0 0,0 0 0,0 0 0,-1 0 0,1-1 0,0 1 0,0 0 0,0 0 0,-1 0 0,1 0 0,0 0-1,0 0 1,-1 0 0,1 0 0,0 0 0,0-1 0,0 1 0,0 0 0,-1 0 0,1 0 0,0-1 0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5:26.9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100 80 3392,'8'-20'12864,"-10"21"-12575,0-1 1,-1 1 0,1 0 0,0 0 0,0 0 0,-1 0 0,1 0 0,0 0 0,0 1 0,0-1 0,0 0-1,1 1 1,-3 2 0,-21 24 915,18-19-1102,1 1-1,0 1 1,0-1-1,2 1 1,-1-1-1,1 1 1,1 1-1,0-1 1,0 0-1,0 13 0,2-16-59,0 0 0,1 0-1,1-1 1,-1 1-1,1 0 1,0 0-1,1 0 1,0-1-1,0 1 1,1-1 0,0 1-1,0-1 1,1 0-1,-1 0 1,9 11-1,-7-13 36,-1 0 0,1 0 0,0 0 0,0 0 0,0-1 0,0 0 0,7 3 0,-10-6-51,-1 0 1,1 0-1,0 0 0,0 0 0,-1-1 0,1 1 1,0-1-1,0 1 0,0-1 0,0 0 0,0 0 1,0 1-1,0-2 0,-1 1 0,1 0 0,0 0 1,0 0-1,0-1 0,0 1 0,0-1 0,0 0 1,-1 0-1,1 1 0,0-1 0,-1 0 0,1 0 1,0 0-1,-1-1 0,3-1 0,-2 0 10,0 0-1,0 0 1,0 0-1,0 0 1,-1 0 0,1 0-1,-1 0 1,0 0-1,0-1 1,0 1-1,0 0 1,0-1-1,-1-6 1,1-6 80,-3-28 0,0 23-132,1 6 21,0 1 0,-1-1 0,-1 1 1,0 0-1,-1 0 0,0 0 0,-2 0 0,1 1 0,-1 0 0,-1 0 1,-1 0-1,-14-18 0,22 31-4,-1-1 0,1 1 0,0 0 0,0-1 0,-1 1 0,1 0 0,0-1 0,0 1 0,-1 0 0,1-1 0,0 1 0,0-1 1,0 1-1,-1 0 0,1-1 0,0 1 0,0-1 0,0 1 0,0-1 0,0 1 0,0 0 0,0-1 0,0 1 0,0-1 0,0 1 0,0-1 0,1 1 0,-1 0 0,0-1 0,0 1 0,0-1 0,0 1 0,1 0 1,-1-1-1,0 1 0,0 0 0,1-1 0,-1 1 0,0 0 0,1-1 0,-1 1 0,0 0 0,1-1 0,20-8 32,-13 7-94,21-9 257,1 1 1,50-10-1,-74 19-142,1 0 0,-1 0-1,1 0 1,0 1 0,6 0 0,-11 1-47,-1-1 0,1 0-1,0 0 1,-1 0 0,1 1 0,-1-1-1,1 1 1,-1-1 0,1 1 0,-1 0-1,1 0 1,-1 0 0,0-1 0,0 1-1,1 0 1,-1 1 0,0-1 0,0 0-1,0 0 1,0 0 0,0 1 0,0-1-1,0 0 1,-1 1 0,1-1 0,0 2 0,1 8 70,0-1 1,-1 1 0,-1 0 0,0-1 0,0 1 0,-1 0 0,-2 10 0,0 11 26,2-10-46,0 0 1,5 33 0,-3-43-16,1 0 0,1-1-1,0 0 1,0 0 0,1 0-1,9 17 1,-11-22-20,1 0 1,1-1 0,-1 1-1,1-1 1,0 0 0,0 0-1,1 0 1,-1-1-1,1 0 1,0 0 0,0 0-1,10 6 1,-5-5 22,0-1 1,1 0 0,-1 0-1,1-1 1,0 0 0,0-1-1,0 0 1,0-1-1,0 0 1,0-1 0,1 0-1,-1-1 1,14-3-1,-22 4-39,-1-1 0,1 0 0,0 0 0,-1 0 0,1 0-1,0 0 1,-1 0 0,4-4 0,-2 3 204,-1-1-207,0 1 1,0-1-1,0 0 0,0 0 1,0 0-1,-1-1 0,1 1 1,1-5-1,33-58-26,-11 10-3600,-13 23 1503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5:29.9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52 203 3808,'0'0'1227,"-6"4"740,31 13 3825,-20-15-5587,-1 0 0,0-1 1,1 1-1,-1-1 0,1 0 0,0 0 0,-1 0 0,1-1 0,0 0 0,0 0 0,-1 0 0,1 0 0,0-1 0,-1 0 1,1 0-1,0 0 0,6-3 0,2 0 0,-1-1 0,-1-1 0,1 0 0,-1 0 1,15-12-1,-21 14-106,0 0 1,0-1-1,0 1 1,0-1-1,-1 0 1,0 0-1,0-1 1,4-7-1,-6 10-75,-1 0 0,0 0 0,0 1 0,0-1 0,0 0-1,-1-1 1,1 1 0,-1 0 0,0 0 0,0 0 0,0 0 0,0 0 0,0 0 0,-1 0 0,1 0 0,-1 0-1,0 0 1,0 0 0,0 0 0,-2-4 0,1 3-8,-1 0-1,0-1 0,0 1 1,0 0-1,0 0 1,-1 1-1,1-1 1,-1 1-1,0-1 1,0 1-1,0 1 0,-1-1 1,1 0-1,-1 1 1,1 0-1,-1 0 1,0 1-1,0-1 1,0 1-1,0 0 0,0 0 1,0 0-1,-7 1 1,5 0 18,1 0-1,-1 1 1,1-1 0,-1 2 0,1-1 0,0 1 0,0 0-1,0 0 1,0 0 0,0 1 0,0 0 0,0 0-1,1 0 1,0 1 0,0 0 0,0 0 0,0 1 0,-5 5-1,2 0 54,1 0 0,1 1-1,-1 0 1,2 0-1,-1 0 1,2 1-1,0 0 1,-5 19-1,4-7 84,2 1-1,0 1 0,1 31 0,2-46-96,1 1 0,0 0 0,1-1 0,0 1 0,1-1 0,0 0 0,6 12-1,-8-18-32,2 0 0,-1 0 1,0-1-1,1 0 0,0 1 0,0-1 0,0 0 0,0 0 0,1-1 0,0 1 0,-1-1 0,1 0 0,1 1 0,-1-2 0,0 1 0,1-1 0,-1 1 0,9 2 0,2-2 15,0 0 0,0-1-1,0-1 1,0 0-1,0-1 1,1-1 0,-1 0-1,0-1 1,0-1 0,0 0-1,-1-1 1,1 0-1,-1-1 1,15-8 0,0-2-43,0-1 1,-2-1 0,0-2 0,0 0-1,35-36 1,-31 24 83,40-51 0,-31 32-34,48-66 180,-85 112-233,-3 3-3,1 0 0,0 1 0,-1-1 0,1 1 0,-1-1 0,1 0 0,-1 1 0,0-1 0,1 0 1,-1 0-1,0 0 0,1 1 0,-1-1 0,0 0 0,0 0 0,0 0 0,1 1 0,-1-1 0,0 0 1,0 0-1,0 0 0,-1 0 0,1 1 0,0-1 0,0 0 0,0 0 0,-1 0 0,1 1 0,0-1 1,-1-1-1,1 2-2,-1 0 1,1 0 0,-1-1-1,1 1 1,-1 0 0,1 0-1,-1 0 1,1 0 0,-1 0-1,1 0 1,-1 0 0,1 0 0,-1 0-1,1 0 1,-1 0 0,1 0-1,0 0 1,-1 0 0,1 0-1,-1 1 1,1-1 0,-1 0-1,1 0 1,-1 1 0,1-1-1,-1 1 1,-17 9-61,16-9 60,-10 8-18,0 0-1,0 1 0,1 0 1,0 1-1,1 0 0,1 0 1,-1 1-1,-9 18 0,8-11-8,1 1 0,0 0-1,2 0 1,0 1 0,-5 24-1,11-35 51,0-1 0,1 1 0,1-1 0,-1 1 0,3 17 0,-2-24-16,1 0 1,-1 0 0,1-1 0,0 1-1,0 0 1,0 0 0,0 0 0,1-1-1,2 6 1,-3-7-9,0 0 0,0 0 0,0 0 1,0 0-1,1 0 0,-1 0 0,0 0 0,0-1 0,0 1 0,1-1 0,-1 1 0,0 0 0,1-1 0,-1 0 0,0 1 0,1-1 1,-1 0-1,1 0 0,-1 0 0,0 0 0,3 0 0,-1 0 4,-1-1-1,0 1 1,0-1 0,0 0-1,0 0 1,-1 1 0,1-1-1,0-1 1,0 1 0,0 0-1,-1 0 1,1 0 0,0-1-1,-1 1 1,1-1 0,-1 0-1,0 1 1,2-3 0,3-3 21,10-14 68,-1 0 1,-1-2 0,22-45 0,-6 8-4,-29 58-96,34-65 70,-29 56-76,-2 0 0,0 0 1,0-1-1,2-13 1,-5 24 2,-1 0-1,0 0 1,0 0 0,0 0 0,0 0 0,0-1-1,0 1 1,0 0 0,0 0 0,0 0 0,-1 0-1,1 0 1,0 0 0,-1 0 0,0-2-1,1 3 5,-1 0-1,1 0 0,-1-1 1,1 1-1,0 0 0,-1 0 0,1 0 1,-1 0-1,1 0 0,-1 0 1,0 0-1,1-1 0,-1 1 0,1 1 1,-1-1-1,1 0 0,-1 0 0,1 0 1,-1 0-1,1 0 0,-1 0 1,1 1-1,0-1 0,-1 0 0,1 0 1,-1 1-1,1-1 0,-1 0 1,1 1-1,0-1 0,-1 0 0,1 1 1,-1 0-1,-4 3-11,1 0-1,-1 1 1,1 0 0,0 0 0,0 0-1,1 0 1,0 1 0,-4 8-1,-18 51 7,18-44 33,-28 69-7,-3-2-1,-58 99 1,54-113-2,4 3 0,2 0 0,-26 89 0,40-101 331,18-49 181,4-16-521,0 0 0,1 1 0,-1-1-1,0 0 1,0 0 0,0 0 0,1 0 0,-1 0 0,0 0 0,0 0 0,0 0 0,1 0 0,-1 0 0,0 0 0,0 0 0,0 0 0,1 0 0,-1 0 0,0 0 0,0 0 0,0 0 0,1-1 0,-1 1 0,0 0 0,0 0 0,0 0 0,0 0 0,1 0 0,-1 0 0,0 0 0,0-1-1,0 1 1,0 0 0,0 0 0,1 0 0,-1 0 0,0-1 0,24-26 166,47-67-129,23-28-40,-47 65 43,61-99 0,22-68-65,-46 75-58,-26 63-6,-53 78-38,-3 5 46,-3 4 17,-3 10 6,0 11 88,-9 28-1,-3 18-34,12-46-173,-9 68 135,12-77 49,0-1-1,1 1 0,1-1 0,0 1 0,3 13 1,-4-25 2,1 1 1,-1-1 0,0 1 0,1-1-1,0 0 1,-1 1 0,1-1 0,0 1 0,-1-1-1,1 0 1,0 0 0,0 0 0,0 1-1,0-1 1,2 2 0,-2-3 7,0 0-1,0 1 1,0-1 0,0 1-1,0-1 1,0 0 0,0 0 0,0 0-1,0 0 1,0 1 0,0-1-1,1-1 1,-1 1 0,0 0 0,0 0-1,0 0 1,1-1 0,3-1 25,-1 0 0,0 0 0,0 0 0,0-1 0,0 1 0,0-1 0,-1 0 0,4-4 0,10-11-44,-2-1-1,0-1 1,-2-1 0,0 0 0,12-28-1,6-7 55,-1-2-39,-22 38-56,2 1 0,1 1 0,0-1 0,15-17 1,-26 36 35,0 1 0,0-1 0,0 0 0,0 0 0,0 1 0,0-1 0,0 0 0,0 0 0,0 1 0,0-1 0,0 0 0,0 0 0,0 1 0,0-1 0,0 0 0,1 0 0,-1 1 0,0-1 0,0 0 0,0 0 0,0 0 0,1 1 0,-1-1 0,0 0 0,0 0 0,0 0 0,1 0 0,-1 1 0,0-1 0,0 0 0,0 0 0,1 0 0,-1 0 0,0 0 0,0 0 0,1 0 1,-1 0-1,0 0 0,1 0 0,-1 0 0,0 0 0,0 0 0,1 0 0,-1 0 0,0 0 0,0 0 0,1 0 0,-1 0 0,0 0 0,0 0 0,1 0 0,-1 0 0,0 0 0,0-1 0,0 1 0,1 0 0,-1 0 0,0 0 0,0 0 0,0-1 0,1 1 0,-1 0 0,0 0 0,0-1 0,0 1 0,0 0 0,0 0 0,1 0 0,-1-1 0,0 25-74,-4 10 38,2-19 32,0 0-1,1 28 0,3 10-82,-2-37 110,0 0 0,1 0 0,1 0 0,7 30 0,-7-41 16,-1 0 0,1 0 0,0 0 0,1 0 0,-1 0 1,6 8-1,-7-13-25,-1 1 0,1 0 1,0-1-1,-1 1 0,1-1 1,0 1-1,0-1 0,-1 1 0,1-1 1,0 1-1,0-1 0,0 0 0,0 1 1,-1-1-1,1 0 0,0 0 1,0 0-1,1 1 0,0-2-5,-1 1 0,1 0 0,-1 0 0,0-1 0,1 1 0,-1-1 0,1 0 0,-1 1 0,0-1 0,1 0 0,-1 0 0,0 0 0,0 0 0,2-1 0,21-20-82,-22 21 88,-1-1-1,1 1 1,-1-1 0,1 1-1,-1-1 1,0 0 0,0 0 0,0 1-1,0-1 1,0 0 0,0 0-1,-1 0 1,1-2 0,2 7-208,-2-2 206,1 0 0,-1 0 0,0 1 0,0-1 0,0 0 0,0 0 0,0 1 0,0-1-1,0 0 1,0 1 0,0-1 0,0 1 0,0 2 0,14-18 20,-8 1-14,-1 0 0,0 0 0,-1-1 0,0 0-1,-2 1 1,4-18 0,8-28 17,25-63-211,-42 142-9,-1 28 0,0-4 246,2 64-37,1-62-80,0-40 58,0-1-1,0 0 1,1 0 0,0 1 0,0-1 0,0 0-1,0 0 1,3 6 0,-4-11-130,0 0 0,0 1 1,0-1-1,0 0 0,1 0 1,-1 1-1,0-1 0,0 0 1,0 0-1,1 1 0,-1-1 1,0 0-1,0 0 0,0 1 0,1-1 1,-1 0-1,0 0 0,0 0 1,1 0-1,-1 0 0,0 1 1,1-1-1,-1 0 0,0 0 1,1 0-1,-1 0 0,0 0 0,0 0 1,1 0-1,-1 0 0,0 0 1,1 0-1,-1 0 0,1 0 1,12-9-4147,-10 5 3109,1 0 0,0 0 0,-1-1 0,0 1 0,3-6 0,8-26-4467,3-1 1899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5:30.3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17 5472,'-10'-5'2496,"5"-2"-2176,2 2-448,6 10 0,-3-1-160,10 4 160,-2 0-2240,5 4 1280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5:30.6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0 4384,'-3'3'9394,"5"10"-5582,12 22-3722,-9-21 1072,57 185 758,-47-158-1474,1-1 0,27 47 1,-31-70 1,-12-17-399,1 1-1,-1 0 1,1-1 0,-1 1-1,0-1 1,1 1 0,-1-1 0,1 1-1,0-1 1,-1 1 0,1-1 0,-1 0-1,1 1 1,0-1 0,-1 0-1,1 0 1,0 1 0,-1-1 0,1 0-1,0 0 1,-1 0 0,1 0 0,0 0-1,0 0 1,-1 0 0,1 0-1,0 0 1,0 0 0,1-2 18,0 0 0,-1 1 0,1-1 0,-1 0 0,1 0 0,-1 0 1,0 0-1,0 0 0,0 0 0,0 0 0,1-5 0,8-28 116,-9 28-158,20-125 109,-1 7-177,-3 31-357,-17 79-2533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5:34.0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158 594 6656,'-1'0'145,"1"-1"0,-1 1 1,0 0-1,0-1 0,1 1 0,-1 0 1,0 0-1,0-1 0,0 1 0,0 0 1,1 0-1,-1 0 0,0 0 0,0 0 1,0 0-1,0 1 0,1-1 1,-1 0-1,0 0 0,0 1 0,1-1 1,-1 0-1,0 1 0,0-1 0,1 1 1,-1-1-1,0 1 0,0 0 0,-17 20 1401,12-13-926,-4 5-1,2-1 0,0 1 1,0 1-1,1 0 0,-9 27 0,-18 78 1985,25-79-2224,7-34-286,0-1-9,1 1-1,-1 0 1,1-1-1,0 1 1,1 0-1,-1 0 1,1-1-1,0 1 1,1 0-1,0 8 1,-1-14-67,1 1 0,-1-1 0,0 1 0,0 0 1,0-1-1,0 1 0,0-1 0,1 1 0,-1-1 1,0 1-1,1 0 0,-1-1 0,0 1 0,1-1 0,-1 0 1,0 1-1,1-1 0,-1 1 0,1-1 0,-1 0 0,1 1 1,-1-1-1,1 0 0,-1 1 0,1-1 0,0 0 1,-1 0-1,1 1 0,-1-1 0,1 0 0,-1 0 0,1 0 1,0 0-1,-1 0 0,1 0 0,0 0 0,-1 0 1,1 0-1,-1 0 0,1 0 0,-1-1 0,1 1 0,0 0 1,-1 0-1,1-1 0,-1 1 0,1 0 0,-1 0 1,1-1-1,-1 1 0,1-1 0,0 1 0,2-3 59,0 0 0,1 0-1,-1 0 1,0 0 0,4-7 0,1-3 24,-1 0 1,0 0 0,-1-1 0,6-17 0,13-59-124,-16 53-145,-7 18-126,-2 19 289,0 0-1,0 0 1,0 0 0,0 0-1,0 0 1,0 0-1,0 0 1,0 0-1,0 0 1,-1 0 0,1 0-1,0 0 1,0 0-1,0 0 1,0 0-1,0 0 1,0 0-1,0 0 1,0 0 0,0 0-1,0 0 1,0 0-1,0 0 1,0 0-1,0 0 1,0 0 0,0 0-1,0 0 1,0 0-1,0 0 1,0 0-1,0 0 1,0 0 0,0 0-1,0 0 1,0 0-1,-1 0 1,1 0-1,0 0 1,0 0 0,0 0-1,0 0 1,0 0-1,0 0 1,0 0-1,0 0 1,0 0 0,0 0-1,0 0 1,0 0-1,-3 12-143,-4 32 133,3-25 9,0 1-1,2 0 1,0 20 0,2-34 15,0 0 0,0 0 0,1-1 1,0 1-1,0-1 0,1 1 0,0-1 0,0 1 0,0-1 1,0 0-1,1 0 0,0 0 0,0 0 0,0 0 1,6 5-1,-7-8 16,0 0 0,1 0 0,-1 0 0,1-1 0,0 1 0,0 0 0,0-1 0,-1 0 0,1 0 0,0 0 0,1 0 0,-1 0 0,0 0 1,0-1-1,0 0 0,6 1 0,-4-2 1,0 1 1,0-1 0,0 1 0,0-1-1,0-1 1,0 1 0,-1-1-1,1 0 1,0 0 0,6-4 0,3-4 46,-1 0 1,0-1 0,0-1-1,-1 0 1,0 0 0,15-23-1,54-94 115,-61 95-139,4-11 68,36-89 0,-36 57-163,19-107 0,-37 153 42,2-4-86,-2 0-1,2-60 0,-9 86 4,0 9-91,-5 16-87,4-13 273,-16 61-119,-10 72-1,7-31 105,13-68 54,2 0 0,2 1 0,1 0 0,2-1 0,1 1 0,2 0 0,2-1 0,1 1 0,12 39 0,-15-67 18,1-1 0,0 1 0,1-1 0,0 1 1,0-1-1,1-1 0,0 1 0,10 12 0,-14-20-47,0 0 0,1 1 0,-1-1 0,0 0-1,0 0 1,1 0 0,-1 0 0,0-1 0,1 1 0,-1 0-1,1 0 1,-1-1 0,1 1 0,-1-1 0,1 1-1,0-1 1,-1 0 0,1 0 0,0 0 0,-1 0 0,1 0-1,0 0 1,-1 0 0,1 0 0,-1-1 0,1 1 0,0 0-1,-1-1 1,1 0 0,-1 1 0,1-1 0,-1 0-1,0 0 1,1 0 0,-1 0 0,0 0 0,3-2 0,7-7 73,-1 0 1,0 0 0,-1-1-1,13-20 1,29-54-45,-43 70 8,5-6-16,20-42 42,-30 56-82,-1 0 0,1 0 0,-1 0 0,0-1 0,-1 1 0,0-1 0,0-9 0,-1 15-10,0 1 1,0-1 0,0 0 0,0 0 0,0 1-1,-1-1 1,1 0 0,-1 1 0,1-1 0,-1 0 0,0 1-1,1-1 1,-1 1 0,0-1 0,-2-2 0,2 3 2,0 0 1,0 0 0,0 1-1,0-1 1,-1 0 0,1 1-1,0-1 1,0 1 0,0-1-1,-1 1 1,1-1 0,0 1 0,0 0-1,-1 0 1,1 0 0,-3 0-1,1 0-7,0 0 0,0 1 0,0-1 0,0 1 0,0 0 0,0 0 0,1 0-1,-1 0 1,0 1 0,0-1 0,1 1 0,-1 0 0,1 0 0,0 0 0,-1 0 0,-2 4 0,-3 4-8,2 0 0,-1 0 0,1 1 0,1 0 0,0 0 0,1 1 0,0 0 0,0-1 1,-2 17-1,3-7 51,1 0 1,1 0 0,0 0 0,4 34-1,-2-49 2,0 0 1,0 0-1,1 0 0,-1 0 0,1-1 0,1 1 1,-1-1-1,4 7 0,-5-10-17,0-1 0,0 0-1,0 1 1,0-1 0,0 0 0,0 1 0,1-1-1,-1 0 1,0 0 0,1 0 0,-1 0-1,1 0 1,-1-1 0,1 1 0,0 0-1,-1-1 1,1 1 0,-1-1 0,1 1 0,0-1-1,0 0 1,-1 0 0,1 0 0,0 0-1,-1 0 1,1 0 0,0 0 0,0 0-1,-1-1 1,1 1 0,0-1 0,2-1 0,4-1 21,1-2 1,-1 1-1,0-1 1,13-11-1,29-30-13,-28 24-17,147-119 172,-167 140-169,4-4-51,0 1 0,0 0 0,1 0 0,6-2 0,-12 5 39,0 1 0,0-1 0,0 1-1,-1-1 1,1 1 0,0 0 0,0 0 0,0 0 0,0-1 0,0 1 0,0 0 0,-1 0 0,1 0 0,0 0 0,0 0-1,0 0 1,0 1 0,0-1 0,0 0 0,0 0 0,-1 1 0,1-1 0,0 0 0,0 1 0,0-1 0,-1 1 0,1-1-1,0 1 1,0 0 0,-1-1 0,1 1 0,-1 0 0,1-1 0,0 1 0,-1 0 0,1 0 0,-1-1 0,0 1-1,1 0 1,-1 0 0,1 1 0,0 2-8,-1 0-1,1 1 1,0-1 0,-1 0-1,0 0 1,0 1-1,-2 7 1,-7 33 13,4-26 6,1 0 51,1 0 0,-2 32 0,5-51-48,0 0 0,0 1 0,0-1 0,0 0 0,0 0 1,1 0-1,-1 0 0,0 1 0,0-1 0,0 0 0,0 0 1,1 0-1,-1 0 0,0 0 0,0 0 0,0 0 1,0 0-1,1 1 0,-1-1 0,0 0 0,0 0 0,0 0 1,1 0-1,-1 0 0,0 0 0,0 0 0,0 0 0,1 0 1,-1 0-1,0 0 0,0 0 0,0-1 0,1 1 0,-1 0 1,0 0-1,0 0 0,0 0 0,1 0 0,-1 0 1,0 0-1,0 0 0,0-1 0,0 1 0,0 0 0,1 0 1,-1 0-1,0 0 0,0-1 0,0 1 0,26-34 271,-12 15-10,1-2-107,-10 14-276,0-1 0,1 1 0,8-9 1,-14 16 99,1 0 1,-1-1 0,0 1-1,1 0 1,-1-1 0,0 1-1,1 0 1,-1 0 0,0-1-1,1 1 1,-1 0 0,0 0-1,1 0 1,-1 0 0,1-1-1,-1 1 1,1 0 0,-1 0-1,0 0 1,1 0 0,-1 0-1,1 0 1,-1 0 0,0 0-1,1 0 1,-1 0 0,1 1-1,-1-1 1,1 0 0,-1 0-1,1 1 1,0-1 2,0 1 0,-1 0 0,1 0 0,0 0 1,-1 0-1,1 0 0,0 0 0,-1 0 0,1 0 0,-1 0 0,1 2 0,5 29-9,-6-32 18,3 44-92,-2-29 97,-1-1 0,2 0-1,0 1 1,8 25 0,-10-39 5,0 0 1,0 0 0,1-1 0,-1 1 0,0 0 0,1 0 0,-1-1 0,0 1-1,1 0 1,-1-1 0,1 1 0,-1 0 0,1-1 0,-1 1 0,1-1 0,0 1-1,-1-1 1,1 1 0,0-1 0,-1 1 0,1-1 0,1 1 0,-1-1-2,0 0 0,-1 0 0,1 0 0,0-1 0,-1 1 1,1 0-1,0 0 0,0-1 0,-1 1 0,1 0 0,0-1 0,-1 1 1,1-1-1,-1 1 0,1 0 0,0-1 0,-1 0 0,1 1 0,0-1 1,3-5 55,0 0 1,0-1 0,6-11 0,-8 14-10,36-77 191,5-9-151,38-38-69,-48 79-24,-2-2 0,29-64 0,-42 67-10,-2-1 0,-3 0 0,9-57 0,-22 105 15,1-3-51,0 0 0,0 0 0,-1 0 0,1 0 0,-1 0 0,0 1 0,0-1 0,-1 0 0,1 0 0,-1 0 0,0 0 0,-1-5 0,1 8 38,1 1 0,0 0 0,0-1 1,-1 1-1,1 0 0,0 0 1,-1-1-1,1 1 0,0 0 0,-1 0 1,1-1-1,0 1 0,-1 0 1,1 0-1,-1 0 0,1 0 1,0 0-1,-1 0 0,1-1 0,-1 1 1,1 0-1,-1 0 0,1 0 1,0 0-1,-1 1 0,1-1 0,-1 0 1,1 0-1,0 0 0,-1 0 1,1 0-1,-1 0 0,1 1 1,0-1-1,-1 0 0,1 0 0,0 0 1,-1 1-1,1-1 0,0 0 1,-1 1-1,1-1 0,0 0 0,-1 1 1,-12 15-64,-6 18 29,2 1 0,1 0 0,1 1 0,3 1 0,0 1 0,3 0 0,-6 47 0,13-64 95,1-1-1,1 1 0,1-1 1,8 39-1,-5-44 9,1 1-1,1-1 0,0 0 1,14 24-1,-3-8-6,-14-24 105,0-1 0,1 1-1,8 10 1,-9-14-157,0-1 0,0 1 0,0-1 0,0 1 0,0-1 0,0 0 0,1 0 0,-1 0 0,5 1 0,0 0-34,-3-1 28,0 0 1,0 0-1,1 0 1,-1-1 0,0 0-1,1 0 1,-1 0 0,8 0-1,-8-1 2,-3 0 10,-1 0-1,1 0 0,-1 0 1,0 0-1,1 0 0,-1 0 1,0 0-1,1-1 0,-1 1 1,0-1-1,1 1 0,-1-1 1,0 1-1,0-1 0,1 0 1,-1 1-1,0-1 0,0 0 1,2-1-1,21-20 85,-5 7-22,0-2 1,-2 0-1,24-29 1,13-21 2,-48 55-77,1-1 0,7-21 0,-2-2 2,-2 0 0,7-55 0,0-75 0,-11 90 0,-3 25-45,-3 45 27,0 0 0,0-1 0,-1 1 0,0 0 0,0 1 0,-3-10 1,3 15 14,1 0 0,0-1 1,0 1-1,0 0 1,0 0-1,0 0 1,0 0-1,0 0 0,0 0 1,0 0-1,-1-1 1,1 1-1,0 0 1,0 0-1,0 0 1,0 0-1,0 0 0,0 0 1,-1 0-1,1 0 1,0 0-1,0 0 1,0 0-1,0 0 0,0 0 1,-1 0-1,1 0 1,0 0-1,0 0 1,0 0-1,0 0 1,0 0-1,-1 0 0,1 0 1,0 0-1,0 0 1,0 0-1,0 0 1,0 0-1,-1 0 0,1 0 1,0 0-1,0 1 1,0-1-1,0 0 1,0 0-1,0 0 1,0 0-1,0 0 0,-1 0 1,1 0-1,0 1 1,0-1-1,-9 13-197,-5 17-59,5 4 239,-41 164-152,50-196 207,-1 1 0,1-1 0,-1 1 0,0-1 0,0 0 0,0 0 0,0 0 0,-3 4 0,4-6-35,0 0 0,0 0 0,0 0-1,0 0 1,0 0 0,0 1 0,-1-1 0,1 0 0,0 0 0,0 0 0,0 0 0,0 1-1,0-1 1,0 0 0,0 0 0,0 0 0,0 1 0,0-1 0,0 0 0,0 0 0,0 0-1,0 1 1,0-1 0,0 0 0,0 0 0,0 0 0,0 0 0,0 1 0,0-1 0,0 0-1,0 0 1,2 14-108,-2-13 156,-1-1-46,0 0 0,0 1 0,0-1 0,0 1 0,0-1 1,0 1-1,0-1 0,0 1 0,0 0 0,0 0 0,0-1 0,1 1 0,-1 0 0,0 0 1,0 0-1,1 0 0,-1 0 0,0 0 0,1 0 0,-1 0 0,0 2 0,-2 3-64,2-5 57,0 0-1,0 0 1,0 1 0,0-1-1,1 1 1,-1-1 0,0 1-1,1-1 1,-1 1 0,1 1-1,-1-2 6,1 1-1,0-1 1,-1 0-1,1 0 1,-1 1-1,0-1 1,1 0-1,-1 0 0,-1 2 1,-6 22-256,4-1 533,-11 47-309,15-69 23,-1-1 0,1 0 0,-1 1-1,0-1 1,0 0 0,0 1 0,0-1-1,-1 2 1,-6 8-201,4-1 113,1-4 89,1 0 0,-1 1-1,1-1 1,0 1 0,1 0 0,-1 0 0,2-1 0,-1 1 0,1 0-1,0 9 1,2 18 8,-2-27 0,0 0 0,1 1 0,2 11 0,-2-13-17,1 2 75,0-1 0,0 1 0,1 0 0,-1-1 0,2 1 0,6 11 1,-9-18-51,-1 0 1,1 0 0,-1-1 0,1 1 0,0 0 0,-1 0-1,1-1 1,0 1 0,-1-1 0,1 1 0,0-1 0,0 1 0,0-1-1,0 1 1,0-1 0,-1 1 0,1-1 0,0 0 0,0 0 0,0 0-1,0 1 1,0-1 0,0 0 0,0 0 0,0 0 0,0 0 0,0-1-1,0 1 1,0 0 0,0 0 0,0 0 0,0-1 0,0 1-1,-1-1 1,1 1 0,1-1 0,3-2 22,-1 0 0,0-1-1,-1 1 1,1-1 0,4-5 0,-4 5-10,9-12 49,15-24 0,-20 27-103,1 1-1,0 0 1,1 0 0,11-11-1,-20 23 22,-1-1-1,0 1 1,0 0 0,0 0-1,0 0 1,1 0-1,-1-1 1,0 1 0,0 0-1,0 0 1,0 0-1,1 0 1,-1 0 0,0 0-1,0 0 1,1 0-1,-1 0 1,0-1 0,0 1-1,0 0 1,1 0-1,-1 0 1,0 0 0,0 0-1,1 0 1,-1 0-1,0 1 1,0-1 0,0 0-1,1 0 1,-1 0-1,0 0 1,0 0 0,0 0-1,1 0 1,-1 0-1,0 0 1,0 1 0,0-1-1,1 0 1,-1 0-1,4 13-237,-3 22 145,-1-31 91,0 24 43,-1-11 2,1 0 1,1-1-1,0 1 1,7 28-1,-8-45-20,0 1-1,0-1 1,0 1-1,0-1 1,0 1 0,0-1-1,0 1 1,1-1-1,-1 1 1,0-1 0,0 1-1,1-1 1,-1 0-1,0 1 1,0-1-1,1 1 1,-1-1 0,1 0-1,-1 1 1,0-1-1,1 0 1,-1 0-1,1 1 1,-1-1 0,1 0-1,-1 0 1,1 1-1,0-1 9,0-1-1,-1 1 0,1 0 1,-1 0-1,1-1 1,0 1-1,-1 0 0,1-1 1,0 1-1,-1-1 0,1 1 1,-1-1-1,1 1 1,-1-1-1,1 1 0,0-2 1,16-28 337,-17 29-355,42-77 217,-35 67-286,0 0 0,1 0-1,1 1 1,16-15 0,-12 17-70,-13 7 133,1 1 0,-1 0 0,0 0 0,1 0 0,-1 0 0,0 0 0,1 0 0,-1-1 0,0 1 0,1 0 0,-1 0 0,0 0 0,1 0 0,-1 0 0,0 0 0,1 1 0,-1-1 0,1 0 0,-1 0 0,0 0 0,1 0 0,-1 0 0,0 0 0,1 1 0,-1-1 0,0 0 0,0 0 0,1 0 0,-1 1 0,0-1 1,0 0-1,1 0 0,-1 1 0,0-1 0,0 0 0,0 1 0,1-1 0,-1 0 0,0 1 0,0-1 0,0 0 0,0 1 0,1 6-1,0 0 0,0 0 0,-1 0-1,-1 0 1,1 0 0,-2 9 0,-23 120 109,-6-1 0,-54 147 1,83-276-107,-5 18 124,-1 0 0,-2 0 0,-1-1 0,-20 34 0,30-56-105,1 0-1,-1 1 1,0-1-1,0 0 1,-1 1-1,1-1 1,0 0-1,0 0 1,0 0-1,-1 0 1,1 0-1,-1 0 1,1 0-1,-1-1 1,1 1-1,-1 0 1,1-1-1,-3 1 1,3-1-9,0 0 1,0 0-1,0 0 1,0-1-1,-1 1 0,1 0 1,0-1-1,0 1 1,0-1-1,0 1 1,0-1-1,0 1 1,0-1-1,0 0 1,1 1-1,-1-1 1,0 0-1,0 0 0,-1-1 1,-1-3-11,0 1-1,0-1 1,1 0 0,0 0-1,0 0 1,0 0 0,0 0-1,1 0 1,-1-7 0,1 2 8,1 0 0,0-1 1,1 1-1,0 0 0,1-1 1,0 1-1,0 0 0,1 0 0,0 0 1,1 0-1,0 1 0,6-10 1,1 1-8,0 0 0,1 1 1,0 0-1,2 1 0,15-15 0,-18 20-539,1 2-1,0 0 1,0 0-1,1 1 0,17-9 1,-16 11-2611,24-8 0,-24 10-2047,27-3 0,-22 6 1370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5:34.4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89 10400,'0'0'4704,"13"0"-4096,5-5 1279,9 2-1151,36-9 128,4 0-512,19-9-32,-1 9-192,-9-3 64,-8 7-96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5:35.9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80 12 4064,'-5'0'5588,"5"1"-5428,-4 6 2155,0 16-1855,4-16 521,-35 298 4971,21-158-5057,6-91-605,4-37-125,1 1 0,0 22-1,6 4 1724,-2-62-1654,1-1-1,6-26 1,0 2-161,7-79 286,11-62 90,-19 152-434,0 0 0,2 0 1,24-54-1,-28 74 2,1 0-1,0 0 1,0 1-1,0-1 1,16-15 0,-20 24-23,0-1 0,0 0 0,0 0 1,0 1-1,1-1 0,-1 1 1,1 0-1,-1 0 0,1 0 0,-1 0 1,1 0-1,5-1 0,-6 2-1,0 0 0,0 0 0,0 1 0,0-1 0,0 0-1,0 1 1,0 0 0,0-1 0,0 1 0,0 0 0,0 0 0,0 0 0,0 0-1,0 0 1,-1 0 0,1 1 0,-1-1 0,1 1 0,1 1 0,1 2 16,0 0 0,0 0 0,-1 0 0,0 1 0,0-1 1,0 1-1,-1-1 0,0 1 0,0 0 0,0 0 0,-1 0 0,0 0 1,1 8-1,-1 9 86,-1 0 0,-3 29 0,1-22-60,0-8 44,-4 29 1,5-45-41,-1 0 1,1 0-1,-1 0 1,-1 0-1,1 0 1,-1 0 0,0-1-1,0 1 1,-6 6-1,6-8 3,0-1-1,0 1 1,-1-1-1,1 0 1,-1 0-1,1-1 1,-1 1 0,0-1-1,0 1 1,0-1-1,0-1 1,-6 3-1,8-4-27,-1 1-1,1-1 0,-1 0 1,1 0-1,-1 0 1,1 0-1,-1 0 0,1-1 1,-1 1-1,1-1 0,-1 1 1,1-1-1,0 0 1,-1 0-1,1 0 0,0 0 1,0-1-1,0 1 1,0-1-1,0 1 0,0-1 1,0 0-1,0 1 0,-1-3 1,-3-3-34,0-1 1,1 1-1,0-1 1,1 1-1,-1-2 1,1 1-1,-5-16 1,8 19 2,-1-1 0,1 1 0,0-1 0,0 0 0,0 1 0,1-1 0,0 0 0,0 1-1,1-1 1,0 0 0,0 1 0,0-1 0,3-9 0,-3 14 5,-1 0-1,1 1 1,0-1-1,0 0 1,-1 0-1,1 0 1,0 1 0,0-1-1,0 0 1,0 1-1,0-1 1,0 1-1,0-1 1,0 1-1,0 0 1,0-1 0,0 1-1,0 0 1,0-1-1,0 1 1,1 0-1,-1 0 1,0 0-1,0 0 1,0 0-1,0 1 1,2-1 0,32 8-1,-33-7 28,38 10-7,82 12 1,-95-20 7,0-1-1,0-1 1,0-2 0,31-4 0,-48 3 17,0 0 1,0-1-1,0 0 1,0-1-1,0 0 1,-1 0-1,0-1 1,1 0 0,-2-1-1,1 0 1,-1 0-1,0-1 1,0 0-1,-1 0 1,0-1-1,0 0 1,-1-1 0,0 1-1,0-1 1,-1 0-1,0 0 1,-1-1-1,6-17 1,-8 23-28,-1 0 0,0 0 0,0 1 0,0-1 0,0 0 0,-1 0 0,1 0 0,-1 0 0,0 0-1,0 0 1,-1 0 0,1 0 0,-1 0 0,0 0 0,0 1 0,-2-6 0,3 9-8,0 0 0,-1-1 0,1 1 0,0 0 0,-1-1 0,1 1 0,-1 0 0,1-1 0,-1 1 0,1 0 0,0 0 0,-1 0 0,1-1 0,-1 1 0,1 0 0,-1 0 0,1 0-1,-1 0 1,1 0 0,-1 0 0,1 0 0,-1 0 0,1 0 0,-1 0 0,1 0 0,-1 0 0,1 0 0,-1 1 0,1-1 0,-1 0 0,1 0 0,-1 0 0,1 1 0,0-1 0,-1 0 0,0 1 0,-16 11-110,17-11 107,-6 4-5,1 0 0,1 1 1,-1-1-1,1 1 0,0 0 0,0 0 0,1 1 0,0-1 0,0 1 1,0 0-1,-2 9 0,3-6 21,0 0-1,0-1 1,1 1 0,0 0 0,1 0 0,0-1-1,3 21 1,-2-23 4,1 0 1,0 1-1,1-1 0,0 0 1,4 9-1,-5-14 10,-1 1 0,0-1 0,1 0 1,0 0-1,-1 0 0,1 0 0,0-1 1,4 4-1,-5-5-5,0 1 1,0 0 0,0-1-1,0 1 1,0-1-1,0 0 1,1 1 0,-1-1-1,0 0 1,0 0-1,0 0 1,1 0 0,-1 0-1,0 0 1,0 0-1,1 0 1,-1 0 0,0 0-1,1-1 1,1 0-2,0-1 1,0 1 0,0-1-1,0 0 1,-1 0 0,1 0-1,0 0 1,-1 0-1,3-3 1,20-26 63,-17 20-48,51-57-44,-53 62-22,1 0 1,1 0-1,-1 0 0,1 1 0,0 0 0,0 0 0,12-4 1,-17 8 21,1 0 0,-1 0 0,0 0 0,1 1 0,-1 0 0,0 0 0,1 0 0,-1 0 0,1 0 0,-1 0 0,0 1 1,0 0-1,1 0 0,-1 0 0,0 0 0,5 3 0,5 2 94,-1 2-1,20 14 1,7 5 132,-33-24-136,1 0-1,0 0 0,0-1 0,0 1 0,0-1 1,0-1-1,0 0 0,1 0 0,-1 0 0,0-1 1,1 0-1,13-1 0,-7-2-331,0-1 0,-1 0 0,0 0 0,1-1 0,19-12 0,-21 12-237,21-13-7110,-16 9 3423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5:38.7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74 99 3328,'-1'-1'419,"0"0"1,0-1 0,0 1-1,0 0 1,0 0-1,0 0 1,0 0 0,0 0-1,0 1 1,-1-1-1,1 0 1,0 0 0,0 1-1,-1-1 1,-2 0-1,4 1-234,0 0-1,-1 0 1,1 0 0,-1 0-1,1 1 1,0-1-1,-1 0 1,1 0-1,0 0 1,-1 0-1,1 1 1,0-1-1,-1 0 1,1 0-1,0 1 1,0-1-1,-1 0 1,1 1-1,0-1 1,0 0-1,-1 1 1,-4 14 775,5-8-517,-1 1-1,1-1 1,0 0 0,0 0 0,1 0 0,1 8 0,13 43 601,-4-14-42,23 86 316,-11-42-940,0 20 220,-22-101-415,-4-6-1128,3-1 745,-1-1 0,0 1 0,1-1 1,-1 1-1,1-1 0,-1 1 0,1-1 1,-1 0-1,1 0 0,0 1 1,-1-1-1,1 0 0,0 1 0,-1-1 1,1 0-1,0 0 0,0-1 0,-13-65-2968,7 40 3240,-20-50 1,-41-66 972,61 132-172,1 0 0,-6-20 0,10 26-599,0-1 0,0 1 1,0 0-1,0 0 0,1-1 1,0 1-1,0 0 0,1-11 1,2 3 113,1 1-1,0 0 1,0 1 0,1-1 0,13-20 0,-15 26-329,1 1 0,0 0 0,0-1 0,1 1 0,-1 1 0,1-1-1,0 1 1,1 0 0,-1 0 0,0 0 0,1 1 0,11-5 0,-15 7-56,0 0 0,1 0-1,-1 1 1,0-1 0,1 1 0,-1 0 0,0 0-1,1 0 1,-1 0 0,0 0 0,1 0 0,-1 1 0,0-1-1,1 1 1,-1-1 0,4 3 0,-3-1-9,1 0 1,-1 0-1,0 0 0,0 0 1,0 1-1,-1-1 1,1 1-1,0 0 1,3 5-1,-2-1 20,1 1 0,-1 0 0,0 0 0,-1 0 0,0 0-1,0 0 1,-1 1 0,2 11 0,-3-13 10,-1 0 0,0 0 0,0 0 0,-1 1-1,0-1 1,0 0 0,0 0 0,-1 0 0,0-1 0,-1 1 0,1 0-1,-1-1 1,-1 1 0,1-1 0,-1 0 0,-8 10 0,8-11-15,1 0 0,-1 0 0,1 1 1,-4 8-1,6-13-8,1 0 1,-1 0-1,1 0 0,-1 1 1,1-1-1,0 0 1,-1 0-1,1 0 0,0 0 1,0 1-1,0-1 0,0 0 1,0 0-1,0 1 1,0-1-1,0 0 0,1 0 1,-1 0-1,0 1 1,1-1-1,-1 0 0,1 0 1,-1 0-1,1 0 1,0 0-1,-1 0 0,1 0 1,0 0-1,0 0 0,-1 0 1,3 1-1,15 8 36,26 12-1,-31-17-40,0 0 1,-1 1-1,0 1 1,-1 0-1,1 1 1,19 17-1,-27-21 18,-1 0 0,0-1 1,0 1-1,0 1 0,0-1 0,0 0 0,-1 1 0,0-1 0,3 9 0,-5-10 18,1-1-1,-1 1 1,0 0 0,0-1-1,0 1 1,0-1 0,0 1-1,0 0 1,-1-1 0,0 1-1,1-1 1,-1 1-1,0-1 1,0 1 0,0-1-1,0 0 1,-1 0 0,1 1-1,-1-1 1,-1 2 0,0-1 21,-1 3 11,1-2 0,-1 1 0,-1 0 0,1-1 0,-1 0 0,0 0 0,0 0 0,0-1 0,-8 5 0,4-5-35,0 0-1,-1 0 1,1-1 0,0-1 0,-1 0-1,0 0 1,1-1 0,-1 0 0,1-1-1,-17-2 1,10 0-140,0-2-1,1 1 1,-1-2 0,1 0-1,-18-10 1,32 16-21,1 0 0,-1 0 0,1-1 0,-1 1 0,1 0 1,0 0-1,-1-1 0,1 1 0,0 0 0,-1-1 0,1 1 0,-1 0 0,1-1 0,0 1 0,0 0 1,-1-1-1,1 1 0,0-1 0,0 1 0,0 0 0,-1-2 0,1 2-18,0-1 0,0 1-1,1 0 1,-1-1 0,0 1 0,0 0-1,0-1 1,1 1 0,-1 0 0,0-1-1,0 1 1,1 0 0,-1-1 0,0 1-1,1 0 1,-1 0 0,0 0 0,1-1 0,-1 1-1,0 0 1,1 0 0,28-9-5385,-20 7 4520,17-9-2809,1 0 1355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5:39.2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14 3072,'1'-14'3612,"2"23"1563,1 12-330,-3-9-4389,-1-12-625,1 17 1060,0-1-1,-2 0 1,0 1-1,-6 25 1,4-20-461,-2 36-1,11 143 233,-6-190-764,4 30 886,3-15-3258,-7-26 2402,0 0 0,0 0 0,0 0 1,0 1-1,0-1 0,0 0 0,0 0 1,0 0-1,1 0 0,-1 0 0,0 0 1,0 0-1,0 0 0,0 1 0,0-1 1,0 0-1,0 0 0,1 0 0,-1 0 1,0 0-1,0 0 0,0 0 0,0 0 1,0 0-1,1 0 0,-1 0 0,0 0 0,0 0 1,0 0-1,0 0 0,0 0 0,1 0 1,-1 0-1,0 0 0,0 0 0,0 0 1,0 0-1,0 0 0,1 0 0,-1 0 1,0-1-1,0 1 0,0 0 0,0 0 1,0 0-1,0 0 0,0 0 0,1 0 1,-1 0-1,0 0 0,0-1 0,0 1 1,0 0-1,0 0 0,0 0 0,0 0 1,0 0-1,0-1 0,0 1 0,6-13-3590,-5-5 409,2-2 1173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9:06.6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7968,'0'28'3616,"8"24"-3136,-3-24 1504,5 0-1184,-2 7 384,1 5-705,1-3-287,-2-1-128,2-4 192,3-4-128,1-5 320,-1 2-256,5-10-608,0-3 224,9-4-7263,5 5 4095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5:39.6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72 11 3552,'-71'-5'15258,"147"2"-11819,-50 1-3250,1 1 0,0 2 0,0 0 0,39 8 0,-58-7-468,11 2 274,23 3 1,-22-6-3301,1-3-4035,-8 1 3879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5:40.0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 6720,'2'-7'3577,"2"16"-1580,4 18 487,12 110 2773,-3 72-2190,-10-103-2335,-7-75-199,0-31-525,0 0 1,0 0-1,0 0 0,0 0 0,0 0 1,1 0-1,-1-1 0,0 1 0,0 0 1,0 0-1,0 0 0,0 0 0,0 0 1,0 0-1,0 0 0,0 0 0,0 0 0,0-1 1,0 1-1,0 0 0,1 0 0,-1 0 1,0 0-1,0 0 0,0 0 0,0 0 1,0 0-1,0 0 0,0 0 0,0 0 1,1 0-1,-1 0 0,0 0 0,0 0 0,0 0 1,0 0-1,0 0 0,0 0 0,0 0 1,1 0-1,-1 0 0,0 0 0,0 0 1,0 0-1,0 0 0,0 0 0,0 0 0,0 0 1,0 0-1,0 1 0,1-1 0,-1 0 1,0 0-1,0 0 0,0 0 0,0 0 1,0 0-1,0 0 0,0 0 0,0 0 1,0 0-1,0 1 0,0-1 0,0 0 0,0 0 1,0 0-1,0 0 0,10-15 16,-1 1 0,2 0-1,0 0 1,1 1 0,0 1-1,16-14 1,-21 21-59,0 1 0,0-1-1,0 1 1,1 0 0,-1 1 0,15-5 0,-17 6 23,0 1 0,0 0 0,0 1 0,1-1 0,-1 1 0,0 0 0,0 0 0,1 1 0,-1-1 0,0 1 0,9 3 0,-10-2 4,1 0 0,-1 0 0,0 1 0,0 0-1,0-1 1,0 1 0,-1 1 0,1-1 0,-1 0-1,1 1 1,-1 0 0,-1-1 0,1 1 0,0 0 0,-1 1-1,0-1 1,2 6 0,0 0 73,0 1 1,-1 0-1,0 0 0,0 0 0,-2 1 0,2 13 1,-3-14 121,0 0 0,0 1 1,-1-1-1,0 0 1,-1 0-1,-6 20 1,7-27-119,-1 1 0,0-1 1,0 0-1,-1 1 0,1-1 1,-1 0-1,0 0 0,0-1 0,0 1 1,0-1-1,-1 1 0,1-1 1,-1 0-1,0-1 0,0 1 1,0 0-1,0-1 0,-7 2 1,4-1-33,-1 0 1,0-1 0,0 0-1,0-1 1,0 1 0,0-2-1,0 1 1,-1-1-1,1 0 1,-13-3 0,10 1-21,1-1 0,0 0 0,0 0-1,0-1 1,0-1 0,1 1 0,-13-10 0,8 5-1712,-20-18 0,10 0-6632,18 18 4557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5:41.2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69 38 4736,'-1'0'131,"0"0"0,0 0 0,0 0 0,0 0-1,0 0 1,0 0 0,0 0 0,0 1 0,0-1 0,0 0 0,0 1 0,0-1 0,0 1 0,0-1 0,0 1 0,1-1 0,-1 1-1,0 0 1,0 0 0,0-1 0,1 1 0,-1 0 0,0 0 0,1 0 0,-1-1 0,0 2 0,0 2 260,0 0 1,0 0 0,0 0 0,0 0-1,0 7 1,0 3 315,-31 356 6430,31-351-6872,1 124 1359,1-103 677,5-93-1575,5-54-686,-1 14-123,-9 74 60,12-125 116,-9 113-34,2 0-1,15-47 0,-18 69-58,1 1 0,0-1 0,0 1 0,1 0 0,0 0 0,0 0 1,1 1-1,10-11 0,-14 15-12,1 1-1,0-1 1,0 1 0,0-1 0,0 1 0,1 0 0,-1 0 0,0 1 0,1-1 0,-1 1 0,1 0 0,0 0 0,0 0 0,-1 0 0,1 0-1,0 1 1,0 0 0,0-1 0,-1 2 0,1-1 0,0 0 0,7 2 0,-1 1-15,-1 1 1,0 0-1,0 0 0,13 8 0,-18-9 39,1 0-1,-1 0 0,0 1 0,0 0 0,0 0 1,0 0-1,-1 0 0,1 0 0,4 9 1,-4-3 50,0 1 0,0-1 0,-1 1 0,-1-1 0,0 1 0,0 0 0,-1 0 0,0 0 0,-1 0 1,-1 0-1,1 0 0,-2 0 0,-2 14 0,3-19-16,0-1 0,-1 1 0,1-1 0,-1 1 0,0-1 0,0 0 0,-1 0 0,1 0 0,-1 0 0,0 0 0,-1-1 0,1 0 0,-1 1 0,0-1 0,0 0 0,0-1 0,0 1 0,-1-1 0,0 0 0,1 0 0,-1 0 0,0 0 0,-1-1 1,1 0-1,0 0 0,-9 1 0,2-1 40,1 0 0,0-2 1,-1 1-1,1-1 1,0-1-1,-1 0 0,1-1 1,0 0-1,-20-7 1,24 8-86,1-2 0,0 1 0,0 0 0,0-1 1,0 0-1,0-1 0,0 1 0,1-1 1,0 0-1,0 0 0,0-1 0,-7-8 1,11 13 4,-1-3-45,0 0 0,-1-1 1,1 1-1,0 0 0,1-1 0,-1 1 0,-2-8 0,4 10-116,0 0-1,0 0 1,0-1-1,0 1 1,0 0-1,1 0 1,-1-1-1,0 1 1,1 0-1,-1 0 1,1 0-1,-1-1 1,1 1-1,-1 0 1,1 0-1,0 0 1,-1 0-1,1 0 1,0 0-1,0 0 1,0 0-1,0 0 0,0 1 1,0-1-1,0 0 1,0 1-1,0-1 1,0 0-1,1 1 1,1-1-1,22-10-4068,5 3 1377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5:42.1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253 2 3904,'1'-2'9205,"-6"5"-8080,-76 45 4123,68-41-5007,1 2 0,-1 0 0,2 0-1,-1 1 1,1 0 0,0 1 0,1 1 0,-9 12 0,12-14-128,0 1 1,1 0 0,0 0 0,1 0 0,0 1 0,0 0 0,1 0 0,1 0 0,-4 24 0,7-32-53,0-1 1,0 1 0,0 0 0,1 0 0,0 4-1,-1-7-43,0 0 0,0-1-1,0 1 1,1 0 0,-1 0-1,0-1 1,0 1 0,1 0-1,-1-1 1,0 1 0,1-1-1,-1 1 1,1 0-1,-1-1 1,0 1 0,1-1-1,-1 1 1,1-1 0,0 1-1,-1-1 1,1 0 0,-1 1-1,1-1 1,0 0-1,-1 1 1,1-1 0,0 0-1,-1 0 1,1 0 0,0 1-1,-1-1 1,1 0 0,1 0-1,0-1 21,1 0 0,-1 0-1,1 0 1,-1 0 0,0 0-1,1-1 1,-1 1 0,0-1-1,0 1 1,0-1 0,4-4-1,20-24 283,-26 29-313,72-91 265,-39 49-348,11-13-99,-38 48 102,0 1-61,-6 7 130,0 0-1,0 1 0,0-1 1,1 0-1,-1 0 0,0 0 1,0 0-1,0 0 0,0 1 1,0-1-1,1 0 0,-1 0 1,0 0-1,0 1 0,0-1 1,0 0-1,0 0 0,0 0 1,0 1-1,0-1 0,0 0 1,1 0-1,-1 0 0,0 1 1,0-1-1,0 0 1,0 0-1,0 1 0,0-1 1,-1 0-1,1 0 0,0 0 1,0 1-1,0-1 0,0 0 1,0 0-1,0 1 0,1 11 21,0 0 0,1-1 0,1 1 0,0 0 0,0-1 0,7 14 0,-6-12 75,-1-5 4,1 0 1,0-1 0,0 1-1,0 0 1,1-1-1,0 0 1,1 0-1,0-1 1,0 0-1,11 10 1,-14-14-45,0 0 0,0 0 0,0 0 0,0 0 0,0 0-1,0-1 1,0 0 0,0 1 0,1-1 0,-1 0 0,1-1 0,-1 1 0,1-1 0,-1 1 0,1-1 0,-1 0 0,1-1 0,-1 1 0,1 0-1,-1-1 1,1 0 0,-1 0 0,0 0 0,1 0 0,-1 0 0,0-1 0,0 0 0,6-3 0,3-6 12,0 0 0,0-1-1,-1 0 1,-1 0 0,16-26 0,13-14 19,-8 7-306,-28 45 68,-2 7 79,0 16 39,0-6-38,7 23 172,-7-37-63,0 0 0,0 1 0,0-1 0,0-1 0,1 1 0,-1 0 0,1 0 0,-1 0 0,1-1 0,2 3 0,-3-4-11,0-1 1,0 1 0,-1-1 0,1 1 0,0-1 0,0 0 0,0 1 0,0-1-1,-1 0 1,1 0 0,0 0 0,0 1 0,0-1 0,0 0 0,0 0 0,0 0 0,-1-1-1,1 1 1,0 0 0,0 0 0,0 0 0,0-1 0,0 1 0,-1 0 0,1-1 0,0 1-1,0-1 1,-1 1 0,1-1 0,0 1 0,0-1 0,-1 1 0,1-2 0,4-2-16,-2 0 1,1 0 0,5-8-1,-7 10-5,9-12 33,0 0 0,1 1-1,25-22 1,-28 28-70,0 0-1,0 1 1,1 0 0,-1 1-1,1 0 1,1 0-1,11-3 1,-21 8 26,1-1 1,-1 1-1,1-1 0,-1 1 0,1-1 0,0 1 1,-1 0-1,1 0 0,0 0 0,-1 0 0,1 0 1,0 0-1,-1 1 0,1-1 0,-1 0 0,1 1 1,0-1-1,-1 1 0,1 0 0,-1-1 0,1 1 1,1 2-1,0 0 55,-1 0 1,1 0 0,-1 0 0,0 1 0,0-1-1,0 1 1,2 7 0,-2-5-22,3 4 106,0 1 0,0-1 0,1 0 0,0 0 0,1-1-1,0 0 1,1 0 0,8 8 0,-12-14-233,-1 0 1,1 0-1,0 0 1,0 0-1,1-1 1,-1 0-1,0 1 1,1-1-1,-1-1 1,1 1-1,0-1 1,0 0-1,-1 0 1,1 0-1,0-1 1,0 1-1,0-1 1,0-1-1,0 1 1,0-1-1,6-1 1,6-1-1553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5:42.5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49 29 6048,'-32'-17'2752,"19"14"-2400,9-2 32,4 10-288,0-10-1216,4 2 576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5:44.3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2912 4384,'0'1'128,"-1"0"0,0 0 0,0 0 1,1 0-1,-1 0 0,0 0 0,1 0 0,-1 0 0,1 0 1,-1 0-1,1 0 0,0 0 0,-1 1 0,1-1 0,0 0 1,0 0-1,0 0 0,0 1 0,0 1 0,1-1 116,-1 1 0,1-1 0,0 0 0,-1 1 0,1-1 0,0 0 0,1 0 0,-1 1 0,2 1 0,0 1 164,1-1 0,-1 0 1,1 0-1,0-1 0,0 1 0,0-1 1,1 0-1,8 5 0,-8-6-146,0 0-1,1-1 1,-1 1 0,1-1-1,-1-1 1,1 1 0,7-1-1,44-3 939,-48 2-1032,101-19 1356,-60 10-851,-22 5-302,1-2-1,-1 0 0,-1-2 0,36-15 0,-44 14-88,0-1-1,-1-1 1,0 0-1,16-16 1,63-64 807,-21 17-509,-30 33-289,85-59 0,53-27 365,-155 105-470,-1-2 1,-1 0 0,-2-2-1,0 0 1,31-48 0,20-55 240,-44 71-284,-3 12-62,38-47-1,-41 59-27,22-28 154,42-59-126,-49 53-81,48-109 0,6-61-134,-74 177 196,21-113-1,-13-9-308,-26 146 136,-1 0-1,-5-75 1,1 104 60,1 0 0,-1 0 0,-1 0 0,1 1 0,-2-1 0,1 1 0,-1-1 0,0 1 0,-1 0 0,0 1 1,0-1-1,0 1 0,-9-8 0,3 4 33,-1 1 0,-1 0 0,1 0 1,-2 2-1,1-1 0,-28-11 0,32 16 11,-1 0 0,1-1 0,0 0-1,0 0 1,1-1 0,-1-1 0,1 1 0,1-1-1,-1-1 1,1 1 0,1-1 0,-1-1 0,1 1-1,1-1 1,0 0 0,0 0 0,0-1 0,1 1-1,-5-19 1,7 20 28,1 3-5,-1 0 0,1 0 0,0 0 0,0-1 0,0 1 0,1 0 0,0 0 0,1-6 1,-1-36-545,-7 67 154,1 4 281,-10 29-1,1-7 148,4-10-66,-3-1 1,-27 51-1,34-72 47,3-2 0,4-10-29,0-1 0,-1 1 0,1-1 0,-1 1 0,1-1 0,-1 1 0,0-1 0,1 0-1,-1 1 1,0-1 0,0 0 0,-1 2 0,3-45 506,12-63-555,-6 25 43,-5 50 22,-1-23 106,-1 29-175,1 0 1,5-33 0,-5 52 103,3-11-314,0 15 44,1 9 55,2 7 83,-3-4 31,1 0-1,11 18 1,6 7-41,-13-22 112,0 0-1,0 0 1,1-1 0,16 16-1,11 3-24,61 40 1,-53-40 184,-40-29-158,0 0 0,0 0 1,0 0-1,0 0 0,0-1 0,0 1 0,1-1 0,-1-1 0,1 1 0,9 1 0,-104-10 94,34 9-95,0 3 1,-89 19-1,141-23-77,-22 6-2676,25-7 2557,-1 0 1,0 1-1,1-1 0,-1 0 0,1 1 0,-1-1 0,1 0 0,-1 1 0,1-1 0,-1 1 1,1-1-1,-1 1 0,1-1 0,-1 1 0,1-1 0,0 1 0,-1 0 0,1-1 0,0 1 1,0-1-1,-1 1 0,1 0 0,0-1 0,0 1 0,0 0 0,0-1 0,0 1 0,0 0 1,0-1-1,0 2 0,4 13-4365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5:46.9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8 134 1824,'0'0'23,"-1"-1"-1,1 1 1,-1 0 0,1-1 0,-1 1-1,1 0 1,-1-1 0,1 1 0,0-1-1,-1 1 1,1 0 0,-1-1 0,1 1-1,0-1 1,0 1 0,-1-1 0,1 1-1,0-1 1,0 0 0,0 1 0,-1-1 0,1 1-1,0-1 1,0 1 0,0-1 0,0 0-1,0 1 1,0-1 0,0 1 0,0-1-1,0 1 1,0-1 0,1 0 0,-1 1-1,0-1 1,0 1 0,1-1 0,-1 1-1,0-1 1,1 0 0,2-4 216,0 0-1,1 1 1,6-8 0,2-1 678,19-25 544,-8 11 2353,-23 27-3776,0 0 0,0 0 0,1 0-1,-1 0 1,0 0 0,0-1 0,0 1 0,0 0 0,0 0 0,0 0 0,0 0 0,0-1 0,1 1 0,-1 0 0,0 0 0,0 0 0,0 0 0,0-1 0,0 1-1,0 0 1,0 0 0,0 0 0,0-1 0,0 1 0,0 0 0,0 0 0,0 0 0,0 0 0,0-1 0,0 1 0,0 0 0,0 0 0,-1 0 0,1 0 0,0-1-1,0 1 1,0 0 0,0 0 0,0 0 0,0 0 0,0 0 0,-1-1 0,1 1 0,0 0 0,0 0 0,0 0 0,0 0 0,-1 0 0,1 0 0,0 0 0,0 0-1,0 0 1,0-1 0,-1 1 0,1 0 0,0 0 0,-13 0 1473,11 0-1099,1 0-87,-4 12 737,6-8-919,0 1 1,0 0 0,0-1 0,0 1 0,1-1 0,-1 0 0,1 1 0,0-1 0,1 0 0,-1 0-1,1 0 1,-1 0 0,1-1 0,7 7 0,2 2 248,1 0-1,23 15 1,-21-18-201,0-1 0,1-1 0,0 0 0,32 9 0,-7-3 118,-8 0-117,-18-6-98,0-2 0,0 0-1,0 0 1,27 3 0,-30-7-104,-5 0 118,1 0 0,-1-1 0,1 0 0,13-2 0,-19 2-89,0 0 0,-1-1 0,1 1 1,0-1-1,-1 0 0,1 1 0,-1-1 0,1 0 1,-1 0-1,1 0 0,-1 0 0,0 0 1,1 0-1,-1-1 0,0 1 0,0 0 0,0-1 1,0 1-1,0-1 0,0 1 0,0-1 0,0 1 1,-1-1-1,1 0 0,0-2 0,7-24 51,-8 21-268,-4 17-15,0-3 235,-1 0 0,0 0 0,0-1 0,-1 1 0,1-1 0,-2-1 0,1 1 0,0-1 0,-1 0 0,0 0 0,-8 4 0,-9 2 240,0 0 0,-30 8 0,8-3-11,37-13-212,0-1-1,0 1 1,0-1-1,-1-1 1,1 0-1,-1 0 1,1-1-1,-19-2 1,28 2-65,-1 0 0,0 0 0,1 0 1,-1 0-1,0 0 0,1 0 0,-1-1 0,1 1 0,-1 0 1,1 0-1,-1-1 0,1 1 0,-1 0 0,1-1 0,-1 1 1,1-1-1,-1 0 0,0 1-80,1 0 1,0-1-1,0 1 1,0-1-1,0 1 1,0 0-1,0-1 1,0 1-1,0 0 1,0-1-1,0 1 1,0 0 0,0-1-1,0 1 1,0-1-1,0 1 1,0 0-1,0-1 1,0 1-1,1 0 1,-1-1-1,2-2-712,0 1-1,0-1 1,0 1 0,0-1 0,5-3-1,17-13-7287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6:00.9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4024 6 2304,'-8'-3'15514,"4"2"-15146,1 1 1,0-1-1,-1 1 0,1 0 0,-1 0 1,1 0-1,-1 0 0,1 1 1,-1-1-1,1 1 0,0 0 0,-4 1 1,1 1-173,1-1 1,-1 1-1,1 0 1,0 1-1,0-1 1,-6 6-1,2 0-150,0 1-1,1-1 0,0 1 0,0 0 1,1 1-1,-6 12 0,3-2 27,1 1 1,1 0-1,-10 42 1,-5 72 132,14-74-81,-49 541 921,48-331-677,9-192-277,-4-1-1,-21 105 1,17-145-25,-2 0 0,-1 0 1,-3-1-1,0-1 0,-3-1 1,-32 51-1,23-38-6,-24 61-1,-1 2 64,39-87-86,-1-1-1,-24 31 1,19-32-12,-1-2 0,-1 0 0,-1-1 1,-28 19-1,-103 62 214,0-2 132,48-19-211,-107 74 112,-27-7-166,170-109-28,-122 48-1,-204 34 201,233-75-311,-125 44 161,210-61-69,-121 63 0,18 16-85,28-16 25,-46 13-64,-5 4-173,11 15-4829,176-111 3915,10-7-682,-1 0 1,0 0 0,-12 6 0,19-10 1697,0-1 1,-1 0 0,1 0 0,0 0 0,0 0 0,-1 0 0,1 0 0,0 0 0,-1 0-1,1 0 1,0 0 0,-1 0 0,1 0 0,0 0 0,0 0 0,-1 0 0,1 0 0,0 0-1,-1 0 1,1 0 0,0 0 0,0 0 0,-1 0 0,1 0 0,0-1 0,-1 1 0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6:02.2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450 142 1728,'13'-19'1099,"-12"18"-949,-1 1 1,1-1-1,-1 1 1,1-1-1,-1 1 1,1-1 0,-1 1-1,1-1 1,0 1-1,-1-1 1,1 1-1,-1 0 1,1-1-1,0 1 1,0 0 0,-1 0-1,1-1 1,0 1-1,0 0 1,-1 0-1,2 0 1,4-2 696,-4 2-519,-1-1-1,0 0 1,0 1-1,0-1 1,0 0-1,0 0 1,0 0-1,0 0 1,0 0-1,0 0 0,0 0 1,-1 0-1,1 0 1,1-3 3002,-13 21-1000,3-5-1712,-1-1-1,0 0 1,-1-1-1,-22 18 1,-51 31 560,45-34-740,-17 14 1,2 3 1,-71 71-1,66-53 483,51-54-595,5-9-73,7-17-93,5-1-127,1 1 1,1 0 0,0 1-1,1 0 1,2 1 0,0 1-1,0 0 1,2 1 0,0 1-1,0 1 1,25-16 0,89-62-102,-104 71 320,-1-2 0,37-41 1,-46 43 103,20-33 1,-36 54-357,-1-1 0,0 1 1,0 0-1,0-1 0,1 1 1,-1 0-1,0-1 0,0 1 1,1 0-1,-1 0 0,0-1 1,0 1-1,1 0 1,-1 0-1,0-1 0,1 1 1,-1 0-1,0 0 0,1 0 1,-1 0-1,1 0 0,-1-1 1,0 1-1,1 0 0,-1 0 1,0 0-1,1 0 1,-1 0-1,1 0 0,-1 0 1,1 1 0,0-1 1,0 1 0,-1-1 0,1 1 0,0-1 0,0 1 0,-1-1-1,1 1 1,-1 0 0,1-1 0,-1 1 0,1 0 0,0 0 0,13 32 49,-11-26-48,19 52-91,5 15-23,-21-62 165,-1 1 0,4 16-1,-8-24 11,0 0 1,0-1-1,0 1 0,-1 0 0,0 0 0,0 0 0,0 0 1,0 0-1,-2 7 0,1-11-55,0-1 0,0 1 1,0-1-1,0 1 0,1-1 1,-1 1-1,0-1 0,0 1 1,0-1-1,0 0 0,0 0 1,0 0-1,0 1 0,0-1 0,0 0 1,0 0-1,0 0 0,0-1 1,0 1-1,0 0 0,-1 0 1,-3-1 44,-116-6 712,0-1-531,-135 8-417,243-1-705,18-3-2352,27-2-2622,6 6-2102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6:04.9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112 8 2720,'0'0'891,"0"-7"581,9 10 6000,-6-3-7286,-2 0 443,-2 12 219,-22 86 790,-14 56-408,-6 20-626,34-150-436,7-19-75,0 0 0,0 0 1,0 0-1,1 0 1,0 1-1,-1 4 0,2-10-140,0 0-1,0 0 0,0 0 0,0 0 0,0 0 0,0 0 1,1 0-1,-1 0 0,0 0 0,0 0 0,0 0 1,0-1-1,0 1 0,0 0 0,0 0 0,0 0 0,0 0 1,0 0-1,0 0 0,0 0 0,0 0 0,1 0 1,-1 0-1,0 0 0,0 0 0,0 0 0,0 0 0,0 0 1,0 0-1,0 0 0,0 0 0,0 0 0,0 0 0,1 0 1,-1 0-1,0 0 0,0 0 0,0 0 0,0 0 1,0 0-1,0 0 0,0 0 0,0 0 0,0 0 0,0 0 1,0 0-1,1 0 0,-1 0 0,0 0 0,0 1 0,0-1 1,0 0-1,0 0 0,0 0 0,0 0 0,0 0 1,0 0-1,0 0 0,0 0 0,0 0 0,3-4-1786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9:07.9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7 864 4320,'0'0'60,"0"0"0,-1 0 0,1 0 1,0 0-1,0 0 0,-1 0 0,1 0 1,0 0-1,0 1 0,-1-1 0,1 0 0,0 0 1,0 0-1,-1 0 0,1 0 0,0 0 0,0 0 1,0 1-1,-1-1 0,1 0 0,0 0 0,0 0 1,0 0-1,-1 1 0,1-1 0,0 0 0,0 0 1,0 0-1,0 1 0,0-1 0,-1 0 0,1 0 1,0 1-1,0-1 0,0 0 0,0 0 0,0 1 1,0-1-1,0 0 0,0 0 0,0 1 0,0-1 1,0 1-1,1-1 57,-1 0 1,1 1-1,-1-1 1,1 0-1,0 0 0,-1 1 1,1-1-1,-1 0 1,1 0-1,0 0 0,-1 0 1,1 0-1,0 0 1,-1 0-1,1 0 0,0 0 1,-1 0-1,2 0 1,6-2 741,0 0 0,0 0 0,0-1 0,0 0 0,14-8 1,35-24 1166,-47 28-1645,8-6-213,-1 0 1,0-2-1,-1 0 0,-1-1 1,0-1-1,-1 0 0,-1-1 0,15-26 1,100-192 267,-19 34-526,-47 83-336,-60 114 350,0-1 0,0 1-1,0-1 1,-1 0 0,0 0 0,0 0 0,0 0 0,-1 1 0,0-1 0,0-7-1,0 13 66,0-1-1,0 0 1,0 1-1,0-1 1,0 1-1,-1-1 1,1 1-1,0-1 1,0 0-1,0 1 1,-1-1-1,1 1 1,0-1-1,0 1 1,-1-1-1,1 1 1,-1-1-1,1 1 1,0 0-1,-1-1 1,1 1-1,-1 0 1,1-1-1,-1 1 0,1 0 1,-1-1-1,1 1 1,-1 0-1,1 0 1,-1 0-1,0-1 1,1 1-1,-1 0 1,1 0-1,-1 0 1,1 0-1,-1 0 1,0 0-1,1 0 1,-1 0-1,1 0 1,-1 0-1,1 1 1,-1-1-1,0 0 1,1 0-1,-1 1 1,-3 1-31,0-1 1,0 1 0,0 0 0,1 1 0,-5 2-1,-3 5 39,1 0 0,0 0 0,0 1 0,1 1 0,1-1 0,0 1 0,1 1 0,0-1 0,1 1 0,0 0 0,-5 19 0,-1 9 150,2 0 0,-8 68 1,9 2 534,8-97-539,2-1 1,0 0-1,0 1 0,1-1 1,1 0-1,5 15 0,-6-22-55,1-1 0,-1 0 0,1 0 0,0 0 0,0 0 0,0 0 0,1-1 0,0 1 0,0-1 0,0 0 0,9 7 0,-6-7 18,0 0 1,0 0 0,0 0-1,1-1 1,0 0-1,-1-1 1,14 3 0,1-2 41,0 0 1,1-2-1,-1-1 1,0-1-1,24-3 1,-32 3-76,-1-1 1,1 0-1,-1-1 1,1-1-1,-1 0 1,0-1-1,0 0 1,14-8-1,-13 4-65,0-1 0,-1 0 0,0 0 0,-1-1 0,0-1 0,-1 0 0,0-1 0,-1 0 0,11-17 0,-15 20-408,-6 15 106,-9 19 30,8-23 262,1 1 6,-7 13-50,1 1 0,1 0 0,-4 22 0,8-34 97,1 0-1,-1-1 1,1 1 0,0 0-1,0 0 1,0 0-1,0-1 1,1 1 0,0 0-1,-1-1 1,1 1 0,1 0-1,-1-1 1,0 1-1,1-1 1,0 0 0,0 1-1,0-1 1,0 0-1,0 0 1,4 3 0,-5-5 10,1 0 0,-1 1 0,1-1 1,0 0-1,0-1 0,-1 1 0,1 0 1,0 0-1,0-1 0,0 1 0,3-1 0,-4 1-38,0-1-1,1 0 0,-1 0 0,0 0 0,0 0 0,0 0 0,0 0 0,0-1 0,1 1 1,-1 0-1,0-1 0,0 1 0,0-1 0,0 1 0,0-1 0,0 1 0,0-1 1,0 1-1,0-1 0,0 0 0,1-1 0,0-2 16,1 0 1,-1-1-1,0 1 1,0-1-1,-1 0 1,1 0-1,-1 1 0,0-1 1,0 0-1,-1 0 1,1 0-1,-1 0 0,-1-9 1,-1-5-85,0 1 0,-8-29 0,9 42 12,-1 0-1,0-1 1,0 1-1,0 0 1,-1 0 0,0 1-1,0-1 1,0 0 0,0 1-1,-1 0 1,1 0 0,-1 0-1,-1 0 1,1 1-1,0-1 1,-1 1 0,-8-4-1,13 6 32,0 1-1,-1 0 1,1-1 0,-1 1-1,1 0 1,0 0 0,-1 0-1,1 0 1,-1-1-1,1 1 1,-1 0 0,1 0-1,0 0 1,-1 0-1,1 0 1,-1 0 0,1 0-1,-1 0 1,1 0-1,0 0 1,-1 1 0,1-1-1,-1 0 1,1 0-1,-1 0 1,1 0 0,0 1-1,-1-1 1,0 1-1,1-1 9,0 1 0,-1 0 0,1-1-1,0 1 1,0 0 0,0-1 0,0 1-1,0 0 1,0 0 0,0-1 0,0 1-1,0 0 1,0-1 0,0 1 0,0 0-1,1 1 1,0 0 14,-1 1 0,1-1 0,0 1 0,1-1 0,-1 1-1,0-1 1,1 1 0,-1-1 0,1 0 0,4 4 0,0-2 9,1 0 0,1 0 1,-1-1-1,0 1 0,1-2 0,-1 1 0,1-1 1,0 0-1,0-1 0,0 0 0,12 0 0,10-1 187,53-7-1,-52 4-186,-5 1-76,-1-1 0,0-1 0,-1-2 0,47-15 0,-57 15-973,0-1 0,0-1 1,-1 0-1,0-1 0,0 0 1,-1-1-1,16-16 1,-1-4-1668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6:05.4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66 3232,'-6'-2'463,"5"2"-370,1 0 0,-1 0 0,0-1 0,0 1 0,0 0 0,0 0 0,1-1 0,-1 1 0,0-1 0,0 1 0,1-1 1,-1 1-1,0-1 0,1 0 0,-2 0 0,2 1 50,0 0 1,0-1-1,-1 1 1,1 0-1,0 0 1,-1 0-1,1 0 1,0 0-1,0-1 1,-1 1-1,1 0 1,0 0-1,-1 0 1,1 0-1,0 0 1,-1 0-1,1 0 1,0 0-1,-1 0 1,1 0-1,0 0 0,-1 0 1,1 1-1,0-1 1,-1 0-1,-9 1 4463,19-1-2329,22-2-1685,0-1-1,-1-2 1,50-13 0,-51 10-557,1 1 0,0 2 0,50-3-1,-72 8-37,0 0-1,-1 1 0,9 2 0,-1 2-2871,-10-3 1222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6:06.9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148 1 2656,'-5'2'3915,"6"-2"-3693,-1 1 0,1-1 0,-1 1 0,0-1-1,1 1 1,-1-1 0,0 1 0,1 0 0,-1-1 0,0 1 0,0-1 0,1 1 0,-1 0-1,0-1 1,0 1 0,0 0 0,0 0 0,-1 14 563,-2 0-1,0 0 1,0 0-1,-2-1 1,0 1-1,-7 15 1,-9 26-21,-37 166 611,29-103-686,28-113-619,-1 0 36,0 0 1,1 0-1,-1 10 1,4-14 423,1-7-305,7-16-159,-6 13 19,14-27-85,2 0 0,36-47 0,-52 77-17,1 0-1,-1 0 0,2 0 1,7-6-1,-11 10-2,0-1-1,0 1 1,0-1-1,0 1 1,1 0 0,-1 0-1,1 0 1,-1 0-1,1 1 1,-1-1-1,1 1 1,-1-1 0,1 1-1,4 0 1,-6 0 14,1 1 0,-1 0 0,0-1 0,1 1 0,-1 0-1,0 0 1,0 0 0,1 0 0,-1 0 0,0 0 0,0 0 0,0 0 0,0 0 0,0 1 0,-1-1 0,1 0 0,0 0 0,0 1 0,-1-1 0,1 1 0,-1-1 0,1 1 0,-1-1 0,0 1 0,1 1 0,1 9 80,0 0 1,0 13 0,-2-14-20,0 35 231,-1-38-241,1 0 0,-1 0 0,1 0 0,1 0 0,0-1 0,0 1 0,0 0 0,1 0 0,4 9 0,-5-14-23,1 0-1,0 0 1,0-1-1,0 1 1,0-1-1,1 0 1,-1 1-1,0-1 1,1 0-1,0 0 1,0-1-1,-1 1 0,1-1 1,0 1-1,0-1 1,0 0-1,0 0 1,1 0-1,-1 0 1,0-1-1,6 1 1,0-1 67,1 0 1,-1 0-1,1-1 1,-1 0-1,0-1 1,11-3-1,-11 2-52,-1 0 0,0-1 0,0 0 0,0 0 0,-1 0 0,1-1 0,-1 0 0,0-1 0,-1 0 0,1 0 0,-1 0 0,0-1 0,-1 1 0,1-1 0,4-9 0,-5 7-41,-1 1 0,1-1 0,-1 0-1,-1-1 1,0 1 0,0 0 0,-1-1 0,0 0-1,-1 1 1,0-1 0,0 0 0,-1 0 0,-1-11-1,1 20-5,0-1-1,0 0 1,-1 1-1,1-1 0,0 1 1,-1-1-1,1 1 1,-1-1-1,0 1 0,1-1 1,-1 1-1,0-1 1,0 1-1,0 0 1,-2-2-1,3 2 4,-1 1-1,0 0 1,0-1-1,0 1 1,0 0 0,1 0-1,-1 0 1,0 0-1,0 0 1,0 0 0,0 0-1,0 0 1,0 0-1,1 0 1,-1 0 0,0 0-1,0 1 1,0-1-1,0 0 1,1 1 0,-1-1-1,0 1 1,0-1-1,1 1 1,-1-1 0,0 1-1,1-1 1,-2 2-1,-4 3-10,0 1 0,0 0 0,1 0-1,-1 1 1,1 0 0,1 0 0,-1 0-1,1 0 1,1 1 0,-1 0 0,1-1-1,1 1 1,-1 0 0,1 0 0,1 1-1,-1-1 1,1 0 0,1 17 0,1-21 29,0 0 1,0 0-1,0 0 1,1 0 0,0 0-1,0-1 1,0 1-1,0 0 1,0-1 0,1 1-1,-1-1 1,1 0-1,0 0 1,0 0 0,0 0-1,1 0 1,-1-1-1,1 0 1,5 4 0,-5-4 8,-1 0 1,1-1 0,0 1-1,-1-1 1,1 1 0,0-1 0,0 0-1,0-1 1,0 1 0,0-1-1,0 0 1,0 0 0,0 0-1,0 0 1,0-1 0,0 1 0,0-1-1,0 0 1,0 0 0,4-2-1,-1-2 24,1 0-1,-1-1 1,0 0 0,0 0-1,-1 0 1,0-1-1,0 0 1,0 0 0,-1 0-1,0-1 1,8-16-1,0-6 8,19-61-1,-22 58-2,17-71-133,-26 95-98,-1 8 33,0 7 46,5 78 61,-1-44-10,0 6 72,2 58-194,-6-88 245,0 1-1,-2 0 1,0 0-1,-5 17 1,7-32-32,0 0 1,-1 0 0,1-1 0,-1 1-1,0 0 1,1-1 0,-1 1 0,0-1-1,0 1 1,0-1 0,0 1-1,0-1 1,-1 0 0,1 1 0,0-1-1,0 0 1,-1 0 0,1 0 0,-1 0-1,-1 1 1,1-2-19,1 0 0,-1 0 1,1 1-1,-1-1 0,1-1 0,-1 1 0,1 0 1,-1 0-1,1 0 0,-1-1 0,1 1 0,0-1 1,-1 1-1,1-1 0,0 0 0,-1 1 0,1-1 1,0 0-1,0 0 0,-1 0 0,1 0 0,0 0 1,0 0-1,0 0 0,-1-2 0,-2-1-25,1-1 0,-1 0-1,1 0 1,0 0 0,0 0-1,0 0 1,1-1 0,0 1-1,0-1 1,0 1 0,-1-9-1,3 14-8,0-1 0,0 1 1,0-1-1,0 1 0,0-1 0,0 1 0,0-1 0,0 1 0,0-1 0,0 1 0,0-1 0,1 1 0,-1-1 0,0 1 0,0-1 1,1 1-1,-1-1 0,0 1 0,0 0 0,1-1 0,0 0 0,-1 1 7,1 0 0,-1 0-1,0 0 1,1 0 0,-1 0 0,1 0 0,-1 0-1,0 0 1,1 0 0,-1 0 0,1 0-1,-1 0 1,0 0 0,1 1 0,-1-1 0,1 0-1,-1 0 1,0 0 0,1 1 0,-1-1 0,1 0-1,23 24-89,-13-12 30,-7-8 77,1-1-1,-1 1 1,1-1-1,0 0 1,0 0-1,0 0 1,0-1-1,0 0 1,1 0-1,-1 0 1,1-1-1,-1 1 1,1-2 0,-1 1-1,1 0 1,0-1-1,-1 0 1,9-1-1,-4 0 49,-1 0-1,0 0 1,1-1-1,-1 0 1,0-1 0,0 0-1,-1 0 1,1-1-1,-1 0 1,1-1-1,-1 0 1,0 0-1,-1 0 1,1-1-1,-1 0 1,-1-1-1,1 0 1,8-11 0,-14 16-47,3-3 24,0 0 0,0-1 1,3-8-1,-6 11-41,0 1 1,0-1-1,-1 1 1,1-1-1,-1 0 0,1 0 1,-1 1-1,0-1 1,0 0-1,0 0 1,-1-3-1,1 5-4,-1-1 1,1 0-1,0 0 0,-1 0 1,0 0-1,1 1 1,-1-1-1,0 0 0,0 0 1,0 1-1,0-1 1,0 1-1,0-1 0,0 1 1,0-1-1,-1 1 1,1 0-1,-1 0 0,1-1 1,-1 1-1,-1-1 0,0 1-12,1 1 0,-1-1 0,0 0 0,1 1 0,-1-1 0,0 1 0,1 0 0,-1 0-1,0 0 1,1 1 0,-1-1 0,0 0 0,0 1 0,1 0 0,-4 1 0,1 0 19,0 0 0,1 0 1,-1 1-1,0 0 1,1 0-1,0 0 1,0 1-1,0-1 0,-7 9 1,4-4-8,1 1 0,0-1 0,0 1 1,-6 14-1,11-20 18,-1-1-1,1 1 1,0 0-1,1 0 1,-1-1-1,0 1 1,1 0 0,-1 0-1,1 0 1,0 0-1,0 0 1,0 0 0,1-1-1,-1 1 1,1 0-1,-1 0 1,1 0 0,0 0-1,0-1 1,2 4-1,-1-3 24,0 0 0,0 0 1,0-1-1,1 1 0,-1 0 0,1-1 0,-1 0 0,1 0 0,0 0 0,0 0 0,0 0 0,1 0 1,-1-1-1,0 0 0,0 1 0,4 0 0,14 3 42,0-1 1,0 0-1,0-2 0,0 0 1,0-1-1,0-1 0,0-1 1,0-1-1,0-1 0,0-1 1,22-7-1,-23 5-1437,16-6-2549,-3-1-3583,-6-4 2387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6:11.2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153 66 1472,'0'-1'106,"0"1"1,0 0-1,0-1 1,0 1 0,1-1-1,-1 1 1,0 0-1,0-1 1,0 1-1,0-1 1,1 1-1,-1 0 1,0-1-1,0 1 1,1 0-1,-1-1 1,0 1-1,1 0 1,-1-1-1,0 1 1,1 0-1,-1 0 1,0-1-1,1 1 1,-1 0-1,1 0 1,-1 0-1,0 0 1,1 0-1,-1-1 1,1 1-1,-1 0 1,1 0-1,-1 0 1,0 0-1,1 0 1,-1 0-1,1 0 1,-1 1-1,6 0 5234,-12 3-3442,-21 15-101,19-14-1537,1 0 0,-1 1 1,-7 7-1,-1 4-236,1 1 1,-20 31 0,30-42 12,1 0-1,0 1 0,0 0 1,1 0-1,0 0 0,0 0 1,1 0-1,0 0 0,1 1 1,-2 11-1,3-17 1,1 1 0,-1-1 1,0 0-1,1 0 0,0 1 0,-1-1 0,2 0 0,-1 0 1,0 0-1,0 0 0,1 0 0,0 0 0,-1 0 0,1-1 0,0 1 1,0 0-1,1-1 0,-1 0 0,1 1 0,-1-1 0,1 0 1,-1 0-1,1-1 0,5 3 0,-5-3 10,-1 0-1,1 0 1,0 0 0,0 0-1,0-1 1,0 1 0,-1-1-1,1 0 1,0 0 0,0 0 0,0 0-1,0-1 1,0 1 0,0-1-1,0 0 1,-1 1 0,1-1-1,0-1 1,-1 1 0,1 0-1,0-1 1,-1 1 0,0-1-1,1 0 1,-1 1 0,0-1-1,0 0 1,3-4 0,0 1-16,0-1 0,0-1 0,0 1 0,-1-1 0,0 0 0,0 1 1,0-2-1,-1 1 0,0 0 0,-1-1 0,2-9 0,-1 0-33,-1-1 1,-1 0-1,-1 1 0,0-1 0,-5-29 0,5 48 0,0-1-1,0 0 1,0 1-1,0-1 1,-1 0-1,1 0 1,0 1-1,0-1 0,0 0 1,0 0-1,-1 0 1,1 1-1,0-1 1,0 0-1,-1 0 1,1 0-1,0 1 1,0-1-1,-1 0 0,1 0 1,0 0-1,0 0 1,-1 0-1,1 0 1,0 0-1,-1 0 1,1 0-1,0 0 1,-1 0-1,1 0 0,0 0 1,0 0-1,-1 0 1,1 0-1,0 0 1,-1 0-1,1 0 1,0 0-1,0 0 0,-1 0 1,1-1-1,0 1 1,0 0-1,-1 0 1,1 0-1,0-1 1,0 1-1,-1 0 1,1 0-1,0 0 0,0-1 1,0 1-1,0 0 1,-1 0-1,1-1 1,0 1-1,0 0 1,0-1-1,0 1 0,0 0 1,0 0-1,0-1 1,0 1-1,0 0 1,0-1-1,0 1 1,0 0-1,0-1 1,-11 21-63,8-11 93,1 1 0,0-1-1,1 1 1,0 0 0,1-1-1,-1 1 1,2 0 0,0-1-1,0 1 1,1-1 0,0 1-1,0-1 1,1 1 0,0-1-1,9 16 1,-11-22 10,0-1-1,1 0 1,-1 1-1,1-1 1,-1 0-1,1 0 1,0 0 0,0-1-1,4 4 1,-5-4-7,0-1 0,0 1 0,0 0 0,0-1 0,0 0 0,0 1 0,1-1-1,-1 0 1,0 1 0,0-1 0,1 0 0,-1 0 0,0 0 0,0 0 0,1 0 0,-1 0 0,0 0 0,0-1 0,1 1 0,-1 0 0,0-1 0,2 0 0,4-3 33,1-1 0,-2 1 0,1-1 0,0 0-1,-1-1 1,0 0 0,0 0 0,-1 0 0,1-1 0,6-11 0,4-10 31,19-43 1,-19 38-179,-11 22 105,0-1 1,0-1 0,-1 1-1,0-1 1,-1 0 0,-1 1-1,2-25 1,-3 42-60,1 0-1,0 1 1,0-1 0,0 0-1,0 0 1,1 0 0,0-1-1,5 7 1,3 7 26,40 75-58,-41-76 116,1-1 0,22 24-1,-27-34-30,0-1 0,0 1 0,1-1 0,0 0-1,0-1 1,0 1 0,1-1 0,13 5 0,-13-7 25,0 1 0,0-1 0,0-1 0,0 1 0,0-2 0,1 1 0,-1-1 0,0 0 0,1 0 0,-1-1 1,0-1-1,0 1 0,14-5 0,-15 3-8,-1 0 1,0 0 0,1 0-1,-1 0 1,0-1-1,0 0 1,-1-1 0,1 1-1,-1-1 1,0 0 0,0 0-1,-1-1 1,1 1-1,-1-1 1,-1 0 0,4-6-1,-1 0-2,-1 0 0,0 0 0,-1 0 0,-1-1 0,0 0 1,0 1-1,-1-1 0,-1 0 0,0 0 0,-2-23 0,1 35-39,0 1 0,0-1 0,0 0 0,0 0 0,0 0 1,0 1-1,0-1 0,0 0 0,-1 0 0,1 0 0,0 1 1,0-1-1,-1 0 0,1 1 0,-1-1 0,1 0 0,0 0 1,-1 1-1,1-1 0,-1 1 0,0-1 0,1 0 0,-1 1 1,1-1-1,-1 1 0,-1-1 0,1 1-5,0 0 0,0 0 1,0 0-1,0 0 0,0 1 0,0-1 1,0 0-1,0 1 0,0-1 0,0 1 0,0-1 1,1 1-1,-1-1 0,0 1 0,0-1 0,0 1 1,0 1-1,-7 5-30,1 1 0,-12 16 0,18-21 86,-14 18-102,-22 42 1,33-55 78,0 1 1,0-1 0,1 1-1,0 0 1,1 0 0,0 1 0,1-1-1,-1 11 1,2-15 12,0-1 0,1 1 1,0-1-1,0 0 0,0 1 0,0-1 1,0 0-1,1 0 0,0 0 0,0 0 0,0 0 1,0-1-1,1 1 0,0-1 0,-1 1 1,1-1-1,0 0 0,1 0 0,-1 0 1,1 0-1,-1-1 0,1 1 0,0-1 0,0 0 1,-1 0-1,6 1 0,0 1 23,1-1 0,-1 0 1,1-1-1,-1 0 0,1-1 0,-1 0 0,1 0 0,0-1 0,0-1 0,18-2 1,8-8-943,-1-1 230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6:12.6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7 264 3232,'-1'1'191,"0"-1"-1,1 1 1,-1-1-1,1 1 1,0-1 0,-1 1-1,1-1 1,-1 1-1,1 0 1,0-1 0,-1 1-1,1 0 1,0-1-1,0 1 1,0 0 0,-1-1-1,1 1 1,0 0-1,0-1 1,0 1 0,0 0-1,0-1 1,0 1-1,0 0 1,1 1 0,-1-2-22,0 1 1,0 0 0,0 0-1,0-1 1,0 1 0,0 0-1,0-1 1,1 1 0,-1 0-1,0-1 1,0 1 0,1 0-1,-1-1 1,0 1 0,1-1 0,-1 1-1,1-1 1,-1 1 0,1 0-1,-1-1 1,1 0 0,-1 1-1,1-1 1,-1 1 0,1-1-1,-1 0 1,1 1 0,0-1-1,-1 0 1,1 1 0,0-1 0,-1 0-1,2 0 1,2 0 79,0 0-1,-1-1 1,1 1 0,0-1-1,-1 0 1,1 0 0,-1 0-1,1-1 1,-1 1 0,0-1 0,7-4-1,-4 2-16,-1-1-1,0 1 0,0-1 1,0-1-1,8-9 1,-4 0-116,0 0 0,0-1 1,-2 0-1,8-20 0,25-96 519,-39 128-620,-1 4-10,0 0 0,0-1-1,0 1 1,1 0 0,-1-1 0,0 1 0,0 0-1,0-1 1,0 1 0,0 0 0,0 0 0,0-1 0,0 1-1,0 0 1,0-1 0,0 1 0,0 0 0,0-1 0,0 1-1,-1 0 1,1-1 0,0 1 0,0 0 0,0-1-1,0 1 1,0 0 0,-1 0 0,1-1 0,-1 1-10,1 1 0,-1-1 0,1 1 0,0-1 0,-1 1 0,1-1 0,0 1 0,-1-1 0,1 1 0,0-1 0,0 1 0,-1-1 0,1 1 0,0 1 0,-6 29-123,-29 157 565,34-178-361,0 0 0,0 1-1,2 18 1,0-24-20,-1 0 0,1-1 0,0 1 0,1 0-1,-1 0 1,1-1 0,0 1 0,0-1 0,1 1 0,2 3 0,-4-7-14,-1 0 0,1 0 1,0 0-1,0 0 0,0 0 0,0 0 1,0 0-1,0-1 0,0 1 1,0 0-1,0-1 0,0 1 1,0-1-1,0 1 0,0-1 0,1 1 1,-1-1-1,0 0 0,0 0 1,1 1-1,1-1 0,0-1 1,-1 1 0,0-1 0,1 1 1,-1-1-1,0 0 0,0 0 0,0 0 0,0 0 0,0 0 0,4-3 0,3-3 26,0-1-1,-1-1 1,13-15 0,-18 20-47,51-67 62,7-9-92,-49 66-48,1 0-1,0 1 1,19-14 0,-31 26 55,-1 1 1,1-1-1,0 0 1,0 1-1,0-1 1,-1 1 0,1-1-1,0 1 1,0 0-1,0-1 1,0 1-1,0 0 1,0 0-1,0 0 1,0 0 0,0-1-1,0 1 1,2 1-1,-3-1 2,1 0 1,0 1-1,-1-1 0,1 0 1,0 1-1,-1-1 0,1 1 0,-1-1 1,1 1-1,-1-1 0,1 1 0,-1-1 1,1 1-1,-1 0 0,1-1 0,-1 1 1,0 0-1,1 1 0,0 2 13,1 0 0,-1 1-1,-1-1 1,1 1 0,-1 0 0,1 5 0,-4 19 170,0-1 1,-2 1-1,-1-1 1,-11 33-1,14-48 53,3-13-229,0 0 0,0 1 1,0-1-1,0 0 1,0 0-1,0 0 1,0 0-1,0 0 0,0 0 1,0 0-1,0 0 1,0 1-1,0-1 0,0 0 1,0 0-1,0 0 1,0 0-1,0 0 0,0 0 1,0 0-1,0 0 1,0 1-1,1-1 1,-1 0-1,0 0 0,0 0 1,0 0-1,0 0 1,0 0-1,0 0 0,0 0 1,0 0-1,0 0 1,0 0-1,0 0 0,1 0 1,-1 0-1,0 0 1,0 1-1,0-1 1,0 0-1,0 0 0,0 0 1,0 0-1,0 0 1,1 0-1,-1 0 0,18-16 344,50-57-68,11-12-191,-61 68-190,0 1 0,36-23 0,-53 38 92,0 0 0,1 0 0,-1 0 0,0 0 0,1 1 0,-1-1 0,1 1 0,-1-1 0,1 1 0,0-1 0,-1 1 0,1 0 0,-1 0 0,1 0 0,0 0-1,-1 0 1,1 0 0,-1 0 0,1 0 0,0 1 0,-1-1 0,1 0 0,-1 1 0,1 0 0,-1-1 0,1 1 0,-1 0 0,0 0 0,1 0 0,-1 0 0,0 0 0,0 0 0,0 0 0,1 0 0,-1 0 0,0 1 0,-1-1 0,1 0 0,1 3 0,4 6 13,-1 0 0,-1 0 0,0 1-1,4 17 1,-4-16 15,30 104 361,-30-98-243,-1-3-1109,0-5-3298,0-5 1492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6:12.9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51 29 5312,'-37'-17'2400,"24"17"-2080,13-3 320,5 3-416,0-3-288,8-2 0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6:13.6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404 20 2816,'2'-2'217,"0"1"0,1 0 0,-1 0 0,1 0 0,-1 1 0,1-1 0,-1 0 0,1 1 0,-1 0 0,4-1 0,8 1 4386,-13 0-4404,-22-9 5582,9 8-5404,1 1 0,-1 0 0,0 0 0,1 1 0,-1 0 0,1 1 0,-1 1-1,-21 7 1,14-2-288,0 0-1,1 1 1,0 1-1,-25 18 1,29-17-40,1 1 1,-1 0-1,2 1 1,0 0-1,0 1 1,1 1-1,1 0 0,-13 25 1,11-16 20,2 0 0,1 0-1,0 1 1,2 0 0,-6 37 0,12-51 7,0 0 1,0 0 0,1 1 0,0-1 0,1 0-1,0 1 1,1-1 0,3 12 0,-3-17-13,0 0 0,0 0 0,1 0 1,0 0-1,0-1 0,0 1 0,1-1 1,0 0-1,0 0 0,0 0 0,0 0 1,1-1-1,0 0 0,0 0 0,9 6 1,-8-7-10,0-1 0,0 1 0,0-1 0,1-1 0,-1 1 0,1-1 0,-1 0 0,1-1 0,-1 1 0,1-1 1,-1-1-1,8 0 0,7-2 88,0-1 1,29-9-1,21-14 346,-23 8-5934,-36 18 2495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6:14.4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90 139 2496,'0'0'784,"9"8"2608,-9-7-3111,0 1 0,1-1-1,-1 0 1,0 0 0,0 1 0,0-1 0,0 0 0,0 1 0,0-1 0,0 0 0,0 0-1,-1 1 1,1-1 0,-1 0 0,1 2 0,-3 5 782,0 22 672,-22 127 1314,0-38-1711,-12 47 97,33-151-828,4-14-193,1-3 7,6-21 329,48-224-317,-41 167-388,33-106 0,-38 155-248,-7 29 74,0 8 81,0 9 6,4 99-15,0 7 157,-4-103-68,16 91 197,-17-105-189,0 0-1,0 0 1,0 0 0,1 0-1,2 3 1,-4-6-21,0 0 1,0-1 0,1 1-1,-1-1 1,0 1 0,1 0-1,-1-1 1,1 1 0,-1-1-1,1 1 1,-1-1 0,1 0-1,-1 1 1,1-1 0,-1 1-1,1-1 1,0 0 0,-1 1-1,1-1 1,0 0-1,-1 0 1,1 0 0,0 0-1,-1 1 1,1-1 0,0 0-1,-1 0 1,1 0 0,0 0-1,-1 0 1,1-1 0,0 1-1,-1 0 1,1 0 0,0 0-1,-1 0 1,1-1 0,0 1-1,-1 0 1,1-1 0,-1 1-1,2-1 1,3-4 73,1 0 0,-1 0 0,0 0 0,-1-1 0,1 0-1,-1 1 1,6-13 0,22-52-25,-18 37-20,4-7 10,15-36-31,51-84 0,-76 147-119,1 0 0,0 1 0,18-18 0,-27 29 64,1 1 0,-1-1 1,1 0-1,0 1 1,-1-1-1,1 1 0,0-1 1,0 1-1,0-1 1,-1 1-1,1-1 0,0 1 1,0 0-1,0-1 1,0 1-1,0 0 0,0 0 1,0 0-1,-1 0 1,1 0-1,0 0 0,0 0 1,0 0-1,0 0 0,0 0 1,0 0-1,0 1 1,0-1-1,-1 0 0,1 1 1,0-1-1,0 1 1,1 0-1,0 1 14,0-1 0,0 1-1,0 0 1,-1 0 0,1 0 0,-1 1-1,1-1 1,-1 0 0,0 1 0,1-1 0,0 5-1,39 151 251,-27-100-248,-1-3-209,5 25-447,33 84 0,-44-151-1784,1-10-3905,-8-3 5984,1 0-1,0 0 0,7-3-4506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6:17.9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33 994 3552,'-4'3'347,"0"-1"0,0 1 0,1 0 0,-6 5 0,8-7-220,0 0 0,0 0 0,1 0 0,-1 1-1,0-1 1,1 0 0,-1 0 0,0 1 0,1-1-1,0 0 1,-1 1 0,1-1 0,0 0 0,0 1 0,-1-1-1,1 0 1,0 1 0,1-1 0,-1 2 0,1 2 462,-1-4-384,0 0 0,0 0 0,0-1 0,0 1 1,0 0-1,0 0 0,1-1 0,-1 1 0,0 0 0,0 0 0,1-1 1,-1 1-1,1 1 0,0-2-96,0 0-1,-1 0 1,1 1 0,0-1 0,0 0 0,-1 0-1,1 0 1,0 0 0,0 0 0,-1 0 0,1 0-1,0 0 1,-1 0 0,1-1 0,0 1 0,0 0 0,-1 0-1,1-1 1,1 0 0,7-3 322,1 0-1,-1-2 1,0 1 0,0-1-1,-1 0 1,0-1 0,0 1-1,0-2 1,-1 1 0,0-1-1,10-15 1,4-9 49,30-65 0,-40 75-294,5-11-55,94-181 725,-78 162-1267,-32 52 402,1 0-1,-1 0 0,0 1 0,0-1 0,0 0 0,1 0 0,-1 0 0,0 0 1,0 0-1,0 0 0,1 0 0,-1 0 0,0 0 0,0 0 0,0 1 0,0-1 1,1 0-1,-1 0 0,0 0 0,0 0 0,0 0 0,0 1 0,0-1 1,0 0-1,1 0 0,-1 0 0,0 1 0,0-1 0,0 0 0,0 0 0,0 0 1,0 1-1,0-1 0,0 0 0,0 0 0,0 0 0,0 1 0,0-1 0,0 0 1,0 1-1,3 13-114,1 27 204,-3 64-1,-1-57-35,-3 78 19,1-97 80,-2 0-1,-8 38 1,10-60-54,0-1 0,-1 1 0,-3 7 1,5-13-57,1 1 1,-1-1-1,0 1 0,0-1 1,0 0-1,0 1 1,0-1-1,0 0 1,0 0-1,0 0 0,-1 1 1,1-1-1,0-1 1,-1 1-1,1 0 0,0 0 1,-1 0-1,-1 0 1,2-1-20,0 0-1,0 0 1,0-1 0,0 1 0,0 0 0,0 0 0,0-1 0,0 1-1,0 0 1,1-1 0,-1 1 0,0-1 0,0 1 0,0-1 0,0 0-1,1 1 1,-1-1 0,0 0 0,1 1 0,-2-3 0,-12-18 7,10 15-45,-5-8 40,1 1 0,0-2 0,-9-21 0,16 28-123,0 8 94,1 0 0,0 0 0,0-1 0,0 1 1,0 0-1,0 0 0,0-1 0,0 1 0,0 0 1,0 0-1,0 0 0,0-1 0,0 1 1,0 0-1,0 0 0,0-1 0,0 1 0,0 0 1,0 0-1,0 0 0,1-1 0,-1 1 0,0 0 1,0 0-1,0 0 0,0-1 0,0 1 1,1 0-1,-1 0 0,0 0 0,0 0 0,0 0 1,0-1-1,1 1 0,2 2-36,-1 0 0,1 0-1,-1 0 1,0 0 0,0 0 0,1 1 0,1 2-1,-2-2 28,4 4 89,0 0 1,1-1-1,0 1 0,0-1 0,1-1 1,0 0-1,-1 0 0,2 0 1,-1-1-1,0 0 0,1 0 0,12 2 1,-16-4-29,0-1 0,1 0 0,-1 0 0,0 0 0,1-1 0,-1 0 0,1 0 0,-1-1 0,0 1 0,1-1 0,-1 0 0,0 0 0,1-1 0,-1 0 0,0 0 0,0 0 0,0 0 0,5-4 0,4-4 1,0-1 1,-1 0-1,0-1 0,-1 0 0,11-14 1,-8 9 42,29-32 10,-2-3-1,63-100 1,-77 105-488,-37 119-37,-1-29 421,5-22 11,1 0 0,1-1 0,-1 28 0,4-39 3,-1 2 9,1 1 0,1-1 1,3 17-1,-4-26 9,0-1 0,1 1 0,-1-1 0,1 1 0,-1 0 0,1-1 0,-1 1 0,1-1 0,0 1 0,0-1 0,-1 0 0,1 1 0,0-1 0,0 0 1,1 0-1,-1 1 0,0-1 0,0 0 0,1 0 0,-1 0 0,0 0 0,1-1 0,-1 1 0,1 0 0,-1-1 0,1 1 0,-1-1 0,1 1 0,0-1 0,-1 0 1,3 1-1,-2-1 1,0-1 0,0 1 0,0-1 0,0 0 0,0 1 0,0-1 0,0 0 0,0 0 0,0 0 0,0 0 0,0-1 0,0 1 0,-1 0 0,1-1 0,0 1 0,-1-1 0,1 0 0,-1 1 0,0-1 0,2-3 0,4-6 43,-1 0 1,6-18-1,-4 11 61,24-51 44,24-49-223,-55 114 35,1 0-30,0 0-1,1-1 1,0 1-1,-1 0 0,8-7 1,-10 11 42,0-1 1,0 1-1,0 0 1,0 0-1,0 0 1,0 0-1,1 0 1,-1-1-1,0 1 1,0 0 0,0 0-1,0 0 1,1 0-1,-1 0 1,0 0-1,0 0 1,0 0-1,0 0 1,1 0-1,-1-1 1,0 1 0,0 0-1,0 0 1,1 0-1,-1 0 1,0 0-1,0 0 1,0 1-1,1-1 1,-1 0-1,0 0 1,0 0-1,0 0 1,1 0 0,-1 0-1,0 0 1,0 0-1,0 0 1,0 0-1,1 1 1,-1-1-1,0 0 1,0 0-1,0 0 1,0 0 0,0 0-1,0 1 1,1-1-1,-1 0 1,0 0-1,0 0 1,0 1-1,0-1 1,0 0-1,0 0 1,0 0-1,0 0 1,0 1 0,0-1-1,0 0 1,0 0-1,0 0 1,0 1-1,0-1 1,0 0-1,0 0 1,0 0-1,0 1 1,-1 19-107,0-16 67,-3 46 38,-2 0-1,-2-1 1,-3 0 0,-1-1-1,-35 85 1,31-97 94,-1-1-1,-2-1 1,-1 0 0,-2-1 0,-1-2 0,-2 0 0,-54 53 0,68-75-1,1 0 1,-2-1-1,1 0 1,-21 11-1,28-18-66,1 1 0,-1-1 0,0 0 0,0 0 0,0 0 0,0-1 0,0 1 0,0-1 0,0 0 0,0 0 0,0 0 0,0-1-1,0 0 1,0 1 0,0-1 0,0-1 0,0 1 0,0 0 0,0-1 0,1 0 0,-1 0 0,1 0 0,-4-3 0,4 3-17,0-1 0,1 1 0,-1 0 0,1-1 0,0 0-1,0 1 1,0-1 0,0 0 0,0 0 0,1 0 0,-1 0 0,1 0 0,0-1 0,0 1-1,0 0 1,0-1 0,1 1 0,-1 0 0,1-1 0,0 1 0,0-1 0,0 1 0,0-1-1,1 1 1,-1 0 0,1-1 0,2-5 0,-1 4-9,1 0 0,-1 1 1,1-1-1,0 1 0,0 0 0,0 0 0,1 0 1,-1 0-1,1 1 0,0-1 0,0 1 0,0 0 1,8-4-1,4-2-42,1 1 1,25-9-1,133-48 53,-154 57-17,-1-1 0,0-1 0,0-1 0,-1 0 0,31-27 0,-11 5 123,47-52 0,37-56-236,-3 4 127,-106 123 8,0 0-1,1 1 1,0 1-1,30-19 1,-43 30-32,-1 0 0,1 0 0,0 0-1,0 0 1,-1 1 0,1-1 0,0 1 0,0-1 0,0 1 0,0-1 0,0 1 0,0 0-1,-1 0 1,1 0 0,0 0 0,0 1 0,0-1 0,0 0 0,0 1 0,2 0 0,-1 1 10,-1-1 0,0 1 1,1-1-1,-1 1 1,0 0-1,0 0 0,0 0 1,0 0-1,0 0 1,-1 0-1,1 1 0,1 3 1,2 3 6,-1 0 1,-1 0 0,0 1 0,0 0-1,-1-1 1,2 19 0,-1 7 3,-2 0-1,-1 0 1,-2 0 0,-12 66 0,13-94 27,0 0 0,-1-1 0,0 1 0,0-1-1,-1 0 1,0 1 0,0-1 0,0-1 0,-1 1 0,0 0 0,0-1-1,-7 8 1,8-10 3,-1 0 0,-1-1 0,1 1 0,0-1 0,-1 0 0,1 0 0,-1 0-1,1 0 1,-1-1 0,0 0 0,0 0 0,0 0 0,-8-1 0,5 0 0,1 0 0,0-1 0,0 0 0,-1-1 0,1 0 0,0 0 0,0 0 1,-11-7-1,8 4-30,0-1 1,0-1-1,0 1 1,1-2 0,0 1-1,1-1 1,0-1 0,0 1-1,0-1 1,1-1-1,1 1 1,-6-12 0,11 21-4,1 0 0,0-1 1,-1 1-1,1 0 1,0-1-1,0 1 0,-1-1 1,1 1-1,0 0 1,0-1-1,0 1 0,0-1 1,0 1-1,-1-1 1,1 1-1,0-1 0,0 1 1,0 0-1,0-1 1,0 1-1,0-1 0,0 1 1,1-1-1,-1 1 1,0-1-1,0 1 0,0-1 1,0 1-1,1 0 1,-1-1-1,0 1 1,0-1-1,1 1 0,-1 0 1,0-1-1,0 1 1,1 0-1,-1-1 0,1 1 1,-1 0-1,0 0 1,1-1-1,-1 1 0,0 0 1,1 0-1,-1 0 1,1-1-1,-1 1 0,1 0 1,-1 0-1,1 0 1,-1 0-1,1 0 0,-1 0 1,0 0-1,1 0 1,-1 0-1,1 0 0,-1 0 1,1 0-1,0 1 1,6 0-29,0 0 1,0 0 0,7 4 0,-10-4 53,9 2-13,0 1-1,1-2 1,-1 0 0,1-1-1,-1 0 1,1-1 0,21-2-1,-27 1 8,-1 0 0,1-1 0,-1 0 0,1 0 0,-1-1 0,0 0 0,0 0 0,0-1 0,-1 0 0,1 0 0,-1 0 0,0-1 1,0 0-1,9-11 0,10-16-7,-2-2 0,32-60 1,-4 5 127,-24 46-124,-2-2 0,-1-1-1,-3-1 1,27-83 0,-43 112-39,12-42-113,14-95 0,-30 150 119,-1 4 1,1-1 1,-1 0-1,0 0 1,0 1-1,0-1 1,0 0-1,0 0 1,0 0-1,0 1 0,-2-4 1,-6 16-318,-5 18 190,2 1 1,-10 40 0,-7 64 53,18-76 0,-4 78 1,13-113 120,2 1 0,0-1 0,1 1 1,2-1-1,0 0 0,10 29 0,-7-32-34,1 0-1,1 0 0,1-1 0,0-1 1,20 28-1,-23-37 63,1 0 0,-1-1 0,2 0 0,-1 0 0,1-1 0,0 1 1,0-2-1,1 0 0,0 0 0,0-1 0,21 8 0,-26-11-40,-1-1 0,1 0-1,0 0 1,0 0 0,0-1 0,-1 0 0,1 0 0,0 0 0,0 0-1,0-1 1,0 0 0,0 0 0,7-3 0,-6 2 11,0-1 1,0 0-1,-1-1 1,1 1-1,-1-1 0,1 0 1,-1-1-1,8-9 1,-1 0 22,-2-1-1,0 0 1,0-1 0,-2 0 0,0 0 0,8-22 0,-11 24-30,-1 0 0,0-1 0,3-23 0,-6 30-39,-1 0 0,0-1 0,0 1 1,0 0-1,-1 0 0,-1-1 0,-3-14 0,4 22 5,1-1 0,0 0 0,-1 1 0,0-1 0,1 1 0,-1-1 0,0 1 0,0-1 0,0 1 0,0-1 0,0 1 0,0 0 0,0 0-1,0 0 1,-1-1 0,1 1 0,0 0 0,-1 0 0,1 1 0,-1-1 0,1 0 0,-1 0 0,1 1 0,-1-1 0,1 1 0,-1-1 0,0 1 0,1 0 0,-1 0 0,0 0 0,1 0 0,-1 0 0,0 0-1,1 0 1,-1 0 0,0 1 0,-2 0 0,0 0-10,1 1-1,-1 0 1,0 0-1,1 1 0,-1-1 1,1 1-1,0 0 1,0 0-1,0 0 1,0 0-1,0 0 1,1 1-1,-1-1 0,1 1 1,0-1-1,0 1 1,0 0-1,1 0 1,-1 0-1,-1 8 1,0 2-6,0 0-1,1 1 1,1-1 0,0 29 0,2-31 25,0 0-1,0-1 1,2 1-1,-1-1 1,1 0-1,8 18 1,-8-21 39,1-1-1,-1 0 1,2-1 0,-1 1 0,1-1 0,0 0 0,0 0 0,1 0 0,-1-1-1,12 9 1,-14-13-20,0 1 0,-1 0 0,1-1 0,0 1-1,0-1 1,0 0 0,0 0 0,0 0 0,0-1-1,0 1 1,0-1 0,0 1 0,0-1 0,1 0-1,-1 0 1,0-1 0,0 1 0,0-1 0,0 1 0,0-1-1,0 0 1,0 0 0,0 0 0,0-1 0,0 1-1,4-3 1,2-5 40,1 0-1,-2-1 1,1 1 0,-1-2-1,12-21 1,-7 13-68,21-34-10,-15 22-58,1 1 0,2 1 1,1 1-1,26-25 0,-41 49-39,-5 9-31,-5 14 60,-30 94 80,-14 59 166,47-164 283,5-11-183,12-21-52,-10 12-118,21-22-98,2 1-1,1 1 1,46-35 0,-72 63-34,0 0 0,0 0 0,0 1 0,1-1 0,-1 1 0,14-4 0,-18 7 38,-1-1 0,0 1 0,1 0 0,-1 0 0,0-1 0,1 1 0,-1 0 0,0 0 0,1 0 0,-1 0-1,0 1 1,1-1 0,-1 0 0,0 1 0,1-1 0,-1 1 0,0-1 0,0 1 0,0-1 0,1 1 0,-1 0 0,0 0 0,0-1 0,0 1-1,0 0 1,0 0 0,0 0 0,0 0 0,-1 0 0,1 0 0,0 1 0,0-1 0,-1 0 0,1 0 0,-1 1 0,1-1 0,-1 0 0,0 0 0,1 1-1,-1-1 1,0 3 0,2 10-18,-1 0 0,-1 0 0,-2 21 0,0-10 34,1-6 47,-9 35 1,5-31 7,4-19 19,1 0 0,-1-1 0,1 1 0,0 0 0,0 0 0,0-1 0,1 1 0,1 7 0,-2-11-57,0 1 1,0-1-1,1 1 1,-1-1-1,0 1 1,0-1 0,1 0-1,-1 1 1,0-1-1,0 1 1,1-1 0,-1 0-1,0 1 1,1-1-1,-1 0 1,1 1 0,-1-1-1,0 0 1,1 0-1,-1 0 1,1 1 0,-1-1-1,1 0 1,-1 0-1,1 0 1,0 0 0,0 0-8,1 0 0,-1 0 0,0-1 0,0 1 0,1-1 0,-1 1 0,0-1 0,0 0 0,1 1 0,-1-1 0,0 0 0,0 0 0,0 0 0,1-2 0,15-14 113,24-35 0,-9 11-166,-14 18 29,-12 15-33,0 0-1,1 0 1,0 0 0,9-7 0,-15 14 21,0 1 1,0-1 0,-1 0 0,1 1-1,0-1 1,0 1 0,0-1 0,0 1 0,0-1-1,0 1 1,0 0 0,0 0 0,-1-1 0,1 1-1,0 0 1,0 0 0,0 0 0,0 0-1,0 0 1,0 0 0,0 0 0,0 0 0,0 0-1,0 1 1,0-1 0,0 0 0,0 1 0,0-1-1,0 1 1,0-1 0,0 1 0,0-1-1,0 2 1,1-1-4,0 1-1,-1 0 1,1 0-1,-1 0 1,0 0-1,0 0 1,0 1-1,0-1 1,0 0-1,0 1 1,0-1-1,0 5 1,4 28 50,-3-15 124,1 0-1,1-1 1,11 31-1,-14-47-143,0 0-1,1-1 1,-1 1-1,1 0 1,0-1-1,0 1 1,0-1-1,0 0 1,0 1-1,1-1 1,-1 0 0,1 0-1,-1-1 1,1 1-1,0 0 1,3 1-1,3 1-2684,0 3 714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6:18.5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46 152 4224,'-40'-12'1920,"35"12"-1664,15 0 2336,8 0-1472,22 0 1856,10 0-1696,35-8 288,4 0-961,43-7-127,-11 1-320,8-6-32,-16 5-64,0-1-256,-20 4 96,-6-8-9183,-16 9 5055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6:20.1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7 306 1728,'-1'1'238,"1"0"1,-1 0-1,0 0 1,1 1-1,-1-1 1,1 0-1,-1 0 1,1 0-1,-1 0 1,1 1-1,0-1 1,0 0-1,-1 1 1,1-1-1,0 0 1,0 0-1,1 3 1,-1-3-55,0-1 0,0 1 1,0-1-1,0 1 0,0 0 1,0-1-1,0 1 0,1-1 1,-1 1-1,0-1 0,0 1 1,1-1-1,-1 1 1,0-1-1,1 1 0,-1-1 1,1 1-1,-1-1 0,1 0 1,-1 1-1,0-1 0,1 0 1,-1 1-1,1-1 0,0 0 1,-1 1-1,1-1 0,-1 0 1,1 0-1,-1 0 0,1 0 1,-1 0-1,1 1 1,0-1-1,-1 0 0,1 0 1,-1-1-1,2 1 0,7-2 343,0 0 1,0-1-1,0 0 0,-1-1 0,1 0 0,13-8 0,45-38 127,-34 24-358,-9 4-155,0-1 0,-2 0 0,0-2 0,21-31 0,-31 39-46,-7 10-133,0-1 1,7-15-1,4-7-89,-16 28 31,-4 3 107,-4 7 37,-30 53-22,34-54 43,0 0 0,0 1 1,1-1-1,0 1 0,0 0 0,1 0 0,0-1 0,1 2 0,0-1 0,-1 15 0,3-12 66,0 1 0,0 0 0,1-1 0,1 0 0,-1 1 0,2-1 0,5 13 0,-6-18-12,-1-1-1,1 1 0,0-1 1,0 0-1,0 0 0,1 0 1,0 0-1,6 5 1,-9-9-84,0 0 1,0 0 0,1 0 0,-1 0 0,1-1 0,-1 1 0,1 0 0,-1-1 0,1 1 0,0-1 0,-1 1 0,1-1 0,-1 0 0,1 0-1,0 0 1,-1 0 0,1 0 0,0 0 0,-1 0 0,1 0 0,0-1 0,-1 1 0,1-1 0,-1 1 0,1-1 0,-1 0 0,1 1 0,-1-1-1,1 0 1,-1 0 0,0 0 0,1 0 0,-1 0 0,0 0 0,2-3 0,42-38 275,-40 37-1643,0 0 0,0-1 0,8-5 0,4 2-1893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9:08.3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77 6304,'-26'0'2848,"26"5"-2464,3-5 1280,10 0-992,24-8 864,3 3-896,41-10 288,9 7-544,18-4-128,-5 4-160,2-9 256,-11 9-160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6:20.4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0 8544,'-5'25'3872,"1"-5"-3360,4-8 992,4 3-928,-4 5 352,5 0-576,-5-4 31,5 4-255,-2-8 160,2 1-192,0-6 608,3 1-416,2-11-2367,4-2 1119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6:20.8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0 160 3712,'8'5'1780,"-6"-3"-1330,0-1-1,-1 0 0,1 0 0,0 0 0,0 0 0,0 0 1,0 0-1,0-1 0,0 1 0,0 0 0,0-1 1,0 0-1,4 1 0,10-1 143,0 0 1,0-2-1,0 1 1,0-2-1,0 0 1,-1-1-1,1-1 1,-1 0-1,0-1 1,23-13-1,-31 15-532,1-1 0,-1-1 1,-1 1-1,1-1 0,-1 0 0,7-10 0,-12 15-57,0-1 0,0 1 0,0-1 1,0 1-1,0-1 0,-1 0 0,1 1 0,-1-1 0,1 0 0,-1 0 0,0 1 0,0-1 0,1 0 0,-1 0 0,0 0 0,-1 1 0,1-1 0,0 0 0,0 0 0,-1 1 0,1-1 0,-1 0 0,0-1 0,-1 0-25,1 1-1,0 0 1,-1 0 0,1 0 0,-1 0 0,0 0 0,0 0-1,1 0 1,-1 0 0,0 1 0,-1-1 0,1 1-1,0-1 1,0 1 0,-5-2 0,2 1-11,-1 1-1,1-1 1,-1 1 0,1 1-1,-1-1 1,1 1 0,-1-1 0,0 2-1,1-1 1,-1 1 0,1-1 0,-6 3-1,2-1-5,1 1 0,0 0-1,1 1 1,-1-1 0,0 1-1,1 1 1,-11 8 0,10-7 129,1 0 0,0 1 1,0 0-1,1 0 1,0 1-1,0 0 0,1 0 1,0 0-1,0 0 0,1 1 1,0 0-1,0 0 0,1 0 1,0 0-1,-1 11 0,3-8 68,0-1 0,1 1-1,0-1 1,1 0-1,1 1 1,-1-1-1,2 0 1,0 0-1,0 0 1,1 0 0,6 13-1,-7-19-92,-1 0 0,1 0-1,0-1 1,0 1 0,1-1-1,-1 0 1,1 0 0,0 0 0,0 0-1,0-1 1,1 0 0,-1 1-1,1-2 1,0 1 0,0 0 0,0-1-1,0 0 1,0 0 0,0-1-1,1 1 1,-1-1 0,0 0-1,1-1 1,-1 1 0,9-1 0,-1-2-194,0 1 1,0-2-1,22-6 1,38-18-5109,-23 7-1268,-5 7 2324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6:21.2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 0 6464,'-10'17'2944,"2"14"-2560,3-19 2528,10 5-1664,-10 3 224,5 0-896,-5-4-129,1-1-255,-6-3-32,10 1-96,-3-10-1471,3 1 799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6:21.5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12 8384,'-26'-8'3808,"21"13"-3328,0-10 736,10 5-768,-5-4-160,0 8-192,10-4-32,6 0-32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6:23.9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23 489 3328,'-6'-2'643,"4"1"-288,1 1 1,-1-1-1,1 1 1,-1-1-1,1 0 1,-1 1-1,1-1 1,-1 0-1,0-2 1,2-2 1328,9-3-654,7-3-18,-12 8-953,0 0 0,-1 1 0,1-1 0,0 1 0,0 0 1,0 0-1,0 0 0,1 0 0,-1 1 0,0-1 1,1 1-1,7-1 0,-11 3-27,0-1 0,0 1 0,0 0 0,0-1-1,0 1 1,0 0 0,0-1 0,0 1 0,0 0 0,0 0 0,0 0 0,-1 0 0,1 0 0,0 0-1,-1 0 1,1 0 0,-1 0 0,1 0 0,-1 0 0,1 0 0,-1 1 0,0-1 0,1 0 0,-1 0 0,0 2-1,2 4 106,-1 0 0,0 1-1,0 6 1,0 27 249,2-1-1,10 51 1,-1-46-101,-11-41-213,1-1 0,-1 1 0,1-1 0,-1 1 0,1-1 0,0 0 0,1 0 0,-1 0 0,0 0 0,5 3 1,-6-5-45,-1-1-1,1 1 1,0-1 0,0 1 0,0-1 0,0 1 0,0-1 0,0 0 0,0 0 0,0 1 0,0-1 0,0 0 0,0 0 0,0 0 0,0 0 0,0 0 0,0 0 0,0-1 0,0 1 0,1 0 0,-2 0 0,1-1 0,0 1 0,0-1 0,0 1 0,0-1 0,0 1 0,0-1 0,0 1 0,1-2 0,3-3 98,0 0 1,0 0-1,6-10 1,-5 8-50,18-26 109,-2-1 1,29-60-1,-6 10-286,-44 81 104,1-1-1,0 0 1,-1 0 0,0 0 0,0 0 0,0 0-1,0 0 1,-1 0 0,1 0 0,-1 0 0,0 0-1,-1-5 1,1 6-16,14 8-159,35 7 343,32 7 430,-61-16-475,93 11 351,-93-13-275,0 0 1,1-2-1,32-5 0,-52 6-188,1 0-1,-1 0 0,1-1 0,0 1 0,-1-1 0,1 1 0,-1-1 0,1 0 1,-1 0-1,1 1 0,1-3 0,-2 2 3,-1 1-1,1-1 1,-1 0-1,0 1 1,1-1 0,-1 0-1,0 0 1,1 0 0,-1 1-1,0-1 1,0 0 0,0 0-1,0 0 1,0 0-1,0 1 1,0-1 0,0 0-1,0 0 1,0 0 0,0 0-1,-1 1 1,1-1 0,0 0-1,0 0 1,-1 0-1,0 0 1,-1-4-18,-1 0-1,0 0 1,0 0 0,0 1-1,-1 0 1,0-1 0,0 1-1,0 1 1,0-1 0,0 0-1,-1 1 1,0 0 0,1 0-1,-1 1 1,-8-4 0,8 4-37,-1-1 1,0 1 0,-1 1-1,1-1 1,0 1 0,0 0-1,-1 1 1,1-1 0,-1 1-1,1 1 1,0-1 0,-1 1-1,-10 3 1,10-2 5,-1 1 1,1 0-1,0 0 1,0 1-1,0 0 0,0 0 1,1 0-1,0 1 1,0 0-1,-8 8 0,12-10 35,0 0-1,0-1 0,0 1 1,0 0-1,0 0 0,1 0 0,-1 0 1,1 0-1,0 1 0,0-1 1,0 0-1,0 0 0,1 1 1,-1-1-1,1 1 0,0-1 0,0 0 1,0 1-1,1-1 0,-1 1 1,1-1-1,-1 0 0,1 1 1,0-1-1,3 5 0,-1-2 21,0 0-1,1-1 1,0 1-1,0-1 1,1 0-1,-1 0 1,1 0 0,0-1-1,1 0 1,-1 0-1,1 0 1,0-1-1,-1 1 1,8 1-1,-1 1 43,0-1-1,1-1 1,0 0-1,0-1 1,0-1-1,16 2 0,-18-4 5,-1 0-1,1-1 0,-1 0 0,0-1 0,0 0 0,0-1 1,0 0-1,0 0 0,15-9 0,8-5 165,40-29 0,-48 30-143,0-1-7,0 0 1,-2-2 0,29-29 0,-39 34-95,-1 0-1,-1-1 1,0 0 0,-1 0-1,0-1 1,11-29 0,-9 17 16,-3 1 0,0-2 1,9-51-1,-18 73-27,1 1 0,-1 0 0,0 0 0,0-1 0,0 1 0,-1 0 1,0-1-1,-2-6 0,3 12 12,-1 1 0,1-1 0,0 0 0,0 0 1,-1 1-1,1-1 0,0 0 0,-1 1 0,1-1 0,0 0 1,-1 1-1,1-1 0,-1 1 0,1-1 0,-1 0 1,1 1-1,-1-1 0,0 1 0,1 0 0,-1-1 0,0 1 1,1-1-1,-1 1 0,0 0 0,1 0 0,-1-1 1,-1 1-1,0 0-9,0 0 1,1 0 0,-1 1-1,0-1 1,1 1 0,-1-1-1,1 1 1,-1-1 0,1 1-1,-1 0 1,1 0-1,-3 1 1,-3 4-74,0 0 1,0 0-1,-11 14 1,6-4 28,0 1 1,1 0 0,-15 34 0,-15 58-95,35-92 216,1 1 0,1-1-1,0 1 1,1 0 0,1 0-1,1 0 1,1 0 0,0 0-1,2 0 1,0 0 0,0 0-1,2 0 1,10 31 0,-2-20 105,1-1 0,1 0 0,23 33 0,-36-58-148,2 0 1,-1 1-1,0-1 0,1-1 1,-1 1-1,1 0 1,0-1-1,0 1 0,0-1 1,0 0-1,0 0 1,0 0-1,1 0 0,5 1 1,-5-2-587,0 0 1,0 0-1,0-1 1,0 0-1,0 0 1,0 0-1,0 0 0,8-2 1,12-5-4492,0-1 1605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6:24.3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0 5056,'-8'4'2304,"11"16"-2016,-3-4 2688,5-4-1696,0-1 672,-2 6-1152,-3-5 32,5-1-512,-5-7 32,0 1 255,5-5-4798,3 0 2239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6:25.4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270 461 3488,'0'0'95,"0"-1"0,-1 1 0,1 0 0,0-1 0,0 1 1,0 0-1,-1-1 0,1 1 0,0 0 0,0-1 0,0 1 0,0 0 0,0-1 0,0 1 1,0-1-1,0 1 0,0 0 0,0-1 0,0 1 0,0-1 0,0 1 0,0 0 0,0-1 1,0 0-1,1 1 24,-1 0 0,0-1 0,0 1 0,0-1 0,0 1 0,0 0 0,0-1 0,0 1 0,0-1 0,0 1 0,0 0 0,0-1 1,0 1-1,0-1 0,0 1 0,-1 0 0,1-1 0,0 1 0,0-1 0,0 1 0,0 0 0,-1-1 0,1 1 0,-1-1 0,0 0 88,-1-1 1,0 1-1,0 0 0,0 0 0,0 0 0,-1 0 0,1 0 0,0 0 0,0 0 0,-1 1 0,1-1 1,0 1-1,-1 0 0,1-1 0,0 1 0,-1 0 0,1 1 0,-4-1 0,-3 2 76,0 0 0,1 0 0,-14 5 0,9-2-172,1 0 0,0 1 0,1 0 1,-1 1-1,1 0 0,0 1 0,1 0 0,0 0 0,0 1 1,1 1-1,0 0 0,-9 13 0,15-19-90,0 0-1,0 1 0,1 0 1,-1-1-1,1 1 0,1 0 1,-1 0-1,0 0 0,1 0 1,-1 10-1,2-13 11,0 1-1,0 0 0,0 0 1,0-1-1,1 1 0,-1 0 1,1-1-1,0 1 1,0 0-1,0-1 0,0 1 1,0-1-1,0 0 0,1 1 1,-1-1-1,1 0 1,0 0-1,-1 0 0,1 0 1,0 0-1,0 0 0,4 2 1,-1-1 17,0 0-1,0 0 1,0-1 0,0 1 0,0-1-1,0-1 1,1 1 0,-1-1 0,1 0-1,-1 0 1,1 0 0,-1-1 0,1 0-1,-1 0 1,1 0 0,0-1 0,-1 0-1,1 0 1,-1-1 0,0 1 0,1-1-1,5-3 1,-4 2 24,-1-1 0,1 0 1,-1 0-1,0 0 0,0-1 0,0 0 0,-1 0 1,0-1-1,0 0 0,0 1 0,-1-2 0,0 1 0,0 0 1,0-1-1,-1 0 0,3-7 0,-2 1 35,0 0-1,3-24 1,-6 32-95,0 0-1,-1 0 1,0 0 0,0-1-1,0 1 1,-1 0 0,0 0-1,0 0 1,0 0-1,-4-8 1,5 12-19,-1 0 0,1 1-1,-1-1 1,1 1 0,-1-1 0,1 1 0,-1-1 0,1 1-1,-1-1 1,0 1 0,1 0 0,-1-1 0,0 1-1,0 0 1,1-1 0,-1 1 0,0 0 0,0 0-1,1 0 1,-1 0 0,0 0 0,0 0 0,1 0-1,-1 0 1,0 0 0,0 0 0,0 0 0,1 0-1,-1 0 1,-1 1 0,-22 9-136,19-8 278,10-6 229,8-9 243,14-18 1,-6 7-137,-3 4-250,-1-1 1,26-44 0,18-50-5,17-28-353,-61 122-9,-17 21 138,1-1 0,-1 1 0,1-1-1,-1 1 1,1 0 0,-1-1 0,1 1-1,-1-1 1,1 1 0,-1 0 0,1-1 0,-1 1-1,1 0 1,-1 0 0,1 0 0,0-1 0,-1 1-1,1 0 1,-1 0 0,1 0 0,0 0-1,-1 0 1,1 0 0,-1 0 0,1 0 0,0 0-1,-1 0 1,1 1 0,-1-1 0,1 0-1,0 0 1,-1 0 0,1 1 0,-1-1 0,1 0-1,-1 1 1,1-1 0,0 1 0,1 2 1,0 1 0,0-1 0,0 0 1,-1 1-1,1-1 0,-1 1 0,0 0 0,0-1 1,0 1-1,-1 0 0,1 0 0,-1 4 1,0 6 7,-3 29 1,-52 302 32,31-207 48,19-103-36,-30 141 296,28-152-200,0 0 0,-1-1 0,-2 0 0,0-1 0,-16 24 0,23-41-75,-1 0 0,0 0 0,0 0 0,0 0 0,-1-1 1,0 0-1,1 0 0,-7 4 0,9-7-36,-1 1 0,1-1 0,0 1 1,-1-1-1,1 0 0,-1 0 0,0 0 0,1-1 0,-1 1 1,0-1-1,-4 1 0,5-1-5,0 0 0,1 0 0,-1 0 0,0-1 0,0 1 1,1 0-1,-1-1 0,0 0 0,1 1 0,-1-1 0,1 0 0,-1 0 0,1 0 0,-1 0 0,1 0 1,0 0-1,-1 0 0,1 0 0,-2-3 0,3 3-22,-1 0 0,0-1 0,0 1 0,1-1 0,-1 1 0,1-1 0,-1 1 0,1-1 0,0 1 0,0-1 0,0 0 0,-1 1 0,1-1 0,1 1 0,-1-1 0,0 0 0,0 1 0,1-1 0,-1 1 0,0-1-1,2-1 1,0-3-21,1 0-1,0 1 0,6-10 1,-2 7-17,0-1 1,1 1 0,0 1 0,1-1-1,0 1 1,10-6 0,-2 1 60,-3 2 8,1 1 1,1 1-1,-1 0 0,2 1 0,-1 0 0,0 2 0,32-7 0,-20 7-558,47-3-1,-7 8-3009,-15 2 972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6:26.2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69 3136,'0'-3'389,"0"0"0,1 0 0,-1 0 0,1 0-1,-1 1 1,1-1 0,0 0 0,0 0 0,0 0 0,0 0 0,1 1 0,-1-1 0,1 1 0,-1-1-1,4-2 1,5-10 4210,-3 8-1608,-4 13-1638,-4 21-944,1-17-85,-6 395 2556,7-284-1584,4-133-411,3-11-833,1-1-1,1 1 1,0 1 0,2 0-1,1 1 1,15-21-1,-21 34-81,0 0 0,0 1 0,1 0 0,-1 0-1,2 1 1,-1 0 0,14-8 0,-14 11 5,-1-1 0,0 2 0,1-1 0,0 1 0,0 0 0,0 1 0,0-1 0,0 2 0,0-1 1,15 2-1,-16-1-9,0 1 1,1 1-1,-1-1 1,0 1-1,0 0 1,0 1-1,0 0 1,0 0-1,0 0 1,-1 1-1,0 0 1,9 6-1,-12-6 25,1-1 0,0 1 1,-1 0-1,0 0 0,1 0 0,-2 1 0,1-1 1,0 1-1,-1-1 0,0 1 0,0 0 1,-1 0-1,1 0 0,-1 0 0,0 0 0,0 0 1,-1 0-1,1 7 0,-1-5 54,-1 0 0,1 0 0,-1 0 0,-1 0 0,1 0 0,-1-1 0,0 1 0,-1-1 0,1 1-1,-1-1 1,-1 0 0,1 0 0,-1 0 0,0 0 0,0-1 0,-1 1 0,0-1 0,0 0 0,0-1 0,0 1 0,-1-1 0,-9 6 0,4-4 2,-1 0 1,0-1 0,-1 0-1,1-1 1,-1-1 0,1 0-1,-1 0 1,0-1-1,0-1 1,-1 0 0,-13-1-1,9-1 144,0 0 0,-27-7-1,8-4-826,29 8-788,0 0 0,-12-9 0,12 5-2850,8 8 4073,0 0-1,0-1 1,0 1-1,0 0 1,0-1-1,0 1 1,0 0 0,0-1-1,0 1 1,0 0-1,1 0 1,-1-1-1,0 1 1,0 0-1,0-1 1,0 1-1,0 0 1,0 0-1,1-1 1,-1 1 0,0 0-1,1-1-1007,0 0 1008,-1 1-1,0 0 1,0 0-1,1 0 1,15-5-4620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6:28.7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147 17 3648,'-6'-11'1083,"3"5"1289,-5 16-633,-30 71 1744,15-27-2592,-3-4-470,-9 19-181,33-66-148,1 0 0,0 0-1,0 0 1,0 0 0,1 0 0,-1 0 0,1 0 0,0 0-1,0 5 1,0-7-145,0 0 0,0 0 0,1 0-1,-1 0 1,0-1 0,1 1 0,-1 0 0,1 0-1,-1 0 1,1 0 0,-1-1 0,1 1 0,-1 0-1,1 0 1,0-1 0,-1 1 0,1-1-1,0 1 1,0 0 0,0-1 0,-1 1 0,1-1-1,0 0 1,0 1 0,0-1 0,0 0 0,0 0-1,0 1 1,0-1 0,0 0 0,0 0-1,0 0 1,0 0 0,-1 0 0,2 0 0,2-1-498,-1 1 0,0 0 0,0-1-1,1 0 1,-1 0 0,0 0 0,0 0 0,5-3 0,-2 1-479,17-4-1508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6:29.1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85 4 3808,'-8'-3'1728,"3"18"-1504,-4-7 2080,9 3-1312,-10 9 1088,7 9-1216,-10-1 224,8 3-608,-8-2-224,8-1-160,-4-5 128,9-3-128,-5-3 384,10-1-256,-1-7-3296,6 2 1696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5:04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157 767 3328,'9'-11'1585,"-4"10"968,-6 9-905,-7 6-1323,1-1-1,-2 0 0,-17 22 0,10-15-31,2-2-59,1-1 21,1-1 0,1 1 0,0 1 0,-9 20 0,16-29-155,1 0-1,-1 0 1,2 0 0,-1 0-1,1 1 1,0-1 0,1 0-1,0 1 1,1-1 0,0 1 0,0 0-1,4 18 1,-4-26-21,1 0 1,-1 1-1,1-1 0,0 0 0,0 1 1,-1-1-1,2 0 0,-1 0 1,0 0-1,0 0 0,1 0 1,-1 0-1,1 0 0,-1-1 1,1 1-1,0 0 0,-1-1 0,1 1 1,0-1-1,0 0 0,0 0 1,1 1-1,-1-1 0,0-1 1,0 1-1,0 0 0,1 0 1,-1-1-1,0 0 0,3 1 1,1-1 59,0-1 0,0 0 0,-1 0 0,1-1 0,0 1 0,-1-1 0,7-3 1,39-22 379,-39 20-413,115-70 460,-106 62-497,-2 0 1,0-1-1,32-36 0,-38 38-58,-2 0 1,0-1-1,-1 0 1,-1-1 0,14-29-1,-13 20-9,-6 16-489,-13 25-73,6-7 549,0-1 1,1 1 0,0 0-1,-2 14 1,-3 14 51,4-29-17,1 0-1,0 0 1,1 0-1,0 0 0,0 0 1,1 0-1,0 1 1,0-1-1,1 0 1,0 0-1,0 0 1,1 0-1,0 0 1,4 11-1,-5-18 22,-1 1 1,1-1-1,0 1 0,-1-1 1,1 0-1,0 1 0,0-1 1,0 0-1,0 0 0,0 1 0,0-1 1,0 0-1,0 0 0,1 0 1,-1 0-1,0-1 0,0 1 1,1 0-1,-1 0 0,1-1 0,-1 1 1,1-1-1,-1 1 0,1-1 1,-1 0-1,1 0 0,-1 1 1,1-1-1,-1 0 0,1 0 1,0-1-1,-1 1 0,1 0 0,-1 0 1,1-1-1,-1 1 0,2-1 1,6-3 124,0 0 0,0-1 0,-1 0 0,16-12 0,-11 8-198,115-67 295,-45 30-246,-73 40 2,7-5-78,0 1 0,1 1 0,23-8 0,-41 16 48,1 1 0,0-1 0,0 1 0,0 0-1,0-1 1,0 1 0,0 0 0,0 0 0,0 0 0,0 0 0,0 0 0,0 0 0,0 0 0,0 0 0,0 0 0,0 0 0,0 0 0,0 1 0,0-1 0,0 0 0,0 1 0,0-1 0,0 1 0,-1-1 0,1 1 0,0-1-1,0 1 1,0 0 0,-1-1 0,1 1 0,0 0 0,-1-1 0,2 2 0,-2 0 4,1 0-1,-1-1 0,0 1 1,1 0-1,-1 0 1,0 0-1,0-1 1,0 1-1,0 0 0,-1 0 1,1 0-1,0-1 1,-1 1-1,1 0 0,-1 0 1,0-1-1,0 3 1,-13 22 28,-2 0 0,-22 30 0,21-34 60,10-11-11,3-4 76,0-1-1,0-1 0,0 1 1,-1-1-1,0 1 0,-5 4 1,53-33 737,-11 5-814,11-3-57,143-79-75,-174 92 18,-7 4 0,0 1-1,0 0 1,0 0-1,0 0 1,0 0 0,0 1-1,1 0 1,-1 0 0,1 1-1,8-2 1,-13 3 32,-1 0-1,1 0 1,0 0-1,-1 0 1,1 0 0,-1 1-1,1-1 1,-1 0 0,1 0-1,-1 1 1,1-1-1,-1 0 1,0 0 0,1 1-1,-1-1 1,1 1-1,-1-1 1,0 0 0,1 1-1,-1-1 1,0 1-1,1-1 1,-1 1 0,0-1-1,0 1 1,1-1 0,-1 1-1,0 0 1,3 17-25,-2-13 25,2 24 76,-4-25-52,2 1 1,-1-1-1,0 0 0,1 1 1,0-1-1,-1 0 1,2 0-1,-1 0 1,0 1-1,1-1 1,0-1-1,0 1 1,5 7-1,-3-6 42,-3-4-36,0 0 1,-1 0 0,1 0-1,0 0 1,0 0-1,0 0 1,0 0 0,0 0-1,0 0 1,0-1 0,0 1-1,0 0 1,0-1 0,1 1-1,-1-1 1,0 1-1,0-1 1,0 0 0,1 1-1,-1-1 1,0 0 0,1 0-1,1 0 1,16-3 156,0-2 1,0 0-1,21-9 1,53-27-166,-45 19 193,118-55-334,-157 73 102,0 0 0,1 1-1,-1 0 1,1 1 0,12-2 0,-17 3-4,0 1 1,-1 0-1,1 1 1,0-1-1,0 1 1,-1 0-1,1 0 1,-1 0-1,1 1 1,-1 0-1,1-1 1,-1 2-1,6 3 1,-1 0 24,0 1 0,11 12 0,-10-9-22,17 13-1,-24-21 68,0 0-1,-1 0 1,1-1-1,0 0 0,0 1 1,0-1-1,0 0 0,0 0 1,0 0-1,0-1 1,0 1-1,4-1 0,-6 0-21,-1 0 0,1 0 0,0 0 0,-1 0 0,1-1 0,0 1 0,-1 0 0,1-1 0,0 1 0,-1 0 0,1-1 0,-1 1 0,1-1 0,-1 1 0,1-1 0,-1 1 0,1-1 0,-1 1 0,1-1 0,-1 0 0,0 1 0,1-1 0,-1 0 0,0 1 0,0-1 0,0 0 0,1 1 0,-1-1 0,0 0 0,0 1 0,0-1 0,0 0 0,0 0 0,0 1 0,0-1 0,0 0 0,-4-28 142,4 28-159,0-2-2,-1-1-1,0 1 1,0 0 0,0-1 0,0 1 0,0 0-1,-1-1 1,0 1 0,1 0 0,-5-5-1,5 7-12,-1 0 0,1 0 0,-1 0-1,0 0 1,1 0 0,-1 0 0,0 0-1,0 1 1,1-1 0,-1 1 0,0-1-1,0 1 1,0 0 0,0 0 0,0-1-1,1 1 1,-1 1 0,0-1 0,0 0-1,0 0 1,0 1 0,-2 0 0,-5 2-23,1 0 0,0 1-1,0-1 1,0 2 0,-9 5 0,-11 7-50,19-13 96,-15 9-18,-33 23 1,51-32-4,0 1 1,0 0 0,1 0-1,-1 0 1,1 1 0,0 0-1,1 0 1,0 0 0,0 0-1,-5 11 1,8-14 2,-1 1 1,1-1-1,0 1 0,1 0 1,-1 0-1,1 0 0,-1 0 0,1-1 1,0 1-1,1 0 0,-1 0 1,1 0-1,1 7 0,0-6 33,0 1 0,1-1 1,-1 0-1,1 0 0,0 0 0,0-1 0,1 1 0,7 7 0,-6-6 7,1-1-1,-1-1 0,1 1 1,0-1-1,1 0 0,-1 0 1,0-1-1,1 0 1,0 0-1,0-1 0,0 0 1,0 0-1,0 0 1,0-1-1,10 1 0,-8-3 6,0 0 0,1 0 0,-1-1 0,0 0 1,1 0-1,13-7 0,53-27 112,-33 14-37,34-14-75,87-45 19,-144 68-22,0 0 1,-1-2-1,-1-1 1,0 0-1,-1-1 1,-1-1-1,0 0 1,-2-1-1,21-36 1,2-11-50,49-125 1,7-72-1,-21 29-107,-69 220-19,-3 12 12,-1 5-14,-8 22-234,-32 101 118,-42 157-72,3 21 326,60-250 241,-2-2 0,-2 0-1,-57 89 1,79-137 265,5-6-219,11-13-108,2-2-39,19-18-152,96-81-135,-131 115 145,1 0 0,0 1 0,-1-1 1,1 1-1,0-1 0,0 1 0,-1 0 0,1-1 0,0 1 0,0 0 0,0-1 0,0 1 0,0 0 0,-1 0 0,1 0 1,0 0-1,0 0 0,0 0 0,0 0 0,0 0 0,0 0 0,-1 0 0,1 0 0,0 0 0,0 1 0,0-1 1,0 0-1,-1 1 0,1-1 0,0 1 0,0-1 0,-1 1 0,1-1 0,0 1 0,-1-1 0,1 1 0,0 0 0,-1-1 1,1 1-1,-1 0 0,1-1 0,-1 1 0,1 0 0,-1 0 0,0 0 0,1-1 0,-1 3 0,3 3-54,-1 1-1,0 0 0,0 0 1,0 12-1,3 35 52,-6-52 24,1 1 0,0-1 0,1 0 0,-1 1 1,0-1-1,1 0 0,-1 0 0,1 1 0,-1-1 0,1 0 0,0 0 0,0 0 0,0 0 0,1 0 0,-1 0 0,0 0 0,1 0 0,-1 0 0,1 0 0,-1-1 0,1 1 0,0-1 0,0 1 1,0-1-1,0 0 0,0 0 0,0 0 0,0 0 0,0 0 0,0 0 0,1 0 0,-1-1 0,0 1 0,1-1 0,-1 0 0,0 1 0,5-1 0,19-4 41,0-1-1,51-16 1,-7 2-71,-14 6 106,58-22 0,-96 28-87,0 0-1,0-2 0,0 0 0,-1-1 0,-1-1 1,28-23-1,-31 23 20,9-9 14,-21 19-36,0 0 0,-1-1 0,1 1 0,0 0 0,0 0 0,0-1 0,-1 1 1,1-1-1,-1 1 0,1-1 0,-1 1 0,1 0 0,-1-1 0,0-2 1,0 4-6,0 0 1,0 0 0,0 0-1,-1-1 1,1 1 0,0 0 0,0 0-1,0 0 1,-1 0 0,1-1 0,0 1-1,0 0 1,-1 0 0,1 0-1,0 0 1,0 0 0,-1 0 0,1 0-1,0 0 1,-1 0 0,1 0 0,0 0-1,0 0 1,-1 0 0,1 0 0,0 0-1,0 0 1,-1 0 0,1 0-1,0 0 1,0 1 0,-1-1 0,1 0-1,0 0 1,0 0 0,0 0 0,-1 1-1,1-1 1,-12 6-77,-101 54-135,81-45 163,0 2 0,1 1 0,-33 26 1,57-38 44,0 0-1,0 1 1,1 0 0,-9 13 0,13-17 4,0 0 0,0 1-1,1-1 1,-1 1 0,-2 7-1,4-10 15,0 1 0,-1-1 0,1 0 0,0 1 0,0-1 0,0 1 0,0-1 0,0 0 0,0 1 0,1-1 0,-1 1 0,0-1 0,1 0-1,-1 1 1,1-1 0,1 2 0,-1-1 13,0-1 0,0 0 0,0 0 0,0 0 0,0 0 0,0 0 0,1 0 0,-1 0 0,0 0-1,1 0 1,-1 0 0,1-1 0,-1 1 0,1-1 0,-1 1 0,1-1 0,0 1 0,-1-1 0,1 0 0,-1 0 0,1 0-1,0 0 1,-1 0 0,1 0 0,2-1 0,4 0 62,0-1-1,0-1 1,13-5 0,-12 4-45,21-7 43,-1-1-1,51-30 0,-71 37-67,0-2-1,0 1 0,-1-1 1,0 0-1,0-1 1,-1 0-1,0 0 1,0 0-1,-1-1 1,0 0-1,9-20 1,-8 10-478,-6 18 324,-2 2 16,-2 10-23,0-3 105,1 0-1,0 0 1,0 1 0,-1 16 0,3-21 51,0 0 0,0-1 1,1 1-1,-1 0 1,1 0-1,0 0 1,0-1-1,0 1 1,1-1-1,-1 1 1,1-1-1,0 1 1,0-1-1,3 4 1,-4-6 1,1 1 1,0-1 0,0 1-1,0-1 1,0 0-1,0 0 1,0 0 0,0 0-1,1 0 1,-1 0 0,0 0-1,1-1 1,-1 1 0,0-1-1,1 0 1,-1 0 0,0 0-1,1 0 1,-1 0 0,0 0-1,1-1 1,-1 1-1,3-2 1,7 0 66,-1-2 0,0 0 0,16-8 1,-1 0-2,-8 5 25,-1-2 0,29-19 1,-26 13-47,30-30 1,-40 35-42,-1 0-1,-1-1 1,1 0 0,12-23-1,-18 28-94,0-1-1,0 1 0,1 0 1,0 0-1,1 0 1,-1 0-1,1 1 0,9-8 1,-14 13 70,1-1 0,-1 1 0,1 0 1,-1 0-1,1 0 0,-1-1 0,1 1 0,0 0 0,-1 0 0,1 0 1,-1 0-1,1 0 0,-1 0 0,1 0 0,-1 0 0,1 0 1,-1 0-1,1 1 0,-1-1 0,1 0 0,-1 0 0,1 0 0,-1 1 1,1-1-1,-1 0 0,1 0 0,-1 1 0,1-1 0,-1 0 1,0 1-1,1-1 0,-1 1 0,1-1 0,-1 0 0,0 1 0,0-1 1,1 1-1,-1-1 0,0 1 0,0-1 0,1 2 0,0 1-27,0 0-1,0 0 0,0 0 0,0 1 1,0 4-1,4 71 65,-3-42-159,-2-31 138,0 0 0,0 0-1,0 0 1,1 0-1,0 0 1,0 0 0,0 0-1,1 0 1,0 0-1,0 0 1,5 7 0,-3-7 21,0 0 0,0-1 1,0 1-1,1-1 0,0 0 1,0-1-1,0 1 0,1-1 1,0 0-1,0 0 0,0-1 1,0 1-1,0-1 0,1-1 1,-1 1-1,1-1 0,-1 0 1,1-1-1,0 0 0,0 0 1,0 0-1,0-1 0,13-1 1,29-6 20,0-3 0,0-2 1,51-20-1,-9 3 31,-50 18-53,0-2 1,-1-2 0,52-28-1,-74 33 18,0 1 10,-1-1 0,-1-1 1,0 0-1,19-18 0,-33 28-88,0-2 0,-1 1 0,1 0 0,-1 0-1,0 0 1,1-1 0,0-3 0,-2 6 27,1-1 0,-1 1-1,0-1 1,0 1 0,0-1-1,0 1 1,1-1 0,-1 1-1,0-1 1,0 1 0,0-1-1,0 1 1,0-1 0,0 1-1,0-1 1,0 1 0,-1-1-1,1 1 1,0-1 0,0 1-1,0-1 1,0 1 0,-1 0-1,1-1 1,0 1 0,0-1-1,-1 1 1,1-1 0,0 1-1,-1 0 1,1-1 0,-1 1-1,1 0 1,0-1 0,-1 1-1,1 0 1,-1 0 0,1-1-1,-1 1 1,1 0 0,-1 0-1,1 0 1,-1 0 0,0-1-1,-5 2-15,1-1 1,-1 1-1,1 0 0,-1 0 0,1 0 0,-1 1 1,1 0-1,0 0 0,-8 4 0,5-2 17,-42 18-158,-57 36 1,81-42 155,0 2 1,2 1-1,-40 38 0,58-50 34,0 0 0,0 0 0,1 0 0,0 1 0,-9 16 0,12-19-24,0 0-1,1 0 1,-1 0 0,1 0-1,0 0 1,0 1 0,0-1-1,1 0 1,0 0 0,0 1 0,1 9-1,0-13 11,-1-1 1,1 1-1,-1-1 0,1 1 0,-1-1 0,1 1 1,0-1-1,0 1 0,0-1 0,0 0 0,0 1 1,0-1-1,0 0 0,0 0 0,0 0 0,1 0 1,-1 0-1,0 0 0,1 0 0,-1 0 0,1-1 1,-1 1-1,1 0 0,-1-1 0,1 1 0,0-1 1,-1 0-1,1 1 0,-1-1 0,1 0 0,0 0 1,-1 0-1,1 0 0,2-1 0,5 0 57,0 0 1,-1-1-1,1 0 0,-1-1 1,12-4-1,9-6 54,0-1 1,0-1 0,30-23-1,-41 25-108,-1-1-1,-1 0 1,0-1-1,-1-1 1,21-29-1,-33 42-64,0 0 0,-1-1 0,0 1-1,0-1 1,0 0 0,0 0 0,-1 0-1,0 0 1,1 0 0,-1 0 0,0-7 0,-1 11 43,0 0 1,0 0-1,1 0 1,-1 0-1,0-1 1,0 1 0,0 0-1,0 0 1,0 0-1,0 0 1,0 0-1,0 0 1,0-1 0,0 1-1,0 0 1,-1 0-1,1 0 1,0 0-1,0 0 1,0 0 0,0-1-1,0 1 1,0 0-1,0 0 1,0 0-1,0 0 1,0 0 0,0 0-1,0 0 1,-1 0-1,1 0 1,0-1-1,0 1 1,0 0 0,0 0-1,0 0 1,0 0-1,0 0 1,-1 0-1,1 0 1,0 0 0,0 0-1,0 0 1,0 0-1,0 0 1,0 0-1,-1 0 1,1 0 0,0 0-1,0 0 1,0 0-1,0 0 1,0 0-1,0 0 1,0 0-1,-1 0 1,1 0 0,0 0-1,0 1 1,0-1-1,0 0 1,0 0-1,0 0 1,-1 0 0,-10 11-164,-8 15 54,5-3 54,0 0 1,2 1 0,-13 35-1,-33 117-75,7-20 257,34-110-34,-31 59 0,-90 146 239,135-245-303,1-1 17,-1 1 0,-1-1 0,1 0 0,-1 0 0,-6 7 0,9-11-17,0 0 0,0-1 0,0 1 0,0 0 0,0-1 0,0 1 0,0-1 0,0 1 0,0-1 0,0 1 0,0-1 0,0 0 0,-1 1 0,1-1 0,0 0 0,0 0 0,0 0 0,-1 0 0,1 0 0,0 0 0,0 0 0,0-1 0,-1 1 0,1 0 0,0-1 0,0 1 0,0 0 0,0-1 0,0 0 0,0 1 0,0-1 0,-2-1 0,-2-2 21,0-1 0,0 0 0,0 0 0,1 0 0,0 0 1,0 0-1,0-1 0,1 0 0,-5-11 0,4 7-16,-1-2 0,2 1-1,0 0 1,-3-20 0,5 23-46,1 0 0,0 0 0,1 0 0,-1 0 1,2 0-1,-1 1 0,1-1 0,0 0 0,1 1 0,3-8 0,3-5 50,2 0-1,15-21 0,-12 21-70,1 2 0,0 0 0,2 1 0,0 1 0,32-24 0,-9 12 48,75-40 0,4 1-88,-12 6 174,-30 16-204,63-46 328,-101 63-218,-23 15-17,0 0 1,-1-1-1,0-1 0,-1-1 0,0 0 1,11-20-1,-22 31 14,0 0 0,0 0 0,-1 0 0,1 0 0,-1-1 0,-1 1 1,1-1-1,-1 1 0,1-8 0,-2 10-5,1 0 1,-1 1-1,0-1 0,0 0 1,0 1-1,0-1 0,-1 0 1,1 1-1,-1-1 0,0 1 1,0-1-1,0 1 0,0-1 1,0 1-1,0-1 0,-1 1 1,1 0-1,-1 0 0,1-1 1,-1 1-1,-2-2 1,1 3-10,1-1 0,0 1 0,-1 0 0,1 0 0,0 0 0,-1 0 1,0 0-1,1 0 0,-1 1 0,1-1 0,-1 1 0,0 0 1,1 0-1,-1 0 0,0 0 0,1 0 0,-1 0 0,0 1 1,1 0-1,-1-1 0,-4 3 0,1-1-31,1 1 1,0 0-1,0 0 0,0 0 0,0 0 1,0 1-1,1 0 0,-8 8 1,2-1 0,1 1 1,0 0 0,1 1 0,1 0 0,-12 27 0,16-32 44,0 1 0,1-1 0,0 1 0,0-1 1,1 1-1,0 0 0,0 0 0,1 0 0,1-1 1,-1 1-1,4 13 0,-4-19 13,1 0 0,0 0 0,0-1 0,0 1 0,0 0 0,0-1 0,0 1 0,1-1 1,0 1-1,-1-1 0,1 0 0,0 0 0,0 1 0,0-1 0,0-1 0,3 3 0,-2-2 23,1 0 0,0-1 0,-1 1 0,1-1 1,0 0-1,-1 0 0,1 0 0,0 0 0,0-1 0,0 1 0,5-1 0,24-2 120,53-10 0,-47 6-131,159-35 0,-142 27 77,-4 0-63,85-35 0,-94 27-102,-16 8 66,-7 1-123,-20 13 120,0 0 0,0 0 1,-1 0-1,1 0 0,0 0 1,0 1-1,0-1 0,0 0 1,0 0-1,0 0 0,0 0 0,0 0 1,0 0-1,0 0 0,0 0 1,0 0-1,0 0 0,0 0 0,0 0 1,-1 0-1,1 0 0,0 0 1,0 0-1,0 0 0,0 0 1,0 0-1,0 0 0,0 0 0,0-1 1,0 1-1,0 0 0,0 0 1,0 0-1,0 0 0,0 0 1,0 0-1,0 0 0,-1 0 0,1 0 1,0 0-1,0 0 0,0 0 1,0 0-1,0 0 0,0 0 0,0 0 1,0 0-1,0 0 0,0-1 1,0 1-1,0 0 0,0 0 1,0 0-1,0 0 0,0 0 0,0 0 1,0 0-1,0 0 0,0 0 1,0 0-1,0 0 0,0 0 0,0 0 1,0 0-1,0-1 0,0 1 1,0 0-1,1 0 0,-17 4-78,8-1 90,0 1-1,1 0 1,-1 1 0,1 0-1,-11 9 1,-10 6-228,-35 16-39,-19 12 114,76-44 139,0 1-1,0 0 1,1 0 0,0 0-1,0 1 1,-7 9-1,11-12 8,0-1-1,0 0 0,0 0 0,0 0 1,0 0-1,0 1 0,0-1 1,1 0-1,-1 1 0,1 4 1,0-6 20,0 1 0,0-1 1,0 0-1,1 1 1,-1-1-1,0 1 0,1-1 1,-1 0-1,1 0 0,0 1 1,-1-1-1,1 0 1,0 0-1,0 0 0,0 0 1,0 0-1,0 0 0,0 0 1,0 0-1,2 1 1,-1-1 4,0-1 0,0 1 1,0 0-1,0-1 1,1 0-1,-1 1 1,0-1-1,0 0 1,0 0-1,1-1 0,-1 1 1,0 0-1,0-1 1,4 0-1,5-3 18,-1 0 0,0 0 0,0-1 0,0 0-1,-1-1 1,14-10 0,47-45 81,-27 17-147,57-75-1,26-57 157,-91 124-103,95-141-145,-127 189 84,1-1-1,-1 0 0,-1 0 1,1 0-1,-1 0 0,1 0 1,1-8-1,-4 12 22,0 1 0,1-1 1,-1 0-1,0 1 0,0-1 1,0 0-1,1 0 0,-1 1 1,0-1-1,0 0 0,0 0 0,0 1 1,-1-1-1,1 0 0,0 0 1,0 1-1,0-1 0,-1 0 1,1 0-1,0 1 0,0-1 0,-1 0 1,1 1-1,-1-1 0,1 0 1,-1 1-1,1-1 0,-1 1 1,1-1-1,-1 1 0,1-1 0,-1 1 1,0-1-1,1 1 0,-1 0 1,0-1-1,1 1 0,-1 0 1,0 0-1,0-1 0,1 1 0,-3 0 1,0 0-7,-1 0 0,0 0 1,0 0-1,1 1 1,-1-1-1,0 1 0,-5 2 1,-1 0-37,1 1 0,-1 1 1,1 0-1,0 0 1,0 0-1,0 1 1,-12 12-1,8-6-26,1 1 0,0 1 0,-15 21 1,5-1 59,3 0 1,0 2 0,3 0 0,0 1-1,-11 45 1,21-63 22,2 1 0,-5 33 0,8-44 52,1 0-1,0 0 1,0-1-1,1 1 1,0-1 0,0 1-1,1 0 1,5 11-1,-5-15-21,0-1 0,1 1-1,0-1 1,0 0-1,0 0 1,0 0 0,0-1-1,1 1 1,0-1 0,0 0-1,0 0 1,0 0 0,0 0-1,6 2 1,2 0 38,0 0 0,0 0 0,0-1-1,17 3 1,7-2-262,1-1 0,38-1 0,-27-2-3912,-10 2 1138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9:12.4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15 894 320,'0'0'13,"0"0"0,0 0-1,0 0 1,0 0 0,-1-1 0,1 1-1,0 0 1,0 0 0,0 0 0,0-1 0,0 1-1,0 0 1,0 0 0,0 0 0,-1-1-1,1 1 1,0 0 0,0 0 0,0-1 0,0 1-1,0 0 1,0 0 0,0-1 0,0 1-1,0 0 1,1 0 0,-1 0 0,0-1 0,0 1-1,0 0 1,0 0 0,0 0 0,0-1-1,0 1 1,0 0 0,1 0 0,-1-1-1,-2 1 1269,0 0-609,2 0-527,-1 0 0,1 0-1,-1 0 1,1 0 0,0 0 0,-1 0 0,1 0 0,-1 0 0,1 0 0,0-1 0,-1 1 0,1 0 0,0 0 0,-1 0 0,1-1 0,0 1 0,-1 0 0,1 0-1,0-1 1,-1 1 0,1 0 0,0 0 0,0-1 0,-1 1 0,1 0 0,0-1 0,0 1 0,0 0 0,-1-1 0,1 1 0,0-1 0,0 1 0,0 0-1,0-1 1,0 1 0,0-1 0,0 1 0,0 0 0,0-1 0,0 1 0,0-1 0,0 1 0,0 0 0,0-1 0,1-1 267,-1 0 1,1 0-1,-1 0 0,1 1 1,-1-1-1,0 0 1,0 0-1,0-2 0,0 1-251,0 1 0,0 0-1,0 0 1,0 0-1,0 0 1,1 0 0,-1 0-1,2-3 1,1-2 205,1 1 1,0 0 0,0 0-1,6-6 1,11-17 589,12-25 418,18-27-396,37-38-190,-64 89-478,52-50 0,-74 78-301,4-4 17,1 1 0,-1 0 0,1 0-1,9-5 1,-15 10-30,0-1-1,1 0 1,-1 1 0,0-1 0,0 1-1,0-1 1,1 1 0,-1 0 0,0 0-1,1-1 1,-1 1 0,0 0 0,1 0-1,-1 0 1,0 0 0,1 1 0,-1-1 0,0 0-1,1 0 1,-1 1 0,0-1 0,0 1-1,0-1 1,1 1 0,-1 0 0,0-1-1,0 1 1,0 0 0,0 0 0,0 0-1,0 0 1,0 0 0,0 0 0,1 1-1,1 3-13,0 1 0,-1 0 0,1 0-1,-1 0 1,0 0 0,-1 0 0,1 0 0,-1 0-1,0 0 1,0 11 0,-1 8 44,-5 34 0,5-52-11,-7 45 222,-22 84 1,27-130-243,1-3 53,0 0 0,1-1-1,-1 1 1,1 0 0,-1 0-1,1 4 1,0-7-34,0 1 0,0-1 0,0 0 0,0 1 1,0-1-1,0 0 0,0 1 0,0-1 0,0 0 0,1 1 0,-1-1 0,0 0 0,0 0 1,0 1-1,1-1 0,-1 0 0,0 0 0,0 1 0,1-1 0,-1 0 0,0 0 0,0 1 0,1-1 1,0 0 16,0 0 0,0 0 0,0 1 0,0-1 0,0 0 0,0 0 1,0 0-1,0-1 0,-1 1 0,1 0 0,0 0 0,0 0 1,1-1-1,18-6 86,0-1 1,-1 0 0,0-2-1,-1 0 1,0-1 0,22-18-1,-14 7-76,0-1 0,-2-1 0,23-31-1,56-73-88,-84 108-121,-19 19 159,0 1 0,1 0 0,-1 0 1,0-1-1,1 1 0,-1 0 0,0 0 1,1 0-1,-1 0 0,0-1 0,1 1 1,-1 0-1,1 0 0,-1 0 0,0 0 0,1 0 1,-1 0-1,1 0 0,-1 0 0,0 0 1,1 1-1,0-1-6,-1 0 0,1 1 1,-1-1-1,1 1 0,-1-1 1,0 0-1,1 1 0,-1-1 0,0 1 1,1-1-1,-1 1 0,0 0 1,0-1-1,0 1 0,1-1 0,-1 1 1,0-1-1,0 1 0,0 0 1,3 25-18,-2-1 1,0 1 0,-2 0 0,-4 26 0,1-4 33,2-22 15,0-5 10,0 23 1,2-40 19,1 1-1,-1 0 1,1 0-1,0 0 1,0-1-1,0 1 1,1 0 0,-1-1-1,1 0 1,4 7-1,-5-10-21,0-1-1,0 1 1,0 0 0,0 0-1,0 0 1,0-1-1,0 1 1,0 0-1,1-1 1,-1 1-1,0-1 1,0 1 0,1-1-1,-1 0 1,0 0-1,1 0 1,-1 1-1,0-1 1,1 0-1,-1-1 1,0 1-1,1 0 1,-1 0 0,2-1-1,33-10 310,-33 10-316,20-9 74,1-1 0,-2-1 0,34-23 0,56-53 78,-42 19-130,4-5-216,-72 73 140,11-9-152,-13 10 182,0 0 0,0 0 0,0 0-1,1 0 1,-1 0 0,0 0 0,0 0 0,1 0 0,-1 0-1,0 0 1,0 0 0,1 0 0,-1 0 0,0 0-1,0 0 1,0 0 0,1 0 0,-1 0 0,0 0 0,0 0-1,1 0 1,-1 0 0,0 0 0,0 0 0,0 0-1,1 1 1,-1-1 0,0 0 0,0 0 0,0 0 0,0 0-1,1 1 1,-1-1 0,0 0 0,0 0 0,0 0 0,0 1-1,0-1 1,0 0 0,1 0 0,-1 0 0,0 1-1,0-1 1,0 0 0,0 0 0,0 1 0,0-1 0,0 0-1,0 0 1,0 1 0,0-1 0,0 0 0,0 0-1,0 1 1,0-1 0,-1 0 0,0 25-94,-1-1-1,-8 31 1,6-35 90,0 0 1,1 0-1,2 0 0,1 35 1,0-51 31,0 0 1,1-1 0,0 1-1,0-1 1,0 1 0,0-1-1,0 1 1,1-1-1,0 0 1,-1 0 0,1 1-1,0-1 1,1-1 0,-1 1-1,0 0 1,1 0 0,3 2-1,-3-3 38,0-1-1,-1 1 0,1-1 1,0 1-1,1-1 1,-1 0-1,0 0 0,0 0 1,0-1-1,0 1 1,1-1-1,-1 0 0,0 0 1,1 0-1,-1 0 0,0 0 1,0-1-1,1 0 1,4-1-1,-1-1-38,1 0 0,-1 0-1,0 0 1,0-1 0,0-1 0,-1 1 0,1-1-1,-1 0 1,0 0 0,10-13 0,2-4 56,25-42 0,-35 52-73,54-93-72,-53 92-236,-9 13 301,0 0 1,0 0 0,0 0 0,0 0-1,0 0 1,0 0 0,0 0-1,0 0 1,0 0 0,0 0 0,0 0-1,0 0 1,0 0 0,0 0-1,0 0 1,0 1 0,0-1-1,-1 0 1,1 0 0,0 0 0,0 0-1,0 0 1,0 0 0,0 0-1,0 0 1,1 0 0,-1 0 0,0 0-1,0 1 1,0-1 0,0 0-1,0 0 1,0 0 0,0 0 0,0 0-1,0 0 1,0 0 0,0 0-1,0 0 1,0 0 0,0 0 0,0 0-1,0 0 1,0 0 0,0 0-1,0 0 1,0 1 0,0-1 0,1 0-1,-1 0 1,0 0 0,0 0-1,0 0 1,0 0 0,0 0 0,0 0-1,0 0 1,0 0 0,0 0-1,0 0 1,0 0 0,0 0 0,1 0-1,-1 0 1,-9 30-209,3-10 180,4-12 23,-12 69-161,12-65 203,1 1 0,0 0-1,1 0 1,2 14-1,-2-26-9,0 1 0,1 0 0,-1-1 0,1 1 0,-1 0 0,1-1 0,0 1 0,0-1 0,0 1 0,0-1 0,0 1 0,0-1 0,0 1-1,0-1 1,0 0 0,0 0 0,3 2 0,-1-2-7,0 1-1,0 0 1,0-1-1,0 0 0,0 1 1,0-1-1,1-1 1,4 2-1,4-1 54,1 0-1,0-1 1,20-2 0,14-4-58,0-2 1,-1-2-1,0-2 1,-1-2-1,-1-2 0,67-35 1,-66 27 23,55-41-1,-91 58-54,1 1 0,1 0 0,17-8 0,-28 15 13,0-1 1,0 0-1,0 0 0,1 1 0,-1-1 1,0 0-1,0 1 0,0-1 0,0 0 1,0 1-1,0-1 0,0 0 0,0 0 0,0 1 1,0-1-1,0 0 0,0 1 0,0-1 1,0 0-1,0 0 0,-1 1 0,1-1 1,0 0-1,0 1 0,0-1 0,0 0 1,0 0-1,-1 1 0,1-1 0,0 0 0,0 0 1,-1 1-1,-7 13-148,-21 33-19,-64 76 1,82-109 180,1-3 6,1 1 0,0 0 0,-9 15 0,18-26-4,-1 0 0,0 1 0,1-1 1,-1 0-1,1 1 0,-1-1 0,1 0 1,-1 1-1,1-1 0,0 0 0,0 1 1,0-1-1,0 1 0,0-1 0,0 0 1,0 1-1,0-1 0,1 0 0,-1 1 0,0-1 1,1 0-1,-1 1 0,1-1 0,1 3 1,-1-3 1,0 0 1,1 0-1,-1 0 0,0 0 1,1 0-1,-1 0 1,0 0-1,1-1 0,-1 1 1,1 0-1,0-1 1,-1 1-1,1-1 0,-1 0 1,1 0-1,0 1 1,-1-1-1,3 0 1,9-1 23,-1 0-1,0-1 1,1 0 0,-1-1 0,-1 0 0,1-1 0,0 0 0,13-8 0,-1 5 16,-21 6-64,0 1-1,0-1 1,0 0 0,0 0-1,0 0 1,5-3 0,-4 2 40,1 0 0,-1 1 0,1-1 1,9 0-1,28-9-3,-28 7 16,24-4 0,11-3 157,-16 1-137,-11 4-30,-1-1 1,0-1-1,21-11 0,-21 7-35,-1-1-1,36-27 0,-46 31 24,-1-1 1,0 1-1,0-1 0,-1-1 0,0 1 0,0-1 0,5-13 0,95-211 217,-83 177-188,18-43-20,-35 80-93,-2 1 1,8-41-1,-14 58 27,1 1 0,-1 0-1,0 0 1,0-1 0,0 1-1,0 0 1,-1 0 0,1-1-1,-1 1 1,1 0 0,-1 0-1,0 0 1,-2-4 0,3 5 27,0 1 1,-1-1 0,1 1-1,0 0 1,-1-1 0,1 1-1,0 0 1,-1-1 0,1 1-1,-1 0 1,1-1 0,-1 1-1,1 0 1,-1 0 0,1 0-1,-1 0 1,1-1 0,-1 1-1,1 0 1,-1 0 0,1 0 0,-1 0-1,0 0 1,0 0-2,0 1-1,-1-1 1,1 1 0,0-1 0,0 1-1,0 0 1,0-1 0,0 1 0,0 0-1,0 0 1,0-1 0,0 1-1,-2 2 1,-28 31-17,5-8-44,2 1 0,1 1 0,1 1 0,-20 35 0,16-11 94,3 1-1,-28 94 1,44-120-40,-6 38-1,11-51 28,0 0 0,2 0 0,0 0 0,3 23 1,-2-31 7,1 0 1,0 0 0,1 0 0,-1-1 0,1 1 0,1 0 0,-1-1 0,1 0-1,0 0 1,0 0 0,1-1 0,0 1 0,0-1 0,0 0 0,12 8 0,-11-9 12,1 0 1,-1 0-1,1 0 0,0-1 1,-1 0-1,2 0 1,-1-1-1,0 0 1,0-1-1,1 1 1,-1-1-1,1 0 1,-1-1-1,1 0 0,9-1 1,32-8 78,85-28-1,-113 30-62,-1-1-1,0-1 1,-1 0-1,0-2 1,31-22 0,-43 28-51,0-1 1,-1 0 0,0 0 0,0 0 0,-1-1 0,10-14 0,-14 18 2,1 0 1,0 0-1,-1 0 1,0 0-1,0 0 1,0-1-1,0 1 1,0 0-1,0-1 1,-1 1 0,0 0-1,0-1 1,0 1-1,0-1 1,0 1-1,-1-1 1,1 1-1,-1 0 1,-1-5 0,1 7-8,0 0 1,1 0-1,-1 0 0,0 0 1,0-1-1,0 2 1,0-1-1,0 0 1,0 0-1,0 0 1,0 0-1,0 1 1,0-1-1,0 0 1,0 1-1,-1-1 1,1 1-1,0-1 1,0 1-1,-1 0 1,1-1-1,0 1 1,-1 0-1,1 0 1,0 0-1,-2 0 1,-1 0-22,0 1 1,0-1 0,0 1 0,0 0 0,0 0 0,0 0-1,-5 3 1,-11 7-24,1 0 0,0 1 0,1 2 0,1-1 0,-17 18 0,26-23 32,0 1 0,1 0 1,0 0-1,1 1 0,0 0 1,1 0-1,-5 12 0,9-19 36,0 0-1,0 0 0,0 0 1,1 0-1,-1 0 0,1 0 0,0 0 1,0 0-1,0 1 0,0-1 1,2 4-1,-2-5 1,0 0-1,1-1 1,0 1-1,-1-1 1,1 1 0,0-1-1,-1 1 1,1-1-1,0 1 1,0-1 0,0 0-1,1 0 1,-1 1-1,0-1 1,0 0-1,1 0 1,-1 0 0,0 0-1,1-1 1,-1 1-1,1 0 1,2 1 0,3-1 50,0 0 1,-1 0 0,1 0 0,0-1 0,0 0-1,7 0 1,42-8 383,-42 5-455,13-1 13,0-2 1,0-1 0,-1-2-1,0 0 1,38-20-1,-46 19 0,-1 0 0,0-2-1,0 0 1,-1-1-1,-1 0 1,0-2-1,-1 1 1,13-19 0,-15 19-18,-10 12-23,1-1 0,-1 1 0,0-1 0,1 0 0,-2 0 0,1 0 0,0 1 0,0-2 0,-1 1 0,0 0-1,1 0 1,-1 0 0,1-5 0,-9 29-444,-12 43 319,12-46 190,1 1 1,1 1 0,-4 30 0,8-42-61,0-3 80,1-1 0,0 1-1,-1-1 1,2 1 0,-1-1 0,1 6-1,-1-9-21,1 0-1,-1 0 1,1 0-1,-1 0 1,1-1-1,-1 1 0,1 0 1,-1 0-1,1 0 1,0 0-1,-1 0 1,1-1-1,0 1 1,0 0-1,-1-1 1,1 1-1,0-1 0,0 1 1,0-1-1,0 1 1,0-1-1,0 1 1,0-1-1,0 0 1,0 0-1,0 1 1,0-1-1,0 0 1,0 0-1,0 0 0,2 0 1,1-1 9,0 1 1,-1-1-1,1 0 1,0 0-1,0 0 0,-1 0 1,1-1-1,-1 0 1,1 1-1,-1-1 1,0-1-1,0 1 0,4-3 1,6-7 9,19-20 1,-18 17-31,28-28 55,-15 17-240,46-57 0,-72 83 148,-1 0 0,1 1 1,-1-1-1,0 1 0,1-1 0,-1 1 1,0-1-1,1 1 0,-1-1 0,0 1 1,0 0-1,1-1 0,-1 1 0,0-1 1,0 1-1,0-1 0,0 2 1,-1 7-12,0-1 0,-1 1 0,0-1 0,0 0 0,-6 13 1,-4 20-8,10-34 49,1-1 0,0 1 0,0 0 0,1 9 0,0-15-2,0 0 0,0 0 1,0 1-1,1-1 0,-1 0 0,0 0 0,0 0 1,1 1-1,-1-1 0,1 0 0,-1 0 0,1 0 1,-1 0-1,1 0 0,0 0 0,0 0 0,-1 0 1,1 0-1,0 0 0,0 0 0,0 0 0,0-1 1,0 1-1,0 0 0,0-1 0,0 1 0,0 0 1,1-1-1,-1 0 0,2 1 0,4 0 37,0-1 0,1 0 0,-1 0 0,0 0 0,1-1 0,-1-1 1,0 1-1,0-1 0,0 0 0,0-1 0,7-3 0,5-2-57,0-2 1,27-19 0,-28 15 21,0 0 0,-1-1 0,-1-1 0,0 0 1,-1-2-1,-1 1 0,0-2 0,-2 0 0,14-27 0,35-82 65,-45 91-240,-10 22 28,-4 9-116,-1 15 8,-2 39 200,-3 0-1,-1-1 1,-3 1 0,-1-1-1,-17 47 1,20-76 129,0-1 1,-2-1-1,0 1 1,-1-1-1,-11 15 1,20-31-74,0 1 0,-1-1 1,1 0-1,0 0 1,0 0-1,0 1 0,0-1 1,-1 0-1,1 0 1,0 0-1,0 1 1,0-1-1,-1 0 0,1 0 1,0 0-1,0 0 1,-1 0-1,1 0 1,0 0-1,0 1 0,-1-1 1,1 0-1,0 0 1,-1 0-1,1 0 1,0 0-1,0 0 0,-1 0 1,1 0-1,0 0 1,0-1-1,-1 1 1,1 0-1,0 0 0,-1 0 1,1 0-1,0 0 1,0 0-1,-10-12 149,8 7-160,0 0-1,0 0 0,0-1 1,-1-6-1,-5-19 1,8 31-2,0-1-1,0 1 1,0 0-1,0 0 1,0-1-1,1 1 1,-1 0-1,0 0 1,0 0-1,0-1 1,0 1-1,1 0 1,-1 0-1,0 0 1,0 0-1,0-1 1,1 1-1,-1 0 1,0 0 0,0 0-1,0 0 1,1 0-1,-1 0 1,0 0-1,0 0 1,1-1-1,-1 1 1,0 0-1,0 0 1,1 0-1,-1 0 1,0 0-1,0 0 1,1 0-1,-1 1 1,0-1-1,0 0 1,1 0-1,-1 0 1,0 0-1,0 0 1,1 0-1,-1 0 1,0 1-1,15 4-200,-12-3 204,43 20-21,-34-15 163,0-1 1,23 8-1,18 1 286,67 10 1,-117-24-512,-2-1 1,-1 0-1,0 0 1,0 1 0,0-1-1,0 0 1,0 0 0,0 0 0,0 0-1,1 0 1,-1 0 0,0 0-1,0 0 1,0 0 0,0 0 0,0 0-1,1 0 1,-1 0 0,0 0-1,0 0 1,0 0 0,0 0 0,0 0-1,1 0 1,-1 0 0,0 0-1,0 0 1,0 0 0,0 0-1,0 0 1,1 0 0,-1 0 0,0 0-1,0 0 1,0-1 0,0 1-1,0 0 1,0 0 0,0 0 0,1 0-1,-1 0 1,0 0 0,0 0-1,0-1 1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6:29.5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3904,'19'43'6598,"11"57"-3799,-18-49-2070,-5-19-331,18 51 0,-24-81-457,0 0-1,0 0 1,0 0-1,0 0 1,0 0-1,0-1 1,1 1-1,-1 0 1,3 1-1,-4-3-95,0 1 0,1-1 0,-1 0 0,0 0 0,1 1 0,-1-1 0,0 0 0,1 0 0,-1 0 0,0 0 0,1 0 0,-1 1 0,0-1 0,1 0 0,-1 0 0,0 0 0,1 0 0,-1 0 0,1 0 0,-1 0 0,0 0 0,1 0 0,-1-1 0,0 1 0,1 0 0,-1 0 0,0 0 0,1 0 0,-1 0 0,0-1 0,1 1 0,-1 0 0,0 0 0,1 0 0,-1-1 0,0 1 0,0 0 0,1-1 0,-1 1 0,0 0 0,0 0 0,0-1 0,1 1 0,-1 0 0,0-1 0,0 1 0,0 0 0,0-1 0,0 1 0,0-1 0,0 1 0,0-1 0,4-12-2693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6:29.8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8 3808,'-5'-7'1728,"10"14"-1504,0-2 2016,3 6-1280,1 9 1376,1 8-1344,-2 7 544,2 7-896,-2-2 64,6-5-416,-4-4 96,3-3-224,-5-3 351,5-1-287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6:32.9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1016 2656,'0'0'36,"-1"0"1,1 0-1,0 0 0,0 0 1,-1 0-1,1 0 0,0-1 1,0 1-1,-1 0 0,1 0 1,0 0-1,0 0 0,0 0 1,-1 0-1,1-1 0,0 1 1,0 0-1,0 0 0,0 0 1,-1 0-1,1-1 0,0 1 1,0 0-1,0 0 0,0-1 1,0 1-1,0 0 0,0 0 1,-1 0-1,1-1 1,0 1-1,0 0 0,0-1 1,8-4 2800,4-1-1102,-3-1-1100,0-1 0,0-1 0,-1 1 0,0-1 0,12-17-1,30-56 854,-29 45-785,-3 8-352,66-101 1388,-71 112-1583,-11 14-173,0 0 0,1 1 0,-1-1 0,1 1 0,0 0 0,0 0 0,0 0-1,0 0 1,1 0 0,5-3 0,-8 6 17,-1 0-1,0-1 1,1 1 0,-1 0-1,1 0 1,-1 0-1,1 0 1,-1 0 0,1 0-1,-1 0 1,1 0-1,-1 0 1,0 0 0,1 0-1,-1 0 1,1 0-1,-1 0 1,1 0 0,-1 0-1,1 1 1,-1-1-1,0 0 1,1 0 0,-1 0-1,1 1 1,-1-1-1,0 0 1,1 1 0,-1-1-1,0 0 1,1 1-1,-1-1 1,0 0 0,0 1-1,1-1 1,-1 1-1,0-1 1,0 1 0,6 20-16,-5-16-49,15 94 40,-12-64 220,1 0 0,21 66 0,-24-94-122,1 0 0,1-1 0,-1 1 0,1-1-1,0 0 1,0 0 0,1-1 0,7 8 0,-9-10-16,0 1 0,1-1 1,0-1-1,0 1 0,0-1 0,0 1 1,0-1-1,0 0 0,0-1 0,1 1 1,-1-1-1,1 0 0,-1 0 0,7 1 1,-3-2 27,1 0 0,0-1 0,0 0 0,-1-1 0,1 1 0,-1-1 0,1-1 0,-1 0 0,0 0 0,9-5 0,-1-1-6,0-1 1,-1-1-1,25-21 1,-26 20-34,-1-2 0,0 0 1,-1 0-1,0-1 0,-1-1 0,12-24 0,-17 30-46,-2 0 0,0 0 0,0-1-1,0 1 1,-2-1 0,1 0 0,-1 0-1,-1 0 1,0 0 0,0 0 0,-1 0-1,-3-16 1,3 23-29,-1 1 1,0-1-1,0 1 0,0-1 0,-1 1 1,1 0-1,-1-1 0,-3-5 1,4 8 1,0 0 0,0 0 1,0 0-1,0 0 1,0 0-1,-1 0 1,1 0-1,0 0 0,0 0 1,-1 0-1,1 1 1,0-1-1,-1 0 1,1 1-1,0 0 0,-1-1 1,1 1-1,-1 0 1,1-1-1,-1 1 1,1 0-1,-1 0 0,1 0 1,-1 0-1,-1 1 1,-3 1 10,0 0-1,1 0 1,-1 0 0,0 1-1,1 0 1,0 0 0,-1 0 0,1 1-1,1 0 1,-1 0 0,0 0 0,1 0-1,0 1 1,0 0 0,0 0 0,1 0-1,0 0 1,-5 10 0,1 0 24,1 0 1,0 0-1,1 1 0,1 0 0,0 0 1,-1 17-1,4-24 38,1 0-1,-1 1 1,2-1-1,-1 0 1,1 1-1,1-1 1,-1 0-1,2 0 0,-1 0 1,1 0-1,1 0 1,0 0-1,6 11 1,-6-15 12,-1 0 1,1-1-1,-1 1 0,2-1 1,-1 1-1,0-1 0,1-1 1,-1 1-1,1 0 0,0-1 0,0 0 1,1-1-1,-1 1 0,1-1 1,-1 0-1,1 0 0,0 0 1,-1-1-1,1 0 0,0 0 1,11 0-1,-11-2-14,1 0-1,-1 0 1,0 0 0,0 0-1,0-1 1,0 0 0,0-1-1,0 1 1,0-1 0,-1 0-1,1-1 1,-1 1 0,0-1-1,0 0 1,0 0 0,7-10-1,5-6-1,0-1 0,22-39 0,-27 42-14,86-125 211,28-45 71,-114 167-299,-2-1 1,17-45-1,-24 56-33,0-1 1,0 0-1,-1 0 1,-1 0-1,0 0 1,0 0-1,-3-23 1,2 33-6,-1-1 0,1 0 0,-1 1 1,1-1-1,-1 1 0,0-1 0,0 1 0,0-1 1,0 1-1,-1 0 0,1 0 0,-2-3 1,2 4 11,0 1 0,1-1 0,-1 1-1,0-1 1,1 1 0,-1 0 0,0-1 0,0 1 0,1 0 0,-1-1 0,0 1 0,0 0 0,0 0 0,1 0 0,-1 0 0,0-1 0,-1 1 0,0 1-11,0-1 0,0 0 0,1 1-1,-1-1 1,0 1 0,0 0 0,0 0 0,1-1-1,-1 1 1,-2 2 0,-3 3-40,-1 0-1,1 1 1,0 0 0,0 0-1,1 1 1,0-1 0,-8 15-1,-32 67-175,33-58 279,2 1 0,1 1 1,2 0-1,1 0 0,1 0 1,2 1-1,2 0 0,0 0 1,6 50-1,-2-66 70,1-1 1,0 1-1,1-1 1,1 0-1,0 0 1,13 24-1,-18-39-61,2 0-1,-1 0 1,0 0 0,0 0-1,1 0 1,-1 0 0,1-1-1,-1 1 1,1 0 0,0-1-1,-1 1 1,1-1 0,0 0-1,4 2 1,-5-2-23,1-1-1,-1 0 1,1 0 0,-1 0-1,0 1 1,1-2-1,-1 1 1,1 0 0,-1 0-1,1 0 1,-1-1 0,1 1-1,-1 0 1,0-1-1,1 1 1,-1-1 0,0 0-1,1 0 1,-1 1 0,0-1-1,0 0 1,0 0 0,1 0-1,-1 0 1,0 0-1,1-2 1,68-80 359,-49 56-443,1 0 0,1 2 0,43-36 1,-55 52 39,1 1 0,1 0 0,-1 0 1,1 1-1,19-7 0,-27 13 11,-1-1 0,1 1 0,-1 0 0,1 0 0,0 0 0,-1 1 0,1-1-1,0 1 1,-1 1 0,1-1 0,0 0 0,-1 1 0,1 0 0,0 0 0,-1 1 0,1-1 0,-1 1-1,0 0 1,1 0 0,-1 0 0,4 4 0,17 16-107,-24-21 139,1 1 0,-1-1 0,1 1 0,-1 0 0,0 0 0,0-1 0,0 1 0,0 0 1,0 0-1,0 0 0,-1 0 0,1 0 0,0 4 0,-1-5-18,0-1-1,-1 0 1,1 1-1,0-1 1,-1 0-1,1 0 1,0 0-1,-1 1 1,1-1 0,0 0-1,-1 0 1,1 0-1,-1 0 1,1 0-1,0 1 1,-1-1 0,1 0-1,-1 0 1,1 0-1,0 0 1,-1 0-1,1 0 1,-1-1 0,1 1-1,0 0 1,-1 0-1,1 0 1,-1 0-1,-13-3-24,13 3 24,-7-2-18,-1 0 0,0 1-1,0 1 1,0-1-1,0 1 1,1 1 0,-1 0-1,0 0 1,0 1 0,1 0-1,-1 0 1,1 1-1,-1 0 1,1 1 0,0-1-1,0 2 1,-10 6 0,7-3 1,1 0 1,0 0-1,0 1 1,1 0 0,0 1-1,0 0 1,1 0 0,1 1-1,0 0 1,0 0-1,-5 14 1,11-23 29,0 1 0,0-1-1,0 0 1,1 1 0,-1-1 0,1 1-1,-1-1 1,1 1 0,0-1 0,0 1-1,0-1 1,0 1 0,1-1 0,-1 1-1,2 2 1,-2-3-5,1-1 1,-1 0-1,1 0 0,0 0 1,0 0-1,-1 0 0,1 0 1,0 0-1,0 0 0,0 0 1,0 0-1,0-1 0,0 1 1,1 0-1,-1-1 0,0 1 1,0-1-1,0 1 0,1-1 1,-1 1-1,0-1 0,0 0 1,1 0-1,-1 0 0,0 1 1,1-1-1,-1 0 0,0-1 1,3 1-1,2-1 4,1 0 0,-1-1 0,1 1 0,-1-1 0,1 0 1,-1-1-1,0 0 0,8-4 0,4-5 24,21-17 1,-24 17-108,31-19 1,-46 31 60,1-1 0,0 1 0,0 0 1,0-1-1,-1 1 0,1 0 0,0-1 0,0 1 1,0 0-1,0 0 0,0 0 0,0 0 0,0 0 0,0 0 1,0 0-1,0 0 0,-1 0 0,1 0 0,0 0 0,0 1 1,0-1-1,0 0 0,0 1 0,0-1 0,-1 0 1,1 1-1,0-1 0,0 1 0,-1 0 0,1-1 0,0 1 1,-1 0-1,1-1 0,0 1 0,0 1 0,2 2-14,-1 1-1,1 0 0,-1 0 1,0 0-1,1 6 0,2 3 30,-2-6 52,-3-6-52,1-1 0,-1 1 0,0-1 0,1 0 0,-1 0 1,1 1-1,0-1 0,-1 0 0,1 0 0,0 1 0,0-1 0,2 2 0,-2-3 568,-1 8-520,1-7-57,-1-1-1,0 1 0,0-1 1,0 1-1,0-1 0,0 1 1,0 0-1,0-1 0,0 1 1,0-1-1,0 1 0,-1-1 1,1 1-1,0 0 1,0-1-1,0 1 0,-1-1 1,1 1-1,0-1 0,-1 1 1,-2 3 30,0-1 0,0 0 0,0 1 0,0-1 0,-1 0 1,1-1-1,-1 1 0,0-1 0,1 1 0,-1-1 0,0 0 0,-1-1 1,1 1-1,-7 1 0,12-5 34,0-1-1,1 1 1,-1 0 0,0-1 0,1 1-1,0 0 1,-1 0 0,4-3-1,5-6-55,122-207 228,-75 117-108,-15 34-197,-18 30 74,-2 0 0,19-47 0,-21 35 24,-3-1 1,-2-1 0,-3 0 0,11-85 0,-23 130-67,0-1 1,0 1 0,0-1-1,-1 1 1,-2-9 0,3 14 32,0 1 0,0-1 0,0 1 1,-1-1-1,1 1 0,0 0 1,0-1-1,-1 1 0,1 0 0,0-1 1,-1 1-1,1 0 0,0-1 1,-1 1-1,1 0 0,0-1 0,-1 1 1,1 0-1,-1 0 0,1 0 1,0-1-1,-1 1 0,1 0 0,-1 0 1,1 0-1,-1 0 0,1 0 1,-1 0-1,1 0 0,-1 0 0,1 0 1,0 0-1,-1 0 0,1 0 0,-1 0 1,1 0-1,-1 1 0,1-1 1,-1 0-1,1 0 0,0 0 0,-1 1 1,1-1-1,-1 1 0,-1 0-30,-1 0 0,1 0 0,0 1 0,0 0-1,0-1 1,-4 4 0,3 1-16,-1-1 0,1 1 0,-1 0-1,2 0 1,-5 11 0,3-7 1,-72 235-305,66-206 315,-4 15 63,3 0-1,3 1 1,-3 81 0,10-113 4,1 65 53,1-77-2,0-1-1,1 1 0,0 0 0,1-1 0,7 21 0,-9-28-43,1 1-1,0-1 1,0 0-1,0 0 0,0 0 1,1 0-1,3 3 1,-6-5-24,1 0 1,0 0 0,0-1 0,0 1 0,0 0 0,1-1-1,-1 1 1,0-1 0,0 1 0,0-1 0,0 1 0,1-1-1,-1 0 1,0 1 0,0-1 0,1 0 0,-1 0 0,0 0-1,0 0 1,1 0 0,-1-1 0,0 1 0,0 0 0,1 0-1,-1-1 1,0 1 0,2-1 0,5-5 53,1-1 0,-1 1 0,0-1-1,-1-1 1,1 1 0,-1-1 0,10-17 0,-9 14 6,125-177-43,-100 137-182,-31 51-98,-3 4 109,-1 8 19,0-5 93,-30 110-196,30-104 251,0 0-1,0 0 1,2 0-1,-1 0 0,2 0 1,0 1-1,3 14 1,-4-26-10,1 0 1,0 0 0,-1 0 0,1 0 0,0 0-1,0-1 1,0 1 0,0 0 0,0 0 0,0-1-1,1 1 1,-1-1 0,3 3 0,-3-3 3,0-1 0,0 1 0,0-1-1,-1 0 1,1 1 0,0-1 0,0 0 0,0 1 0,0-1 0,0 0 0,0 0 0,0 0 0,0 0 0,0 0 0,0 0 0,0 0 0,0 0 0,0 0-1,0 0 1,-1-1 0,1 1 0,0 0 0,0-1 0,0 1 0,0-1 0,0 1 0,-1-1 0,1 1 0,0-1 0,0 1 0,-1-1 0,2-1 0,19-19 366,19-25 1,-13 15-335,64-78-220,-90 108 157,-1 1 1,0-1-1,1 1 1,-1-1 0,1 0-1,-1 1 1,1 0-1,-1-1 1,1 1-1,-1-1 1,1 1-1,-1 0 1,1-1-1,0 1 1,-1 0-1,1-1 1,0 1 0,-1 0-1,1 0 1,0 0-1,-1 0 1,1 0-1,0 0 1,-1 0-1,1 0 1,0 0-1,-1 0 1,1 0-1,1 0 1,-1 1-12,-1 0 0,1-1 0,0 1 0,-1 0 1,1-1-1,0 1 0,-1 0 0,1 0 0,-1 0 0,1-1 0,-1 1 1,1 0-1,-1 0 0,0 0 0,0 0 0,1 0 0,-1 0 0,0 0 0,0 2 1,7 152-216,-7-131 313,0 11 40,0-34-96,0 0 0,0 1-1,0-1 1,0 1-1,1-1 1,-1 1 0,0-1-1,1 0 1,-1 1 0,1-1-1,0 0 1,0 0-1,-1 1 1,1-1 0,0 0-1,1 2 1,-1-3 3,-1 0 0,1 1 0,-1-1 0,1 0-1,-1 0 1,0 0 0,1 0 0,-1 1 0,1-1 0,-1 0 0,1 0 0,-1 0 0,1 0 0,-1 0 0,1 0 0,-1 0-1,1 0 1,-1 0 0,1 0 0,-1 0 0,1-1 0,-1 1 0,1 0 0,-1 0 0,0 0 0,1-1 0,-1 1 0,1 0-1,-1 0 1,0-1 0,1 1 0,-1 0 0,0-1 0,1 1 0,-1-1 0,1 0 0,9-17 220,-8 14-182,12-27 24,-1-1 0,-2 0 1,7-34-1,-4 15 15,-11 43-103,-2 1-118,2 0 0,-1 0 1,7-13-1,5 65-537,-11-39 653,-1 1 1,1 0 0,0-1-1,0 0 1,0 0 0,8 10 0,-9-14 38,1 1 1,-1 0-1,0-1 1,1 1-1,0-1 1,0 0-1,-1 0 1,1 0-1,0 0 1,1-1-1,-1 1 1,0-1-1,0 0 1,1 0-1,3 1 1,0-1-5,0-1 1,0 0-1,0-1 0,0 1 1,0-1-1,-1 0 1,1-1-1,0 0 0,-1 0 1,1 0-1,-1-1 0,1 0 1,6-4-1,9-7 60,-1-1 1,22-20-1,-33 27-80,-1 0 1,0-1-1,-1 0 0,11-16 1,-16 22-7,-1-1 1,0 0-1,0 0 1,0 0-1,0-1 1,-1 1-1,2-6 1,-3 8-8,0 0 0,1 0 0,-1 0 0,0-1 0,0 1 0,-1 0-1,1 0 1,0 0 0,-1 0 0,1-1 0,-1 1 0,0 0 0,0 0 0,1 0 0,-3-3 0,1 4-18,1-1 0,-1 1-1,1 0 1,-1-1 0,1 1 0,-1 0-1,0 0 1,0 0 0,0 0-1,1 0 1,-1 0 0,0 1 0,0-1-1,0 1 1,0-1 0,0 1 0,0 0-1,0 0 1,-4 0 0,1 0-60,-1 0 1,1 1 0,0-1 0,-1 1-1,1 0 1,0 1 0,-6 2-1,5-2 66,1 1 0,0 0 0,0 0-1,0 0 1,0 1 0,0 0 0,1 0 0,0 0-1,0 0 1,0 1 0,-4 5 0,4-3 2,-1 1 0,1 0 0,0 0 0,1 0 0,0 0 0,-4 17 0,4-9 81,1 0-1,1 1 1,0-1 0,1 0-1,0 1 1,2-1-1,5 27 1,-4-32-8,0-1 0,0 1 1,1 0-1,1-1 0,0 0 0,0 0 1,1-1-1,11 15 0,-13-19 11,1 1-1,1 0 1,-1-1-1,1 0 1,0-1-1,0 1 1,0-1 0,1 0-1,0 0 1,-1-1-1,1 0 1,0 0 0,11 2-1,-15-4-260,1-1 0,-1 0-1,1 1 1,-1-1 0,0 0-1,1 0 1,-1-1 0,0 1-1,1-1 1,-1 0 0,5-1-1,10-3-1374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6:33.3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849 92 5152,'-23'-12'3584,"28"12"-4000,0 0 224</inkml:trace>
  <inkml:trace contextRef="#ctx0" brushRef="#br0" timeOffset="1">0 84 7808,'9'-9'3520,"44"1"-3040,-17 1 1408,4 2-1120,37-10 0,9 2-512,22 2-96,-10 2-96,-3 3 96,-14 6-96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6:34.5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15 786 2912,'-11'13'923,"11"-13"-895,-1 1 1,1-1 0,-1 1 0,1-1 0,0 1 0,-1 0 0,1-1 0,0 1 0,0 0 0,0-1 0,0 1 0,-1 0 0,1-1 0,0 1 0,0 0 0,0-1 0,0 1 0,0 0 0,1-1-1,-1 1 1,0 0 0,0 0 0,1 0 148,-1 0-41,0-1 0,0 1 0,0 0-1,0-1 1,0 1 0,0-1 0,1 1 0,-1-1 0,0 0-1,0 1 1,1-1 0,-1 1 0,0-1 0,0 1-1,1-1 1,-1 0 0,1 1 0,-1-1 0,0 1-1,1-1 1,-1 0 0,1 0 0,-1 1 0,1-1 0,-1 0-1,1 0 1,-1 0 0,1 1 0,-1-1 0,1 0-1,-1 0 1,1 0 0,1 0 93,-1 1 0,1-1 0,0 0 1,-1 0-1,1 0 0,-1-1 0,1 1 0,0 0 0,1-1 0,7-3 314,-1 0-1,0-1 0,0 0 1,0-1-1,0 0 1,8-7-1,46-49 434,-43 42-640,173-180 779,-171 178-1092,7-7 156,-1 0-1,-2-2 0,30-44 0,-38 45-43,-1-2 1,22-57-1,11-75-104,-82 231-388,8-12 552,-41 68-1,49-96-48,1 1-1,2 1 1,1 0-1,-9 32 1,17-47-73,0 0 1,1 0-1,1 0 1,1 1-1,0-1 1,0 1-1,2-1 1,0 0-1,0 1 1,7 25-1,-7-37-36,-1 0 0,1 0 0,0-1 0,0 1 0,1-1 0,-1 1 0,0-1 0,1 1 0,-1-1 0,1 0 0,0 0 0,0 0 0,0 0 0,0 0 0,0 0-1,0 0 1,1-1 0,-1 1 0,0-1 0,1 1 0,-1-1 0,1 0 0,0 0 0,-1 0 0,1-1 0,0 1 0,-1-1 0,1 1 0,0-1 0,0 0 0,0 0 0,-1 0-1,1 0 1,0-1 0,0 1 0,0-1 0,-1 1 0,1-1 0,0 0 0,4-3 0,8-4 18,-1-1 0,-1 0 0,1-1 0,-1-1 1,20-22-1,94-106-162,-128 150-232,-6 10 289,0-7 31,1 1 0,1-1 1,0 1-1,2 0 0,-1 1 1,2-1-1,0 1 0,1-1 1,0 1-1,1 0 0,4 26 1,-3-39 48,-1 0 1,1 0 0,0 0-1,0 0 1,0 0-1,1 0 1,-1-1 0,0 1-1,1 0 1,0-1 0,0 0-1,0 1 1,0-1 0,2 2-1,-3-3-15,0 0 0,0-1 0,0 1 0,0-1 0,-1 1 0,1-1 0,0 0-1,0 1 1,0-1 0,0 0 0,0 0 0,0 0 0,0 1 0,0-1 0,0 0 0,0 0 0,0-1 0,1 1-1,0 0 6,-1-1-1,1 1 0,-1-1 0,0 0 1,1 0-1,-1 0 0,0 1 0,0-1 1,1 0-1,-1 0 0,0-1 0,0 1 1,0 0-1,0 0 0,1-2 0,1-3 10,0 1-1,-1-1 1,1 0 0,-1 1-1,0-1 1,-1 0-1,0-1 1,1 1-1,-2 0 1,1 0-1,-1 0 1,0-1-1,0 1 1,-2-8 0,0-2-22,-1 1 0,-1-1 0,-1 1 0,-8-20 0,11 29-32,-1 0-1,0 0 0,0 0 0,0 1 0,-1 0 1,0-1-1,0 1 0,0 1 0,-1-1 1,0 0-1,-10-6 0,15 11 16,-1-1 0,1 1-1,0 0 1,-1 0 0,1 0 0,0 0 0,-1 0 0,1-1-1,0 1 1,-1 0 0,1 0 0,0 0 0,-1-1-1,1 1 1,0 0 0,0-1 0,-1 1 0,1 0 0,0 0-1,0-1 1,0 1 0,-1 0 0,1-1 0,0 1-1,0-1 1,11 1-65,6 2 127,277-2 313,-168 0-2821,-120 0 1670,4 0-335,-2-3-3286,-5 3 1650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6:34.8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61 8224,'-22'-4'3712,"54"-1"-3200,-1 2 1248,4-2-1056,25-2 352,-2 7-640,14-8-225,-1 0-127,19-4 128,1 7-96,2 2-256,-6 3 96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6:35.4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58 11 3808,'-3'-11'11237,"-27"115"-9072,23-55-1580,2 1 0,2 52 1,2-42-299,-2 6-62,-2 101 360,5-166-581,0 11 168,0 1 0,0-1-1,1 0 1,1 1-1,0-1 1,5 14 0,0-16-477,-7-10 249,0 0 1,1 0-1,-1 0 0,0 0 1,1 1-1,-1-1 1,1 0-1,-1 0 0,0 0 1,1-1-1,-1 1 0,0 0 1,1 0-1,-1 0 0,0 0 1,1 0-1,-1 0 1,1 0-1,-1-1 0,0 1 1,0 0-1,1 0 0,-1 0 1,0-1-1,1 1 0,-1 0 1,0 0-1,0-1 0,1 1 1,-1 0-1,0-1 1,0 1-1,0 0 0,0-1 1,1 1-1,-1 0 0,0-1 1,0 0-1,6-12-2520,-1 0 0,0-1 0,6-25 0,-1 2 102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6:35.9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98 227 4064,'-6'-3'562,"0"-1"0,0 0 0,0-1 0,1 1 0,-8-8 0,12 11-316,0-1-1,-1 1 0,1 0 0,0-1 1,0 0-1,0 1 0,0-1 0,0 0 1,0 1-1,1-1 0,-1 0 0,1 0 1,-1 0-1,1 1 0,-1-1 0,1 0 1,0 0-1,0 0 0,0 0 0,0 0 1,0 0-1,1 0 0,-1 1 0,0-1 1,1 0-1,1-3 0,1 0 55,0 0 0,0 1 0,1-1 0,-1 1 1,1 0-1,0 0 0,0 0 0,6-3 0,37-24 860,-27 20-997,1 0-1,1 2 1,-1 0-1,1 1 0,0 2 1,1 0-1,0 1 0,26-1 1,-43 5-156,0 1 0,1 0 0,-1 0 0,0 1 0,0 0 0,0 0 1,0 1-1,-1-1 0,1 1 0,0 0 0,-1 1 0,1-1 0,-1 1 0,0 0 1,7 5-1,-8-4-11,0 0 1,-1 0 0,1 0-1,-1 0 1,1 0-1,-1 1 1,-1 0 0,1-1-1,-1 1 1,1 0 0,-1 0-1,-1 0 1,1 1 0,-1-1-1,0 0 1,0 1-1,0 5 1,-1-4 55,0-1 0,0 1 1,-1 0-1,0 0 0,0 0 0,0-1 0,-1 1 1,0-1-1,-1 1 0,1-1 0,-1 0 0,-1 1 0,1-2 1,-6 9-1,-5 3 110,-1 0 0,-1-1 0,-18 15 0,-6 6-30,38-35-119,0 0 0,0 1 0,0-1 1,0 1-1,0-1 0,0 1 0,1-1 1,-3 6-1,4-6-4,0-1 1,0 0-1,-1 0 1,1 0 0,0 0-1,0 0 1,0 0-1,0 0 1,0 0-1,1 0 1,-1 0-1,0 0 1,0 0-1,1 0 1,-1 0-1,1 0 1,-1 0 0,1 0-1,-1 0 1,1 0-1,-1 0 1,1-1-1,0 1 1,0 0-1,-1 0 1,1-1-1,0 1 1,0 0-1,1 0 1,6 4 13,-1-1 0,1 0 0,1 0 0,8 2 0,9 5 22,29 11-51,21 9-49,-66-25 67,0-1 0,0 1 1,-1 1-1,18 14 0,-25-19 14,0 0 0,-1 0 0,1 0 0,-1-1 0,1 1 0,-1 1 0,0-1 0,1 0 0,-1 0 0,0 0 0,-1 1 0,1-1 0,0 0 0,-1 1 0,1-1 0,-1 1 0,0 2 0,0-2 20,0 1-1,-1-1 0,1 1 1,-1-1-1,0 1 0,0-1 1,0 0-1,-1 0 0,1 0 1,-5 6-1,-1 1 53,-1 0-1,0-1 1,0 0-1,-1-1 1,-17 13-1,11-11-51,0 0-1,-1-1 1,1-1 0,-25 9-1,-65 16 84,101-32-123,-38 10-54,0-2 1,-44 4 0,14-8-4393,64-5 3088,-1 1 1,1-2-1,0 1 0,-1-1 0,1 0 0,0-1 0,-11-3 0,-2-3-3240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6:36.3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51 1 5888,'-5'0'2688,"0"28"-2336,1-8 1344,4 5-992,-5 15 288,0-1-608,-3 5-160,3-4-128,-3-1 192,8-2-160,-5-9 512,10 0-352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6:36.6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58 9 5824,'-10'-8'2624,"7"21"-2272,-2-6 2048,0 9-1376,-3 16 160,-2 4-736,2 8 64,3-5-288,1 1 0,8 2-128,1-7 288,8 1-192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9:15.5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173 128 3808,'0'-1'133,"-1"0"0,1 0-1,0 0 1,0 0 0,0 0 0,0 0 0,0 0 0,0 0 0,0 0 0,1 0-1,-1 0 1,0 0 0,0 0 0,1 1 0,-1-1 0,1 0 0,-1 0-1,1 0 1,-1 0 0,2-1 0,11-14 4677,-20 16 182,6 0-4982,1 0 1,0 0 0,0 0 0,0 0 0,0 0 0,-1 0-1,1 1 1,0-1 0,0 0 0,0 0 0,0 0 0,-1 0-1,1 0 1,0 0 0,0 0 0,0 0 0,0 0 0,-1 0-1,1 1 1,0-1 0,0 0 0,0 0 0,0 0 0,0 0-1,0 0 1,0 1 0,0-1 0,-1 0 0,1 0 0,0 0-1,0 0 1,0 1 0,0-1 0,0 0 0,0 0 0,0 0-1,0 0 1,0 1 0,0-1 0,0 0 0,0 0 0,0 0 0,0 1-1,0-1 1,0 0 0,0 0 0,1 0 0,-1 0 0,0 1-1,0-1 1,0 0 0,0 0 0,0 0 0,0 0 0,0 0-1,0 0 1,1 1 0,-1-1 0,0 0 0,2 6 197,-24 403 1867,14-244-726,11-70 1296,10-111-2431,-9 3-183,-1 0 1,0-1-1,-1 1 0,0-1 1,-1 0-1,-1 1 1,-1-15-1,1 8 80,0-449 23,5 433-177,-2-1-309,-3 36 353,1 0-1,-1 0 1,1-1 0,-1 1 0,1 0-1,-1 0 1,1 0 0,0 0 0,0 0 0,-1 0-1,1 0 1,0 0 0,0 0 0,0 1-1,0-1 1,0 0 0,0 0 0,0 1-1,2-2 1,-1 2 8,-1-1 1,0 0-1,0 0 0,1 0 1,-1 0-1,0 0 0,0 0 0,0 0 1,0 0-1,1-2 0,-1 2-17,-1 0 0,1 0 0,-1 0 0,1 0 0,0 0-1,0 0 1,-1 0 0,1 0 0,0 0 0,0 1 0,0-1 0,0 0-1,1 0 1,0 0-5,0-1-1,0 1 1,0-1 0,-1 1-1,1-1 1,3-3-1,-4 3 8,1 1 0,0-1 0,0 1 0,0 0 0,0 0 0,0 0 0,0 0 0,0 0 0,0 0-1,0 0 1,0 1 0,1-1 0,-1 1 0,0 0 0,4-1 0,39 2-115,-38-1 84,0 0 0,0 1 1,0 1-1,-1-1 0,1 1 0,-1 0 1,1 0-1,-1 1 0,0 0 1,0 0-1,0 0 0,0 1 0,-1 0 1,1 0-1,-1 0 0,8 9 1,-12-11 31,0-1 0,0 1 0,0-1 1,0 1-1,0-1 0,0 1 1,-1 0-1,1-1 0,-1 1 0,1 0 1,-1 0-1,0 0 0,1-1 0,-1 1 1,0 0-1,0 0 0,0-1 0,-1 1 1,1 0-1,0 0 0,-1 0 1,1-1-1,-1 1 0,1 0 0,-1-1 1,0 1-1,0-1 0,-2 3 0,-2 5 4,-2-1 0,1-1-1,-1 1 1,-9 7 0,2-1 22,-146 180 57,141-169 9,16-21-57,0-1-1,0 1 0,1 0 0,-1 0 0,1 0 1,0 0-1,0 1 0,1-1 0,-3 8 0,4-9-27,0-1 0,0 0-1,0 0 1,1 0-1,-1 0 1,1 0 0,-1 0-1,1 0 1,-1-1 0,1 1-1,0 0 1,0 0-1,0 0 1,0-1 0,0 1-1,1 0 1,-1-1-1,0 1 1,1-1 0,-1 1-1,1-1 1,-1 0-1,4 2 1,98 78-263,23 15 447,-119-90-225,1 0 0,-1 1-1,9 12 1,-15-18 32,1 1-1,-1 0 0,1 0 1,-1 1-1,0-1 1,0 0-1,0 0 0,0 0 1,0 1-1,-1-1 0,1 1 1,-1-1-1,1 0 1,-1 1-1,0-1 0,0 1 1,0-1-1,0 1 1,-1 3-1,-1-2 50,0 1-1,0-1 1,-1 0 0,1 0 0,-1 0-1,0 0 1,0-1 0,0 1 0,-1-1-1,-7 6 1,0-1 54,-1 0 0,-17 9 0,15-10-43,5-1 53,-1-1 1,1 0 0,-1-1 0,0 0-1,0 0 1,-1-1 0,1-1-1,-1 0 1,-19 2 0,11-6 5,-1 0 1,1-1-1,0-1 1,0-1-1,-29-11 1,18 6-1875,-37-7 1,65 16 1122,-12 0-1840,14 1 2328,0-1 1,-1 1-1,1 0 1,0 0-1,-1 0 1,1 0-1,0 1 0,-1-1 1,1 0-1,0 0 1,-1 0-1,1 0 1,0 0-1,-1 0 1,1 0-1,0 1 1,0-1-1,-1 0 1,1 0-1,0 0 1,-1 1-1,1-1 0,0 0 1,0 0-1,0 1 1,-1-1-1,1 0 1,0 0-1,0 1 1,0-1-1,0 0 1,-1 1-1,1-1 1,0 0-1,0 1 0,0 0 1,3 6-2127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6:37.0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4 5312,'-3'-3'2400,"11"18"-2080,2-2 2848,-1 7-1792,4 11 224,5 9-960,1 8-96,-1 1-288,-5-1-32,0-2-128,-9-6 288,6-7-193,-10-4 33,5-6-128</inkml:trace>
  <inkml:trace contextRef="#ctx0" brushRef="#br0" timeOffset="1">414 12 8384,'3'12'3808,"7"44"-3328,-5-24 1088,3 5-960,1 11 544,1 0-673,-7-2-191,7 3-192,-5-10 256,-2-2-160,-3-9-3551,0 0 1823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7:05.6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363 560 3072,'1'0'133,"-1"0"-1,0 0 1,0 0 0,1 0 0,-1-1-1,0 1 1,0 0 0,0 0-1,0-1 1,1 1 0,-1 0 0,0 0-1,0-1 1,0 1 0,0 0 0,0-1-1,0 1 1,0 0 0,0 0 0,0-1-1,0 1 1,0 0 0,0-1-1,0 1 1,0 0 0,0 0 0,0-1-1,0 1 1,0 0 0,0-1 0,0 1-1,0 0 1,0 0 0,-1-1-1,-14 4 1671,-132 44-513,124-39-1167,0 1 0,1 1-1,0 0 1,1 2 0,0 1-1,-22 17 1,41-29-82,0 1-1,-1 0 1,1 1-1,0-1 1,0 0 0,0 1-1,1-1 1,-1 1-1,0-1 1,1 1-1,0 0 1,0 0 0,0 0-1,0 0 1,0 0-1,0 0 1,0 4 0,1-6-3,0 0-1,1-1 1,-1 1 0,0 0 0,0-1 0,1 1 0,-1 0 0,0-1 0,1 1 0,-1 0 0,1-1 0,-1 1-1,1-1 1,-1 1 0,1-1 0,-1 1 0,1-1 0,-1 1 0,1-1 0,0 1 0,-1-1 0,1 0 0,0 1 0,-1-1-1,1 0 1,0 0 0,-1 0 0,1 1 0,0-1 0,1 0 0,21-2 490,-23 2-519,32-7 211,-1-2 1,-1-1 0,0-2 0,36-19 0,-45 21-120,38-26 0,-49 29-91,-1 0-1,0-1 0,-1-1 0,0 1 0,0-1 0,7-10 0,0-5-7,-1-1 0,-1 0 0,16-43-1,-13 19-10,13-58 1,-26 93-53,0 1 0,-1-1 1,-1 1-1,0-1 0,0 0 1,-2 1-1,-2-22 0,3 35 56,0-1-1,0 1 0,0-1 1,0 1-1,0-1 1,0 1-1,0-1 0,-1 1 1,1 0-1,0-1 0,0 1 1,0-1-1,0 1 1,-1-1-1,1 1 0,0 0 1,-1-1-1,1 1 1,0-1-1,-1 1 0,1 0 1,0-1-1,-1 1 0,1 0 1,0 0-1,-1-1 1,1 1-1,-1 0 0,1 0 1,-1 0-1,1-1 1,-1 1-1,1 0 0,0 0 1,-1 0-1,1 0 0,-1 0 1,1 0-1,-1 0 1,1 0-1,-1 0 0,1 0 1,-1 0-1,1 1 1,-1-1-1,1 0 0,-1 0 1,1 0-1,0 0 0,-1 1 1,1-1-1,-1 0 1,1 1-1,0-1 0,-1 0 1,1 0-1,0 1 1,-1-1-1,1 1 0,-1 0 1,-2 2-37,0 0 1,0 1-1,0-1 0,0 1 1,-3 5-1,-13 31 11,1 1 0,1 0 0,3 2 1,-10 47-1,20-73 39,1 0 0,1 1 0,1-1 0,1 29 0,0-37 56,1 0 0,0-1 0,1 1 1,0-1-1,0 1 0,1-1 0,0 0 0,0 0 1,1 0-1,0 0 0,7 8 0,-10-14-43,1 0 0,-1-1 0,1 1 0,-1-1 0,1 1-1,-1-1 1,1 0 0,0 0 0,0 0 0,0 0 0,0 0 0,0 0 0,0 0-1,0-1 1,0 1 0,0-1 0,2 1 0,0-1 46,0 0-1,0 0 1,0 0 0,0-1 0,0 1-1,0-1 1,0 0 0,6-3 0,-2 1 4,0-1 0,-1 0 0,0 0 0,0-1 0,0 0 0,0 0 0,-1-1 0,8-7 0,-2-2-202,18-28 1,-27 41 4,-4 6 16,-1 6-134,1-6 234,-1 1 1,1 0-1,0 0 0,1-1 1,-1 1-1,1 0 0,0 0 1,0 0-1,0 0 0,1 0 1,0-1-1,0 1 0,2 7 1,-2-9 29,1 1 0,-1-1 1,1 0-1,0 0 0,0 0 1,1 0-1,-1 0 0,1 0 1,-1 0-1,1-1 0,0 1 0,0-1 1,0 0-1,0 0 0,0 0 1,0 0-1,1 0 0,4 1 1,2 0 52,-1-1 0,0 0 1,0-1-1,1 0 0,-1-1 1,1 1-1,-1-2 0,0 1 1,1-2-1,16-3 0,7-4 204,50-21-1,-73 26-238,6-2 3,-2-1 1,1 0-1,-1-2 0,0 0 1,0 0-1,-1-1 1,-1-1-1,20-20 1,-19 15-39,0 0 1,-1-1 0,-1-1 0,-1 1 0,0-2 0,12-31 0,-4-8 85,-3 0 0,11-72-1,-21 84-296,-9 32 46,-1 12 5,-2 9-57,-2 7 145,2 1-1,-9 21 1,-13 36 58,-33 77-133,-61 74-45,18-34 256,32-42-12,-54 101-9,87-166 631,37-75-406,4-5 46,11-15 7,39-53-206,102-122-86,-64 89-12,12-14 98,-58 59-174,71-116 0,-33 17 29,10-15 172,-59 113-223,41-50 1,-18 31-280,-49 60 185,-6 10-62,-3 6-208,-25 41 237,1 1 1,-40 91-1,30-49 205,-33 68 0,26-72 0,-25 50 0,-79 195 656,119-275 278,43-97-273,1 13-680,2 0 1,27-40-1,50-55 198,-82 112-228,1 1 1,0 0-1,1 1 1,1 0-1,0 1 1,0 1-1,1 0 1,0 1-1,1 1 1,26-10-1,-30 15 4,0 1-1,0 1 0,0 0 0,1 1 0,-1 1 0,0 0 0,16 2 0,38-1 168,-54-2-98,6 0 4,30-6 0,-44 6-8,0 0 1,0-1-1,1 0 0,-1 0 0,0 0 1,-1-1-1,1 1 0,0-1 1,8-7-1,-10 7-5,0 0 0,-1-1 0,1 1 0,0-1 0,-1 1 0,0-1 0,0 0 0,0 0 0,0 0-1,-1 0 1,0 0 0,1 0 0,-1-5 0,0 7-17,-1 0-1,0 1 1,0-1-1,0 0 1,0 0-1,0 0 1,0 0-1,0 1 0,-1-1 1,1 0-1,0 0 1,-1 0-1,0 1 1,1-1-1,-1 0 1,0 1-1,0-1 0,0 1 1,0-1-1,0 1 1,0-1-1,-1 1 1,1 0-1,0-1 1,-1 1-1,1 0 1,-1 0-1,1 0 0,-1 0 1,0 0-1,-2 0 1,1 0-32,0 0 0,0 0-1,0 1 1,-1 0 0,1-1 0,0 1 0,0 0 0,-1 1 0,1-1 0,0 1 0,0-1-1,0 1 1,-5 2 0,-4 1-85,1 1 0,-12 8 0,15-9 63,-3 3 13,0 0-1,0 0 1,0 1 0,1 1-1,0 0 1,0 0 0,-10 15-1,19-23 50,-1 1 0,1-1-1,0 1 1,0 0-1,0-1 1,0 1 0,0 0-1,0 0 1,0 0-1,0 0 1,1-1-1,-1 1 1,1 0 0,0 0-1,-1 0 1,1 1-1,0-1 1,0 0 0,0 0-1,1 0 1,-1 0-1,0 0 1,1 0 0,-1 0-1,1 0 1,0-1-1,-1 1 1,1 0-1,0 0 1,0 0 0,0-1-1,1 1 1,-1 0-1,2 1 1,1 0 48,0 1 0,-1-1 0,2 0-1,-1 0 1,0-1 0,1 1 0,-1-1 0,1 0 0,-1 0 0,1 0 0,0-1 0,9 2-1,-1-2 8,0 0-1,0 0 0,0-1 1,-1-1-1,1 0 0,0-1 1,0 0-1,-1-1 0,1-1 0,-1 0 1,0 0-1,20-11 0,-10 2-39,49-33 209,-49 32-499,-21 13 246,0 0 0,0 1 0,0-1 0,0 1 0,0-1 1,1 1-1,-1 0 0,0-1 0,0 1 0,0 0 0,0 0 0,0-1 0,1 1 1,-1 0-1,0 0 0,0 0 0,0 1 0,2-1 0,-3 1 18,1 0 0,-1 0 0,0 0-1,1-1 1,-1 1 0,0 0 0,0 0 0,0 0-1,0 0 1,0 0 0,0 0 0,0 0 0,0 0-1,0 1 1,1 10 8,2-4 0,0 0 0,1-1-1,0 0 1,1 0-1,5 7 1,-8-11 2,0-1 0,0 0 0,1 0 0,-1 0 0,1 0 0,0 0 0,-1 0 0,1-1 0,0 1 0,0-1 1,0 0-1,0 0 0,0 0 0,0 0 0,0-1 0,5 1 0,8-1 133,1 0-1,0-2 1,0 0 0,0-1 0,25-8-1,-27 7-115,-1-1 0,1-1 0,-1 0 0,25-15 0,-31 16 3,-1 0 1,0 0-1,0-1 1,-1 1-1,0-2 0,0 1 1,0-1-1,0 1 1,-1-2-1,5-8 1,-10 15-30,1 0 0,-1 1 0,1-1-1,-1 0 1,0 0 0,1 0 0,-1 0 0,0 0 0,1 0 0,-1 0 0,0 0 0,0 0 0,0 0 0,0 0 0,0 0 0,0 0-1,0 0 1,-1 0 0,1 0 0,0 0 0,0 0 0,-1 0 0,0-2 0,0 3-9,0-1 0,0 0 0,0 1 1,0-1-1,0 0 0,0 1 0,0-1 0,0 1 0,0-1 0,0 1 0,0 0 1,0 0-1,0-1 0,0 1 0,-1 0 0,1 0 0,0 0 0,0 0 0,0 0 1,-2 1-1,-3-1-35,0 2 0,0-1 0,0 0 0,1 1 0,-1 0 0,1 1 0,-1-1 0,-6 6 1,-2 1 25,-22 20 0,30-24 14,0 0 1,0 1-1,1 0 0,0 0 1,-6 9-1,10-14 14,0 0 0,1 0 0,-1 0 0,1 0 0,-1 0-1,1 0 1,-1 0 0,1 1 0,-1-1 0,1 0 0,0 0 0,0 1 0,0-1 0,-1 0 0,1 0 0,1 1-1,-1-1 1,0 0 0,0 0 0,0 1 0,1-1 0,-1 0 0,0 0 0,1 0 0,-1 1 0,1-1 0,-1 0-1,1 0 1,0 0 0,0 0 0,-1 0 0,1 0 0,0 0 0,0-1 0,0 1 0,0 0 0,0 0 0,0 0-1,0-1 1,0 1 0,0-1 0,2 1 0,4 2 29,0-1 1,0 0-1,0 0 0,0 0 0,0-1 1,0-1-1,0 1 0,1-1 1,-1 0-1,10-2 0,11-2 140,37-11 0,-36 8-76,122-42-255,-127 40 142,-21 7-37,1 1 0,-1 0 0,0 0 0,0 1 1,0-1-1,1 1 0,-1-1 0,4 1 0,-6 0 40,0 0-1,0 1 0,0-1 0,0 0 0,0 1 0,0-1 1,0 0-1,-1 1 0,1-1 0,0 1 0,0 0 1,0-1-1,0 1 0,-1 0 0,1-1 0,0 1 1,-1 0-1,1 0 0,0-1 0,-1 1 0,1 0 0,-1 0 1,1 0-1,-1 0 0,0 0 0,1 0 0,-1 0 1,0 2-1,2 5 33,-2 0-1,1 1 1,-1-1 0,-1 0 0,1 1 0,-1-1-1,-1 0 1,0 1 0,-3 9 0,5-18-7,0 0 1,0 0 0,0 0-1,0 0 1,0 1 0,-1-1-1,1 0 1,0 0 0,0 0-1,0 1 1,0-1 0,0 0-1,0 0 1,0 0 0,0 1-1,0-1 1,0 0 0,0 0-1,0 0 1,0 1 0,0-1-1,0 0 1,0 0-1,0 0 1,0 0 0,0 1-1,1-1 1,-1 0 0,0 0-1,0 0 1,0 1 0,0-1-1,0 0 1,0 0 0,0 0-1,1 0 1,-1 0 0,8-3 315,14-16-51,-17 15-219,22-23 88,-19 19-169,-1 0 0,1 1 0,1 0 0,-1 0 0,14-7 0,-21 13-9,0 1 1,1-1 0,-1 1-1,0-1 1,0 1-1,1-1 1,-1 1 0,0 0-1,1 0 1,-1-1 0,1 1-1,1 0 1,-2 1 16,-1-1 1,1 0-1,0 0 1,-1 0-1,1 1 1,-1-1-1,1 0 1,-1 1-1,1-1 1,-1 0-1,0 1 1,1-1-1,-1 0 1,1 1-1,-1-1 1,0 1-1,1-1 1,-1 1-1,0-1 1,0 1-1,1 0 1,0 3-27,0 1-1,0-1 1,-1 0 0,0 1 0,1-1 0,-2 7-1,2 16 33,-1-26 24,1 1 0,-1-1 0,1 1 0,-1 0 0,1-1 0,0 0 0,0 1 0,0-1 0,-1 1 0,1-1 0,0 0 0,1 0-1,-1 0 1,0 0 0,0 1 0,0-1 0,1-1 0,1 2 0,-1-1 6,1 0 0,-1 0 0,0 0 0,1-1 1,-1 1-1,1-1 0,0 1 0,-1-1 0,1 0 0,3-1 0,5 0 49,0-1 1,0-1-1,0 0 0,12-5 0,-19 6-49,15-6 2,-1 0 0,-1-1 0,1-1 0,-2-1 0,1 0 0,-1-2 0,-1 1 0,-1-2 0,1 0 0,-2-1 0,0 0 0,-1-1 0,-1 0 0,0-1 0,15-33 0,77-216-46,-97 252-11,-4 8-58,0 0 0,0 0 0,0 0 1,-1 0-1,2-11 0,-3 17 83,-1 0 0,1 1 0,0-1 0,0 0 0,0 0 0,0 0 0,0 0 0,0 0 0,0 0 0,0 0 0,0 0 0,0 0 1,0 0-1,0 0 0,0-1 0,0 1 0,-1 0 0,1 0 0,0 0 0,0 0 0,0 0 0,0 0 0,0 0 0,0 0 0,0 0 0,0 0 0,0 0 0,0 0 0,0 0 0,0 0 0,0 0 0,0 0 0,0 0 0,0 0 0,0 0 0,0 0 0,0 0 0,0-1 0,0 1 1,0 0-1,0 0 0,0 0 0,0 0 0,0 0 0,0 0 0,0 0 0,0 0 0,0 0 0,0 0 0,0 0 0,0 0 0,0 0 0,0-1 0,0 1 0,0 0 0,0 0 0,0 0 0,0 0 0,0 0 0,0 0 0,0 0 0,0 0 0,-3 7-106,-3 11 142,-12 64-157,4 0 0,-6 128 0,20-179 330,0-1 0,2 1 0,2-1 0,1 0 0,1 0 0,13 40 0,-18-67-1037,2 9 790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7:06.0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21 7232,'-5'-9'3264,"42"6"-2848,-5-2 1056,4 10-896,17-5 544,5 0-640,6-5-128,-6 5-224,-3-3-96,-6 6 0,-14-3 384,-3 5-224,-14-2-1920,0 6 928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7:06.6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54 3808,'5'-17'1227,"-5"16"-1192,0 1 1,0-1 0,1 0 0,-1 1-1,0-1 1,1 0 0,-1 1 0,0-1-1,1 0 1,-1 1 0,1-1 0,-1 1 0,1-1-1,-1 1 1,1-1 0,0 1 0,-1-1-1,1 1 1,0 0 0,1-1 0,-1 0 156,0 0-111,-1 1-1,0-1 1,1 1-1,-1 0 1,1-1-1,-1 1 1,1 0-1,-1-1 1,1 1-1,-1 0 0,1 0 1,-1-1-1,1 1 1,-1 0-1,1 0 1,-1 0-1,1 0 1,-1 0-1,1 0 0,0 0 1,-1 0-1,1 0 1,-1 0-1,1 0 1,-1 0-1,1 0 1,-1 0-1,1 1 0,-1-1 1,1 0-1,-1 0 1,1 1-1,-1-1 1,1 0-1,-1 1 1,1-1-1,-1 0 0,1 1 1,-1-1-1,0 0 1,1 1-1,-1-1 1,0 1-1,1-1 1,-1 1-1,0-1 1,0 1-1,0-1 0,1 1 1,-1-1-1,0 2 1,1 1 262,0 1-1,0 0 1,0 0 0,0 0 0,-1 6-1,-3 19 688,2-24-784,0 0 0,1 0 0,-1 0 0,1-1 0,0 1 0,0 0 0,2 10 0,-2-15-206,0 0 1,0 0 0,0 0 0,0 0 0,0 0-1,0 0 1,1 0 0,-1 0 0,0 1 0,0-1-1,0 0 1,0 0 0,0 0 0,0 0 0,0 0-1,0 0 1,0 0 0,0 0 0,0 0 0,1 0-1,-1 0 1,0 0 0,0 0 0,0 0 0,0 0-1,0 0 1,0 0 0,0 0 0,0 0 0,1 0 0,-1 0-1,0 0 1,0 0 0,0 0 0,0 0 0,0 0-1,0 0 1,0 0 0,0 0 0,0 0 0,1 0-1,-1 0 1,0 0 0,0 0 0,0 0 0,5-6 561,5-9-282,12-33 109,10-17-159,-29 62-2452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7:08.6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98 511 1888,'-2'1'1015,"5"2"-356,1 0-205,-4-2 47,0-1-432,0 0-1,0 0 0,0 0 1,0 0-1,0 1 1,0-1-1,0 0 0,0 0 1,0 0-1,-1 0 1,1 1-1,0-1 1,0 0-1,0 0 0,0 0 1,0 0-1,0 0 1,0 1-1,0-1 0,0 0 1,0 0-1,0 0 1,0 0-1,1 1 0,-1-1 1,0 0-1,0 0 1,0 0-1,0 0 1,0 0-1,0 1 0,0-1 1,0 0-1,0 0 1,0 0-1,1 0 0,-1 0 1,0 0-1,0 0 1,0 1-1,0-1 0,0 0 1,1 0-1,-1 0 1,0 0-1,0 0 1,0 0-1,0 0 0,0 0 1,1 0-1,-1 0 1,0 0-1,0 0 0,0 0 1,0 0-1,1 0 1,-1 0-1,0 0 1,0 0-1,0 0 0,0 0 1,1 0-1,-1 0 1,0 0-1,0-1 0,13-3 1934,-9 1-1897,1 0 0,-1 0 0,0 0 0,0-1 0,0 1 0,-1-1 0,1 0 0,-1-1 0,4-5 0,3-7-39,10-21 1,-11 18-28,27-51 62,-4-1 0,38-120 1,-66 176-55,-1 8-37,-1 0-1,0 0 0,1-16 1,-5 20-116,-2 8 47,-5 10-21,-82 188-202,32-64 478,-126 251 1319,181-382-715,4-8-309,5-10-187,7-6-207,1 1 1,0-1 0,2 2-1,24-22 1,-6 11-182,48-30 0,111-46-25,-165 89 148,-4 1-36,-14 7-93,0 0 0,12-4 1,-20 9 76,-1 0 0,1-1 0,-1 1 0,1 0 0,0 0 0,-1 0 0,1 0 0,-1 0 0,1 0 0,0 0 0,-1 0 0,1 0 0,0 0 0,-1 0 0,1 0 0,0 0 0,0 1 8,-1-1 1,0 0-1,0 0 1,0 0 0,0 1-1,0-1 1,0 0-1,0 0 1,0 1 0,0-1-1,0 0 1,0 0-1,0 1 1,0-1-1,0 0 1,0 0 0,0 0-1,0 1 1,0-1-1,0 0 1,0 0-1,0 1 1,0-1 0,0 0-1,0 0 1,-1 0-1,1 1 1,0-1 0,-14 19-9,11-17 60,-18 22 73,10-12-183,-17 22 1,26-31 64,0 0-1,0 0 1,0 0 0,1 0 0,-1 0 0,1 1 0,0-1 0,0 0 0,0 1 0,1-1 0,-1 0-1,1 1 1,0 6 0,0-9 20,0 1-1,0-1 0,1 0 1,-1 1-1,1-1 1,-1 1-1,1-1 1,0 0-1,-1 0 0,1 1 1,0-1-1,0 0 1,0 0-1,0 0 1,0 0-1,0 0 0,0 0 1,0 0-1,1 0 1,-1 0-1,0-1 1,0 1-1,1 0 0,-1-1 1,1 1-1,-1-1 1,0 0-1,1 1 1,1-1-1,5 1 70,0 0-1,-1-1 1,1 0-1,9-1 1,-11 1-40,5-1 30,0 0 1,0-1 0,19-4-1,-28 5-60,1 0 0,0 0-1,-1 0 1,1 0 0,0 0 0,-1-1-1,1 1 1,-1-1 0,0 0 0,0 0-1,1 1 1,-1-1 0,0-1 0,-1 1-1,1 0 1,0 0 0,-1-1 0,1 1-1,1-4 1,-3 5-15,1-1 0,-1 1 0,0-1 0,0 1 0,0-1 0,0 1-1,0-1 1,0 1 0,0 0 0,0-1 0,0 1 0,-1-1 0,1 1 0,0-1 0,-1 1 0,1 0-1,-1-1 1,0 1 0,1 0 0,-1 0 0,-1-2 0,-2-1-2,1 0 0,-1 0-1,0 0 1,-5-3 0,9 7-4,-22-16-126,-1 1-1,-45-21 0,67 35 123,1 1 3,0 0 0,0 0-1,0 0 1,0 0-1,0 0 1,0 0-1,-1 0 1,1 0-1,0 0 1,0 0-1,0 0 1,0 0-1,0 0 1,0 0-1,0-1 1,0 1-1,-1 0 1,1 0-1,0 0 1,0 0 0,0 0-1,0 0 1,0 0-1,0 0 1,0-1-1,0 1 1,0 0-1,0 0 1,0 0-1,0 0 1,0 0-1,0 0 1,0-1-1,0 1 1,0 0-1,0 0 1,0 0-1,0 0 1,0 0 0,0 0-1,0 0 1,0-1-1,0 1 1,0 0-1,0 0 1,0 0-1,0 0 1,0 0-1,1 0 1,-1 0-1,0-1 1,9-4-29,11-1 67,10 1-26,-1 1-1,54 0 1,-74 4-6,-1 1 0,0 0 0,0 0 0,0 1 0,0 0-1,0 0 1,0 1 0,-1 0 0,1 0 0,-1 1 0,1 0 0,-1 0 0,-1 1 0,1 0-1,-1 0 1,1 0 0,-2 1 0,1 0 0,0 0 0,-1 1 0,-1-1 0,1 1 0,4 8-1,-6-10 101,1 0 0,0 0-1,0 0 1,0-1 0,0 0-1,1 0 1,0 0 0,0 0-1,0-1 1,0 0 0,0 0-1,1 0 1,0-1 0,-1 0-1,10 3 1,3 2 60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7:11.3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10 615 3072,'1'5'3578,"1"-3"-3407,-1 0-1,1-1 0,0 1 0,0 0 0,0-1 0,0 1 0,0-1 0,1 1 0,-1-1 0,0 0 0,0 0 1,1 0-1,-1 0 0,1-1 0,3 2 0,4-1 309,-1 1 1,1-1 0,10 0-1,-13-1-321,0-1-1,1 1 0,-1-1 0,0-1 1,1 1-1,-1-1 0,0 0 1,9-5-1,-14 6-123,1 0 1,-1 0 0,0-1-1,0 1 1,0-1-1,0 1 1,0-1 0,0 0-1,0 0 1,0 0-1,-1 0 1,1 0-1,-1 0 1,0 0 0,1-1-1,-1 1 1,0 0-1,0-1 1,-1 1 0,1-1-1,0 1 1,-1-1-1,0 1 1,1-1-1,-1 0 1,0 1 0,-1-4-1,0-3 22,0 1 0,-1 0 1,0 0-1,0-1 0,-1 2 0,-6-12 0,8 16-68,0 0 1,-1 0-1,1 1 0,-1-1 1,0 1-1,1-1 1,-1 1-1,-1 0 0,1 0 1,0-1-1,0 2 0,-1-1 1,1 0-1,-1 0 0,0 1 1,0-1-1,1 1 1,-1 0-1,-6-2 0,7 3 3,-1 0-1,0 0 0,0 1 1,1-1-1,-1 0 0,1 1 0,-1 0 1,0-1-1,1 1 0,-1 0 1,1 1-1,0-1 0,-1 0 1,-1 2-1,-3 2 8,1 0-1,0 0 1,-8 9 0,6-6 21,1 1 0,0 0 1,1 0-1,0 1 1,0 0-1,1 0 0,-7 19 1,10-25 12,1 1 1,0-1 0,0 0-1,0 1 1,0-1 0,1 1-1,-1-1 1,1 1 0,0-1-1,1 1 1,-1-1 0,1 1-1,0-1 1,0 0 0,0 1 0,1-1-1,-1 0 1,1 0 0,0 0-1,1 0 1,-1 0 0,4 4-1,2 1-20,-3-2 113,1 0 0,1-1 0,9 9 0,-14-14-86,1 1 0,0 0 1,0-1-1,0 0 1,0 1-1,0-1 1,0 0-1,0 0 0,0-1 1,0 1-1,0-1 1,7 1-1,2-2 52,0 0 0,0-1 0,1 0 0,-1-1 0,-1 0 0,18-7 0,66-36 449,-93 45-538,20-12 12,-1-2 0,0 0 0,-1-1 1,0-1-1,29-34 0,-48 49-35,1 0 0,0 1 0,0-1 0,-1 0-1,1 0 1,1 1 0,-1 0 0,0-1 0,0 1 0,1 0-1,-1 0 1,0 0 0,1 0 0,-1 0 0,1 1 0,3-1 0,-3 1 6,-1 0 0,0 1 0,1-1 1,-1 1-1,0 0 0,1 0 1,-1 0-1,0 0 0,0 0 1,0 0-1,0 0 0,0 1 1,0-1-1,0 1 0,0 0 1,0-1-1,2 4 0,9 9-64,-8-10 108,-1 1 0,1 0 0,-1 0-1,0 0 1,0 1 0,5 8 0,-9-14-14,0 0 0,0 1-1,1-1 1,-1 0 0,0 0 0,1 1 0,-1-1 0,0 0 0,1 0 0,-1 0-1,0 0 1,1 0 0,-1 1 0,0-1 0,1 0 0,-1 0 0,0 0 0,1 0 0,-1 0-1,1 0 1,-1 0 0,0 0 0,1 0 0,-1-1 0,0 1 0,1 0 0,-1 0-1,0 0 1,1 0 0,-1 0 0,0-1 0,1 1 0,-1 0 0,1-1 0,10-7 226,-10 7-222,0 0-1,0-1 0,0 1 0,0-1 0,0 1 0,0-1 0,-1 0 0,1 1 0,-1-1 0,1 0 0,-1 0 0,0 1 0,0-1 0,0 0 0,0 0 1,0 1-1,0-1 0,-1-2 0,1 1-17,-1 0 0,0 1 0,0-1 0,0 1 0,-1 0-1,1-1 1,-1 1 0,1 0 0,-1 0 0,0 0 0,-2-3 0,1 2-8,-1 0 0,0 0 0,0 1 0,1-1 1,-1 1-1,-1-1 0,1 1 0,0 1 0,-1-1 0,1 1 0,-1-1 0,1 1 0,-1 0 0,-4 0 0,-1 2-25,1-1-1,0 2 1,0-1-1,1 1 1,-1 1-1,0-1 0,-12 7 1,0 1-107,-36 24-1,52-30 132,0 0-1,-1 0 0,1 1 1,1 0-1,-1-1 0,1 2 0,0-1 1,-4 7-1,6-9 20,0 0 0,1-1-1,0 1 1,0 0 0,0 0 0,0 0 0,0 0 0,0 0 0,1 0-1,-1 0 1,1 0 0,0 0 0,0 0 0,0 0 0,1 0 0,-1 0-1,0 0 1,1 0 0,0 0 0,2 4 0,-2-5-6,0 0 1,1 0 0,-1-1 0,1 1-1,0 0 1,-1-1 0,1 1-1,0-1 1,0 0 0,0 1-1,0-1 1,0 0 0,1 0-1,-1 0 1,0-1 0,0 1-1,1-1 1,-1 1 0,0-1-1,1 0 1,-1 1 0,4-1-1,4 0 119,1-1-1,0 1 0,15-4 1,-11 1-86,0-1 0,0 0 0,-1-2 0,0 1 0,0-2 0,0 1 0,0-2 0,-1 0 0,-1-1 0,1 0 0,-1-1 0,-1 0 0,0 0 0,0-2 0,15-20 0,-26 31-60,0 1 1,0-1-1,1 1 1,-1-1-1,0 1 1,0-1-1,1 1 1,-1-1-1,0 1 1,1-1 0,-1 1-1,1 0 1,-1-1-1,1 1 1,-1 0-1,0-1 1,1 1-1,-1 0 1,1 0-1,0-1 1,2 10-545,0 3 569,3 11 80,5 18-192,-9-37 133,-1 0 1,1 0-1,0-1 0,0 1 1,0 0-1,0-1 1,1 1-1,0-1 1,-1 0-1,5 4 0,-5-6 22,0 0 1,0 0-1,0 0 0,0 0 0,0 0 0,1 0 0,-1-1 0,0 1 1,0-1-1,1 0 0,-1 1 0,0-1 0,1 0 0,-1-1 0,0 1 0,1 0 1,-1-1-1,0 1 0,0-1 0,5-1 0,247-85 466,-168 50-507,-76 31-16,-10 6 9,0 0 0,0 0-1,0 0 1,0 0 0,1 0-1,-1 0 1,0 0 0,0 0-1,0-1 1,0 1 0,0 0 0,0 0-1,0 0 1,0 0 0,0 0-1,0 0 1,0 0 0,0 0 0,0 0-1,-1-1 1,1 1 0,0 0-1,0 0 1,0 0 0,0 0-1,0 0 1,0 0 0,0 0 0,0 0-1,0 0 1,0 0 0,0-1-1,0 1 1,0 0 0,0 0 0,0 0-1,-1 0 1,1 0 0,0 0-1,0 0 1,0 0 0,0 0 0,0 0-1,0 0 1,0 0 0,0 0-1,-1 0 1,1 0 0,0 0-1,0 0 1,-2 0-22,0-1-1,0 1 1,0 0-1,0 0 1,0 0-1,0 1 1,0-1-1,0 0 1,-2 2-1,-24 7-86,-36 17 1,52-20 95,0 0 0,1 1 1,0 1-1,0-1 0,-14 16 1,23-21 30,0 0 0,-1 0 0,2 0 0,-1 1 0,0-1 0,0 1 0,1-1 0,-1 1 0,1 0 0,0-1 0,0 1 0,0 0 0,0 0 0,1 0 0,-1 4 0,1-6-16,0 1 0,0-1 0,0 0 0,0 0 0,0 1 0,1-1 1,-1 0-1,1 0 0,-1 0 0,1 0 0,-1 1 0,1-1 0,0 0 0,-1 0 0,3 1 0,-2 0 12,1-1-1,0 1 1,0-1-1,0 0 1,0 0-1,0 0 1,0 0-1,0 0 1,0 0-1,4 1 1,3 0 43,0-1 0,-1 0 0,1-1 1,0 1-1,16-3 0,46-9 237,-51 7-249,19-3 20,-2-2 0,45-17 0,-64 19-34,0-1 1,-1 0-1,0-2 1,0 0-1,-1-1 1,21-18-1,-9 3-14,-2-2-1,0-1 1,39-58-1,50-107 138,-44 69-122,-61 109-65,-3 5-12,0 0-1,-1-1 1,0 1-1,8-25 1,-14 36 39,0 0 0,0-1 0,0 1 1,0 0-1,1 0 0,-1-1 0,0 1 0,0 0 0,0-1 0,0 1 1,0 0-1,0-1 0,0 1 0,0 0 0,0-1 0,0 1 0,-1 0 0,1-1 1,0 1-1,0 0 0,0 0 0,0-1 0,0 1 0,0 0 0,-1 0 1,1-1-1,0 1 0,0 0 0,-1 0 0,1-1 0,0 1 0,0 0 0,-1 0 1,1 0-1,0-1 0,0 1 0,-1 0 0,1 0 0,0 0 0,-1 0 1,1 0-1,0 0 0,0 0 0,-1 0 0,1 0 0,0 0 0,-1 0 0,-15 4-195,9 0 140,1 0 0,0 0 1,0 1-1,0 0 0,1 0 1,0 1-1,0-1 1,-7 12-1,-30 55-11,39-67 82,-29 61-16,-23 72 0,12-27-8,43-110 18,-50 124 24,39-93 478,-13 62-1,24-93-491,0-1 0,0 0 0,0 0 0,0 0 0,0 0 0,0 1 0,0-1 1,0 0-1,0 0 0,0 0 0,-1 0 0,1 1 0,0-1 0,0 0 0,0 0 0,1 0 0,-1 1 0,0-1 0,0 0 0,0 0 0,0 0 0,0 1 0,0-1 1,0 0-1,0 0 0,0 0 0,0 0 0,0 1 0,0-1 0,1 0 0,-1 0 0,0 0 0,0 0 0,0 0 0,0 0 0,0 1 0,1-1 0,-1 0 0,7-5 274,12-15 18,-15 16-217,6-7 11,0 1 1,23-18-1,-30 25-147,1 1 0,0-1 0,-1 1 1,1 0-1,0 0 0,0 1 0,0-1 0,1 1 0,-1 0 1,0 0-1,0 0 0,1 0 0,-1 1 0,7 0 0,2 2-48,-1 0 0,0 1 0,0 1 0,-1 0 0,1 0 0,10 7 0,67 40 348,-47-25-111,-14-9-189,47 19-1,-59-30-1203,23 6 0,-25-9-1076,0-1-1,18 1 0,7-2-3355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7:30.4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9 187 3488,'-1'-1'174,"0"-1"1,0 0-1,0 1 0,0-1 1,0 0-1,0 0 0,1 0 1,-1 0-1,0-2 0,1 3 13,0 0 0,0-1 0,0 1 0,1 0 0,-1 0 0,0 0 0,0 0 0,1 0 0,-1 0 0,1 0 0,-1 1 0,1-1 0,-1 0 0,1 0 0,0 0 0,-1 0 0,1 1 0,1-2 0,1-3 777,1 2-85,3 8-445,1 7-173,0 1 1,-1 0-1,0 0 0,-1 0 1,-1 1-1,5 17 0,11 27 369,-3-18-75,22 58 275,-36-84-454,0 1 0,-1-1 0,0 1 1,-2-1-1,1 20 0,-2-34-291,-1 0 0,1 0 0,-1 0 0,1 0 0,-1-1 0,1 1 1,-1 0-1,1 0 0,0-1 0,-1 1 0,1 0 0,-1 0 0,1-1 0,0 1 0,-1-1 0,1 1 0,0 0 0,-1-1 0,-15-23-42,10 16-27,1 0 1,-1 0 0,2-1 0,-1 0 0,1 1-1,-5-18 1,9 23-27,-23-116-107,21 103 97,1 0 1,1 0-1,0 0 0,1 0 1,5-26-1,1 7 59,-4 19-24,0 0-1,1 1 0,12-30 1,-14 41-19,1-1 0,0 0 0,-1 1 0,2-1 0,-1 1-1,1 0 1,-1 0 0,1 1 0,0-1 0,0 1 0,1-1 0,-1 1 0,1 1 0,-1-1 0,10-3 0,-6 3 22,-1 0 1,1 0 0,0 1-1,0 0 1,0 1 0,0 0-1,0 0 1,0 1 0,0-1-1,0 2 1,0-1 0,0 1-1,0 1 1,0-1 0,0 2-1,0-1 1,9 5 0,-14-6 14,0 1-1,0-1 1,0 1 0,0 0 0,0 0-1,-1 0 1,1 0 0,-1 1 0,1-1-1,-1 1 1,0-1 0,0 1 0,0 0 0,-1 0-1,3 3 1,-2-1 20,-1 0 1,1 0-1,-1 0 1,0 0-1,0 0 1,-1 0-1,1 1 1,-1 9-1,-2-1 62,0 0-1,-1 0 1,0 0 0,-1-1-1,-1 1 1,-9 18 0,-37 62 331,43-81-388,-1 0 0,-1 0 0,0-1 0,-21 19 0,20-24-31,6-3-95,16-3-57,-4-1 100,0 1 0,0 0-1,-1 1 1,1 0 0,0 0-1,-1 0 1,1 0 0,-1 1-1,0 0 1,0 1 0,8 5-1,-8-5 21,0 1-1,0 0 0,0 0 0,-1 0 0,0 1 0,0-1 1,0 1-1,-1 0 0,0 1 0,5 9 0,-8-13 45,0 0-1,0 0 1,-1 0-1,1 0 1,-1 0-1,1 0 0,-1 0 1,0 0-1,0 0 1,0 0-1,-1 0 1,1 0-1,-1 0 0,0 0 1,0 0-1,0 0 1,0 0-1,0 0 1,0 0-1,-1-1 0,0 1 1,1-1-1,-1 1 1,0-1-1,0 1 1,-4 2-1,1 0 78,-1 0 0,0-1 0,1 0 0,-2 0 0,1 0 1,0-1-1,-1 0 0,1 0 0,-1 0 0,-11 2 0,-21 0-74,-1-1 1,1-2-1,-41-4 0,22 1-3054,146-1-9633,-44 3 8822,8-3 1124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7:30.9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43 4224,'-1'-1'165,"1"-1"0,-1 0 0,1 1 0,0-1-1,-1 0 1,1 1 0,0-1 0,0 0 0,0 0 0,0 1 0,1-1 0,-1 0 0,0 1 0,1-1 0,-1 0 0,1 1-1,-1-1 1,1 0 0,0 1 0,0-1 0,0 1 0,0 0 0,0-1 0,0 1 0,6-2 4518,-7 3-4578,4 8 1322,0 14-587,-2 11 965,-5 56-1,0-13-896,-2 68-252,5-70-432,0-73-309,10-9-4118,-2-13-4204,-3-1 3892,-5 5 2302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7:31.3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 42 4992,'-31'-6'1589,"20"6"2914,22 1-2521,22-3-481,0-1 0,39-9-1,18-2-759,-89 13-737,24-1 80,-1 0 0,47 2 0,-70 1-71,13 0-625,0 0-1,0 2 0,25 7 1,-33-8-940,0-1 0,0 1 0,11 1 0,1-2-3824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7:31.8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220 8 5056,'9'-7'6755,"-9"7"-6667,1 11 3952,-2 0-4502,-15 142 4035,3 76-2642,11-183-705,-5 33 233,0 30 346,7-108-602,1-2-163,1 0-1,0 0 1,-1 0 0,1 0-1,0-1 1,-1 1 0,0 0-1,1-1 1,-1 1 0,0-1-1,0 1 1,0-1 0,2-2-1,-1 1 19,93-112-159,-94 113 95,1 0 0,0 1 0,0-1-1,0 0 1,0 1 0,1 0 0,-1-1 0,0 1 0,0 0 0,1 0-1,-1 0 1,1 1 0,-1-1 0,1 1 0,-1-1 0,1 1 0,-1 0-1,6 0 1,-7 0 17,1 0 1,-1 1-1,1-1 0,-1 1 0,1-1 0,0 1 0,-1 0 1,0-1-1,1 1 0,-1 0 0,0 0 0,1 0 0,-1 0 1,0 0-1,0 0 0,0 1 0,0-1 0,0 0 0,0 0 1,0 1-1,0-1 0,0 1 0,-1-1 0,1 1 0,-1-1 1,1 1-1,-1-1 0,1 1 0,-1 0 0,0 1 0,1 4 86,-1-1 0,1 1-1,-2-1 1,1 0 0,-1 1 0,0-1-1,0 0 1,0 1 0,-1-1-1,0 0 1,0 0 0,-1 0 0,0-1-1,0 1 1,0 0 0,-1-1 0,1 0-1,-1 0 1,-1 0 0,1 0-1,-1-1 1,1 0 0,-1 0 0,-1 0-1,1 0 1,0-1 0,-1 0-1,0 0 1,0 0 0,0-1 0,0 0-1,0 0 1,0-1 0,0 1-1,-1-1 1,-11 0 0,-6 0 86,-1-1 0,-33-5-1,42 2-656,-21-6-1,26 6-998,-1-2-1,-15-7 1,18 7-49,8 3 379,-1 1 1,1 0-1,-1-1 0,1 1 0,-1-1 1,1 0-1,0 1 0,0-1 0,-1-2 1,-2-5-3626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9:16.5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 18 3488,'0'-1'250,"-1"-1"0,1 1-1,-1-1 1,1 1 0,-1 0 0,1-1 0,-1 1 0,0-1 0,-1 0-1,1 0 650,4 5 1288,-6 3-1772,1 1 0,0 0 0,1 0 0,0 1 0,0-1 0,0 0 0,1 14 0,0-10-201,-1 0 0,-2 15 0,-2-3-101,2-15-22,1 0-1,0 0 1,1 0-1,0 1 1,0-1 0,0 0-1,1 1 1,1-1-1,-1 0 1,3 10 0,-1-9 302,-2-8-410,0 0 1,1 1-1,-1-1 1,0 1-1,1-1 1,-1 0-1,1 1 1,-1-1-1,1 0 1,-1 1-1,1-1 1,0 0-1,0 0 1,0 0-1,0 1 1,0-1-1,1 1 1,6 3-592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6:55.4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377 77 3072,'0'-1'163,"0"0"1,1 0-1,-1 0 0,0 0 1,1 0-1,-1 0 1,0-1-1,0 1 0,0 0 1,0 0-1,0 0 1,0 0-1,0 0 0,-1 0 1,1-2-1,-1-5 1191,1 2-758,1 0 1,0 1 0,3-11 0,-1 0 2013,-7 17-2397,-16 45-143,-17 32 298,13-37 395,-54 68 1,-42 31 370,103-121-925,2 1 0,0 0 0,1 2-1,0 0 1,-14 34 0,51-79-1404,12-7-6660,-17 20 5167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6:55.8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29 219 4224,'-2'-1'322,"-17"-10"671,19 11-902,0-1 0,-1 1 1,1 0-1,-1 0 0,1 0 1,-1-1-1,1 1 0,0 0 1,-1 0-1,1-1 0,0 1 1,-1 0-1,1-1 0,0 1 1,0 0-1,-1-1 0,1 1 1,0-1-1,0 1 0,0 0 1,-1-1-1,1 1 0,0-1 1,0 1-1,0-1 0,0 1 0,0-1 1,0 1-1,0 0 0,0-1 1,0 1-1,0-1 0,0 1 1,0-1-1,0 0 0,5-3 238,1-1-1,-1 1 1,1 0-1,0 0 1,0 1-1,0 0 1,7-3-1,48-13 603,-42 13-564,285-63 2294,-229 54-2282,244-33-11,-317 47-360,6 0 63,0 1 0,0-1-1,-1 1 1,1 0 0,0 1 0,0 0-1,0 0 1,8 3 0,-16-4-80,1 0 1,-1 0-1,0 1 0,0-1 1,1 0-1,-1 0 0,0 0 1,0 1-1,1-1 0,-1 0 1,0 0-1,0 1 0,1-1 1,-1 0-1,0 1 0,0-1 1,0 0-1,0 0 1,1 1-1,-1-1 0,0 0 1,0 1-1,0-1 0,0 0 1,0 1-1,0-1 0,0 0 1,0 1-1,0-1 0,0 0 1,0 1-1,0-1 0,0 0 1,0 1-1,-1-1 1,1 0-1,0 1 0,0-1 1,0 0-1,0 1 0,-1-1 1,1 0-1,0 0 0,0 1 1,0-1-1,-1 0 0,1 0 1,0 1-1,0-1 1,-1 0-1,1 0 0,-1 0 1,-17 14-2054,17-13 1979,-18 10-2999,4 0 922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6:56.1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76 4064,'-15'0'1307,"14"0"-1274,1 0 0,0 0 0,0 0 1,0 0-1,0 0 0,0-1 1,-1 1-1,1 0 0,0 0 1,0 0-1,0 0 0,0 0 1,0 0-1,0 0 0,0 0 0,-1 0 1,1 0-1,0 0 0,0 0 1,0 0-1,0-1 0,0 1 1,0 0-1,0 0 0,0 0 1,0 0-1,-1 0 0,1 0 0,0-1 1,0 1-1,0 0 0,0 0 1,0 0-1,0 0 0,0 0 1,0 0-1,0-1 0,0 1 1,0 0-1,0 0 0,0 0 0,0 0 1,0 0-1,0-1 0,0 1 1,0 0-1,1 0 0,-1 0 1,0 0-1,0 0 0,0 0 1,0 0-1,0-1 0,0 1 1,0 0-1,0 0 0,3 0 393,-1-1 0,0 1-1,0-1 1,1 0 0,-1 1 0,0-1-1,3-2 1,11-4 819,39-7 917,64-9 1,-41 13-1560,109 2-1,-65 13 616,-106-3-2132,0 1 0,23 8 0,-28-7-2283,0 0 1,12 7-1,-5 0-643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6:56.7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263 7 3808,'-3'-6'1025,"4"7"-357,0 0-622,-1 0-1,0-1 1,0 1 0,1 0-1,-1 0 1,0-1 0,0 1-1,0 0 1,0 0 0,0-1-1,0 1 1,0 0-1,0 0 1,0-1 0,0 1-1,-1 1 1,-15 55 2093,-1-6-1192,-2 0 0,-2-1 0,-3-1 0,-30 47 1,1-21-332,9-14-224,43-58-364,-1 0 1,0 0 0,1 0 0,-1 0 0,1 0 0,0 0 0,0 0 0,0 0-1,1 0 1,-1 0 0,1 0 0,0 1 0,0 3 0,0-5 5,0 0 1,1 0-1,-1-1 1,1 1-1,-1 0 1,1-1-1,0 1 1,0 0-1,0-1 1,0 1-1,0-1 1,0 1-1,0-1 1,0 1-1,1-1 1,-1 0-1,0 0 1,1 0-1,-1 0 1,1 0-1,-1 0 1,1 0-1,0 0 1,-1 0-1,3 0 1,10 3 145,1 0 0,-1-1 1,1 0-1,-1-1 0,1-1 0,16 0 1,90-10-1188,-115 9 789,15-7-3589,-10 3-2140,-6 3 2795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6:57.1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5 131 7040,'-5'5'3200,"37"-21"-2752,-6 8 1280,11 4-1024,21-9 832,5 1-864,5-8-32,-1 9-352,1-6-1,-5 2-159,0 3 64,-5 4-96,1 8-2303,-10 8 1183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7:00.1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6 679 3552,'0'0'34,"0"0"-1,0 0 1,0 0 0,0-1-1,0 1 1,0 0 0,0 0-1,0 0 1,0 0 0,0 0-1,0 0 1,0 0 0,0 0-1,0 0 1,0-1 0,0 1-1,0 0 1,0 0 0,0 0-1,0 0 1,0 0 0,0 0-1,-1 0 1,1 0 0,0 0-1,0 0 1,0 0 0,0 0-1,0 0 1,0 0 0,0 0-1,0 0 1,0-1 0,-1 1-1,1 0 1,0 0 0,0 0-1,0 0 1,0 0 0,0 0-1,0 0 1,0 0 0,0 0-1,-1 1 1,1-1 0,0 0-1,0 0 1,-2 1 2003,2-2-1710,1 0-1,-1 0 1,0 0-1,1 0 0,-1-1 1,0 1-1,0 0 1,0 0-1,0-1 1,-1-1-1,2-8 232,14-13 79,0 0 0,23-25-1,-21 27-455,75-91 91,-69 88-174,0 2-1,36-27 1,-57 47-93,1 2-1,0-1 0,0 0 1,-1 0-1,1 1 0,1 0 1,-1-1-1,0 1 0,0 1 1,0-1-1,5 0 0,-7 0 2,0 2 0,0-1-1,0 0 1,0 0 0,0 0 0,1 0-1,-1 1 1,0-1 0,0 0-1,0 1 1,0-1 0,0 1-1,0 0 1,0-1 0,0 1-1,0 0 1,0-1 0,-1 1-1,1 0 1,0 0 0,0 0-1,-1 0 1,1 0 0,0 0-1,-1 0 1,1 0 0,-1 0-1,1 0 1,-1 0 0,0 0 0,1 0-1,-1 0 1,0 3 0,2 4 39,-2 1 1,1 0 0,-1-1-1,0 1 1,-1 0 0,0 0-1,0-1 1,-1 1 0,0-1 0,-6 15-1,-4 6 113,-26 44 0,30-58-102,-2 3 36,6-9 92,-1 0-1,0 0 1,-12 14 0,17-22 344,5-2-174,11-5-32,22-10-230,2-5-187,56-38 0,18-10-30,-110 67 111,1 0 0,-1 0-1,1 1 1,0-1 0,-1 1 0,1 0-1,0 0 1,9 0 0,-12 1 6,-1 0-1,1 0 1,0 1 0,-1-1-1,1 0 1,-1 0-1,1 1 1,0-1 0,-1 1-1,1 0 1,-1-1 0,0 1-1,1 0 1,-1 0 0,1 0-1,-1 0 1,0 0 0,0 0-1,0 0 1,0 0 0,0 0-1,0 1 1,0-1 0,0 0-1,0 1 1,0-1 0,-1 1-1,1-1 1,0 4 0,1 4 27,0 0 1,-1 0-1,-1 1 1,0-1-1,0 0 1,0 1-1,-1-1 1,-1 0-1,0 1 1,0-1 0,-4 10-1,5-18 25,0 1 1,1-1-1,-1 1 0,1 0 1,-1-1-1,1 1 0,-1 0 1,1-1-1,0 1 0,0 0 1,0-1-1,0 3 0,0-4-27,0 1-1,0-1 1,0 0-1,0 0 1,0 0-1,1 0 1,-1 1 0,0-1-1,0 0 1,0 0-1,0 0 1,0 0-1,1 0 1,-1 0-1,0 0 1,0 1 0,0-1-1,1 0 1,-1 0-1,0 0 1,0 0-1,0 0 1,1 0-1,-1 0 1,0 0 0,0 0-1,0 0 1,1 0-1,-1 0 1,0 0-1,1 0 1,11-6 328,-2-1-268,-1 1 0,-1-2 1,1 1-1,-1-1 0,10-12 1,31-48-228,-34 45 241,-14 22-129,0-1 0,0 0 0,0 1 0,1-1 0,-1 1 0,0-1 0,1 1 0,-1 0 0,1 0 0,3-2 0,-5 3 32,0 0-1,0 0 1,1 0-1,-1 0 1,0 0-1,0-1 1,1 1-1,-1 0 1,0 0-1,0 1 1,0-1-1,1 0 1,-1 0-1,0 0 1,0 0-1,1 0 1,-1 0-1,0 0 0,0 0 1,0 0-1,1 0 1,-1 1-1,0-1 1,0 0-1,0 0 1,1 0-1,-1 0 1,0 1-1,0-1 1,0 0-1,0 0 1,0 1-1,3 14-224,-3 119 258,0-133-2,0 0 0,0 0 0,0 0 0,0 0 1,0 0-1,0 0 0,0 0 0,1 0 0,-1 0 0,0 0 0,0-1 1,1 1-1,-1 0 0,1 0 0,-1 0 0,1 0 0,-1 0 0,1-1 1,-1 1-1,1 0 0,0-1 0,0 1 0,-1 0 0,1-1 0,0 1 1,0-1-1,-1 1 0,1-1 0,0 1 0,0-1 0,0 0 0,0 1 1,0-1-1,0 0 0,1 0 0,1 0 28,-1 0-1,1 0 1,-1 0 0,1 0-1,0-1 1,-1 1-1,1-1 1,-1 0 0,0 0-1,1 0 1,-1 0-1,4-2 1,15-13 31,0-1 0,-1-1 1,21-23-1,-16 15-42,17-17-357,-42 42 305,0 1 1,1 0-1,-1 0 1,0-1-1,1 1 0,-1 0 1,0 0-1,0-1 0,1 1 1,-1 0-1,1 0 1,-1 0-1,0 0 0,1-1 1,-1 1-1,0 0 0,1 0 1,-1 0-1,1 0 1,-1 0-1,0 0 0,1 0 1,-1 0-1,1 0 0,-1 0 1,0 0-1,1 1 1,-1-1-1,1 0 0,0 1 1,-1-1 0,1 1 0,-1-1-1,0 1 1,1 0 0,-1-1 0,0 1 0,1 0-1,-1-1 1,0 1 0,0 0 0,1 0 0,-1-1-1,0 2 1,0 25-17,-2-11-71,1-10 98,0 1 1,0 0-1,1 0 0,0 0 0,1 12 1,0-17 12,-1 0-1,1-1 1,-1 1 0,1 0 0,0-1 0,0 1 0,-1-1 0,1 1 0,0-1 0,0 1 0,0-1 0,1 0 0,-1 1 0,0-1-1,0 0 1,1 0 0,-1 0 0,1 0 0,-1 0 0,1 0 0,-1-1 0,1 1 0,-1 0 0,1-1 0,0 1 0,-1-1 0,1 0-1,2 1 1,8 0 116,0 0 0,0-1-1,-1 0 1,1-1 0,0 0-1,0-1 1,11-3 0,5-3-73,45-19 0,-54 18-69,0-2 0,-1 0 0,0-1 0,-1-1-1,0-1 1,23-24 0,-37 35 5,15-14 72,23-31 0,-41 49-72,0-1 1,0 0 0,0 0 0,0 0-1,0 0 1,0 0 0,0 0-1,0 0 1,0 0 0,0 0-1,0 0 1,0 0 0,0 0 0,0 0-1,0 0 1,0 0 0,0 0-1,0 0 1,0 0 0,0 0-1,0 0 1,0 0 0,1 0 0,-1 0-1,0 0 1,0 0 0,0 0-1,0 0 1,0 0 0,0 0-1,0 0 1,0 0 0,0 0 0,0 0-1,-3 11-99,-10 17 22,2-8 82,-2-1 0,-1-1 0,0 0 0,-18 16-1,-2 4-13,32-35 9,-1 0 0,1 0-1,0 0 1,0 0 0,1 1-1,-1-1 1,-1 5-1,3-8 16,0 1 0,0-1 0,-1 1 0,1 0 0,0-1 0,0 1 0,0-1 0,0 1 0,0 0 0,0-1-1,0 1 1,0-1 0,1 1 0,-1-1 0,0 1 0,0 0 0,0-1 0,1 1 0,-1-1 0,1 1 0,-1 0 10,1-1 0,-1 1 0,1-1 1,0 0-1,-1 1 0,1-1 0,0 0 1,0 1-1,-1-1 0,1 0 0,0 0 1,0 0-1,0 0 0,-1 0 1,1 0-1,0 0 0,0 0 0,-1 0 1,1 0-1,1 0 0,3-1 15,0 0 0,-1-1 0,1 1 0,0-1 0,-1 0 0,1 0 0,-1 0 0,1-1 0,-1 1 0,0-1 0,0 0 0,0 0 0,-1-1 0,1 1 0,5-8 0,-3 2-59,1 0 0,-2-1 0,1 1 0,-1-1 0,-1 0 1,5-12-1,-9 22 21,0 0 1,-1 0-1,1 0 0,0-1 1,0 1-1,0 0 1,0 0-1,1 0 0,-1 0 1,0 0-1,0 0 1,0 0-1,0 0 1,0-1-1,0 1 0,0 0 1,0 0-1,0 0 1,0 0-1,0 0 1,0 0-1,0 0 0,0 0 1,0 0-1,0 0 1,0-1-1,1 1 0,-1 0 1,0 0-1,0 0 1,0 0-1,0 0 1,0 0-1,0 0 0,0 0 1,0 0-1,1 0 1,-1 0-1,0 0 0,0 0 1,0 0-1,0 0 1,0 0-1,0 0 1,0 0-1,1 0 0,2 6-151,0 10-107,-4-8 253,0 0-1,0 0 0,-3 10 1,2-10-1,0 0 0,1 0 1,-1 11-1,2 14-43,-2 1 1,-1-1 0,-11 47-1,0-12 115,-9 36 60,18-86-48,0 0 0,-2-1 1,-13 26-1,17-37-6,-1 0-1,0-1 1,0 1 0,0-1-1,-1 0 1,1-1 0,-1 1-1,0-1 1,-11 7 0,13-9-60,1-1 1,0-1 0,-1 1 0,1 0-1,0 0 1,-1-1 0,1 0 0,-1 1-1,1-1 1,-1 0 0,1 0-1,0 0 1,-1-1 0,1 1 0,-1 0-1,1-1 1,-1 0 0,1 1 0,0-1-1,0 0 1,-1 0 0,1-1-1,0 1 1,0 0 0,0-1 0,0 1-1,0-1 1,0 1 0,1-1 0,-1 0-1,1 0 1,-1 0 0,1 0-1,-1 0 1,1 0 0,0-1 0,0 1-1,0 0 1,0 0 0,1-1 0,-1 1-1,1-1 1,-1 1 0,1 0-1,0-1 1,0 1 0,0-1 0,0-2-1,2-6-20,0 1 0,1 0-1,0 0 1,0 0-1,1 0 1,7-11 0,35-57-112,-38 66 151,19-27-43,3 1 0,1 2-1,52-47 1,25-10-27,-70 63 119,-1-1 0,45-51 0,-42 32-119,-1-1-1,60-108 1,-27 32 49,-59 105-95,-10 15 3,-3 6 61,1 0 0,0 0 0,-1 0 0,1 0 0,0 0 0,-1 0-1,1 0 1,0 0 0,0 0 0,0 0 0,1-1 0,-2 2 16,0 0 0,0 0 1,1 0-1,-1 0 0,0 0 0,0 0 1,0 0-1,1 1 0,-1-1 0,0 0 1,0 0-1,0 0 0,0 0 0,1 0 1,-1 0-1,0 0 0,0 0 0,0 1 1,0-1-1,1 0 0,-1 0 1,0 0-1,0 0 0,0 0 0,0 1 1,0-1-1,0 0 0,0 0 0,0 0 1,0 1-1,1-1 0,-1 0 0,0 0 1,0 0-1,0 0 0,0 1 1,0-1-1,0 0 0,0 1 0,-1 6-33,0-1-1,-1 1 1,1 0-1,-1 0 1,-3 7-1,-3 9-31,-7 32 109,-3-1-1,-2-1 1,-2-1-1,-2-1 1,-3-1 0,-40 56-1,64-101 36,-1 0 1,1 0-1,0 1 0,0-1 1,-3 10-1,5-7 119,5-7 17,12-9 71,-13 6-268,16-9 58,-2-1 0,23-19 0,-32 23-41,-2 1-52,1 1-1,0 0 0,0 0 1,0 1-1,10-5 0,-16 9 13,1 0-1,-1 1 1,1-1 0,0 0-1,-1 1 1,1 0 0,0-1 0,-1 1-1,1 0 1,0 0 0,-1 0-1,1 0 1,0 0 0,-1 0-1,1 0 1,0 0 0,0 1-1,-1-1 1,1 1 0,-1-1-1,1 1 1,0 0 0,-1 0 0,1 0-1,-1 0 1,0 0 0,1 0-1,-1 0 1,0 0 0,0 0-1,1 0 1,-1 1 0,1 1-1,3 5-63,0 1 1,-1-1-1,0 0 0,-1 1 0,5 17 0,-5-15 91,0 0-1,1-1 0,0 0 1,11 19-1,-14-28 6,-1 0 0,1 0 0,-1-1 0,1 1 0,0 0 0,-1-1 0,1 1 0,0 0 0,-1-1 0,1 1 0,0-1 0,0 1 0,-1-1 0,1 1 0,0-1 0,0 0 0,0 1 0,0-1 0,0 0 0,0 0 0,-1 1 0,3-1 0,-1-1 7,-1 1 1,1 0-1,-1-1 1,0 1-1,1-1 1,-1 1 0,1-1-1,-1 0 1,0 1-1,0-1 1,1 0-1,1-2 1,2-2 44,0 0 0,-1 0 1,0-1-1,7-11 0,8-21-1,-2 0 0,22-75 0,-6 16-160,-8 27 6,-11 31-24,1 1 0,32-60 0,-50 105-51,0-1 0,1 1-1,-1 0 1,1 0-1,-1 8 1,-7 48 250,5-27-138,-24 245 167,28-191 370,1-55-112,0-30-639,0 22 454,-2-20-5543,-3-12 3465,1-1 0,-1 0-1,-4-8 1,-20-40-1387,25 46 2908,-58-119 1790,43 86 1427,18 38-2614,0 0 0,0-1 1,0 1-1,0 0 0,1-1 0,0 1 1,-1 0-1,1-1 0,0 1 1,1-4-1,-1 6-193,1 0 0,-1-1 0,1 1 0,0 0 0,-1 0-1,1 0 1,0 0 0,-1 0 0,1 0 0,0 0 0,0 0 0,0 0 0,0 0 0,0 0 0,0 0 0,0 1 0,0-1 0,0 0-1,1 1 1,-1-1 0,0 1 0,0-1 0,1 1 0,-1 0 0,2-1 0,5 0-4,-1 0 1,1 0-1,9 1 1,-9 1 20,8-2 37,0 2-1,0 0 0,-1 0 1,1 2-1,0 0 0,-1 1 1,21 7-1,-35-10-103,16 9-649,-8 2-2855,-4 1 972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7:00.5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77 60 5312,'-71'-17'2400,"66"14"-2080,5-5 1248,8 4-928,15-12-128,4 4-320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7:01.8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143 76 3648,'0'-27'1173,"0"26"-1137,0 0 1,0 0-1,0 0 0,0 0 1,0 0-1,0 0 0,0 0 0,0 0 1,1 0-1,-1 0 0,0 0 1,1 0-1,-1 0 0,1 0 0,-1 0 1,1 0-1,0 0 0,0 0 1,2-3 164,-2 2 97,0 0 0,0 0 0,0 0 0,1 0 0,-1 1 1,1-1-1,0 0 0,2-1 0,3-4 2315,-12 23-2248,4-6-256,-29 121 1078,15-72-800,-69 207 1541,46-158-774,38-108-1120,0 0 1,0 0-1,0 0 0,0 1 0,0-1 0,0 0 0,0 0 1,0 0-1,0 0 0,-1 0 0,1 1 0,0-1 0,0 0 1,0 0-1,0 0 0,0 0 0,0 1 0,0-1 0,0 0 1,0 0-1,0 0 0,0 0 0,0 1 0,0-1 0,0 0 1,1 0-1,-1 0 0,0 0 0,0 1 0,0-1 0,0 0 1,0 0-1,0 0 0,0 0 0,0 0 0,0 0 0,1 1 1,-1-1-1,0 0 0,0 0 0,0 0 0,0 0 0,0 0 1,1 0-1,-1 0 0,0 0 0,0 0 0,0 0 0,12-4 594,20-16-723,-21 12 240,14-7-210,0 2 0,39-16 0,-52 24-1,1 1 0,0 0-1,-1 1 1,1 0 0,0 1-1,1 1 1,18 0 0,-27 1 41,-1 1 0,1 0 0,-1 0 0,0 0 0,0 1 1,1 0-1,-1-1 0,0 1 0,0 1 0,-1-1 0,1 0 0,0 1 0,-1 0 0,1 0 1,-1 0-1,4 6 0,-5-8 32,0 2-1,-1-1 1,1 0 0,-1 0-1,0 0 1,0 1 0,0-1-1,0 1 1,0-1 0,0 1-1,-1-1 1,1 1 0,-1-1-1,1 1 1,-1-1 0,0 1-1,0 0 1,-1-1 0,1 1-1,0-1 1,-1 1 0,1-1-1,-1 1 1,0-1 0,0 1-1,0-1 1,0 1 0,-3 3-1,1-2 37,-1 0 0,0 0-1,0 0 1,0 0 0,0-1-1,-1 0 1,1 0-1,-1 0 1,0 0 0,0-1-1,0 0 1,0 0 0,0 0-1,0 0 1,-1-1-1,-9 1 1,-8 0 180,1 0 0,-42-5 0,51 3-198,-7-1 44,6 1-15,-1-1 1,0-1-1,1 0 1,-15-4-1,116 10-384,52 7 562,-115-10-206,1-2 0,-1 0 0,40-9 0,-48 6 97,-1-1 1,0-1 0,0 0 0,22-14-1,-32 17-113,0 0 0,0 0 0,-1-1 0,1 1-1,-1-1 1,0 0 0,0 0 0,-1 0-1,1-1 1,-1 1 0,3-6 0,-4 6-16,0 0 0,-1 0 0,1 0 0,-1 0 0,0 0 0,0 0 0,-1 0 0,1-1 0,-1 1 0,0 0 0,0 0 0,0 0 0,-1-1 0,1 1 0,-3-5 0,3 8-3,0 0 0,0 0 1,-1 0-1,1 0 1,0 0-1,-1 0 0,1 0 1,-1 1-1,1-1 0,-1 0 1,1 0-1,-1 0 0,0 1 1,1-1-1,-1 0 0,0 1 1,0-1-1,0 1 1,1-1-1,-1 1 0,0-1 1,-2 0-1,2 1-1,0 0 0,0 0-1,0 0 1,0 0 0,0 0 0,-1 0 0,1 1 0,0-1 0,0 0-1,0 1 1,0-1 0,0 0 0,0 1 0,0-1 0,0 1-1,0 0 1,1-1 0,-1 1 0,0 0 0,0-1 0,0 1-1,1 0 1,-2 1 0,-6 8-32,1-1-1,-1 2 1,-8 17-1,13-22 66,0 0 0,0 0 0,1 1 0,0-1 0,1 0 0,-1 1 0,1-1 0,0 12 0,1-15 22,0 0-1,0 0 1,0 1-1,1-1 0,-1 0 1,1 0-1,0 0 1,0 0-1,0 0 0,0 0 1,0 0-1,1 0 0,0 0 1,-1-1-1,1 1 1,0 0-1,0-1 0,0 0 1,1 1-1,-1-1 1,1 0-1,-1 0 0,1 0 1,-1-1-1,1 1 1,0-1-1,0 1 0,0-1 1,0 0-1,0 0 0,0 0 1,6 0-1,7 1 127,-1 0 0,1-2 0,-1 0 0,1 0 0,22-5 0,107-17-1371,-103 14-845,-3-4-3664,-11 2 1693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7:34.9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100 188 3392,'1'-7'498,"0"1"0,1 0 0,0-1 0,0 1 0,0 0 0,1 0 0,6-10 0,-1-3 3675,-8 15-2084,-4 15-1626,-5 19-118,1 1 0,1 0 1,-2 37-1,-3 11 253,-39 151 1449,27-131-1263,22-89 286,3-28-60,-6-79-540,24-240-673,-16 316 195,0-1 0,2 1 1,0 0-1,9-20 0,-11 33-3,0 1-1,1 0 1,0 0 0,0 1 0,0-1-1,1 1 1,0 0 0,0 0 0,0 1-1,1-1 1,0 1 0,0 0 0,0 1-1,10-6 1,-8 6 18,0 1 1,0 0-1,0 1 0,1-1 0,-1 2 0,0-1 1,1 1-1,-1 0 0,1 1 0,0 0 1,-1 0-1,1 1 0,-1 0 0,1 1 1,-1 0-1,0 0 0,9 4 0,-8-3 26,-1 1 1,0 0-1,0 0 0,0 1 0,-1-1 0,0 2 0,1-1 0,-2 1 0,1 1 1,-1-1-1,0 1 0,0 0 0,-1 0 0,0 1 0,0-1 0,4 11 0,-2-1 97,0 1 1,-2 0-1,1 0 0,-2 0 0,-1 1 0,0 0 0,-1 0 0,-2 0 1,0 20-1,0-35-92,-1 1 1,1-1-1,-1-1 1,0 1-1,0 0 1,0 0-1,0 0 1,-1 0-1,0-1 1,0 1-1,0-1 1,0 1-1,0-1 1,-1 0-1,1 0 1,-1 0-1,0 0 1,0 0-1,0 0 1,0-1-1,0 0 1,-1 1-1,1-1 1,-1-1-1,-5 3 1,1-1 9,0-1 0,-1 0 0,1-1 0,0 0 0,-1 0 0,1-1 1,-1 0-1,1 0 0,-1-1 0,1 0 0,-10-3 0,0 0-10,1-1 0,0-1 0,0-1 0,0 0 0,1-1 0,-27-18 0,34 20-37,0-1 0,1 0 0,-1-1 0,1 0 0,1 0 0,0-1-1,0 0 1,1 0 0,0 0 0,0-1 0,1 0 0,-5-13 0,4 10-90,5 11 41,0 0 1,0-1-1,0 1 1,0-1-1,0 1 0,1-1 1,-1-4-1,1 7 59,2 0-1,0 1 0,1 0 0,-1 0 1,0 0-1,1 0 0,-1 0 0,0 0 0,0 1 0,3 2 0,6 3-63,113 45-303,-81-36 296,92 24-25,-123-37 90,-1-1-4,1-1-1,-1 1 1,1-2 0,-1 1 0,1-2 0,-1 0-1,0 0 1,1-1 0,-1 0 0,0-1-1,0 0 1,0-1 0,0 0 0,-1-1-1,0 0 1,0 0 0,0-1 0,0-1-1,-1 0 1,12-11 0,9-8 112,-14 13-16,1-2 1,24-30-1,23-30-134,-56 66 72,0 0-1,15-12 1,-21 19-54,0 0-1,1 0 1,-1 1 0,1-1 0,-1 1 0,1 0 0,-1 0 0,1-1 0,0 2 0,-1-1 0,1 0 0,0 0-1,0 1 1,-1 0 0,1-1 0,0 1 0,3 1 0,-4 0 23,1 0 0,-1 0 0,1 0 0,-1 0 1,0 1-1,0-1 0,0 1 0,0 0 0,0-1 0,0 1 0,0 0 1,-1 0-1,1 0 0,1 3 0,11 11-114,16 13 14,-27-23 133,-2-4 219,-15-11 59,3 3-302,0 0 0,0 0-1,-1 1 1,0 1 0,0 0 0,0 1 0,-21-3 0,27 5-21,1 1 1,-1 0 0,1 0-1,-1 0 1,0 1 0,1 0 0,-1 0-1,1 1 1,0-1 0,-1 1 0,1 0-1,0 1 1,0-1 0,0 1 0,1 0-1,-1 0 1,1 0 0,-1 1 0,-6 7-1,2 0-20,1-1-1,0 1 1,0 0-1,2 1 1,-1 0-1,2 0 0,-1 0 1,-6 25-1,7-17 42,1-1 0,1 1-1,1 0 1,1 0-1,1 28 1,0-44-8,1 0 1,-1 0-1,1 0 0,0 0 1,0 0-1,0 0 0,1 0 1,-1-1-1,1 1 0,0 0 0,0-1 1,3 5-1,-4-7 5,0 1-1,1-1 0,-1 0 1,0 0-1,1 0 1,0 0-1,-1 0 1,1 0-1,-1 0 0,1 0 1,0-1-1,0 1 1,-1-1-1,1 1 1,0-1-1,0 0 0,0 1 1,0-1-1,-1 0 1,1 0-1,0 0 1,0-1-1,0 1 0,0 0 1,-1-1-1,1 1 1,0-1-1,0 0 0,2-1 1,3-1 10,0-1 0,0-1 0,0 1 0,-1-1 0,1 0 0,-1-1 0,0 0 0,-1 0 0,10-11 0,2-9 43,18-31-1,-32 51-62,0 0 5,41-78 32,-40 75-10,0-1 0,-1 1 0,0-1-1,-1 0 1,0 0 0,0 0-1,0-11 1,-2 20-23,0-1 0,0 1-1,0 0 1,0 0 0,0 0-1,-1 0 1,1 0 0,0 0 0,0-1-1,-1 1 1,1 0 0,-2-1-1,2 1-6,0 1 1,0 0-1,-1 0 0,1-1 0,0 1 0,0 0 1,-1 0-1,1 0 0,0 0 0,-1-1 0,1 1 0,0 0 1,0 0-1,-1 0 0,1 0 0,0 0 0,-1 0 0,1 0 1,0 0-1,-1 0 0,1 0 0,0 0 0,-1 0 0,1 0 1,0 0-1,-1 0 0,1 0 0,-1 1 0,0 0-14,-1 0 0,1 0-1,-1 0 1,1 0 0,0 0 0,-1 0-1,1 1 1,0-1 0,0 1-1,0-1 1,0 1 0,0-1-1,0 1 1,-1 2 0,-3 15-14,0 0 0,1 1 0,0 0-1,2 0 1,0 21 0,1-28 44,1 1-1,0-1 1,1 0-1,0 0 0,1 0 1,1 0-1,0 0 1,1 0-1,0-1 1,1 0-1,0 1 1,1-2-1,0 1 0,1-1 1,0 0-1,1 0 1,11 12-1,-16-20 0,0-1-1,0 1 0,-1-1 0,1 0 1,1 0-1,-1 0 0,0 0 0,0-1 1,1 1-1,-1-1 0,1 0 1,-1 0-1,1 0 0,-1 0 0,1-1 1,0 1-1,-1-1 0,1 0 0,0 0 1,0 0-1,-1-1 0,1 1 1,-1-1-1,1 0 0,0 0 0,-1 0 1,5-2-1,-1-1 17,0 0 0,0 0 0,-1 0 0,0-1-1,1 0 1,-2 0 0,1-1 0,0 0 0,-1 0 0,0 0 0,7-13 0,5-13-42,-2-1-1,11-35 1,-2 7 68,-20 51-20,-1 0 0,0 0 0,0-1 0,-1 1 0,-1-1 0,1 1 0,-1-16 0,-4 83-361,1 35 403,4-62-68,-1-3 90,6 31 0,-6-50-80,1 0-1,0-1 1,1 1 0,-1 0-1,2-1 1,-1 0-1,1 1 1,6 8 0,-10-16-9,1 1 0,-1 0 0,1 0 0,0-1 0,-1 1 1,1 0-1,0-1 0,-1 1 0,1-1 0,0 1 1,0-1-1,0 1 0,-1-1 0,1 0 0,0 1 0,0-1 1,0 0-1,0 0 0,0 1 0,0-1 0,0 0 0,1 0 1,-1 0 3,1-1 1,-1 1 0,1-1 0,0 1 0,-1-1-1,1 1 1,-1-1 0,1 0 0,-1 0-1,0 0 1,3-2 0,2-2 9,-1 0 0,0-1-1,0 0 1,7-10 0,9-16 15,49-68-105,-58 85 53,0 1 1,1 0 0,1 1 0,22-17-1,-34 29 15,-1 0 0,1 0 0,-1 0 0,1 0 1,-1 0-1,1 1 0,0-1 0,-1 0 0,1 1 0,0-1 0,-1 1 0,1 0 0,0-1 0,0 1 0,-1 0 0,1 0 0,3 0 0,-4 1 4,1 0 0,-1-1-1,1 1 1,-1 0 0,0 0-1,1 0 1,-1 0 0,0 0-1,0 0 1,0 0 0,0 1-1,0-1 1,0 0 0,0 1-1,0-1 1,0 1 0,-1-1 0,1 1-1,0-1 1,0 2 0,16 46 224,13 31-4,-24-68-155,0 1 0,1-2 0,0 1 1,13 14-1,-15-20-17,-1-1-1,1 0 1,0 0 0,0 0-1,1 0 1,11 6 0,-14-10-260,-1 0 1,0 0 0,1 0-1,-1 0 1,1-1-1,-1 1 1,1-1 0,-1 1-1,4-1 1,-3 0-500,0-1 0,0 1 1,0-1-1,0 0 0,0 1 1,0-1-1,0-1 0,0 1 1,3-2-1,-3 1 52,0 0 1,0 0-1,0-1 0,0 1 0,-1-1 0,1 0 1,-1 0-1,1 1 0,-1-2 0,0 1 0,0 0 1,0 0-1,-1-1 0,1 1 0,-1-1 1,1-3-1,0-30-3634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7:35.3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153 37 7456,'-66'-16'2784,"47"13"-2176,-7-2-160,16 5 896,-4-4-832,6-1 0,-2 5-320,10-3-1056,10 3 480,3 0-1056,11 0 800,6 3-5088,19 2 3136,6-5 1056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9:16.9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7 5216,'-5'-6'1807,"8"7"116,10 12 416,-10-7-2099,0 0 0,-1 0 1,1 0-1,-1 0 0,-1 1 0,3 8 0,-3-9-170,0 0-1,0 0 0,1-1 0,0 1 0,0-1 0,0 1 1,1-1-1,5 9 0,-2-7 146,0-1 0,1 1 0,0-1 0,0 0 1,15 9-1,20 7-3826,-10-6 1238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7:35.7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238 3 4576,'-2'-3'2911,"9"14"1895,-7-10-4554,1 1 0,-1 0-1,1 0 1,-1-1 0,0 1 0,1 0-1,-1 0 1,0-1 0,0 1 0,-1 0 0,1 0-1,0 0 1,-1-1 0,1 1 0,-1 0-1,1-1 1,-1 1 0,0 0 0,1-1 0,-1 1-1,0-1 1,0 1 0,0-1 0,-1 1-1,-1 1 1,-5 5 200,0 0-1,0 0 1,-11 6-1,14-10-355,-7 3-126,1 0 1,-1-1 0,0 0-1,-1-1 1,-20 7-1,-25 9-3628,56-19 2826,-1-1 0,1 0 0,0 1 0,-1-1 0,1 1 0,0 0 0,0 0 0,0 0 0,-2 3 0,-5 7-4042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7:37.5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116 31 6400,'1'-4'591,"0"0"0,0 0 0,1-1 0,0 1 0,4-5 4219,-5 56-1899,1 21-1220,-20 71 336,5-55-1424,7-31-350,-33 228 496,32-247-324,5-27 73,3-24-77,2 0-449,0-1-1,2 1 1,10-31-1,-11 40 6,-1-1-1,2 1 0,-1 0 0,1 0 0,0 0 1,1 0-1,0 1 0,0 0 0,8-8 0,-12 14 11,1-1-1,-1 1 1,0-1-1,0 1 1,0 0-1,1 0 1,-1 0-1,1 0 1,-1 0-1,1 1 1,-1-1 0,1 1-1,-1-1 1,1 1-1,-1 0 1,1 0-1,0 0 1,-1 0-1,1 1 1,-1-1-1,1 1 1,-1-1-1,1 1 1,-1 0-1,1 0 1,-1 0-1,0 0 1,0 1-1,1-1 1,-1 1-1,3 2 1,2 2 21,0 1 1,0 0 0,-1 0-1,0 0 1,0 1-1,-1 0 1,6 12 0,-5-10 26,-2 1 0,1-1 1,-1 1-1,-1 0 1,0 0-1,-1 0 0,0 0 1,0 0-1,-1 1 0,-1-1 1,-1 18-1,0-21 22,0 0-1,-1-1 0,0 1 1,0 0-1,-1-1 1,0 1-1,0-1 0,-1 0 1,0 0-1,0 0 1,-1-1-1,0 1 1,0-1-1,0 0 0,-1-1 1,0 1-1,-8 5 1,4-4 17,-1 0 0,1 0 0,-1-1 0,0-1 0,-17 6 0,23-9-57,1-1 0,0 0 1,0 0-1,-1 0 0,1 0 1,0-1-1,-1 0 0,1 0 1,-1 0-1,1 0 0,0-1 1,-1 0-1,1 1 0,0-2 1,-1 1-1,1 0 0,0-1 1,-8-4-1,8 3-26,0 0 1,-1-1-1,1 0 1,0 1-1,0-1 1,1-1-1,-1 1 1,1 0-1,-4-8 1,5 9-16,1-1 1,0 1-1,-1-1 1,1 1-1,1-1 1,-1 0-1,0 1 1,1-1-1,0 0 1,0 1-1,0-1 1,0 0 0,0 1-1,2-7 1,-1 9 19,-1 0 0,1 0 0,-1 0 0,1 0 0,0 0 0,-1 0 0,1 0 0,0 0 0,-1 1 0,1-1 0,0 0 0,0 0 0,0 1 0,0-1 0,0 0 0,0 1 0,0-1 0,0 1 0,0 0 0,0-1 0,0 1 0,0 0 0,0-1 0,0 1 0,0 0 0,0 0 0,0 0 0,0 0 0,2 0 0,3 0-43,-1 1-1,1-1 0,0 1 1,6 2-1,17 4 68,-1-2-1,45 3 0,57-5 61,-122-3-79,15 0 15,0-1 0,-1-1 0,1-1 0,-1 0 0,27-9 0,-40 9-8,1-1 1,-1 0 0,0 0-1,0-1 1,0 0-1,-1 0 1,0-1-1,0 0 1,0-1-1,-1 1 1,0-2-1,0 1 1,-1-1-1,7-9 1,1-9 3,0-1 1,12-31 0,-13 27 8,-18 46-15,0 0 0,-3 26-1,0-2-22,4-21 82,0 0 0,2 0 1,-1 20-1,3-37-92,1-2 45,1 0-1,0 1 1,0-2 0,-1 1-1,1 0 1,-1 0 0,1 0-1,-1-1 1,1 1 0,-1-1-1,2-2 1,-2 3-6,37-53 19,-29 39-68,1 1 0,21-25 0,-30 39 40,-1 0-1,0 0 0,0 0 0,0 0 1,0 0-1,0 0 0,0 0 1,0 0-1,0 0 0,0 0 0,0 0 1,0 0-1,0 0 0,0 0 1,0-1-1,0 1 0,0 0 0,0 0 1,1 0-1,-1 0 0,0 0 1,0 0-1,0 0 0,0 0 0,0 0 1,0 0-1,0 0 0,0 0 1,0 0-1,0 0 0,0 0 0,0 0 1,0 0-1,1 0 0,-1 0 0,0 1 1,0-1-1,0 0 0,0 0 1,0 0-1,0 0 0,0 0 0,0 0 1,0 0-1,0 0 0,0 0 1,0 0-1,0 0 0,0 0 0,0 0 1,0 0-1,0 0 0,0 0 1,0 0-1,0 1 0,0-1 0,1 0 1,-1 0-1,0 0 0,0 0 1,0 0-1,0 0 0,2 4-8,0-1 1,0 1-1,-1 0 0,1 0 0,-1 0 0,1 0 0,-1 0 0,0 1 1,0 7-1,0 45-117,-1-40 150,5 80 10,-5-94-17,1 0-1,-1 0 1,1 0 0,-1 0 0,1 0-1,0 0 1,2 4 0,-2-5-13,-1-2 0,0 0 0,0 1 0,1-1-1,-1 0 1,0 0 0,0 0 0,0 0 0,1 1 0,-1-1-1,0 0 1,0 0 0,1 0 0,-1 0 0,0 0-1,0 0 1,1 0 0,-1 0 0,0 0 0,0 0 0,1 0-1,-1 0 1,0 0 0,0 0 0,1 0 0,-1 0-1,0 0 1,0 0 0,1 0 0,-1 0 0,0 0 0,0 0-1,1 0 1,-1 0 0,0-1 0,0 1 0,0 0-1,1 0 1,-1-1 0,10-5 133,-9 5-114,165-151 270,-117 104-314,90-98-13,-87 89 83,-31 33-38,-1 0 0,-1-1 1,-2-1-1,0-1 0,-2 0 0,-1-1 0,-1-1 1,18-59-1,-29 81-58,-1 1 0,0-1 1,0 1-1,0-13 0,-10 44-148,-4 66-58,-2 2 493,4 1 1,0 137-1,11-228-323,3 52 171,-3-52-343,1 0 1,-1 0-1,1 0 0,0 0 0,-1 0 0,1 0 0,1 0 1,-1 0-1,0 0 0,1 0 0,-1-1 0,1 1 0,4 4 1,3-23-12016,-8-7 6577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7:37.9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53 33 7968,'-45'-13'2944,"42"10"-2272,-2 3-192,10-3 2304,8-2-1408,6 5-801,7-4-95,6-1-320,3 5 128,6 0-192,-6 0-384,-3 0 160,-4 0-1951,-1 0 1151,-6 9-4032,2 2 2752,-1 9-2016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7:40.2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32 852 3968,'-3'0'447,"-15"1"63,18-1-387,-1 0-1,1 0 1,-1 0-1,1 0 1,-1 0-1,1 0 1,-1 1 0,1-1-1,0 0 1,-1 0-1,1 1 1,-1-1 0,1 0-1,-1 0 1,1 1-1,0-1 1,-1 0 0,1 1-1,0-1 1,-1 1-1,1-1 1,0 0-1,0 1 1,-1-1 0,1 1-1,0-1 1,0 1-1,0-1 1,-1 1 0,1-1-1,0 1 1,15-1 2213,4-3-1467,1 1-159,0-2 1,0 0 0,34-11 0,-36 6-533,-1 1 1,0-2 0,0 0 0,-1-1 0,0-1-1,-1-1 1,-1 0 0,24-28 0,1-7-47,45-77 0,-57 82-22,-13 22-71,15-23 172,-1-2 0,36-82 0,-62 122-98,0 0 0,0 0 0,-1 0-1,0 0 1,1-11 0,-2 16-94,0 0-1,0-1 1,0 1 0,-1 0 0,1-1 0,0 1 0,0 0 0,-1 0 0,1-1-1,-1 1 1,1 0 0,-1 0 0,0 0 0,0-2 0,0 2-18,0 1 0,0-1-1,1 1 1,-1-1 0,0 1 0,0-1 0,0 1 0,1 0 0,-1-1 0,0 1 0,0 0 0,0 0 0,0 0 0,0-1 0,0 1-1,0 0 1,0 0 0,0 0 0,0 1 0,0-1 0,1 0 0,-1 0 0,-1 1 0,-1-1-8,1 1 0,-1 0 0,1 1 0,-1-1 0,1 0 0,-1 1 0,1-1 0,0 1 0,0 0 0,0 0 0,0 0 0,0 0 0,-2 3 0,-2 3 17,0 1-1,-6 11 0,2 2 60,1 0-1,0 1 0,2 0 1,-7 37-1,-9 100 233,20-130-229,-1-2 10,2 51-1,3-67-42,0 0 0,0-1 0,2 1 0,-1-1 0,1 0 0,1 0 0,5 12 0,-8-20 10,0-1 0,1 0-1,-1 0 1,0 0 0,1 0 0,0 0 0,-1-1 0,1 1 0,0 0 0,0-1 0,0 1 0,0-1-1,0 0 1,0 1 0,1-1 0,-1 0 0,0 0 0,1-1 0,-1 1 0,0 0 0,1-1 0,-1 0-1,1 1 1,-1-1 0,1 0 0,-1 0 0,5-1 0,4-1 72,1 0-1,0-1 1,0 0-1,15-7 1,-26 10-115,18-8 17,-1-1-1,0 0 0,0-2 0,-1 0 0,0-1 1,-1 0-1,-1-2 0,0 0 0,23-27 0,0-8-18,59-100 0,-81 121-60,84-149 93,-85 145 33,-1 1 0,-2-2 0,15-58 0,-24 77-129,-1-1 1,0 1-1,0-17 0,-16 60 49,-3 8 115,-1 1 3,-15 48-1,-53 174 280,53-175-50,-44 82 0,55-123-124,20-35-126,4-7-67,7-6-22,-8 4 15,13-9 19,-1-1 1,1-1 0,-1 0-1,-1-1 1,0 0 0,-1-1-1,10-14 1,-18 23-47,0 1 0,0-1 0,0 1 0,0 0 0,7-6 0,-9 9 9,0-1 0,0 0 0,0 1 0,0-1-1,1 1 1,-1-1 0,0 1 0,0-1 0,0 1-1,0 0 1,0-1 0,1 1 0,-1 0-1,0 0 1,0 0 0,0 0 0,1 0 0,-1 0-1,0 1 1,0-1 0,0 0 0,0 0 0,1 1-1,-1-1 1,0 1 0,0-1 0,0 1 0,1 0-1,1 3-16,0-1-1,-1 1 1,1 0 0,-1 0-1,0 0 1,0 0-1,0 0 1,0 1-1,-1-1 1,1 0 0,-1 6-1,6 10 95,-4-10-47,1 0-1,1 0 1,0 0 0,6 10 0,-9-18-14,0 1 1,0-1 0,0 0-1,0 0 1,0 1 0,1-1 0,-1 0-1,1-1 1,-1 1 0,1 0 0,0-1-1,0 0 1,-1 1 0,1-1 0,0 0-1,0-1 1,0 1 0,6 0 0,8-1 16,0-1 0,0 0 0,0-1-1,1-2 1,-2 1 0,18-7 0,0 0 65,85-27-22,-100 29-24,-1 0-1,1-1 1,-2-1-1,19-13 1,-33 20-8,0 1-6,-1 1 0,1-1 0,-1 0 1,0-1-1,0 1 0,3-4 1,-5 6-33,0 0 1,0 0 0,0 0 0,0 0 0,0 0 0,0 0-1,0 0 1,1 0 0,-1 0 0,0 0 0,0 0-1,0 0 1,0 0 0,0 0 0,0 0 0,0 0 0,0-1-1,0 1 1,0 0 0,0 0 0,0 0 0,0 0-1,0 0 1,0 0 0,0 0 0,0 0 0,0 0 0,0 0-1,0 0 1,0 0 0,0 0 0,0 0 0,0 0 0,0-1-1,0 1 1,0 0 0,-1 0 0,1 0 0,0 0-1,0 0 1,0 0 0,0 0 0,0 0 0,0 0 0,0 0-1,0 0 1,0 0 0,0 0 0,0 0 0,0 0 0,0 0-1,0 0 1,0 0 0,0 0 0,0 0 0,0 0-1,-1 0 1,1 0 0,0 0 0,0 0 0,0 0 0,0 0-1,0 0 1,-7 1 76,-7 6-22,-29 18-49,1 2 0,-69 60 1,108-85 31,1 0 1,0 0 0,0 1-1,1 0 1,-1-1 0,0 1-1,1 0 1,-2 3 0,3-5-27,1-1 0,-1 0 0,1 0 0,-1 0 0,0 0 0,1 1 0,-1-1 0,1 0 0,-1 0 0,1 0 0,-1 0 0,1 0 0,-1 0 0,0 0 0,1-1 0,-1 1 1,2 0-1,15-4 6,1-1 1,-1-1-1,0-1 1,0 0-1,17-11 1,61-30-52,-94 47 20,0 1-1,0-1 1,0 1 0,0 0-1,0-1 1,0 1 0,0 0 0,0 0-1,0-1 1,1 1 0,-1 0-1,0 0 1,0 0 0,0 0 0,0 1-1,0-1 1,0 0 0,1 0-1,-1 1 1,0-1 0,0 1 0,0-1-1,0 1 1,0-1 0,0 1-1,0-1 1,0 1 0,-1 0 0,1 0-1,1 1 1,2 3-1,0 0 0,-1 0 1,0 0-1,5 11 0,-6-11 22,1-1 1,-1 1-1,1-1 0,-1 1 0,7 6 1,-7-9 0,0-1-1,1 1 1,-1 0 0,1-1 0,-1 1 0,1-1 0,-1 0 0,1 0 0,0 0 0,-1 0 0,1 0 0,0 0 0,0-1 0,0 1 0,0-1 0,-1 0 0,1 0 0,0 0 0,0-1-1,0 1 1,0 0 0,0-1 0,-1 0 0,1 0 0,0 0 0,-1 0 0,1 0 0,4-3 0,1-1-11,-1 0 1,0-1-1,0 0 0,0 0 1,-1 0-1,0-1 1,0 0-1,6-10 0,2-8 89,-1-1 0,0-1 0,12-43-1,-4 12-75,68-169 164,-82 211-144,9-24 30,-15 37-65,0 0 0,0 0 0,-1 0 0,1 0 0,-1-1 0,1 1 0,-1 0 0,0 0 0,-1-6 0,1 9-5,0-1 0,0 1 0,0 0-1,-1-1 1,1 1 0,0 0 0,0-1 0,0 1 0,0 0 0,0-1 0,-1 1-1,1 0 1,0-1 0,0 1 0,-1 0 0,1-1 0,0 1 0,0 0 0,-1 0-1,1-1 1,0 1 0,-1 0 0,1 0 0,0 0 0,-1 0 0,1-1 0,-1 1-1,1 0 1,-1 0 0,0 0-4,0 0-1,0 0 1,1 1-1,-1-1 1,0 0-1,0 0 1,0 1-1,0-1 1,1 0-1,-1 1 1,0-1-1,-1 2 1,-1 0-14,1 0 0,-1 1 1,0 0-1,1-1 0,-4 7 1,-2 5 27,1 1 1,0 0-1,1 0 0,-5 25 1,-10 67 261,13-61-39,-3 24-86,3 1 0,0 81-1,8-148-274,0 0 0,0 0 0,0 0 0,1 0 0,0-1 0,-1 1 0,1 0 0,1 0 0,-1-1 0,0 1 0,1-1 0,0 1 0,0-1 0,0 1 0,3 3 0,-5-7 25,1 0 0,-1 0-1,0 1 1,0-1 0,0 0-1,1 0 1,-1 0 0,0 1 0,0-1-1,0 0 1,1 0 0,-1 0-1,0 0 1,0 0 0,1 0-1,-1 0 1,0 1 0,0-1 0,1 0-1,-1 0 1,0 0 0,0 0-1,1 0 1,-1 0 0,0 0-1,1 0 1,-1 0 0,0 0 0,0-1-1,1 1 1,-1 0 0,0 0-1,0 0 1,1 0 0,-1 0-1,0 0 1,0 0 0,1-1 0,-1 1-1,0 0 1,0 0 0,0 0-1,1-1 1,-1 1 0,0 0-1,0 0 1,0 0 0,0-1 0,0 1-1,0 0 1,1-1 0,1-13-5312,-5 1 2170,-6-8-2091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7:40.5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44 235 7456,'-8'-4'784,"4"2"-446,1 1 0,-1-1 0,1 0 0,0 0 0,-1 0 1,1 0-1,0-1 0,0 1 0,-2-4 0,5 6-205,0-1 0,0 1 0,0-1 0,0 1 0,0-1 0,0 1 0,0-1 0,0 1 0,0-1 0,0 1-1,0-1 1,1 1 0,-1-1 0,0 1 0,0-1 0,1 1 0,-1-1 0,0 1 0,1 0 0,-1-1 0,0 1 0,1-1 0,11-11 784,-10 10-529,7-6-52,0 1 0,0 0 0,17-9 0,-3 2-134,4-3-31,1 2-1,1 1 1,1 1-1,42-13 0,-19 12-1996,92-14 0,-111 25-846,-24 5-637,-8 4 1118,-13 8-228,-13 6-152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7:40.9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98 217 7456,'-81'-37'2784,"68"42"-2176,9-5 1824,18-8-1632,12-4 512,24-4-768,13-4-96,9-5-289,-1 2 33,19-1-96,18 4-128,18 4 0,-10 4-4127,-8 4 2271,10 11-4256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7:42.5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249 44 2976,'-5'-28'1856,"5"28"-1695,0-1 1,0 0 0,0 1-1,0-1 1,0 1-1,0-1 1,0 0 0,0 1-1,0-1 1,-1 0 0,1 1-1,0-1 1,-1 1-1,1-1 1,0 1 0,-1-1-1,1 1 1,-1-1-1,1 1 1,0-1 0,-1 1-1,1 0 1,-1-1-1,1 1 1,-1 0 0,0-1-1,1 1 1,-1 0-1,1-1 1,-1 1 0,0 0-1,1 0 1,-1 0 0,1 0-1,-1 0 1,0 0-1,1 0 1,-2 0 0,0 0 30,1 0 0,-1 0 0,0 0 0,0 1 0,0-1 0,1 1 0,-1-1 0,0 1 0,1 0 0,-1-1 0,0 1 1,-1 2-1,-8 6 301,0 1 0,1 0 0,1 1 1,-15 20-1,-26 52 908,45-75-1231,-17 33 832,-29 74 1,49-108-927,-1 0 0,2 0 0,-1 0 0,-1 12-1,3-17-47,0 0 0,0 0 0,0-1 0,1 1 0,-1 0 0,0-1 0,1 1 0,-1-1 0,1 1 0,-1 0 1,2 2-1,-1-4 2,-1 1 1,1 0 0,0 0 0,-1-1 0,1 1 0,0-1 0,0 1 0,-1 0 0,1-1 0,0 1 0,0-1 0,0 0 0,0 1 0,0-1 0,0 0 0,0 0 0,-1 1 0,1-1 0,0 0 0,0 0 0,2 0 0,4-1 44,1 0-1,-1 0 1,0-1-1,0 0 0,0-1 1,0 1-1,11-7 1,4-1 108,56-27-244,98-62-1,-131 72 78,-42 25-29,0 0-1,0 1 0,0-1 0,1 1 0,-1-1 0,0 1 1,7-1-1,-9 2 11,-1 0 0,1 0-1,0 0 1,-1 0 0,1 0 0,0 0 0,-1 0 0,1 0 0,-1 0 0,1 1-1,0-1 1,-1 0 0,1 1 0,-1-1 0,1 0 0,-1 1 0,1-1-1,-1 0 1,1 1 0,0 0-2,0 1-1,-1-1 0,1 0 1,0 0-1,-1 0 1,1 1-1,-1-1 1,1 0-1,-1 1 0,0-1 1,1 3-1,0 25-74,-1-20 82,0-1 1,1 1 0,2 10 0,1-1 12,1 1-1,1-1 1,1 0 0,0-1-1,1 1 1,1-2 0,13 19-1,-20-32 26,0 0 1,1-1-1,-1 1 0,1-1 0,0 0 0,0 1 0,0-1 1,4 2-1,-6-4-17,0 1 0,1-1 0,-1 1 0,0-1 0,0 1-1,1-1 1,-1 0 0,0 0 0,0 0 0,1 0 0,-1 0 0,0 0 0,1 0 0,-1 0 0,0 0 0,0 0 0,1-1 0,-1 1 0,0-1 0,0 1 0,0-1 0,1 1 0,-1-1 0,0 0 0,0 1 0,1-2 0,5-4 17,-1-1 0,0 0 1,-1 0-1,1 0 1,-1 0-1,0-1 0,-1 0 1,0 0-1,0 0 0,-1-1 1,0 1-1,-1-1 1,0 0-1,0 0 0,0 0 1,-1 0-1,-1-12 0,0 3-32,-1-1 0,-1 1 0,-1 0 0,0 0 0,-2 0-1,0 0 1,-11-26 0,9 31-95,5 9 50,1 1 0,-1 0 0,0-1-1,1 1 1,0-1 0,-2-5 0,22 17-144,0 3 218,1-2 1,0-1-1,0 0 0,1-1 1,0-2-1,38 7 0,298 28-319,-356-40 293,0 0 0,0 0 0,1 0 0,-1 1 0,0-1 0,0 0 0,0 1 0,0-1 0,1 1 0,-1-1 0,0 1 0,2 1 0,-3-2-1,0 0 0,0 1 0,1-1 0,-1 0 0,0 0 0,0 1 0,0-1 1,1 1-1,-1-1 0,0 0 0,0 1 0,0-1 0,0 0 0,0 1 0,0-1 0,0 1 1,0-1-1,0 0 0,0 1 0,0-1 0,0 0 0,0 1 0,0-1 0,0 1 0,0-1 1,-1 1-1,0 1 25,0 0-1,-1 0 1,1 0 0,-1 0 0,0 0 0,1 0 0,-1 0 0,0 0 0,0-1 0,-3 3 0,-63 37 12,-11 9-20,77-49-29,0 1-1,0-1 1,1 0 0,-1 1-1,1-1 1,-1 1-1,1-1 1,-1 1-1,1 0 1,0 0-1,0 0 1,0 0-1,0-1 1,0 1 0,1 0-1,-1 1 1,0 1-1,1-3 8,0 1 0,0 0 0,0 0-1,0 0 1,0-1 0,1 1 0,-1 0 0,1-1-1,-1 1 1,1 0 0,0-1 0,-1 1 0,1-1-1,0 1 1,0-1 0,2 3 0,0-1 23,0 0 1,0 0 0,1 0-1,-1 0 1,1-1 0,0 1-1,-1-1 1,1 0 0,0 0-1,0-1 1,1 1 0,-1-1-1,0 0 1,0 0 0,6 1-1,1-1-3,0-1-1,0 0 0,0 0 0,0-1 0,0-1 1,0 0-1,0 0 0,0-1 0,0 0 1,18-9-1,-26 10-14,0 0-1,0 0 1,0 0 0,0 0 0,-1 0 0,1 0-1,-1-1 1,1 1 0,-1-1 0,0 0-1,0 0 1,-1 0 0,1 0 0,0 0-1,-1 0 1,0 0 0,1 0 0,-2-1 0,1 1-1,0 0 1,0-1 0,-1 1 0,0-1-1,0 1 1,0 0 0,0-1 0,0 1 0,-2-6-1,1 3-5,-1 0 0,0 1 0,0-1 0,0 1 0,0 0 1,-1 0-1,0 0 0,0 0 0,0 0 0,-1 1 0,0-1 0,0 1 0,0 0 0,0 0 0,-1 0 0,-6-4 0,1 2-13,0 1-1,-1 0 1,1 0 0,-1 1-1,0 1 1,-1 0 0,-15-3-1,25 6-14,-23-5 1,24 5 18,0 0 0,-1-1 0,1 1 0,0 0-1,0-1 1,0 1 0,0-1 0,0 1 0,0-1 0,0 0 0,0 1 0,0-1 0,0 0 0,0 0 0,1 0 0,-2-1 0,2 2 2,0-1 1,0 1-1,0 0 0,0 0 0,0-1 1,0 1-1,0 0 0,0 0 1,0-1-1,1 1 0,-1 0 1,0 0-1,0-1 0,0 1 1,0 0-1,0 0 0,1 0 0,-1-1 1,0 1-1,0 0 0,0 0 1,1 0-1,-1 0 0,0 0 1,0-1-1,1 1 0,-1 0 1,0 0-1,0 0 0,1 0 0,-1 0 1,0 0-1,0 0 0,1 0 1,-1 0-1,0 0 0,1 0 1,-1 0-1,16-2 0,-13 2-12,18-2-2,-1 1 0,1 0-1,0 2 1,-1 1 0,1 0-1,-1 1 1,29 9 0,-29-7-37,54 19 30,-64-20 37,-1 0 0,1 1 0,-1 0 0,0 0 0,12 10 0,-20-13-6,0-1-1,1 0 1,-1 0 0,0 1 0,1-1 0,-1 1 0,0-1 0,0 1 0,0-1 0,0 1 0,-1-1 0,1 1 0,0 0 0,-1 0 0,1-1 0,-1 1 0,1 0 0,-1 0 0,0 0 0,0 0-1,0-1 1,0 1 0,0 0 0,0 0 0,-1 0 0,1 0 0,0-1 0,-1 1 0,0 0 0,1 0 0,-1-1 0,-1 4 0,-3 2 69,-1 1 0,1 0 1,-1-1-1,-1 0 0,-7 6 1,6-4 57,7-10-131,1 1 1,0-1-1,0 1 1,0 0-1,-1-1 0,1 1 1,0-1-1,0 1 1,0 0-1,0-1 1,0 1-1,0-1 0,0 1 1,0-1-1,0 1 1,0 0-1,0-1 1,0 1-1,0-1 0,0 1 1,0 0-1,0-1 1,1 1-1,-1-1 1,0 1-1,0 0 0,1-1 1,7-10-8,1 0 0,0 1 0,0 0 0,1 1 1,1 0-1,-1 1 0,1 0 0,1 1 0,-1 0 0,23-10 0,-31 16-1,-1 1 1,1-1-1,0 0 0,0 1 0,-1 0 1,1-1-1,0 1 0,0 0 0,-1 1 1,1-1-1,0 0 0,0 1 0,-1-1 1,1 1-1,-1 0 0,1 0 0,0 0 1,-1 0-1,1 1 0,3 2 0,4 3 30,0 1 0,0 0 0,11 13 0,-6-6 130,-3-4 27,-2-2-61,-1 0-1,10 13 1,-8-9-135,-6-8 108,-1 1 1,0 0 0,0 0 0,0 0 0,3 7 0,-3-7-1067,15-16-15779,-13-1 11925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7:42.9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0 104 6816,'0'-5'285,"0"-1"0,1 1 0,0-1 0,0 1 0,0 0 1,0 0-1,1-1 0,-1 1 0,2 0 0,-1 0 0,0 1 0,5-8 0,-3 8 383,0 0 0,0 1 0,0-1 0,5-3 0,1 0 616,-10 7-1264,0 0-1,0 0 1,0 0-1,0-1 0,0 1 1,0 0-1,0 0 1,1 0-1,-1 0 1,0 0-1,0 0 1,0 0-1,0 0 0,0 0 1,0 0-1,0 0 1,0 0-1,0 0 1,1 0-1,-1 0 1,0 0-1,0 0 0,0 0 1,0 0-1,0 0 1,0 0-1,0 0 1,0 1-1,0-1 1,1 0-1,-1 0 0,0 0 1,0 0-1,0 0 1,0 0-1,0 0 1,0 0-1,0 0 1,0 0-1,0 0 0,0 0 1,0 0-1,0 1 1,0-1-1,0 0 1,0 0-1,0 0 1,0 0-1,0 0 0,0 0 1,0 0-1,2 11 438,0 19-438,-2-15-45,1-5-166,-1-5-498,0 0 1,0 0-1,1 0 1,0 0-1,0 0 1,0-1 0,0 1-1,1 0 1,0-1-1,0 1 1,0-1-1,0 0 1,5 7-1,18 10-3160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7:43.4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0 842 5152,'6'0'1312,"0"-1"0,-1 0 0,1 0 0,-1 0 0,10-5 0,40-19 2163,-22 6-2549,38-28 0,-56 34-746,0 0 0,0-1-1,-1 0 1,-1-2 0,-1 1-1,0-2 1,13-23 0,55-130 635,-56 113-636,128-305 1549,-148 352-1622,-5 13-91,-7 19-34,-2 15 210,-25 102 551,-8 233-145,39-211-5359,4-161 4527,0 1 0,0-1 0,0 1 0,0 0 0,0-1 0,0 1 1,0-1-1,0 1 0,0-1 0,0 1 0,0-1 0,0 1 0,0-1 0,-1 1 0,1-1 1,0 1-1,0-1 0,-1 1 0,1-1 0,0 0 0,-1 1 0,1-1 0,0 1 1,-1-1-1,1 0 0,-1 1 0,0-1-185,0 0-1,0 0 1,0 0 0,0 0 0,0 0 0,0-1-1,0 1 1,0 0 0,0 0 0,0-1 0,0 1-1,0-1 1,1 1 0,-2-2 0,-15-6-3372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7:43.7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54 252 8736,'-48'-40'3232,"43"33"-2528,5-9-192,5 7 1632,8-2-1280,9-9 927,14-4-1055,17 0 96,16 0-480,-1 4-160,-2 0-96,11 4-288,12 4 96,11 4-4543,8 8 2559,-10 8-5312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9:17.2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 22 5056,'-30'-20'2864,"26"18"-1024,10 3-303,-5-1-1256,1 1 0,-1-1 0,1 1 0,-1-1 0,0 1 0,1 0-1,-1-1 1,0 1 0,2 1 0,1 4-105,0 0-1,0 0 0,-1 1 1,1-1-1,-1 1 1,-1 0-1,0 0 0,0 0 1,0 0-1,0 0 1,-1 0-1,0 14 0,-1 0-38,-2 0 0,0 0-1,-6 25 1,8-44-225,-1-1-1,1 0 1,0 1 0,-1-1 0,1 0-1,-1 1 1,1-1 0,-1 0 0,0 0 0,0 1-1,0 0 1,0-1-16,0 6-690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7:46.2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 1112 3904,'-35'-4'7985,"35"-10"-6406,0 11-642,0-5-517,0 0 0,0 0 0,1 0 0,0-1 0,0 1 0,1 0 1,0 0-1,1 1 0,-1-1 0,1 0 0,1 1 0,4-9 0,12-16 55,2 1-1,0 1 1,44-44 0,148-112 152,-168 149-524,71-51 361,-72 56-208,-45 32-254,5-4 46,0 1 1,0 0-1,0 0 0,0 0 1,8-2-1,-12 4-38,0 1-1,0 0 1,0-1-1,0 1 1,1 0 0,-1 0-1,0 0 1,0 0 0,0 0-1,0 0 1,0 0-1,1 0 1,-1 1 0,0-1-1,0 0 1,0 1-1,0-1 1,0 1 0,0-1-1,0 1 1,0-1 0,0 1-1,0 0 1,0 0-1,0-1 1,0 1 0,-1 0-1,1 0 1,0 0 0,-1 0-1,1 0 1,0 0-1,0 1 1,3 7 11,-1-1-1,1 1 1,-2 0-1,1 0 1,-1 0 0,1 15-1,-1-2 65,-2 39 1,-2-34 62,-8 41 1,7-55-111,0 0-1,-1 0 1,-1 0-1,0-1 1,-8 15-1,-28 32 235,42-59-268,-1 0 1,0 0-1,0 0 0,0 0 0,0 0 1,0 0-1,0 0 0,0 0 0,0 0 1,0 0-1,0 0 0,0 0 0,0 0 0,0 0 1,0 0-1,0 0 0,0 0 0,1 0 1,-1 0-1,0 0 0,0 0 0,0 0 0,0 0 1,0 0-1,0 0 0,0 1 0,0-1 1,0 0-1,0 0 0,0 0 0,0 0 0,0 0 1,0 0-1,0 0 0,0 0 0,0 0 1,0 0-1,0 0 0,0 0 0,0 0 1,0 0-1,0 0 0,0 0 0,0 0 0,0 1 1,0-1-1,0 0 0,0 0 0,0 0 1,0 0-1,0 0 0,0 0 0,0 0 0,0 0 1,0 0-1,0 0 0,0 0 0,0 0 1,0 0-1,0 0 0,0 0 0,0 0 1,0 0-1,0 0 0,0 0 0,-1 1 0,8-5 37,8-8-119,73-82-105,-9 8 174,-74 81 11,2 0 0,-1 0 1,0 0-1,1 1 1,0-1-1,0 2 1,0-1-1,13-3 1,-18 6-5,0 0 0,0 1 1,0 0-1,1-1 0,-1 1 1,0 0-1,0 0 0,0 0 1,0 1-1,1-1 0,-1 0 1,0 1-1,0 0 0,0-1 1,2 2-1,-2-1-8,0 1 0,0-1 0,-1 0 1,1 1-1,0 0 0,-1-1 0,1 1 0,-1 0 1,0 0-1,0 0 0,1 0 0,-1 0 0,0 0 0,-1 0 1,1 0-1,0 0 0,0 4 0,0 1 25,0-1-1,0 1 0,0 1 0,-1-1 1,0 0-1,-1 0 0,0 0 1,0 0-1,0 0 0,-3 8 1,-3 5 7,-1 0 0,-11 21 0,7-5 192,20-39 127,62-42-208,-40 28-135,11-7-6,2 1 0,72-27 0,-111 49-11,1-1 1,-1 1 0,1 0 0,-1 0-1,1 1 1,0-1 0,-1 1 0,1 0-1,9 2 1,-12-2 17,1 1 0,-1 0-1,0 0 1,1 0 0,-1 0 0,0 0-1,1 1 1,-1-1 0,0 1-1,0-1 1,0 1 0,-1 0 0,1-1-1,0 1 1,-1 0 0,1 1-1,-1-1 1,1 0 0,0 3 0,3 5 18,0 1 1,-1 0-1,0 0 1,-1 1-1,0-1 1,1 19-1,-3-25-7,0 0 0,0-1 0,0 1 0,0 0 0,1 0 0,0-1 0,0 1 0,5 7 1,-5-10 9,-1 0 0,0 0 0,1 0 0,0-1 0,-1 1 0,1 0 0,0-1 0,0 1 0,0-1 0,0 0 0,0 0 0,0 0 1,0 0-1,0 0 0,0 0 0,1 0 0,-1-1 0,0 1 0,1-1 0,3 1 0,2-2 34,0 1-1,-1-1 1,1-1-1,-1 1 1,15-6 0,37-19-40,-19 7-67,40-14-62,0 1 82,89-50 0,-11-14 102,-122 68 155,-45 41-213,-8 5-32,0-1 1,-1-1 0,-31 23 0,-68 36-101,37-25 72,63-40 99,-6 5 56,-33 28 1,50-38-98,0 1 0,1-1 0,0 1 0,0 0 0,1 0 0,0 0 0,0 1 0,0-1 0,1 1 0,-5 12 1,8-18-8,-2 9 128,14-9-124,15-7 55,-1-1 0,1-2-1,47-21 1,-46 18 6,-4 1-94,0-1 0,-1-1 1,-1 0-1,38-32 0,-54 40 15,1-1 0,-1 1 0,1 1 0,0-1 0,0 1 0,0 1 0,13-5 0,-20 8 8,0 0 0,1 0 0,-1 1 0,1-1 0,-1 0 0,0 1 0,1-1 0,-1 1 0,0-1 0,0 0 0,1 1 0,-1-1 0,0 1 0,0-1 1,0 1-1,1-1 0,-1 1 0,0-1 0,0 0 0,0 1 0,0-1 0,0 1 0,0-1 0,0 1 0,0-1 0,0 1 0,0 0-6,1 48-110,-1-37 126,0 0 0,1 0-1,0 0 1,0-1 0,6 19 0,-6-24 13,1-1 0,0 0 0,1 0 0,-1 0 0,1-1 0,0 1 1,0 0-1,5 5 0,-6-8-11,-1-1 0,0 0 0,1 0 0,-1 0 1,1 0-1,0 0 0,-1 0 0,1-1 0,0 1 0,0 0 0,-1-1 0,1 1 0,0-1 1,0 0-1,0 0 0,-1 0 0,1 1 0,0-2 0,0 1 0,0 0 0,0 0 1,-1-1-1,1 1 0,0-1 0,0 1 0,0-1 0,-1 0 0,1 1 0,1-2 1,18-10 2,-1-1 1,34-29 0,-21 16 43,0-1-36,-2-1 1,0-2-1,-2-1 0,42-57 0,-19 18-19,88-117 0,-36 51 0,-97 127-32,-1 1 0,0-1 0,-1 0 0,5-11 0,-25 33-261,6 0 250,0 1 0,1 0 1,-8 18-1,12-24 38,-142 277 65,65-132-125,70-132 34,0 1 1,-13 43 0,24-64 31,-1 0 0,1 1 1,-1-1-1,1 1 0,0-1 1,0 0-1,-1 1 0,1-1 0,0 1 1,0-1-1,1 1 0,-1-1 1,0 0-1,0 1 0,1-1 0,-1 1 1,1-1-1,-1 0 0,1 1 0,-1-1 1,2 1-1,-1-1 13,0 0 0,0 0 0,0 0 0,0-1 0,1 1-1,-1 0 1,0-1 0,0 1 0,1-1 0,-1 0 0,0 1 0,1-1 0,-1 0 0,1 0 0,-1 0 0,0 0-1,3 0 1,5-1 69,0 0 0,1-1 0,-1-1 0,17-6 0,-13 3-86,0 0 1,0-1-1,-1-1 0,0 0 0,0 0 1,-1-1-1,0-1 0,0 0 0,-1 0 1,-1-1-1,16-23 0,1-7 2,-2-2-1,21-52 1,-30 61 33,31-61-21,72-111-1,16-24-266,-126 211 151,-9 15 34,-6 11 18,-71 113-173,76-116 223,-13 21-19,2 2 1,2-1 0,0 2-1,-11 43 1,-15 117 77,30-149 5,-16 162-18,23-198-26,-1 6-30,0 1 0,1-1 0,3 20 1,-3-27 12,1 0 0,-1 0 1,1 0-1,-1 0 0,1 0 1,0 0-1,0 0 0,0 0 1,0 0-1,3 2 0,-3-3 11,0 0 0,0 0-1,0 0 1,-1-1-1,1 1 1,1-1 0,-1 1-1,0-1 1,0 1-1,0-1 1,0 1 0,0-1-1,0 0 1,0 0-1,1 1 1,-1-1 0,0 0-1,0 0 1,0 0-1,1-1 1,0 1 0,25-5 2,1 0 0,-2-2 0,1-2 0,-1 0 0,0-1 0,-1-2 0,0-1 0,-1 0 0,23-19 0,-28 19-26,-1-2 0,0-1 0,-1 0 0,-1-1 0,-1-1 0,0 0-1,-1-1 1,-2 0 0,1-1 0,-2-1 0,9-22 0,-17 33 101,1 1-1,3-20 1,-7 27-86,0 0-1,1-1 1,-1 1-1,0-1 1,0 1-1,0-1 0,0 1 1,-1-1-1,1 1 1,-1-1-1,1 1 1,-1 0-1,0-1 1,0 1-1,0 0 0,-2-4 1,2 6-7,1-1 0,-1 0 0,0 1-1,1-1 1,-1 1 0,0-1 0,0 0 0,0 1 0,1 0 0,-1-1 0,0 1-1,0 0 1,0-1 0,0 1 0,0 0 0,0 0 0,0 0 0,0-1 0,0 1 0,0 0-1,0 1 1,0-1 0,0 0 0,0 0 0,1 0 0,-1 0 0,0 1 0,0-1 0,0 1-1,-1-1 1,-2 3-2,0-1-1,0 0 0,0 1 0,-6 5 1,-1 2-30,1 0 0,0 1 1,1 0-1,0 1 0,1 0 1,-7 14-1,-36 81-21,45-93 74,-2 5-69,-10 35 1,16-46 51,0-1 1,1 1 0,0 0 0,0 1 0,1-1 0,0 0-1,2 10 1,-2-15 0,1-1 1,0 1-1,-1-1 0,1 0 0,0 1 0,0-1 1,0 0-1,1 0 0,-1 1 0,1-1 0,-1 0 1,1-1-1,0 1 0,3 3 0,-1-2 5,-1-1 0,1 1-1,0-1 1,0 0 0,0 0 0,1-1-1,6 3 1,1-2 25,-1 0-1,1-1 1,-1 0 0,1-1-1,15-1 1,-12-1-8,-1 0 0,0-1 0,0-1 0,0 0 0,26-12 0,59-39-30,-8 3-41,-77 46 47,0 0 0,-1 1 1,2 0-1,-1 1 0,16-2 0,-26 6 0,1 0-1,-1 0 1,0 0 0,1 0 0,-1 1-1,0 0 1,0 0 0,1 0 0,-1 0 0,0 1-1,0 0 1,6 3 0,5 4 152,25 21 1,-15-11 9,4-1 2,1-2-1,0 0 1,1-2 0,0-1 0,51 12-1,-64-20-222,1-2-1,25 2 1,-14-1-826,-1-2-2871,-27-2 3241,-1 0 0,1 0 0,-1 0 0,1 0 0,0 0-1,-1-1 1,1 1 0,-1 0 0,1-1 0,-1 1 0,0-1 0,1 0-1,-1 1 1,3-3 0,-3-3-4453,-5 1 1658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7:46.6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62 9728,'-23'-5'3584,"19"5"-2784,13 0-224,-1-4 1727,15-1-1375,27 2 1248,30-5-1248,28-1 352,10 6-736,16-5-320,37-1-128,-10 6-256,-13 3 96,-3-5-6016,8 25 3297,-32 0-5345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8:05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41 388 3648,'-15'-23'3301,"16"36"326,-10 49-2353,-4 110 1,13-14-322,1-70-359,4 66 1613,-5-152-1305,-1-4-321,-1-9-477,0 1 0,0-1-1,1 1 1,0-21 0,-1 1-111,4-158 172,0 148-169,1 1 0,2 0 0,1 0 0,18-59 0,-18 81-12,1 0 1,1 1 0,0 0-1,1 0 1,11-15-1,-13 21-32,1 0-1,1 1 1,-1 0-1,1 1 1,1 0 0,0 0-1,0 1 1,13-7-1,-18 11 41,0 1 0,-1 0 0,1 1 0,0-1 0,0 1 0,0 0 0,0 0 0,0 1 0,0 0 0,0-1 0,0 2 0,0-1 0,0 0 0,0 1 0,0 0-1,0 0 1,0 1 0,0-1 0,0 1 0,-1 0 0,1 1 0,-1-1 0,1 1 0,5 4 0,-4-2 10,0 0-1,1 0 1,-2 1 0,1 0-1,-1 0 1,1 1 0,-2-1-1,1 1 1,-1 0 0,0 1-1,-1-1 1,1 1 0,-1-1-1,2 14 1,-2-7 35,-1 0-1,-1 0 0,0 0 1,-1 0-1,0 0 1,-2 1-1,1-1 1,-2 0-1,0-1 1,0 1-1,-10 22 0,10-30 31,0-1-1,0 1 1,0-1-1,-1 0 0,0 0 1,0 0-1,0-1 0,-8 8 1,7-9-32,0 1 0,0-1-1,0 0 1,-1 0 0,1 0 0,-1-1 0,1 0 0,-1 0 0,0 0 0,0-1 0,-10 2-1,-7-2-65,-41-1-1,27-1 2,36 1 13,0 0 0,-1 0-1,1 0 1,0 0 0,0 0 0,0 0 0,0 1-1,0-1 1,0 0 0,-1 1 0,1-1 0,0 0-1,0 1 1,0-1 0,0 1 0,0 0 0,-1 1-1,1-1 6,1-1 1,0 1-1,-1 0 0,1 0 0,0 0 0,-1 0 0,1 0 0,0 0 1,0 0-1,0 0 0,0 0 0,0 0 0,0 0 0,0 0 0,0 0 1,0 0-1,1 0 0,-1 0 0,0 0 0,1 0 0,0 1 0,2 5-8,0-1 0,0 1 0,1-1-1,0 0 1,0 0 0,1 0-1,6 6 1,40 36 28,-15-17-3,-3 1 65,-7-5-12,45 34 1,-63-55-58,-4-3 85,0 1 0,1-1 1,0 0-1,0-1 1,8 4-1,-11-5-57,0 0 1,1-1-1,-1 0 1,0 0-1,1 1 0,-1-1 1,1-1-1,-1 1 0,1 0 1,-1-1-1,0 1 1,1-1-1,-1 1 0,0-1 1,0 0-1,3-2 0,12-6 53,30-21 0,-11 6-48,-12 8-2,0-1 0,-1 0 0,-1-2 0,36-39 0,-49 48-83,-6 8 56,-1 0-1,0 0 1,0 0 0,0 0-1,0 0 1,-1-1-1,1 1 1,0 0 0,-1-1-1,2-5 1,-3 8-7,0 0 0,0 0 1,0 0-1,0 0 0,0 0 1,0 0-1,0 0 0,0 0 1,0-1-1,0 1 0,0 0 1,0 0-1,0 0 0,0 0 1,0 0-1,0 0 0,0 0 0,0 0 1,0 0-1,0 0 0,0 0 1,0-1-1,0 1 0,-1 0 1,1 0-1,0 0 0,0 0 1,0 0-1,0 0 0,0 0 1,0 0-1,0 0 0,0 0 1,0 0-1,0 0 0,-1 0 1,1 0-1,0 0 0,0 0 1,0 0-1,0 0 0,0 0 0,0 0 1,0 0-1,0 0 0,0 0 1,-1 0-1,1 0 0,0 0 1,0 0-1,-7 4-29,-7 8 46,-19 23-107,2 2-1,-35 53 1,64-87 86,-4 6-7,0 0 0,-8 19-1,13-26 15,0-1 0,1 1 0,-1 0 0,1-1 0,-1 1 0,1-1 0,-1 1-1,1 0 1,0-1 0,0 1 0,0 0 0,0 0 0,0-1 0,0 1 0,0 0 0,1-1 0,-1 1 0,1-1-1,-1 1 1,1 0 0,-1-1 0,1 1 0,0-1 0,0 1 0,0-1 0,1 2 0,0-2 16,-1 0-1,0 0 1,1-1 0,-1 1 0,0 0 0,1-1 0,-1 0 0,1 1 0,-1-1 0,1 0-1,-1 1 1,1-1 0,-1 0 0,1 0 0,-1 0 0,1-1 0,-1 1 0,1 0 0,-1 0-1,1-1 1,1 0 0,1 0 51,1-1 0,-1 0 0,0 0 0,0 0 1,-1 0-1,5-4 0,0-1-45,0-1 0,-1 0 0,0 0 1,-1-1-1,1 1 0,-2-1 0,1-1 1,-1 1-1,-1-1 0,0 0 0,0 0 1,-1-1-1,2-11 0,1-8 22,-1-1 1,-2 0-1,0-41 0,-3 69-45,0 1-34,0 0 0,0 0 0,0 0 1,0 0-1,-1 0 0,1 0 0,0-1 0,-1 1 0,0 0 0,0-2 0,-4 19-430,2 0 439,0 0 0,1 0-1,1 0 1,1 0 0,0 0 0,0 0 0,2 0-1,4 22 1,-5-31 49,1 0-1,0 0 1,0 0 0,0-1-1,1 1 1,-1-1 0,2 1 0,-1-1-1,0 0 1,1 0 0,0 0-1,0-1 1,1 1 0,-1-1-1,1 0 1,0 0 0,0-1-1,0 1 1,0-1 0,1 0-1,-1-1 1,1 1 0,6 1-1,-6-2 25,0 0 0,-1-1 0,1 0 0,0 1 0,0-2 0,0 1 0,-1-1 0,1 0 0,0 0 0,0-1 0,0 1 0,0-2 0,0 1 0,-1 0 0,12-5 0,-8 0-19,0-1 0,0 0 0,-1 0 0,0 0 1,0-1-1,-1 0 0,0-1 0,8-13 0,-5 6-54,-1 0 1,-1-1-1,0 0 1,10-35-1,-8 20 9,104-363 395,-113 390-377,26-139-94,-21 103 52,0-61-1,-6 99 44,0 1-28,0 0-1,0 0 1,0-1-1,0 1 1,0 0-1,-1 0 1,1 0-1,-1 0 1,1 0-1,-2-3 1,-3 21-370,-46 263-132,42-209 532,3 0 0,4 73 0,5-80 227,22 126 0,-23-182-175,0 1 0,0-1 0,1 0 0,0 0 0,0 0 0,6 9 0,-9-15-40,1 0 0,0 0 1,-1 1-1,1-1 0,0 0 1,0 0-1,0 0 0,0 0 1,0 0-1,1 0 0,-1 0 1,0 0-1,0-1 0,1 1 1,-1 0-1,0-1 0,1 1 1,-1-1-1,0 1 0,1-1 1,-1 0-1,1 1 0,-1-1 1,1 0-1,-1 0 0,0 0 1,1 0-1,-1 0 0,1-1 1,-1 1-1,1 0 0,-1-1 1,0 1-1,1-1 0,-1 1 1,0-1-1,1 0 0,-1 1 1,0-1-1,2-2 0,12-8 50,-1-2 0,-1 1 0,0-2 1,18-24-1,39-69-61,-45 68-49,-24 36 16,1 0 1,0 1-1,-1-1 0,1 1 1,0 0-1,0 0 0,0 0 1,1 0-1,-1 0 0,0 0 1,6-3-1,-8 5 26,1 0 0,-1 0 0,1 0-1,-1 0 1,0 0 0,1 0 0,-1 1 0,1-1 0,-1 0-1,0 0 1,1 0 0,-1 0 0,1 1 0,-1-1 0,0 0 0,1 0-1,-1 1 1,0-1 0,1 0 0,-1 1 0,0-1 0,0 0-1,1 1 1,-1-1 0,0 0 0,0 1 0,0-1 0,1 1 0,-1-1-1,0 0 1,0 1 0,0-1 0,0 1 0,0-1 0,0 1 0,0-1-1,0 0 1,0 1 0,0 0 0,1 22 2,-2-18-15,1 17-41,-1-1 26,2 0 0,0-1 0,0 1 0,2-1 0,6 21 0,-7-34 40,1 0 1,1 0-1,0-1 1,-1 0-1,2 0 1,-1 0-1,1 0 1,0 0-1,0-1 1,0 0-1,1 0 1,0-1-1,0 1 1,0-1-1,1-1 0,-1 1 1,1-1-1,0 0 1,13 4-1,-18-7-1,1 1 0,-1-1 0,0 0 1,0 0-1,1 0 0,-1 0 0,0 0 0,0 0 0,1-1 0,-1 1 0,0-1 0,0 1 0,0-1 0,0 0 0,3-1 0,-2 0-4,1-1 0,-1 1 0,0 0 0,0-1 0,0 0 1,-1 0-1,1 0 0,2-4 0,3-5 27,-1-1 1,-1 0 0,9-23-1,-14 32-15,3-6-6,-1 0 0,0-1 0,-1 0 0,1-13 0,-2 17-1,-1 1-1,0-1 1,0 1-1,-1 0 1,0-1-1,0 1 1,0 0-1,-3-9 1,3 14-14,1 1 1,0-1-1,-1 0 0,1 0 1,0 1-1,-1-1 0,1 0 1,-1 0-1,1 1 0,-1-1 1,1 0-1,-1 1 0,1-1 1,-1 1-1,0-1 0,0 1 1,1-1-1,-1 1 0,0-1 1,-1 0-1,1 1-6,1 0 1,-1 0-1,0 1 0,1-1 1,-1 0-1,0 0 1,1 0-1,-1 0 0,0 1 1,1-1-1,-1 0 0,1 1 1,-1-1-1,1 0 0,-1 1 1,0-1-1,1 1 1,-1-1-1,0 1 0,-2 3-20,0 0-1,1 0 1,-1 0 0,1 0-1,-4 7 1,3 1 1,0 0 1,0 0 0,1 0 0,1 0 0,0 0 0,0 0 0,2 0-1,-1 1 1,1-1 0,5 20 0,-5-27 36,1 0 0,0 1 0,0-1 0,0 0 0,1-1 0,-1 1-1,1 0 1,0-1 0,7 9 0,-9-12 5,0 0 0,0 0 0,0 0 1,0 0-1,0 0 0,1 0 0,-1 0 0,0 0 0,1 0 0,-1 0 0,0-1 0,1 1 0,-1-1 0,1 1 0,-1-1 0,1 1 0,-1-1 1,1 0-1,-1 0 0,1 0 0,-1 0 0,1 0 0,-1 0 0,1 0 0,-1 0 0,1 0 0,-1-1 0,1 1 0,-1-1 0,1 1 0,-1-1 1,0 0-1,1 1 0,-1-1 0,0 0 0,1 0 0,0-1 0,2-2-6,-1 1 1,0-1 0,0 0-1,-1 0 1,1 0-1,-1 0 1,0 0-1,0 0 1,0-1-1,0 1 1,-1-1-1,0 1 1,0-1-1,1-6 1,-1 1 1,-1 1 1,0-1 0,0 0-1,-1 1 1,0-1 0,-4-12 0,2 13 15,0 0 0,-1 0 0,0 1 1,-6-9-1,4 4-19,3 9-29,-1-1-1,1 1 1,0 0-1,-1 0 1,-6-5-1,8 7 14,0 0-1,0 0 0,0 1 1,0-1-1,-1 1 0,1-1 1,-1 1-1,1 0 1,-1 0-1,1 0 0,-4-1 1,0 4-34,6-2 41,0 0 1,0 0 0,0 0 0,0 0-1,0 0 1,0 0 0,0 0 0,0 0-1,0 0 1,0 0 0,0 0 0,0 0-1,0 0 1,0 0 0,1 0-1,-1 0 1,0 0 0,0 0 0,0 0-1,0 0 1,0 1 0,0-1 0,0 0-1,0 0 1,0 0 0,0 0 0,0 0-1,0 0 1,0 0 0,0 0 0,0 0-1,0 0 1,0 0 0,0 0 0,0 0-1,0 0 1,0 0 0,0 1-1,0-1 1,0 0 0,0 0 0,0 0-1,-1 0 1,1 0 0,0 0 0,0 0-1,0 0 1,0 0 0,0 0 0,0 0-1,0 0 1,0 0 0,0 0 0,0 0-1,0 0 1,0 0 0,0 0 0,0 0-1,9 5 32,0-1 1,10 8-1,-12-7-45,0-1 0,0 0 0,0 0 0,0-1-1,10 3 1,-7-4 48,1 0 0,-1 0 0,0-1 0,0-1 0,1 0 0,-1 0 0,0-1 0,0 0 0,1-1 0,-1 0 0,0-1 0,0 0 0,-1 0 0,1-1 0,-1-1 0,0 1 0,0-2 0,0 1 0,0-1 0,-1 0 0,13-13 0,-10 8-283,-8 9-578,0-1-1,1 0 1,-1 0-1,0-1 1,-1 1-1,1-1 1,0 1-1,-1-1 1,0 0-1,0 0 0,3-7 1,-1 1-1753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8:05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15 6976,'-8'-3'3168,"11"3"-2752,7-4 384,8 4-512,9-5 96,-1 10-224,1-10 192,0 5-224,-4-3-672,0 6 288,-15-3-3456,1 0 2080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8:06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80 6048,'-5'-20'2752,"55"17"-2400,-23-6 1728,4 6-1216,37-9 288,9 4-704,26-4 32,-4 4-320,-6 3 128,-6 5-160,-16 0 160,-13 8-192,-3-3-6368,-7-1 3424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8:18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1 348 3488,'10'0'6170,"-5"2"-4330,-4-2-1744,0 1 1,0-1-1,0 1 0,0-1 0,0 1 0,0-1 0,0 1 0,0-1 1,0 0-1,0 0 0,1 1 0,-1-1 0,0 0 0,0 0 0,0 0 1,0 0-1,0 0 0,0-1 0,1 1 0,-1 0 0,0-1 0,0 1 1,1-1-1,0 0-8,0 0 0,0-1 0,-1 1 0,1-1 0,-1 1 0,1-1 0,-1 0 0,1 1 0,-1-1 0,0 0 0,2-2 0,2-7 23,0-1 0,-1 1 0,4-19 0,-6 24-41,6-34 171,-1-1 0,3-55 1,-9 84-150,-1-15 266,-1 19-237,1 1 0,1-1 0,0-8 0,1 11-35,-1 7-65,1 6-16,0 99 451,23 155 0,42 121 360,-65-372-587,-1 1 1,0 17-1,-14-28-42,9 0-190,-1 1 0,1-1 1,-1 0-1,1 0 0,-1 0 1,0-1-1,-4 0 0,4 1 2,1 1-1,-1-1 0,1 1 1,0-1-1,-1 1 0,1 1 1,0-1-1,1 0 0,-1 1 0,0 0 1,-4 4-1,-6 4 17,8-7 23,0 1 0,1-1 0,-1 1 0,1 0 0,0 0 0,1 1 0,-1-1-1,-3 8 1,7-13 245,1-5-143,1 1-31,-1 5 79,20 0 255,-12 0-322,0 0 0,0 0 1,-1 1-1,10 3 0,7 1 148,10 0-109,1-1 0,39 0 0,-9 4-166,-51-6 81,0-1 0,1 0-1,-1-1 1,29-1 0,-42 0-132,0 0 0,0 0 0,-1 0 0,1-1 0,0 1 0,0 0 0,-1 0 0,1-1 0,0 1 0,0 0 0,-1-1 0,1 1 0,0 0 0,-1-1 0,1 1 0,-1-1 0,1 1 0,0-1 0,-1 1 0,1-1 0,-1 0 0,0 1 0,1-1 0,-1 0 0,1 1 0,-1-1 0,0 0 0,1 0 0,-1 0 0,0-2-1049,0 0 0,0 1-1,0-1 1,0 0 0,0 1-1,-2-6 1,0 1-448,-1-14-2451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8:19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24 2496,'0'0'30,"-1"0"-1,1 0 1,0 0-1,-1 0 1,1 0 0,-1 0-1,1-1 1,-1 1-1,1 0 1,-1 0 0,1 0-1,-1 0 1,1-1-1,0 1 1,-1 0 0,1 0-1,-1-1 1,1 1-1,0 0 1,-1-1 0,1 1-1,0 0 1,-1-1-1,1 1 1,0-1 0,0 1-1,0-1 1,-1 1-1,1 0 1,0-1 0,0 1-1,0-1 1,0 0-1,-4-4 148,4 5-109,-1 0 1,0 0-1,1 0 0,-1 0 1,0 0-1,1 0 1,-1 0-1,1 1 1,-1-1-1,0 0 1,1 0-1,-1 1 1,1-1-1,-1 0 1,1 1-1,-1 0 1,-8 1 2625,8-2-2517,0 0-1,1 0 1,-1 0-1,0 1 1,1-1-1,-1 0 1,1 0-1,-1 0 1,0 1 0,1-1-1,-1 0 1,1 1-1,-1-1 1,1 0-1,-1 1 1,0 0-1,0-1-38,1 1-1,-1-1 0,0 1 0,0-1 0,0 1 0,1-1 1,-1 0-1,0 1 0,0-1 0,0 0 0,0 0 0,0 0 1,0 0-1,0 1 0,-1-2 0,0 1 921,11 0-236,8-1-294,30-6 0,-3 1-59,143-3 512,-152 9-729,1 2 0,-1 1 0,45 11 0,-76-13-179,0 0-1,0 0 1,0 0-1,1-1 1,-1 0-1,0 0 1,1 0-1,-1 0 0,0-1 1,0 0-1,8-1 1,-10 0-27,3 0-43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8:20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 4064,'-3'0'356,"0"-1"0,0 1 0,0 0 0,1 0 0,-1 0 0,0 1 0,0-1 0,0 1 0,1-1 1,-1 1-1,0 0 0,1 0 0,-1 0 0,0 0 0,1 1 0,-3 1 0,17-5 8091,25-2-8505,-28 3 746,59-4-53,85 3 1,66 16-520,-207-14-1469,6 1-1280,-6 5-3146,2 4 2131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8:34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1888,'0'-1'218,"0"0"0,0 0 1,0-1-1,0 1 0,0 0 0,0 0 1,0-1-1,0 1 0,1 0 0,-1 0 0,0-1 1,1 1-1,-1 0 0,1 0 0,0 0 1,0-2-1,3-3 1304,-3 5-1222,-1 0 0,1 0 0,0-1 0,-1 1 0,0-1 0,1 1 0,-1 0 1,0-1-1,0 1 0,1-1 0,-1 1 0,0-1 0,-1-1 0,1 0 544,-3 33 1322,2-19-2092,0-1 1,0 1-1,1 16 1,3 2 260,-4 47-1,1 7 128,25 164 513,-19-151-159,-6-95-752,-1 0-24,0 0-1,0 0 0,-1 0 0,1 0 0,0 0 0,-1 0 0,1 0 0,-3 1 0,4-2-122,-1 0 0,1 0 0,-1 0 0,1 0 0,-1-1 0,1 1 0,0 0-1,-1 0 1,1 0 0,0-1 0,-1 1 0,1 0 0,0 0 0,-1-1-1,1 1 1,0 0 0,-1-1 0,1 1 0,0 0 0,0-1 0,-1 1 0,1-1-1,0 1 1,0 0 0,0-2 0,-4-11-3001,4 12 2756,-1-12-1954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8:35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12 246 3072,'-1'-1'341,"1"-1"0,-1 1 0,0 0 0,1 0 0,-1 0 1,1 0-1,-1 0 0,1-1 0,-1 1 0,1 0 0,0 0 0,-1-1 0,1 1 0,0 0 0,0-1 0,0-1 1,-2-12 2115,1 11-2245,1-1 0,-1 1 0,1-1 1,0 1-1,0-1 0,0 1 0,1 0 0,0-1 1,0 1-1,0 0 0,0-1 0,0 1 1,1 0-1,0 0 0,2-4 0,4-6 2,1-1 0,17-20 0,-16 24-77,0 0 0,23-19 0,-30 27-145,1 1 0,-1 0 0,1 0 1,0 0-1,0 1 0,0-1 0,0 1 1,0 0-1,0 0 0,1 1 1,-1-1-1,0 1 0,0 0 0,1 0 1,-1 0-1,0 0 0,0 1 1,0 0-1,1 0 0,-1 0 0,5 2 1,1 1 51,-1 0 0,0 0 1,0 1-1,-1 0 0,1 0 1,-1 1-1,0 0 0,8 8 1,-6-3 81,-1 0 0,1 1 0,-2 0 0,13 20 0,-17-24 21,-1 0 0,1-1 1,-1 1-1,0 1 0,-1-1 0,0 0 0,0 1 0,-1-1 0,0 10 0,-1-16-88,0 0 0,0 1 0,-1-1 0,1 0 0,-1 0 0,0 1 0,0-1 0,0 0 0,0 0 0,0 0 0,0 0 0,0 0 0,-1 0-1,1 0 1,-1-1 0,0 1 0,1 0 0,-1-1 0,0 0 0,0 1 0,0-1 0,0 0 0,0 0 0,0 0 0,0 0 0,-4 1 0,-7 3 51,0-2 0,-1 1 0,-19 1 0,16-3-147,7 0 47,-19 3 43,-1 0 1,-43 16-1,72-21-162,0 0-1,0 0 1,1 0-1,-1 1 1,0-1-1,0 0 1,0 0 0,1 1-1,-1-1 1,0 1-1,1-1 1,-1 1-1,0-1 1,1 1-1,-1-1 1,0 1-1,1-1 1,-1 1-1,0 1 1,3-1-362,-1 0 1,1 0-1,0-1 0,0 1 1,0 0-1,0-1 0,0 1 1,0-1-1,2 0 1,21 5-2933,6-1 1174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9:17.6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6560,'3'20'2976,"12"19"-2592,-6-19 1760,-1 0-1248,2 9 480,3-3-800,-5 2-64,2-3-320,-1-1 32,1-5-128,-2-2 224,5-2-192,-4-2 383,6-1-287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8:36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 2912,'2'6'6865,"-2"-5"-6553,-5 7 2823,-15 10-2963,8-8 570,-4 10-277,13-16-391,0 1 1,0-1-1,-1 0 1,0-1 0,-4 5-1,2-3-7,0 0 1,1 1-1,-1 0 0,2 0 0,-1 0 0,-4 8 1,-11 14 171,16-24-239,1 0 1,0 1 0,0 0-1,0 0 1,1 0 0,-1 0 0,1 0-1,-1 6 1,2-10 16,1 1 1,0-1-1,-1 1 0,1-1 1,0 1-1,0-1 0,0 1 0,0-1 1,0 1-1,1-1 0,-1 0 1,0 1-1,1-1 0,-1 1 1,1-1-1,-1 0 0,1 1 0,0-1 1,-1 0-1,1 1 0,0-1 1,0 0-1,0 0 0,0 0 1,0 0-1,0 0 0,0 0 0,0 0 1,1 0-1,-1 0 0,0-1 1,1 1-1,-1 0 0,0-1 1,3 1-1,-1 0 19,0 0 1,0-1-1,0 0 1,0 1-1,0-1 1,0 0-1,0 0 1,0-1-1,0 1 1,0-1-1,0 1 1,0-1-1,0 0 1,-1 0-1,1 0 1,0 0-1,0-1 1,-1 1-1,1-1 1,-1 0-1,1 0 1,-1 0-1,0 0 1,0 0-1,3-3 1,-1 1-24,-1-1 1,1 0 0,-1 1-1,1-2 1,-1 1-1,-1 0 1,1 0-1,-1-1 1,0 0-1,0 1 1,-1-1 0,2-8-1,-2-30 45,-1 37-24,0 29 221,0-17-177,-1-2-49,1 0 0,0 0-1,0-1 1,0 1 0,0 0 0,0 0 0,1-1-1,-1 1 1,1 0 0,0-1 0,0 1-1,0 0 1,0-1 0,0 1 0,1-1 0,-1 0-1,1 1 1,-1-1 0,1 0 0,2 2-1,-4-3-29,4 3 131,1 1 0,-1-1-1,0 0 1,11 7 0,-14-10-104,1 0 0,0-1 0,0 1 0,-1 0 0,1-1 0,0 1 0,0-1 0,0 0 0,0 1 0,-1-1 0,1 0 0,0 0 0,0 0 0,0-1 0,0 1 0,0 0 0,0-1 0,-1 1 0,5-2 0,-1 0-2483,9-6-7784,-5 3 5916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8:37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73 3552,'-1'0'143,"1"0"0,-1 0 1,1 0-1,-1-1 0,1 1 0,-1 0 1,1 0-1,-1 0 0,0 0 0,1 0 0,-1 0 1,1 0-1,-1 0 0,1 0 0,-1 0 1,1 0-1,-1 0 0,1 1 0,-1-1 1,-3 0 2719,7-7 1915,-3 6-4747,0 0-1,0 0 1,0-1 0,1 1-1,-1 0 1,0 0 0,1-1-1,-1 1 1,1 0 0,-1 0-1,1 0 1,0 0 0,-1 0 0,1 0-1,0 0 1,0 0 0,0 0-1,-1 0 1,3-1 0,4-1-1,8-5 206,26-9-1,-37 16-195,43-11 84,-43 11-93,0 0 1,0 1 0,0 0-1,1 0 1,-1 1-1,0-1 1,0 1 0,0-1-1,6 3 1,-9-2-22,0-1 1,0 1 0,1-1-1,-1 1 1,0 0-1,0 0 1,0-1-1,0 1 1,0 0-1,0 0 1,-1 0-1,1 0 1,0 0 0,0 0-1,-1 0 1,1 1-1,-1-1 1,2 2-1,-1 0 42,-1 0 0,1 1-1,0-1 1,-1 1-1,0-1 1,0 7 0,-1 1 103,0-1 1,-1 1-1,-6 16 1,-15 29-6,9-23-60,0-4 117,-1-2 1,-20 29 0,-2 3-21,33-52-124,0-1 0,-1 1 0,-1-1 0,-6 8 0,10-11 67,6-3 132,7-3 173,8-4-67,30-5 1,-18 5-216,-3 0-10,35-4 0,-50 10-139,0 1 0,0-1 0,0 2 0,0 0 0,14 3 0,-9 0-234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8:43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1408,'6'0'598,"-6"0"-557,0 0 0,0 0 1,0 0-1,0 0 0,0 0 0,1 0 0,-1 0 1,0 0-1,0 0 0,0 0 0,0 0 0,0 0 1,0 0-1,0 0 0,0 0 0,1 0 0,-1 0 1,0 0-1,0 0 0,0 0 0,0 0 0,0 0 1,0 0-1,0 0 0,0 0 0,0 0 0,0 0 1,1 0-1,-1 0 0,0 0 0,0-1 0,0 1 1,0 0-1,0 0 0,0 0 0,0 0 1,0 0-1,0 0 0,0 0 0,0 0 0,0 0 1,0-1-1,0 1 0,0 0 0,0 0 0,0 0 1,0 0-1,0 0 0,0 0 0,0 0 0,0 0 1,0-1-1,0 1 0,0 0 0,0 0 0,0 0 1,0 0-1,0 0 0,0 0 0,0 0 0,0 0 1,0 0-1,-1 0 0,1-1 0,0 1 0,0-6 4292,0 10-1942,5 9-982,-2-8-1319,0-1 0,-1 1 0,0 0 1,0 0-1,0 0 0,0 0 0,-1 1 0,2 6 0,4 15 155,4 4 267,1 0 0,29 49 0,-7-14-234,-11-17-6,13 26 522,-14-27-127,-22-47-655,0-1-1,1 0 1,-1 0 0,0 0-1,0 0 1,0 0 0,1 0 0,-1 1-1,0-1 1,0 0 0,0 0-1,1 0 1,-1 0 0,0 0 0,0 0-1,1 0 1,-1 0 0,0 0-1,0 0 1,1 0 0,-1 0 0,0 0-1,0 0 1,1 0 0,-1 0-1,0 0 1,0-1 0,0 1 0,1 0-1,-1 0 1,0 0 0,0 0-1,0 0 1,1 0 0,-1-1 0,0 1-1,0 0 1,0 0 0,0 0-1,1-1 1,6-6 228,11-19 233,29-50 1,-29 44-537,23-31 0,-19 33 141,56-78-146,-66 89 139,-1 0 0,-1-1 0,14-41-1,-17 46-17,-6 12-63,0 1-1,0-1 1,0 0-1,0 1 0,-1-1 1,1 0-1,0-3 0,-1 5 7,-1 1 0,1 0 0,0 0-1,0 0 1,0 0 0,-1-1 0,1 1-1,0 0 1,0 0 0,-1 0 0,1 0-1,0 0 1,0 0 0,-1 0-1,1 0 1,0 0 0,0-1 0,-1 1-1,1 0 1,0 0 0,0 0 0,-1 1-1,1-1 1,0 0 0,0 0 0,-1 0-1,1 0 1,0 0 0,0 0 0,-1 0-1,1 0 1,0 1 0,-7 0-2192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8:44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30 1824,'0'-16'1141,"0"8"4394,-1 3-2723,-2 5-2210,2 7-361,1 0 0,0 0-1,2 12 1,0 15 220,-2 81 590,2 20-53,-3-75 889,19-77-1412,5-30 10,-22 45-480,4-5 35,-1 0 0,1 0 0,1 0 0,-1 1 0,12-11 0,-15 16-32,-1-1 1,1 1-1,0 0 0,0 0 1,-1 1-1,1-1 1,0 0-1,0 0 1,0 1-1,0-1 1,0 1-1,0 0 1,0 0-1,0 0 0,0 0 1,0 0-1,0 0 1,0 0-1,0 0 1,0 1-1,0-1 1,0 1-1,0 0 1,-1-1-1,1 1 0,0 0 1,0 0-1,0 0 1,-1 0-1,4 3 1,-1 1 60,1 0 1,0 0 0,-1 0-1,0 1 1,0-1 0,-1 1-1,0 0 1,0 0 0,0 1-1,-1-1 1,1 0 0,-2 1-1,1 0 1,-1-1-1,0 1 1,0 9 0,-1-10 29,0-1 0,-1 1 0,0-1 1,0 1-1,-1-1 0,1 1 0,-1-1 0,-1 0 1,1 1-1,-1-1 0,1 0 0,-8 8 0,8-10-24,-1 0 0,1 0 0,-1 0 0,0 0 0,0-1 0,0 1 0,-1-1 0,1 0 0,0 0 0,-1 0 0,1 0 0,-1-1 0,0 1 0,0-1 0,1 0 0,-1 0 0,0 0 0,-7 0 0,5-1-47,1-1 0,-1 0 0,1 0 0,0 0 0,-1 0-1,1-1 1,0 0 0,0 0 0,0 0 0,0-1 0,1 0 0,-1 1-1,1-2 1,-1 1 0,1 0 0,0-1 0,-6-8 0,-1-1 110,9 10-391,-1 0 0,1 0 0,0-1-1,0 1 1,-2-4 0,4 6-102,0 0 1,-1 0-1,1 0 0,0 0 1,0 0-1,0 0 1,0 0-1,-1 0 1,2 0-1,-1 0 1,0 0-1,0 0 0,0 0 1,0 0-1,1 0 1,-1 0-1,0 0 1,1 0-1,-1 0 1,1 0-1,-1 0 0,2-1 1,5-2-2147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8:51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0 171 3072,'6'-4'13721,"3"-2"-10729,-2 1-2985,1-1-1,0 2 0,1-1 1,-1 1-1,10-3 0,8 0 152,12-3 40,47-7 1,264-11 126,-224 23 163,84-7 400,-51-3-593,51-6 34,-139 12-222,0 4 0,91 5-1,21 1 178,37 1 195,-181 2-220,67 15 0,-68-11-200,71 6-1,-49-13 69,32 1-3657,-79 2-294,-3 3 1158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8:52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3808,'0'0'212,"0"-1"0,-1 1 1,1-1-1,0 1 0,0-1 0,0 1 1,0-1-1,1 1 0,-1-1 0,0 1 1,0-1-1,0 1 0,0-1 0,0 1 1,1-1-1,-1 1 0,0-1 0,0 1 1,1-1-1,-1 1 0,0 0 0,1-1 1,0 1 68,-1 0 1,0 0-1,1 0 1,-1 0-1,6 3 4504,-6-2-4504,11 15 4574,-7-3-6234,39 240 3700,-5-21-1516,-17-103-146,-20-127-646,0 20-86,-1-21 76,0 0-1,0-1 1,0 1-1,0 0 1,0 0-1,0-1 1,0 1-1,0 0 0,0-1 1,0 1-1,0 0 1,0-1-1,-1 1 1,1 0-1,0-1 1,-1 1-1,1 0 0,0-1 1,-1 1-1,1 0 1,-1-1-1,0 1 1,1-1-27,-17-4-11083,12 3 8009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8:52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40 246 5568,'-22'-38'1786,"20"36"-1693,1 0 0,0 0-1,0 0 1,0 0 0,0 0 0,0-1-1,0 1 1,0 0 0,1 0-1,-1-4 1,0-1 178,-1 3 97,1 0 0,0 1 0,1-1 0,-1 0 0,1 0 1,-1 0-1,1 1 0,0-1 0,1 0 0,-1 0 0,1 0 0,-1 1 0,3-7 0,-1 6-81,0-1-1,1 1 0,-1 1 1,1-1-1,0 0 1,0 0-1,0 1 1,1 0-1,-1 0 0,5-3 1,4-2-5,-1 0 0,1 1 0,1 0 0,-1 1 0,1 1 0,0 0 1,15-3-1,-7 2-39,0 2 1,0 1 0,43-1 0,-52 4-132,1 0 0,-1 2 0,0-1 0,0 2 0,1 0 0,-2 0 0,1 1 0,0 0 0,-1 1 0,0 0 0,11 8 0,-19-11-43,0 0 0,0 1 1,0-1-1,0 1 0,-1 0 1,1 0-1,-1 0 0,0 0 1,0 0-1,0 0 0,0 1 1,0-1-1,-1 1 0,0-1 1,0 1-1,0-1 0,0 1 1,0 0-1,-1 0 0,1-1 1,-1 1-1,0 0 0,0 0 1,-1 0-1,1-1 0,-1 1 1,0 0-1,0-1 0,0 1 1,-2 3-1,2-2 23,-2 3 81,-1 0-1,0 0 0,0 0 1,-8 11-1,10-17-168,0 0 1,-1 0-1,1 0 1,0 0-1,-1 0 0,1 0 1,-1 0-1,1-1 1,-1 0-1,0 1 1,0-1-1,0 0 0,1 0 1,-1-1-1,0 1 1,-6 0-1,3 0-100,0-1-1,0 0 1,0 0-1,-1-1 1,1 0 0,-11-3-1,-15-7-4268,14 8-1965,13 5 3621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8:53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11 5056,'0'0'82,"1"0"1,-1 0-1,0-1 1,0 1-1,0 0 0,1 0 1,-1-1-1,0 1 1,0 0-1,0-1 1,0 1-1,0 0 1,0-1-1,0 1 0,0 0 1,0-1-1,0 1 1,0 0-1,0-1 1,0 1-1,0 0 0,0-1 1,0 1-1,0 0 1,0 0-1,0-1 1,0 1-1,0 0 0,-1-1 1,1 1-1,0 0 1,0 0-1,0-1 1,-1 1-1,3 14 8986,5 55-6712,-8-24-1692,1 60 41,18 155 0,-17-227 389,-1-32-721,0-2-342,0 0 0,0 0 0,0 0 1,0 1-1,0-1 0,1 0 0,-1 0 0,0 0 0,0 0 1,1 0-1,-1 0 0,1 1 0,0-2 0,0 0 8,3-11 11,6-25 0,2-8-70,-12 46 20,6-16-79,0 1 1,1 0-1,16-26 1,-21 38 57,1-1 1,0 1 0,-1 0-1,1 0 1,0 0-1,0 0 1,0 1 0,1-1-1,-1 1 1,1 0 0,-1 0-1,1 0 1,0 0 0,0 1-1,0-1 1,0 1 0,0 0-1,0 0 1,0 1 0,7-1-1,-6 1 15,-1 1 0,0-1 1,0 1-1,1 0 0,-1 0 0,0 1 0,0-1 0,0 1 0,-1 0 0,1 0 0,0 0 0,-1 1 0,1-1 0,-1 1 0,0 0 1,1 0-1,-1 0 0,-1 0 0,1 0 0,4 8 0,0 0 102,0 1 0,-1 1 1,0-1-1,-1 1 0,4 15 1,-7-19-25,0 0 0,-1 0 1,1-1-1,-2 1 0,1 0 1,-1 0-1,0 0 0,-1 0 1,0 0-1,-3 9 0,3-14-30,0 0 0,0 0 0,0-1 0,-1 1-1,0 0 1,0-1 0,0 1 0,0-1-1,0 0 1,-1 0 0,1 0 0,-1 0-1,0 0 1,0 0 0,0-1 0,0 1-1,-1-1 1,1 0 0,0 0 0,-1 0 0,0 0-1,1-1 1,-1 0 0,-6 2 0,4-2-10,0 0 1,-1 0-1,1 0 1,-1-1 0,1 0-1,-1-1 1,1 1-1,-1-1 1,1-1-1,0 1 1,-1-1 0,1 0-1,0 0 1,0-1-1,0 1 1,1-2 0,-9-4-1,4 1-67,1-1-1,0 1 1,0-2-1,1 1 1,0-1-1,0 0 1,-7-13-1,0-3-1730,2 1-1,-12-30 0,24 53 1368,1 0-1,-1-1 0,1 1 0,-1 0 1,1-1-1,-1 1 0,1 0 0,0-1 1,0 1-1,0-1 0,0 1 0,0 0 0,0-1 1,0 1-1,0-1 0,0 1 0,1 0 1,-1-1-1,0 1 0,1-1 0,-1 1 1,1 0-1,1-2 0,5-3-2405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8:54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51 3552,'-19'-4'7237,"20"-8"-2197,2 10-4741,0 0-1,0 0 1,0 1 0,0-1-1,0 1 1,0 0 0,0-1-1,6 0 1,-2 0-81,6-2 87,1 0 0,26-4 0,-35 8-283,1-1-1,-1 1 1,1 0-1,-1 0 1,1 1 0,-1-1-1,0 1 1,1 1-1,-1-1 1,10 4-1,-14-4-9,-1-1 0,1 0 0,0 0 1,-1 0-1,1 1 0,0-1 0,-1 0 0,1 1 0,0-1 0,-1 1 0,1-1 0,-1 0 0,1 1 0,-1-1 0,1 1 0,-1 0 0,1-1 0,-1 1 0,0-1 0,1 1 0,-1 0 0,0-1 0,1 1 0,-1 0 0,0-1 0,0 1 0,0 0 0,0-1 0,1 1 0,-1 0 0,0-1 0,0 1 0,0 0 0,-1 0 0,1-1 0,0 1 0,0 0 0,0-1 0,0 1 0,-1 0 1,1-1-1,0 1 0,-1 0 0,1-1 0,0 1 0,-1-1 0,1 1 0,-1-1 0,1 1 0,-1-1 0,1 1 0,-2 0 0,-4 4 71,0 0 0,0-1 1,0 0-1,-8 4 0,6-4-1,-24 17 129,19-12-43,0-1 0,-25 12 0,36-19-115,0 0 0,1-1 0,-1 1 0,1 0 0,-1 0 0,1 0 0,-1 0 0,1 0-1,0 0 1,-3 2 0,4-3-43,0 0 0,0 0-1,0 1 1,0-1 0,0 0-1,0 0 1,0 0-1,0 0 1,0 0 0,0 0-1,0 1 1,0-1 0,0 0-1,0 0 1,0 0 0,0 0-1,0 0 1,0 0-1,0 1 1,0-1 0,0 0-1,0 0 1,1 0 0,-1 0-1,0 0 1,0 0 0,0 0-1,0 0 1,0 1-1,0-1 1,0 0 0,0 0-1,0 0 1,1 0 0,-1 0-1,0 0 1,0 0 0,0 0-1,0 0 1,0 0-1,1 0 1,12 2 230,61-3 199,130 6-1833,-200-5 773,1 1 0,-1 0 0,1 0 0,-1 0 0,0 0 0,6 3 0,7 6-1394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8:55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6 109 4896,'-5'-13'8218,"5"13"-7998,1 0 0,0 1-1,0-1 1,-1 0 0,1 1-1,0-1 1,-1 1 0,1-1-1,-1 1 1,1 0 0,0-1-1,-1 1 1,1-1-1,-1 1 1,0 0 0,1 0-1,0 0 1,6 15 855,-2-3-689,57 157 1810,-47-128-1822,2-1 1,24 44-1,-27-61-141,1 1 0,1-2 0,1 0 0,28 29 0,-42-49-160,0-1 1,0 1 0,0 0 0,0-1 0,0 0-1,0 1 1,1-1 0,-1 0 0,1-1-1,-1 1 1,7 1 0,-9-3-33,0 1 0,0-1 0,1 0 1,-1 1-1,0-1 0,0 0 0,0 0 0,0 0 1,1 0-1,-1 0 0,0 0 0,0 0 0,0 0 1,0-1-1,1 1 0,-1 0 0,0-1 0,0 1 0,0-1 1,0 1-1,0-1 0,0 1 0,0-1 0,0 0 1,0 0-1,0 1 0,0-1 0,-1 0 0,1 0 0,0 0 1,0 0-1,-1 0 0,1 0 0,-1 0 0,1-1 1,11-15 217,-8 13-231,0-1 1,-1 0 0,0-1 0,0 1 0,4-10 0,44-143 69,-8 22-116,-18 66 27,26-71 88,-43 126-84,-6 11-65,0 0 1,0-1 0,0 1 0,-1 0 0,1 0 0,-1-1 0,0 1-1,0-10 1,1 8-857,-1 4 155,-3 4-508,-2 13-2894,-1-3 2288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9:20.9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351 692 1568,'2'0'477,"-1"0"-1,1 0 1,-1-1-1,1 1 1,0-1 0,-1 1-1,1-1 1,-1 0 0,3-1-1,-2 1-219,1-1 0,-1 1 0,0-1 0,0 0 0,0 1 0,0-1 0,0 0 0,-1 0 0,1 0 0,0 0 0,-1-1 0,0 1 0,1 0 0,-1-1 0,0 1 0,0-1 0,0-2 0,0-1 638,-1 6-877,0 0 0,0-1 0,0 1 1,0 0-1,0 0 0,0 0 0,0 0 0,0-1 1,0 1-1,0 0 0,0 0 0,0 0 1,0 0-1,0-1 0,0 1 0,0 0 1,0 0-1,0 0 0,0 0 0,0-1 0,0 1 1,0 0-1,0 0 0,-1 0 0,1 0 1,0 0-1,0 0 0,0-1 0,0 1 1,0 0-1,0 0 0,0 0 0,-1 0 1,1 0-1,0 0 0,0 0 0,0 0 0,0-1 1,0 1-1,-1 0 0,1 0 0,0 0 1,0 0-1,0 0 0,0 0 0,-1 0 1,1 0-1,0 0 0,0 0 0,0 0 0,0 0 1,-1 0-1,-21 2 89,-6 6 23,-1 2 0,1 1 0,0 2 1,1 0-1,1 2 0,-27 19 1,31-18 151,1 1 1,-32 33 0,43-40-100,1 1 0,-9 13 0,15-20-43,1-1 0,0 1 0,-1 0 1,2 0-1,-1 0 0,0 1 0,1-1 0,-1 0 0,1 1 0,0 7 0,1-11-60,0 1 0,0-1-1,0 0 1,0 0 0,0 0 0,1 0-1,-1 0 1,1 0 0,-1 0-1,0 0 1,1 1 0,0-1 0,-1-1-1,1 1 1,0 0 0,-1 0 0,1 0-1,0 0 1,0 0 0,0-1-1,0 1 1,0 0 0,0-1 0,0 1-1,0-1 1,0 1 0,0-1 0,0 1-1,0-1 1,0 0 0,0 0-1,1 1 1,-1-1 0,2 0 0,5 0 92,0 1 1,0-2-1,0 1 0,7-2 1,-12 1-135,46-8 387,83-28-1,-100 27-340,0-1-59,0-1 1,0-2-1,57-34 0,-78 41-158,21-10 0,-32 17 121,1 0 0,-1 0-1,0 0 1,0 1 0,1-1 0,-1 0 0,0 0 0,0 0 0,1 0 0,-1 1 0,0-1 0,0 0 0,0 0 0,1 1-1,-1-1 1,0 0 0,0 0 0,0 1 0,0-1 0,0 0 0,1 0 0,-1 1 0,0-1 0,0 0 0,0 1 0,0-1-1,0 0 1,0 0 0,0 1 0,0-1-25,-1 8 21,1 0 0,-5 15 1,4-17 13,-1 0 0,1 0 1,0 0-1,1 0 0,-1 1 1,2 9-1,0-11 43,0 0 0,0 0 0,0 0 1,0 1-1,1-2 0,0 1 0,4 7 0,-5-11-7,0 1-1,0-1 0,0 0 1,0 0-1,0 0 1,1 0-1,-1 0 0,0 0 1,1 0-1,-1 0 0,0 0 1,1 0-1,-1-1 1,1 1-1,0-1 0,-1 1 1,1-1-1,-1 0 1,1 1-1,0-1 0,-1 0 1,1 0-1,0 0 0,-1 0 1,1 0-1,-1-1 1,4 0-1,0 0 30,1-1 0,-1 0-1,0 0 1,-1 0 0,1 0 0,0-1 0,6-5-1,30-27 104,-21 17-183,-16 15 21,0 0 1,-1-1-1,0 1 1,0-1 0,0 0-1,0 0 1,0 0-1,-1 0 1,0-1-1,0 1 1,0-1 0,0 1-1,-1-1 1,0 0-1,0 1 1,0-1-1,0 0 1,-1 0 0,0 0-1,0-4 1,-1-4-5,0 8-54,1-1 0,-1 0 0,-3-11 0,4 16 43,-1 0 1,1 0-1,0 1 1,-1-1 0,1 0-1,-1 0 1,1 0 0,-1 0-1,0 0 1,1 1-1,-1-1 1,0 0 0,1 1-1,-1-1 1,0 0-1,0 1 1,0-1 0,0 1-1,1-1 1,-1 1-1,0-1 1,0 1 0,0 0-1,0 0 1,0-1-1,0 1 1,0 0 0,-1 0-1,24 6-79,11-5 202,0-1 1,42-6 0,-26 1-105,199-23-8,-245 28 9,2-1-40,1 0 0,-1 0 1,0 1-1,8 0 1,-11 0 21,-1 0 1,0 0-1,0 1 1,0-1 0,0 0-1,1 1 1,-1-1 0,0 1-1,0-1 1,0 1-1,0-1 1,0 1 0,0 0-1,0-1 1,0 1-1,-1 0 1,1 0 0,0 0-1,0 0 1,0 0 0,-1 0-1,1 0 1,-1 0-1,1 0 1,0 1 0,0 2 11,0-1 0,0 0 0,-1 1 0,0-1 0,1 0 0,-1 1 0,0-1 0,0 1 0,-1-1 0,0 4 0,-11 34-71,1-4-116,11-35 186,-1 1 30,0-1 0,1 1 1,-1 0-1,1 0 0,0 0 1,0 0-1,0-1 0,1 5 1,0-6-20,-1 0 0,1 0-1,-1 0 1,1-1 0,-1 1 0,1 0 0,0-1 0,0 1 0,-1 0 0,1-1 0,0 1-1,0-1 1,-1 1 0,1-1 0,0 1 0,0-1 0,0 0 0,0 1 0,0-1 0,0 0-1,0 0 1,0 1 0,0-1 0,0 0 0,0 0 0,0 0 0,0 0 0,1-1 0,10 0 70,-1 0 1,1-1 0,-1 0 0,0-1 0,0 0 0,0-1 0,16-8-1,5-4-87,32-22-1,-40 22 30,-1-2 0,0 0-1,26-29 1,51-68 116,71-132-104,-149 211-129,-2-1-1,26-68 1,-42 86-298,-4 19 382,1 0-1,-1-1 1,0 1 0,0 0 0,0 0-1,0 0 1,0 0 0,-1-1-1,1 1 1,0 0 0,0 0 0,0 0-1,0 0 1,0-1 0,0 1 0,0 0-1,0 0 1,0 0 0,0 0 0,0-1-1,0 1 1,-1 0 0,1 0-1,0 0 1,0 0 0,0 0 0,0 0-1,0 0 1,-1-1 0,1 1 0,0 0-1,-10 5-264,-1 6 240,0 1-1,1 0 1,0 0-1,1 1 1,-9 17-1,10-18 11,-32 56 0,3 0-1,4 3 1,2 1-1,-27 93 1,53-145 68,-4 22 0,8-36-32,0 1 0,1 0 1,0 0-1,0-1 1,0 1-1,1 0 1,1 7-1,-1-11 6,0-1 0,0 1 0,0-1 0,1 0-1,-1 0 1,1 1 0,-1-1 0,1 0 0,0 0 0,-1 0 0,1-1 0,0 1 0,0 0-1,1-1 1,-1 1 0,0-1 0,0 0 0,1 0 0,-1 0 0,1 0 0,-1 0 0,1 0 0,-1 0-1,6 0 1,-1-1 6,-1 1-1,0-1 0,1 0 0,-1 0 0,0 0 1,1-1-1,-1 0 0,0-1 0,9-2 1,-4-1 1,-1 0 1,1 0-1,-1-1 1,0-1-1,0 0 1,-1 0-1,0-1 1,0 0 0,-1 0-1,13-18 1,3-8-4,35-68 0,7-10-95,-28 63 78,3 1-1,1 1 0,3 3 1,55-43-1,84-80-192,-158 136 54,-23 27-57,-7 10 69,0-1 84,1-1 0,-1 0 0,-8 7 0,-17 10-46,-6 3 61,2 2 0,-51 49 0,50-36 63,3 1 0,-38 61 0,-44 96 55,98-169-96,-4 7 297,1 1-1,-23 71 1,38-90 50,6-10-85,-3-7-251,0 0 0,1 0 1,-1 0-1,1 0 1,-1 0-1,1 0 0,-1 0 1,0 0-1,1 0 0,-1 0 1,1 0-1,-1 0 1,0-1-1,1 1 0,-1 0 1,1 0-1,-1 0 0,0-1 1,1 1-1,-1 0 1,1-1-1,9-6 82,-1-1-1,0 0 1,0-1 0,13-18 0,9-8-40,-12 16-115,0 0-1,1 2 0,38-25 1,-57 41 42,1 0 0,-1 0 0,1 0 0,-1 1 0,1-1 0,0 1 0,-1-1 0,1 1 0,0 0 0,-1-1 0,1 1 0,0 0 0,0 0 0,-1 0 0,1 0 0,0 1 0,-1-1 0,1 0 0,0 1 0,-1-1 0,1 1 0,0 0 0,-1-1 0,1 1 0,-1 0 0,1 0 0,-1 0 0,1 0 0,-1 0 0,0 1 0,2 1 0,4 5 0,-1 0 1,-1 0-1,0 0 1,7 15-1,-4-8 107,5 9-15,0 0 0,2-2 0,0 1 0,2-2 0,27 30 0,-26-38-1458,4-3-5510,-16-8 4813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8:56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39 4320,'0'0'58,"0"0"0,0 0 0,-1-1 0,1 1 0,0 0 0,0-1 0,0 1 0,-1-1 0,1 1 0,0 0 0,0-1 0,0 1 0,0 0 0,0-1 0,0 1 1,0-1-1,0 1 0,0 0 0,0-1 0,0 1 0,0-1 0,0 1 0,0 0 0,0-1 0,0 1 0,1 0 0,-1-1 0,0 1 0,0 0 0,0-1 0,1 1 0,10-6 1197,-10 6-1100,0 0-1,-1-1 1,1 1-1,0 0 1,-1 0-1,1 0 1,0-1 0,-1 1-1,1 0 1,-1-1-1,1 1 1,-1 0-1,1-1 1,0 1-1,-1-1 1,1 1-1,-1-1 1,0 1 0,1-1-1,-1 1 1,1-1-1,-1 0 1,0 1-1,1-1 1,-1-1-1,-1 1 319,0 0 1,0 0-1,0 1 0,0-1 0,-1 0 0,1 0 1,0 1-1,0-1 0,-1 0 0,1 1 0,0-1 0,-1 1 1,1 0-1,-1-1 0,1 1 0,0 0 0,-3 0 0,-2 1-242,1 1-1,-1 0 0,0 0 1,1 0-1,0 1 0,0 0 1,-1 0-1,2 0 0,-8 6 0,-1 3 286,-23 25-1,33-33-479,1 0 0,-1 0 0,0 1 0,1-1 0,0 1 0,0 0 0,0-1 0,1 1 0,0 0-1,0 0 1,0 0 0,0 8 0,0-9-6,1-1-1,0 1 1,0-1-1,1 1 0,-1-1 1,1 1-1,0-1 1,0 0-1,0 1 1,0-1-1,0 0 0,1 0 1,-1 0-1,1 0 1,0 0-1,0 0 0,0 0 1,1 0-1,2 2 1,-4-4-10,-1-1 1,1 1 0,0-1-1,0 1 1,0-1 0,-1 1-1,1-1 1,0 1 0,0-1-1,0 0 1,0 0 0,0 1-1,0-1 1,0 0 0,0 0 0,-1 0-1,1 0 1,0 0 0,0 0-1,0 0 1,0 0 0,0-1-1,1 1 1,0-1 13,-1 0-1,1 0 1,0 0 0,0 0 0,-1 0-1,1-1 1,-1 1 0,1 0-1,-1-1 1,2-2 0,2-3 86,1-1 0,-2-1 0,7-12 0,-10 18-91,16-33 76,-9 21-77,-1 1 1,-1-1-1,5-20 0,-6 20 100,-2 4 73,-6 18 121,3-5-282,0 0 1,0 1-1,0-1 0,0 0 0,0 0 1,0 1-1,0-1 0,1 0 1,-1 1-1,1-1 0,0 0 1,0 0-1,-1 0 0,1 0 1,1 0-1,-1 0 0,0 0 1,0 0-1,1 0 0,-1 0 1,1-1-1,3 4 0,2 1-17,0 0-1,1 0 1,-1 0-1,11 5 1,-9-7-49,0 1 1,0-2-1,1 1 1,-1-1-1,1-1 1,0 1-1,0-2 1,12 1-1,29-1-2270,0-4-3762,-37 2 3506,10 1-1058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8:58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0 4320,'0'6'3983,"-9"26"-2292,-41 142 1450,36-118-2660,-82 342 2372,18-103-1099,75-287-1695,-99 345 1536,7 58-459,83-337-983,4 2 1,2-1-1,4 1 1,8 84 0,2-92-79,3 0 1,2-1-1,4 0 1,2-2-1,28 64 1,-23-77-192,2-1-1,2-1 1,2-1-1,2-2 1,39 43-1,36 31-3802,-86-100 1750,0-1-1,2-1 1,32 22-1,24 5-2448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8:59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19 4896,'-11'-10'1584,"15"5"-352,-1 1-329,-2 7 306,13 14 2076,4 21-1419,-1 0 0,13 45 0,17 85-856,-25-85-482,118 397 693,-100-342-565,26 161 0,-57-241-501,-3 1-1,-2 0 1,-3 0 0,-3 1-1,-2-1 1,-3-1 0,-2 1-1,-24 82 1,-29 21 18,19-58-122,-3 19-603,-46 119-2590,58-165 1336,-47 79-1,53-106-944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9:01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389 106 4800,'-1'-1'192,"1"0"15,-1 0 1,1 1-1,-1-1 1,1 0-1,0 0 0,-1 1 1,1-1-1,0 0 1,-1 0-1,1 0 1,0 0-1,0 0 1,0 1-1,0-1 0,0 0 1,0 0-1,0 0 1,0 0-1,0 0 1,1 1-1,-1-1 1,0 0-1,0 0 0,1 0 1,-1 1-1,0-1 1,1 0-1,0 0 1,3-10 8879,0 19-8409,-3-2-534,0 1 0,0 0 0,0-1 0,-1 1 0,0 0 0,-1-1 0,0 1 0,-1 6 0,-1 13 122,-3 29 108,-2-1-1,-23 80 0,29-126-382,-3 12 85,-1 0 1,-1-1-1,-1 0 1,-17 31 0,24-49-73,-1 3 15,0 0 0,-1 0 0,0 0 0,0 0 0,0-1 1,0 1-1,0-1 0,-1 0 0,1 0 0,-1 0 0,0 0 0,0-1 0,-7 4 1,7-4 26,1-1 1,-1 0 0,0 1 0,0-1 0,0-1-1,0 1 1,0 0 0,0-1 0,0 0-1,0 0 1,0 0 0,0 0 0,0-1 0,0 0-1,0 0 1,0 0 0,1 0 0,-1 0 0,0-1-1,0 0 1,-4-2 0,-1-3-26,1-1-1,-1 1 1,1-1 0,0-1 0,1 0-1,0 0 1,1 0 0,-9-17 0,6 8-40,1 0 1,1-1 0,0 0-1,-7-35 1,9 30 30,-4-11 83,-4-58 0,11 79-118,2 0 0,0 1 0,0-1 0,1 0-1,1 1 1,0-1 0,8-23 0,-8 32 6,0 0-1,0 1 1,0 0 0,1-1 0,0 1-1,0 0 1,0 1 0,0-1 0,1 0-1,-1 1 1,1 0 0,4-3 0,-1 1 2,0 1 0,0 1 1,1-1-1,-1 1 0,1 1 1,14-4-1,4 2-19,0 1-1,0 1 1,42 3 0,221 18 622,-34 0-381,-248-19-351,52 2-529,-21-4-3998,-24 1 2313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9:03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33 2912,'3'-3'528,"-2"2"103,1 0 0,-1 0 0,0-1-1,1 1 1,-1 0 0,0-1 0,0 1 0,0-1 0,0 0-1,0 1 1,0-1 0,-1 0 0,2-2 0,-7 15 1586,-2 11-1832,-22 59 1236,22-53-1117,6-21-412,0 0 0,-1 0-1,0 1 1,-1-1 0,1-1-1,-1 1 1,-4 7 0,1-4 55,0 1-1,1 0 1,0 0 0,1 0 0,-3 17 0,1-10 38,2-12 238,6-10 200,0 2-543,0-1-1,0 0 1,0 0 0,0 0 0,1-5-1,4-5-45,5-12 21,-1-1 0,-1 0 0,13-52 0,-17 57-46,-1-1-66,-4 14 46,1 1 0,0-1 0,1 0 0,-1 1 0,5-8 0,7-13-165,-8 41 914,1-1-372,30 91 674,-33-90-987,3 9 38,1-1-1,1 1 1,1-1 0,14 23 0,-17-34-8,4 5-31,11 23 0,-21-37-447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9:03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 6656,'-5'-11'5728,"10"11"-4352,3 5-800,2-5 192,-1 3-448,4-3-384,0 3 0,5-3 288,1 5-128,-1-5-1760,4 0 896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9:05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2 132 3808,'-1'-4'16461,"8"5"-16316,5 2-245,8-3 286,207-6 76,-168 5-122,12-1 8,-26 1-120,-32 1-38,0 0 1,16-3 0,-5 2 38,-19 1 70,0 0-1,0 0 1,-1-1 0,10-1 0,-14 2-93,0 0 0,0 0 0,1 0 0,-1 0 0,0 0 0,0 0 0,0-1 0,0 1 0,0 0 0,1 0 0,-1 0 0,0 0 0,0 0-1,0 0 1,0 0 0,0 0 0,0 0 0,0 0 0,1 0 0,-1-1 0,0 1 0,0 0 0,0 0 0,0 0 0,0 0 0,0 0 0,0 0 0,0 0 0,0-1 0,0 1 0,0 0 0,0 0 0,1 0 0,-1 0 0,0 0 0,0-1 0,0 1 0,0 0 0,0 0 0,0 0 0,0 0 0,-1 0 0,1-1 0,0 1 0,0 0 0,0 0 0,0 0 0,0 0 0,0 0 0,0-1 0,0 1 0,0 0 0,-11-5 365,-1 1-287,-1-1 0,1 0 0,1-1 1,-22-14-1,29 17-80,-18-10-233,-24-21 1,45 34 194,1-1-1,-1 1 1,1 0 0,-1-1 0,1 1 0,-1-1 0,1 1 0,-1-1 0,1 1-1,0-1 1,-1 1 0,1-1 0,0 1 0,-1-1 0,1 0 0,0 1 0,0-1-1,-1 0 1,1 1 28,1-1-1,-1 1 0,0 0 1,0 0-1,0-1 1,1 1-1,-1 0 0,0 0 1,0 0-1,0-1 0,1 1 1,-1 0-1,0 0 1,1 0-1,-1 0 0,0 0 1,0-1-1,1 1 0,-1 0 1,0 0-1,1 0 1,-1 0-1,0 0 0,0 0 1,1 0-1,-1 0 0,29 2 163,-26-1-162,35 2-51,-28-3 33,0 1 1,0 0-1,-1 0 0,18 5 0,-9 0-37,-3-2 248,-1 1 0,1 0 0,-1 1 0,-1 1 0,1 0 0,12 10 0,-25-16-162,1-1-1,-1 1 0,0 0 0,0 0 1,0 1-1,0-1 0,0 0 1,-1 0-1,1 0 0,0 1 1,0-1-1,-1 0 0,1 1 0,-1-1 1,1 1-1,-1-1 0,0 0 1,1 1-1,-1-1 0,0 1 0,0-1 1,0 1-1,0-1 0,0 1 1,0-1-1,-1 1 0,1-1 0,0 0 1,-1 1-1,1-1 0,-1 1 1,0-1-1,1 0 0,-1 1 0,0-1 1,0 0-1,0 0 0,-1 2 1,-3 2 42,0 1 0,-1-1 0,1 0 0,-1 0 0,-13 8 0,-110 63-249,127-74-841,0 0 0,1-1-1,-1 1 1,0 0-1,1 0 1,-1 0 0,1 0-1,-2 4 1,1 5-1974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9:05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4224,'4'-37'5407,"-3"27"1564,7 145-2640,-1-25-2632,-3-60-2643,-2-6-4926,-2-60-361,0-6 1615,0 12 2973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9:06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12 100 5152,'-11'-9'1648,"11"8"-1599,0 1-1,0-1 1,0 1 0,0-1 0,0 1 0,-1-1 0,1 1 0,0-1-1,0 1 1,0-1 0,0 1 0,1-1 0,-1 1 0,0-1 0,0 1-1,0 0 1,0-1 0,0 1 0,1-1 0,-1 1 0,0-1 0,0 1-1,1-1 1,-1 1 0,2-5 828,0 1-1,-1 0 1,1 0 0,1 0-1,-1 0 1,1 0-1,-1 0 1,1 1 0,6-6-1,-5 5-671,1 1-1,0-1 1,0 1 0,0 0-1,0 0 1,1 1-1,-1 0 1,1 0-1,-1 0 1,1 0 0,9 0-1,-13 1-160,0 1-1,0-1 1,-1 1-1,1 0 1,0 0 0,0 0-1,0 0 1,0 0-1,-1 1 1,1-1 0,0 0-1,0 1 1,-1 0-1,1-1 1,0 1 0,0 0-1,-1 0 1,1 0-1,-1 0 1,3 1-1,-3 0 14,0 0-1,0-1 0,1 1 1,-1 0-1,-1 0 1,1 0-1,0 0 0,0 0 1,-1 0-1,1 0 0,-1 0 1,1 0-1,-1 0 0,0 0 1,0 3-1,0 2 66,-1 1-1,0-1 1,0 1 0,-1-1-1,0 0 1,0 1 0,-1-1-1,-6 12 1,-31 47 246,39-65-367,0 1-1,0 0 1,0-1 0,0 1-1,0 0 1,1 0 0,-1-1-1,0 1 1,1 0 0,-1 0-1,1 0 1,0 3 0,0-4 4,0 1 0,0-1 0,1 0 0,-1 0 1,1 1-1,-1-1 0,1 0 0,0 0 0,-1 1 0,1-1 1,0 0-1,0 0 0,0 0 0,0 0 0,0 0 0,0 0 0,0-1 1,0 1-1,1 1 0,13 7 87,0-1 0,0 0 0,24 8 1,-11-4 50,-12-6-79,-9-4 114,0 1-1,0 0 1,-1 0 0,1 1 0,-1-1 0,0 1-1,0 1 1,7 6 0,-12-11-154,-1 1 0,1 0 0,-1-1 0,1 1 0,-1 0 0,1 0 0,-1 0 0,1 0 0,-1-1 0,0 1 0,1 0 0,-1 0 0,0 0 0,0 0 0,0 0 0,1 0 0,-1 0 0,0 0 0,0 0-1,-1 0 1,1 0 0,0 0 0,0 0 0,0 0 0,-1 1 0,0 0 5,0 0 0,-1 1 0,1-1 0,-1 0 0,1 0 0,-1 0 0,0 0-1,0 0 1,-2 2 0,-5 2-33,-1 1 0,1-1 0,-16 7 0,15-9-513,0-1 1,-1 0-1,1 0 0,0-1 1,-1-1-1,1 0 1,-21 0-1,-11 2-7616,18 1 4293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9:07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 4800,'-1'-6'519,"2"-13"10785,3 23-10823,-1-1-1,1 2 0,-1-1 0,0 0 1,-1 1-1,5 8 0,4 6 142,22 40 295,39 91 0,2 7-585,-7-55 143,-36-59-369,-26-36-83,0-1 1,0 0-1,0 0 1,11 9-1,-10-8 2,-2-4 582,4-6-129,-5 0-445,0 0 0,0 0 0,0-1 0,0 1 0,-1 0 0,0-1 0,1 0 0,-1 1 1,-1-1-1,1 0 0,0 0 0,1-7 0,1-1 22,103-297 164,-18 93-321,-87 210 108,29-64-241,-28 57-502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9:21.2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50 0 8064,'-40'0'3648,"30"5"-3168,15-5 1056,5 3-928,7-3 192,6 0-480,9 0 288,-1 0-352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9:07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46 4384,'3'-3'517,"17"-18"5592,-20 20-5899,1 1 0,-1-1 0,1 1 0,-1-1 1,1 1-1,-1-1 0,1 1 0,-1-1 0,0 0 0,0 1 0,1-1 0,-1 0 1,0 1-1,0-1 0,1 1 0,-1-1 0,0 0 0,0 0 0,0 1 0,0-1 1,0 0-1,0 1 0,0-1 0,0 0 0,-1 1 0,1-1 0,0 0 0,-1-1 0,0 2-120,0 0-1,0-1 1,0 1-1,0 0 0,0 0 1,0-1-1,0 1 0,0 0 1,0 0-1,0 0 0,0 0 1,0 0-1,0 1 0,0-1 1,0 0-1,0 0 1,0 1-1,0-1 0,0 0 1,0 1-1,-1 0 0,-3 1 233,-2 1-78,-1 0-1,1 1 0,0 0 1,0 0-1,0 0 0,1 1 1,-1 0-1,1 1 0,0-1 1,1 1-1,-9 11 0,7-7-138,0 0 0,0 0 0,1 0 0,1 1 0,0 0 0,0 0 0,-4 17 0,8-24-44,0 1 0,1-1 0,-1 0 0,1 1-1,0-1 1,1 8 0,-1-11-38,0-1-1,0 1 1,0 0-1,0 0 1,0-1-1,1 1 1,-1 0-1,0 0 1,0-1 0,1 1-1,-1 0 1,1-1-1,-1 1 1,1 0-1,-1-1 1,1 1 0,-1-1-1,1 1 1,-1-1-1,1 1 1,0-1-1,-1 1 1,1-1 0,0 1-1,-1-1 1,1 0-1,0 0 1,0 1-1,-1-1 1,1 0 0,0 0-1,0 0 1,-1 0-1,1 0 1,0 0-1,0 0 1,0 0 0,-1 0-1,1 0 1,0 0-1,0 0 1,-1-1-1,2 1 1,1-1 9,-1 0-1,1-1 1,-1 1 0,1 0-1,-1-1 1,0 0 0,1 0-1,-1 1 1,0-1 0,3-4 0,19-26 219,-19 25-200,41-72 179,-14 22-295,-16 33 374,-15 24-272,-1 1 0,0 0-1,0-1 1,0 1 0,1 0-1,-1 0 1,0-1 0,0 1-1,0 0 1,0 0 0,0-1-1,0 1 1,0 0 0,-1 0-1,1 3 49,0 0-20,0 10 37,0-1 0,1 1 1,3 14-1,-3-24-111,0 0 0,0 1 0,1-1-1,0 0 1,0 0 0,0 0 0,0 0 0,1 0 0,-1 0 0,1-1 0,0 1 0,0-1 0,4 4 0,-1-3-781,0 0 0,-1 0 0,1 0 0,1 0 0,6 2 0,9 5-6017,-10-4 3773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9:09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15 142 2144,'-9'-6'1375,"9"6"-1275,0 0 0,0 0 1,-1 0-1,1 0 1,0 0-1,0 0 1,0 0-1,-1 0 0,1 0 1,0 0-1,0 0 1,-1 0-1,1 0 1,0 0-1,0 0 1,0-1-1,-1 1 0,1 0 1,0 0-1,0 0 1,0 0-1,0 0 1,0-1-1,-1 1 0,1 0 1,0 0-1,0 0 1,0-1-1,0 1 1,0 0-1,0 0 0,0 0 1,0-1-1,0 1 1,0 0-1,1-4 2815,7 6 1457,10-2-3236,298-5 80,-220 2-1183,137-9 94,-12 7-424,-141 5 300,10 2 25,108-5 334,-3-17-357,-20 5 88,195-7-154,-295 27-24,-8 0 21,56 0 184,115 2 245,32-2 142,-250-5-467,315-9 1253,38-13 228,131-12 137,-457 29-1634,89 2 0,-98 3-278,-30 0-708,-1-1-1,1 2 0,-1-1 1,1 1-1,-1 0 1,8 2-1,-17 13-9650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9:11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537 27 4736,'0'0'65,"0"0"0,0 0 0,0-1 0,0 1 0,0 0 1,0 0-1,-1 0 0,1 0 0,0-1 0,0 1 0,0 0 0,0 0 0,0 0 1,0-1-1,0 1 0,0 0 0,0 0 0,0 0 0,0-1 0,0 1 0,0 0 1,0 0-1,0 0 0,0-1 0,0 1 0,0 0 0,0 0 0,0 0 0,0-1 1,0 1-1,1 0 0,-1 0 0,0 0 0,0-1 0,0 1 0,0 0 0,0 0 0,0 0 1,1 0-1,-1 0 0,0-1 0,0 1 0,0 0 0,0 0 0,1 0 0,-1 0 1,0 0-1,0 0 0,0 0 0,1 0 0,7-3 5696,-5 18 516,0-3-5852,0 1 0,1 15 0,-18 135 1351,2-31-1205,8-98-406,-11 56 0,8-58-133,6-27-5,0-1 0,0 1 0,-1 0 0,0-1 0,0 1 0,0-1 0,0 0 0,-1 0 0,0 0 0,-5 7 0,7-10-3,-1 1 0,1-1 1,-1 1-1,1-1 0,-1 0 1,0 0-1,0 0 1,1 0-1,-1 0 0,0 0 1,0 0-1,0-1 1,0 1-1,0 0 0,0-1 1,0 0-1,0 1 0,0-1 1,0 0-1,0 0 1,0 0-1,0-1 0,0 1 1,0 0-1,0-1 1,-2 0-1,-10-5 44,1 0 0,0-1 0,0 0 0,1-1 0,-1-1 1,2 0-1,-18-18 0,-3-7-121,-30-43 0,53 65 46,-37-55-115,-56-112 0,86 149 115,7 15 3,2 2-15,1 0 0,0 0 0,-9-28 0,15 40 21,-1 1 0,1-1 0,0 0 0,0 0 0,0 0 0,0 1 0,0-1-1,0 0 1,0 0 0,0 0 0,0 0 0,0 1 0,1-1 0,-1 0 0,0 0 0,1 0 0,-1 1-1,0-1 1,1 0 0,-1 1 0,1-1 0,-1 0 0,1 1 0,-1-1 0,1 0 0,-1 1 0,1-1-1,0 1 1,-1-1 0,1 1 0,0 0 0,-1-1 0,1 1 0,0-1 0,0 1 0,0 0 0,-1 0-1,2-1 1,5 0 27,0-1 0,0 2-1,13-2 1,-12 2 38,199 5 903,-91 2-334,185-5-157,-265-3-751,94-4 898,-43-3-6270,-77 7 3849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9:13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57 5152,'0'0'52,"0"0"0,-1 0 1,1 0-1,0 0 0,0 0 0,0 0 1,0-1-1,-1 1 0,1 0 1,0 0-1,0 0 0,0 0 0,0-1 1,0 1-1,0 0 0,-1 0 0,1-1 1,0 1-1,0 0 0,0 0 1,0 0-1,0-1 0,0 1 0,0 0 1,0 0-1,0 0 0,0-1 0,0 1 1,0 0-1,0 0 0,0-1 1,0 1-1,0 0 0,1 0 0,-1 0 1,0-1-1,0 1 0,0 0 0,0 0 1,0 0-1,0-1 0,1 1 0,-1 0 1,0 0-1,0 0 0,0 0 1,0 0-1,1-1 0,-1 1 0,0 0 1,0 0-1,1 0 0,10 4 8260,12 19-7439,-16-16 147,2 3-637,0 1 1,0 0-1,-2 0 0,1 0 0,5 13 0,1 5-164,10 32-1,-23-56-161,0-1-1,0 1 0,0-1 1,-1 1-1,1 0 0,-1 6 1,0-11-52,0 1 97,-7-2 762,4 0-807,1-1 0,-1 0 0,1-1 1,-1 1-1,1 0 0,0-1 0,0 1 1,0-1-1,0 0 0,0 0 0,1 1 0,-3-6 1,-3-5-24,2 5-12,-2-2 20,0-1 1,1 0 0,-10-22-1,13 25-61,1-1 0,-1 0-1,1 1 1,-1-18 0,3 23-6,0 0 1,0-1 0,1 1-1,-1 0 1,1 0-1,0 0 1,0 0-1,0 0 1,0 0-1,0 0 1,1 0 0,-1 0-1,1 1 1,0-1-1,0 0 1,3-3-1,0 2 38,-1 0 0,1 0-1,0 1 1,0-1 0,0 1 0,0 0-1,1 1 1,-1-1 0,1 1-1,7-2 1,7-1 1,34-4 0,-47 8 5,3 0 3,0 0 0,0 1 0,19 2 0,-24-1 19,1-1 0,-1 2 1,0-1-1,0 0 0,0 1 1,0 0-1,0 0 1,-1 1-1,8 4 0,-11-6-40,0 0 0,0-1 0,0 1 0,0 0-1,0 0 1,0 0 0,0 0 0,0 0 0,0 1 0,-1-1-1,1 0 1,0 0 0,-1 0 0,1 1 0,-1-1 0,1 0-1,-1 1 1,0-1 0,1 0 0,-1 1 0,0-1 0,0 2-1,0-1 15,-1 0-1,1 0 1,-1 1-1,0-1 0,0 0 1,0 0-1,0 0 0,0 0 1,0 0-1,0 0 1,-1 0-1,-1 1 0,-4 5 22,-1-1 0,1 0-1,-2-1 1,-13 9-1,20-14-54,0 0 0,0 1 0,0-1 0,0 0 0,1 1 0,-1-1 0,0 1 0,1-1 0,-1 1 0,1 0 0,-2 2 0,3-3 13,0 0 0,0 0-1,0 0 1,0 0 0,0 0-1,0 0 1,0 0-1,0 0 1,0 0 0,1 0-1,-1 0 1,0 0 0,1-1-1,-1 1 1,1 0-1,-1 0 1,1 0 0,-1 0-1,1 0 1,0-1 0,-1 1-1,1 0 1,0 0-1,-1-1 1,1 1 0,2 1-1,32 27-54,11 11 55,-41-35 11,-1 0 0,0 0 0,1 1 0,-2-1 0,1 1 0,5 12 0,-7-13 60,0 0 0,0 1 0,-1-1-1,0 1 1,1-1 0,-2 1 0,1-1-1,-1 1 1,0 0 0,0-1 0,-2 11-1,1-12-27,0 0-1,-1 0 1,1 0-1,-1 0 1,0-1-1,0 1 1,0-1-1,0 1 1,-1-1-1,1 0 1,-1 0-1,0 0 1,0 0-1,0 0 1,0-1-1,-6 4 1,2-2-37,1-1 1,-1 0 0,0 0 0,0-1 0,0 0 0,0 0-1,-1 0 1,1-1 0,0 0 0,-1-1 0,1 0 0,-1 0-1,-10-2 1,5 0-917,-1 0 0,1-1 0,0-1 1,0 0-1,0-1 0,-20-11 0,17 7-1025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9:13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4480,'2'-4'577,"-1"1"540,-4 4-150,12-4 5135,16-7-1549,19-4-2046,37 0-1025,87-3 0,-47 6-803,-92 9-507,31 2 0,-27 0-84,-32 0-227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9:14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288 117 3392,'0'0'1088,"19"0"5280,-35-5 355,-20-14-5678,9 4-542,-12-1 40,-58-15 0,7 1-333,89 30-474,3 0 133,8 2 140,16 3 185,-7 0-81,25 2-1,3 1 53,-18 0-213,40 17 1,-37-13 222,-12-6 4,-17-5-156,0-1 0,0 1-1,1 1 1,-1-1 0,0 0 0,0 1-1,0-1 1,4 4 0,-6-4 39,-1 1 1,1 0 0,0 0 0,0-1 0,-1 1 0,1 0-1,-1 3 1,1-1 21,-1-2-35,1 0 0,-1 0 0,0 1 0,0-1 0,0 0 0,-1 1 0,1-1 0,-1 0 0,1 0 0,-1 0 0,0 1 0,1-1 0,-1 0 0,0 0 0,-1 0 1,1 0-1,-2 2 0,-5 6 41,-16 18 0,16-20-123,-29 36-874,31-34-1173,-1-1 0,-8 20 0,3-5-3856,1 0 1894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9:15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182 218 5632,'6'-10'10954,"-9"19"-10584,0-1-1,-1 1 1,0 0 0,-1-1-1,-8 11 1,-33 38 862,1-2-757,43-52-462,-8 12 233,-1 0 1,-19 19-1,18-26 372,17-18 4,-1 1-587,7-12 100,2-1-1,29-36 1,12-19-59,-41 55-113,12-21 152,33-72-1,-50 94 310,22-38 0,-30 59-416,0 0 0,1 0 0,-1 0 0,0 0 0,0 0 0,0 0-1,0 0 1,1 0 0,-1 0 0,0 0 0,0 0 0,0 0 0,0 0 0,0 0 0,1 0 0,-1 0 0,0 1 0,0-1 0,0 0 0,0 0 0,0 0 0,1 0-1,-1 0 1,0 0 0,0 0 0,0 0 0,0 1 0,0-1 0,0 0 0,0 0 0,1 0 0,-1 0 0,0 0 0,0 1 0,0-1 0,0 0 0,0 0-1,0 0 1,0 0 0,0 1 0,26 87 761,8 22-60,47 82 235,-66-165-1168,-14-25-566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9:16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69 8960,'-10'-7'4064,"15"10"-3520,5-3 2176,3 0-1601,18-3 961,4-2-1216,10-3-288,0 4-352,2-4-448,-3 0 128,-4-7-4831,-3 2 2687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9:19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5 206 4736,'-4'-14'1530,"3"13"-1487,1 1-1,0-1 0,0 1 0,1-1 0,-1 0 0,0 1 0,0-1 0,0 1 0,0-1 1,0 0-1,1 1 0,-1-1 0,0 1 0,1-1 0,-1 1 0,0-1 0,1 1 0,-1-1 1,0 1-1,1-1 0,-1 1 0,2-1 0,-2 0 179,2 0 390,-1-1-1,0 0 1,0 1 0,0-1 0,0 0 0,0 0 0,-1 0-1,1 0 1,-1 1 0,1-1 0,-1 0 0,1 0 0,-1 0-1,0-2 1,1 15 344,0 1 0,1-1 0,0 1 0,8 21 0,24 53-786,-26-67 226,54 121 690,18 44-474,26 66 93,-85-211-414,-13-25-246,10 21 0,-17-33 591,6-22 42,-4 12-575,7-23 69,9-60 1,-3 14 2,76-181-194,-23 73 115,7-43-394,-68 207 165,-2 6-479,-1 0 0,5-27 0,-8 36 149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9:19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7968,'2'0'5591,"1"8"-3528,2 13-896,-2 61 1757,-3-33-2014,6 110 1154,-1-24-1216,-2-94 587,-1-49-1403,0 1 0,0-1 0,1 1 0,0-1 0,0 1 0,1 0 0,5-10 0,-3 9-45,0-1-1,0 1 1,1 0-1,0 0 1,0 1 0,1 0-1,-1 0 1,2 1 0,10-7-1,-15 11 14,0 0-1,0 0 0,0 0 1,0 0-1,0 1 0,0 0 1,1-1-1,-1 2 0,0-1 1,1 0-1,-1 1 0,1 0 1,-1 0-1,1 0 0,-1 1 1,0 0-1,1-1 1,-1 1-1,0 1 0,0-1 1,1 1-1,-1 0 0,7 3 1,-9-3 62,1 0 0,-1 0 0,1 0 1,-1 1-1,0-1 0,0 0 1,0 1-1,0 0 0,0-1 0,-1 1 1,1 0-1,-1 0 0,0 0 1,0 0-1,0 0 0,0 0 0,0 0 1,0 0-1,-1 0 0,0 0 1,0 1-1,0-1 0,0 0 0,0 0 1,-1 5-1,0-1 46,-1 0 0,0 0 0,0 0 0,0 0 0,-1 0-1,0-1 1,0 0 0,-1 1 0,-7 9 0,5-9-52,1 0 0,-2-1 0,1 0 1,-1 0-1,1 0 0,-2-1 0,1 0 0,-13 7 0,15-10-197,1-1-1,0 1 0,0-1 1,-1 0-1,1 0 0,-1 0 1,1-1-1,-1 1 0,1-1 1,-1 0-1,1-1 0,-1 1 1,1-1-1,-1 0 0,1 0 1,0 0-1,-1-1 0,-6-2 1,-10-9-2585,3 1 854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9:23.5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121 7 3136,'0'-1'269,"-1"0"0,0 1-1,0-1 1,0 1 0,0-1 0,0 1 0,0-1 0,0 1 0,0 0-1,0-1 1,0 1 0,0 0 0,0 0 0,0 0 0,0 0 0,0-1-1,0 2 1,0-1 0,0 0 0,-1 0 0,0 0 0,-5 1 1362,6 0-1214,1 0 0,-1-1 0,1 1-1,-1 0 1,1 0 0,-1 0 0,1-1-1,-1 1 1,0 0 0,1-1 0,-1 1-1,0-1 1,-1 2 0,7-2-193,1 1-1,-1 0 1,0 0 0,7 3 0,26 5-250,242 17 870,4-23 277,-244-3-1145,-31 1 147,0 0-1,16 4 0,-1-1 13,3-3 153,-26-1-390,-2 6 150,-1 0-1,1-1 0,-1 1 0,0 0 0,0-1 1,-1 0-1,0 1 0,1-1 0,-7 7 0,5-5-23,-70 96 41,53-76 46,10-12-75,-1 0-1,0-1 1,-1 0 0,-1-1-1,-28 21 1,-118 61 60,0-5 21,131-71-77,1 1 0,-28 27-1,17-15 55,23-17-77,0 1 0,1 0 0,1 1-1,1 1 1,0 0 0,-18 34 0,21-28-38,9-20 35,-1 0 0,1-1 0,-1 1 0,0 0 1,-4 5-1,0 3 748,8-13-724,0 0 0,1-1 0,-1 1 0,0 0 0,1 1-1,-1-1 1,1 0 0,2 0 0,8-2 0,29-10 70,1 2 0,68-8 0,90 8-139,-176 11 52,0 1-1,0 1 0,0 2 0,46 12 1,-63-13 41,0-1 1,-1 2 0,11 5-1,-17-8 136,0-2-408,0-1 0,0 1 0,0-1 1,0 1-1,0 0 0,0 0 0,1 0 1,-1 0-1,0-1 0,1 2 0,1-3 1,8-5-3056,2-3-1268,2 6 1499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9:29.549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1 854 2080,'69'-31'5130,"103"-74"-2565,-8-14-1826,-143 103-624,68-50 326,181-128 243,220-84-1699,-490 278 1012,54-27-2296,-8 9 646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9:30.653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2 704 1824,'-2'-3'4872,"14"1"-2566,27-13-429,-1-1 0,58-36 0,-53 28-1534,37-23-14,132-103 0,-152 105-310,175-124-805,-74 63-3313,-42 32 1395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9:34.533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0 903 1312,'0'-1'40,"0"0"-1,1 0 1,-1 1-1,0-1 1,0 0-1,1 1 1,-1-1 0,1 0-1,-1 1 1,0-1-1,1 0 1,-1 1-1,1-1 1,0 1 0,-1-1-1,1 1 1,-1-1-1,1 1 1,1-2 0,19-8 1104,-9 4-253,4-3-19,1-1 1,-2 0 0,1-1 0,-2 0 0,26-26 0,-12 5-21,64-63 786,9 8-627,133-89 0,146-72-2670,-254 168-2704,-12 14 1233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49:35.477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1 996 4992,'0'-5'2240,"16"2"-1952,2-2 1888,9 1-1248,23-16 1600,8 0-1440,28-39 928,22-46-1153,49-15 161,19-3-608,-10 2-160,23-18-160,9-4-4159,-19 15 2207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0:28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496 124 2656,'-8'-6'11129,"7"7"-10823,0 4 2845,1 3-2660,1 45 673,-2 62-462,-3-93-312,-9 38-1,8-43-218,2-5-53,0 0 0,-1 0-1,-1-1 1,0 1 0,-1-1 0,0 0 0,-1-1 0,-12 16 0,17-24-91,1-1-1,-1 1 1,0-1-1,0 0 1,0 0-1,0 0 1,-1 0 0,1 0-1,0 0 1,0 0-1,0-1 1,-1 1 0,1-1-1,0 1 1,-1-1-1,1 0 1,0 0-1,-1 0 1,1 0 0,0-1-1,-1 1 1,1-1-1,0 1 1,-5-3-1,-5-1 22,0-1 0,0-1 0,-14-9 0,16 9-24,-132-60 253,130 61-252,1 0-1,0-1 1,0-1 0,0 1-1,1-2 1,-13-11-1,19 16-25,0-1 0,0-1 0,1 1 0,-1 0 0,1-1 0,0 0 0,0 0 0,1 1 0,-1-2 0,1 1 0,0 0 0,1 0 0,-1-1 0,1 1 0,0-1 0,0-9 0,1 5 22,0 0 1,1 1-1,1-1 0,-1 1 1,1-1-1,1 1 0,0 0 1,0 0-1,1 0 0,0 0 1,10-16-1,-6 15 110,-1 0-1,2 1 1,-1-1-1,1 2 1,0-1-1,1 1 1,0 1 0,16-10-1,-10 8 90,0 1 0,1 1 1,0 0-1,0 1 0,23-4 0,-30 8-177,0 1 0,0 0 0,0 1 0,0 0 0,10 1 0,52 11 315,-11-2-169,146 5 265,-195-16-1482,-1 0 0,1-1 0,0 0 0,-1-1 0,0 0 0,0 0 0,12-7 0,14-4-4871,-6 7 2625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0:30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49 2496,'20'-18'3497,"-20"17"-3068,1 1 0,0-1 0,-1 0 0,1 0 0,-1 0 0,1 0 0,-1 0 0,1 1 0,-1-1 0,0 0 0,1 0 0,-1 0 1,0-1-1,0 1-56,-1 16 816,-33 125 1290,27-103-2179,-2 0 1,-1-1-1,-19 45 0,15-48-132,0-2 76,-33 57 0,42-80-128,-2 1 680,7-10-767,-1 1 0,1-1 0,0 1 0,0-1 1,-1 1-1,1-1 0,0 1 0,0-1 0,0 1 0,-1-1 0,1 1 0,0-1 0,0 1 0,0-1 0,0 1 1,0-1-1,0 1 0,0-1 0,0 1 0,0-1 0,1 0 0,0-16 48,5-30-1,0 10-37,2-22-86,3-1 1,2 2-1,31-87 0,-7 69 271,-37 74-216,1 0 0,0 0 0,0 0 0,0 1 0,0-1 0,0 0 0,0 1 0,1-1 0,1-2 0,-2 3 350,17 10 282,-9-3-494,-1 0 0,0 0 0,-1 1 0,0 0 0,0 0 0,0 0 1,-1 1-1,0 0 0,5 10 0,3 15 246,-1 0 0,14 62 0,-13-45-144,16 90 541,-29-109-671,-1-30-182,-9-5-5878,-21-28-4905,19 20 6479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0:31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2080,'0'-1'225,"0"0"0,1 1 0,-1-1-1,0 0 1,1 1 0,-1-1 0,0 1 0,1-1 0,-1 1 0,1-1-1,-1 1 1,1-1 0,-1 1 0,1-1 0,0 1 0,-1 0 0,1-1-1,-1 1 1,1 0 0,0 0 0,-1-1 0,1 1 0,0 0 0,-1 0-1,1 0 1,0 0 0,-1 0 0,1 0 0,1 0 0,26-1 5427,-23 1-4914,89-5 3635,-63 1-4088,0-1-1,45-14 0,-55 16-2047,-19 3 1374,-1 0 0,0 0 0,0 1 1,1-1-1,-1 0 0,0 1 1,0-1-1,0 1 0,0 0 1,1-1-1,-1 1 0,0 0 0,0 0 1,0-1-1,-1 1 0,1 0 1,0 0-1,0 0 0,0 0 0,-1 0 1,1 0-1,0 2 0,9 16-5061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0:33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0 114 1664,'8'0'16763,"30"0"-16529,79-8 986,-79 4-1033,1 2 0,40 2 0,-72 0-182,0 0 3,0 1 0,0 0 0,0 0 0,1 0 0,-1 1 0,-1 0 0,10 3 0,29 16 526,-2-2-38,-42-18-507,9-4 832,-10 0-808,0 0-1,-1 1 0,1-1 0,-1 0 1,0 0-1,0 0 0,0 1 1,0-1-1,0 0 0,0 1 0,-1-1 1,1 1-1,-1 0 0,0-1 1,0 1-1,0 0 0,0 0 1,0 0-1,0 0 0,0 1 0,-1-1 1,-3-2-1,-20-15 47,20 16-11,0-1 1,1 0 0,0 0-1,-9-8 1,-1-1 33,15 12-69,-1 1-1,1-1 1,-1 1 0,1-1-1,-1 1 1,1-1 0,-1 1-1,1-1 1,-1 1 0,1-1-1,0 0 1,0 1 0,-1-1-1,1 1 1,0-1 0,0 0-1,-1 1 1,1-1 0,0 0-1,0 0 1,0 1 0,0-1-1,0 0 1,0 1 0,0-1-1,0 0 1,1 1 0,-1-1-1,0 0 1,0 1 0,1-2-1,-1 2-12,1-1 0,0 0 0,0 1 0,0-1 0,0 1 0,0-1 0,-1 1 0,1-1 0,0 1 0,0 0 0,0-1 0,0 1 0,2 0 0,2-2 0,-4 2 4,0-1 0,0 0 0,0 1 0,0-1 0,0 1 0,0 0 0,0-1 0,0 1 0,0 0 0,0-1 0,0 1 0,0 0 0,0 0 0,0 0 0,1 0 0,-1 0-1,0 0 1,1 1 0,5 0-41,11-1 117,-17 0-77,-1 0 1,0 0 0,1 0 0,-1 0 0,1 0-1,-1 0 1,1 0 0,-1 0 0,0 0-1,1 0 1,-1 0 0,1 0 0,-1 1 0,0-1-1,1 0 1,-1 0 0,0 0 0,1 1 0,-1-1-1,0 0 1,1 1 0,-1-1 0,0 0-1,1 1 1,-1-1 0,0 0 0,0 1 0,1-1-1,-1 0 1,0 2 0,2 0-68,-1-2 71,0 0 0,0 1 0,0-1 0,0 1 0,-1-1 0,1 1 0,0 0 0,0-1 0,-1 1 0,1 0 0,0-1 0,-1 1 0,1 0 0,-1 0 0,1 0 0,-1-1 0,0 1 0,1 0 0,-1 0 0,0 0 0,1 0 0,-1 0 0,0 0 0,0 0 0,0 0 0,0 0 0,0 0 0,0 0 0,0 0 0,0 0 0,0 0 0,0-1 0,-1 1 0,1 1 0,-1 4 185,1-2-150,0 1 1,-1-1-1,0 0 0,1 0 0,-2 0 0,1 0 0,0 1 0,-1-2 0,-3 8 1,-9 21 277,-4 12 320,8-35-38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0:35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70 1248,'0'0'339,"0"-1"1,1 1-1,-1-1 0,0 1 0,1-1 1,-1 1-1,0-1 0,1 1 1,-1 0-1,1-1 0,-1 1 1,1 0-1,-1-1 0,1 1 1,-1 0-1,1 0 0,-1-1 0,1 1 1,-1 0-1,1 0 0,-1 0 1,1 0-1,0 0 0,-1 0 1,1 0-1,-1 0 0,1 0 1,-1 0-1,1 0 0,0 0 0,-1 0 1,2 1-1,-1 0-57,0 1 1,0 0-1,0-1 1,0 1-1,0 0 0,0 0 1,-1 0-1,1 0 1,0 0-1,0 2 1,71 315 3402,-69-304-3562,-1-7 151,-1 1-1,2 13 1,-3-21-88,0-5 156,-1-2-234,0-1 0,0 0 0,-4-11 1,-1-3-116,-29-105 365,-1 0-225,31 107-214,3 12 260,0 0 0,0 0 0,0-11 0,2 16-137,0 0-1,0 1 1,0-1 0,0 0 0,0 0 0,1 1-1,-1-1 1,1 0 0,-1 0 0,1 1 0,-1-1 0,1 0-1,0 1 1,0-1 0,0 1 0,0-1 0,0 1-1,3-3 1,7-7 57,-7 8-73,-1-1 0,1 1 0,0 0 0,0 0-1,0 0 1,0 0 0,1 1 0,-1-1 0,7-1 0,3 0 46,1 2 0,-1 0 1,1 0-1,-1 1 1,1 1-1,19 2 0,-26-1-40,0 1-1,0-1 1,-1 1-1,1 1 0,-1-1 1,1 1-1,7 4 1,-11-4 45,1-1 0,0 1 1,-1 0-1,1 1 0,-1-1 0,0 1 1,0-1-1,0 1 0,-1 0 0,1 1 1,2 4-1,-5-7-58,-1-1 0,1 1 0,-1 0 0,1 0 0,-1 0 0,0 0 0,0 0 1,0 0-1,0 0 0,0 0 0,0 0 0,-1 0 0,1 0 0,-1 0 0,1 0 0,-1-1 0,0 1 0,1 0 0,-1 0 0,0-1 1,0 1-1,0 0 0,-2 1 0,-2 4 11,0-2 0,0 1 0,-1 0 0,-10 7 0,-85 55 109,87-60-107,14-8-31,-1 1 0,1-1 0,0 0 1,-1 0-1,1 0 0,0 0 1,-1 1-1,1-1 0,0 0 0,-1 0 1,1 1-1,0-1 0,0 0 1,0 1-1,-1-1 0,1 0 0,0 1 1,0-1-1,0 0 0,-1 1 1,1-1-1,0 0 0,0 1 0,0-1 1,0 1-1,0-1 0,0 0 1,0 1-1,0-1 0,0 0 0,0 1 1,0-1-1,0 1 0,0-1 1,0 0-1,0 1 0,1-1 0,-1 0 1,0 1-1,0-1 0,0 0 1,1 1-1,-1-1 0,0 0 0,0 1 1,1-1-1,-1 0 0,0 0 1,1 1-1,21 13-131,-10-7 132,2 4 11,0 1 1,0 0-1,-1 1 1,15 18-1,-22-23-14,1 1-1,-1 0 0,-1 0 1,0 0-1,0 1 1,0-1-1,-1 1 0,3 16 1,-6-23 50,0 0 0,-1 0 0,1 1 0,-1-1 0,0 0 0,0 0 0,0 0 0,-1 1 0,1-1 0,-1 0 0,1 0 0,-1 0 0,0 0 0,-1 0 0,1 0 0,0 0 0,-1 0 0,1 0 0,-1 0 0,0-1 0,0 1 0,-3 2 0,1-1 4,0-1 0,-1 0 0,1-1 0,0 1 1,-1-1-1,0 1 0,0-2 0,1 1 1,-1 0-1,0-1 0,0 0 0,0 0 1,-6 0-1,-13 1 76,0-1-1,-1-1 1,-39-5 0,50 3-564,0-1 1,-25-9-1,30 8-647,-1 0-1,1-1 0,1 0 0,-16-10 0,23 14 647,0 0 0,0 0 0,-1 0 0,1 0-1,0-1 1,0 1 0,0 0 0,0 0 0,0-1 0,0 1-1,0-1 1,1 1 0,-1-2 0,0 1 136,1 1 1,1 0-1,-1-1 1,0 1-1,0-1 1,0 1-1,1 0 0,-1-1 1,1 1-1,-1 0 1,1 0-1,-1-1 1,2 0-1,-2 2 297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0:38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1248,'14'-4'1216,"8"-8"3525,-19 11-4568,-1-1 1,1 1-1,-1-1 0,0 0 0,1 0 1,-1 1-1,0-1 0,0-1 0,2-2 1,-2 3-88,-1 1-57,0 0 0,0 0 1,0 1-1,1-1 0,-1 1 0,0-1 1,0 1-1,0 0 0,0-1 0,1 1 1,-1 0-1,0 0 0,0 0 1,2 0-1,8-3 129,-9 3-135,-1-1 0,0 1 0,0 0 0,0-1 0,0 1 0,1 0 0,-1 0 0,0 0 0,0 0 0,0 0 0,1 0 0,-1 0 0,0 1 0,0-1 0,0 0 0,0 0 0,0 1 0,2 0 0,19 10 336,-17-8-248,-3-2-61,0 0 1,0 0-1,1 0 1,-1-1-1,0 1 1,0-1 0,4 1-1,11 3 180,1 4 1,-8-3-38,-1-1 0,0-1 0,16 4 0,2-1 161,0-2-1,49 2 1,36 2 969,46-11 250,-118 4-1419,-30 1-126,0-2-1,0 1 0,0-1 1,0-1-1,0 0 0,-1 0 1,1-1-1,10-3 0,5-3 70,-1 2 0,28-4 0,-22 4-36,-10 3-3,28 0 0,-9 1-9,-15 0 23,42 5 0,-8 0-24,18 0-37,-69-2-17,-1-1 1,1 1-1,-1 1 0,0 0 0,11 3 1,-10-2 37,1 0 1,-1-1 0,12 2-1,31 5 43,-38-5 38,0-2 1,0 0-1,20 1 0,88-13 653,-3 0-369,199-4 56,-224 13-687,-48 1 457,-34 0-165,1-2-1,-1 1 0,11-4 0,20-2 18,107 5-165,-79 3 175,-48-1-51,8-1 104,46 6-1,-43-1 36,1-2-1,54-5 1,-8-7-44,-18 1-120,78-12-147,-129 20-132,-6 0-121,-1 0 0,1 1 0,0-1-1,7 1 1,-10 0 78,0 0 0,0 1 0,0-1 0,-1 0 0,1 0 0,0 0 0,0 1 0,0-1 0,0 1 0,-1-1-1,1 0 1,0 1 0,0-1 0,-1 1 0,1 0 0,0-1 0,-1 1 0,1-1 0,-1 1 0,1 0 0,-1 0 0,1-1-1,-1 1 1,1 0 0,-1 0 0,0 0 0,1 0 0,1 18-3298,-4 4 17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9:23.9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5312,'2'1'503,"-1"0"0,0 0 0,1 0 0,-1 0 0,0-1 0,1 1 0,-1 0 0,1-1 0,-1 1 0,1-1 0,2 1 0,17 7 1802,-18-4-2120,0-1-1,0 1 1,-1 0 0,1 0 0,-1 0-1,0 0 1,0 0 0,-1 1 0,1-1-1,-1 0 1,1 9 0,1 5 312,1 26-1,-3-9 184,-2 0-1,-9 59 0,8-84-561,0 1 0,1 0 0,0-1 1,1 1-1,1 15 0,1-9 232,-3-9 4,1-8-337,1 0 0,-1 0-1,0 1 1,0-1 0,1 0 0,-1 0-1,0 0 1,0 0 0,1 0 0,-1 0-1,0 0 1,0 0 0,1 0 0,-1 0-1,0 0 1,1 0 0,-1 0 0,0 0-1,0 0 1,1 0 0,-1 0 0,0 0-1,0 0 1,1 0 0,-1 0 0,0 0-1,0 0 1,1-1 0,-1 1 0,0 0-1,0 0 1,1 0 0,-1 0 0,0-1-1,14-6-1397,-10 3 588,0-1-1,1 1 0,-1-1 0,-1 1 0,1-1 1,-1 0-1,0 0 0,0-1 0,0 1 0,-1-1 1,0 1-1,0-1 0,0 0 0,-1 0 0,1 0 1,-2 0-1,1 0 0,0-7 0,-1-11-1339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0:39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333 157 1472,'-4'-13'457,"3"11"-346,1 0 1,-1 0-1,0 0 0,1 1 1,0-1-1,-1 0 1,1 0-1,0 0 0,0 0 1,0 0-1,0 0 0,0 0 1,1-2-1,1-5 1921,0-1 0,0 0 0,-1-15 1808,-1 27-2992,1 41 1610,8 61 1,-5-63-1369,-3 80 1,-2-57-344,1-54-630,0 10 88,-3 21 0,2-35-166,0 0 0,0 0 1,0-1-1,-1 1 0,0-1 0,0 1 0,-1-1 0,-3 8 1,5-12-28,0 0 1,1-1 0,-1 1-1,0 0 1,0 0 0,1-1-1,-1 1 1,0 0 0,0-1-1,0 1 1,0-1 0,0 1-1,0-1 1,0 1 0,0-1-1,0 0 1,0 1-1,0-1 1,0 0 0,0 0-1,0 0 1,0 0 0,0 0-1,-1 0 1,1 0 0,0 0-1,0-1 1,0 1 0,0 0-1,-2-1 1,-3-2 35,0 0 0,1 0 0,-1 0 0,-6-5 1,3 2-5,-5-4 52,1-1 1,1 0-1,-21-24 0,5 6 26,10 11-137,1-1 0,1-1-1,0-1 1,2 0 0,-21-40 0,30 50 13,-1-1 0,2 0 1,0 0-1,0 0 0,1 0 0,1-1 0,0 1 0,1-1 0,0 0 0,0 1 0,2-1 0,0 0 0,3-18 0,-3 27-3,0-1-1,1 0 1,-1 1-1,1-1 1,0 1-1,0 0 1,1-1-1,-1 1 1,1 0-1,0 0 1,0 1-1,0-1 1,5-4-1,-3 4 37,1 1 0,-1 0 1,1 0-1,-1 0 0,1 0 0,0 1 0,0 0 1,0 0-1,12-1 0,27-3 574,1 2-1,73 4 1,-52 1-414,120 6-436,-166-6-10,-16-1-382,1 0-1,0 0 1,0 1 0,7 2 0,-11-3 54,0 1 1,0-1-1,-1 1 0,1 0 1,0 0-1,-1 0 0,1 0 1,-1 0-1,1 0 0,2 3 1,5 7-6186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0:41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 3136,'-1'0'43,"1"0"1,0 0-1,0 0 0,0 0 1,0 0-1,0 0 0,0-1 1,-1 1-1,1 0 1,0 0-1,0 0 0,0 0 1,0 0-1,0-1 0,0 1 1,0 0-1,0 0 0,0 0 1,0-1-1,0 1 1,0 0-1,0 0 0,0 0 1,0 0-1,0-1 0,0 1 1,0 0-1,0 0 0,0 0 1,0 0-1,0-1 1,0 1-1,0 0 0,0 0 1,0 0-1,1 0 0,-1 0 1,0-1-1,0 1 0,0 0 1,0 0-1,0 0 1,0 0-1,1 0 0,-1 0 1,0 0-1,0-1 0,4-3 3844,0 10-3303,-1 0 0,0 0 1,-1 1-1,0 0 1,0-1-1,2 11 0,63 351 3123,-59-333-3275,-18-66-85,-3-6-204,-13-71 44,20 82-137,-2-29 0,-1 2-193,8 46 128,0 0 0,0-1-1,1 1 1,0 0-1,0-1 1,1 1 0,-1 0-1,3-8 1,-2 13 7,0 0 0,0 0 0,0 0 0,0 1 0,0-1 0,1 0 1,-1 1-1,0-1 0,1 1 0,-1-1 0,1 1 0,0 0 0,-1 0 0,4-2 0,25-12 20,-5 9 20,0 0 0,27-1 0,-45 6-16,-1 1 0,1 0 0,-1 1 0,1-1 0,-1 1-1,1 0 1,6 3 0,-9-3 9,1 1 0,-1-1 0,0 1-1,0 0 1,0 0 0,0 0 0,-1 1 0,1-1-1,0 1 1,5 6 0,-7-7 6,-1 1 0,1-1 0,-1 0 0,0 0-1,0 1 1,0-1 0,0 1 0,-1-1 0,1 1 0,-1-1 0,1 1 0,-1-1 0,0 1-1,0 0 1,0-1 0,0 1 0,-1-1 0,1 1 0,-1-1 0,1 1 0,-3 4-1,-1 4 71,-1 0-1,-1 0 0,-9 14 0,7-13 31,1-3-58,0 1 1,-1-1-1,0 0 1,0-1-1,-1 0 1,0 0-1,-1-1 1,-12 8-1,26-17-84,1 1-1,0 0 1,-1 0 0,1 1 0,0 0-1,0 0 1,0 0 0,-1 0-1,1 1 1,0-1 0,0 1 0,-1 1-1,1-1 1,-1 0 0,1 1-1,5 3 1,-5-1-13,0 0-1,-1 0 1,1 1-1,-1 0 1,0-1 0,0 1-1,6 11 1,-3-2 43,10 28 0,-16-38-17,0-1 63,0 1 0,0-1 0,0 1 0,-1 0 0,1-1 0,-1 1 0,0-1-1,0 1 1,0 0 0,-1-1 0,1 1 0,-1-1 0,0 1 0,0-1 0,0 1-1,0-1 1,-1 0 0,1 1 0,-1-1 0,-4 5 0,4-5 21,-1 1 0,0-1 0,0 0 0,-1 0 1,1 0-1,0 0 0,-1 0 0,0-1 0,0 0 0,0 0 0,0 0 0,0 0 1,0-1-1,0 1 0,-1-1 0,-5 1 0,-9-1-113,1-1-1,0 0 1,0-2-1,0 0 1,-24-6 0,-17-3-4486,52 11 1410,18 5-5367,-8-5 8614,-1 0-490,-1 0-1,0 0 1,0 0 0,0-1 0,0 1 0,1-1 0,-1 1-1,0-1 1,0 1 0,2-2 0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0:42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12 180 1056,'-11'-8'7479,"18"2"-5649,1-1-419,-7 5-949,0 1 1,1-1 0,-1 0 0,1 1 0,-1-1 0,1 1-1,-1 0 1,1-1 0,0 1 0,3-1 0,-2 0-165,1 0 0,0 1 0,0 0 0,0 0 0,4-1 0,7 1-425,0 0-1,18 1 0,-12 1 533,97 4 132,1 1-264,-60-5-234,-14 0 24,59-6 1,-66 5 10,-36 0-74,-1 0-52,-1 0 64,0 0 0,1 0 1,-1 0-1,0 0 0,0 0 1,1 1-1,-1-1 1,0 0-1,0 0 0,1 0 1,-1 0-1,0 0 0,0 0 1,1 0-1,-1 0 1,0 0-1,0 0 0,1-1 1,-1 1-1,0 0 0,0 0 1,1 0-1,-1 0 1,0 0-1,0 0 0,0 0 1,1-1-1,-1 1 0,0 0 1,0 0-1,0 0 1,1-1-1,-1 1 0,0 0 1,0 0-1,0 0 0,0-1 1,0 1-1,0 0 1,1 0-1,-1-1 0,0 1 1,0 0-1,0 0 0,0-1 1,0 1-1,0 0 1,0 0-1,0-1 0,0 1 1,0 0-1,0 0 0,0-1 1,0 1-1,-1 0 1,1 0-1,0-1 0,0 1 1,-7-14 41,5 11-52,0-1-1,0 0 0,0 1 1,0-1-1,-1 1 0,-4-6 1,-6-3 48,7 6-58,0 0 0,-1 1 0,1 0 0,-10-5 0,-46-26 56,57 33-71,4 3 31,1-1 1,-1 1 0,0-1 0,1 1 0,-1-1 0,0 1-1,0 0 1,1-1 0,-1 1 0,0 0 0,0 0-1,0 0 1,0-1 0,1 1 0,-2 0 0,1 0 151,19 1-64,-10 1-70,0 1 0,-1 0 0,12 5 0,-6-1 56,-2 0-50,5 2-58,-9-5 25,0-1 1,-1 1 0,1 0 0,-1 1-1,0-1 1,-1 1 0,1 1 0,4 5-1,-5-7 4,-3-2 20,0 1 0,0-1 1,0 1-1,-1-1 0,1 1 1,0-1-1,-1 1 0,0 0 0,0 0 1,0-1-1,0 1 0,0 0 1,0 0-1,-1 0 0,1 0 1,-1 0-1,0 0 0,0 0 1,0 0-1,-1 0 0,1 0 0,-1 0 1,1 0-1,-1 0 0,0 0 1,-2 5-1,-18 27 485,13-22-408,1-1-1,-1 0 1,-14 16 0,-49 41-404,39-36-3076,23-24-830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0:43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80 3552,'8'-5'5386,"-8"26"-2538,-1-8-2334,-1 0 0,0-1 1,-1 1-1,0-1 0,-1 0 0,-9 20 0,-5 15 165,-3 24 46,-28 76 256,44-138-709,3-8-15,2-18 79,2-1-396,0-15 4,1 0 0,2 0 0,16-58 0,-7 43 100,17-68-77,-12 43-234,-19 72 269,1 0-1,-1 0 1,0 0-1,1 0 1,-1 0-1,1 0 1,0 0-1,-1 1 1,1-1-1,-1 0 1,1 0-1,0 1 1,0-1-1,0 0 1,-1 1-1,2-2 1,-1 2 16,-1 0 0,1 0 0,0 0 0,-1-1 0,1 1 0,-1 0 0,1 0 0,-1 0 0,1 0 0,-1 0 0,1 0 0,0 0 0,-1 0 0,1 0 0,-1 1 0,1-1 0,-1 0 0,1 0 0,-1 0 0,1 1 0,-1-1 0,1 0 0,-1 0 0,1 1 0,-1-1 0,1 1 0,13 13 479,-1 0-1,-1 1 1,11 17-1,15 18-119,-25-34-279,-1 1-1,0 0 1,-1 1-1,-1 0 1,-1 0-1,13 36 1,11 27 536,-31-76-877,-9-17-10692,6 11 10556,1 0 0,-1 1-1,0-1 1,1 1 0,-1-1-1,0 1 1,0-1 0,1 1-1,-1-1 1,0 1 0,0 0-1,0-1 1,1 1 0,-1 0-1,-2-1 1,-2 8-2485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0:43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3136,'0'-6'1184,"0"1"-928,5-7-64,-2 9 2208,7-2-1344,-2 1 1696,2-1-1568,7 2 704,1 0-1088,6 3 288,2-5-640,1 5-257,4 0-127,1 5-64,-1-5 0,-4 0-1695,0 3 927,1 0-4544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0:45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2816,'11'-1'21863,"-6"1"-20488,14 1-4269,-4 0 3160,1-2-1,26-3 0,-1 0-24,63-1 40,124-10 382,-99 6-231,-93 9-203,-36 0-236,0 0 0,1 0 0,-1 0 0,0 0 0,0 1 1,0-1-1,0 0 0,0 0 0,1 0 0,-1 0 0,0 0 0,0-1 0,0 1 1,0 0-1,0 0 0,0 0 0,1 0 0,-1 0 0,0 0 0,0 0 0,0 0 1,0 0-1,0 0 0,0 0 0,1 0 0,-1 0 0,0-1 0,0 1 0,0 0 1,0 0-1,0 0 0,0 0 0,0 0 0,0 0 0,0-1 0,0 1 0,0 0 1,0 0-1,0 0 0,1 0 0,-1 0 0,0 0 0,0-1 0,0 1 0,0 0 1,0 0-1,0 0 0,0 0 0,-1 0 0,1-1 0,0 1 0,0 0 0,0 0 1,0 0-1,0 0 0,0 0 0,0 0 0,0-1 0,0 1 0,0 0 0,0 0 1,0 0-1,-1 0 0,1 0 0,0 0 0,0 0 0,0 0 0,0-1 0,-4-2-3082,-25 21-17773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0:45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8 103 2496,'-8'-5'14250,"22"4"-11222,-5 2-2365,12-4 342,29-9 1,10-1-15,203-23 551,-151 17-1580,-81 13-253,12-2-1609,-40 8 1280,0-1-1,0 1 1,0 1-1,0-1 1,0 0-1,0 1 1,0-1-1,0 1 1,0 0-1,0 0 1,3 2-1,3 4-6557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0:50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1728,'8'-8'7994,"-5"45"-76,9 30-5594,0 2-1254,-1 1-327,6 51-94,-13-80-521,0 30 101,-2-54-184,-1-10-24,0 0 0,0 1-1,-1 13 1,0-6-47,0-13 20,-8-17-9147,7 5 6809,-1 1 1,1-15 0,-2-14-1206,-5 9 1586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0:50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37 185 4064,'-31'-9'1813,"30"9"-1750,1 0 1,0 0-1,0 0 0,-1 0 0,1 0 0,0 0 1,0-1-1,0 1 0,-1 0 0,1 0 1,0 0-1,0 0 0,0 0 0,-1-1 0,1 1 1,0 0-1,0 0 0,0 0 0,0-1 1,-1 1-1,1 0 0,0 0 0,0 0 0,0-1 1,0 1-1,0 0 0,0 0 0,0-1 1,0 1-1,0 0 0,0 0 0,0-1 0,0 1 1,0 0-1,0 0 0,0-1 0,0 1 1,0 0-1,0-1 0,9-9 1752,23-9-36,-27 16-1667,54-30 2232,83-33-1,-118 56-1636,49-11-1,-65 19-616,0 1-1,0 0 0,1 0 0,-1 1 1,0 0-1,0 0 0,1 1 0,-1 1 1,0-1-1,11 4 0,-9-1 36,1 0 0,-1 1 0,0 0-1,0 1 1,11 8 0,-16-10 0,-1-1 0,1 1 0,-1 1 0,0-1 0,-1 0 0,1 1 0,-1 0 0,1 0 0,-2 0-1,1 0 1,0 0 0,1 6 0,-3-7-3,0 0 0,-1 0-1,0 0 1,0 0-1,0 1 1,0-1 0,0 0-1,-1 0 1,0 0 0,1 0-1,-2 0 1,1 0-1,0-1 1,-1 1 0,0 0-1,0-1 1,0 1-1,-3 3 1,-2 4 141,-1-1 0,-1 1 1,0-2-1,-11 10 0,-43 30 782,59-46-1028,-1 0-1,1 0 1,0 0 0,-1-1-1,1 0 1,-1 0-1,0 0 1,0 0 0,0-1-1,1 0 1,-1 0-1,-7 1 1,-19-1-6489,41 25-8636,6-4 12153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0:54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 1248,'-3'0'4367,"5"-1"-3071,13-5 5707,-17 65-5663,0-28-890,6 60 0,-2-69-345,3 13 221,0 0 0,14 45 0,14 24 79,-33-104-297,1 0-1,-1 0 1,1-1-1,0 1 1,-1 0-1,1 0 1,0 0-1,-1 0 1,1-1-1,-1 1 1,1 0-1,0-1 1,-1 1-1,1 0 1,-1-1-1,1 1 1,-1-1-1,1 1 1,-1 0-1,0-1 1,1 0-1,24-21-482,-4 4 268,-14 13 8,1 0 0,0 0 0,0 0 0,0 1 0,16-6 0,-20 9 46,1 0 0,-1-1 0,1 1 1,-1 1-1,1-1 0,-1 1 0,1 0 0,-1 0 1,1 0-1,-1 0 0,1 1 0,-1 0 0,9 2 0,-9-1 89,0 1 0,0 0-1,0 0 1,0 0 0,0 1-1,0 0 1,-1-1 0,0 1-1,0 0 1,0 0-1,0 1 1,-1-1 0,1 0-1,-1 1 1,0 0 0,-1-1-1,1 1 1,-1 0 0,0 0-1,0 0 1,0 6-1,-1-9 17,0 0 0,0 0-1,0-1 1,-1 1-1,1 0 1,-1 0-1,1-1 1,-1 1 0,0 0-1,1-1 1,-1 1-1,0-1 1,0 1-1,0-1 1,0 1 0,-2 1-1,0-1 5,0 1-1,0-1 1,0 0-1,0 0 1,0 0-1,0-1 1,-7 3-1,2-1 5,-1 0 0,0-1 0,-1-1 0,1 1 0,-16-1-1,2-1 76,6 1-83,0-1 0,0-1 0,0-1 0,-18-3 0,21 2-667,10 2 172,1 0 0,-1 1 0,0-1 0,1 0 0,0-1 0,-1 1 0,1-1 0,0 1 0,-4-3 0,7 3 194,-1 1 0,1-1 0,0 1 0,0-1 0,-1 1 0,1 0 0,0-1-1,0 1 1,-1-1 0,1 0 0,0 1 0,0-1 0,0 1 0,0-1 0,0 1 0,0-1 0,0 1 0,0-1 0,0 1 0,0-1 0,0 1 0,0-1 0,0 0 0,0 1 0,0-1 0,1 1 0,-1-1 0,0 1 0,0-1-1,1 0 1,11-17-3625,-6 11 3320,16-26-1990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5:18.9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2 113 3488,'0'0'210,"0"0"-1,0 0 1,0-1 0,0 1 0,-1 0-1,1-1 1,0 1 0,0 0 0,0-1-1,0 1 1,0 0 0,0-1-1,0 1 1,0 0 0,0-1 0,0 1-1,0-1 1,0 1 0,0 0 0,0-1-1,0 1 1,0 0 0,0-1 0,0 1-1,1 0 1,-1-1 0,0 1-1,0 0 1,0 0 0,0-1 0,1 1-1,-1 0 1,0-1 0,0 1 0,1 0-1,13-5-743,-1 1 883,76-28 227,-85 31-562,1-1-1,0 0-1,0 0 0,0 1 1,6-1-1,-10 2-12,1 0 1,-1-1 0,0 1-1,0 0 1,0 1-1,1-1 1,-1 0 0,0 0-1,0 0 1,0 1-1,0-1 1,0 1 0,1-1-1,-1 1 1,0-1-1,0 1 1,0 0 0,0-1-1,0 1 1,-1 0-1,1 0 1,0 0-1,0-1 1,0 2 0,3 6 26,0-1-1,-1 1 1,0 0 0,0 0 0,-1 0 0,0 0 0,-1 0 0,0 0-1,0 1 1,-1 10 0,4 22 99,18 103 258,-18-114-245,8 36 0,-9-56-96,0 0 1,1 1-1,0-1 0,0 0 1,1-1-1,11 19 0,-13-26 51,-1 0 0,0 1 0,1-1 0,-1 0 0,1 0 0,0 0-1,0-1 1,0 1 0,0-1 0,0 1 0,0-1 0,0 0 0,0 0 0,0 0 0,1-1-1,-1 1 1,0-1 0,1 0 0,-1 0 0,0 0 0,0 0 0,1 0 0,-1-1-1,4-1 1,0 1 59,0-1 0,0 0-1,0-1 1,-1 1 0,1-1-1,-1-1 1,1 1 0,-1-1-1,0 0 1,5-6 0,-3 2-94,0 0 0,0-1 0,-1 0 0,-1 0 0,0-1 0,0 0 0,0 0 0,-2 0 0,1-1 0,-1 1 0,-1-1 0,0 0 0,0 0 0,1-12 0,46-222-6,-47 236-61,0 0-1,1 0 0,-1 0 0,2 0 0,9-15 0,-12 21-8,0 0-1,1 0 0,-1 0 0,1 1 1,0-1-1,0 1 0,0-1 1,0 1-1,0 0 0,0 0 1,1 0-1,-1 1 0,1-1 1,-1 1-1,1 0 0,-1 0 0,1 0 1,4 0-1,5-1 92,-1 2 0,0 0 0,0 0 0,1 1 0,-1 0 0,22 6-1,-30-6 9,0 0 0,1 0-1,-1 0 1,0-1-1,1 1 1,-1-1 0,0 0-1,1 0 1,5-2-1,-9 0-1617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9:24.4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95 5312,'-29'-32'5818,"29"31"-5650,-1 1-1,1-1 0,0 1 0,0-1 0,-1 1 1,1-1-1,0 1 0,0-1 0,0 0 1,0 1-1,0-1 0,0 1 0,0-1 0,0 0 1,0 1-1,0-1 0,0 1 0,0-1 0,0 0 1,0 1-1,1-1 0,-1 1 0,0-1 1,0 1-1,1-1 0,-1 0 0,2-1 50,-1 0-1,1 0 1,-1 1 0,1-1-1,0 1 1,0-1-1,2-1 1,3-1 66,1 0 1,-1 0-1,11-3 0,-8 4-147,0 0-1,0 1 1,1 0-1,-1 1 1,1 0-1,-1 0 1,16 2-1,-21-1-127,0 1 1,0 0-1,0 0 1,1 0-1,-1 1 1,-1-1-1,1 1 0,0 1 1,0-1-1,-1 0 1,1 1-1,-1 0 0,0 0 1,0 1-1,0-1 1,6 8-1,-5-4 54,0 0-1,-1 1 1,1-1-1,-1 1 1,-1 0 0,0 0-1,0 1 1,-1-1-1,0 1 1,0-1-1,-1 1 1,0-1 0,0 1-1,-1 0 1,0 0-1,-1-1 1,0 1-1,0 0 1,-1-1 0,0 1-1,-5 11 1,6-17-54,0 0 0,1 0 0,-1-1 0,0 1 1,1 0-1,-1 0 0,1 0 0,0 0 0,0 0 0,0 0 1,1 0-1,-1 0 0,1 0 0,-1 0 0,1 0 1,0 0-1,0-1 0,2 4 0,2 4-44,1 0-1,1 0 1,10 12-1,9 13-63,-26-34 163,1 0 1,0 0-1,-1 0 0,1 0 1,-1 0-1,1 0 0,-1 1 1,1-1-1,-1 0 0,0 0 1,0 1-1,0-1 0,0 0 1,1 0-1,-2 1 0,1-1 1,0 0-1,0 0 0,0 1 1,0-1-1,-1 2 0,0-2-11,0 1 0,0-1 0,0 0 0,-1 1 0,1-1 0,0 0 0,0 0 0,-1 0 0,1 0 0,0 0 0,-1 0 0,1 0 0,-4 1 0,-5 1 55,0 0 1,0 0-1,0-1 1,-13 1-1,14-2-8,2 0-148,3 0-116,0 0 1,0 0-1,0-1 0,0 0 0,0 0 0,0 0 1,0 0-1,1-1 0,-1 1 0,0-1 0,-6-2 1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0:55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32 2976,'-1'-1'10126,"7"-3"-8385,7-2-2430,6 1 835,-1 0-1,1 1 1,-1 1-1,1 1 1,0 1-1,35 1 1,-52 1-131,0-1 1,1 0 0,-1 1-1,0-1 1,0 1-1,1 0 1,-1 0-1,0 0 1,0 0-1,0 0 1,0 0 0,0 0-1,0 1 1,0-1-1,-1 1 1,4 2-1,-4-2 11,-1-1-1,1 1 0,0-1 0,0 1 0,0 0 0,-1-1 0,1 1 0,-1 0 1,0 0-1,1 0 0,-1-1 0,0 1 0,0 0 0,0 0 0,0 0 1,0-1-1,-1 1 0,1 0 0,0 0 0,-1-1 0,0 1 0,0 2 1,-6 12 79,-1 1 0,-1-1 0,0 0 1,-18 22-1,-51 53 424,61-76-382,14-12-84,-1 0 0,1 0 0,0 0 0,0 0 0,1 0 1,-1 0-1,1 1 0,-3 4 0,5-7 422,18-7 455,-10 3-802,40-16 390,-28 11-379,25-8-1,-39 14-243,0 1 1,0 0-1,0 0 0,0 0 1,0 1-1,1 0 0,-1 0 1,11 2-1,-15-1-241,-1-1 0,0 1 0,1-1 0,-1 1 0,0-1 0,1 1 0,-1 0 0,0 0 0,0-1 0,0 1 0,0 0 0,0 0 0,2 2 0,5 9-4906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0:56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2 145 2144,'-2'-3'1664,"9"4"2067,13 5 901,-17-5-5673,8 1 1314,0 0 0,0-1 0,17 1 0,-11-2-90,127-3 699,-84-1-617,347-43 956,-163 14-709,93-7 352,-253 30-894,76-7 916,-115 14-2826,71 6 0,-100 1-753,-15-4 2264,0 1 1,-1 0 0,1-1 0,0 1-1,-1 0 1,1-1 0,-1 1-1,1 0 1,-1 0 0,0-1-1,1 1 1,-1 1 0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0:58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52 125 4480,'5'-4'2646,"-7"15"84,3 0-1188,0-1 1,5 21 0,0 3-705,0 74 719,-4-37-1013,3 69-21,-3-96-317,-2-31-127,0 1-1,1-1 1,0 0-1,1 0 1,6 19-1,-8-30 146,1 3-101,1 7-265,2 13 735,-3-22-1639,0-13-1943,1-7 976,-1 14 1708,-1 0 1,1 1 0,-1-1-1,0 0 1,0 0 0,0-3-1,-7-75-3770,6 50 4158,-9-48 0,-25-53 4120,3 52-1531,28 72-2402,1-1 0,-1 1 0,1-1 0,1 0 0,-1 1 0,1-1 0,0-13 0,2 17-186,0 0 0,0 0 1,1 1-1,-1-1 0,1 0 1,0 1-1,1-1 0,-1 0 1,1 1-1,0-1 0,0 1 1,1 0-1,-1 0 0,1 0 0,4-6 1,17-20 605,-18 22-563,0-1 0,1 1 1,-1 0-1,2 1 0,-1 0 0,1 0 1,0 1-1,0-1 0,17-8 0,-23 15-110,0 0-1,0-1 0,0 1 0,1 0 0,-1 0 0,0 1 1,0-1-1,0 0 0,0 0 0,0 1 0,0 0 0,0-1 1,0 1-1,0 0 0,0 0 0,0 0 0,0 0 1,-1 0-1,1 0 0,0 1 0,2 1 0,2 2-10,0 1-1,0 0 1,0 0 0,6 9-1,12 16-171,-15-20 208,0 1-1,10 18 0,-14-21-47,-1-3 129,-1 0 0,0 0-1,-1 0 1,4 13 0,-5-18-97,-1 1-1,0-1 0,0 0 1,1 0-1,-1 1 0,0-1 1,-1 0-1,1 0 1,0 1-1,0-1 0,0 0 1,-1 0-1,1 0 0,-1 1 1,1-1-1,-1 0 0,1 0 1,-1 0-1,0 0 0,1 0 1,-1 0-1,0 0 0,0 0 1,0 0-1,0 0 1,0 0-1,0-1 0,0 1 1,0 0-1,0-1 0,0 1 1,-2 0-1,-3 2 84,0-1-1,-1 0 1,1-1 0,-1 1 0,1-1-1,-1-1 1,1 1 0,-1-1 0,-12-1-1,-1-2-362,-37-11 1,37 9-418,16 4 301,3 1 153,0 0-1,0 0 0,0-1 0,0 1 0,1 0 0,-1 0 0,0-1 0,0 1 0,0 0 0,1-1 0,-1 1 0,0-1 1,1 1-1,-1-1 0,0 1 0,0-2 0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0:59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52 1728,'-6'-3'330,"5"-1"1775,3-6 137,-1 4-362,1-5 1173,-2 10-2994,0 1 0,0 0 0,0-1 0,0 1 0,0 0 0,0 0 0,0-1 0,-1 1 0,1 0 0,0-1 0,0 1 0,0 0 0,0 0-1,-1 0 1,1-1 0,0 1 0,0 0 0,-1 0 0,1 0 0,0-1 0,0 1 0,-1 0 0,1 0 0,0 0 0,-1 0 0,1 0 0,0 0 0,-1 0 0,1 0 0,0 0 0,0 0 0,-1 0 0,1 0 0,0 0 0,-1 0 0,-14 0 881,-2 0 399,-32 3-1,43-2-1247,-1 1 0,1-1 0,0 1 0,0 1 1,0-1-1,0 1 0,1 0 0,-9 6 0,7-4 26,2 0 0,-1 0 0,1 1 0,-1 0 0,-6 11 0,-9 10 66,18-24-164,1 1-1,0 0 1,0-1-1,0 1 0,0 0 1,0 0-1,1 0 1,-1 0-1,1 1 0,0-1 1,1 0-1,-1 7 1,0-5 8,1 1 1,0-1-1,0 1 0,1 0 1,0-1-1,0 1 1,3 7-1,-3-13-12,-1 1 1,1-1-1,0 0 1,-1 0-1,1 0 0,0 1 1,0-1-1,0 0 0,0 0 1,0 0-1,0 0 1,0-1-1,0 1 0,0 0 1,1 0-1,-1-1 0,0 1 1,1 0-1,-1-1 1,0 0-1,1 1 0,-1-1 1,0 0-1,3 1 0,4-1 132,-1 0 0,1 0-1,11-2 1,-4 0-57,-10 1-74,1 0 0,-1 0 0,0-1 0,0 1 0,0-1 0,0-1 0,0 1 0,0-1-1,-1 0 1,1 0 0,-1 0 0,0 0 0,0-1 0,0 0 0,0 0 0,-1 0 0,1 0-1,2-5 1,4-7-76,0 0-1,-2 0 0,14-34 0,0-14-94,-17 38-199,-5 25 80,0 5 37,0 7 110,-2 8 208,1-15 25,1-1 1,-1 1 0,1 0-1,0 0 1,0 6-1,1-3-14,0-1 0,0 1 0,0-1 0,1 1 0,0-1-1,1 0 1,-1 1 0,6 8 0,-7-14-116,3 5 37,-1-1 0,1 1 0,1-1 1,-1 0-1,11 8 0,-14-12-160,0 0 0,1 0 0,-1-1 0,1 1-1,-1 0 1,1-1 0,-1 1 0,1-1 0,-1 0 0,1 1 0,-1-1-1,4 0 1,-3 0-244,0 0 0,-1-1 0,1 1 0,0-1 0,0 1 0,-1-1 0,1 0-1,0 0 1,-1 0 0,1 1 0,0-2 0,-1 1 0,3-2 0,27-21-6302,-10 12 2901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1:00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6 100 3904,'-5'-5'11354,"13"-10"-8437,-5 11-2784,-1 0-1,1 0 1,0 1-1,0-1 1,8-5-1,2-5-66,-7 9-85,0-1-1,0 1 0,7-5 0,-10 8 49,-1 1 1,1-1-1,0 1 1,0 0 0,0 0-1,0 0 1,0 0-1,1 0 1,-1 1-1,0 0 1,5-1-1,-7 1-30,0 0-1,1 1 0,-1-1 0,0 0 1,1 1-1,-1-1 0,0 1 0,1-1 1,-1 1-1,0 0 0,0-1 0,1 1 1,-1 0-1,0 0 0,0 0 0,0 0 1,0 0-1,0 0 0,-1 0 0,1 0 1,0 0-1,0 0 0,-1 0 0,1 1 1,0-1-1,-1 0 0,1 1 0,-1-1 1,1 3-1,0 3 8,1 1 0,-1 0 1,-1 0-1,1 8 0,-1 2 87,-1-1 0,-4 31-1,4-43-46,0 0 0,-1 0-1,0 0 1,1 0-1,-1-1 1,-1 1 0,1-1-1,-1 1 1,0-1 0,0 0-1,0 0 1,0 0 0,-8 7-1,3-6 14,7-4-58,-1 0 1,1 0-1,-1 0 0,1 0 1,-1 1-1,1-1 0,0 0 1,0 0-1,-1 1 0,1-1 1,-1 4-1,2-5 15,-1 0 0,1 1 1,0-1-1,0 0 0,0 1 0,-1-1 0,1 0 1,0 1-1,0-1 0,-1 0 0,1 0 1,0 1-1,0-1 0,-1 0 0,1 0 0,0 1 1,-1-1-1,1 0 0,-1 0 0,1 0 0,0 0 1,-1 1-1,1-1 0,0 0 0,-1 0 0,1 0 1,-1 0-1,1 0 0,0 0 0,-1 0 0,1 0 1,-1 0-1,1 0 0,0 0 0,-1-1 0,-2 1 116,2 0 342,1-3-325,-3 6 396,4-2-508,1 1 0,-1-1 1,1 0-1,0 0 0,-1 0 1,1 0-1,0-1 0,-1 1 1,1 0-1,3 0 0,-3-1-1,1 0 0,-1 1 0,1-1 0,-1-1 0,1 1 0,-1 0 0,1-1-1,2 0 1,13-1 201,129-5 105,-123 5-831,10-2-1452,-33 4 1448,1 0 1,-1 0-1,1 0 0,0 1 0,-1-1 0,1 0 1,-1 1-1,1-1 0,-1 0 0,1 1 0,-1 0 1,1-1-1,-1 1 0,0 0 0,2 1 0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1:52.299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2 1 1728,'10'0'4922,"-11"8"-4276,-1 0-446,0 0 0,1 1 0,0-1 0,1 1 0,0 8 0,-2 19 82,0-5-13,2 0-1,1 1 0,6 42 0,1 0-205,2 70 130,15 283 110,-14-225-191,4 171 320,-14-204-23,-2 195-98,-12-130 177,10-191-485,-6 56-171,-23 105 0,24-176-2819,7-19 1409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1:54.727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4 168 2080,'-1'0'39,"1"-1"0,0 1-1,-1-1 1,1 0 0,0 1 0,0-1 0,-1 1 0,1-1-1,0 0 1,0 1 0,0-1 0,0 0 0,0 1-1,0-1 1,0 1 0,0-1 0,0 0 0,0 1 0,0-1-1,1 0 1,-1 1 0,0-1 0,0 1 0,1-1-1,-1 1 1,0-1 0,1 1 0,-1-1 0,0 0 0,1 1-1,-1 0 1,1-1 0,0 0 0,5-7 732,-2 4-143,1 0 1,0 1-1,0-1 1,0 1-1,0 0 1,10-4-1,-9 5-545,-1 0 0,1 0-1,0 0 1,0 1 0,0 0-1,0 0 1,0 0 0,0 1-1,0 0 1,0 0 0,0 1-1,0 0 1,8 2 0,251 34 393,-207-33-320,1-2 0,93-10 0,22-11-106,240-34 166,-241 14-216,-106 27-7,0 4 0,67-1 0,296 37-30,-235-11-49,319 30 193,-132 6 23,-297-39-100,88 5-90,-94-13 88,155-1 296,-145-6-547,92 5 149,195-12 140,-183-2-175,227 8 125,-309 4 109,64 4-207,-111-1 81,80 9-78,-94-9 68,88-3 0,-70-3 22,157-5-30,4 0 102,491 9-147,-353 1 96,-337-3-20,-1 1 1,51 11-1,-30 5 324,-48-17-331,-1 0 0,1 0 0,0 0 0,-1 0 0,0 1 0,1-1 0,-1 0 0,0 1 0,1-1 0,-1 1 0,0-1 1,0 1-1,0 0 0,1 2 0,0 1 70,0 0 1,0 0-1,0 1 1,1 5 0,-3-5-29,1 1 1,-1 0 0,-1 13 0,1 17 33,2 89-231,-4-69 102,9 130 41,-4-127 36,15 190 323,-13-155-345,2 102 44,2-10 158,1 1-220,-5 249 395,-2 59 352,-3-317-736,5-111-614,0-45-927,8-58-7600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1:33.8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225 59 2144,'5'-8'7530,"-5"6"-7417,-1 0 1,1 1-1,-1-1 0,0 0 0,1 1 0,-1-1 0,0 1 0,0-1 0,0 1 0,0-1 0,0 1 0,0 0 0,-1 0 1,1-1-1,0 1 0,-1 0 0,-1-1 0,-2-1 170,0 0 0,1 0 0,-2 0 0,-5-2 0,7 4-217,1-1-1,-1 1 1,0 1 0,1-1-1,-1 0 1,0 1 0,0 0-1,1 0 1,-1 0-1,0 0 1,1 1 0,-1 0-1,0-1 1,1 1 0,-1 0-1,0 1 1,1-1 0,0 1-1,-1-1 1,1 1 0,0 0-1,0 0 1,0 1 0,0-1-1,0 1 1,0-1 0,1 1-1,-5 6 1,2-1-32,-1 0 0,1 0 1,1 0-1,-1 1 0,2 0 1,-5 13-1,6-6 132,2-13-133,-1 0 0,1 1 1,-1-1-1,1 0 0,-1 0 0,0 0 1,-2 4-1,2-4-29,0 0 0,0 1 0,0-1 0,0 1 0,0-1 0,1 1 0,-1 0 0,1-1 0,0 1 0,0-1 0,1 1 0,-1 0 0,1-1 0,1 6 0,0-4 10,-1-1-1,1 1 0,0-1 1,0 1-1,0-1 1,1 0-1,-1 0 1,1 0-1,0 0 0,5 4 1,-3-4 44,0-1-1,-1 0 1,1 0 0,1 0 0,8 3-1,6 2 119,92 43 384,-68-32-288,-44-19-244,0 1-1,1-1 0,-1 0 0,0 0 0,1 0 0,-1 0 0,0 0 0,0 0 1,1 1-1,-1-1 0,0 0 0,1 0 0,-1 0 0,0 1 0,0-1 0,1 0 1,-1 0-1,0 1 0,0-1 0,0 0 0,1 0 0,-1 1 0,0-1 0,0 0 0,0 1 1,0-1-1,0 0 0,0 1 0,0-1 0,0 0 0,0 1 0,1-1 0,-1 0 1,-1 1-1,1-1 0,0 0 0,0 1 0,0-1 0,0 0 0,0 1 0,0-1 1,0 0-1,0 1 0,0-1 0,-1 0 0,1 0 0,0 1 0,-14 12 266,11-10-133,-1 0-105,-1 0 0,1 0 0,-1-1-1,1 1 1,-1-1 0,0 0 0,1-1 0,-1 1 0,0-1-1,0 0 1,-6 0 0,-9 3 210,4-1-115,0-1 0,0-1 1,0 0-1,-21-3 1,-1 1-146,20 2-469,-5 0-1349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1:35.8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168 177 4224,'-1'-2'293,"1"1"0,-1-1 0,0 1 0,1-1 0,-1 0 0,1 1 0,0-1 0,0 1 0,-1-1 0,1 0 0,0 1 0,0-1 0,1 0 0,-1 1 0,0-1 0,0 0 0,2-2 0,0-12 4646,-2 16-4880,0-1 0,0 1 0,0 0 1,0 0-1,0-1 0,0 1 0,0 0 0,0 0 1,-1-1-1,1 1 0,0 0 0,0 0 0,0 0 0,0-1 1,0 1-1,0 0 0,-1 0 0,1 0 0,0-1 1,0 1-1,0 0 0,-1 0 0,1 0 0,0 0 0,0 0 1,-1 0-1,1-1 0,0 1 0,0 0 0,-1 0 1,1 0-1,0 0 0,0 0 0,-1 0 0,1 0 0,0 0 1,0 0-1,-1 0 0,1 0 0,0 0 0,0 0 1,-1 0-1,1 1 0,-11 4 867,-5 16-532,9-13-277,1 1 1,0 0 0,-7 13-1,-28 53 226,25-48-186,-22 52-1,37-76-145,0 0 0,0-1 0,0 1 0,1 0 0,-1 0 0,1 0 0,0 0-1,0-1 1,0 1 0,0 0 0,0 0 0,0 0 0,1 0 0,0 0 0,-1-1-1,1 1 1,0 0 0,0-1 0,1 1 0,-1 0 0,0-1 0,1 1 0,0-1-1,3 4 1,-3-3-1,1 0-1,0 0 1,0 0 0,0 0-1,0 0 1,0-1-1,0 1 1,1-1-1,-1 0 1,1 0-1,7 2 1,-9-3 47,1 0 1,0 0-1,-1-1 0,1 0 1,0 1-1,0-1 1,-1 0-1,1 0 0,0 0 1,0-1-1,-1 1 1,1-1-1,0 1 1,0-1-1,-1 0 0,1 0 1,-1 0-1,5-3 1,-2 2-24,-1-1 0,1 0 0,-1-1 0,0 1 0,0-1 0,0 0 1,0 0-1,-1 0 0,1 0 0,-1-1 0,0 1 0,0-1 0,-1 0 1,3-7-1,-2 4 10,1-1-58,0-1 0,-1 0 0,0 1 0,-1-1 0,0 0 0,1-20 0,-2-4 41,0 22-9,-1 0 1,0 0 0,0-1 0,-2 1-1,-3-21 1,3 22 66,-4-11-510,6 22 417,0 0 0,0 0 0,0 0 0,0 0 0,0 0 0,0-1 1,0 1-1,0 0 0,0 0 0,0 0 0,0 0 0,0 0 0,-1 0 0,1 0 1,0 0-1,0-1 0,0 1 0,0 0 0,0 0 0,0 0 0,0 0 0,0 0 1,-1 0-1,1 0 0,0 0 0,0 0 0,0 0 0,0 0 0,0 0 1,0 0-1,-1 0 0,1 0 0,0 0 0,0 0 0,0 0 0,0 0 0,0 0 1,0 0-1,-1 0 0,1 0 0,0 0 0,0 0 0,0 1 0,-7 10-340,6-5 369,-1 1 0,1-1 0,0 1-1,0 0 1,1-1 0,0 1-1,1 11 1,-1 4 128,1-14-112,0 0 0,0-1 0,1 1 0,0 0 0,4 11 0,5 16 189,-9-26-177,1 1 1,1-1-1,0 0 0,0 0 1,1-1-1,0 1 0,12 14 1,-17-23-23,1 1 0,-1 0 0,1 0 0,-1-1 0,1 1 0,-1 0 0,1-1 0,0 1 0,0-1 0,-1 1 1,1-1-1,0 1 0,0-1 0,-1 0 0,1 1 0,0-1 0,0 0 0,0 0 0,0 1 0,0-1 0,-1 0 0,1 0 0,0 0 1,0 0-1,0 0 0,0 0 0,0 0 0,0 0 0,-1-1 0,1 1 0,0 0 0,0-1 0,0 1 0,0 0 0,-1-1 0,1 1 1,0-1-1,1 0 0,2-2 36,0-1 0,0 0 0,-1 0 0,1 0-1,3-5 1,-5 5-110,32-41 178,-11 13-148,28-30-1,-49 59-7,0 1 0,0 0 0,1 0 0,-1 0 1,1 0-1,-1 0 0,1 1 0,0-1 0,0 1 0,0 0 0,0-1 0,5 0 0,-7 2 17,1 0 1,-1 0-1,1 0 1,0 0 0,-1 0-1,1 0 1,-1 1-1,1-1 1,-1 0-1,1 1 1,-1-1-1,0 1 1,1 0-1,-1-1 1,1 1-1,-1 0 1,0 0 0,0 0-1,0 0 1,1 0-1,-1 0 1,0 0-1,0 0 1,0 1-1,-1-1 1,1 0-1,1 2 1,7 14 76,0 0 1,-2 0-1,0 1 0,6 23 1,-1 12 111,-12-53-160,0 1 0,1-1 0,-1 0 0,0 1 0,0-1 0,0 0 0,0 1 0,0-1 0,1 0 0,-1 1 0,0-1 0,0 0 0,0 0 0,1 1 0,-1-1 0,0 0 0,0 0 0,1 1 0,-1-1 0,0 0-1,1 0 1,-1 0 0,0 1 0,1-1 0,-1 0 0,0 0 0,1 0 0,-1 0 0,0 0 0,1 0 0,0 0 0,13-5 186,13-15-215,-26 19 34,79-75 29,5-3-142,-84 78 61,4-3-11,-1 0-1,1 1 0,0-1 0,7-3 0,-11 7 37,-1 0 1,1-1-1,0 1 0,-1 0 0,1 0 1,-1 0-1,1 0 0,0 0 0,-1 0 0,1 0 1,-1 0-1,1 0 0,-1 0 0,1 0 1,0 0-1,-1 0 0,1 0 0,-1 0 0,1 0 1,1 1-1,-2 0-7,1 0-1,-1-1 1,1 1 0,-1 0 0,1-1 0,-1 1 0,1 0-1,-1 0 1,0 0 0,0 0 0,1-1 0,-1 1 0,0 0-1,0 0 1,0 0 0,0 0 0,0 0 0,0-1-1,0 2 1,-1 11 82,0-1-1,-1 1 0,-1-1 1,-3 14-1,-5 18 110,11-32 178,6-23-188,-2 2-217,34-65-293,27-51-350,-64 122 671,1 1 0,0-1 0,0 1 0,0-1 0,0 1-1,0 0 1,1-1 0,2-1 0,-5 4 11,1 0 1,-1 0-1,0-1 0,1 1 1,-1 0-1,1 0 0,-1 0 1,1-1-1,-1 1 0,1 0 1,-1 0-1,1 0 0,0 0 1,-1 0-1,1 0 1,-1 0-1,1 0 0,-1 0 1,1 0-1,0 1 0,0-1 3,-1 1 0,1-1 0,0 1-1,-1-1 1,1 1 0,0 0 0,-1-1 0,1 1-1,-1 0 1,1 0 0,-1-1 0,0 1 0,1 0-1,-1 0 1,0-1 0,0 1 0,1 1 0,16 48 211,-9-30-127,8 34 0,-14-45-78,1-1 1,1 0 0,-1 1-1,9 12 1,0 3 207,-11-22-200,0 0 0,1 0 1,-1 0-1,0 0 0,1 0 1,-1 0-1,1 0 1,0-1-1,0 1 0,0-1 1,0 1-1,0-1 0,0 0 1,0 1-1,0-1 0,0 0 1,0 0-1,1-1 1,-1 1-1,0 0 0,1-1 1,-1 0-1,0 1 0,1-1 1,-1 0-1,5 0 0,4-2 33,0 1 0,0-2 0,0 1 0,15-7 0,-14 6 26,9-3-65,-1-2 0,1 0-1,-2 0 1,34-21 0,-47 25-4,-1 0 0,1 0 0,-1-1 0,0 1 0,-1-1 0,1 0 0,-1-1 0,0 1 0,0-1 0,0 1 0,-1-1 0,0-1 0,0 1 0,-1 0 0,0-1 0,0 1 0,0-1 0,-1 1 0,1-11 0,-1 4-26,-1 1 0,0-1 0,-1 1 0,-1-1 0,0 1 0,0-1 0,-1 1 0,-1 0 0,0 0 0,-1 1 0,-8-17 0,12 27 10,1 0 0,0 1-1,-1-1 1,1 0-1,-1 0 1,1 0 0,-1 0-1,0 1 1,1-1 0,-1 0-1,0 1 1,1-1-1,-1 0 1,0 1 0,0-1-1,0 1 1,0-1 0,1 1-1,-1 0 1,0-1 0,0 1-1,0 0 1,0-1-1,0 1 1,0 0 0,0 0-1,0 0 1,0 0 0,0 0-1,0 0 1,0 0 0,0 0-1,0 1 1,0-1-1,0 0 1,0 0 0,1 1-1,-1-1 1,0 1 0,0-1-1,0 1 1,-1 0-1,-1 2-27,0 0-1,0 0 0,0 0 0,0 0 1,1 0-1,-1 0 0,1 1 0,-3 6 1,0 1 91,1-1 1,0 1 0,1 0 0,0 0-1,0 1 1,2-1 0,-1 0-1,1 1 1,1-1 0,0 0 0,1 1-1,0-1 1,1 1 0,3 12 0,-2-15-4,0 1 0,1-1 0,0 0 0,0 0 0,1 0 1,0 0-1,1-1 0,0 0 0,0 0 0,0-1 0,1 1 0,1-2 1,-1 1-1,1-1 0,0 0 0,13 7 0,-6-5 87,0 0-1,28 9 1,-35-15-191,0 0-1,0 0 1,0-1-1,0 0 1,0-1 0,1 1-1,14-3 1,-18 1-702,0 0 0,0-1 0,0 0 0,-1 0 0,1 0 0,-1-1 0,1 1 0,-1-1 0,0 0 0,0 0 0,0-1 0,-1 1 0,1-1 0,-1 0 0,5-7 0,15-23-6130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1:36.9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1 170 4576,'0'-10'854,"1"-19"514,6 12 2415,-6 18-3655,-1-1 0,1 0 0,0 0 0,-1 0 0,1 0 0,0 1 0,-1-1 0,1 0 0,-1 1 0,1-1 0,0 0 0,-1 1 0,1-1 0,0 2 0,3 2 96,-1 1 0,1 0 0,-1 0 0,0 0 0,-1 0 0,1 0 0,-1 1 0,0-1 0,-1 1 0,1-1 0,0 9 0,3 3 203,25 144 1409,-29-155-1801,1 8 272,1 0 0,0 0-1,6 14 1,-9-28-276,1 1 0,-1-1 0,0 0-1,0 0 1,0 1 0,0-1 0,0 0 0,1 1 0,-1-1-1,0 0 1,0 1 0,0-1 0,0 0 0,0 1 0,0-1-1,0 0 1,0 1 0,0-1 0,0 0 0,-1 1 0,1-1-1,0 0 1,0 1 0,0-1-10,0 0 0,-1 0 1,1 0-1,0 0 0,0 0 0,0 0 1,-1 0-1,1 0 0,0 0 0,0 0 0,0 0 1,0 0-1,0-1 0,-1 1 0,1 0 1,0 0-1,0 0 0,0 0 0,0 0 1,0 0-1,0-1 0,-1 1 0,1 0 0,0 0 1,0 0-1,0 0 0,0-1 0,0 1 1,0 0-1,0 0 0,0 0 0,0 0 0,0-1 1,0 1-1,0 0 0,0 0 0,-7-47 498,5 20-515,-8-64-185,2-93-1,7 177 188,2-1-1,-1 1 0,1 0 1,0 0-1,0-1 0,1 1 1,0 0-1,1 0 0,5-13 1,-7 19 21,0 0 1,0 0 0,0 0 0,1 0-1,-1 0 1,0 0 0,0 0 0,1 0-1,-1 1 1,0-1 0,1 0 0,-1 1-1,0-1 1,1 1 0,-1-1 0,1 1-1,-1 0 1,1 0 0,-1 0 0,1 0-1,-1 0 1,1 0 0,0 0 0,-1 0-1,1 0 1,-1 1 0,1-1 0,-1 1-1,2 0 1,1 0 80,0 1 0,0 0-1,0 0 1,-1 0 0,1 0-1,-1 0 1,0 1 0,1 0-1,4 5 1,12 20 323,-1 1 0,-1 0-1,16 39 1,-25-52-245,-3 1-1068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9:25.6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 90 5568,'-15'0'5774,"10"0"-3299,6 0-1428,0 0-402,5 1-106,5 1-137,-1 0 0,1-1 0,0 0 0,0-1 0,18-1 0,56-13 604,-54 9-889,245-37 507,-120 9-810,-148 31-1420,-15 11-4681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1:37.5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96 191 4320,'0'0'58,"0"0"1,0 0-1,-1 0 1,1 0-1,0 0 0,0 0 1,-1 0-1,1 0 1,0-1-1,0 1 1,-1 0-1,1 0 0,0 0 1,0 0-1,0 0 1,-1-1-1,1 1 1,0 0-1,0 0 0,0 0 1,0-1-1,-1 1 1,1 0-1,0 0 1,0-1-1,0 1 0,0 0 1,0 0-1,0-1 1,0 1-1,0 0 1,0 0-1,0-1 0,0 1 1,9-1 2454,4 1-922,2-4-623,-1-1 0,1 0 0,23-13-1,-29 14-710,-2 0-37,0 1 0,0-1-1,-1-1 1,1 1 0,-1-1 0,0 0 0,-1-1 0,10-11-1,-14 16-193,0 0 0,-1 0 0,1 0-1,0-1 1,-1 1 0,1 0 0,-1-1-1,1 1 1,-1 0 0,0-1-1,0 1 1,0-1 0,0 1 0,0-1-1,0 1 1,0 0 0,0-1 0,0 1-1,-1-3 1,0 2-10,0-1 1,0 1-1,-1 0 1,1-1-1,-1 1 0,1 0 1,-1 0-1,0 0 1,0 0-1,-2-1 0,-3-3 31,0 1 0,0 1 0,-1-1 0,1 1 0,-14-5-1,15 8 37,1-1 0,-1 1 0,0 0 0,1 0 0,-1 0 0,0 1 0,0 0 0,0 0 0,0 1 0,1-1 0,-1 1 0,0 1 0,1-1 0,-1 1 0,1 0 0,-7 3 0,5-2 11,-1 2 0,1-1-1,-1 1 1,2 0 0,-1 0 0,0 1 0,1 0 0,0 0-1,0 1 1,-7 10 0,11-14-53,0 1 0,1-1 1,-1 1-1,1-1 0,-1 1 0,1 0 1,0-1-1,0 1 0,1 0 0,-1 0 0,1 0 1,0 0-1,0 0 0,0-1 0,0 1 0,1 0 1,0 0-1,-1 0 0,2-1 0,-1 1 1,0 0-1,1-1 0,1 4 0,0-2 19,-1-1 0,1 0-1,0 0 1,0 0 0,0 0-1,1 0 1,-1-1 0,1 1 0,0-1-1,0 0 1,0-1 0,0 1-1,1 0 1,-1-1 0,1 0 0,-1 0-1,8 1 1,-1-1 73,1 0 0,-1-1 0,1 0 0,-1-1 0,1 0 0,15-3 0,0-1-76,39-13 0,-3-9-1561,-61 25 802,7-2 454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1:38.0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 2 6304,'-15'0'1288,"11"-1"-951,0 1-1,-1-1 1,1 1 0,0 0-1,-1 1 1,1-1 0,0 1 0,0 0-1,0 0 1,-8 3 0,-2 4 952,7-4-738,1-1-1,0 1 0,0 1 1,0-1-1,-6 8 1,0 0 30,6-7-454,1 1 0,0-1 1,0 2-1,-7 9 0,11-14-127,0 0-1,0 0 1,1 0 0,-1-1 0,0 1-1,1 0 1,-1 0 0,1 0-1,0 0 1,0 0 0,0 0-1,0 0 1,0 0 0,0 0 0,0 0-1,1 0 1,-1 0 0,1 0-1,-1 0 1,1 0 0,0 0-1,1 3 1,5 4 88,0 1 0,0-1 1,1-1-1,0 0 0,18 15 0,-12-12 213,16 19 0,-9-8 147,21 28 517,-41-49-917,0 0 0,0 1 1,0-1-1,0 1 0,-1-1 0,1 1 1,0 0-1,-1-1 0,1 1 0,-1 0 0,1-1 1,-1 1-1,0 0 0,0 0 0,0-1 0,0 1 1,0 0-1,0 0 0,0 0 0,-1 1 0,0 0 21,0-1 0,0 1 0,-1-1 0,1 1-1,-1-1 1,1 1 0,-1-1 0,0 0 0,0 0 0,0 0-1,-3 2 1,-3 2 49,-1 0-1,1-1 1,-1 0 0,0-1-1,0 0 1,-11 3-1,14-5-252,0 0-1,0-1 0,0 0 1,-1 0-1,1 0 1,0-1-1,-8 0 0,10 0-490,1-1-1,-1 1 0,1-1 1,-1 0-1,1 0 0,0-1 1,-1 1-1,-4-4 0,7 5 375,1-1 1,-1 0-1,1 1 0,0-1 1,-1 0-1,1 1 0,0-1 0,-1 0 1,1 0-1,0 1 0,0-1 1,0 0-1,-1 0 0,1 1 0,0-1 1,0 0-1,0 0 0,0 0 0,1 1 1,-1-1-1,0 0 0,0 0 1,0 1-1,1-1 0,-1 0 0,0 0 1,1 1-1,0-2 0,-1 1 96,5-8-4222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1:38.4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27 116 5152,'-1'0'113,"1"0"1,-1-1 0,0 1-1,0 0 1,0 0-1,0-1 1,0 1 0,1 0-1,-1 0 1,0 0-1,0 0 1,0 0 0,0 0-1,0 0 1,0 1-1,0-1 1,1 0 0,-1 0-1,0 1 1,0-1-1,0 1 1,0-1 0,1 1-1,-2 0 1,1 1 241,0 0 1,0 0 0,1 0-1,-1 0 1,1 0 0,0 0-1,-1 0 1,1 0-1,0 0 1,1 4 0,-2 3 158,1 0 1,0-1 0,1 1-1,0 0 1,0 0 0,1-1-1,0 1 1,1-1 0,7 17-1,-6-17 61,0 0-125,1 0 1,0 0-1,1-1 0,9 11 0,-14-17-382,0 0 0,0 1 0,0-1 0,0 0-1,0 0 1,1 0 0,-1-1 0,1 1-1,-1 0 1,0 0 0,1-1 0,-1 1-1,1-1 1,-1 1 0,1-1 0,-1 0 0,1 0-1,0 1 1,-1-1 0,1 0 0,-1 0-1,1-1 1,-1 1 0,1 0 0,0 0-1,-1-1 1,1 1 0,-1-1 0,1 1 0,-1-1-1,0 0 1,1 0 0,2-1 0,1-3 94,0 1 0,-1-1-1,1 0 1,-1 0 0,0 0 0,0 0 0,4-9 0,21-45 231,-14 26-337,-15 33-59,11-22-447,-1 0 0,-1 0 0,10-39 0,-18 59 217,-1 1 0,0 0 0,0-1 0,0 1 0,0 0 0,0-1 0,-1 1 0,1 0 0,0-1 0,-1 1 1,1 0-1,-1-1 0,1 1 0,-1 0 0,-1-2 0,1 1-881,-1 0 0,1 0 0,-1 0 0,0 0 0,0 0-1,0 1 1,-4-3 0,-1 0-3952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1:38.8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9 3136,'-3'-8'2027,"10"9"-678,-7-1-1254,0 0 1,1 0-1,-1 1 1,0-1-1,1 0 0,-1 0 1,0 0-1,1 1 1,-1-1-1,0 0 1,0 0-1,1 1 1,-1-1-1,0 0 0,0 0 1,1 1-1,-1-1 1,0 0-1,0 1 1,0-1-1,1 0 0,-1 1 1,0 0-1,1 0 287,5 13 410,1-1 0,-2 1 0,0 0 0,-1 1 0,0-1 0,1 16 0,6 91 2138,-31 326-125,19-400-4359,2-35-1798,24-46-9773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1:39.2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3 6560,'0'0'62,"0"0"1,0 0 0,0 0-1,0-1 1,0 1-1,0 0 1,0 0 0,0 0-1,0 0 1,0 0-1,0-1 1,1 1 0,-1 0-1,0 0 1,0 0-1,0 0 1,0 0 0,0 0-1,1-1 1,-1 1-1,0 0 1,0 0 0,0 0-1,0 0 1,1 0-1,-1 0 1,0 0 0,0 0-1,0 0 1,1 0-1,-1 0 1,0 0 0,0 0-1,0 0 1,0 0 0,1 0-1,-1 0 1,0 0-1,0 0 1,0 0 0,0 0-1,1 1 1,-1-1-1,0 0 1,0 0 0,12 8 710,-9-4-336,0 0-1,0 0 1,-1 0 0,0 0 0,0 1-1,0-1 1,3 10 0,6 38 1521,-8-37-1565,3 20 723,-2 0-1,0 45 1,-8 74 492,2-114-1470,-11 111-319,3-78-2774,-2-27-3300,12-45 6000,0 0 1,0 0-1,0 0 0,-1 0 1,1 0-1,0 0 1,-1 0-1,1 0 1,-1 0-1,1 0 1,-1 0-1,1-1 0,-1 1 1,0 0-1,1 0 1,-1-1-1,0 1 1,0-1-1,0 1 1,1 0-1,-1-1 1,0 1-1,0-1 0,0 0 1,0 1-1,0-1 1,0 0-1,0 0 1,0 1-1,0-1 1,0 0-1,0 0 0,0 0 1,0 0-1,0 0 1,-1-1-1,-12-3-1350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1:39.6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12 9056,'-21'-11'4096,"25"11"-3552,5 0 832,4 3-864,5-3 1119,9 0-927,9 5-256,4-2-288,2 1-928,-2 1 416,-9-2-3519,1 2 2143,-1-2-4960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1:41.4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193 41 896,'23'-17'9968,"-55"27"-5968,18-5-3660,1 1 1,0 0 0,1 1 0,-1 0 0,1 1 0,1 0 0,-1 1 0,1 1-1,1 0 1,0 0 0,-11 14 0,17-17-337,0-1 0,1 1 0,-1 0 0,1 0 1,1 0-1,-1 0 0,1 0 0,0 1 0,-1 14 0,2-6-81,0 1 0,2-1 0,3 26 0,-4-39 94,1 0-1,-1 0 1,1 0-1,0 0 1,1 1-1,-1-1 0,0-1 1,1 1-1,0 0 1,-1 0-1,1-1 0,0 1 1,1-1-1,-1 1 1,5 3-1,-5-5-7,-1 0 0,1 0 1,-1 0-1,1 0 0,-1 0 0,1-1 0,0 1 1,0-1-1,-1 1 0,1-1 0,0 0 0,0 1 1,-1-1-1,1 0 0,0 0 0,0 0 0,0-1 1,-1 1-1,1 0 0,0-1 0,0 1 0,-1-1 1,1 0-1,0 1 0,-1-1 0,1 0 1,0 0-1,-1 0 0,3-2 0,5-5 16,0-1-1,-1 1 1,0-2 0,0 1-1,-1-1 1,0 0 0,11-22-1,29-85-17,-30 68 253,-15 44-160,-1 0 0,0 1 0,0-1 0,-1 0 0,1 0-1,-1-9 1,0 9 401,0 21-290,2-1 0,0 0-1,1 0 1,0 0 0,1 0 0,7 15-1,1 1-11,31 51-1,-40-75-166,1-1 0,0-1 0,1 1 0,-1-1 0,1 1 0,0-1 0,0-1 0,1 1 1,0-1-1,-1 0 0,8 4 0,-9-6-8,-1-1 1,0 0-1,0 0 0,0 0 1,1 0-1,-1 0 0,0-1 1,1 1-1,-1-1 1,1 0-1,-1 0 0,1 0 1,-1-1-1,0 1 0,1-1 1,-1 0-1,0 0 1,1 0-1,-1 0 0,0 0 1,0-1-1,0 1 0,0-1 1,0 0-1,3-2 1,0-3-4,1 1 0,-1-1 0,0 0 0,0 0 0,-1-1 0,0 0 0,0 0 0,4-10 0,4-10 12,9-33 1,-9 20-2,14-74 0,-27 101-55,0 3-360,2 10 249,2 6 140,3 6 88,-1 1 0,0 0 0,-1 0 1,0 0-1,-1 0 0,0 1 0,2 17 0,6 93 296,-10-97-370,0 0 46,-2 0-1,-2 33 1,2-57-58,0-1 0,-1 0-1,1 1 1,0-1 0,-1 0 0,1 1-1,-1-1 1,1 0 0,-1 0 0,1 1-1,-2 0 1,1-1 2,1-1 0,0 0 0,0 0 0,-1 1-1,1-1 1,0 0 0,-1 0 0,1 0 0,0 1 0,-1-1 0,1 0 0,-1 0-1,1 0 1,0 0 0,-1 0 0,1 0 0,0 0 0,-1 0 0,1 0-1,-1 0 1,1 0 0,0 0 0,-1 0 0,1 0 0,0 0 0,-1-1 0,-2 0 13,1 0 1,0-1-1,-1 0 1,1 0-1,0 0 1,0 0 0,0 0-1,0 0 1,1 0-1,-3-3 1,-37-62-164,11 19-51,30 47 171,-1 0 0,0 0-1,1 0 1,-1 0-1,1 0 1,-1-1 0,1 1-1,0 0 1,-1 0 0,1-3-1,0 3 16,0 1 0,0 0 0,0-1 0,0 1 0,0 0 0,0-1 0,0 1 0,1 0 0,-1-1 0,0 1 0,0 0 0,0-1 0,1 1 0,-1 0-1,0-1 1,0 1 0,1 0 0,-1 0 0,0-1 0,1 1 0,-1 0 0,0 0 0,0 0 0,1 0 0,-1-1 0,1 1 0,-1 0 0,0 0 0,1 0 0,-1 0 0,0 0 0,1 0 0,-1 0-1,0 0 1,1 0 0,-1 0 0,1 0 0,14 1 89,-1 0-1,26 7 1,-26-5-88,0 0 1,27 1-1,3-2-3719,-15 4-3012,-14-3 3188,10-2-2463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1:42.5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62 4064,'-5'-6'1607,"10"4"1794,-13 2 1327,-7 0-2224,13 1-2307,0 0 1,0 0-1,0 1 1,0-1-1,1 0 1,-1 1 0,0-1-1,1 1 1,-1-1-1,1 1 1,0 0-1,-1 0 1,-1 3 0,-13 28 646,12-23-743,1 0 0,0 0 0,0 0 0,1 1 0,0-1 0,1 1 0,0 0 0,1-1 0,0 1 0,1 0 0,0-1 0,1 1 0,0-1 0,0 1 0,1-1 0,5 13 0,-6-20-26,0 1 0,1 0 0,-1-1-1,1 0 1,0 1 0,5 4-1,-7-7-60,-1 0-1,1-1 1,0 1-1,-1-1 1,1 1-1,0-1 1,-1 1-1,1-1 0,0 0 1,0 1-1,-1-1 1,1 0-1,0 0 1,0 1-1,0-1 1,-1 0-1,1 0 1,0 0-1,0 0 0,0 0 1,0 0-1,-1 0 1,1 0-1,0 0 1,0-1-1,0 1 1,-1 0-1,1 0 0,0-1 1,0 1-1,-1-1 1,1 1-1,0 0 1,0-1-1,-1 0 1,1 1-1,-1-1 1,1 1-1,-1-1 0,1 0 1,0 0-1,4-7-3,0-1-1,0 1 1,-1-1-1,0 0 1,-1 0-1,0 0 1,3-19-1,-2 6-77,-2-1 0,0-28 0,-1 45 64,-1 1-1,-1-1 1,1 1-1,-1-1 0,0 0 1,0 1-1,-1-1 1,1 1-1,-1 0 1,0 0-1,-1-1 0,1 1 1,-7-9-1,3 5 7,6 9-7,0-1 1,0 0-1,-1 1 1,1-1-1,0 0 1,-1 1-1,1-1 1,0 1-1,-1-1 1,1 0-1,-1 1 0,1-1 1,-1 1-1,1-1 1,-1 1-1,0 0 1,1-1-1,-1 1 1,1 0-1,-1-1 1,0 1-1,1 0 0,-1-1 1,-1 1-1,2 0 3,0 0 0,-1 0-1,1 0 1,0-1 0,0 1-1,0 0 1,-1 0 0,1 0-1,0 0 1,0 0-1,0-1 1,-1 1 0,1 0-1,0 0 1,0 0 0,0-1-1,0 1 1,0 0 0,0 0-1,0-1 1,-1 1 0,1 0-1,0 0 1,0 0 0,0-1-1,0 1 1,0 0 0,0 0-1,0-1 1,0 1-1,0 0 1,0 0 0,0-1-1,0 1 1,1 0 0,-1 0-1,0-1 1,0 1 0,0 0-1,0 0 1,0 0 0,0-1-1,0 1 1,1 0 0,-1 0-1,0 0 1,0-1 0,0 1-1,1 0 1,-1 0-1,0 0 1,0 0 0,0 0-1,1 0 1,-1-1 0,0 1-1,0 0 1,1 0 0,17-6 74,0 1 1,1 1 0,0 0 0,-1 1-1,1 1 1,0 1 0,0 1 0,0 0-1,0 2 1,0 0 0,0 1 0,0 1 0,19 7-1,-34-10-27,-1 0-1,1 1 1,-1-1-1,1 1 0,-1 0 1,0 0-1,0 0 1,0 1-1,0-1 0,0 1 1,0 0-1,-1-1 1,1 1-1,-1 0 0,0 1 1,2 3-1,-2-2 20,0 0 0,0 0-1,0 0 1,-1 1 0,0-1 0,0 0-1,0 1 1,-1-1 0,0 1 0,-1 8-1,-1 7 156,-1-1 0,-1 0-1,0-1 1,-13 33 0,26-89-166,-3 22-108,1 0 1,0 0-1,2 1 1,0 0 0,19-23-1,-20 28 3,0 1-1,1 0 0,0 0 1,0 1-1,1 0 1,0 0-1,0 1 0,20-9 1,-28 14 64,0 0 0,0 1 0,0-1-1,0 0 1,0 1 0,0 0 0,0-1 0,0 1 0,0 0 0,0 0 0,0 0 0,0 0-1,0 0 1,0 1 0,0-1 0,0 1 0,0-1 0,0 1 0,0 0 0,0 0-1,0 0 1,0 0 0,0 0 0,-1 0 0,1 0 0,0 0 0,-1 1 0,1-1 0,-1 1-1,0-1 1,2 4 0,3 3 155,-1 1 0,-1 1 0,1-1-1,-1 1 1,2 11 0,2 2-12,-5-16-131,-1 0 0,1 0 1,1 0-1,-1 0 0,1 0 1,0-1-1,1 1 0,8 8 1,-12-14-66,-1-1 0,1 1 0,0-1 0,0 0 0,-1 1 0,1-1 0,0 0 0,0 1 0,0-1 0,-1 0 1,1 0-1,0 0 0,0 0 0,0 0 0,0 0 0,-1 0 0,1 0 0,0 0 0,0 0 0,0 0 0,-1-1 1,1 1-1,0 0 0,0-1 0,-1 1 0,1 0 0,0-1 0,0 1 0,1-2 0,21-19-2423,-17 15 1377,39-44-5078,-22 21 3600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1:43.9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211 0 2240,'4'0'10693,"-5"0"-10459,0 0 1,1 1-1,-1-1 0,0 0 1,1 1-1,-1-1 1,1 0-1,-1 1 0,1-1 1,-1 0-1,1 1 1,-1-1-1,1 1 0,-1-1 1,0 2-1,-6 4 197,-5-1 621,-24 5-1,28-8-921,0 0 0,0 1 0,0 0 0,0 0 0,1 0 0,-15 10 0,13-7-153,-4 3-60,13-8 59,0-1 0,0 0 0,-1 1 0,1-1 1,0 1-1,0-1 0,0 0 0,0 1 0,0-1 0,0 1 1,0-1-1,0 0 0,0 1 0,0-1 0,0 1 0,0-1 1,0 0-1,1 1 0,-1-1 0,0 1 0,0-1 0,0 0 1,0 1-1,1-1 0,-1 0 0,0 1 0,0-1 0,1 0 1,-1 1-1,12 9-102,-8-7 71,34 24 89,-27-19 38,0 0 0,18 17 0,-15-10 83,-1-2 153,16 20-1,-26-29-204,0 0 0,0 0 0,-1 1 1,0-1-1,0 1 0,0-1 0,0 1 0,-1 0 0,1-1 0,0 7 0,-2-8-33,0 0 0,0 0 1,-1 0-1,1 0 0,-1 0 0,1 0 0,-1 0 0,0-1 0,0 1 0,0 0 0,0 0 0,-1 0 0,1-1 0,-1 1 0,0-1 0,0 1 1,1-1-1,-2 0 0,-2 3 0,2-2-32,1-1 0,-1 0 1,0 0-1,0 0 0,0 0 1,0-1-1,0 1 0,0-1 1,-1 0-1,1 0 1,0 0-1,-1 0 0,1-1 1,0 1-1,-1-1 0,-6 0 1,3-1-119,-1-1 1,1 0 0,0 0 0,-1 0 0,1-1 0,0 0-1,0 0 1,1-1 0,-12-8 0,6 2-963,0 0 0,0-1 0,-16-19 0,26 28 691,1 1 0,0-1-1,-1 0 1,1 1 0,0-1 0,0 0 0,0 0 0,1 1 0,-1-1 0,0 0-1,1 0 1,-1 0 0,1 0 0,-1 0 0,1 0 0,0 0 0,0 0 0,0 0-1,0 0 1,0 0 0,1 0 0,-1 0 0,0 0 0,1 0 0,0 0 0,-1 0-1,1 0 1,0 0 0,0 1 0,0-1 0,0 0 0,0 1 0,0-1 0,1 0-1,-1 1 1,4-3 0,15-13-1830,-1 4 261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1:44.3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14 5408,'-7'-14'1728,"22"46"2485,1 24-896,17 112 0,-30-137-2429,-1 1 0,-4 53 0,-15 62 309,6-62-812,-7 78 441,17-119-1551,14-56-4859,11-31-37,-6 15 3328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9:26.0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17 8320,'-13'0'3744,"21"3"-3232,-3-6 1728,4 3-1312,9-4 191,8 4-671,11-5 0,-2 2-288,11-2-128,-6 5-64,0 0 320,2 5-192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1:44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27 156 6400,'-5'0'2368,"0"4"-1856,5 4-128,0 0 576,0 4-608,0 0 416,0 4-448,0 4-160,0 0-96,-3 0-704,3 0 352,0-5-3424</inkml:trace>
  <inkml:trace contextRef="#ctx0" brushRef="#br0" timeOffset="1">22 23 7392,'-18'-14'3360,"18"9"-2944,-4 5-544,4-4-32,9 4-3008,4 9 2208,5-3-2848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1:45.3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119 512 4064,'-2'-1'348,"1"0"-150,0 1-1,0 0 1,0-1 0,0 0 0,0 1 0,0-1 0,0 1-1,0-1 1,0 0 0,0 0 0,0 1 0,1-1-1,-1 0 1,0 0 0,1 0 0,-1 0 0,1 0 0,-1-1-1,0 1-11,1 0 0,0 1 0,0-1 1,-1 1-1,1-1 0,0 1 0,-1-1 0,1 1 0,0 0 0,-1-1 0,1 1 0,-1-1 0,1 1 0,-1 0 0,1-1 0,-1 1 0,1 0 0,-1-1 0,1 1 0,-1 0 0,1 0 0,-1 0 0,0-1 0,0 1 0,-15-2 2742,13 3-2791,1 0 1,0 0-1,-1 0 1,1 0-1,0 1 1,0-1-1,0 1 1,0-1-1,0 1 1,0 0-1,1-1 1,-1 1-1,0 0 1,1 0-1,-1 0 1,1 1-1,0-1 1,-1 3-1,-4 7 50,1 0-1,-4 14 1,6-19-90,0 8-78,-1 0-1,2 0 1,0 0 0,0 0-1,2 22 1,0-32-1,0 0 1,1 0-1,0 0 0,0 0 1,0-1-1,1 1 0,2 6 0,-1-1 33,-2-10-42,-1 1 0,0-1 0,0 1 0,0-1 0,0 1-1,0-1 1,1 1 0,-1-1 0,0 1 0,0-1 0,1 0 0,-1 1-1,0-1 1,1 1 0,-1-1 0,0 0 0,1 1 0,-1-1 0,1 0-1,-1 1 1,1-1 0,-1 0 0,0 0 0,1 0 0,-1 1-1,1-1 1,-1 0 0,2 0 0,-1 0-7,0 0 0,0-1 0,0 1 0,-1 0 0,1-1 0,0 1 0,0-1-1,0 1 1,-1-1 0,1 1 0,0-1 0,0 0 0,-1 1 0,2-2 0,3-4-58,-1 0 1,8-14-1,-11 18 49,13-26-226,-1 0-1,12-37 1,13-64-397,-25 81 430,1-7 322,7-58 0,-2-57 476,-15 134-427,-3 0 840,-1 34-739,0 7 14,0 2-100,-2 35 515,-9 47 0,1-8-103,3-18-52,-5 97 449,12-40-1619,0-119-107,0 0 624,0-1 0,0 0 0,0 0 1,0 0-1,0 0 0,0 0 0,0 1 0,0-1 0,0 0 0,0 0 0,0 0 0,0 0 0,0 1 0,0-1 0,0 0 0,1 0 0,-1 0 0,0 0 0,0 0 0,0 0 0,0 1 0,1 0-1176,0-1 1176,-1 0 0,0 0 0,0 0 0,0 0 0,0 0 0,0 0 0,1 0 0,-1 0 1,0 0-1,0 0 0,0 0 0,0 0 0,1 0 0,-1 0 0,10 1-3248,-10-1 3257,9-3-3784,4-5 1306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1:45.7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74 6880,'-6'-5'3039,"7"6"-2907,-1-1 0,1 1 1,-1 0-1,1-1 0,0 1 1,-1 0-1,1-1 0,0 1 1,-1-1-1,1 0 0,0 1 1,0-1-1,0 1 0,1-1 1,0 1-18,0 0 0,1 0 0,-1 0 0,0 0 0,1-1 0,-1 1 0,0-1 0,1 0 0,-1 0 1,1 0-1,-1 0 0,0 0 0,1 0 0,-1-1 0,1 1 0,-1-1 0,0 0 0,1 0 0,-1 1 1,0-1-1,0-1 0,0 1 0,0 0 0,0-1 0,0 1 0,0-1 0,0 1 0,0-1 0,-1 0 0,2-2 1,-2 3-94,0 0 0,-1 0 0,1 1 0,-1-2 0,1 1 1,-1 0-1,1 0 0,-1 0 0,0 0 0,1 0 1,-1 0-1,0 0 0,0 0 0,0 0 0,0-1 1,0 1-1,0 0 0,0 0 0,0 0 0,-1 0 0,1 0 1,0 0-1,-1 0 0,1-1 0,-1 1 0,1 0 1,-1 0-1,1 0 0,-1 1 0,0-1 0,1 0 1,-1 0-1,0 0 0,0 0 0,0 1 0,0-1 0,0 0 1,1 1-1,-3-1 0,0-2 89,-1 0 0,0 1 1,0 0-1,0 0 0,-1 0 0,1 0 0,0 1 0,-7-2 0,6 3 46,1 0 0,0 0 0,0 0 0,-1 0 0,1 0 0,0 1 0,0 0 0,0 0 0,-1 0 0,1 1 0,0-1 0,1 1 0,-1 0 0,0 0 0,0 0 0,-3 3 0,5-4-81,1 1 0,-1-1 0,0 1 0,1 0 0,-1 0 0,1-1 0,-1 1 0,1 0 0,0 0 0,0 0 0,0 0 0,0 1 0,0-1 0,1 0 0,-1 0 0,1 1 0,-1-1 0,1 0 0,0 0 0,-1 1 0,1-1 0,1 0 0,-1 1 0,0-1 0,0 0-1,1 1 1,0-1 0,-1 0 0,1 0 0,1 4 0,2 0 58,0 0 0,0 0 0,0 0 0,0-1 0,1 1 0,0-1 0,0 0 0,1 0 0,6 5 0,11 5-35,25 14 0,-36-22-165,1-1-801,0 1-1,1-2 1,16 5-1,19 3-8077,-31-9 6145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1:46.4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3 5152,'-6'-3'3417,"9"15"1492,1 4-3710,-1 5 30,4 28 1455,0 65 0,-7 150-560,0-87-5443,2-170 1050,2-9-604,4-12-672,14-43-3890,-13 24 4982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1:46.8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77 155 7232,'-4'8'598,"1"-1"0,0 1 0,0 0 0,1 0 0,-1 0 0,2 0 0,-1 0-1,1 0 1,1 1 0,-1 8 0,2-4 161,0 1 0,1-1 0,0 0 0,1 0-1,7 19 1,-10-29-655,2 0-1,-1 0 1,0 0-1,1 0 1,-1 0-1,1-1 1,0 1-1,0 0 1,0-1 0,0 0-1,4 4 1,-5-5-71,1-1 0,-1 1 0,0 0 0,1-1 0,-1 1 1,1-1-1,-1 1 0,1-1 0,-1 0 0,1 1 0,-1-1 0,1 0 1,-1 0-1,1 0 0,-1 0 0,1-1 0,-1 1 0,1 0 0,-1-1 1,1 1-1,-1 0 0,0-1 0,1 0 0,-1 1 0,0-1 0,1 0 1,0-1-1,18-12 95,-1-1 1,-1-1-1,18-20 0,1 0-87,-33 32-40,17-15 165,-1-1 1,23-30-1,-39 44-87,0 1 1,0-1-1,0-1 0,-1 1 1,0 0-1,0-1 1,0 0-1,-1 1 1,0-1-1,0 0 0,-1 0 1,0 0-1,0-1 1,-1-11-1,0 16-58,-1 0 0,0 0 0,1 0 1,-1 1-1,0-1 0,0 0 0,-1 1 0,1-1 0,0 1 0,-1-1 1,0 1-1,0-1 0,1 1 0,-1 0 0,-1 0 0,1 0 1,0 0-1,0 0 0,-1 1 0,1-1 0,-1 1 0,1-1 0,-1 1 1,0 0-1,0 0 0,1 0 0,-1 0 0,-6 0 0,0-1-125,1 1 0,-1 1-1,0-1 1,0 2 0,0-1 0,0 1-1,0 0 1,-12 4 0,2 1-887,0 1-1,0 0 1,1 1 0,1 2 0,-26 16 0,21-10-4737,-33 30 1,28-22 2596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2:06.2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169 1 992,'6'9'1751,"-5"-6"-1742,0-2 1074,-2 6 101,-3-4-948,0 0 0,0 0 0,-1 0 1,1-1-1,-6 2 0,-8 5-48,8-4-32,-1 0 0,0-1 0,-15 4-1,-17 7 256,42-15-393,1 0-1,-1 0 1,1 1-1,-1-1 1,0 0-1,1 0 0,-1 0 1,1 1-1,-1-1 1,1 0-1,-1 1 1,1-1-1,0 0 1,-1 1-1,1-1 0,-1 1 1,1-1-1,0 1 1,-1-1-1,0 1 1,16 3-1,3 0-63,31 10 0,4 1-86,-47-14 160,0 0 0,1 1-1,-1 0 1,0 0-1,0 1 1,0 0 0,10 6-1,-14-7 42,0 0 0,0-1 0,0 1 0,0 0 0,0 0 0,0 1 0,-1-1 0,1 0 0,-1 0 0,1 1 0,-1-1 0,0 1 0,0-1 0,0 1 0,-1 0 0,1-1 0,0 1 0,-1 0 0,0-1 0,0 5 0,0-4-7,0 0 0,0-1 0,0 1 0,-1 0 0,1-1 0,-1 1 0,0 0 0,0-1 1,0 1-1,0-1 0,-1 1 0,1-1 0,0 1 0,-1-1 0,0 0 0,0 0 0,1 0 0,-1 0 0,-1 0 1,1 0-1,0 0 0,0-1 0,-1 1 0,1-1 0,0 0 0,-1 0 0,0 0 0,1 0 0,-1 0 1,-4 1-1,-8 1 65,0-1 1,0 0 0,0-1 0,-21-1 0,20-1-132,-54 6-631,104-9-3941,-12 0 875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2:06.9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8 2400,'-6'-7'1304,"7"15"-332,3 8-837,-2 9 456,-1 0 0,-4 38 1,-11 51 879,10-87-1159,1-8 4,0 1 0,-2-1 0,-8 22 0,6-19-168,1 0-1,1 1 1,1 0 0,1 0 0,0 0 0,2 25-1,1-31 295,1 1-1,0 0 0,6 26 1,-4-38-560,3-12-2628,-6 6 2730,9-11-3744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2:07.2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64 2656,'-6'-4'2029,"18"5"262,16-2-1240,-1-2-1,33-7 1,-3 1-529,26-5-154,-30 5 237,96-5 1,-149 14-604,3 0-243,0 0-1,0 0 0,0 0 1,0 0-1,0 1 1,0-1-1,-1 1 1,1-1-1,0 1 1,0 0-1,-1 0 0,1 0 1,0 1-1,3 1 1,4 3-4303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2:07.6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0 2976,'0'1'67,"-1"-1"-1,1 0 1,-1 0 0,1 0 0,0 1 0,-1-1-1,1 0 1,-1 1 0,1-1 0,0 0-1,-1 1 1,1-1 0,0 1 0,-1-1 0,1 0-1,0 1 1,0-1 0,-1 1 0,1-1-1,0 1 1,0-1 0,0 1 0,0-1 0,0 1-1,0-1 1,0 1 0,0-1 0,0 1 0,0 0-1,-1 20 1797,1-18-1303,0 7-57,0 2-154,0 0 0,-1 1 0,-2 11 0,2 6 924,1-21-1543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2:07.9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3 2976,'-2'-3'866,"5"7"-6,5 11 635,-4 8-74,-1 1-1,-1 25 0,7 38-513,-13 79 266,13-167-5313,-8 0 3598,11-3-3698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9:27.2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68 2976,'-1'0'171,"1"-1"1,0 1-1,-1-1 0,1 1 1,-1-1-1,1 1 0,0-1 1,-1 1-1,1-1 0,0 0 1,0 1-1,-1-1 0,1 1 1,0-1-1,0 0 0,0 1 1,0-1-1,0 0 1,0 1-1,0-1 0,0-1 1,0 2 36,0-1 0,0 0 0,0 1 1,0-1-1,0 0 0,0 0 0,0 1 1,0-1-1,0 0 0,-1 1 0,1-1 1,0 0-1,0 1 0,-1-1 1,1 1-1,0-1 0,-1 0 0,1 1 1,-1-1-1,0-4 4626,1 5-4798,24 0 2289,102-14-521,-69 9-1416,75-7 52,242 8 0,-362 5-418,-1 0 1,1 1-1,-1 0 1,0 1-1,1 0 0,-1 0 1,0 2-1,-1-1 1,11 7-1,-20-10-18,0-1 0,-1 1-1,1 0 1,0 0 0,-1-1 0,1 1-1,0 0 1,-1 0 0,1 0 0,-1 0 0,0 0-1,1 0 1,-1 0 0,0-1 0,1 1-1,-1 0 1,0 0 0,0 0 0,0 0-1,0 0 1,0 0 0,0 0 0,0 0 0,0 0-1,0 0 1,0 0 0,-1 2 0,-11 28-114,9-25 71,-6 15 62,-2 0 1,0-1-1,-2 0 0,0-1 0,-1 0 0,-1-1 0,0-1 0,-28 24 0,-14 3-50,-64 37 0,-18 14 273,113-76-171,1 2 0,2 1-1,-28 32 1,-44 69 30,50-64-7,30-38 127,-17 31 1,27-44-117,-6 12 451,13-18-587,5-1 7,11 0 103,-16-1-29,16-1 160,1-1-1,-1-1 0,29-8 1,2-1-70,39-5 21,153-12 0,-214 29-191,28 2-1,-45-1 19,0 0 1,0 1-1,0 1 0,0-1 1,-1 2-1,14 5 1,-21-7-67,1 0 1,0 0-1,0 0 1,-1 1-1,4 3 1,-1 0-830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2:08.3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3136,'-5'28'1184,"10"-11"-928,-5 9-64,0-9 1088,5 3-736,-5 5 640,0-2-704,0 5 384,0-4-512,0 4-96,0 0-160,-5 0 480,5 4-320,0-4 672,0 4-512,5-7-2400,0-5 1056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2:09.3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72 2560,'0'0'21,"0"0"0,0-1 0,0 1 0,0 0 0,0 0 0,0 0 0,0 0 0,0 0 0,-1 0 0,1 0 0,0-1 0,0 1 0,0 0 0,0 0-1,0 0 1,0 0 0,0 0 0,0 0 0,0 0 0,0-1 0,0 1 0,0 0 0,0 0 0,1 0 0,-1 0 0,0 0 0,0 0 0,0 0 0,0-1 0,0 1 0,0 0 0,0 0 0,0 0 0,0 0 0,0 0 0,0 0 0,0 0 0,0 0 0,1 0 0,-1 0 0,0 0 0,0-1 0,0 1 0,0 0 0,0 0 0,0 0 0,0 0 0,1 0-1,-1 0 1,0 0 0,0 0 0,0 0 0,0 0 0,0 0 0,0 0 0,1 0 0,11 1 707,15 6 144,-22-3-731,1-1 1,-1 1 0,1 1 0,-1-1 0,-1 1 0,1 0 0,0 0 0,-1 0 0,0 1 0,-1-1 0,1 1-1,-1 0 1,0 0 0,0 0 0,-1 1 0,0-1 0,0 1 0,0-1 0,-1 1 0,0-1 0,0 1-1,-1 7 1,0 42 2610,1-68-2602,0 0 0,1 0 0,0 1-1,1-1 1,1 1 0,0 0 0,0 0-1,1 0 1,7-13 0,4-2-344,1 1 1,28-35 0,-42 57 74,-1 0-1,1 0 1,0 0 0,0 0 0,0 0 0,0 1 0,5-3 0,-7 5 93,0-1 0,0 1 0,0 0 0,0-1 0,0 1 0,0 0 0,0 0 0,0 0 0,0 0 0,0 0 0,0 0 0,0 0 0,1 0-1,-1 1 1,0-1 0,0 0 0,0 1 0,0-1 0,0 0 0,0 1 0,0 0 0,0-1 0,-1 1 0,1-1 0,0 1 0,0 0 0,0 0 0,-1-1 0,1 1 0,1 1 0,1 3 111,0-1-1,0 0 1,-1 0 0,0 1 0,1 0 0,-2-1 0,1 1-1,0 0 1,-1 0 0,0 0 0,0 0 0,0 9 0,5 19 321,-4-19-228,0-1-1,0 1 1,-2 0-1,-1 16 1,1-5 1105,0-24-1502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2:09.9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54 2720,'0'-1'21,"0"1"1,0 0-1,0 0 1,0 0-1,0 0 1,0 0-1,0 0 1,0 0-1,0 0 1,0 0-1,0 0 0,0 0 1,0 0-1,0 0 1,0 0-1,0 0 1,0 0-1,0 0 1,0 0-1,0 0 1,0 0-1,0 0 1,0 0-1,0 0 0,0 0 1,0 0-1,-1 0 1,1 0-1,0 0 1,0-1-1,0 1 1,0 0-1,0 0 1,0 0-1,0 0 1,0 0-1,0 0 0,0 0 1,0 0-1,0 0 1,0 0-1,0 0 1,7-2 735,10-1 720,28 14 774,-41-11-2161,0 1 1,0-1-1,0 1 1,0-1-1,0-1 1,0 1-1,0 0 1,0-1-1,6-2 1,-2 1 168,0-1 0,0 0 0,11-6 0,-19 9-237,1 0-1,-1 0 1,1 0-1,-1-1 1,0 1 0,1 0-1,-1 0 1,0 0-1,1-1 1,-1 1 0,0 0-1,1-1 1,-1 1-1,0 0 1,1-1 0,-1 1-1,0 0 1,0-1-1,1 1 1,-1-1 0,0 1-1,0-1 1,0 1-1,0 0 1,0-1 0,0 1-1,0-1 1,0 1-1,0-1 1,0 0-9,0 1 0,-1-1 1,1 0-1,-1 1 0,1-1 1,-1 0-1,1 1 0,-1-1 0,1 1 1,-1-1-1,1 1 0,-1-1 0,0 1 1,-1-1-1,-29-12-98,28 13 96,-2-2-101,-1 1-1,0 0 1,1 0 0,-1 1-1,0 0 1,0 0-1,1 0 1,-1 1-1,-7 1 1,8-1 75,1 0 1,0 0-1,-1 1 1,1-1-1,0 1 1,0 0-1,0 0 1,0 1-1,1-1 1,-1 1-1,0 0 1,-3 4-1,4-4 107,0 0 0,1 0-1,0 1 1,-1-1 0,2 1 0,-1 0-1,0-1 1,0 1 0,0 6 0,1-8-28,1 0 0,0 0 0,-1 0 1,1 0-1,0 0 0,1 0 0,-1 0 1,0 0-1,0 0 0,1 0 0,0-1 0,-1 1 1,1 0-1,0 0 0,0 0 0,0 0 1,0-1-1,0 1 0,0 0 0,0-1 0,3 3 1,6 5 130,0-1 0,1-1 0,0 0 0,0 0 0,1-1 0,12 5 0,-16-9-113,0 0 1,0-1-1,0 0 0,0 0 1,0-1-1,0 0 0,0-1 1,10-1-1,3 0 121,31-3-98,-18-3-2882,-8 1 164,-3 5-2299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2:10.7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290 12 2976,'-2'-6'1084,"4"1"466,-11 9 744,-6 7-2103,-5 4 724,-30 30 0,49-44-888,-1 1 0,1 0-1,0-1 1,-1 1 0,1 0 0,0 0 0,0-1-1,1 1 1,-1 0 0,0 0 0,0 0 0,1 0 0,0 0-1,-1 0 1,1 0 0,0 0 0,0 1 0,0-1-1,0 0 1,0 0 0,0 0 0,1 0 0,-1 0-1,1 0 1,-1 0 0,1 0 0,0 0 0,0 0-1,0 0 1,0-1 0,0 1 0,0 0 0,1-1-1,-1 1 1,0-1 0,1 1 0,1 1 0,-2-3 13,0 1 0,-1-1 0,1 1 1,0-1-1,0 0 0,0 0 1,-1 1-1,1-1 0,0 0 0,0 0 1,0 0-1,0 0 0,0 0 1,-1 0-1,1 0 0,0 0 0,0 0 1,0 0-1,0 0 0,-1-1 0,1 1 1,1-1-1,0 0 31,0 0 0,0 0 0,0-1 1,-1 1-1,1-1 0,0 1 0,-1-1 0,3-2 0,-1-2-6,1 1-1,-1 0 0,0-1 0,-1 1 0,3-9 1,-4 12-60,0-2-60,0 0 0,0 0-1,1 0 1,-1 0-1,1 0 1,0 0 0,5-6-1,-7 9-381,1 3 389,-1 0 0,0 1 0,-1-1 0,1 0 0,0 0 0,-1 0 0,1 0 0,-1 0 0,1 0 0,-2 2 0,-2 9-11,-13 57 582,-3-1 0,-47 112-1,61-167-392,-1-1-1,1 0 1,-2-1-1,-12 17 1,18-26-56,-1-1 0,0 1 0,1 0 0,-1-1 1,0 0-1,0 1 0,0-1 0,-1 0 0,-6 2 0,9-3-22,-1 0 0,0-1 0,0 0 0,0 1 0,0-1 0,0 0 0,-1 0-1,1 0 1,0 0 0,0-1 0,0 1 0,0 0 0,0-1 0,0 0 0,1 1-1,-1-1 1,0 0 0,0 0 0,-2-2 0,1 1-38,0 0 1,0 0-1,0 0 1,1-1-1,-1 1 1,1-1-1,-1 0 1,1 0-1,0 0 1,0 0-1,0 0 1,1 0-1,-1-1 1,1 1-1,0 0 1,0-1-1,0 1 1,0-1-1,1 1 1,-1-6-1,1 4-26,0 0 0,0 0 0,1 1 0,-1-1 0,1 0-1,1 1 1,-1-1 0,1 0 0,-1 1 0,1 0 0,0-1 0,1 1 0,-1 0 0,7-7 0,0 1-3,0 0 1,1 1 0,0 1 0,1 0 0,0 0-1,0 1 1,15-7 0,10-2-71,44-14 1,-74 28-41,1-1 0,-1 2 0,1-1 0,0 1 0,0 0 0,0 0 0,0 1 0,-1 0 0,1 0 0,0 1 0,0 0-1,0 0 1,0 1 0,-1-1 0,1 1 0,-1 1 0,11 4 0,-15-5-566,6 0-3322,0-2-429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2:11.1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33 4320,'-11'-24'1392,"10"16"-555,6 9 9,8 8-23,-6-1-427,-1 0 0,1 1 0,-1-1 0,-1 2 0,0-1 0,0 0 0,5 15 0,18 73 1780,-25-80-1986,-1 0 0,-1 0 0,0 0 0,-2 0 0,-4 30 0,1 25-114,3-50-20,0-13-78,1-1 1,0 1-1,0-1 0,2 12 0,-2-20-45,0 1-1,1-1 1,-1 0 0,0 1 0,0-1-1,0 0 1,0 1 0,0-1 0,1 1-1,-1-1 1,0 0 0,0 1-1,0-1 1,1 0 0,-1 0 0,0 1-1,1-1 1,-1 0 0,0 0 0,1 1-1,-1-1 1,0 0 0,1 0 0,-1 0-1,0 1 1,1-1 0,-1 0 0,1 0-1,0 0 1,0 0-195,0 0 1,-1 0-1,1 0 1,0-1-1,0 1 1,0 0-1,0-1 0,0 1 1,0-1-1,0 1 1,-1-1-1,1 1 1,1-1-1,10-10-4559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2:11.6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44 3072,'24'2'3600,"29"-1"-285,-48-1-3111,0-1 0,0 1 0,0-1 0,0 0 0,0-1 0,-1 1 0,1-1 0,0 0-1,4-3 1,-8 5-193,-1 0-1,1-1 1,-1 1-1,1 0 1,-1-1 0,0 1-1,1 0 1,-1-1-1,0 1 1,1-1-1,-1 1 1,0 0-1,1-1 1,-1 1-1,0-1 1,0 1 0,0-1-1,1 1 1,-1-1-1,0 1 1,0-1-1,0 1 1,0-1-1,0 1 1,0-1-1,0 0 1,0 1-1,0-1 1,0 1 0,0-1-1,0 1 1,-1-1-1,1 1 1,0-1-1,0 1 1,0-1-1,-1 1 1,1-1-1,0 1 1,-1 0 0,1-1-1,-1 0 1,0 0-44,1 0 1,-1 0 0,0 1-1,0-1 1,0 0 0,0 0-1,0 0 1,-1 1 0,1-1-1,0 1 1,0-1 0,0 1 0,0-1-1,-1 1 1,1-1 0,-2 1-1,-1 0 121,0 1-1,0-1 0,0 1 1,0 0-1,0 0 1,0 1-1,0-1 0,0 1 1,1 0-1,-1 0 0,1 0 1,-1 0-1,1 0 1,0 1-1,-5 5 0,6-6-11,-1 0 0,1 0 0,0 1 0,1-1 0,-1 1-1,0 0 1,1-1 0,-1 1 0,1 0 0,0 0 0,0 0-1,0 0 1,0 0 0,1 0 0,-1 0 0,1 0 0,0 0-1,0 1 1,0-1 0,0 0 0,1 3 0,2 5 30,0-1 1,0-1-1,1 1 1,0 0-1,10 15 1,-12-22-63,0 0 1,0 0-1,1 0 0,-1 0 1,1 0-1,0 0 1,0-1-1,0 1 0,0-1 1,0 0-1,0 0 1,1 0-1,-1 0 0,0 0 1,1-1-1,0 0 1,-1 0-1,8 2 0,28-4-720,-19-1-2871,0-2 0,31-8 1,-29 5 591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2:11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30 4800,'0'-14'1557,"0"14"-1327,0-1 1,-1 0-1,1 0 0,-1 0 0,0 0 0,1 0 1,-1 0-1,0 1 0,1-1 0,-1 0 1,0 0-1,0 1 0,0-1 0,1 1 0,-1-1 1,0 1-1,-1-1 0,-2 0-23,0 0 0,0 1-1,0 0 1,0 0 0,0 0 0,1 0 0,-1 1-1,0 0 1,0-1 0,0 1 0,1 1 0,-1-1-1,1 0 1,-7 5 0,1-1 140,1 0 0,0 1 0,0 0 0,-12 12 0,19-17-320,0 0 0,-1 1-1,1-1 1,0 0 0,0 1 0,0 0-1,0-1 1,0 1 0,1 0-1,-1-1 1,0 1 0,1 0 0,-1 0-1,1 0 1,-1-1 0,1 1 0,0 0-1,0 0 1,0 0 0,0 0-1,0 0 1,1-1 0,-1 1 0,0 0-1,2 3 1,-1-3 4,0 0-1,0 0 1,0 0-1,1 0 1,-1 0 0,1 0-1,-1 0 1,1 0-1,0-1 1,0 1 0,0-1-1,0 1 1,0-1-1,0 0 1,0 1-1,0-1 1,1 0 0,-1-1-1,4 2 1,4 0-16,-1 0 0,1-1 1,0-1-1,0 1 0,19-3 0,50-11-2444,-49 7 1087,55-13-4359,-48 10 1733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2:12.3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195 21 4992,'-10'-20'3477,"10"41"-1850,5 126 2959,1-24-3603,-3-94-936,-1-10-48,1-1 1,7 25 0,0-13-4762</inkml:trace>
  <inkml:trace contextRef="#ctx0" brushRef="#br0" timeOffset="1">32 137 7392,'-32'-16'2720,"37"21"-2080,13-5-224,-4 0 640,4-5-672,4 1 1056,9 1-832,6-2-224,3-3-224,4 1 128,15-1-160,4 3-3360,5 5 1760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2:13.1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13 2720,'14'-12'2885,"-28"12"256,11 1-3032,0 0 0,0 0-1,0 1 1,0 0-1,0 0 1,1-1-1,-4 4 1,-10 7 276,8-8-233,-1 1-42,-1 1-1,1 0 0,-1 0 0,2 1 1,-1 0-1,1 0 0,0 1 0,-10 12 1,18-20-100,0 1 0,-1-1 0,1 1 0,0-1 0,-1 0 0,1 1 0,0-1 0,0 1 0,-1 0 0,1-1 0,0 1 1,0-1-1,0 1 0,0-1 0,0 1 0,0-1 0,0 1 0,0-1 0,0 1 0,0 0 0,0-1 0,0 1 0,1-1 0,-1 1 1,0-1-1,0 1 0,1 0 0,-1 0 8,1-1 0,0 1-1,0 0 1,0 0 0,0-1 0,0 1 0,0 0 0,0-1 0,0 1 0,0-1 0,0 1 0,2-1-1,3 2 52,1 0 0,0-1 0,9 0 0,-15-1-65,137 14-276,-136-14 301,-1 0-1,1 0 0,-1 0 1,1 1-1,0-1 0,-1 1 1,1-1-1,-1 1 1,1-1-1,-1 1 0,1 0 1,-1 0-1,3 1 0,-4-1-6,0-1 0,0 0-1,1 1 1,-1-1-1,0 0 1,0 1 0,0-1-1,0 0 1,1 1-1,-1-1 1,0 0 0,0 1-1,0-1 1,0 0-1,0 1 1,0-1 0,0 1-1,0-1 1,0 0-1,0 1 1,0-1-1,0 1 1,-9 11 396,-15 7 4,-1-2-1,-1 0 0,-45 21 1,56-31-696,-1-1 0,-23 6 0,36-12-1299,12-8-3584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2:13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4576,'0'1'87,"-1"-1"-1,1 0 1,0 1 0,0-1 0,-1 0 0,1 1-1,0-1 1,0 0 0,0 1 0,0-1 0,-1 1-1,1-1 1,0 0 0,0 1 0,0-1-1,0 1 1,0-1 0,0 1 0,0-1 0,0 0-1,0 1 1,0-1 0,0 1 0,0-1 0,1 1-1,4 21 901,0 10 388,-5-2-615,5 106 651,-2-108-1198,-1-6-338,9 39 0,-10-61-11,-1 0 0,0 0 1,0 0-1,0 0 0,1 0 0,-1 0 1,0 0-1,0 0 0,0 0 1,1 0-1,-1 0 0,0 0 1,0-1-1,0 1 0,0 0 0,2-1-1356,-2 0 1356,0 1 0,0 0 1,0 0-1,0 0 0,0-1 1,0 1-1,0 0 0,0 0 0,0-15-2247,-4-4-12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9:28.2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9 2144,'-5'-8'9984,"20"8"-8288,17 5-638,1-3 1,47-1-1,-20 0-522,43 0 148,74 5-29,-156-5-537,1-1 0,24-2-1,-10-5-3750,-21 2 1479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2:13.8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34 5632,'-27'-14'1834,"27"14"-1814,0 0-1,0 0 0,0 0 0,0 0 1,0 0-1,0-1 0,0 1 0,0 0 1,0 0-1,0 0 0,0 0 0,0 0 0,0 0 1,0-1-1,0 1 0,0 0 0,0 0 1,0 0-1,0 0 0,0 0 0,0 0 1,0-1-1,0 1 0,0 0 0,0 0 0,0 0 1,1 0-1,-1 0 0,0 0 0,0 0 1,0 0-1,0-1 0,0 1 0,0 0 1,0 0-1,0 0 0,0 0 0,1 0 0,-1 0 1,0 0-1,0 0 0,0 0 0,0 0 1,0 0-1,0 0 0,1 0 0,-1 0 0,0 0 1,0 0-1,0 0 0,0 0 0,0 0 1,0 0-1,1 0 0,-1 0 0,12-4 284,-9 3-35,7-2 3,-1 0 0,1 2 0,0-1 0,0 1 0,0 0-1,-1 1 1,1 1 0,12 1 0,-9-1-57,-1 1 0,1 1 0,-1 1 1,0-1-1,22 11 0,-27-10-41,0 0 0,0 0 0,-1 0 0,1 1 0,-1-1 0,6 8 0,-10-11-129,-1 0-1,0 1 0,0-1 0,0 1 1,0-1-1,0 0 0,-1 1 1,1 0-1,0-1 0,-1 1 0,1-1 1,-1 1-1,1 0 0,-1-1 0,0 1 1,0 0-1,0-1 0,0 1 0,0 0 1,0-1-1,0 1 0,-1 0 1,1 0-1,0-1 0,-1 1 0,1-1 1,-1 1-1,0-1 0,0 1 0,0-1 1,1 1-1,-1-1 0,-3 3 1,0 1 8,0-1 0,-1 0 0,0 0 0,0 0 0,0 0 0,0-1 0,-1 0 0,1 0 0,-1-1 0,0 1 0,-8 1 0,-3 1 122,-1-1 0,-27 3 0,35-7-296,0 1 1,1-1-1,-1 0 0,0-1 0,-11-2 1,15 1-476,0 1 1,0-1-1,1 0 1,-1-1-1,-6-3 1,2-2-1543,8-1-1711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2:14.1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45 253 6400,'0'-5'2368,"5"10"-1856,0-1 1536,-2 4-1376,-3 0 576,0 4-736,0 0-64,0 1-288,0-1 128,0-1-192,0 1 320,-3-1-224,3-2-1504,0-1 704</inkml:trace>
  <inkml:trace contextRef="#ctx0" brushRef="#br0" timeOffset="1">19 41 6048,'-14'-32'2240,"9"24"-896,10 16-3616,4 4 1504,4-4-2912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2:14.5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 5056,'0'0'53,"-1"0"1,1-1 0,0 1-1,-1 0 1,1 0-1,0 0 1,-1 0 0,1 0-1,-1 0 1,1 0-1,0 0 1,-1 1 0,1-1-1,0 0 1,-1 0-1,1 0 1,0 0-1,-1 0 1,1 1 0,0-1-1,-1 0 1,1 0-1,0 0 1,-1 1 0,1-1-1,0 0 1,0 0-1,-1 1 1,1-1 0,0 1-1,4 10 2080,-3-10-1756,-1 1 1,1 0 0,0 0 0,0 0 0,-1 0 0,1 0 0,-1 0-1,1 3 1,-1 4 423,0-1-425,-1 0 1,2 0-1,-1 0 1,1 0 0,1 0-1,-1 0 1,4 9 0,-5-16-349,1-1 1,-1 0-1,0 0 1,1 1-1,-1-1 1,0 0-1,0 0 1,1 0 0,-1 0-1,0 1 1,1-1-1,-1 0 1,0 0-1,1 0 1,-1 0-1,0 0 1,1 0 0,-1 0-1,1 0 1,-1 0-1,0 0 1,1 0-1,-1 0 1,0 0-1,1 0 1,-1 0 0,0-1-1,1 1 1,11-4 202,-11 3-144,15-5 226,17-12 0,12-4-320,-38 19-73,0 1 0,0-1-1,0 1 1,1 1 0,-1-1 0,1 1 0,14 0 0,-18 1 143,-1 1 0,1-1 1,-1 1-1,0 0 0,1 0 0,-1 0 1,0 0-1,0 1 0,0-1 0,0 1 1,0 0-1,0 0 0,0 0 0,-1 0 1,1 0-1,0 1 0,-1-1 0,0 1 1,2 3-1,0 0 10,0 0 0,0 0 0,-1 1 0,0 0 0,0-1 0,0 1 1,-1 0-1,-1 1 0,3 11 0,-2 3-495,-2 41 1,-1-27-2027,0-4-640,-6-5-3733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4:47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233 202 2240,'0'0'720,"5"9"0,-6-1-401,0 0 1,0 1-1,-1-1 0,-6 14 0,7-18-240,-8 17 268,-1-1 1,-1 0-1,-1-1 1,0 0-1,-23 26 1,31-40-229,-1 0 1,0-1-1,1 1 0,-2-1 1,1 1-1,0-2 0,-11 6 1,14-7-48,-1-1 0,0 0-1,0 0 1,1 0 0,-1 0 0,0 0 0,0-1 0,0 1-1,0-1 1,0 0 0,0 0 0,0 0 0,0 0 0,0-1-1,0 1 1,0-1 0,0 1 0,-3-3 0,4 2-57,1 0 1,-1 0-1,1 0 0,-1 0 1,1 0-1,-1-1 0,1 1 1,0-1-1,0 1 1,0-1-1,0 1 0,0-1 1,0 0-1,0 1 1,0-1-1,1 0 0,-2-2 1,1-1-43,0-1 1,0 1-1,0 0 0,0-8 1,3-1-28,-1-1 0,2 1 0,0 0 1,0 1-1,9-21 0,-1-3 206,29-78-68,-33 97-70,2 0 0,0 1 0,1 0 1,14-17-1,-21 30-41,0 1-1,0-1 1,0 1 0,1 0 0,-1 1 0,1-1 0,6-3 0,-9 5 31,0 0 1,1 1-1,-1-1 0,0 1 1,1-1-1,-1 1 0,0 0 1,1-1-1,-1 1 0,0 0 1,1 0-1,-1 0 0,0 0 1,1 0-1,-1 0 0,1 1 1,-1-1-1,0 0 1,1 1-1,-1-1 0,0 1 1,0-1-1,1 1 0,-1 0 1,0-1-1,0 1 0,0 0 1,2 2-1,-1-1 22,0 0 1,0 1-1,0-1 0,-1 1 0,1-1 1,-1 1-1,1 0 0,-1-1 0,0 1 1,0 0-1,0 3 0,3 34 185,-3-28-134,0 70 619,-9 91 0,1-115-368,-18 67 0,11-61-8,3 4-53,8-41 189,-2-1 1,-12 42 0,16-66-389,-2 6 398,1-7-2,1-7 218,0-13-607,0 1 0,2-1-1,0 1 1,1-1 0,1 1 0,0 0 0,13-34 0,58-122-161,-54 130 127,69-136-158,-61 131-235,52-68 0,-53 86-30,-26 29 332,1 0-1,1 0 1,-1 1 0,0-1-1,0 1 1,1-1-1,-1 1 1,0 0 0,1 0-1,0 0 1,3-1 0,-5 2 37,0 0 1,0 0 0,0 0 0,0 0 0,0 0 0,0 0 0,0 0 0,0 1 0,0-1 0,0 0 0,0 1 0,0-1 0,0 0-1,-1 1 1,1-1 0,0 1 0,0-1 0,0 1 0,-1 0 0,1-1 0,0 1 0,-1 0 0,1 0 0,0-1 0,-1 1-1,1 0 1,-1 0 0,0 0 0,1 0 0,-1 0 0,1 1 0,1 4 32,-1-1 0,1 1 0,0 11 0,-1-10-1,3 23 63,-2-1 1,-1 47 0,-14 59 90,5-84-43,-16 48 0,12-50-15,-8 57 1,18-87-76,1-1 1,0 1 0,2 0 0,0 0 0,8 34 0,-8-49 20,0 0 1,0 0 0,0-1-1,1 1 1,0 0-1,0-1 1,3 5-1,-5-8-35,1 1-1,-1 0 0,1-1 0,0 1 0,-1-1 0,1 1 0,0-1 0,0 1 0,-1-1 1,1 1-1,0-1 0,0 0 0,0 1 0,0-1 0,-1 0 0,1 0 0,0 0 0,0 1 1,0-1-1,0 0 0,0 0 0,0 0 0,0-1 0,-1 1 0,1 0 0,0 0 0,0 0 1,0-1-1,0 1 0,0 0 0,-1-1 0,1 1 0,0-1 0,0 1 0,-1-1 0,1 1 1,0-1-1,0 0 0,11-8 73,0-1 1,-1 0 0,0-1-1,0 0 1,15-22 0,87-124 285,-104 139-263,-8 18-123,-1-1 0,0 1 0,1-1 0,-1 1 0,0-1 0,0 1 0,0-1 0,0 1 0,0-1 0,1 1 0,-1-1 0,0 1 0,0-1 0,0 0 0,0 1 0,-1-1 0,1 1 0,0-1 0,0 1 0,0-1 0,0 1 0,0-1 0,-1 1 0,1-1 0,-1 0 0,1 1-6,0 0 1,0 0-1,0 0 0,-1-1 0,1 1 0,0 0 1,0 0-1,0 0 0,0 0 0,-1 0 0,1 0 1,0 0-1,0 0 0,0 0 0,-1 0 1,1 0-1,0 0 0,0 0 0,0 0 0,-1 0 1,1 0-1,0 0 0,0 1 0,0-1 0,0 0 1,-1 0-1,1 0 0,0 0 0,0 0 1,0 0-1,0 0 0,-1 1 0,1-1 0,0 0 1,0 0-1,0 0 0,0 0 0,0 1 1,0-1-1,0 0 0,0 0 0,0 0 0,-1 1 1,-2 9-96,3-8 68,-6 17-19,2 0 0,0 0-1,1 0 1,1 0 0,1 0-1,1 1 1,0-1 0,1 0-1,1 1 1,8 31 0,-8-47 93,-1 0 0,1 0 1,0-1-1,0 1 0,0 0 0,0-1 1,6 7-1,-7-9-26,-1 0 0,1-1 0,0 1 0,0 0 0,0 0 0,0 0 0,0-1-1,0 1 1,0 0 0,0-1 0,0 1 0,0-1 0,1 0 0,-1 1 0,0-1 0,0 0 0,0 1 0,0-1 0,1 0 0,-1 0 0,0 0 0,0 0 0,1 0 0,-1-1 0,0 1-1,0 0 1,0 0 0,0-1 0,1 1 0,-1-1 0,0 1 0,1-1 0,3-3 37,0 0-1,-1-1 1,1 1 0,-1-1-1,0 1 1,0-1-1,0-1 1,-1 1-1,0 0 1,0-1 0,0 0-1,-1 1 1,3-11-1,-1 3 12,0-1-1,-1 0 0,-1-1 1,-1 1-1,1-15 0,-2 25-69,0 1 0,-1-1 0,1 1-1,-1 0 1,1-1 0,-1 1 0,0-1 0,-1 1 0,1 0-1,0 0 1,-1 0 0,0 0 0,0 0 0,0 0 0,0 0-1,0 1 1,0-1 0,-1 1 0,1-1 0,-1 1 0,0 0 0,0 0-1,1 0 1,-1 0 0,-1 1 0,1-1 0,0 1 0,0 0-1,0 0 1,-1 0 0,1 0 0,-1 1 0,1-1 0,0 1-1,-1 0 1,1 0 0,-1 0 0,-5 1 0,6-1-13,0 1 1,1 0-1,-1 0 1,0 0-1,0 0 1,0 0-1,1 0 1,-1 1-1,-3 2 1,6-4 9,-1 0 0,1 0-1,-1 1 1,1-1 0,-1 0 0,1 1 0,0-1 0,-1 1 0,1-1 0,-1 0 0,1 1 0,0-1 0,-1 1 0,1-1 0,0 1 0,0-1 0,0 1 0,-1-1 0,1 1 0,0 0 0,0-1 0,0 1 0,0-1 0,0 1 0,0-1 0,0 1 0,0-1 0,0 1 0,0 0 0,0-1 0,0 1 0,0-1 0,1 1 0,-1-1 0,0 1 0,0-1 0,1 1 0,-1-1 0,0 1 0,0-1 0,2 1 0,-1 1 17,1-1-1,0 1 1,0-1 0,1 0 0,-1 0 0,0 0-1,0 0 1,0 0 0,1 0 0,-1-1 0,1 1-1,-1-1 1,0 0 0,1 0 0,-1 0 0,1 0-1,-1 0 1,5-1 0,5-1 38,1-1 0,16-6 0,-13 4 35,178-59 236,-93 29-169,-85 29-127,-11 4-49,0 0-1,1 0 1,-1 1-1,0 0 0,1 0 1,5-1-1,-10 2 30,-1 0 0,0 0-1,1 0 1,-1 1-1,0-1 1,1 0-1,-1 0 1,0 0 0,1 0-1,-1 0 1,0 0-1,0 1 1,1-1 0,-1 0-1,0 0 1,0 0-1,1 1 1,-1-1-1,0 0 1,0 0 0,1 1-1,-1-1 1,0 0-1,0 1 1,0-1-1,0 0 1,1 1 0,0 13 53,-4 20 48,2-28-150,0 3 71,0 1 0,1 0 0,1 0 0,-1 0 0,1 0 0,1 0 0,0 0 0,1 0 0,0-1 0,0 1 0,7 12 0,-10-21 1,1 0 0,-1 0 0,0 0 0,1 0 0,-1 0-1,1 0 1,-1 0 0,1 0 0,0-1 0,-1 1 0,1 0-1,0 0 1,0-1 0,0 1 0,-1 0 0,1-1 0,0 1-1,0-1 1,0 1 0,0-1 0,0 0 0,0 1 0,0-1-1,0 0 1,0 0 0,0 0 0,0 0 0,0 1 0,0-1-1,0-1 1,0 1 0,0 0 0,0 0 0,0 0 0,0 0-1,0-1 1,0 1 0,0-1 0,0 1 0,0 0 0,0-1-1,0 0 1,0 1 0,0-1 0,-1 1 0,2-2-1,4-3 61,0-1-1,-1 0 1,0 0-1,9-13 1,3-6 3,-6 9-82,0-1 0,14-27 0,-25 44-7,0-1 0,0 1 0,0 0 0,0 0-1,0 0 1,0-1 0,0 1 0,0 0-1,0 0 1,0-1 0,0 1 0,0 0 0,0 0-1,1 0 1,-1-1 0,0 1 0,0 0-1,0 0 1,0 0 0,1 0 0,-1 0 0,0-1-1,0 1 1,0 0 0,0 0 0,1 0 0,-1 0-1,0 0 1,0 0 0,1 0 0,-1 0-1,0 0 1,0 0 0,0-1 0,1 1 0,-1 0-1,0 0 1,0 0 0,1 1 0,-1-1-1,0 0 1,0 0 0,0 0 0,1 0 0,-1 0-1,0 0 1,0 0 0,1 0 0,-1 0 0,0 0-1,0 1 1,0-1 0,0 0 0,1 0-1,-1 0 1,0 0 0,0 1 0,0-1 0,0 0-1,0 0 1,1 0 0,-1 1 0,0-1 0,0 0-1,0 0 1,0 0 0,0 1 0,7 15-371,24 95 370,-26-97-117,-1 3 438,0-23-42,1 0-135,1-6-45,0-1-1,-1 0 0,-1 0 1,0-1-1,2-14 1,-3 12-23,-3 11-145,1 0 0,0 0 0,0 1-1,1-1 1,2-8 0,-3 13 57,-1-1 0,1 0 0,-1 0 0,1 0-1,0 0 1,-1 0 0,1 1 0,0-1 0,0 0-1,0 1 1,0-1 0,-1 0 0,1 1 0,0-1 0,0 1-1,0 0 1,0-1 0,0 1 0,0 0 0,0-1 0,0 1-1,0 0 1,1 0 0,-1 0 0,0 0 0,0 0-1,0 0 1,0 0 0,0 0 0,2 1 0,24 3 95,1-1 0,-1-1-1,34-3 1,-20 1-848,-23 0-2573,-1 5 891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4:53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57 147 1728,'0'-5'7687,"-9"13"-6487,-7 9-1469,12-10 349,0 0-1,0 1 1,0 0 0,1-1-1,1 1 1,-1 0-1,1 0 1,0 1-1,1-1 1,0 0-1,0 14 1,2-14 72,-1 1 1,2-1-1,-1 0 0,1 0 0,1 0 1,-1 0-1,2 0 0,6 14 1,-10-21-115,1-1 0,-1 1 0,1 0 0,-1 0 0,1-1 1,-1 1-1,1 0 0,-1 0 0,1-1 0,-1 1 0,1-1 1,0 1-1,-1 0 0,1-1 0,0 1 0,0-1 0,-1 0 1,1 1-1,0-1 0,0 0 0,0 1 0,0-1 0,0 0 1,-1 0-1,1 0 0,0 0 0,0 0 0,0 0 0,0 0 1,0 0-1,0 0 0,-1 0 0,1 0 0,0 0 0,0-1 1,0 1-1,0 0 0,-1-1 0,3 0 0,0-1 92,0-1 0,1 1 0,-1-1 1,0 0-1,-1 0 0,5-5 0,18-28 463,30-52 1,-14 20-474,-39 64-144,0 1 1,0-1-1,0 0 1,0 0-1,0 0 1,-1 0-1,0 0 1,0 0-1,1-8 1,-3 10-542,0 5 281,-3 3 40,2 4 220,-1 0 1,2 0-1,-1 1 1,1-1-1,1 1 1,0-1-1,0 1 1,1-1-1,4 16 1,-5-23 59,1 0 1,0 0-1,0 0 0,1 0 1,-1-1-1,1 1 1,-1 0-1,1 0 0,0-1 1,0 1-1,0-1 0,0 0 1,1 0-1,-1 1 1,1-1-1,-1-1 0,1 1 1,0 0-1,3 1 0,-4-2 25,0 0 0,1 0 0,-1-1 0,1 1 1,-1-1-1,1 1 0,0-1 0,-1 0 0,1 0 0,-1 0 0,1 0 0,-1 0 0,1-1 0,0 1 0,-1-1 0,1 0 0,-1 1 0,0-1 0,1 0 0,-1 0 0,0-1 0,1 1 0,3-4 0,26-28 345,-10 10-162,1-2-268,-1-1 0,-1-1 0,-2-1 0,19-35 0,-31 52-181,-7 11 185,1 0 1,-1 0-1,1 0 0,-1 0 0,1 0 0,-1 0 1,1 0-1,-1 0 0,1 1 0,-1-1 1,1 0-1,-1 0 0,1 0 0,-1 0 0,1 1 1,-1-1-1,0 0 0,1 0 0,-1 1 0,1-1 1,-1 0-1,0 1 0,1-1 0,-1 1 1,0-1-1,1 0 0,-1 2 0,1-2 35,16 16-187,-2-2 80,1 0 0,21 14 0,-11-12 45,-14-7 100,0 0 0,1-2 0,0 0 1,26 10-1,-35-16-8,0 0 1,1 0-1,-1 0 0,0 0 1,1-1-1,-1 0 0,0 0 1,1 0-1,-1 0 0,0-1 1,0 0-1,1 0 0,-1 0 1,0 0-1,0-1 0,0 0 1,0 1-1,0-1 0,-1-1 1,1 1-1,5-4 0,-4 1-24,0 1-1,-1-1 1,1 0-1,-1 0 0,0 0 1,0-1-1,0 0 0,-1 1 1,0-1-1,0 0 0,0-1 1,-1 1-1,0 0 1,0-1-1,-1 1 0,0-1 1,0 0-1,0 1 0,-1-1 1,0 0-1,-1-11 0,1 17-34,0 0-1,0 0 0,0 0 0,0 0 0,-1 1 1,1-1-1,0 0 0,0 0 0,-1 0 0,1 0 0,0 0 1,-1 0-1,1 0 0,-1 1 0,1-1 0,-1 0 1,1 0-1,-1 1 0,0-1 0,1 0 0,-1 1 1,0-1-1,0 1 0,1-1 0,-1 1 0,0-1 0,0 1 1,0-1-1,0 1 0,0 0 0,1 0 0,-1-1 1,0 1-1,0 0 0,0 0 0,0 0 0,0 0 0,0 0 1,0 0-1,-1 0 0,-1 1-7,0 0 0,1 0 1,-1 0-1,1 0 0,-1 0 0,1 1 0,-1-1 0,1 1 1,-1-1-1,1 1 0,-3 3 0,-55 65-162,51-58 164,0 0 1,2 1-1,0-1 0,-8 20 0,14-29 31,0 0 0,0-1 0,0 1 0,0 0 0,1 0-1,0 0 1,-1 0 0,1 0 0,0 0 0,0 0-1,1-1 1,-1 1 0,1 0 0,-1 0 0,1 0-1,0 0 1,2 3 0,-1-2 62,0-1 0,0 0 1,0 1-1,1-1 0,0 0 0,0 0 0,0 0 1,0-1-1,0 1 0,0-1 0,5 3 0,-1-1 28,0-1-1,0 0 1,0 0-1,1 0 1,-1-1-1,1 0 0,0-1 1,-1 0-1,1 0 1,0 0-1,0-1 1,11-1-1,12-4 101,0-2-1,39-13 1,-17-3-5512,-40 18 2906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4:55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187 632 2304,'0'-1'43,"1"0"11,-1 1 1,0-1 0,0 1 0,0 0-1,1-1 1,-1 1 0,0-1-1,1 1 1,6-4 6242,-13-8-3705,5 11-2540,0 1 0,-1 0 1,1 0-1,-1 0 1,1 0-1,0 0 0,-1 0 1,1 0-1,0 1 1,-1-1-1,1 0 0,-2 2 1,-20 5 50,6 1-136,0 1 0,-26 18 0,32-20 57,6-3-6,0-1 0,1 1 1,-1 0-1,1 0 0,0 0 0,0 0 0,0 1 1,1 0-1,-1 0 0,1 0 0,0 0 0,-3 9 1,4-10 31,1 0 0,0 1 0,0-1 0,1 1 0,-1-1 0,1 1 0,0-1 0,0 1 0,0-1 0,1 1 0,0-1 1,0 1-1,0-1 0,0 0 0,1 1 0,3 7 0,-4-11 7,0 1 1,-1-1-1,1 0 1,0 1-1,0-1 0,0 0 1,0 0-1,1 0 0,-1 0 1,0 0-1,0 0 1,1 0-1,-1 0 0,0 0 1,1-1-1,-1 1 1,1 0-1,-1-1 0,1 1 1,-1-1-1,1 0 1,-1 1-1,1-1 0,0 0 1,-1 0-1,1 0 1,-1 0-1,1 0 0,-1-1 1,1 1-1,0 0 1,-1-1-1,1 1 0,-1-1 1,2 0-1,3-2 39,-1 1 0,1-1-1,-1 0 1,0-1 0,0 1 0,0-1-1,0 0 1,5-6 0,-2 0-22,0 1 0,-1-2 0,0 1 1,0-1-1,-1 0 0,-1 0 0,0 0 1,0-1-1,-1 0 0,-1 0 0,3-18 0,-5 4-580,-13 42-374,11-11 876,0-1 0,0 1 1,1-1-1,-1 1 0,1 0 0,0 0 1,0-1-1,2 8 0,-1 8-42,-1-18 46,0 1 1,0-1-1,1 0 1,-1 0-1,1 0 0,-1-1 1,1 1-1,0 0 1,0 0-1,1 2 1,4 10 47,-5-13-17,-1 1 0,1-1 0,0 0 0,0 1-1,-1-1 1,1 0 0,0 1 0,0-1 0,0 0 0,1 0-1,-1 0 1,0 0 0,0 0 0,0 0 0,1 0 0,-1 0-1,1 0 1,-1-1 0,0 1 0,1 0 0,-1-1 0,1 0-1,0 1 1,-1-1 0,1 0 0,-1 0 0,1 1 0,-1-1-1,1-1 1,0 1 0,1 0 0,7-2 37,0 0-1,0 0 1,-1-1 0,11-4-1,-10 4-59,130-40 272,-78 26-233,-2-3 1,74-33-1,-39 0 182,-75 45-279,-20 8 47,0 0 1,0 0-1,0 0 1,0 0-1,0 0 1,0 0-1,0 0 1,0 0-1,0 0 1,0 0-1,1 0 1,-1 0 0,0 0-1,0 0 1,0 0-1,0 0 1,0 0-1,0 0 1,0 0-1,0 0 1,0 0-1,0 0 1,0 0-1,0 0 1,0 0-1,0 0 1,0 0 0,1 0-1,-1 0 1,0 1-1,0-1 1,0 0-1,0 0 1,0 0-1,0 0 1,0 0-1,0 0 1,0 0-1,0 0 1,0 0-1,0 0 1,0 0 0,0 0-1,0 1 1,0-1-1,0 0 1,0 0-1,0 0 1,0 0-1,0 0 1,0 0-1,0 0 1,0 0-1,0 0 1,-1 0 0,1 0-1,0 0 1,0 0-1,0 1 1,-8 9-152,-8 6 45,0-2 1,-2 0-1,-23 15 0,-23 17 88,55-39 13,1 1 0,0 0 0,0 0 0,-12 18 0,18-24 15,1 0 0,0 0 1,0-1-1,0 1 0,0 0 0,0 0 0,1 0 0,-1 0 0,0 0 1,1 0-1,0 0 0,-1 0 0,1 0 0,0 0 0,0 1 0,0-1 1,0 0-1,1 0 0,-1 0 0,0 0 0,1 0 0,-1 0 0,1 0 1,0 0-1,0 0 0,0 0 0,0 0 0,0-1 0,0 1 0,0 0 1,1-1-1,-1 1 0,4 2 0,-2-2 21,0 1 0,0-2 0,0 1-1,0 0 1,0 0 0,1-1 0,-1 0 0,0 0 0,1 0 0,-1 0-1,1 0 1,0-1 0,-1 1 0,1-1 0,0 0 0,-1 0 0,1-1-1,-1 1 1,6-2 0,-1 0 49,0-2 0,1 1-1,-1-1 1,0 0 0,-1 0-1,1-1 1,8-7 0,-5 2-19,0 1 1,-1-1-1,15-20 1,-15 16-25,0 0-1,-2-1 1,0-1-1,6-16 1,18-64 1,20-143 93,-45 205-128,-2 10-49,-1 0 0,-2 0 0,0-1-1,-2-40 1,0 62 5,0 1-1,-1-1 1,1 1-1,-1 0 1,0-1-1,1 1 1,-1 0-1,0-1 1,-3-3 0,4 5 28,0 1 0,-1 0 0,1-1 0,0 1 0,-1 0 0,1 0 0,0-1 0,-1 1 1,1 0-1,0 0 0,-1-1 0,1 1 0,-1 0 0,1 0 0,0 0 0,-1 0 1,1 0-1,-1 0 0,1 0 0,-1 0 0,1 0 0,-1 0 0,0 0 10,0 0-1,0 1 1,0-1-1,0 0 1,0 1-1,0-1 1,0 1-1,0 0 1,0-1-1,1 1 1,-1 0-1,0-1 1,0 2-1,-3 2-16,1 0-1,0 0 1,1 1 0,-1-1-1,1 1 1,0-1-1,0 1 1,-1 5-1,0-3-10,-13 49-72,2 0 1,-9 78-1,17-90 172,1-12-159,-2 64-1,8-84 130,-1-1 1,1 1-1,1 0 0,0-1 1,0 0-1,2 1 0,-1-1 1,1-1-1,6 12 0,-9-20-12,0-1 0,0 1 0,0-1 0,0 1 0,1-1 0,-1 0 0,0 0 0,1 1 0,-1-1-1,1 0 1,0 0 0,-1 0 0,1 0 0,0-1 0,-1 1 0,1 0 0,0-1 0,0 1 0,0-1 0,0 0 0,-1 0 0,1 1 0,0-1 0,2-1 0,4 1 65,1-1 0,-1-1 0,0 1 0,8-4 0,-15 5-88,77-26 117,139-67-1,-122 40-206,-43 22 215,-38 25-201,-14 6 72,0 0 1,0 0-1,0 0 0,0 0 0,0-1 0,0 1 0,0 0 1,0 0-1,0 0 0,0 0 0,0 0 0,1 0 0,-1 1 1,0-1-1,0 0 0,0 0 0,0 0 0,0 0 0,0 0 1,0 0-1,0 0 0,0 0 0,0 0 0,0 0 0,0 0 1,0 0-1,0 0 0,0 0 0,0 0 0,1 0 1,-1 0-1,0 0 0,0 0 0,0 0 0,0 0 0,0 0 1,0 1-1,0-1 0,0 0 0,0 0 0,0 0 0,0 0 1,0 0-1,0 0 0,0 0 0,0 0 0,0 0 0,0 0 1,0 0-1,0 0 0,0 0 0,0 1 0,0-1 0,0 0 1,0 0-1,0 0 0,0 0 0,0 0 0,-1 0 1,1 0-1,0 0 0,0 0 0,0 0 0,0 0 0,0 0 1,0 0-1,0 0 0,0 0 0,0 0 0,-16 19-284,10-13 351,-19 18-165,-49 38-1,1-2-4,68-56 79,-1 1-2,1 1 0,-1-1 0,1 1 0,-7 10 0,12-15 27,-1 0 1,0 0-1,1 0 0,-1 0 1,0 0-1,1 0 0,0 0 1,-1 0-1,1 1 0,0-1 0,-1 0 1,1 0-1,0 0 0,0 0 1,0 1-1,0-1 0,0 0 1,0 0-1,1 0 0,-1 1 1,0-1-1,0 0 0,1 0 0,-1 0 1,1 0-1,-1 0 0,1 0 1,0 0-1,-1 0 0,1 0 1,0 0-1,0 0 0,-1 0 1,1 0-1,0 0 0,1 0 0,1 0 35,-1 1 1,0-1-1,1-1 0,-1 1 0,1 0 0,-1 0 0,1-1 0,-1 0 0,1 1 0,0-1 0,-1 0 0,1 0 0,-1 0 0,1-1 0,0 1 0,4-2 0,5-1 115,24-10 0,-35 13-142,9-4 32,-1 0 0,1 0 0,-1-1-1,-1 0 1,1 0 0,-1-1-1,1-1 1,-2 1 0,1-1 0,-1-1-1,0 1 1,0-1 0,6-11-1,1-8 9,-1-1-1,-2 0 0,15-56 1,24-174 4,-46 234-20,1-3-92,-2 0 1,-1 0 0,-2-52-1,-5 59-240,4 20 289,1-1 1,0 1 0,0 0 0,0 0-1,0-1 1,-1 1 0,1 0-1,0-1 1,0 1 0,-1 0-1,1 0 1,0-1 0,-1 1 0,1 0-1,0 0 1,0 0 0,-1 0-1,1-1 1,0 1 0,-1 0 0,1 0-1,0 0 1,-1 0 0,1 0-1,-1 0 1,1 0 0,-1 0 0,-1 1-20,0 0 0,1 0 0,-1 0 0,0 0 0,0 1 0,1-1 0,-1 0 1,0 1-1,1-1 0,-1 1 0,1 0 0,-2 2 0,-3 6-3,0-1-1,0 1 1,1 0-1,0 0 1,1 1-1,-6 21 1,-10 67-58,19-95 87,-5 35-10,2 0 0,2 0-1,1 0 1,5 40 0,-1-54 63,1 0 1,1 0-1,1 0 1,2-1-1,0 0 1,1 0 0,16 27-1,-20-42-104,0-1 0,1 1 0,0-1 0,12 13 0,-14-17-691,0-1 0,0 1 1,1-1-1,-1 0 0,1 0 0,5 2 0,12 4-2254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4:57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14 321 2496,'-9'4'865,"4"0"2590,7-3-2367,1-1-846,1 1 1,-1-1-1,0 0 1,1 0-1,-1 0 1,0 0-1,1 0 1,-1-1-1,0 0 1,1 1-1,-1-1 0,0-1 1,0 1-1,0 0 1,4-3-1,9-4 523,23-18 0,-30 20-532,50-31 424,21-15 78,-61 38-636,50-42 248,-60 48-258,-1 0 1,0-1-1,0 0 0,-1 0 0,9-16 1,-13 19-45,0 2-5,-1 0-1,0 0 1,0-1 0,0 1-1,0-1 1,0 0 0,1-9-1,-3 14-45,0 0-1,0 0 0,0 0 1,0 0-1,0 0 1,0 0-1,0 0 0,0-1 1,-1 1-1,1 0 1,0 0-1,0 0 0,0 0 1,0 0-1,0 0 1,0 0-1,0 0 0,0 0 1,0 0-1,0 0 1,0 0-1,0 0 0,0 0 1,0 0-1,0-1 1,0 1-1,-1 0 0,1 0 1,0 0-1,0 0 1,0 0-1,0 0 0,0 0 1,0 0-1,0 0 0,0 0 1,0 0-1,0 0 1,0 0-1,-1 0 0,1 0 1,0 0-1,0 0 1,0 0-1,0 0 0,0 0 1,0 0-1,0 0 1,0 1-1,0-1 0,0 0 1,0 0-1,-1 0 1,1 0-1,0 0 0,0 0 1,0 0-1,0 0 1,0 0-1,0 0 0,0 0 1,0 0-1,0 0 1,0 0-1,0 1 0,0-1 1,0 0-1,-9 9-174,-8 14 146,17-23 34,-4 5-18,-35 53-43,34-50 60,0 0 1,1 1-1,0-1 0,1 1 1,-3 13-1,5-19 2,0 0-1,1 0 1,0 0-1,0-1 1,0 1 0,0 0-1,0 0 1,0 0 0,1 0-1,-1 0 1,1-1 0,0 1-1,0 0 1,0 0 0,0-1-1,3 5 1,-1-4 52,-1 0-1,1 0 1,-1 0-1,1-1 1,0 1-1,0-1 1,0 1-1,0-1 1,1 0-1,-1-1 1,6 3 0,-3-1 74,1-1 0,-1 0 0,1-1 0,0 0 0,0 0 0,-1 0 1,1-1-1,0 0 0,0 0 0,0 0 0,-1-1 0,1 0 0,12-4 0,-8-1-27,-1 1 0,0-2 0,0 1 0,0-1 0,-1-1 0,0 0 0,0 0 0,8-11 0,45-50-232,-62 68 120,1 0 1,-1 1-1,1-1 0,0 0 1,-1 1-1,1-1 1,0 1-1,-1-1 0,1 0 1,0 1-1,0 0 1,-1-1-1,1 1 1,0-1-1,0 1 0,0 0 1,0 0-1,1-1 1,-2 1 8,1 1 0,-1-1 0,0 0 0,1 0 0,-1 0 0,1 1 0,-1-1 0,0 0 0,1 1 0,-1-1 0,0 0 0,1 1 0,-1-1 0,0 0 0,0 1 0,1-1 0,-1 1 0,0-1 0,0 1 0,0-1 0,1 0 0,-1 1 0,0-1 0,0 1 0,0 0 1,1 6 35,0 1 0,-1 0 0,0 11 0,0-8 80,0 1-7,0-8-58,1 1 0,-1-1 1,-1 1-1,1-1 0,0 1 0,-1-1 0,0 0 0,0 1 0,-2 5 0,49-54 1399,-15 14-1509,2 2 1,55-39 0,-87 66 56,0 1 0,1-1-1,-1 1 1,0-1 0,0 1 0,0 0-1,1-1 1,-1 1 0,0 0 0,0 0-1,1 0 1,-1 0 0,0 0 0,1 0-1,-1 0 1,0 0 0,0 0 0,1 1-1,-1-1 1,0 1 0,0-1 0,0 1-1,0-1 1,1 1 0,-1 0 0,0-1-1,0 1 1,0 0 0,0 0 0,-1 0-1,1 0 1,0 0 0,1 1 0,3 5-49,1 0 1,-1 1-1,7 14 1,-3-6 57,-4-9 36,0 0 0,1-1 0,-1 0 0,1 0-1,1 0 1,-1-1 0,1 0 0,0 0 0,12 6-1,-9-6 78,1 0-1,0-1 0,0-1 0,0 1 1,0-2-1,17 3 0,-21-5-662,0 0 0,0 0 0,0-1-1,0 0 1,8-2 0,21-2-10596,-31 7 8631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4:58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 5216,'-18'-5'2688,"21"5"-2400,2 0-224,5 0 32,7 5-32,11-1-1888,4 4 992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4:59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6 984 3392,'-5'1'626,"5"0"-38,0 2 1174,17-13 1629,-5 4-2622,7-9-192,0-1-1,-1 0 1,-1-2 0,25-30 0,-27 29-432,217-284 822,-137 173-745,-19 28 349,-73 97-586,0 0-1,0-1 1,0 1 0,3-11 0,0 2-250,-28 40-215,-37 65 440,-64 133 0,113-203 23,-25 51-27,31-61 68,0-1 0,0 1-1,1 0 1,-2 21 0,4-28 43,1 1 0,0-1 0,0 1 0,0-1 1,1 1-1,0-1 0,1 6 0,-2-9-22,1 0 0,-1 0 0,1 0-1,-1 1 1,1-1 0,0 0 0,-1 0 0,1 0 0,0 0 0,0 0 0,-1 0 0,1 0 0,0 0 0,0 0 0,0-1 0,0 1 0,1 0 0,-1-1 0,0 1 0,0 0 0,0-1 0,0 0-1,1 1 1,-1-1 0,0 0 0,0 1 0,1-1 0,1 0 0,10-1 111,-1-1-1,0-1 0,0 0 0,0 0 1,-1-1-1,1-1 0,14-7 1,-10 3-116,0-1 0,-1 0-1,-1-1 1,1 0 0,-2-1 0,1-1 0,-2 0 0,0-1 0,12-18 0,13-22 15,34-68 1,-61 102-22,89-166 131,-71 129-76,-3-1 0,27-91 0,-50 137-133,-7 17-102,-8 21-80,-36 117 194,42-120 53,-54 218 197,-12 40 60,59-230-128,9-33 391,-10 27 0,32-74 829,16-28-1455,44-117-299,-77 174 371,0-1 0,0 0-1,0 0 1,1 1-1,-1-1 1,0 1 0,1-1-1,-1 0 1,0 1-1,1-1 1,-1 1 0,1-1-1,-1 1 1,1-1-1,-1 1 1,1-1 0,0 1-1,-1 0 1,2-1-1,-2 1 6,1 0 0,-1 0-1,1 0 1,-1 1-1,0-1 1,0 0-1,1 1 1,-1-1 0,0 0-1,1 1 1,-1-1-1,0 0 1,0 1 0,1-1-1,-1 0 1,0 1-1,0-1 1,0 1 0,0-1-1,0 0 1,0 1-1,1-1 1,-1 1 0,4 37-165,-4-33 181,1 21-38,1-1 0,1 0 0,2 0 0,11 36 0,-16-59 58,1 1 0,0-1 0,0 0 0,1 0 0,-1 0 0,0 0-1,1 0 1,-1 0 0,1 0 0,0-1 0,0 1 0,-1-1 0,1 1 0,0-1-1,0 1 1,0-1 0,1 0 0,-1 0 0,0 0 0,0 0 0,1-1-1,-1 1 1,0-1 0,1 1 0,-1-1 0,0 0 0,1 0 0,-1 0 0,1 0-1,-1 0 1,5-1 0,2-1 71,0 0 1,0 0-1,0-1 0,-1 0 0,1-1 0,0 0 0,8-6 1,-5 2-47,-1 0 0,0-1 0,0 0 0,-1-1 0,0 0 0,-1-1 0,0 0 0,-1 0 0,0-1 0,10-21 0,-3 0 17,-1 0 1,18-67-1,-30 93-83,0-1-1,-1 1 0,0 0 0,0 0 1,-1-1-1,-1-10 0,1 17-4,0-1-1,0 0 1,0 1-1,-1-1 1,1 0-1,0 1 1,-1-1-1,0 0 1,1 1-1,-1-1 1,0 1-1,0-1 1,0 1-1,0-1 0,0 1 1,0 0-1,0 0 1,-2-2-1,2 3 4,0-1-1,0 1 0,0-1 1,0 1-1,0-1 1,0 1-1,0 0 0,0 0 1,0-1-1,0 1 0,-1 0 1,1 0-1,0 0 0,0 0 1,0 0-1,0 1 1,0-1-1,0 0 0,0 0 1,0 1-1,0-1 0,0 1 1,0-1-1,0 1 1,0-1-1,0 1 0,0 0 1,-1 0-1,-3 4-23,0 0 0,1 0 1,0 0-1,0 0 0,0 1 0,-5 10 0,9-16 39,-5 9-27,0 1-1,1 0 1,0 0-1,0 0 1,1 1-1,1-1 0,0 1 1,0-1-1,0 13 1,2-17 45,0 1 0,0-1 0,1 0 0,0 0 0,0 0 0,1 0 0,-1 0 0,1 0-1,0 0 1,1 0 0,-1-1 0,1 1 0,1-1 0,-1 1 0,1-1 0,-1-1 0,6 6 0,9 5 15,1 0 0,0-2 0,1-1 0,0 0-1,36 14 1,-47-22 72,0 0 1,1-1-1,-1 0 0,1-1 0,0 0 0,-1-1 0,16 1 0,-18-2-1483,0 0 0,0-1 0,12-2 0,-11 2-446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5:00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17 313 5152,'-17'-8'2336,"31"8"-2048,-6-9 768,5 6-640,32-22 832,10 5-736,40-20 128,3 9-384,10-9-32,-14 7-128,9-2 224,-8 10-192,8 2-448,-13 11 128,-9 4-4480,-18 8 2560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9:33.1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154 168 3648,'-1'-1'144,"0"1"0,1-1-1,-1 0 1,0 1 0,1-1 0,-1 0 0,1 0 0,-1 1-1,1-1 1,-1 0 0,1 0 0,0 0 0,-1 0-1,1 0 1,0 0 0,0 0 0,0 0 0,-1 0 0,1 0-1,0 0 1,0 0 0,1 1 0,-1-1 0,0 0 0,0 0-1,0 0 1,1 0 0,-1 0 0,0 0 0,1 0 0,0-1-1,10-22 2868,7-15-413,-16 36-2299,0-1-1,0 1 0,0 0 0,1 0 1,-1 0-1,1 1 0,0-1 0,4-3 1,-3 3 244,1 1 70,-2 12-454,-1-4-115,0 4 12,-1 0-1,0 1 1,0-1-1,-1 0 1,0 0-1,-1 0 1,0 0 0,-3 11-1,-2 2 90,0-1-1,-13 30 1,-6-1 10,-2 0 0,-49 68 0,69-108-119,-2 5 193,-12 26-1,0 1 355,82-137 792,14-21-1207,-58 85-117,-1 0 0,13-36 0,45-158-424,-71 216 325,-2 6 34,-1 0 1,0 0-1,1 0 0,0 0 1,-1 1-1,1-1 1,0 0-1,0 1 1,0-1-1,2-1 0,-3 3 10,0 0 0,1 0 0,-1 0 0,0 0 0,1 0 0,-1 0 0,0 0 0,1 0 0,-1 1 0,0-1 0,1 0 0,-1 0 0,0 0 0,1 1-1,-1-1 1,0 0 0,0 0 0,1 0 0,-1 1 0,0-1 0,0 0 0,0 1 0,1-1 0,-1 0 0,0 0 0,0 1 0,0-1 0,0 0 0,0 1 0,1 0 0,4 13-42,-4-10 25,10 31-51,9 54 0,-12-46 131,9 32 186,28 77 1,-32-116-181,-8-20 117,0 1-1,2-1 0,0 0 0,1 0 0,12 19 0,-20-35-227,0 0 0,1 0 0,-1 1 0,0-1 0,0 0 1,0 0-1,0 0 0,0 0 0,1 0 0,-1 1 0,0-1 1,0 0-1,0 0 0,0 0 0,1 0 0,-1 0 0,0 0 1,0 0-1,0 0 0,1 0 0,-1 0 0,0 1 0,0-1 1,0 0-1,1 0 0,-1 0 0,0 0 0,0-1 0,1 1 1,-1 0-1,0 0 0,0 0 0,0 0 0,1 0 0,-1 0 1,0 0-1,0 0 0,0 0 0,0 0 0,1 0 0,-1-1 1,0 1-1,0 0 0,0 0 0,0 0 0,1 0 0,-1-1 0,0 1 1,0 0-1,0 0 0,0 0 0,0 0 0,0-1 0,0 1 1,0 0-1,0 0 0,0-1 0,0 1 0,0 0 0,0 0 1,4-14-4056,-3 13 3985,3-10-2140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5:03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14 808 3808,'-3'-1'550,"-8"5"2905,13-3-3285,-1-1 0,0 1 0,0-1-1,0 1 1,0-1 0,1 1 0,-1-1 0,0 0 0,1 1 0,-1-1-1,0 0 1,3 0 0,2-1 216,-1 0 0,1-1 1,0 1-1,-1-1 0,1-1 0,-1 1 0,0-1 1,0 0-1,0 0 0,9-7 0,-1 1-21,-4 3-241,-1 1 0,0-2-1,-1 1 1,0-1 0,0 0 0,0-1-1,-1 0 1,0 0 0,6-10 0,-10 14-111,0 0 0,0 0 0,0 0 0,0 0 1,-1 0-1,0 0 0,0-1 0,0 1 1,0 0-1,-1-1 0,1 1 0,-1-1 0,0 1 1,-1 0-1,1-1 0,-1 1 0,0-1 0,0 1 1,0 0-1,-1 0 0,1 0 0,-4-6 1,4 8-56,1 1 1,-1-1-1,0 1 1,0-1-1,0 1 1,0 0-1,-1-1 1,1 1 0,0 0-1,0 0 1,-1 0-1,1 0 1,-1 0-1,1 0 1,-1 0-1,1 0 1,-1 1 0,0-1-1,1 0 1,-1 1-1,0 0 1,1-1-1,-1 1 1,0 0 0,0 0-1,1 0 1,-1 0-1,0 0 1,0 0-1,1 0 1,-1 1-1,0-1 1,1 1 0,-1-1-1,0 1 1,1 0-1,-1 0 1,1-1-1,-1 1 1,-2 2-1,-2 2-74,-1 0-1,1 1 0,0-1 0,0 1 0,0 0 0,1 1 0,-5 6 0,7-7 110,-1 0 0,1 1 0,0-1 1,1 0-1,-1 1 0,1-1 0,1 1 0,-1 0 1,1 0-1,0-1 0,1 1 0,0 0 0,0 0 1,0 0-1,1 0 0,0 0 0,3 10 0,-4-14 66,1 0 0,0-1-1,1 1 1,-1-1 0,0 1 0,1-1-1,-1 0 1,1 1 0,0-1 0,0 0-1,0 0 1,0 0 0,0-1 0,0 1-1,0 0 1,1-1 0,-1 1 0,1-1-1,-1 0 1,1 0 0,-1 0-1,1 0 1,0 0 0,-1-1 0,1 1-1,0-1 1,0 0 0,3 1 0,8-1 175,0-1 1,-1 1-1,1-2 1,16-3-1,-29 4-230,29-5 119,-2-1 0,1-2 0,-1-1 0,0-1 0,29-17 0,-38 17-124,-1 0 1,0-2 0,0 0 0,-2 0 0,0-2 0,0 0-1,26-34 1,-20 17 68,-1-2 0,22-51 0,26-80 159,-36 84-274,-29 71 27,0 0-1,0 0 0,-1 0 1,0-1-1,-1 1 1,2-20-1,-6 20-120,-1 8 34,-8 13-42,2-1 77,2-1 45,0 0 1,1 0-1,0 1 0,0 0 1,1 1-1,0-1 1,-6 22-1,-4 8-27,-98 202-164,-47 24 260,15 17 17,111-210-81,-50 128 540,75-181-399,3-4 410,15-27 332,0 0-859,0 0 0,13-11 0,1-1-19,86-90 87,2-5 66,55-63-198,19-75 66,-43 54 147,7 23-386,-125 150 260,106-141-76,-112 147-525,-48 65-150,2-6 627,-86 117-47,-31 77 114,16-3 101,20-1-181,75-143 44,-87 189 648,114-258-517,5-9-5,-1-1 1,1 1 0,-1-1 0,1 1 0,-1-1 0,-6 6 0,6-9 726,4-7-640,7-7-206,27-37 60,52-99-1,-36 57 123,-38 72-123,0 0 1,1 1 0,0 0-1,2 1 1,1 1 0,0 0-1,1 1 1,0 1 0,1 1-1,1 1 1,35-19 0,-24 19-32,1 0 0,55-12 0,-21 6 110,-32 7-87,46-22-1,-69 28 22,0 0 0,-1 0 0,1-1-1,9-9 1,-17 13 1,1 0 0,-1-1 1,1 0-1,-1 0 0,0 0 0,0 0 0,-1 0 0,1 0 0,-1-1 1,0 1-1,0-1 0,-1 1 0,2-8 0,-2 6-13,0 1 0,0 0-1,-1-1 1,0 1 0,0-1 0,0 1-1,-1 0 1,1-1 0,-2 1 0,1-1-1,0 1 1,-1 0 0,0 0 0,0 0-1,-1 0 1,-3-5 0,6 9-7,-1 0 0,1 0 1,-1 1-1,0-1 0,0 0 0,0 0 1,1 1-1,-1-1 0,0 1 0,0-1 1,0 1-1,0-1 0,0 1 0,0-1 1,0 1-1,0 0 0,0 0 0,0-1 1,0 1-1,0 0 0,0 0 0,0 0 1,0 0-1,0 0 0,0 0 0,0 1 1,-1-1-1,1 0 0,0 0 1,0 1-1,0-1 0,0 1 0,1-1 1,-1 1-1,0-1 0,-2 2 0,-1 1-27,0 0 0,0 0-1,1 0 1,-1 0 0,1 1 0,-6 6-1,-33 53-102,36-54 110,1 0 0,-1 1 0,2 0 0,-1-1 0,2 1 0,-1 1 0,1-1 0,1 0 0,0 1 0,0-1 0,0 17 0,2-24 49,1 0 1,0 0-1,-1 1 1,1-1-1,0 0 1,1 0-1,-1 0 1,0 0-1,1 0 1,0 0-1,-1-1 1,1 1-1,0 0 1,1-1-1,-1 0 1,0 1-1,1-1 1,-1 0-1,4 2 1,0 0 83,1 1 1,0-1 0,0-1-1,0 1 1,1-1-1,-1 0 1,8 1-1,-11-3-56,0 0-1,0-1 1,-1 0-1,1 0 1,0 0-1,0 0 0,-1-1 1,1 1-1,0-1 1,4-1-1,33-16 225,-20 8-236,88-41 41,15-6-60,-12 8 14,-91 41-34,7-2-164,-28 10 164,1 0 1,-1 0-1,0 1 1,0-1-1,0 0 0,0 0 1,0 0-1,0 0 0,0 0 1,0 0-1,0 0 1,0 0-1,0 1 0,1-1 1,-1 0-1,0 0 0,0 0 1,0 0-1,0 0 1,0 0-1,0 0 0,0 1 1,0-1-1,0 0 0,0 0 1,0 0-1,0 0 0,0 0 1,0 0-1,0 1 1,0-1-1,0 0 0,0 0 1,0 0-1,-1 0 0,1 0 1,0 0-1,0 0 1,0 1-1,0-1 0,0 0 1,0 0-1,0 0 0,0 0 1,0 0-1,0 0 1,-1 0-1,1 0 0,0 0 1,0 0-1,0 0 0,0 0 1,0 0-1,0 1 1,-1-1-1,-16 16-48,-10 7-25,11-10 58,1 0 0,0 1 0,1 1 0,-18 23 0,32-38 22,-1 1 1,1 0-1,-1-1 1,1 1-1,0-1 1,-1 1-1,1-1 1,0 1 0,-1 0-1,1-1 1,0 1-1,0 0 1,0-1-1,0 1 1,0 0-1,-1-1 1,1 1-1,0 0 1,1-1-1,-1 1 1,0 0-1,0 0 1,0-1 0,0 1-1,0-1 1,1 1-1,-1 0 1,0-1-1,1 1 1,-1 0-1,0-1 1,1 1-1,-1-1 1,1 1-1,-1-1 1,1 1 0,-1-1-1,1 1 1,-1-1-1,1 0 1,-1 1-1,1-1 1,-1 0-1,1 1 1,0-1-1,-1 0 1,1 0-1,0 1 1,-1-1-1,1 0 1,1 0 0,4 1 43,0 0 0,1 0 0,-1 0 0,8-1 0,-3-1-5,1 0-1,-1 0 1,0-1-1,0-1 1,1 0 0,11-5-1,-6 1 38,0-1 0,-1 0 0,16-12 0,-17 9-60,-1 0 1,-1-1-1,0 0 0,-1-1 0,0-1 0,-1 0 0,10-18 0,57-111-31,-73 134 22,45-100 36,27-50-27,-71 148-57,0-1 0,0 0 0,7-24 0,-13 36 32,0 0-1,1 0 0,-1 0 0,0 0 0,0 0 0,0-1 1,0 1-1,0 0 0,0 0 0,0 0 0,0 0 0,0 0 1,0-1-1,0 1 0,0 0 0,1 0 0,-1 0 0,0 0 1,0 0-1,0-1 0,0 1 0,0 0 0,-1 0 0,1 0 1,0 0-1,0-1 0,0 1 0,0 0 0,0 0 1,0 0-1,0 0 0,0 0 0,0 0 0,0-1 0,0 1 1,0 0-1,0 0 0,-1 0 0,1 0 0,0 0 0,0 0 1,0 0-1,0-1 0,-1 1 0,-5 6-166,-9 13 10,8-6 126,0 0 0,1 0 0,0 1 0,1-1 0,-7 29 1,-5 73 54,13-75-23,0-9 28,1 0-1,2 0 1,2 0-1,6 48 1,-3-47 6,0-4 200,1 0 1,14 43-1,-19-70-285,0-1 0,1 1-1,-1 0 1,0-1 0,1 1 0,-1 0 0,0-1-1,1 1 1,-1 0 0,1-1 0,-1 1 0,1 0-1,-1-1 1,1 1 0,0-1 0,-1 1 0,1-1-1,0 0 1,-1 1 0,1-1 0,0 0 0,-1 1-1,1-1 1,0 0 0,0 0 0,-1 0 0,1 1-1,0-1 1,0 0 0,0 0 0,-1 0 0,1 0-1,0 0 1,0-1 0,-1 1 0,1 0 0,0 0-1,0 0 1,-1-1 0,1 1 0,0 0 0,0-1-1,-1 1 1,1-1 0,0 1 0,-1-1 0,1 0-1,3-2-1131,0 0 1,0 0-1,0 0 0,0-1 0,5-7 0,4-4-1187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5:03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15 7136,'-13'-3'3232,"26"6"-2816,-5-3 1280,2 0-1024,12 0 512,6 0-704,17-3 352,3 3-480,20-8-224,0 8-128,4-4 192,-9 8-96,-13-4 95,-5 0-95,-14 0-4415,-4 3 2335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5:05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248 642 2496,'1'-8'469,"-1"4"452,0 0 0,0 0 0,0 0 0,-2-7 0,2 10-806,-1 0-1,1 0 1,0 0-1,-1 0 1,1 0-1,0 0 1,-1 1-1,1-1 0,-1 0 1,0 0-1,1 1 1,-1-1-1,0 0 1,1 1-1,-1-1 1,0 0-1,1 1 1,-1-1-1,0 1 1,0 0-1,0-1 1,0 1-1,0-1 1,1 1-1,-1 0 1,-2 0-1,-9-2 53,-1 2 0,1-1 0,0 2 0,-1 0 0,1 0 0,0 1 0,-18 5 0,21-4-142,1 0 0,-1 0 0,1 0 1,0 1-1,0 1 0,0-1 0,1 1 0,0 0 0,-1 1 0,2 0 0,-10 9 0,15-14-6,1 0-1,-1 0 1,0-1-1,0 1 1,1 0 0,-1 0-1,0 0 1,1 0-1,-1 0 1,1 0-1,-1 0 1,1 0-1,0 0 1,-1 0 0,1 1-1,0-1 1,0 0-1,0 0 1,0 0-1,0 0 1,0 0-1,0 0 1,0 1-1,0-1 1,0 0 0,1 0-1,-1 0 1,0 0-1,1 0 1,-1 0-1,1 0 1,-1 0-1,1 0 1,-1 0 0,1 0-1,0 0 1,0 0-1,-1 0 1,1-1-1,0 1 1,2 1-1,1 0 102,0 0 0,0 0 0,0 0 0,0 0 0,0 0 0,1-1 0,-1 0 0,1 0 0,5 0 0,17 2 276,1-2 0,0-1 0,41-5 0,-55 3-279,1 0-1,-1-2 1,0 0 0,1 0 0,-2-1-1,1-1 1,-1 0 0,16-11-1,-26 15-77,0 0 0,0 0 0,0-1 0,-1 1 0,1-1 0,-1 0 0,0 1 0,1-1 0,-1 0-1,-1-1 1,1 1 0,0 0 0,1-5 0,-3 6-53,1 0 1,-1 1-1,1-1 1,-1 0-1,0 1 1,0-1-1,0 0 1,0 1-1,0-1 1,-1 0-1,1 1 1,0-1-1,-1 0 1,1 1-1,-1-1 1,1 1-1,-1-1 0,0 1 1,0-1-1,0 1 1,0-1-1,0 1 1,0 0-1,0 0 1,0-1-1,0 1 1,-1 0-1,1 0 1,-3-1-1,-4-2-27,0 1 0,0 0 0,0 1 0,0 0 0,0 0 0,-1 1 0,1 0 0,0 1 0,-14 0-1,-35 8-171,60-8 219,0-1-1,0 1 1,-1-1-1,1 0 1,0 0-1,0 0 1,0-1-1,2-1 1,7-2 78,-1 1-37,-1 0 0,0-1 1,0 0-1,0-1 1,0 0-1,-1-1 0,0 1 1,10-11-1,12-18 305,46-69 0,5-29 247,2-1-233,-79 125-325,0 1-1,6-14 0,-9 17-40,0 0-1,0 0 1,1 0-1,0 0 1,0 0 0,1 0-1,6-6 1,-10 10-6,0 1 0,0 0 1,0 0-1,0 0 0,0 0 0,1 0 1,-1-1-1,0 1 0,0 0 0,0 0 1,0 0-1,0 0 0,0 0 0,0 0 1,0-1-1,1 1 0,-1 0 0,0 0 1,0 0-1,0 0 0,0 0 0,0 0 1,1 0-1,-1 0 0,0 0 0,0 0 1,0 0-1,0 0 0,1 0 1,-1 0-1,0 0 0,0 0 0,0 0 1,0 0-1,1 0 0,-1 0 0,0 0 1,0 0-1,0 0 0,0 0 0,1 0 1,-1 0-1,0 0 0,-1 10-344,-2 3 249,-13 77 37,-37 193-22,-21 42 86,9-92 66,51-191 105,-3-1-1,-1 0 0,-33 55 0,48-91-89,0 0 0,-1-1-1,1 0 1,-1 0 0,-5 4 0,8-7-53,0 0 0,0 0 1,0 0-1,0 0 0,0-1 1,0 1-1,0-1 0,0 1 1,0 0-1,0-1 0,-1 0 1,1 1-1,0-1 0,0 0 1,-1 0-1,1 0 0,0 1 1,0-1-1,-1-1 0,1 1 1,0 0-1,0 0 0,-1 0 1,1-1-1,-1 1 0,1-1-13,0 1-1,1 0 0,-1-1 0,1 1 0,-1 0 0,1-1 0,-1 1 1,1-1-1,0 1 0,-1-1 0,1 1 0,-1-1 0,1 1 0,0-1 1,-1 1-1,1-1 0,0 0 0,0 1 0,0-1 0,-1 1 0,1-1 1,0-1-1,-1-6 41,1 0-1,-1-1 1,2 1 0,-1 0 0,1-1 0,0 1 0,1 0 0,2-9-1,4-7-87,16-36-1,-13 35 23,2 0 0,28-41-1,-31 54 13,-1 0-1,2 0 0,-1 1 1,2 1-1,-1 0 0,22-15 0,-14 14-39,1 0 1,0 1-1,34-12 0,-43 18-618,0 1 0,0 1 0,17-2 0,-20 4-450,0 0 0,0 0 0,-1 0 0,1 1 0,0 0 0,7 3-1,14 7-1894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5:07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10 554 3808,'-10'-3'3022,"17"-1"1297,5 0-4204,2-2 359,0 0 0,0-1 0,0 0 0,-1-1 0,-1-1 0,1 0 0,-1-1 0,12-12 0,9-15 177,46-69-1,99-176 540,-153 248-1206,-24 35-4,-1-1 0,1 0 0,-1 1 1,1-1-1,-1 1 0,1-1 0,-1 0 1,0 1-1,1-1 0,-1 1 0,0-1 0,1 1 1,-1 0-1,0-1 0,0 1 0,1-1 1,-1 1-1,0-1 0,0 1 0,0 0 1,0-1-1,0 2 0,6 16-53,-2 8 31,-1-1-1,-2 0 1,-1 30 0,0-30-61,-4 100 137,2-101 17,-2-1 1,0 1-1,-9 26 1,8-35-18,2-4 112,0-1 0,-1 0 0,0 0 0,-7 11 0,10-19-100,-1 1-1,0-1 0,0 1 0,0-1 0,0 0 1,0 0-1,-1 0 0,1 0 0,-1 0 1,1 0-1,-1-1 0,1 1 0,-1-1 1,0 0-1,0 0 0,0 0 0,0 0 1,0 0-1,-4 0 0,1-1-6,1 1-1,-1-2 1,0 1-1,0-1 1,1 1-1,-1-1 1,0-1 0,1 1-1,-1-1 1,1 0-1,-10-5 1,-3-4 29,-33-25 0,7 4-107,32 23-445,11 8 275,4 4 115,-1-2 97,7 7-30,0-2-1,1 1 1,0-1-1,1 0 1,-1-1-1,19 6 1,-7-4 130,1-1 0,30 5 0,-44-10-31,-1 0 0,1-1 0,-1 0-1,1 0 1,-1 0 0,1-1 0,-1-1-1,1 0 1,-1 0 0,0 0 0,0-1-1,12-5 1,-5-1 6,-1 0 1,0-1-1,0 0 0,0-1 1,12-14-1,-13 11-57,-6 7-66,-1 1-1,1-1 1,13-8 0,-20 15 41,1 0-1,-1 0 1,0-1-1,1 1 1,-1 0-1,1 0 1,-1-1-1,0 1 1,1 0-1,-1 0 1,1 0-1,-1 0 1,1 0-1,-1 0 1,1 0-1,-1 0 1,0 0-1,1 0 1,-1 0 0,1 0-1,-1 0 1,1 0-1,-1 0 1,1 0-1,-1 1 1,0-1-1,1 0 1,0 1-4,0 0 0,-1-1 0,1 1 0,-1 0 0,1 0 0,-1 0 1,1 0-1,-1-1 0,1 1 0,-1 0 0,0 0 0,0 0 0,1 1 0,0 5-36,0 1 1,-1 14-1,0-17 38,-2 34-35,-2 1 1,-9 40 0,1-11-10,-5 84-40,0 1 175,9-95 51,2-16 209,-10 45 0,15-86-332,-2 7 512,4-25 121,5-131-64,0 91-494,22-82 0,-12 68-182,14-52 113,-13 65-75,40-85 1,-40 109 11,0 0-1,3 1 1,36-47 0,-50 72-10,0 1 1,0-1-1,0 1 0,12-8 1,-16 13 35,-1-1 0,1 1 0,0 0 1,0 0-1,0 0 0,0 0 0,1 0 1,-1 1-1,0-1 0,0 1 0,0-1 0,1 1 1,-1 0-1,0 0 0,0 0 0,1 0 0,-1 0 1,0 0-1,0 1 0,0-1 0,1 1 0,2 1 1,-1 0-2,0 0 0,-1 1-1,1 0 1,-1 0 0,0 0 0,1 0 0,-2 1 0,1-1 0,0 1 0,-1 0 0,1 0 0,-1 0 0,0 0 0,-1 0 0,3 6 0,1 5 18,-1 0-1,-1 0 1,2 16 0,-4-20 9,0-1-1,0 1 0,-2-1 1,1 0-1,-1 1 1,-1-1-1,0 0 0,0 0 1,-1 0-1,-7 17 0,8-22 34,-1 0-1,0 0 0,0 0 0,0 0 0,0-1 1,-1 1-1,0-1 0,0 0 0,0 0 0,0 0 1,-1-1-1,1 0 0,-1 0 0,0 0 0,0 0 0,0-1 1,0 1-1,-1-1 0,1-1 0,-1 1 0,-7 0 1,7-1-19,0 0 0,0-1 1,0 0-1,0 0 1,1 0-1,-1-1 0,0 0 1,0 0-1,0 0 1,1-1-1,-1 0 0,1 0 1,-1 0-1,1-1 1,0 0-1,0 0 0,0 0 1,0-1-1,-5-4 1,-25-24-231,34 31 96,12 6 5,24 10-183,-21-9 248,28 9 1,17 0-15,100 14 0,-147-28 84,1 0 0,0-1-1,-1 0 1,21-4 0,-26 2 0,0 0 1,0 0-1,0-1 0,0 1 0,0-2 0,-1 1 0,0-1 1,0 0-1,8-6 0,-4 1-12,-1 0 1,0 0-1,-1 0 1,0-1-1,0-1 1,-1 1-1,11-23 1,-3-3 80,15-48-1,-27 75-176,-1 0 0,1 0 0,-1 0 0,-1 0 0,1-11 0,-4 38-205,-7 34 0,0 5 157,6-33 119,-5 64-9,7-76 16,2 0 0,-1 0 1,2 0-1,-1 0 0,5 14 0,-6-24 35,1 0-1,-1-1 0,1 1 0,-1-1 1,1 1-1,0-1 0,-1 1 0,1-1 0,0 0 1,0 1-1,0-1 0,0 0 0,0 0 1,0 0-1,1 0 0,-1 0 0,0 0 1,3 2-1,-3-3-8,1 0 0,0 0 0,-1 1 1,1-1-1,0 0 0,-1 0 0,1 0 0,0-1 1,-1 1-1,1 0 0,0-1 0,-1 1 0,1-1 0,-1 1 1,1-1-1,-1 0 0,1 0 0,1-1 0,116-73 336,-15 8-533,-92 61 172,-1-1-1,15-4 1,-22 9-7,0 1 1,-1 0-1,1 0 0,0 0 1,0 0-1,0 1 0,1 0 1,-1-1-1,0 1 0,0 1 1,6 0-1,-8 0 2,0 0-1,-1-1 1,1 1 0,-1 0-1,1 0 1,-1 0 0,0 1-1,1-1 1,-1 0 0,0 0 0,0 1-1,0-1 1,0 1 0,0-1-1,0 1 1,0-1 0,0 1-1,0 0 1,-1-1 0,1 1-1,-1 0 1,1-1 0,-1 4-1,1 1 4,0 1 0,0-1 0,-1 1 0,0-1 0,-1 10-1,-1 3-29,1-12 102,1 1 1,-1-1 0,-1 1-1,-2 8 1,4-12 442,6-6-236,11-10-113,-11 8-122,20-16 19,-1 0 1,30-32-1,-45 42-75,-3 2-44,0 1 0,0 0 1,1 0-1,16-9 0,-24 15 51,1 1 0,0-1 0,0 1 0,0-1 0,0 1 0,-1-1 0,1 1 0,0 0 1,0 0-1,0 0 0,0-1 0,0 1 0,0 0 0,0 0 0,0 0 0,-1 0 0,1 0 0,0 1 0,0-1 0,0 0 0,0 0 0,0 0 0,0 1 0,0-1 1,-1 1-1,1-1 0,0 0 0,0 1 0,-1 0 0,1-1 0,0 1 0,0-1 0,-1 1 0,1 0 0,-1-1 0,1 1 0,-1 0 0,1 0 0,-1 0 0,1-1 1,-1 1-1,0 0 0,1 2 0,1 4 3,0-1 0,-1 1 0,0 0 0,0 13 0,0-7 86,0-1 4,0 1 0,1-1 1,1 0-1,0 0 0,1 0 1,0 0-1,9 18 0,-11-27-43,-1-1-1,1 0 0,0 0 1,0 0-1,0 0 0,0-1 0,1 1 1,-1-1-1,0 1 0,1-1 1,-1 0-1,1 1 0,-1-1 1,1-1-1,-1 1 0,1 0 1,0-1-1,0 1 0,-1-1 0,1 0 1,0 0-1,0 0 0,-1 0 1,6-1-1,6-1 23,1-2 0,-1 1 0,22-10 0,-17 6-46,10-2-341,-15 5-1008,-1 0 0,1-1 0,-1-1 0,0 0 0,15-10 0,-18 6-3048,-5 1 1425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5:08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12 2720,'-2'0'124,"1"0"-91,1 0-1,0 0 1,0 0-1,-1 0 0,1 1 1,0-1-1,-1 0 1,1 0-1,0 0 1,-1 0-1,1 0 0,0 0 1,-1 0-1,1 0 1,0-1-1,-1 1 1,1 0-1,0 0 0,-1 0 1,1 0-1,0 0 1,-1 0-1,1-1 1,0 1-1,0 0 0,-1 0 1,-10-11 9705,10 11-9373,-21 0 1979,13 1-2241,0 0 1,0 0-1,-12 5 1,-29 17 994,15-7-426,35-16-660,-25 9 412,24-9-364,0 1 0,0-1 0,1 0-1,-1 0 1,0 1 0,0-1 0,0 0 0,0 0 0,0 0 0,0 0-1,0 0 1,0 0 0,0-1 0,0 1 0,0 0 0,1 0-1,-1-1 1,0 1 0,0 0 0,0-1 0,0 1 0,0-1 0,0 0-1,1 1-42,-1-1 1,1 1-1,0 0 0,0-1 0,0 1 0,-1-1 0,1 1 0,0 0 0,0-1 0,0 1 0,0-1 0,0 1 0,0-1 0,0 1 0,0 0 0,0-1 0,0 1 0,0-1 0,0 1 1,0-1-1,0 1 0,0 0 0,0-1 0,3-24 283,-3 24-293,0 1 80,0 0-93,0 0 0,0 1 0,1-1 0,-1 0 0,0 1 1,1-1-1,-1 0 0,0 0 0,1 1 0,-1-1 0,0 0 0,1 0 0,-1 1 1,0-1-1,1 0 0,-1 0 0,1 0 0,-1 0 0,0 0 0,1 0 0,-1 0 1,1 1-1,-1-1 0,0 0 0,2-1 0,53-4-7726,-40 3 3651,21-1-1396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5:36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58 2976,'0'0'174,"1"-1"-1,-1 1 1,0-1 0,1 1-1,-1-1 1,0 0 0,1 1-1,-1-1 1,0 0 0,0 1-1,0-1 1,1 0 0,-1 0-1,0 1 1,1-9 7386,6 3-6397,-6 6-1153,-1-1 1,0 0-1,1 1 1,-1-1 0,0 0-1,0 1 1,0-1 0,0 0-1,1 1 1,-1-1 0,0 0-1,0 0 1,0 1-1,-1-1 1,1 0 0,0 1-1,0-1 1,0 0 0,0 1-1,-1-1 1,1 0 0,0 1-1,0-1 1,-1 0-1,1 1 1,-1-1 0,1 1-1,-1-2 1,0 2-7,1 0 1,0 0-1,0-1 0,0 1 1,-1 0-1,1 0 0,0-1 0,0 1 1,0 0-1,0-1 0,-1 1 1,1 0-1,0-1 0,0 1 1,0 0-1,0-1 0,0 1 0,0 0 1,0 0-1,0-1 0,0 1 1,0 0-1,0-1 0,0 0 1,2-5-280,-3 11-144,-1 20 513,-1 1 0,-1 0 0,-1-1 0,-13 38 0,-3 10 327,-16 145 258,14-65-467,17-106 146,4-31-99,0 0 0,-5 20 0,6-32-155,-2 2 409,3-6-557,-1 0 1,0 0 0,1 0-1,-1 0 1,1 0-1,-1 0 1,1 0-1,-1 0 1,1 0 0,-1 0-1,1 0 1,-1 0-1,1 0 1,-1 0-1,1-1 1,-1 1 0,0-1-1,-2-2-1790,2-1 522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5:37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185 111 2976,'7'-8'1162,"-7"7"-980,1 1-1,-1 0 1,1-1-1,-1 1 1,1-1-1,-1 0 1,1 1 0,-1-1-1,0 1 1,1-1-1,-1 0 1,0 1-1,1-1 1,-1 0-1,0 1 1,0-1 0,0 0-1,0 1 1,0-1-1,0 0 1,0 1-1,0-1 1,0 0 0,0 0-1,0-3 91,0 0 0,-1 1 0,1-1 0,-1 1 0,0-1 0,0 1 0,0-1 0,0 1 0,-1 0 1,1-1-1,-1 1 0,0 0 0,0 0 0,0 0 0,0 0 0,-1 1 0,-2-4 0,2 3-237,0 1-1,-1-1 1,1 1 0,0 0 0,-1 0-1,1 0 1,-1 1 0,0-1 0,1 1-1,-1 0 1,0 0 0,0 0-1,0 1 1,1-1 0,-1 1 0,0 0-1,0 0 1,0 0 0,0 1 0,0-1-1,0 1 1,0 0 0,1 0-1,-5 2 1,3-1-8,0 0 0,1 1 0,-1-1 0,1 1 0,0 0 0,0 0 0,0 1-1,0-1 1,0 1 0,1 0 0,0 0 0,0 0 0,0 0 0,0 1 0,1-1 0,-1 1 0,1 0 0,0-1-1,1 1 1,-1 0 0,1 0 0,0 0 0,0 0 0,0 7 0,1 8 207,0 1-1,2 0 1,0 0 0,9 34-1,-4-21 97,26 254 1109,-31-260-1438,-1-16 26,0-9 35,-1 0 0,0 0 0,0 1 0,0-1 0,0 0 0,0 1 0,-2 5-1,2-8-118,0-1 0,0 1-1,0-1 1,-1 1 0,1-1-1,0 1 1,0-1 0,0 0 0,-1 1-1,1-1 1,0 1 0,-1-1-1,1 0 1,0 1 0,-1-1-1,1 0 1,0 1 0,-1-1-1,0 0-165,1 0 0,0 0 0,-1 0 0,1 0 0,0 0 0,-1 0-1,1 0 1,0-1 0,0 1 0,-1 0 0,1 0 0,0 0 0,-2-3-1785,2 3 1784,0 0 1,0-1 0,-1 1 0,1 0 0,0 0 0,0-1 0,0 1 0,0 0-1,0-1 1,-1-6-2379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5:38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45 131 4576,'-12'-7'839,"-7"-5"672,6 3 3829,13 9-5273,0 0-1,0 0 0,0 0 1,-1 0-1,1-1 0,0 1 1,0 0-1,0 0 1,0 0-1,0 0 0,0 0 1,0-1-1,0 1 0,0 0 1,0 0-1,0 0 0,0 0 1,0 0-1,0 0 0,0-1 1,0 1-1,1 0 1,-1 0-1,0 0 0,0 0 1,0 0-1,0 0 0,0-1 1,0 1-1,0 0 0,0 0 1,0 0-1,0 0 0,1 0 1,-1 0-1,0 0 1,0 0-1,0 0 0,0 0 1,0-1-1,0 1 0,0 0 1,1 0-1,6-4 17,-7 4 178,22-11 342,-1 1-1,1 1 0,0 1 1,34-8-1,96-11-5,-137 24-553,17-1 93,1 0-1,0 3 1,-1 0 0,62 8-1,-89-6-386,9 1 777,-14-2-638,0 0-1,0 0 1,1 0-1,-1 0 0,0 0 1,0 0-1,0 1 1,0-1-1,1 0 0,-1 0 1,0 0-1,0 0 1,0 0-1,0 0 0,1 0 1,-1 0-1,0 0 1,0 1-1,0-1 0,0 0 1,0 0-1,1 0 1,-1 0-1,0 0 0,0 1 1,0-1-1,0 0 1,0 0-1,0 0 0,0 0 1,0 1-1,0-1 1,0 0-1,0 0 0,0 0 1,0 1-1,0-1 1,0 0-1,0 0 1,-1 8-2385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5:41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22 3552,'0'0'114,"0"0"1,1 0-1,-1-1 1,0 1-1,1 0 0,-1 0 1,0 0-1,1-1 1,-1 1-1,0 0 1,0 0-1,1-1 0,-1 1 1,0 0-1,0-1 1,1 1-1,-1 0 1,0-1-1,0 1 0,0 0 1,0-1-1,1 1 1,-1-1-1,0 1 1,0 0-1,0-1 0,0 1 1,0-1-1,0 1 1,0 0-1,0-1 0,0 1 1,0 0-1,0-1 1,0 1-1,-1-1 1,1 1-1,0 0 0,0-1 1,0 1-1,0 0 1,-1-1-1,1 1 1,0 0-1,0-1 0,-1 1 1,1 0-1,0 0 1,-1-1-1,1 1 1,-1-1-1,0 1-7,0-1 0,0 1-1,0-1 1,0 1 0,-1-1 0,1 1-1,0 0 1,0-1 0,0 1 0,-1 0-1,1 0 1,0 0 0,0 0 0,-1 0-1,1 0 1,0 0 0,0 1 0,-2-1-1,-7 4 9,1 1-1,0 0 1,0 0 0,0 0-1,1 1 1,0 1-1,0-1 1,0 1-1,1 1 1,-10 13 0,4-4 5,1 1 0,0 0 0,2 1 0,-10 23 1,16-31-40,0 0 1,1 0-1,0 0 1,1 0-1,0 0 1,1 1-1,0-1 1,0 0-1,2 1 1,-1-1-1,1 1 1,1-1-1,5 19 1,-6-27 0,0 0 0,0 0 0,1 0 0,-1 0 0,1-1 0,-1 1 0,1 0 0,0-1 0,0 1 0,0-1 0,1 0 0,-1 1 0,0-1 0,1 0 1,-1 0-1,6 2 0,-6-3-25,0 0 1,0-1 0,1 1 0,-1-1-1,0 0 1,0 1 0,0-1 0,0 0-1,1 0 1,-1 0 0,0-1-1,0 1 1,0 0 0,0-1 0,0 0-1,1 1 1,-1-1 0,0 0 0,-1 0-1,1 0 1,0 0 0,0 0 0,0-1-1,0 1 1,2-3 0,-1 1 17,0-1 0,0 1 1,0-1-1,0 0 0,-1 0 0,1 0 1,-1 0-1,0 0 0,2-5 0,1-7 56,4-22-1,-5 23-61,5-27 157,-2 0 0,3-84 0,-10 67 72,-4 86-623,0 7 266,4 4 206,3 0 0,0 1-1,10 36 1,-10-66-77,-1 0 0,2 0 0,-1 0 0,1-1-1,0 1 1,1-1 0,7 11 0,-8-15 15,0 1 0,0-1 0,0 1 0,0-1 0,1 0 0,0-1 0,0 1 0,0-1 0,0 0 0,0 0 0,0-1 0,11 4 0,-4-3 33,0-1-1,0-1 1,0 0 0,0 0 0,1-1-1,-1-1 1,0 0 0,0-1-1,0 0 1,0-1 0,-1 0 0,1 0-1,-1-2 1,18-8 0,-8 2-32,0-1 0,-1-1 0,0-1 0,-1-1 0,-1-1 0,24-24 0,18-35-663,-36 42-4756,-17 23 2214,-2 8-438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5:45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156 862 4160,'-4'-23'1333,"4"22"-1288,0 0 0,-1 0 0,1 0 0,0 0 0,0 0 0,0 0 0,0 0 0,0 0 0,0 0 0,0 0 0,1 0 0,-1 0 0,0 0 0,0 0 0,1 0 0,0-2 0,1-1 193,0-9 2524,-3 23-953,0 7-1724,-11 64 1436,-32 122 0,5-35-483,28-115-851,-21 133 474,24-131-439,4-34 519,2-16 1826,0-39-2098,1 0 0,5-58 0,-1 57-457,16-113 47,-11 94-54,-1 10-66,2 0 1,21-63-1,-22 82 51,1 1 0,1 0 0,2 1 0,22-34 0,-25 43-13,1 2-1,0-1 1,1 1-1,0 1 1,1 0-1,0 1 1,1 0 0,23-13-1,-29 19 3,-1 1 0,1 0 0,0 1 0,0-1 1,0 2-1,0-1 0,0 1 0,0 0 0,0 0 0,0 1 0,12 0 0,-15 0 23,0 1 0,0 0 0,0 0 0,0 0 0,0 0-1,0 0 1,0 1 0,-1-1 0,1 1 0,-1 0 0,1 0 0,-1 1-1,0-1 1,0 1 0,0-1 0,0 1 0,0 0 0,-1 0 0,1 1-1,-1-1 1,0 0 0,3 6 0,0 2 2,-1 1 1,0 1-1,-1-1 0,0 0 1,0 1-1,0 16 1,-3 77 60,-1-94-11,0-1 1,0 0-1,-2 0 0,1 0 1,-1 0-1,-1 0 0,0 0 0,0-1 1,-1 0-1,-11 18 0,13-24-18,-1 1 0,0-1 0,0 0 0,0 0 0,0-1-1,-1 1 1,1-1 0,-1 0 0,0 0 0,0 0 0,0-1 0,0 1-1,0-1 1,-1-1 0,1 1 0,0-1 0,-12 2 0,4-2 40,0-1 0,0 0 0,0 0 0,1-1 1,-1-1-1,-24-6 0,37 8-84,0 0 0,0 0-1,0 0 1,0 0 0,-1 0 0,1 0-1,0 0 1,0 0 0,0 0 0,0 0-1,0 0 1,-1 0 0,1 0 0,0 0-1,0 0 1,0 0 0,0 0 0,0 0-1,0 0 1,-1 0 0,1 0 0,0 0-1,0 0 1,0 0 0,0 0 0,0 0-1,0 0 1,0-1 0,0 1 0,0 0-1,-1 0 1,1 0 0,0 0 0,0 0 0,0 0-1,0 0 1,0-1 0,0 1 0,0 0-1,0 0 1,0 0 0,0 0 0,0 0-1,0 0 1,0-1 0,0 1 0,0 0-1,0 0 1,0 0 0,0 0 0,0 0-1,0 0 1,0-1 0,0 1 0,0 0-1,0 0 1,0 0 0,0 0 0,1 0-1,10-6-165,19-3 96,-6 4 32,7 0 80,0-3-1,0 0 1,-1-2 0,39-18 0,72-52 33,-35 18-65,-41 26-3,181-93 424,-158 84-321,-29 13-55,-43 22-109,-15 7-43,-12 8 48,-4 4-8,0 1 0,1 1 0,0 0 0,-22 23-1,22-19 77,-26 25-16,2 3 0,2 1-1,-49 81 1,58-76-85,24-44 101,1 0 1,1 0-1,-1 0 0,0 0 0,1 0 1,0 1-1,0 8 0,1-13 6,0 0-1,0 1 1,0-1-1,0 0 1,0 0-1,0 0 1,1 0-1,-1 1 1,1-1-1,-1 0 1,0 0-1,1 0 1,0 0-1,-1 0 1,1 0-1,0 0 1,-1 0 0,1 0-1,0 0 1,0 0-1,0-1 1,0 1-1,0 0 1,0 0-1,0-1 1,0 1-1,0-1 1,0 1-1,0-1 1,0 1-1,0-1 1,1 0-1,-1 0 1,2 1-1,1-1 30,0 0-1,0 0 0,0 0 0,0 0 0,0-1 0,0 0 0,1 0 0,-1 0 0,4-2 0,5-3 11,-1 0-1,0-1 0,0 0 0,-1-1 0,0 0 1,0-1-1,-1 0 0,9-11 0,3-4 5,-2-1 1,23-37-1,-21 28-16,-2-2 1,28-66-1,-46 96-78,0 0 1,0 0 0,0 0-1,-1-1 1,0 1-1,0 0 1,0 0-1,-1-1 1,0 1-1,-1-12 1,1 18 26,0 0 1,0-1 0,0 1-1,0 0 1,0 0-1,0 0 1,0 0-1,0 0 1,0 0-1,-1-1 1,1 1-1,0 0 1,0 0-1,0 0 1,0 0-1,0 0 1,0 0 0,0 0-1,0-1 1,-1 1-1,1 0 1,0 0-1,0 0 1,0 0-1,0 0 1,0 0-1,0 0 1,-1 0-1,1 0 1,0 0-1,0 0 1,0 0-1,0 0 1,0 0 0,0 0-1,-1 0 1,1 0-1,0 0 1,0 0-1,0 0 1,0 0-1,0 0 1,-1 0-1,1 0 1,-7 6-116,-4 10 23,5-6 65,1 0 0,1 1 0,0 0 0,0-1 0,1 1 0,0 1 0,-1 13 0,2-6 45,0 1-1,2-1 1,2 29 0,0-35 27,0-1 1,0 1-1,1-1 1,1 0-1,0 1 1,0-2-1,1 1 1,8 12-1,-13-22-22,1-1 0,0 0-1,0 1 1,0-1 0,0 0-1,0 0 1,0 0 0,0 0 0,0 1-1,1-1 1,-1-1 0,0 1-1,1 0 1,-1 0 0,1 0-1,-1-1 1,0 1 0,1-1 0,-1 1-1,1-1 1,0 0 0,-1 1-1,1-1 1,-1 0 0,1 0-1,0 0 1,-1 0 0,1 0-1,-1-1 1,1 1 0,-1 0 0,1-1-1,-1 1 1,4-2 0,2-4 46,0 1 1,-1-1-1,1 0 1,-1-1 0,0 0-1,-1 0 1,7-10-1,-2 2-8,-2 6-44,75-97 118,-63 82-124,0 2 0,33-26 0,-25 26-14,43-37-18,-68 57-13,-1-1-1,1 2 0,0-1 1,-1 0-1,1 0 0,0 1 1,0 0-1,0 0 0,0 0 1,6-2-1,-8 3 32,0 0 0,1 0 0,-1 0 0,0 0 0,1 0 0,-1 0 0,0 0 0,1 0 0,-1 0 0,1 1 1,-1-1-1,0 0 0,0 1 0,1-1 0,-1 1 0,0 0 0,0-1 0,1 1 0,-1 0 0,0 0 0,0 0 0,0 0 0,0 0 0,0 0 0,0 0 0,-1 0 1,1 0-1,1 2 0,1 6 18,0 0 0,0-1 0,-1 1 0,0 0 1,0 0-1,-1 12 0,2 1-39,0 1 74,17 99-83,-16-102 46,2 0 0,0 0 0,18 36 0,-22-51 25,1-1-1,0 0 1,0 0-1,0 0 1,0 0-1,1-1 1,-1 1-1,7 4 1,-8-7-16,0 0 1,-1 0-1,1 0 1,0 0-1,0 0 1,-1 0-1,1 0 1,0-1-1,0 1 0,0-1 1,0 1-1,0-1 1,0 0-1,0 0 1,0 0-1,0 0 1,1 0-1,-1 0 1,0 0-1,0-1 0,0 1 1,-1-1-1,1 0 1,4-1-1,0-2 27,1-1-1,-1 0 1,1 0 0,-2 0-1,1-1 1,0 0-1,4-7 1,34-54 32,-37 56-59,172-252 22,-148 224-51,-2-2-1,41-76 1,5-46 14,-43 90 0,-25 58 1,11-23 8,-1-1 0,-3 0 0,15-61 1,-25 73-39,-4 25 5,0 1 0,0 0-1,0 0 1,0-1-1,0 1 1,0 0 0,-1-1-1,1 1 1,0 0 0,-1 0-1,1 0 1,-1-1-1,1 1 1,-1 0 0,0 0-1,-1-2 1,2 3 15,0 0 1,0 0-1,-1-1 1,1 1-1,0 0 1,0 0-1,-1 0 1,1 0-1,0 0 1,0 0-1,-1 0 1,1 0-1,0 0 0,-1 0 1,1 0-1,0 0 1,0 0-1,-1 0 1,1 0-1,0 0 1,0 0-1,-1 0 1,1 0-1,0 0 1,-1 0-1,1 0 1,0 0-1,0 1 0,-1-1 1,-7 5-39,0-1 0,0 1 0,1 1 0,-1 0 0,1 0 0,0 0 0,1 1 0,0 0 0,0 0 0,-9 15 0,-4 9 7,-20 45-1,35-67 4,-83 202-48,71-161 69,3 0 0,-11 71 0,21-92 29,1 0 1,1 1-1,2-1 0,0 0 1,2 1-1,2-1 0,0 0 1,2-1-1,12 32 0,-17-55 25,0 0 0,0 0-1,0 0 1,1 0 0,0-1 0,0 1-1,0-1 1,1 0 0,-1 0-1,7 6 1,-8-9-20,-1 0-1,1 1 0,0-1 1,0 0-1,0-1 1,0 1-1,0 0 0,0-1 1,0 1-1,0-1 1,0 1-1,0-1 0,0 0 1,0 0-1,1 0 1,-1 0-1,0 0 1,0-1-1,0 1 0,0 0 1,0-1-1,0 0 1,0 1-1,0-1 0,0 0 1,0 0-1,-1 0 1,1 0-1,0-1 0,1-1 1,14-11 87,-1-2 0,0 0 0,20-29 0,-31 38-77,41-48-13,37-52-115,-75 96 89,0 0 0,1 0 1,15-16-1,-13 19-283,-11 16-83,-1 2 344,-19 109-132,17-78 250,4 80 0,0-101-117,-1-14 92,0 0 0,0 0 1,0 0-1,1 0 0,0-1 1,1 1-1,-1 0 0,1-1 1,4 10-1,-5-14-53,-1-1 1,0 1-1,0-1 0,0 0 1,0 1-1,1-1 0,-1 0 1,0 1-1,0-1 0,1 0 1,-1 0-1,0 1 0,1-1 1,-1 0-1,0 0 1,1 1-1,-1-1 0,0 0 1,1 0-1,-1 0 0,0 0 1,1 0-1,-1 0 0,1 1 1,-1-1-1,0 0 0,1 0 1,-1 0-1,0 0 0,1 0 1,-1 0-1,1-1 0,-1 1 1,0 0-1,1 0 0,-1 0 1,1 0-1,-1 0 1,0 0-1,1-1 0,-1 1 1,0 0-1,1 0 0,-1-1 1,11-13 71,-10 11-57,93-138 79,-84 126-101,1 1 0,1 0 0,0 1 0,1 1 0,0 0 0,1 0 0,0 2 0,16-10 0,-2 4 0,0 1 0,1 2 0,50-16 0,-29 14-69,-45 14 116,-10 1-99,-16 7-199,7 1 228,1 0-1,0 0 1,1 1 0,0 0-1,0 1 1,1 1-1,1 0 1,-1 0 0,2 1-1,0 0 1,-9 16 0,12-18 19,0 0 0,1 1 0,0-1 0,1 1 1,0 0-1,1 0 0,0 0 0,1 0 0,0 1 1,1-1-1,0 1 0,0-1 0,2 1 0,-1-1 0,4 18 1,-3-26 13,0 0 0,0 0 1,0-1-1,0 1 0,0 0 1,0-1-1,1 1 0,-1 0 1,1-1-1,0 0 0,0 1 1,0-1-1,0 0 1,0 0-1,0 0 0,1-1 1,-1 1-1,1 0 0,-1-1 1,1 1-1,0-1 0,4 1 1,-3 0 6,1-1 0,0 0 0,0-1 0,0 1 0,0-1-1,0 0 1,-1-1 0,1 1 0,0-1 0,0 0 0,0 0 0,6-2 0,9-5 27,0-1 0,0-1 0,-2-1 0,1 0-1,28-24 1,78-79-96,-97 87 49,14-16 19,-2-2 0,-2-1 0,-1-2 0,-3-2 0,-2-1 0,-3-1 0,27-65 0,-27 50-5,60-149-150,-87 213 121,-1 0-1,0 0 1,0-1 0,0 1-1,-1 0 1,1 0-1,-1 0 1,0-1-1,0 1 1,0-6 0,0 9 13,0-1 1,0 1 0,0-1 0,0 1-1,-1 0 1,1-1 0,0 1-1,0 0 1,0-1 0,0 1 0,-1-1-1,1 1 1,0 0 0,0-1 0,-1 1-1,1 0 1,0-1 0,-1 1-1,1 0 1,0 0 0,-1-1 0,1 1-1,0 0 1,-1 0 0,1 0 0,0 0-1,-1-1 1,1 1 0,-1 0 0,1 0-1,-1 0 1,1 0 0,0 0-1,-1 0 1,1 0 0,-1 0 0,1 0-1,0 0 1,-1 0 0,1 0 0,-1 0-1,1 1 1,0-1 0,-1 0-1,1 0 1,-1 0 0,1 1 0,-1-1-1,-2 1-11,0 1-1,0 0 1,0 0-1,0 0 0,0 0 1,-3 4-1,-9 9-38,1 1-1,0 1 0,2 0 1,0 1-1,-14 29 0,-40 104-317,51-112 350,-7 16 95,3 1 0,-20 96 0,35-127-47,0 0 1,2 1 0,1-1 0,1 1-1,1-1 1,1 0 0,1 1 0,11 42 0,-13-64-19,1 0 1,-1 0 0,1 0 0,0 0-1,-1-1 1,2 1 0,-1-1 0,0 1 0,4 3-1,-4-5 7,0-1 1,0 0-1,-1 1 0,1-1 0,0 0 0,0 0 0,0 0 1,1 0-1,-1 0 0,0 0 0,0-1 0,0 1 0,1-1 0,-1 1 1,0-1-1,0 0 0,1 0 0,2 0 0,4-1 23,1-1-1,-1 0 1,1 0-1,-1-1 1,0 0-1,13-7 1,54-32-60,-33 18 116,-21 12-58,7-3 24,-2-1 1,32-24-1,49-54-43,-103 89-4,-1-1 1,1 1-1,-1-1 1,6-10-1,-8 13-15,-1 1-1,0-1 1,1 0-1,-1 0 1,0 1-1,-1-1 0,1 0 1,0 0-1,-1 0 1,1 0-1,-1 0 0,0-4 1,-1 6-7,1 0 0,0 1 0,0-1 0,-1 1 0,1-1 0,-1 1 1,1-1-1,0 1 0,-1-1 0,1 1 0,-1-1 0,1 1 0,-1 0 0,0-1 0,1 1 0,-1 0 1,1-1-1,-1 1 0,0 0 0,1 0 0,-1-1 0,0 1 0,1 0 0,-1 0 0,1 0 0,-1 0 0,0 0 1,1 0-1,-1 0 0,0 0 0,1 0 0,-1 0 0,-1 1 0,-1-1-12,1 1 0,-1-1 0,0 1 0,1 0 0,-1 0 0,-4 2 0,4-1 17,1 0 0,-1 0 0,1 0 0,-1 1 0,1-1 0,0 0 0,0 1 0,0 0 0,0-1 0,0 1 0,0 0 0,1 0 0,0 0 0,-1 0 0,1 0 0,0 1 0,1-1 0,-1 0 0,0 0 0,1 1 0,0-1 0,0 0 0,0 0 0,0 1 0,0-1 0,1 0 0,-1 1 0,3 4 0,1 7 44,2 0-1,0 0 0,1 0 1,12 20-1,-16-30-53,-2-3 16,5 11 19,1-1 1,1 0-1,0 0 1,1 0-1,0-1 1,16 14-1,-24-23-14,1-1 1,0 0-1,0 1 0,0-1 0,0 0 1,0 0-1,0 0 0,0 0 0,1-1 1,-1 1-1,0-1 0,0 1 0,1-1 1,-1 0-1,0 0 0,0 0 0,1 0 0,-1 0 1,0 0-1,1-1 0,-1 1 0,0-1 1,0 1-1,0-1 0,0 0 0,3-1 1,2-3-673,1 0 0,0 0 0,-1 0 1,0-1-1,6-8 0,-11 13 316,21-17-1666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9:33.4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39 5 3328,'-38'-5'9370,"105"6"-4953,36 7-3591,-86-6-772,83 9 318,-70-8-180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5:45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44 5312,'-23'-24'2400,"19"24"-2080,-1 0 1024,10 0-800,-1-5 0,6 2-352,3-5-352,0 8 96,1-4-64,-1 4 64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5:45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6 180 7040,'-5'-12'3200,"46"-11"-2752,-9 7 864,8 7-800,41-14 128,4 0-352,23-5-192,-8 8-64,-6 0 32,-9 15-32,5 5-2208,-9 8 1184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5:47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71 3488,'0'-34'1115,"0"33"-1077,0 0 0,0 0 0,0 0 0,0 0 0,0 0 0,0 0 0,0-1 0,0 1 0,1 0 0,-1 0 0,0 0 0,1 0 0,-1 0 0,1 0 0,-1 0 0,1 0 0,1-2 0,0 0 179,5-9 1462,-7 12-1652,0 0 1,0 0-1,0 0 1,0 0-1,0 0 1,0 0-1,0 0 0,0 0 1,0 0-1,0 0 1,0 0-1,0 0 0,0 0 1,0 0-1,0 1 1,0-1-1,0 0 0,0 0 1,0 0-1,0 0 1,0 0-1,0 0 1,0 0-1,0 0 0,1 0 1,-1 0-1,0 0 1,0 0-1,0 0 0,0 0 1,0 0-1,0 0 1,0 0-1,0 0 0,0 0 1,0 0-1,0 0 1,0 0-1,0 0 1,0 0-1,0 0 0,0 0 1,0 0-1,1 0 1,-1 0-1,0 0 0,0 0 1,0 0-1,0 0 1,0 0-1,0 0 0,0 0 1,0 0-1,0 0 1,0-1-1,0 1 1,0 0-1,0 0 0,0 0 1,0 0-1,0 0 1,0 0-1,0 0 0,0 0 1,0 0-1,0 0 1,0 0-1,-1 19 2504,-1-11-2600,0 17 770,-4 26 778,-20 88 0,3-71-530,-33 69 0,-19 57 38,15 33-246,59-223-656,-1 4 206,1 1 0,-1 0-1,1 9 1,1-18-281,0 0 0,0 0-1,0 0 1,0 0 0,0 0 0,0 0 0,0 0-1,0 0 1,0 0 0,0 0 0,0 0 0,0 0-1,0 0 1,0 0 0,0 0 0,0 0 0,0 0-1,0 0 1,0 0 0,1 0 0,-1 0 0,0 0-1,0 0 1,0 0 0,0 0 0,0 0-1,0 0 1,0 0 0,0 0 0,0 0 0,0 0-1,0 0 1,0 0 0,0 0 0,0 0 0,0 0-1,0 0 1,0 0 0,0 0 0,0 0 0,0 0-1,0 0 1,1 0 0,-1 0 0,0 0 0,0 0-1,0 0 1,0 0 0,0 0 0,0 0-1,0 0 1,0 0 0,0 0 0,0 0 0,0 0-1,0 0 1,0 1 0,0-1 0,0 0 0,0 0-1,0 0 1,0 0 0,0 0 0,5-7 306,6-13-70,6-16-246,1 0 0,3 1 0,0 1 0,2 2 0,2 0 0,31-32 0,-51 59-25,0 1 0,1-1 0,-1 1 0,1 0-1,0 0 1,7-3 0,-12 6 18,0 1 0,0-1 0,0 1-1,0-1 1,0 1 0,0 0 0,0 0 0,1-1 0,-1 1 0,0 0-1,0 0 1,0 0 0,0 0 0,1 0 0,-1 0 0,0 0 0,0 1-1,0-1 1,0 0 0,1 1 0,-1-1 0,0 0 0,0 1 0,0 0-1,0-1 1,0 1 0,0 0 0,0-1 0,0 1 0,0 0 0,-1 0-1,1 0 1,0 0 0,0 0 0,-1 0 0,1 0 0,-1 0 0,1 0-1,-1 0 1,1 0 0,-1 0 0,1 0 0,-1 2 0,7 23 32,-2-1 0,-1 1 1,1 35-1,-4-50 22,0 0 0,4 16 1,-4-24-11,0 1 0,0-1 0,0 1 0,0-1 0,1 0 0,0 0 0,-1 0 0,1 0 0,0 0 1,1 0-1,3 4 0,-6-7-14,1 1 0,0-1 0,0 1 1,0 0-1,-1-1 0,1 0 1,0 1-1,0-1 0,0 1 0,0-1 1,0 0-1,0 0 0,0 0 0,0 1 1,0-1-1,0 0 0,0 0 1,0 0-1,0 0 0,0-1 0,1 1 1,18-10 202,-13 5-175,150-100 192,-71 44-203,-6 13 81,-46 29-41,32-24 1,-63 41-87,14-11-97,-14 9 32,-10 6 11,-7 6 20,0 0-1,1 1 0,-1 1 1,2 0-1,-1 0 0,-11 15 1,-63 76 148,71-78-79,0 0 0,1 1 0,1 1 0,-18 47-1,31-70-4,0 1 0,0 0 0,0-1-1,0 1 1,1-1 0,0 1 0,-1 0-1,1-1 1,0 1 0,0 0 0,0-1-1,1 1 1,-1 0 0,1-1 0,-1 1-1,3 4 1,-3-6-2,1 0-1,-1-1 0,1 1 1,0 0-1,-1-1 0,1 1 1,0 0-1,-1-1 0,1 1 1,0-1-1,0 1 0,0-1 1,-1 1-1,1-1 0,0 0 1,0 1-1,0-1 0,0 0 1,1 1-1,1-1 14,-1 0 0,0 0-1,1-1 1,-1 1 0,0 0 0,0-1-1,1 0 1,-1 1 0,0-1 0,0 0 0,2-1-1,10-5 35,-1-1 0,-1-1-1,1 1 1,-1-2 0,-1 0 0,0 0-1,15-19 1,61-94-9,-31 41-104,-41 61-306,16-28 1,-23 72-3,1 18 194,-3-15 231,1 1 0,0-1 0,18 38-1,-22-58-37,0-1 0,1 0 0,-1 0 0,1 0 0,5 5 1,-8-9-25,0 0 0,0 0 1,0 0-1,0 0 0,1 0 1,-1 0-1,0 0 1,0-1-1,1 1 0,-1 0 1,0-1-1,1 1 0,-1-1 1,0 1-1,1-1 0,-1 0 1,1 0-1,-1 1 1,0-1-1,1 0 0,-1 0 1,1-1-1,-1 1 0,1 0 1,-1 0-1,2-1 1,1-1 39,0-1 0,-1 1-1,1-1 1,-1 0 0,0 0 0,0 0 0,0 0 0,4-6 0,19-32 91,-24 37-134,138-207 200,-129 195-250,-8 11-10,0 0-1,1 0 1,-1 1 0,1-1 0,0 1-1,0 0 1,1 0 0,7-5 0,-12 9 44,0 0-1,0 0 1,0 0 0,1 0 0,-1 0 0,0 0 0,0 0 0,0 0 0,0 0 0,0 1 0,1-1 0,-1 0 0,0 0 0,0 0 0,0 0 0,0 0-1,0 0 1,1 0 0,-1 0 0,0 0 0,0 1 0,0-1 0,0 0 0,0 0 0,0 0 0,0 0 0,0 0 0,0 1 0,1-1 0,-1 0 0,0 0-1,0 0 1,0 0 0,0 0 0,0 1 0,0-1 0,0 0 0,0 0 0,0 0 0,0 0 0,0 1 0,0-1 0,0 0 0,0 0 0,-1 0 0,1 0-1,0 1 1,0-1 0,0 0 0,-1 10-34,1-9 13,-21 94 39,8-43 71,-38 151-119,48-195 133,0 1-1,-5 12 0,7-19-70,0-1 0,0 1 0,0-1 0,0 0 0,0 1-1,0-1 1,0 0 0,0 0 0,0 1 0,0-1 0,-1 0-1,1 0 1,-1 0 0,1-1 0,0 1 0,-1 0 0,1 0-1,-4 0 1,3-1-11,1 0-1,-1 0 1,1 0-1,-1 0 1,1 0-1,0-1 1,-1 1 0,1-1-1,-1 1 1,1-1-1,0 1 1,-1-1-1,1 0 1,0 1-1,-1-1 1,1 0-1,0 0 1,0 0-1,0 0 1,-2-2-1,-16-25 9,17 26-17,-29-57-4,31 59-7,0-1-1,0 1 0,0 0 1,-1 0-1,1 0 0,0-1 1,0 1-1,0 0 1,0 0-1,-1-1 0,1 1 1,0 0-1,0 0 0,0-1 1,0 1-1,0 0 1,0-1-1,0 1 0,0 0 1,0 0-1,0-1 0,0 1 1,0 0-1,0-1 0,0 1 1,0 0-1,0 0 1,0-1-1,0 1 0,1 0 1,7-1-109,13 8 100,-20-7 22,34 13 35,0-2 0,48 8 0,74 5 140,-104-20-355,-21-7-3071,-24 0-1587,1-2 1430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5:50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17 569 2720,'-16'9'4080,"20"-7"-2848,5-2-422,-2-2-365,-1 1 1,0-1-1,0 0 0,0 0 0,0-1 0,0 0 0,-1 0 0,1 0 0,7-8 0,3-1 439,22-26 0,124-142 1814,-136 149-2360,0-1 0,-2-1 0,-1-1 0,-2-1-1,24-54 1,-43 85-343,4-11-62,15-23 0,-21 38 59,0-1-1,1 1 1,-1 0-1,0-1 1,0 1-1,0 0 0,1-1 1,-1 1-1,0 0 1,0-1-1,1 1 1,-1 0-1,0 0 1,0-1-1,1 1 0,-1 0 1,0 0-1,1 0 1,-1-1-1,1 1 1,-1 0-1,0 0 1,1 0-1,-1 0 0,0 0 1,1 0-1,-1 0 1,1 0-1,-1 0 1,0 0-1,1 0 0,-1 0 1,1 0-1,-1 0 1,0 0-1,1 0 1,-1 0-1,0 0 1,1 0-1,-1 1 0,0-1 1,1 0-1,-1 0 1,0 0-1,1 1 1,-1-1-1,0 0 1,1 1-1,-1-1 0,0 0 1,0 0-1,1 1 1,-1 0-1,10 19-276,-10-20 286,9 24-31,-2 1 0,0 0 1,-2 0-1,0 0 0,-2 1 0,0 27 1,-3-19 54,1 20 232,-2 0-1,-16 98 0,16-147-214,-7 22 245,8-26-272,0-1 0,-1 1 0,1 0-1,-1 0 1,1 0 0,-1-1 0,1 1 0,-1 0-1,1-1 1,-1 1 0,0 0 0,1-1-1,-1 1 1,0-1 0,0 1 0,1-1-1,-1 1 1,0-1 0,0 0 0,0 1 0,1-1-1,-1 0 1,0 0 0,0 1 0,0-1-1,0 0 1,0 0 0,-1 0 0,-1-1 15,0 0 1,0 0 0,0 0 0,0 0-1,0-1 1,0 1 0,1-1-1,-1 0 1,0 0 0,1 0 0,-1 0-1,1 0 1,-4-5 0,-5-6 32,-13-20 1,21 28-56,-39-58-55,-52-70 19,81 114-316,13 19 334,0 0 0,0 0 0,0 0 0,0-1 0,-1 1 0,1 0 0,0 0 0,0 0 0,0 0 0,0-1 0,0 1 0,0 0-1,0 0 1,0 0 0,0 0 0,0 0 0,0-1 0,0 1 0,0 0 0,0 0 0,0 0 0,1 0 0,-1 0 0,0-1 0,0 1 0,0 0-1,0 0 1,0 0 0,0 0 0,0 0 0,0-1 0,0 1 0,1 0 0,-1 0 0,0 0 0,0 0 0,12 2-116,43 23-31,-35-16 123,21 8 1,-31-13 73,0-2 0,1 1 0,-1-2 0,1 1 1,-1-1-1,1-1 0,-1 0 0,1 0 0,-1-1 1,1-1-1,9-2 0,10-4 125,-2-2 1,41-18-1,-5 0-2,-53 24-154,-2 0-63,0 0 0,15-3 0,-22 7 35,-1-1 0,1 1 0,0 0-1,-1-1 1,1 1 0,0 0 0,-1 0-1,1 0 1,0 0 0,-1 1 0,1-1-1,0 0 1,-1 1 0,1-1 0,-1 1 0,1 0-1,0-1 1,-1 1 0,0 0 0,1 0-1,1 1 1,0 1 9,-1 0 0,0 0-1,0 0 1,-1 0 0,1 0 0,-1 0 0,1 1-1,-1-1 1,0 0 0,0 1 0,-1-1-1,2 6 1,-1 4 9,-1-1 1,-1 14-1,0-15-3,-5 89 12,-5 0-1,-44 178 0,45-234 69,6-24 220,-1 0 1,-13 34-1,13-48 405,1-11-102,2-9-123,4-6-406,1 1 0,0-1-1,2 1 1,0 0 0,10-22 0,-7 16-52,-6 20-18,86-240 91,-62 187-153,2 2 0,3 1 0,2 1 0,62-77 1,-92 128 68,4-6-38,0 1 0,0 1 0,10-9 0,-16 15 11,0 0-1,0 0 0,1 0 0,-1 0 0,0 0 1,1 0-1,-1 0 0,1 0 0,-1 1 0,1-1 0,-1 0 1,1 1-1,0 0 0,-1-1 0,1 1 0,0 0 0,-1 0 1,1 0-1,0 0 0,-1 0 0,1 0 0,0 0 1,-1 0-1,1 1 0,-1-1 0,1 1 0,0-1 0,1 2 1,-1 0 10,0 0 0,0 0 1,-1 0-1,1 0 1,0 0-1,-1 0 0,0 0 1,1 0-1,-1 1 0,0-1 1,0 1-1,0-1 0,-1 1 1,1-1-1,-1 1 1,1-1-1,-1 1 0,0 0 1,0 4-1,0 7 3,-2 0-1,-3 20 0,3-23 10,-4 23 19,-15 50 1,17-73 27,0 0 0,0-1 0,-1 0 1,-1 0-1,1 0 0,-2 0 0,1-1 0,-14 14 1,18-21-27,1-1 1,0 1-1,0-1 1,-1 1 0,1-1-1,-1 0 1,0 1 0,1-1-1,-1 0 1,0 0-1,0 0 1,1 0 0,-1-1-1,0 1 1,0 0 0,0-1-1,0 0 1,0 1-1,0-1 1,0 0 0,0 0-1,0 0 1,0 0-1,0 0 1,0 0 0,0-1-1,-2 0 1,-5-3-11,0 0 0,0-1 0,1 0 0,0-1 0,0 0 0,0 0 1,1 0-1,0-1 0,0 0 0,-10-15 0,14 18-31,1 1 1,0-1-1,0 1 1,1-1-1,-1 0 1,1 0-1,-1-3 1,2 6 13,-1 0 0,1 0-1,0 1 1,0-1 0,0 0 0,0 1 0,0-1 0,0 0-1,0 0 1,0 1 0,0-1 0,1 0 0,-1 1 0,0-1-1,0 0 1,0 1 0,1-1 0,-1 0 0,1 1 0,-1-1-1,0 0 1,1 1 0,-1-1 0,1 1 0,-1-1 0,1 1-1,-1-1 1,1 1 0,0 0 0,-1-1 0,1 1 0,-1 0-1,1-1 1,0 1 0,-1 0 0,1 0 0,0-1 0,0 1-1,-1 0 1,1 0 0,0 0 0,-1 0 0,1 0-1,0 0 1,0 0 0,0 0 0,12 1-82,-1 1 0,1 0 1,21 6-1,12 2-72,-18-6 167,0-1 0,35-1-1,-49-2 17,-1-1 0,0-1-1,0 0 1,0-1 0,0-1-1,0 0 1,14-7 0,8-8 139,-1-1 0,58-48 0,-61 44-123,14-11-300,50-52 1,-96 94 224,-1 0 1,1 0 0,-5 9-1,3-5 19,0 0 1,0 0-1,1 1 0,1-1 0,0 0 0,0 1 1,1-1-1,3 22 0,-2-25 49,1 0 1,0 0-1,0 0 1,1 0-1,0 0 1,0-1-1,1 1 0,0-1 1,1 0-1,4 7 1,-8-13-11,1 0 0,-1 0 0,0 0 0,0 0 0,1 0 0,-1-1 1,0 1-1,1 0 0,-1-1 0,1 1 0,-1-1 0,1 1 0,-1-1 1,1 0-1,-1 0 0,1 1 0,-1-1 0,1 0 0,0-1 0,-1 1 1,1 0-1,-1 0 0,1-1 0,-1 1 0,3-1 0,3-2 70,-1 0 1,1 0-1,-1-1 0,7-4 0,-10 6-78,97-75 284,-3 2-221,-79 62-63,-13 8-79,1 1-1,0 0 1,0 0 0,1 0 0,-1 1 0,11-4-1,-16 7 56,0-1 0,0 1-1,0 0 1,0 0 0,-1 0 0,1 0-1,0 0 1,0 0 0,0 0 0,0 1-1,0-1 1,-1 0 0,1 0 0,0 1-1,0-1 1,0 0 0,-1 1 0,1-1-1,0 1 1,0-1 0,-1 1-1,1-1 1,0 1 0,-1-1 0,1 1-1,-1 0 1,1-1 0,-1 1 0,1 0-1,-1 0 1,1-1 0,-1 1 0,0 0-1,1 0 1,-1 0 0,0 0 0,0-1-1,0 1 1,0 0 0,1 1-1,-1 4-3,1 1-1,-1-1 0,0 0 1,-2 8-1,2-12-6,-15 116 328,13-110 481,10-25-444,3-10-429,-7 18 111,0 0-1,8-14 1,-8 17-44,1-1-1,1 1 1,-1-1-1,1 1 1,0 1-1,1-1 0,-1 1 1,1 0-1,0 1 1,0 0-1,1 0 1,-1 0-1,1 1 1,0 0-1,0 1 1,12-3-1,-4 3-24,-1 0 0,0 1 0,1 1 1,-1 1-1,1 0 0,-1 1 0,29 7 0,-17-2 148,40 15 0,-59-19-237,0 1-1,-1 0 0,1 0 0,-1 1 1,0 0-1,0 0 0,0 1 0,-1 0 1,8 9-1,-13-14-285,1 1 0,-1 0 0,0 0 0,1 0 0,-1 0 0,0 0 0,0 0 0,-1 0 0,1 0 0,0 0 0,0 5 0,3 7-2058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5:50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41 8384,'-50'-40'3808,"32"40"-3328,10 0 1184,16 3-1568,2-3-96,3 8 32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5:52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80 2912,'2'-5'490,"0"-1"1,0 1-1,1-1 1,-1 1-1,1 0 1,0 0-1,1 0 1,6-8-1,8-12 4328,-23 92-1645,-26 134-1269,26-157-1517,-10 108 1164,15-127-1342,0 0-1,1 0 1,2 0-1,5 26 1,0 16 751,-7-65-229,-2-3-717,1 0 0,-1 0 1,0 0-1,1 0 0,-1 0 0,0 0 1,1 0-1,-1 0 0,0 0 0,0 1 1,0-1-1,0 0 0,1 1 1,-1-1-1,0 1 0,0-1 0,0 1 1,-1-1-1,1 1 0,0 0 1,0-1-1,0 1 0,0 0 0,0 0 1,-2 0-1,-29-3-135,-12 5 121,1 2 0,0 2 0,-75 20 0,94-17 0,21-8 68,-1 1 0,0-1 0,1 0 0,-1 0 0,0 0 0,0-1 0,-6 1 0,33-3 670,42-8-1,5-1-596,380-3-1129,-378 15-1832,-63-4-3115,-5 2 3631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5:52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59 4992,'-7'-5'426,"-3"-4"931,-2 0-1,-21-12 1,34 20-1027,0 0 1,0 0 0,0 0-1,0 1 1,0-1 0,0 0-1,0 1 1,0-1 0,0 1-1,0-1 1,2 0 0,12-1 87,0 0 1,1 1 0,-1 1 0,0 0 0,0 1-1,18 4 1,-8-2-33,343 7 2086,-249-11-2299,-79 0-411,42 2 610,-67 0-2511,23 5 0,-14 2-431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5:54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16 1984,'0'0'7584,"15"-13"-6246,-15 14-1090,3-5 475,-6 12-116,-7 9-595,0-3 8,1 1 0,0 0 1,1 0-1,-8 23 0,-2 4 103,-43 96 449,-27 55 552,72-166-904,-10 17 29,3 0-1,-33 86 0,55-128-217,1-1 0,-1 1 0,1-1 0,-1 1 0,1-1 0,-1 1-1,1-1 1,0 1 0,0 0 0,0-1 0,0 1 0,0 0 0,1-1 0,-1 1 0,0-1 0,1 1 0,-1-1 0,1 1 0,-1-1 0,2 3 0,-1-3 5,1 0 0,-1 0-1,0 0 1,0 0 0,0 0 0,1-1 0,-1 1 0,0 0 0,1-1 0,-1 1 0,1-1 0,-1 1 0,1-1 0,-1 0 0,1 0 0,-1 0 0,3 0-1,8-1 117,-1 0-1,0-1 0,0 0 1,17-6-1,-18 5-162,57-14 257,112-14-1,-125 23-235,-29 4 21,0 1 0,0 1 0,40 2-1,-43 1 274,-20-1-144,-20 0-1317,-13-3-3499,12 2 2550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5:55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36 261 3552,'-35'-17'4474,"37"16"-4146,1 1 0,0 0-1,-1-1 1,1 0-1,0 0 1,3-1-1,5-2 244,169-67 1904,-56 19-2032,-34 20-198,142-29 0,-181 49-3290,-28 7 1200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5:56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0 2816,'-12'48'4832,"-37"129"-1086,24-76-2804,-131 367 2156,125-371-831,37-107-2110,0 0 1,1 1-1,0 0 1,15-15-1,-16 17-150,20-18-119,37-29 0,-58 49 47,1 1 0,0 0 0,0 1 0,1-1 0,-1 1 0,11-3 0,-15 5 47,0 0 1,0 1 0,0-1 0,0 1-1,0-1 1,0 1 0,0 0 0,0 0-1,1 0 1,-1 0 0,0 0 0,0 1-1,0-1 1,0 1 0,0-1 0,0 1-1,-1 0 1,1 0 0,0-1 0,0 1 0,0 0-1,-1 1 1,1-1 0,0 0 0,-1 0-1,1 1 1,1 1 0,-1 1 41,1 0 1,-1 0-1,0 0 0,0 0 1,0 0-1,0 0 1,-1 1-1,0-1 0,1 8 1,0 3 130,-1 25 1,-2-31-60,1 0 0,0 0 0,1 0 0,0-1 0,0 1 0,1 0-1,4 11 1,-2-10-10,-1-3-12,0 1 0,7 11 0,-8-16-59,0-1 0,-1 0 0,1 0 0,0 0 0,0-1 0,0 1-1,0 0 1,0-1 0,0 1 0,1-1 0,-1 0 0,4 2 0,-1-2 21,0 1 0,0-1 0,0-1 0,0 1 0,0-1 0,1 0 0,-1 0 0,0 0 0,10-2 0,5-3 170,22-7 0,-35 10-173,20-8 41,0-1 0,-1-1-1,0-1 1,-1-2 0,28-20 0,-44 28-36,0-1 0,-1 1 0,0-1 1,0-1-1,-1 1 0,9-14 0,-14 19-30,0-1 0,0 1 0,0-1 0,0 0 0,-1 1-1,1-1 1,-1 0 0,0 0 0,0 0 0,-1 0-1,1 0 1,-1 0 0,0 0 0,0 0 0,0-1 0,0 1-1,-1 0 1,0 0 0,0 0 0,-2-6 0,3 10-22,0-1 1,-1 0 0,1 0 0,-1 0-1,1 1 1,-1-1 0,1 0 0,-1 0-1,1 1 1,-1-1 0,0 0 0,1 1-1,-1-1 1,0 1 0,0-1-1,1 1 1,-1-1 0,0 1 0,0 0-1,0-1 1,0 1 0,-1-1 0,0 1-12,0 0 1,1 0-1,-1 1 1,0-1-1,0 0 1,1 0 0,-1 1-1,0-1 1,1 1-1,-1 0 1,-1 0 0,-2 2-23,0 0 1,0 0-1,0 1 1,1-1 0,-1 1-1,-3 5 1,3-3 31,0 1 1,0 0-1,1 0 1,0 0-1,0 0 0,1 1 1,0-1-1,0 1 0,1 0 1,0 0-1,0 0 1,1 0-1,0 0 0,1 1 1,0 10-1,0-9 44,1-1-1,1 1 1,0-1 0,0 1-1,1-1 1,0 0 0,0 0-1,1 0 1,0 0 0,1 0-1,0-1 1,9 11 0,-13-17 7,1 0-1,-1 0 1,1 0 0,0 0 0,0-1 0,-1 1 0,1 0-1,1-1 1,-1 0 0,0 1 0,0-1 0,0 0 0,1 0 0,-1 0-1,0-1 1,5 2 0,-4-2-16,-1 0 0,0-1 0,1 1 0,-1 0 0,1-1 1,-1 0-1,0 1 0,0-1 0,1 0 0,-1 0 0,0 0 0,0-1 0,0 1 0,0 0 0,0-1 0,0 1 0,2-3 0,13-14 89,-1-1 0,19-28 0,19-20 12,-34 45-108,28-22 0,-39 36-88,1 1 1,1 0-1,-1 0 1,1 1-1,18-7 1,-28 13 64,0-1 0,1 1-1,-1 0 1,1 0 0,-1-1 0,1 1 0,-1 0-1,1 0 1,-1 0 0,1 1 0,-1-1-1,1 0 1,-1 0 0,1 1 0,-1-1 0,1 1-1,-1-1 1,0 1 0,1 0 0,-1 0 0,0-1-1,1 1 1,-1 0 0,0 0 0,0 0-1,0 0 1,0 1 0,1 0 0,3 5 1,0 1-1,0-1 1,7 16 0,1 3-37,-5-14 97,0-1-1,1-1 1,0 1-1,1-2 1,0 1-1,0-1 1,1-1-1,0 0 1,20 10-1,-26-15-20,0 0-1,1-1 1,-1 0-1,1 0 1,0 0-1,0-1 1,-1 0-1,1 0 1,0 0-1,0-1 1,0 0-1,0 0 1,0 0-1,0-1 1,0 0-1,0 0 1,0-1-1,-1 1 1,1-1-1,0 0 1,-1-1 0,0 0-1,1 0 1,5-4-1,0-2 44,0 1 1,-1-1-1,0-1 0,-1 0 1,0-1-1,11-17 1,-16 22-71,-1 0 1,0 0 0,0 0 0,0 0 0,-1 0 0,0 0 0,0-1 0,0 1 0,-1 0 0,0-1-1,-1 0 1,1 1 0,-1-1 0,0 0 0,-2-9 0,2 15-15,0 0-1,0 1 1,0-1 0,-1 0 0,1 1-1,0-1 1,0 1 0,0-1 0,-1 0-1,1 1 1,0-1 0,-1 1 0,1-1-1,0 1 1,-1-1 0,1 1 0,-1-1-1,1 1 1,-1-1 0,1 1-1,-1-1 1,1 1 0,-1 0 0,1 0-1,-2-1 1,1 1-7,0 0 0,0 0 0,0 0 1,0 0-1,0 0 0,1 0 0,-1 1 0,0-1 0,0 0 0,0 1 0,0-1 0,1 1 0,-1-1 0,0 1 1,-1 0-1,-2 2-13,1 1 1,-1-1-1,1 1 0,0-1 1,-4 7-1,4-4 13,1-1 0,-1 0 0,1 1 0,0 0 0,1-1 0,-1 1 0,1 0 0,1 0 0,-1 0-1,1 8 1,1 4 38,0 0 0,6 18 0,-4-16 71,0-9 14,-1 1 0,2-1-1,-1 1 1,2-1 0,8 17-1,-10-23-37,-1-1-1,1 1 0,0-1 0,1 0 0,-1 0 1,1 0-1,-1 0 0,1 0 0,0-1 1,1 0-1,-1 0 0,1 0 0,-1 0 0,9 3 1,-11-6-41,0 1 0,0-1 0,0 0 0,0 0 1,1 0-1,-1 0 0,0 0 0,0-1 1,0 1-1,0-1 0,0 1 0,0-1 0,0 0 1,-1 1-1,1-1 0,0 0 0,0 0 1,2-3-1,4-1-359,-1-1-1,11-11 1,-1 4-355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9:34.2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97 70 3808,'-95'4'12725,"93"-4"-12218,5-4 1178,-3-9 320,33 3-1770,146-12 415,-44 7 198,-99 10-768,0 2 0,1 2 0,37 3 0,-70-2-74,-1 0 0,1 1 0,0 0 0,-1-1 0,1 1 0,-1 1 0,0-1 0,1 0 0,-1 1 0,0 0 0,0-1 0,0 1 0,0 0 0,0 1 0,5 4 0,-8-6-137,1 1-1,-1 0 0,0 0 0,0 0 0,1 0 1,-1 0-1,-1 0 0,1-1 0,0 1 1,0 0-1,-1 0 0,1 0 0,-1 0 0,-1 2 1,1 3-1274,-3 4-3459,4 2 1430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5:57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318 104 2912,'1'0'89,"1"0"0,-1-1-1,0 1 1,0-1 0,0 0 0,0 1 0,1-1 0,-1 0-1,0 0 1,0 1 0,-1-1 0,1 0 0,0 0 0,0 0-1,0 0 1,0 0 0,-1-1 0,1 1 0,-1 0 0,1-2 0,10-11 1362,-1 4 1922,-10 10-3350,0-1 1,0 1-1,0 0 0,0 0 1,0 0-1,0 0 1,0 0-1,0 0 0,0 0 1,0 0-1,0 0 0,0 0 1,0 0-1,0-1 0,0 1 1,0 0-1,0 0 1,0 0-1,0 0 0,0 0 1,0 0-1,0 0 0,-1 0 1,1 0-1,0 0 1,0 0-1,0 0 0,0 0 1,0 0-1,0 0 0,0 0 1,0 0-1,0 0 0,0 0 1,0 0-1,0 0 1,-1 0-1,1 0 0,0 0 1,0 0-1,0 0 0,0 0 1,0 0-1,0 0 1,0 0-1,0 0 0,0 0 1,0 0-1,0 0 0,-1 0 1,1 0-1,0 0 0,0 0 1,0 0-1,0 0 1,0 0-1,0 0 0,0 0 1,0 0-1,0 0 0,0 0 1,0 0-1,0 0 1,0 1-1,0-1 0,-27 12 327,11-4-31,-36 14 243,15-7-273,1 2-1,-39 23 1,66-33-253,-1-1 0,1 1 0,0 0 0,1 1 0,0 0 1,0 1-1,1-1 0,0 1 0,0 1 0,1-1 0,-10 21 0,14-26 3,1 1-1,-1-1 1,1 1 0,0-1-1,1 1 1,-1 0 0,1-1-1,-1 1 1,2 0-1,-1-1 1,0 1 0,2 7-1,-1-10 23,-1 0 0,1 0 0,0 1 0,0-1 0,0 0 0,0 0 0,1 0 0,-1 0 0,0 0 0,1 0 0,-1 0 0,1-1 0,0 1 0,0 0 0,-1-1 0,1 0 0,0 1 0,0-1 0,0 0 0,1 0 0,-1 0 0,0 0 0,0 0 0,1-1 0,-1 1 1,4 0-1,1-1 58,0 1 0,0-1 0,0-1 0,0 0 0,0 0 0,0 0 0,0-1 0,0 1 0,-1-2 0,1 1 0,0-1 0,9-6 1,1-1-11,-1 0-1,-1-2 1,20-17 0,-15 10-7,-1 0-1,-2-1 0,20-27 0,-27 31-99,0 0 0,-1 0 0,0-1 0,-2 0-1,8-23 1,-12 25-488,-7 23 87,-8 21 218,10-15 223,1 0 0,0-1 0,0 1 0,2-1 0,0 1 0,0 0 0,4 13 0,-4-22 12,0 1 0,1-1 0,-1 0 1,1 0-1,0 0 0,0 0 0,1-1 0,-1 1 0,1-1 1,7 9-1,-9-11-7,1 0 0,0-1 0,0 1 0,0-1 0,0 0 0,1 1 0,-1-1 0,0 0 0,0 0 0,1 0 0,-1-1 0,0 1 0,1-1 0,-1 1 0,1-1 0,-1 0 0,1 1 0,-1-1 0,1-1 0,-1 1 0,1 0 0,-1-1 0,1 1 0,-1-1 0,5-1 0,36-16 479,62-34 0,-28 12-506,110-69-84,-139 78-133,-48 31 196,3-2-26,0 0 1,-1 1-1,1-1 0,0 1 1,6-2-1,-9 3 24,1 0-1,-1 0 1,1 0 0,0 0 0,-1 0-1,1 0 1,0 0 0,-1 0-1,1 0 1,0 0 0,-1 0 0,1 0-1,-1 0 1,1 1 0,0-1-1,-1 0 1,1 1 0,-1-1 0,1 0-1,-1 1 1,1-1 0,-1 1-1,1-1 1,-1 0 0,1 1 0,-1-1-1,0 1 1,1 0 0,-1-1-1,0 1 1,1-1 0,-1 1 0,0-1-1,0 1 1,0 0 0,1 0-1,26 81 138,-13-34-30,4 9 75,-16-52-118,0 0-1,1 0 0,-1 0 1,1-1-1,0 1 0,1-1 1,-1 1-1,5 3 0,-6-7-30,-1 0 0,0 0-1,0 0 1,0 0 0,1-1-1,-1 1 1,0 0-1,1-1 1,-1 1 0,1-1-1,-1 0 1,1 1 0,-1-1-1,1 0 1,-1 0 0,0 0-1,1 0 1,-1 0-1,4-1 1,0 0 36,1-1 0,-1 1 0,10-6 0,0 1-32,13-6 79,37-22 0,-5 2 152,-34 19-213,-1 0 0,0-2 0,29-23 0,-50 35-35,-1-1 0,1 1 0,-1-1 0,1 0 0,-1 0 0,0-1 1,-1 1-1,1-1 0,-1 1 0,0-1 0,2-6 0,-3 9-14,0-1-1,-1 1 1,1-1-1,-1 1 1,0-1-1,0 1 1,0-1 0,0 1-1,0-1 1,0 1-1,-1-1 1,1 1-1,-1-1 1,1 1-1,-1 0 1,0-1-1,0 1 1,0 0 0,-1-1-1,1 1 1,0 0-1,-1 0 1,-2-2-1,3 3-18,-1-1 0,1 1 0,-1 0 0,0 0 0,0 0 0,0 0 0,0 0 0,0 0-1,0 1 1,0-1 0,0 1 0,0-1 0,0 1 0,0 0 0,0 0 0,0 0 0,0 0-1,0 0 1,0 0 0,-3 1 0,-2 1-52,1-1 1,-1 1-1,1 1 0,-10 4 0,7-2 27,0 0 0,0 0 0,1 1 0,0 1 0,0-1 0,0 1 0,-7 9 0,12-12 37,1-1-1,-1 1 1,1 0 0,0 0-1,0 0 1,0 0 0,0 0-1,-1 6 1,2-7-1,1-1 1,0 1-1,-1 0 0,1-1 1,0 1-1,1 0 0,-1-1 0,0 1 1,1-1-1,-1 1 0,1 0 1,0-1-1,0 1 0,2 4 1,0-2 45,1 0 0,0 0 1,-1 0-1,2-1 1,-1 1-1,1-1 0,-1 0 1,1 0-1,0-1 1,0 1-1,1-1 0,-1 0 1,9 3-1,2 0 109,0 0 0,1-2-1,26 5 1,-25-7 28,0 0-1,0-1 1,0-1-1,0-1 1,-1 0-1,31-7 1,-26 3-778,30-12 0,19-15-6376,-47 19 3478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5:59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57 187 3808,'-35'28'3338,"35"-28"-3206,0 1-1,-1-1 0,1 1 1,-1-1-1,1 0 1,-1 1-1,1-1 0,0 0 1,-1 1-1,1-1 0,-1 0 1,1 0-1,-1 0 0,0 1 1,1-1-1,-1 0 0,1 0 1,-1 0-1,1 0 0,-1 0 1,1 0-1,-1 0 0,0 0 1,1 0-1,-1 0 1,1 0-1,-1 0 0,1 0 1,-2-1-1,2 0-43,-1 1-1,1-1 1,-1 1-1,1-1 1,-1 1 0,1-1-1,0 0 1,-1 1-1,1-1 1,0 0 0,-1 1-1,1-1 1,0 0 0,0 1-1,0-1 1,0 0-1,0 0 1,0 1 0,0-1-1,0 0 1,0 0-1,0 1 1,0-1 0,0 0-1,1 0 1,1-8 62,1 0 0,0 0 0,1 1 0,0 0 0,0 0 0,1 0 0,0 0 0,1 0-1,-1 1 1,1 0 0,11-9 0,-5 5-109,2 0-1,-1 0 1,1 2-1,1-1 1,20-8 0,-25 13-64,1 1 1,1 0-1,-1 1 1,0 0 0,1 1-1,-1 0 1,14 0 0,-19 2 28,0 0 0,0 0 0,1 0 0,-1 1 1,0 0-1,0 0 0,0 1 0,0 0 0,-1 0 0,1 0 1,0 0-1,-1 1 0,1 0 0,-1 0 0,6 5 1,-9-5-1,1 0 1,0 0 0,-1 0-1,0 0 1,1 1 0,-1-1-1,0 0 1,-1 1 0,1 0-1,-1-1 1,1 1 0,-1 0-1,0 0 1,-1 0 0,1 0-1,0 6 1,-1 4 32,-1 0 0,0 0 0,-4 16 0,5-29-36,-6 33 168,-2-1 1,-2 0 0,-1 0-1,-22 45 1,5-23 167,-56 81-1,70-119-197,0 0 0,-1-1 0,-1 0 0,0-2 0,-1 0 0,-34 21 0,50-34-20,-8 4 227,9-5-338,0 0 0,0 0 0,0 1 0,-1-1 1,1 0-1,0 0 0,0 0 0,0 0 0,0 1 0,-1-1 0,1 0 0,0 0 0,0 0 0,0 1 0,0-1 0,0 0 0,0 0 0,0 0 0,0 1 0,0-1 0,-1 0 0,1 0 0,0 1 0,0-1 0,0 0 0,0 0 0,0 1 1,0-1-1,1 0 0,-1 0 0,0 1 0,0-1 0,0 0 0,1 1 10,0-1-1,0 0 1,1 0 0,-1 1 0,0-1 0,0 0-1,0 0 1,1 0 0,-1 0 0,0-1 0,0 1 0,0 0-1,0 0 1,1-1 0,-1 1 0,0-1 0,2 0-1,5-2 9,55-12 126,1 3 1,0 2 0,109-2-1,-145 13-183,12-1 280,-14-2-4104,-12 2 1437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6:00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10 4992,'0'0'100,"0"-1"1,0 1 0,0 0-1,0-1 1,0 1-1,0 0 1,0-1-1,0 1 1,0 0 0,0-1-1,0 1 1,0-1-1,0 1 1,0 0 0,0-1-1,0 1 1,0 0-1,1-1 1,-1 1-1,0 0 1,0 0 0,0-1-1,1 1 1,-1 0-1,0-1 1,1 1-1,8 5 3422,-7-4-3573,0 1 188,-1 0 0,1-1 0,0 1 0,-1 0 0,1 0-1,-1 0 1,1 0 0,-1 0 0,0 0 0,0 0 0,0 1 0,0-1-1,0 0 1,-1 1 0,1-1 0,-1 0 0,1 5 0,-1 4 389,1 1 1,-4 19-1,1-8-115,-1 41 528,-7 84 281,5-103-900,1 0 0,4 56 0,2-3 198,-3-55 404,-9-39-639,-10 2-236,0-1 1,-21 3-1,-26 7-184,62-13 176,0-1 1,0 0-1,0 0 0,0 0 0,-7-1 0,132-7 1156,-10-2-939,65 8-168,-97 2-27,-64-2-1784,-13 0 1267,0 1-1,0 0 1,0 0 0,0-1 0,0 1-1,0 0 1,0-1 0,0 1 0,0-1-1,0 0 1,0 1 0,0-1 0,-1 0-1,1 1 1,0-1 0,0 0 0,0-1-1,4-6-2161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6:00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74 6880,'-6'-3'855,"-6"-6"1399,12 9-2195,-1-1 0,1 1 1,0 0-1,0 0 0,0 0 0,0-1 1,0 1-1,0 0 0,0 0 0,0-1 1,-1 1-1,1 0 0,0 0 0,0-1 1,0 1-1,0 0 0,0 0 0,0-1 0,1 1 1,-1 0-1,0 0 0,0 0 0,0-1 1,0 1-1,0 0 0,0 0 0,0-1 1,0 1-1,0 0 0,1 0 0,-1 0 1,0-1-1,0 1 0,0 0 0,0 0 0,1 0 1,-1 0-1,0 0 0,0-1 0,0 1 1,1 0-1,-1 0 0,0 0 0,0 0 1,1 0-1,-1 0 0,0 0 0,0 0 0,1 0 1,-1 0-1,0 0 0,21-6 1389,-15 4-1203,58-11 909,123-11-1,70 16-788,-245 8-622,52 3 923,-56-2-1747,0 0 0,-1 1 0,12 3 1,4 5-1496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6:00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16 3968,'7'-15'2405,"-7"23"4131,0 16-4204,0 14-1947,-22 188 1944,7-88-1650,12-112-571,-10 85 749,12-104-893,-1 5 730,1-11-1384,-2-5-1560,3 0 453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6:01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6 137 7040,'-6'-2'2900,"18"0"-536,145-46 2893,-59 21-4195,51-13-385,-117 34-590,0 1 1,55-1-1,-53 8-65,-13 5-3441,-8 0 1334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6:01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25 4736,'0'-18'1530,"0"18"-1493,0 0-1,0 0 1,0-1-1,0 1 1,1 0-1,-1-1 0,0 1 1,0 0-1,0 0 1,0-1-1,0 1 0,0 0 1,0 0-1,1-1 1,-1 1-1,0 0 1,0 0-1,0 0 0,1-1 1,-1 1-1,0 0 1,0 0-1,1 0 0,-1 0 1,0-1-1,0 1 1,1 0-1,-1 0 1,0 0-1,0 0 0,1 0 1,-1 0-1,0 0 1,0 0-1,1 0 1,-1 0-1,0 0 0,1 0 1,-1 0-1,1 0 1,8 3 2181,-6 3-1802,-1-1-1,1 1 1,-1 0-1,0 0 1,0 0-1,-1 0 0,0 1 1,0-1-1,0 7 1,-1 11 544,-3 27 1,1-17-248,-41 452 2199,15-343-2168,22-118-1253,0-9-3048,6-16 3374,0 1-1,0-1 0,-1 0 0,1 0 1,0 0-1,0 1 0,-1-1 1,1 0-1,0 0 0,0 0 0,-1 0 1,1 0-1,0 1 0,-1-1 0,1 0 1,0 0-1,0 0 0,-1 0 1,1 0-1,0 0 0,-1 0 0,1 0 1,0 0-1,-1 0 0,1 0 0,0 0 1,0 0-1,-1 0 0,1-1 1,0 1-1,-1 0 0,1 0 0,0 0 1,0 0-1,-1 0 0,1-1 0,-1 1 1,-7-7-3241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6:03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27 3552,'-4'-14'1147,"4"14"-1104,0-1 1,0 0 0,0 1 0,0-1-1,0 1 1,0-1 0,0 1 0,1-1 0,-1 0-1,0 1 1,0-1 0,1 1 0,-1-1 0,1 1-1,-1 0 1,0-1 0,1 0 0,2-2 361,-4 4 455,-1 3-621,0-1 1,-1 1 0,1-1-1,0 1 1,-2 7 0,-3 4 87,-17 27 857,-34 47 0,-11 18 53,44-56-921,2 0 0,2 1-1,2 1 1,3 1 0,2 0 0,2 1-1,3 1 1,2 0 0,1 67 0,7-81-145,2 1 0,2 0 0,2-1 1,1 0-1,2 0 0,2-1 0,2-1 1,37 76-1,-41-98-315,2 1 1,0-1 0,0-1 0,2 0-1,0-1 1,1-1 0,26 22-1,4-4-938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6:03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4480,'0'-26'1445,"0"25"-1428,-1 1 0,1 0 0,0 0 0,0-1 0,0 1 0,0 0 0,0 0 0,0-1 0,0 1 0,0 0 0,0-1 0,0 1 0,1 0 0,-1 0 0,0-1 0,0 1 0,0 0 0,0 0 0,0-1 0,0 1 0,1 0-1,-1 0 1,0 0 0,0-1 0,0 1 0,1 0 0,-1 0 0,0 0 0,0-1 0,0 1 0,1 0 0,-1 0 0,2-1-56,0-1 170,0 0 0,0 1 0,0 0 0,1-1 0,-1 1 0,0 0-1,1 0 1,-1 0 0,1 0 0,-1 1 0,1-1 0,-1 0 0,1 1 0,-1 0 0,1 0-1,0 0 1,-1 0 0,4 0 0,-2 2 46,1 0 0,-1 0 0,1 1 0,-1-1 0,0 1 0,0 0-1,0 0 1,0 0 0,-1 0 0,1 1 0,5 7 0,4 6 426,14 27 0,-20-33-380,15 29 682,-1 2 0,-3 0 0,-1 1 0,-2 0 0,-3 1 1,10 56-1,-8-9-162,-5 1 0,-2 104 0,-8-152-549,-2 0 0,-2 1 0,-2-2 0,-2 1 0,-2-1 0,-2 0 0,-20 46 0,27-76-813,0 1 1,-2-1-1,-15 23 1,17-28-434,-1 0 1,0-1-1,0 0 1,-1 0-1,0-1 1,-10 7 0,-14 8-2245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6:09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5 453 3072,'0'0'70,"0"0"-1,0 0 1,0 0-1,-1 0 1,1 0 0,0 0-1,0 0 1,0 0-1,0 0 1,-1 0 0,1 1-1,0-1 1,0 0-1,0 0 1,0 0 0,-1 0-1,1 0 1,0 0-1,0 0 1,0 0 0,0 0-1,0 0 1,0 1-1,-1-1 1,1 0 0,0 0-1,0 0 1,0 0-1,0 0 1,0 0 0,0 1-1,0-1 1,0 0-1,0 0 1,0 0 0,-1 0-1,1 1 1,0-1 0,0 0-1,0 0 1,0 0-1,0 0 1,0 1 0,0-1-1,0 0 1,1 0-1,-1 0 1,0 0 0,0 1-1,0-1 1,0 0-1,0 0 1,0 0 0,0 0-1,0 0 1,0 1-1,0-1 1,0 0 0,1 0-1,-1 0 1,0 0-1,0 0 1,0 0 0,0 0-1,0 1 1,1-1-1,-1 0 1,0 0 0,11 8 1969,-8-7-1723,0-1-1,0 1 0,0-1 1,0 0-1,0 0 0,0 0 1,0 0-1,0-1 0,5-1 0,30-10 1322,-2-3-864,-1-3 0,-1 0 0,49-36 1,-70 45-641,0-1 0,-1-1 1,-1 0-1,0-1 0,0 0 1,-1 0-1,15-26 0,-4-1 547,30-79 0,-23 51-450,-28 66-243,0 0 0,0 1 0,0-1 0,0 0 0,1 1 0,-1-1 1,0 0-1,1 1 0,-1-1 0,0 0 0,1 1 0,-1-1 0,1 0 1,-1 1-1,2-1 0,-2 1 5,0 0 1,0 0-1,1 0 1,-1 0-1,0 0 1,0 0-1,1 0 1,-1 0-1,0 0 1,0 0-1,0 0 1,1 0-1,-1 0 1,0 1-1,0-1 1,0 0-1,1 0 1,-1 0-1,0 0 1,0 0-1,0 1 1,0-1-1,0 0 1,1 0-1,-1 0 1,0 1-1,0-1 1,0 0-1,0 0 1,0 1-1,7 22-215,8 61 234,6 157 0,-21-229 44,0 1-1,-1-1 1,0 0 0,-1 1 0,-1-1 0,-7 22 0,9-32-24,0 0 1,0 0-1,-1 0 1,1 0-1,-1 0 1,1 0 0,-1-1-1,1 1 1,-1 0-1,0-1 1,0 0-1,1 1 1,-1-1-1,0 0 1,0 0-1,-1 0 1,1 0-1,0 0 1,0-1 0,0 1-1,-1-1 1,1 1-1,0-1 1,0 0-1,-1 0 1,1 0-1,0 0 1,-4-1-1,-5 0 42,-1-1 1,1 0-1,0-1 0,-18-7 0,14 4-7,-14-4-129,1-2 0,-34-18 0,59 25-352,9 3 241,19 1 194,-11 0-11,35-2 25,-27 3-4,0-2 1,0 0-1,0-1 1,28-9 0,35-21 144,-27 9-212,-56 23 28,0 1 1,0-1-1,0 0 0,0 1 0,-1 0 0,1-1 0,0 1 0,0 0 0,0 0 0,0 0 1,0 0-1,0 0 0,0 1 0,0-1 0,-1 1 0,1-1 0,0 1 0,0 0 0,0-1 1,-1 1-1,1 0 0,0 0 0,-1 0 0,1 0 0,-1 1 0,1-1 0,-1 0 0,1 1 1,-1-1-1,0 1 0,0-1 0,0 1 0,0-1 0,0 1 0,0 0 0,0 0 0,-1 0 1,1-1-1,-1 1 0,1 0 0,0 4 0,1 19 7,-1 0-1,-1 0 1,-6 50-1,3-40 2,2-18 23,-22 202 586,20-207-273,1-13-30,1-10-28,3-29-244,1 0 1,2 0-1,1 0 1,2 1-1,2 0 1,2 0-1,1 2 1,2-1-1,1 2 1,30-48-1,-36 68-77,2 0 0,0 1-1,23-24 1,-29 33 12,0 1 0,0 0 0,0 0 0,1 1 0,0 0 1,0 0-1,0 0 0,0 1 0,1 0 0,-1 1 0,16-4 0,-20 5 28,0 1 0,0 0 0,0-1 0,0 1 0,0 1 0,0-1 0,-1 0 0,1 1 0,0-1 0,0 1 0,0 0 0,0 0 0,-1 0 0,1 0 0,0 1 0,-1-1 0,1 1 0,-1-1 0,0 1 0,1 0 0,-1 0 0,0 0 0,0 0 0,0 1 0,0-1 0,-1 0 0,1 1 0,-1-1 0,2 4 0,0 0-5,-1 0 0,0 0-1,-1 0 1,1 0 0,-1 0 0,-1 0-1,1 0 1,-1 0 0,0 0 0,0 1-1,-1-1 1,-2 12 0,1-11 39,0 0 1,-1-1-1,0 1 1,0 0-1,-1-1 1,0 0-1,0 0 0,-1 0 1,1 0-1,-1-1 1,0 1-1,-1-1 0,1-1 1,-1 1-1,0-1 1,0 0-1,-1 0 1,-12 5-1,13-6-6,-1 0 0,1-1 1,-1 0-1,0 0 0,0-1 1,0 0-1,0 0 0,0 0 1,0-1-1,0 0 0,0-1 0,0 1 1,0-1-1,0-1 0,1 1 1,-1-1-1,0 0 0,1-1 0,-1 0 1,-8-5-1,13 7-10,1 1-20,0-1 0,0 1-1,0-1 1,0 1 0,0-1-1,0 0 1,1 1-1,-1-1 1,0 0 0,0 1-1,1-1 1,-1 0 0,0 0-1,1 0 1,-1 0-1,1 0 1,-1 0 0,0-1-1,2 2-2,-1-1 0,0 1-1,1-1 1,-1 1 0,1 0-1,-1-1 1,0 1-1,1 0 1,-1-1 0,1 1-1,-1 0 1,1-1 0,-1 1-1,1 0 1,-1 0 0,1 0-1,-1 0 1,1 0 0,0-1-1,-1 1 1,1 0 0,-1 0-1,1 0 1,-1 0-1,1 0 1,-1 1 0,2-1-1,18 1 50,-19 0-52,65 1-220,-23-1 149,14 1 219,87-7 0,-134 4-114,0-1 0,1-1 0,-2 1 0,1-2 0,0 1 1,0-1-1,-1-1 0,0 0 0,0 0 0,0-1 0,-1 0 0,0 0 0,0-1 0,0 0 0,-1 0 1,0-1-1,-1 0 0,0 0 0,0-1 0,8-14 0,6-22 105,-13 29-156,11-20 0,-13 32-261,-3 9 184,-3 12 86,1-16 10,-7 117-12,7-112 18,-2 31-95,2-35 135,0 1 0,1-1-1,-1 0 1,0 0 0,1 0-1,-1 0 1,1 1 0,0-1-1,0 0 1,0 0 0,0 0-1,0 0 1,0-1 0,2 3-1,-2-4-8,0 0 0,0 0 0,-1 0 0,1 0-1,0 0 1,0 0 0,0 0 0,0-1 0,0 1-1,0 0 1,-1-1 0,1 1 0,0 0 0,0-1-1,0 1 1,-1-1 0,1 1 0,0-1 0,-1 0-1,1 1 1,0-1 0,0-1 0,20-19 97,-20 20-107,41-46 137,32-34-223,-33 42-150,-40 38 210,-1 1-1,1-1 1,0 1-1,-1-1 1,1 1-1,0-1 1,0 1-1,-1-1 1,1 1-1,0 0 1,0-1-1,0 1 1,0 0-1,0 0 1,-1-1-1,1 1 1,0 0-1,0 0 1,0 0-1,0 0 1,0 0-1,0 0 1,0 1-1,-1-1 1,1 0-1,1 1 1,-1-1 0,0 1 1,0 0-1,0 0 0,0 0 1,0 0-1,0 0 0,0 1 1,-1-1-1,1 0 1,0 0-1,-1 0 0,1 1 1,-1-1-1,1 3 0,1 2 34,-1 1-1,0 0 0,0-1 1,-1 1-1,0 12 0,-3-2 40,-2 12-76,5-28 11,0 1 1,0-1-1,0 0 1,0 1-1,0-1 0,0 0 1,0 1-1,0-1 1,1 0-1,-1 0 0,0 1 1,1-1-1,-1 0 1,2 2-1,-2-3 19,0 1 1,1-1-1,-1 0 1,0 0-1,1 1 1,-1-1-1,1 0 1,-1 0-1,0 0 1,1 0-1,-1 0 0,1 1 1,-1-1-1,0 0 1,1 0-1,-1 0 1,1 0-1,-1 0 1,0 0-1,1 0 1,-1 0-1,1 0 0,-1-1 1,0 1-1,1 0 1,-1 0-1,1 0 1,-1 0-1,1-1 1,11-7 249,-9 6-146,36-25 127,14-9-305,-47 32-11,1 1-1,-1 0 1,1 0 0,-1 1 0,1 0 0,14-3 0,-17 5 47,1 0 1,-1 1 0,1-1 0,-1 1 0,1 0-1,-1 0 1,1 0 0,-1 1 0,0-1 0,0 1-1,0 0 1,0 1 0,0-1 0,0 0 0,0 1-1,-1 0 1,1 0 0,2 4 0,6 5 111,0 1 1,-1 0-1,13 22 1,-5 1-3534,-18-31 1850,1 0-1,0-1 1,-1 1-1,0 0 1,0 0 0,0 7-1,-1-5-1021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9:35.3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220 345 3328,'-10'2'2528,"6"-1"-299,-2 0-189,4 0-1760,1-1-1,-1 1 0,0-1 0,0 0 0,1 0 0,-1 0 0,0 0 1,0 0-1,-3 0 0,5 0-195,-1-1-1,1 1 1,-1 0-1,1 0 1,-1 0-1,1-1 1,-1 1-1,1 0 1,-1-1 0,1 1-1,-1 0 1,1-1-1,-1 1 1,1-1-1,0 1 1,-1 0 0,1-1-1,0 1 1,-1-1-1,1 1 1,0-1-1,0 1 1,-1-2-1,1 0 75,0 1 0,-1-1 0,1 1 0,0-1 0,0 0 0,1 1 0,-1-1 0,1-2 0,1-4 128,1 1 0,-1-1 0,6-7-1,9-19 180,1 0-1,31-40 1,-41 63-360,1 1 1,0-1-1,0 2 1,2-1 0,-1 1-1,1 1 1,0 0-1,0 0 1,1 1-1,14-6 1,-21 11-106,18-7-13,-1 1-1,28-7 1,-44 13 11,0 1 0,0 0 0,0 0-1,1 1 1,-1 0 0,0 0 0,0 0 0,1 1 0,-1 0 0,0 0 0,0 1 0,0-1 0,10 5 0,-13-4 12,-1-1 0,1 1 0,-1 0 0,0-1 0,0 1 0,0 0-1,0 0 1,0 0 0,0 1 0,0-1 0,-1 0 0,1 1 0,1 3 0,-1-1 1,0 0 0,-1 0 0,0 1 0,1-1 0,-2 0 0,2 10 0,-2-1 8,-1-1-1,-1 1 1,1 0 0,-7 20-1,2-13 36,-1-1 1,0 1-1,-2-2 0,-1 1 1,-12 19-1,-71 86 404,-104 160 166,154-218-396,-2-1-1,-77 85 1,108-134-114,-9 9-150,22-24 94,0-1-1,0 0 0,0 0 0,0 0 1,-1 0-1,1 0 0,0 0 0,0 0 0,-1-1 1,1 1-1,-1 0 0,1-1 0,-4 2 1,4-2 246,14-2-132,-1 0 0,0 0 1,0-1-1,0 0 1,-1-1-1,1-1 0,15-8 1,11-3-182,1 1 7,1 1 0,43-8 1,-63 19 7,-1 0 1,0 1 0,1 1 0,-1 1 0,0 1 0,34 5 0,-36-3 12,0 2-1,-1 0 1,1 1 0,-1 0-1,0 2 1,-1 0 0,1 0-1,-2 2 1,1 0 0,-1 0-1,13 14 1,4 1-4184,-14-14 1599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6:10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24 6464,'-44'-15'2944,"17"10"-2560,19 2 0,8 6-288,-5-3-384,10 0 160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6:11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1109 2400,'-29'4'779,"28"-4"-757,0 0 0,0 0 0,1 0 0,-1 0 0,0 0 0,0 0 0,0 0 0,0 1 0,1-1 0,-1 0 0,0 1 0,0-1 0,1 1-1,-1-1 1,0 0 0,1 1 0,-1 0 0,0-1 0,1 1 0,-1-1 0,0 2 0,-1 0 172,2-2-117,0 0 1,0 0-1,-1 0 1,1 1-1,0-1 0,0 0 1,0 0-1,0 0 1,0 0-1,-1 0 1,1 0-1,0 0 0,0 1 1,0-1-1,0 0 1,0 0-1,0 0 1,0 0-1,0 0 0,0 1 1,0-1-1,0 0 1,-1 0-1,1 0 1,0 0-1,0 1 0,0-1 1,0 0-1,0 0 1,0 0-1,0 0 1,0 1-1,1-1 0,-1 0 1,0 0-1,0 0 1,6 5 1029,13 3 526,-14-6-1369,1-1-1,-1 0 1,0 0-1,1 0 1,-1-1 0,1 0-1,-1 0 1,1 0-1,-1-1 1,1 1-1,-1-1 1,7-2 0,-5 0-37,0 0 1,1 0 0,-1-1-1,-1 1 1,1-2-1,0 1 1,9-9 0,-1-2 46,0-1-1,-1-1 1,-1 0 0,-1 0 0,13-24 0,2-8 397,28-70 1,-24 48 195,-12 31-463,19-56 0,-34 87-600,-1 12 41,0 23 63,1 43 130,-3-1-1,-3 1 0,-4 0 1,-21 106-1,15-132 321,11-41-319,0 0 0,0 0 1,0 0-1,0 0 0,0 0 1,0 0-1,0 0 0,-1-1 0,1 1 1,-1 0-1,1-1 0,-1 1 1,0-1-1,1 1 0,-4 1 1,4-3-26,-1 0 1,1 0-1,0 1 1,0-1-1,-1 0 1,1 0-1,0 0 1,0-1-1,-1 1 1,1 0-1,0 0 1,0-1-1,0 1 1,-1 0 0,1-1-1,0 1 1,0-1-1,0 0 1,0 1-1,0-1 1,0 0-1,0 0 1,0 0-1,0 1 1,-1-3-1,-1-1 17,0 1 1,0-2-1,0 1 0,-4-9 0,-2-8-5,1 0 0,-5-25 0,6 22-273,-9-23 0,17 52-103,0-2 334,1 1 0,-1 0 1,0-1-1,1 1 1,0-1-1,0 0 0,0 1 1,0-1-1,3 3 0,0-2 21,1 0 1,-1 0-1,1-1 0,0 0 0,0 0 0,0 0 0,0-1 0,0 1 0,1-2 0,12 3 0,-2-2 57,0 0-1,34-2 0,-34-1-13,0-1-1,1 0 1,-1-1-1,0-1 0,-1 0 1,1-1-1,-1-1 1,24-12-1,-15 4-8,-1-2-1,0 0 1,-1-2 0,0-1 0,-2 0-1,29-34 1,-9 3 84,63-103 0,-81 114-104,-2 0 0,-2-2-1,-2 0 1,-1-1 0,-2 0-1,-3-2 1,-1 1 0,-2-1-1,-2-1 1,-1 1 0,-4-75-1,-1 119-16,0-3-25,0 0 0,0 1 0,0-1 0,0 0 0,-1 1 0,1-1 0,-1 1 0,1-1 0,-1 1 0,0-1 0,0 1 0,0 0 0,-3-5 0,4 7 15,-1 0 0,1-1 0,0 1 0,0 0-1,-1 0 1,1-1 0,0 1 0,-1 0 0,1 0-1,0 0 1,-1-1 0,1 1 0,0 0 0,-1 0 0,1 0-1,0 0 1,-1 0 0,1 0 0,-1 0 0,1 0-1,0 0 1,-1 0 0,1 0 0,-1 0 0,1 0-1,0 0 1,-1 0 0,1 0 0,-10 9-112,-3 19 14,13-28 105,-15 45-148,-12 70 0,11-14 383,4 0 1,2 165 0,27 132 586,-14-382-633,0 1-2749,-2-40-8975,3 3 8779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6:11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21 6144,'-19'-16'1978,"8"12"1388,15 5-2641,-2-1-454,0 0 0,1 1-1,-1-1 1,1 1 0,-1 0 0,0 0 0,3 1-1,9 3 588,20 0-99,0-1 0,1-2 0,54-4 0,-87 2-750,81-2 181,71-4-1921,-127 5 510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6:13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381 758 4576,'0'0'103,"0"0"1,0-1-1,0 1 0,0 0 1,0-1-1,0 1 1,0 0-1,0-1 1,0 1-1,0 0 0,0-1 1,0 1-1,0 0 1,0-1-1,0 1 0,-1 0 1,1 0-1,0-1 1,0 1-1,0 0 0,0-1 1,-1 1-1,1 0 1,0 0-1,0 0 0,0-1 1,-1 1-1,1 0 1,0 0-1,-1 0 1,1-1-1,0 1 0,0 0 1,-1 0-1,1 0 1,0 0-1,-1 0 0,1 0 1,0 0-1,-1 0 1,1 0-1,0 0 0,-1 0 1,1 0-1,0 0 1,-1 0-1,1 0 0,0 0 1,0 0-1,-1 0 1,1 0-1,0 0 1,-1 0-1,1 1 0,0-1 1,0 0-1,-1 0 1,1 1-1,-23 14 1002,18-10-717,-93 83 1971,57-49-1656,31-30-573,-153 153 1339,159-158-1437,1 0 0,0-1 0,1 1-1,-1 1 1,1-1 0,-1 0-1,1 1 1,1-1 0,-1 1-1,-1 6 1,3-9 1,-1-1 0,1 1 0,0 0 0,0 0 0,0 0 0,0 0 0,1 0 0,-1 0 0,0-1 0,1 1 0,-1 0 0,1 0 0,0 0 1,-1-1-1,1 1 0,0 0 0,0-1 0,0 1 0,0-1 0,1 1 0,-1-1 0,0 1 0,0-1 0,1 0 0,-1 0 0,1 0 0,0 0 0,1 1 0,2 1 31,1-1 0,-1 0-1,0 0 1,1 0 0,0-1 0,-1 0-1,1 0 1,0 0 0,-1-1-1,1 0 1,0 0 0,-1-1 0,1 1-1,7-3 1,-5 2-15,0-1-1,-1-1 0,1 0 1,0 0-1,-1 0 0,1-1 1,-1 0-1,0-1 1,11-8-1,-7 0-17,0 1 1,0-1-1,-1-1 0,-1 0 1,0 0-1,-1-1 0,8-21 1,34-101-36,-40 107-46,-7 21 27,-2 6-12,0 0 0,0 0 1,0 0-1,-1 0 0,1 0 0,-1-3 1,-1 5-172,0 6 99,-2 10 14,-14 115 13,15-107 55,0-6 10,2 30 0,0-41 42,1-1 1,0 1-1,0-1 1,0 1-1,1-1 0,0 0 1,0 0-1,0 1 1,4 6-1,-5-11-8,0 1-1,0-1 1,0 0-1,0 1 1,0-1 0,0 0-1,0 0 1,0 0-1,0 0 1,1 0 0,-1 0-1,0 0 1,1 0-1,-1-1 1,0 1-1,1 0 1,-1-1 0,1 1-1,-1-1 1,1 1-1,-1-1 1,1 0 0,0 0-1,-1 0 1,1 0-1,-1 0 1,1 0-1,0 0 1,-1 0 0,1-1-1,-1 1 1,2-1-1,3-2 25,1 1 0,-1-1 0,0-1-1,-1 1 1,1-1 0,6-6 0,28-28 112,-35 33-135,50-56 89,56-80-1,-84 104-138,5-4 53,-3-1 0,48-90 0,-3-62 34,-14-9-123,-53 178 91,31-106 55,-35 107-285,-3 23 185,0 0 0,0 1 0,0-1 0,0 0 0,0 0 0,0 0 0,0 0 1,-1 0-1,1 1 0,0-1 0,0 0 0,-1 0 0,1 0 0,0 1 0,-1-1 0,1 0 1,-1 0-1,1 1 0,-1-1 0,1 1 0,-1-1 0,0 0 0,-1 0 0,2 1 14,0 0-1,0 0 1,-1 0-1,1 0 1,0 0-1,0 0 1,-1 0-1,1 0 1,0 0-1,-1 0 0,1 0 1,0 0-1,0 0 1,-1 1-1,1-1 1,0 0-1,0 0 1,0 0-1,-1 0 1,1 1-1,0-1 1,0 0-1,0 0 1,-1 0-1,1 1 0,0-1 1,0 0-1,0 0 1,0 1-1,0-1 1,-11 16-99,2-1 0,0 1 0,-12 32 1,-14 55 66,28-79 25,-27 76 34,-19 70 195,43-132-168,2 0-1,-5 61 0,10-60 13,3 0 0,6 67 0,-3-88 10,0 0 0,2 0 0,0 0 0,0-1 0,2 0 0,0 0 1,1-1-1,12 18 0,-16-27-15,0-1 0,1 0-1,0 0 1,1-1 0,-1 1 0,1-1 0,0-1 0,11 8 0,-14-10-32,0-1 0,0 1 0,0-1 0,0 0 0,0 0 0,0 0 0,0 0 0,1 0 0,-1-1 0,0 0 0,0 1 0,1-1 0,-1 0 0,0-1 0,1 1 0,-1 0 1,0-1-1,0 0 0,0 0 0,1 0 0,-1 0 0,4-3 0,2-1 47,-1-1 0,0-1 1,0 1-1,12-15 1,25-33-41,-43 51-50,13-20 32,0-1-1,-1-1 0,16-41 0,-23 50 40,3-7-36,-1-1 0,0 0-1,8-44 1,-17 65-27,0 1-1,1 0 1,-1-1-1,0 1 1,0-1-1,0 1 1,0 0-1,-1-1 1,1 1-1,-1 0 1,1-1-1,-1 1 1,0 0-1,0 0 1,0-1-1,0 1 1,0 0-1,-1 0 1,-1-2 0,2 3 4,0 1 1,0-1 0,0 0-1,0 1 1,-1-1 0,1 0-1,0 1 1,0 0 0,-1-1-1,1 1 1,0 0 0,-1-1 0,1 1-1,0 0 1,-1 0 0,1 0-1,0 0 1,-1 0 0,1 1-1,0-1 1,-1 0 0,1 1-1,0-1 1,-1 1 0,1-1-1,0 1 1,0-1 0,0 1 0,-1 0-1,1 0 1,0 0 0,-1 1-1,-2 2-20,0-1 0,0 1 0,1 0 0,-1 0 0,1 1-1,0-1 1,0 1 0,1 0 0,-1-1 0,-3 11 0,0 5-36,-6 29 1,11-44 62,-6 23 20,2 1 0,2 0 0,0 1 0,2-1 0,1 0 0,5 33 0,-4-55 15,0 0 0,1-1 0,0 1 0,0-1-1,4 9 1,-6-14-13,1 1 0,0-1-1,-1 0 1,1 1 0,0-1 0,0 0 0,0 1-1,0-1 1,0 0 0,0 0 0,0 0-1,0 0 1,0 0 0,1 0 0,-1 0 0,0-1-1,1 1 1,-1 0 0,1-1 0,-1 1-1,0-1 1,1 1 0,-1-1 0,1 0 0,-1 0-1,1 0 1,0 0 0,2 0 0,1-2 50,1 0 0,-1 0-1,0-1 1,0 1 0,0-1 0,0-1 0,-1 1 0,1-1 0,4-5 0,91-102 423,-68 74-529,229-243-51,-252 271 56,-4 4-8,-1 0 0,1 1 0,0-1-1,0 1 1,1 0 0,-1 1 0,13-7-1,-18 10 34,1 0 0,0-1 1,-1 1-1,1 0 0,-1 0 0,1 0 0,0 0 0,-1 0 0,1 0 0,-1 0 0,1 0 0,0 0 0,-1 0 0,1 0 0,-1 0 0,1 0 1,0 1-1,-1-1 0,1 0 0,-1 0 0,1 1 0,-1-1 0,1 0 0,0 1 0,-1-1 0,0 0 0,1 1 0,-1-1 0,1 1 0,-1-1 1,1 1-1,-1-1 0,0 1 0,0-1 0,1 1 0,-1 0 0,0-1 0,0 1 0,1-1 0,-1 1 0,0 0 0,0-1 0,0 1 0,0-1 1,0 1-1,0 0 0,0 0 0,0 5-20,0 1 1,-1-1-1,-2 12 1,2-9 6,-9 51-12,-21 68 0,27-114 26,-3 14 65,-2-1-1,-1 0 1,-1 0-1,-1-2 1,-23 36-1,31-55-20,0 0 0,-1 0 1,1-1-1,-2 1 0,1-1 0,0 0 0,-1-1 1,0 1-1,0-1 0,0 0 0,-1-1 0,-7 4 0,10-5-13,-1-1 0,1 0 0,-1 0 0,0 0 0,1 0 0,-1-1 0,0 0 0,1 0 0,-1 0 0,0 0 0,0-1 0,1 0 0,-1 0 0,1 0 0,-1 0 0,1-1-1,-1 0 1,1 0 0,-8-4 0,6 1-28,1 0 0,-1 1-1,1-1 1,0-1 0,1 1-1,-1-1 1,1 0 0,0 0-1,1 0 1,-1-1 0,1 1-1,0-1 1,1 0 0,0 0-1,0 0 1,0 0 0,1 0-1,0 0 1,0 0 0,1 0-1,0-1 1,0 1 0,3-13-1,-3 18-7,1 1 0,-1-1 0,1 0 0,0 0 0,0 1 0,-1-1 0,1 0 0,0 1 0,1-1 0,-1 1 0,0-1-1,0 1 1,1-1 0,-1 1 0,1 0 0,-1 0 0,1 0 0,-1 0 0,1 0 0,0 0 0,-1 0 0,1 1 0,3-2 0,3 0 4,0 1 1,0 0 0,0 0 0,11 1 0,-4 0 13,70-1-220,-45 2 523,64-7-1,-91 4-645,-1 0-1,1-1 1,0-1-1,-1 0 1,1-1-1,-1 0 0,-1 0 1,1-2-1,11-7 1,-17 10-726,0 0-22,-1 1 1,0-1-1,-1 0 1,1 0-1,-1 0 1,1-1-1,5-8 1,2-1-1772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6:13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80 7712,'-9'0'3520,"27"5"-3072,5-10 1440,4 5-1120,44-8 768,10 5-897,22-6-351,-8 6-192,13-9-32,-10 4-32,7-9 192,-12 9-128,-7 1-2559,-14 2 1311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6:15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116 950 2400,'-9'-1'549,"8"5"331,1-3-746,0 0 0,0 0 0,1-1 1,-1 1-1,1 0 0,-1-1 0,1 1 1,-1 0-1,1-1 0,-1 1 0,1 0 1,-1-1-1,1 1 0,0-1 0,-1 1 1,1-1-1,1 1 0,1 0 606,-3-1-629,1 1-1,-1-1 1,1 0-1,0 0 1,-1 0 0,1 0-1,-1 0 1,1 1-1,0-1 1,-1 0 0,1 0-1,-1 0 1,1-1-1,0 1 1,-1 0 0,1 0-1,-1 0 1,1 0-1,0-1 1,-1 1 0,1 0-1,-1 0 1,1-1-1,-1 1 1,1 0-1,-1-1 1,1 1 0,-1-1-1,1 1 1,-1 0-1,0-1 1,1 1 0,-1-1-1,0 1 1,1-1-1,-1 0 1,37-46 2118,88-129-149,-70 103-1553,44-61 441,-71 93-673,31-63 0,-24 27 36,34-111 0,-61 160-320,-5 15-78,1 0 0,1 0 1,0 0-1,0 0 0,9-13 0,-14 27 53,1-1 0,-1 1 0,1 0 0,-1-1 0,0 1 0,1-1 0,-1 1-1,0 0 1,1-1 0,-1 1 0,0 0 0,0-1 0,0 1 0,0 0-1,0-1 1,0 1 0,0 0 0,0-1 0,0 2 0,-2 21-15,-2-1 0,0 0 0,-2 0 0,-8 23 0,-40 85-126,42-102 231,-167 334 83,-21-11 2,120-209 290,-12 21 319,87-155-702,4-5 16,-1 0 0,0 0 0,0 0 0,0 0 0,0-1 0,0 1 0,0 0 0,-1-1 0,0 0 0,-3 3 0,5-4-72,1-1 0,0 0 0,0 0 0,-1 1 0,1-1 0,0 0 0,-1 0-1,1 0 1,0 0 0,0 0 0,-1 1 0,1-1 0,0 0 0,-1 0 0,1 0 0,0 0 0,-1 0 0,1 0 0,0 0-1,-1 0 1,1 0 0,0 0 0,-1 0 0,1 0 0,0 0 0,-1 0 0,1-1 0,0 1 0,-1 0 0,1 0 0,0 0-1,-1 0 1,1-1 0,0 1 0,0 0 0,-1 0 0,1-1 0,0 1 0,0 0 0,0 0 0,-1-1 0,1 1 0,0 0 0,0 0-1,0-1 1,0 1 0,-1 0 0,1-1 0,0 1 0,0 0 0,0-1 0,0 1 0,0 0 0,0-1 0,0 1 0,0 0-1,0-1 1,0 0 0,0-2 16,1 0-1,-1 0 1,0 0-1,1 0 1,0-1 0,1-3-1,4-7-20,1 1-1,0 0 0,0 1 1,2-1-1,-1 1 1,2 1-1,-1 0 1,19-16-1,10-6-62,47-31 1,-70 53 48,190-138-83,-13-12 133,-9 0-123,-131 115-5,-75 102 224,4-10-145,3 1 1,1 1 0,-11 68-1,25-111 58,1 0-1,-1-1 0,1 1 0,0 0 0,0 0 0,1-1 0,0 1 1,-1 0-1,3 6 0,-2-10-28,-1 0-1,1 1 1,0-1 0,-1 0 0,1 0-1,0 1 1,-1-1 0,1 0-1,0 0 1,0 0 0,0 0 0,0 0-1,0 0 1,0-1 0,1 1-1,-1 0 1,0 0 0,0-1 0,1 1-1,-1-1 1,0 1 0,0-1-1,1 0 1,-1 1 0,1-1 0,-1 0-1,0 0 1,1 0 0,-1 0-1,1 0 1,-1 0 0,0 0 0,1 0-1,1-1 1,0 0 7,0 0 0,-1 0 0,1-1-1,0 1 1,-1-1 0,1 1 0,-1-1 0,0 0 0,1 0 0,-1 0-1,0 0 1,0 0 0,0 0 0,1-3 0,3-4 17,0 0-1,-1 0 1,4-10 0,1-11 9,14-60 1,-20 72-37,32-161-73,-36 174 52,1 0 1,0 0 0,1 0 0,-1 0 0,1 0-1,0 0 1,0 0 0,1 1 0,-1-1-1,1 1 1,0-1 0,0 1 0,1 0 0,-1 0-1,1 1 1,0-1 0,0 1 0,0 0-1,0 0 1,0 0 0,1 0 0,-1 1 0,8-3-1,8-3-16,1 2-1,0 0 1,0 1-1,0 1 1,1 1-1,33-1 1,-50 4 19,0 0 1,-1 1-1,1-1 0,-1 1 1,1 0-1,-1 0 1,7 3-1,-9-3 11,0 0 0,0 0 1,0 0-1,0 1 0,0-1 0,0 1 0,0-1 0,0 1 0,-1 0 0,1 0 0,0 0 1,-1 0-1,0 0 0,1 0 0,0 4 0,4 10 95,-2 1 1,0 0-1,-1 0 1,-1 1-1,0 24 0,1 1 74,-2-32-148,10 79 367,-9-77-305,1 0 1,0 0-1,1-1 1,10 22-1,-12-30-56,0-1-1,1 1 0,0 0 1,0-1-1,0 1 1,0-1-1,0 0 1,6 5-1,-7-7-22,0 0 1,0 1-1,0-1 0,0 0 1,0 0-1,0 0 0,1 0 1,-1-1-1,0 1 0,1 0 1,-1-1-1,0 0 0,1 0 1,-1 1-1,1-1 0,-1-1 1,4 1-1,6-5-6,0 1 0,0-2-1,-1 1 1,1-2 0,18-14 0,-16 12-135,104-64-4853,-96 61 1071,39-13 0,-20 12 280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6:17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5 391 4064,'-5'-10'1201,"11"10"214,13 1-186,1-4-92,77-14 2132,-85 13-2995,1 0 1,-1-1-1,1 0 1,-1-1 0,18-11-1,-9 2 239,-1 0-1,36-35 1,-47 41-397,-1-1-1,0 0 1,0 0 0,-1-1 0,-1 1 0,1-2-1,8-22 1,-14 30-88,0 1 0,0-1 0,0 0 0,-1 1 0,0-1 0,1 0 0,-1 1 0,0-1 0,-1 0 0,1 1 0,-1-1 0,0 0-1,0 1 1,0-1 0,0 1 0,-3-6 0,3 7-38,-1 0 0,1-1 0,-1 1-1,0 0 1,0 0 0,0 0 0,0 0-1,0 0 1,0 1 0,0-1 0,-1 0-1,1 1 1,0 0 0,-1 0 0,0 0-1,1 0 1,-1 0 0,0 0 0,1 0-1,-1 1 1,0 0 0,0-1 0,-4 1-1,-1 1-12,0 0-1,-1 0 1,1 0-1,0 1 1,0 0-1,0 1 1,0 0-1,1 0 0,-1 0 1,1 1-1,0 1 1,0-1-1,0 1 1,0 0-1,1 0 0,0 1 1,0 0-1,0 0 1,1 1-1,0-1 1,0 1-1,1 0 0,0 0 1,0 1-1,-3 8 1,3-8 66,2 0 1,-1-1-1,1 1 1,0 0-1,0 0 0,1 0 1,0 0-1,1 1 1,0-1-1,0 0 1,0 0-1,1 0 1,1 0-1,-1 0 1,1 0-1,1 0 1,-1 0-1,1 0 1,1-1-1,-1 0 0,1 1 1,1-1-1,-1-1 1,1 1-1,9 9 1,-9-12 56,-1 0 0,1 0 0,-1-1 0,1 1 0,0-1 0,0-1 0,1 1 0,-1-1 0,1 0 1,-1 0-1,1 0 0,-1-1 0,1 0 0,0 0 0,11 0 0,-9-1-17,-1 0 0,0-1 0,0-1 1,0 1-1,1-1 0,-1 0 0,-1-1 0,1 1 1,0-1-1,-1-1 0,1 1 0,8-8 0,10-11 67,0-1-1,-1-1 0,34-46 0,3-2-63,-32 41-70,-3 4-93,25-35-1,-56 69-195,-2 1 259,1 1-1,0 0 1,-7 15 0,6-5 48,1 0 0,0 1 1,1 0-1,2 0 1,0 0-1,1 0 0,1 1 1,2 26-1,-1-46-45,4 21 256,-4-21-229,0-1 0,0 1 1,1-1-1,-1 1 0,0 0 0,0-1 0,1 1 0,-1-1 1,0 1-1,1-1 0,-1 1 0,1-1 0,-1 0 0,1 1 1,-1-1-1,1 1 0,-1-1 0,1 0 0,-1 1 0,1-1 1,-1 0-1,1 0 0,-1 1 0,1-1 0,0 0 0,-1 0 1,1 0-1,-1 0 0,1 0 0,0 0 0,-1 0 0,1 0 1,0 0-1,-1 0 0,2 0 0,3-3 32,1 0-1,-1 0 1,1 0-1,-1 0 1,0-1-1,-1 0 1,1 0 0,-1-1-1,8-8 1,-1 1 20,148-156 300,-58 61-1008,-88 118 277,0 3 386,0 0 1,24 18-1,-21-21 102,-6-2-79,1-1 0,1 0 0,-1 0 0,1-2 0,0 1 1,25 8-1,-33-14-14,0-1 0,1 1 0,-1-1 0,0 0 0,0 0 0,0 0 0,0-1 0,0 1 0,0-1 0,0 0 0,0 0 0,0-1 0,0 1 0,0-1 0,0 0 0,-1 0 0,7-5 0,-3 2 6,0 0 0,-1-1 0,1 0 0,-1 0 0,-1-1 0,1 0 0,7-13 0,-11 18-36,-1-1 1,0 0 0,0 1 0,0-1-1,0 0 1,0 1 0,-1-1 0,1 0-1,-1 0 1,0 0 0,0 0 0,0 1-1,0-1 1,0 0 0,0 0 0,-2-4-1,2 6-7,-1 0-1,1 0 0,-1 0 0,0-1 0,1 1 0,-1 0 0,0 0 0,0 0 1,1 0-1,-1 0 0,0 1 0,0-1 0,0 0 0,0 0 0,0 0 1,0 1-1,-1-1 0,1 1 0,0-1 0,0 1 0,0-1 0,-1 1 1,1 0-1,0-1 0,0 1 0,-1 0 0,1 0 0,0 0 0,-1 0 1,1 0-1,0 0 0,0 1 0,-1-1 0,1 0 0,0 1 0,0-1 1,-3 2-1,-2 0-27,0 0 1,0 1-1,0-1 0,0 2 1,0-1-1,1 1 1,-1-1-1,1 2 1,0-1-1,0 0 1,-8 10-1,8-6 9,0-1 0,1 0 0,-1 1-1,2 0 1,-1 0 0,1 0 0,0 1 0,-2 10 0,2-5 42,1 0 0,1-1 0,0 1 0,1 0 1,0 0-1,1 0 0,1 0 0,0 0 1,1 0-1,0-1 0,7 17 0,-8-24 28,1 0 0,-1-1 1,2 1-1,-1-1 0,0 1 0,1-1 0,7 8 0,-8-11-24,-1 0 1,0 0-1,1 0 1,-1 0-1,1-1 0,0 1 1,-1-1-1,1 0 1,0 0-1,0 0 1,0 0-1,0 0 0,0-1 1,0 1-1,0-1 1,0 0-1,0 0 1,3 0-1,5-2-4,0 0 0,0-1 0,-1 0 0,1-1 0,-1 0 0,0-1 0,0 0 0,16-11 1,-9 6-6,182-120 99,-167 108-47,-17 12-51,-1 0 0,0-1 0,0 0 0,-1-1 0,22-26 0,-32 34-4,0 0 1,-1 0-1,1 0 0,-1 0 0,0-1 0,0 1 0,-1-1 0,1 1 0,0-7 1,-6-2-49,4 12 34,0 1 0,0 0 0,-1-1 0,1 1 0,0-1 0,0 1 0,-1-1 0,1 1 0,0-1 0,0 1 0,0 0 0,0-1 0,0 1 0,0-1 0,0 1 0,0-1 0,0 1 0,0-1 0,0 1 0,0-1 0,0 1 0,0-1 0,1 0 0,1-2-165,-2 2 168,0 1-1,0 0 0,0 0 0,0 0 0,0-1 0,1 1 1,-1 0-1,0 0 0,0 0 0,0 0 0,1 0 1,-1-1-1,0 1 0,0 0 0,0 0 0,1 0 0,-1 0 1,0 0-1,0 0 0,0 0 0,1 0 0,-1 0 1,0 0-1,0 0 0,1 0 0,-1 0 0,0 0 0,0 0 1,0 0-1,1 0 0,-1 0 0,0 0 0,0 0 1,1 0-1,-1 0 0,0 0 0,0 0 0,0 1 0,1-1 1,-1 0-1,0 0 0,5 1-4,-1 0-1,0 0 1,0 1 0,1-1 0,-1 1 0,0 0-1,0 0 1,0 0 0,-1 1 0,1 0-1,0-1 1,-1 1 0,0 0 0,0 1-1,0-1 1,0 0 0,0 1 0,-1 0-1,1-1 1,1 6 0,3 6-35,-2 0 1,0 0 0,-1 1-1,4 20 1,-5-18 32,-1-9 41,0 0 1,0-1-1,1 1 1,0-1-1,0 0 1,9 16-1,-12-24-18,1 1 0,-1-1 0,1 1-1,-1-1 1,1 1 0,0-1 0,-1 1-1,1-1 1,0 0 0,-1 1 0,1-1-1,0 0 1,-1 1 0,1-1 0,0 0-1,-1 0 1,1 0 0,0 0 0,0 0-1,-1 0 1,1 0 0,0 0 0,0 0-1,-1 0 1,1 0 0,0 0-1,-1 0 1,1-1 0,0 1 0,-1 0-1,1-1 1,0 1 0,0-1 0,3-2 69,0 0 1,0 0-1,0 0 1,3-5-1,-3 4-48,39-43 30,-32 33-74,1 0-1,0 1 1,1 0 0,1 1 0,23-17-1,-27 22-117,-8 5 81,0 1 1,0-1 0,1 1-1,-1-1 1,0 1-1,1 0 1,-1-1-1,1 1 1,3-1 0,-6 2 40,1 0-1,-1 0 1,0 1 0,0-1 0,0 0 0,0 0 0,1 0 0,-1 0 0,0 0 0,0 0 0,0 0 0,0 0 0,1 1 0,-1-1 0,0 0-1,0 0 1,0 0 0,0 0 0,0 0 0,0 1 0,1-1 0,-1 0 0,0 0 0,0 0 0,0 0 0,0 1 0,0-1 0,0 0 0,0 0 0,0 0-1,0 1 1,0-1 0,0 0 0,0 0 0,0 0 0,0 1 0,0-1 0,0 0 0,0 0 0,0 1 0,-3 9-64,2-7 36,-8 27-70,2-4 130,-8 38 0,14-58-1,0 0 0,1 1 0,0-1 0,0 0 0,0 1 0,1-1 0,-1 0 0,2 0 0,-1 1-1,1-1 1,3 10 0,-4-15-4,0 0 0,-1 0-1,1 0 1,0 1 0,0-1-1,0 0 1,0 0 0,0 0-1,0-1 1,0 1 0,0 0-1,0 0 1,0 0 0,0-1-1,0 1 1,1 0 0,-1-1-1,0 0 1,1 1 0,-1-1-1,0 0 1,1 1 0,-1-1-1,0 0 1,1 0 0,-1 0-1,1 0 1,-1 0 0,0 0-1,1-1 1,-1 1 0,2-1-1,5-2 29,-1 0 0,0 0 1,0 0-1,10-7 0,-13 7-31,73-48 195,15-10-168,-88 59-59,0 0 1,1 0 0,-1 0-1,8-1 1,-11 2 7,0 1 0,-1 0 0,1 0 1,0 0-1,0-1 0,0 1 0,0 0 0,-1 0 0,1 0 0,0 0 0,0 0 0,0 1 0,0-1 1,-1 0-1,1 0 0,0 1 0,0-1 0,0 0 0,-1 1 0,1-1 0,0 0 0,0 1 0,-1-1 1,1 1-1,0-1 0,-1 1 0,1 0 0,-1-1 0,1 1 0,-1 0 0,1 0 0,1 4-17,-1-1-1,0 0 0,0 1 1,0-1-1,-1 1 1,1-1-1,-1 1 0,-1 7 1,-7 38-10,5-35 22,-3 11-26,-1 0 0,-1-1 1,-21 44-1,-44 67-17,52-99 104,-94 185 54,70-132-63,-81 148 304,123-234-338,-6 12 73,-1-1 1,-16 20-1,24-32-43,-1 0 0,0 0-1,0 0 1,0 0-1,0-1 1,0 1 0,-1-1-1,1 0 1,-1 0 0,1 0-1,-1-1 1,0 1 0,0-1-1,1 0 1,-9 1 0,10-2-16,0 0 1,0 0 0,0 0 0,0 0 0,0 0 0,1-1-1,-1 1 1,0-1 0,0 0 0,0 1 0,1-1-1,-1 0 1,0 0 0,1 0 0,-4-2 0,2 0 6,0 0 0,1 0 0,-1 0 0,1 0 0,-1 0 0,1 0 1,-2-5-1,-1-4 20,0 0 1,1-1-1,-4-16 1,7 28-49,-4-29 16,0 0 0,2 1 0,1-1 0,3-48 0,-1 75-17,1-18-11,1 0-1,0 0 1,2 1 0,0-1 0,11-31 0,-9 38 5,-1 1 0,2 1 1,0-1-1,0 1 1,1 0-1,0 0 1,1 1-1,1 1 1,14-14-1,-6 9 1,1 2 1,0 0-1,0 1 0,2 1 0,-1 1 0,27-8 1,137-36-56,148-15-250,-269 61 348,-22 9-4089,-18 3 1479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6:19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401 33 3808,'2'-3'522,"1"-1"-1,-1 1 1,1 0 0,0 1-1,0-1 1,0 0 0,0 1-1,1 0 1,-1 0 0,6-3-1,-9 5-493,0 0 1,0 0-1,0 0 0,0 0 0,0 0 0,1 0 0,-1 0 0,0 0 0,0 0 0,0 0 0,0 0 1,0 0-1,0 0 0,0 0 0,0 0 0,0 0 0,0 0 0,0 0 0,0 0 0,0 0 0,0 0 0,0 0 1,0 0-1,0 0 0,1 0 0,-1 0 0,0 0 0,0 0 0,0 0 0,0 0 0,0 0 0,0 1 1,0-1-1,0 0 0,0 0 0,0 0 0,0 0 0,0 0 0,0 0 0,0 0 0,0 0 0,0 0 0,0 0 1,0 0-1,0 0 0,0 0 0,0 0 0,0 0 0,0 0 0,0 1 0,0-1 0,0 0 0,0 0 0,0 0 1,0 0-1,0 0 0,0 0 0,0 0 0,0 0 0,-1 0 0,1 0 0,0 0 0,0 0 0,0 0 1,0 0-1,0 0 0,0 0 0,0 0 0,0 0 0,-5 9 682,-10 9-181,-6 2-63,-70 65 849,68-59-1024,1 0-1,1 1 1,-21 36 0,-135 300 823,175-359-1117,-2 5 14,1-1-1,-1 1 1,1 0-1,1 0 1,-2 11-1,4-18 20,-1 0 0,1 0 0,0 0 0,0 0 0,1 0-1,-1 0 1,0 0 0,1 0 0,-1 0 0,1 0 0,0 0 0,-1 0 0,1 0 0,0 0-1,0-1 1,0 1 0,0 0 0,1-1 0,-1 1 0,0-1 0,1 1 0,-1-1 0,1 1 0,-1-1-1,1 0 1,0 0 0,0 0 0,-1 0 0,1 0 0,3 0 0,5 3 95,0-1 0,0-1 0,0 1 0,1-2 0,-1 0 0,0 0 0,12-1 0,75-9 194,-41 3-129,132-16 325,-143 17-273,-28 1 23,-17 4-273,0-1 1,1 1-1,-1 0 0,0 0 0,1 0 0,-1-1 0,1 1 0,-1 0 0,0-1 0,1 1 0,-1 0 0,0-1 0,0 1 0,1 0 0,-1-1 0,0 1 0,0 0 1,0-1-1,1 1 0,-1-1 0,0 1 0,0 0 0,0-1 0,0 1 0,0-1 0,0 0-269,-1-1 1,1 1-1,-1 0 0,0 0 0,0 0 1,1 0-1,-1 0 0,0 0 0,0 0 1,0 1-1,0-1 0,0 0 0,0 0 1,-2 0-1,-3-4-1054,-13-13-2627,0 1 1308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6:19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51 107 4576,'-29'-6'1450,"11"6"-155,14 2-233,7-2 549,51-1 452,-1-2-1,105-21 0,289-48-964,-435 71-1218,1 0 0,23 1 0,-32 1-403,-1-1-1,1 1 0,0 0 1,-1 0-1,1 0 1,0 0-1,-1 0 1,0 1-1,1 0 0,-1-1 1,0 1-1,0 1 1,6 3-1,4 10-1897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6:21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11 560 3712,'-9'-4'806,"7"3"-253,5 1 908,0 0-159,-2 0-1003,0 0 0,0-1 0,0 1 0,0-1 0,0 1 0,0 0 0,0-1 0,0 0 0,-1 1 0,1-1 0,0 1 0,0-2 0,21-22 608,-16 17-447,2-3-175,0-1 1,-1 0-1,0-1 0,6-13 1,21-55 636,-16 34-434,6-8 36,3 1 0,2 1 0,56-74 0,-83 122-517,1 0 0,0 0 0,0 1 0,1-1 0,-1 1 0,1 0 1,-1 0-1,9-4 0,-12 6-9,0 1 0,1 0 0,-1 0 0,0 0 0,0 0 0,1 0 0,-1 0 0,0 0 0,1 0 0,-1 0 0,0 0 0,0 0 0,1 0-1,-1 0 1,0 0 0,0 0 0,1 0 0,-1 0 0,0 0 0,0 0 0,1 0 0,-1 1 0,0-1 0,0 0 0,1 0 0,-1 0 0,0 0 0,0 1 0,0-1 0,1 0 0,-1 0 0,0 0 0,0 1 0,0-1 0,0 0 0,1 0 0,-1 1 0,0-1 0,0 0 0,0 0 0,0 1 0,0-1 0,3 17-34,-6 24 244,-10 58 1,4-37-183,3-22 16,-5 60 15,10-86-23,1 1 1,1-1 0,0 1-1,6 25 1,-6-36-2,0 0 0,0 0 0,1 0 0,-1 0 0,1 0 0,0-1 0,0 1 0,1-1 0,-1 1 0,1-1 0,0 0 0,0 0 0,6 5 0,-5-5 9,1 0-1,0 0 0,1 0 1,-1-1-1,0 0 1,1 0-1,-1 0 0,1-1 1,5 1-1,7 0 52,-1-1 0,1-1 0,0-1 0,-1 0 0,26-6 0,-24 3-64,-1-1-1,1-1 0,-1 0 0,0-2 0,-1 0 0,0-1 1,0-1-1,-1 0 0,0-1 0,-1-1 0,18-17 0,5-9-21,-2-2-1,53-78 1,-83 110 31,-4 6-31,0 0 1,-1 0-1,1 0 0,-1 0 0,1 0 0,-1 0 0,0-1 1,0 1-1,0 0 0,1-5 0,-12 17-108,-12 23 103,2 0 1,-23 50 0,-27 44-321,66-121 353,-1 0-1,1 0 1,1 0-1,-1 1 1,1 0-1,0 0 0,1 0 1,-1 0-1,1 0 1,-1 15-1,2-21-13,1-1 1,0 1-1,0 0 1,0 0-1,1 0 0,-1 0 1,0 0-1,0-1 1,0 1-1,1 0 1,-1 0-1,0 0 0,1 0 1,-1-1-1,0 1 1,1 0-1,0 1 0,0-2-2,-1 0 0,1 0 0,-1 0 0,0 1 0,1-1 0,-1 0 0,1 0 0,-1 0 0,1 0 0,-1 0 0,1 0-1,-1 0 1,1 0 0,-1 0 0,1 0 0,-1 0 0,0 0 0,1 0 0,-1 0 0,1 0 0,-1-1 0,1 1 0,3-2 67,0-1 0,0 1 1,-1-1-1,1 1 0,3-4 1,-7 5-87,9-8 56,-1 0 0,0-1 0,0 0 1,-1 0-1,-1 0 0,0-1 0,6-15 0,3-9-40,9-37-1,11-48-378,-32 116-5,-2 11 192,-4 19 43,3-20 63,-2 18 30,0 0 0,2 0 0,1-1 0,1 1 0,9 44 0,-11-65 63,1 0 0,0 1 0,0-1 0,1 0 0,-1 0 0,1 0 0,-1 0 0,1 0 0,0 0 0,0-1 0,0 1 0,1-1 0,-1 1 0,1-1 0,-1 0 0,1 0 0,0 0 0,0 0 0,0 0 0,0-1 0,0 1 0,0-1 0,0 0 0,0 0 0,0 0 0,1 0 0,-1-1 0,0 1 0,1-1 0,-1 0 0,5 0 0,2-1 44,0-1 0,0 0 0,0-1 0,0 0 0,0 0 0,-1-1 0,0-1 0,11-5-1,1-3-53,0-2 0,22-17-1,-12 3 21,-1-2 0,32-40 0,-21 22-46,-34 41-50,-6 6 37,1-1-1,0 1 1,-1 0-1,1 0 1,0 0-1,0 0 1,1 0-1,-1 0 1,0 1-1,0-1 1,1 1-1,-1-1 1,1 1 0,0 0-1,-1 0 1,1 0-1,0 0 1,-1 1-1,4-1 1,-5 1 17,0 0-1,-1 0 1,1 0 0,0 1 0,-1-1 0,1 0 0,0 1 0,-1-1-1,1 0 1,0 1 0,-1-1 0,1 1 0,-1-1 0,1 1 0,0-1-1,-1 1 1,0 0 0,1-1 0,-1 1 0,1 0 0,-1-1 0,0 1-1,1 0 1,-1-1 0,0 1 0,0 0 0,0 0 0,1-1 0,-1 1-1,0 1 1,2 29-80,-2-28 83,-3 38 130,-1-1 1,-19 77-1,17-93-12,6-18 307,1-4-148,7-10-52,11-20-241,-18 26 47,30-54-27,-23 39-45,2 1-1,0-1 1,17-20-1,-27 36 40,1 0-1,-1 1 0,1-1 0,-1 0 1,1 1-1,0-1 0,-1 1 1,1-1-1,0 1 0,-1-1 1,1 1-1,0-1 0,0 1 0,-1 0 1,1-1-1,0 1 0,0 0 1,0 0-1,0 0 0,-1-1 0,2 1 1,-1 1-7,0-1 1,0 0 0,-1 0 0,1 1-1,0-1 1,-1 1 0,1-1 0,0 1-1,-1-1 1,1 1 0,-1-1 0,1 1-1,-1-1 1,1 1 0,-1 0 0,1-1-1,-1 1 1,1 1 0,1 2-34,0 0-1,-1 0 1,1 1 0,-1-1 0,0 1 0,0 7-1,0 5 29,0 0-1,2 0 1,0 0 0,1-1-1,9 26 1,-13-40 38,1-1 0,-1 0 1,1 0-1,0 1 0,-1-1 1,1 0-1,0 0 0,0 0 1,0 0-1,0 0 0,0 0 1,0 0-1,1 0 1,-1 0-1,0-1 0,0 1 1,0 0-1,1-1 0,-1 1 1,0-1-1,3 1 0,-2-1 7,0 0 0,0 0-1,1 0 1,-1 0 0,0 0 0,0-1-1,0 1 1,1-1 0,-1 0-1,0 1 1,0-1 0,2-2 0,5-2 48,0-1 1,-1 0 0,1 0-1,9-12 1,9-11-66,-2 0 0,-2-2 1,22-36-1,33-43-105,-67 96 61,18-24-163,-27 40-45,0 7 159,-1 11 270,-1-19 20,-1 10-4809,-3-20-804,0-3 2560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9:48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499 518 2240,'0'-1'34,"-2"-7"663,9 10 4113,-7-2-4718,0 0-1,0-1 1,0 1 0,0-1-1,0 1 1,0-1 0,0 1-1,0-1 1,0 1 0,0 0-1,-1-1 1,1 1 0,0-1 0,0 1-1,0 0 1,-1-1 0,1 1-1,0-1 1,-1 1 0,1 0-1,0-1 1,0 1 0,-1 0-1,1 0 1,-1-1 0,1 1-1,0 0 1,-1-1 0,-11-6 630,-14-5 599,19 9-1030,0 0 0,0 0 0,-1 0 0,1 1 0,-15-3 0,3 4-128,0 0 0,0 1-1,0 1 1,0 1 0,0 1 0,0 0 0,0 2 0,-35 12 0,39-11-78,0 1 0,0 0 1,0 1-1,1 1 1,0 0-1,1 1 0,0 0 1,1 1-1,0 1 1,-19 23-1,29-32-57,-2 1 51,0 1 1,1 0-1,0 0 1,0 0 0,-2 8-1,4-12-69,1-1 0,0 1 0,0 0 0,-1 0 0,1 0 0,0 0 0,0 0-1,0 0 1,0 0 0,0 0 0,0 0 0,0 0 0,0 0 0,1 0 0,-1 0 0,0 0-1,1 0 1,-1 0 0,0 0 0,1 0 0,-1 0 0,1 0 0,0-1 0,-1 1-1,1 0 1,0 0 0,-1-1 0,1 1 0,0 0 0,0-1 0,-1 1 0,1-1-1,0 1 1,0-1 0,0 1 0,0-1 0,0 0 0,2 1 0,8 2 42,1-1 0,0 0 0,0 0 1,1-2-1,21 0 0,10 0 136,105 17-119,-128-15-101,-7 0 27,0 1-1,0 1 1,0 0-1,24 10 1,-32-12 15,0 1 1,-1 0 0,1 1 0,-1-1-1,1 1 1,-1 0 0,0 0 0,-1 1-1,1 0 1,-1-1 0,0 2 0,7 9-1,-9-10 66,0 0 0,0 0 0,-1 0 0,0 0-1,1 0 1,-2 1 0,1-1 0,-1 0 0,0 8-1,0-1 33,-2 0 0,1-1 0,-5 15 0,4-16-19,-2 1 0,1 0 0,-1-1 1,-7 13-1,8-19-44,0 1-1,0 0 1,-1-1-1,1 0 1,-1 0 0,0 0-1,0 0 1,-1-1-1,1 1 1,-1-1-1,-5 3 1,0-2-24,0 0 0,-1 0 1,0-1-1,0 0 0,0 0 0,0-2 0,0 1 0,0-1 1,0-1-1,-12-1 0,-2-1 42,0-1 0,1-1 0,-35-10 0,12-1-351,42 14-117,6 1 152,14 6 74,27 8 238,-22-9 13,0 0 1,0-2 0,0 0-1,0-1 1,41-1-1,-49-3-2,0 1-1,0-1 1,0-1-1,-1-1 1,1 1-1,-1-2 1,1 1-1,-1-2 1,-1 1-1,1-2 1,13-9-1,5-8 148,31-35 0,-33 32-204,46-38-1,-2 15 136,46-37-104,-83 68-63,-14 8-362,-39 25 438,2 0 0,-1 2 0,2 0 0,0 1 0,1 0 1,-22 35-1,31-42-58,1 0 0,0 1 0,0 0 1,1 0-1,0 0 0,1 1 0,-3 14 0,6-22 16,-1 0-1,1 0 1,0 0-1,0 0 0,1 0 1,-1 0-1,1 0 1,-1 0-1,1-1 0,0 1 1,1 0-1,-1 0 1,1-1-1,-1 1 0,1-1 1,0 1-1,1-1 0,-1 0 1,0 0-1,1 0 1,0 0-1,0 0 0,0-1 1,0 1-1,4 2 1,-2-3 25,-1 0 0,0 0 0,0 0 1,1-1-1,-1 0 0,1 1 1,0-2-1,-1 1 0,1 0 0,0-1 1,-1 0-1,1 0 0,0 0 1,-1-1-1,1 0 0,0 0 0,-1 0 1,1 0-1,-1-1 0,0 1 0,8-5 1,4-3 14,0 0 0,-1-2 1,0 1-1,17-17 0,59-64 2,-68 65-88,1 1-1,2 1 0,49-35 1,-71 56 11,-4 2 13,1 1-1,-1 0 1,1-1-1,-1 1 1,0 0-1,1 0 1,-1-1-1,1 1 0,-1 0 1,1 0-1,-1-1 1,1 1-1,-1 0 1,1 0-1,-1 0 1,1 0-1,-1 0 1,2 0-1,-2 1 7,1-1 0,0 1 1,-1 0-1,1 0 0,-1 0 0,0 0 0,1 0 1,-1 0-1,0-1 0,1 1 0,-1 0 0,0 0 0,0 0 1,0 0-1,0 1 0,1 13 9,-1-1 0,-1 1 0,0-1 0,-1 0 0,-5 22 0,-3 22 120,1 9 256,9-67-378,0 0 0,0 0 0,0 0 0,0 0 0,0 0 0,0 1 0,1-1 0,-1 0 0,0 0 1,0 0-1,0 0 0,0 0 0,0 0 0,0 0 0,0 0 0,0 0 0,0 0 0,0 0 0,0 0 0,1 1 0,-1-1 0,0 0 0,0 0 0,0 0 0,0 0 1,0 0-1,0 0 0,0 0 0,1 0 0,-1 0 0,0 0 0,0 0 0,0 0 0,0 0 0,0 0 0,0 0 0,0 0 0,0 0 0,1 0 0,-1 0 0,0 0 0,0-1 1,0 1-1,0 0 0,0 0 0,0 0 0,0 0 0,0 0 0,0 0 0,1 0 0,-1 0 0,0 0 0,0 0 0,0 0 0,0-1 0,0 1 0,0 0 0,0 0 1,0 0-1,0 0 0,0 0 0,0 0 0,0 0 0,0 0 0,0-1 0,24-44 125,-17 31-124,0 0 1,1 1-1,0-1 1,1 2-1,14-16 1,-11 16-85,-5 3 29,2 1 1,-1 0-1,1 1 1,13-9-1,-21 15 35,0 1 0,1-1-1,-1 0 1,0 1 0,1-1-1,-1 1 1,0 0 0,1 0-1,-1-1 1,1 1 0,-1 0-1,0 0 1,1 0 0,-1 0 0,1 0-1,-1 1 1,2-1 0,-2 0 12,-1 1 0,1-1 1,-1 0-1,1 1 0,0-1 1,-1 1-1,1-1 0,-1 1 1,1-1-1,-1 1 0,1-1 1,-1 1-1,1-1 0,-1 1 1,0 0-1,1-1 0,-1 1 1,0 0-1,1-1 0,-1 1 1,0 0-1,0-1 1,0 1-1,0 0 0,0 0 1,0-1-1,0 1 0,0 0 1,0-1-1,0 1 0,0 0 1,0 0-1,-9 41 68,-1 14-262,8-36 278,1-14-44,0 0-1,0 0 1,1 0 0,0-1-1,1 13 1,-1-18-32,0 0 1,0 1-1,0-1 1,0 0-1,0 0 1,0 0-1,0 1 1,0-1-1,0 0 1,1 0-1,-1 0 1,0 1-1,0-1 1,0 0-1,0 0 1,0 0-1,1 0 0,-1 1 1,0-1-1,0 0 1,0 0-1,1 0 1,-1 0-1,0 0 1,0 0-1,0 0 1,1 0-1,-1 1 1,0-1-1,0 0 1,1 0-1,-1 0 1,0 0-1,0 0 1,1 0-1,-1 0 1,0 0-1,0-1 1,0 1-1,1 0 1,-1 0-1,0 0 1,0 0-1,0 0 1,1 0-1,-1 0 1,0-1-1,11-6 31,-10 5-3,86-75 27,-67 57-14,0 1 1,1 2-1,44-30 1,-64 46-83,1 0 1,-1 0 0,1 1 0,-1-1 0,1 0 0,0 1-1,-1-1 1,1 1 0,0-1 0,-1 1 0,1 0-1,0 0 1,0 0 0,-1 0 0,1 0 0,0 0 0,-1 0-1,1 1 1,2-1 0,-2 2 24,0-1-1,0 0 1,0 1 0,0-1-1,0 1 1,-1-1-1,1 1 1,0 0 0,-1 0-1,1 0 1,-1 0 0,0 0-1,2 3 1,6 14 48,10 31 0,2 3-192,-18-46 101,1 2 137,0-1 0,10 15 1,-13-21-70,-1-1 1,1 0 0,0 0-1,0 1 1,0-1-1,0 0 1,0 0 0,1 0-1,-1 0 1,0 0-1,0 0 1,1-1 0,-1 1-1,0 0 1,1-1-1,-1 1 1,1-1 0,-1 1-1,1-1 1,-1 0 0,1 0-1,-1 1 1,1-1-1,2 0 1,-3-1-8,0 1 0,0-1 1,1 1-1,-1-1 0,0 0 1,0 0-1,0 1 0,0-1 0,0 0 1,0 0-1,0 0 0,0 0 1,0 0-1,1-1 0,11-21 106,-3 7-49,5-5-14,-2 0 1,16-32 0,-10 16-179,-16 32 146,-3 4-25,0 1 0,0-1 0,0 1 0,0 0 0,1-1 0,-1 1 0,0-1 0,0 1 0,0 0 0,1-1 0,-1 1 0,0 0 0,1-1 0,-1 1 0,0 0 0,1-1-1,-1 1 1,0 0 0,1 0 0,-1-1 0,1 1 0,0 16-336,-1 38 322,9 75 1,-8-126 44,-1 0 0,1 0 0,0 0 0,0 0 0,0-1 0,0 1 0,4 5 0,-5-8-20,1 1 0,-1 0-1,1-1 1,-1 1 0,1-1 0,-1 1 0,1 0-1,-1-1 1,1 1 0,0-1 0,-1 0-1,1 1 1,0-1 0,-1 1 0,1-1-1,0 0 1,-1 0 0,1 1 0,0-1-1,0 0 1,0 0 0,-1 0 0,1 0-1,0 0 1,0 0 0,-1 0 0,1 0-1,0 0 1,0 0 0,0 0 0,-1-1 0,1 1-1,0 0 1,0 0 0,0-1 0,7-5 28,-1 1 0,-1-2 0,1 1 1,-1 0-1,0-1 0,-1 0 0,1-1 0,5-11 1,13-15 3,43-44 61,9-11-47,-62 70-50,0-1 1,-2 0-1,11-24 0,48-153-2,-8-76-71,-62 266 73,0 3-19,-1-1 0,1 1 0,-1-1 0,0 0 0,0 1 1,0-1-1,0 0 0,-1 1 0,0-1 0,0 1 0,-2-7 0,3 11 13,0 0-1,-1-1 0,1 1 1,0 0-1,0 0 1,0-1-1,0 1 1,0 0-1,0 0 0,0-1 1,-1 1-1,1 0 1,0 0-1,0 0 0,0-1 1,-1 1-1,1 0 1,0 0-1,0 0 0,0 0 1,-1 0-1,1-1 1,0 1-1,0 0 0,-1 0 1,1 0-1,0 0 1,0 0-1,-1 0 0,1 0 1,0 0-1,0 0 1,-1 0-1,1 0 0,0 0 1,0 0-1,-1 0 1,1 0-1,-11 9-130,-8 17-9,1 7 167,1 2 0,2 0 0,-18 61 0,15-28-96,-10 81 0,26-133 53,0-1 0,1 1 0,1-1 0,3 29 0,-1-33 47,0 0 0,1-1 0,0 1 1,1-1-1,0 0 0,1 0 0,10 17 1,21 32 185,-30-55-90,-5-4-112,-1 0 0,1 0 0,-1 0 0,1 1 0,-1-1 0,1 0 0,-1 0-1,0 1 1,1-1 0,-1 0 0,1 1 0,-1-1 0,0 1 0,1-1 0,-1 0-1,0 1 1,1-1 0,-1 1 0,0-1 0,1 1 0,0 1-23,-1 0 0,2-1 0,-1 0 0,0 1 0,0-1 0,0 0 0,1 1 0,-1-1 0,0 0 0,1 0 0,-1 0 0,1 0 0,2 1 0,24 8 260,-18-8-206,-1 0 0,0-1 0,1 0 0,13 0 0,-18-2-18,0 1 1,1-1-1,-1 1 0,0-2 1,0 1-1,0 0 0,0-1 1,0 0-1,9-5 0,5-5-20,0-1-1,23-21 1,-5 6 2,-32 25-65,-3 3 56,1 0 1,-1 0-1,1 0 1,0 0-1,-1 1 1,1-1-1,-1 1 1,1-1-1,-1 1 1,1 0-1,-1 0 1,3 2 0,-1-1 31,0-1 0,-1 1 0,1-1 0,0 1 0,0-1 0,0 0 0,0 0 0,6 0 0,-10-1-23,0 0 0,0 0 0,0 0 0,0 0 0,0 0 0,0 0 0,0 0-1,1 0 1,-1 0 0,0 0 0,0 0 0,0 0 0,0 0 0,0 0 0,0 0 0,1 0 0,-1 0 0,0-1 0,0 1 0,0 0 0,0 0 0,0 0 0,0 0 0,0 0 0,0 0 0,0 0 0,1 0-1,-1 0 1,0 0 0,0 0 0,0-1 0,0 1 0,0 0 0,0 0 0,0 0 0,0 0 0,0 0 0,0 0 0,0 0 0,0-1 0,0 1 0,0 0 0,0 0 0,0 0 0,0 0 0,0 0-1,0 0 1,0-1 0,0 1 0,0 0 0,-5-9 19,-12-8-92,14 15 55,0-1 0,-1 1 0,1-1 0,0 1 0,-1 0 0,1 1-1,-1-1 1,0 0 0,1 1 0,-1 0 0,0 0 0,0 0 0,-7 0 0,9 1 0,-1 0 0,1 0 1,0 0-1,0 1 0,0-1 1,-1 1-1,1-1 0,0 1 1,0 0-1,0 0 0,0 0 1,0 0-1,0 0 0,0 1 1,1-1-1,-1 0 0,0 1 1,0-1-1,1 1 0,0 0 1,-1 0-1,1-1 1,0 1-1,-1 0 0,1 0 1,0 0-1,0 3 0,-5 8 7,2 0 0,0 0-1,0 0 1,1 0 0,1 1-1,0-1 1,1 1 0,1 0-1,0-1 1,1 1 0,0 0-1,1-1 1,0 1 0,6 15-1,-8-27 22,1 0-1,-1-1 1,1 0-1,0 1 1,0-1 0,-1 1-1,1-1 1,0 0-1,0 1 1,0-1-1,0 0 1,0 0-1,1 0 1,-1 0 0,0 0-1,1 0 1,-1 0-1,0-1 1,3 2-1,-3-2-8,0 0 0,1 0 1,-1 1-1,0-2 0,0 1 0,1 0 0,-1 0 0,0 0 0,0-1 0,1 1 0,-1 0 0,0-1 0,0 1 0,0-1 0,0 1 0,0-1 0,0 0 0,0 0 0,0 1 0,0-1 0,0 0 0,0 0 0,0 0 0,0 0 0,-1 0 1,2-1-1,6-11 84,-1 1 1,0-1 0,-1 0 0,6-17 0,3-6-77,-11 25-65,0 1-1,0-1 1,-1 0 0,-1-1-1,0 1 1,0 0 0,-1-1-1,-1-19 1,-6 43-446,5-1 530,-1 0 0,1 0 0,1 0 0,0-1-1,1 1 1,3 18 0,-4-25-22,1-1 0,0 1 0,0 0 0,1-1 0,-1 1 0,1-1-1,-1 0 1,1 1 0,0-1 0,0 0 0,1 0 0,-1 0 0,1-1 0,-1 1 0,1-1-1,0 1 1,0-1 0,0 0 0,0 0 0,0 0 0,1 0 0,-1-1 0,6 3 0,-3-3-1,0 1 1,0-1 0,0 0 0,0 0 0,0-1-1,0 0 1,0 0 0,0 0 0,0-1 0,0 0 0,0 0-1,-1-1 1,1 1 0,6-4 0,1-1 35,-1-1-1,1 0 1,-2-1 0,21-17-1,-16 12-39,43-39 111,-52 46-116,-1-1 1,0 0 0,-1 0 0,0 0 0,0 0-1,6-13 1,-10 7-90,-1 8-48,-1 7 85,1-1-19,4-1-99,-1 1 170,1 0 1,-1-1-1,0 1 1,1 0-1,-1 1 1,0-1-1,0 0 1,0 1-1,0 0 1,0 0 0,0 0-1,0 0 1,-1 0-1,1 1 1,-1-1-1,1 1 1,1 2-1,3 4 14,-1-1 0,-1 1 0,1 1 0,6 16 0,-5-8-23,5 25 1,-8-27 19,1-1 0,11 29 1,-14-42 29,10 18 143,-12-20-184,1 1-1,-1-1 1,0 1 0,1-1 0,-1 0-1,1 1 1,-1-1 0,1 0 0,0 1-1,-1-1 1,1 0 0,-1 1-1,1-1 1,0 0 0,-1 0 0,1 0-1,0 0 1,-1 0 0,1 1 0,-1-1-1,1 0 1,0 0 0,-1-1-1,1 1 1,0 0 0,-1 0 0,1 0-1,0 0 1,-1 0 0,2-1 0,4-4 64,1 0 1,-1-1 0,0 0-1,-1 0 1,1 0 0,-1-1-1,7-11 1,16-25-68,20-30 34,-24 38 21,-1 0 0,-2-1 1,27-66-1,31-121-127,-21 55-60,-56 163 110,7-18 38,-1-1 0,0 1 0,5-39 0,-12 58-38,0-1 0,-1 1-1,0-1 1,0 1 0,-1-7 0,1 11 10,0-1 0,-1 0 0,1 1 1,0-1-1,0 1 0,0-1 0,-1 1 0,1-1 0,0 1 0,-1-1 0,1 1 0,0-1 1,-1 1-1,1-1 0,-1 1 0,1 0 0,-1-1 0,1 1 0,-1-1 0,1 1 0,-1 0 1,1 0-1,-1-1 0,1 1 0,-1 0 0,0 0 0,1 0 0,-1 0 0,1 0 1,-1-1-1,0 1 0,1 0 0,-1 0 0,1 1 0,-1-1 0,0 0 0,1 0 0,-1 0 1,1 0-1,-1 0 0,1 1 0,-1-1 0,1 0 0,-1 0 0,0 1 0,1-1 0,-1 1 1,-6 3 25,0 0 0,1 1 0,-1 0 1,1 0-1,0 1 0,0-1 0,1 1 1,0 1-1,-6 9 0,10-15-17,-9 13-39,1 0 0,0 1 0,1 0 0,1 1 0,-9 29 0,-15 84-108,30-125 149,-11 67-32,2 1 0,1 104 1,9-161 109,1 1 0,1 0 1,1 0-1,0-1 1,11 29-1,-13-40-59,0-1 1,1 1-1,0 0 0,0-1 0,0 0 1,1 1-1,-1-1 0,1 0 0,-1 0 1,1 0-1,0-1 0,0 1 0,0-1 1,1 1-1,-1-1 0,0 0 0,1 0 1,5 1-1,-4-1 15,-1-1-1,1 0 1,-1 0-1,1-1 1,0 0-1,-1 1 1,1-1-1,0-1 1,-1 1-1,1-1 1,0 0-1,-1 0 1,1 0-1,-1-1 1,6-2-1,18-10 65,0-2-1,42-31 1,-21 12 108,1 10-657,-50 25 446,0 0 0,1 0 0,-1 0 0,0 0 0,1 0 0,-1 0 0,0 0 0,1 0 0,-1 0 0,0 0 0,1 0 0,-1 0 0,0 0 0,1 0 0,-1 0 0,0 0 1,1 0-1,-1 0 0,0 1 0,1-1 0,-1 0 0,0 0 0,1 0 0,-1 1 0,0-1 0,0 0 0,1 0 0,-1 1 0,0-1 0,0 0 0,0 0 0,1 1 1,-1-1-1,0 0 0,0 1 0,0-1 0,0 0 0,0 1 0,0-1 0,0 0 0,0 1 0,1-1 0,-1 1 0,2 19 15,-1-16 7,2 36 36,-3-32-8,1-1-1,-1 1 0,1 0 0,1 0 1,-1-1-1,1 1 0,5 11 0,-6-18-26,-1 0 0,0 0 1,1-1-1,-1 1 0,0 0 0,1-1 0,-1 1 0,1 0 1,-1-1-1,1 1 0,0-1 0,-1 1 0,1-1 0,0 1 1,-1-1-1,1 1 0,0-1 0,-1 0 0,1 1 0,0-1 1,0 0-1,-1 0 0,1 1 0,0-1 0,0 0 0,0 0 1,-1 0-1,1 0 0,0 0 0,0 0 0,0 0 0,-1-1 0,1 1 1,0 0-1,0 0 0,-1 0 0,1-1 0,0 1 0,0 0 1,-1-1-1,1 1 0,1-2 0,3-2 18,0 0-1,0 0 1,0-1 0,6-6-1,-3 2-5,6-5-44,-10 9 6,1 1 1,-1-1 0,1 1-1,0 0 1,0 1 0,0-1-1,10-4 1,-15 8 7,1-1 0,-1 1 0,0 0 0,0 0 0,1 0 0,-1 0 0,0 0 0,0 0 0,0 0 0,1 0 0,-1 0 0,0 1 0,0-1 0,1 0 0,-1 0 0,0 0 0,0 0 0,0 0 0,1 0 0,-1 0 0,0 0 0,0 1 0,0-1 0,0 0 0,1 0 0,-1 0 0,0 0 0,0 1 0,0-1 0,0 0 0,0 0 0,1 0 0,-1 1 0,0-1 0,0 0 0,0 0 0,0 0 0,0 1 0,0-1 0,0 0 0,2 13 31,-1-10-13,0 14-28,-1 0 0,0 0 0,-2-1 0,-4 30 0,-1-1 13,0 10 4,-3-1 0,-2 0 0,-26 69 1,11-52 213,-67 125 0,82-173-163,-1-1 0,-1-1 0,-1 0 0,-1-1 0,-1-1 0,0 0 0,-27 21 0,33-31-37,0-2 0,-1 0 0,-18 9 1,25-14 21,-1 1 0,0-1 0,0 0 1,0-1-1,-1 0 0,1 0 0,0 0 1,-12 0-1,15-2-32,1 1 0,-1 0 0,1-1 0,-1 1 0,1-1 0,0 0 0,-1 0 0,1 0 0,0 0 0,0 0 0,0-1 0,0 1 0,0 0 0,0-1 0,-3-3 0,2 2-5,1-1 1,-1 1-1,1 0 1,0-1-1,0 0 1,0 1-1,1-1 1,0 0 0,-2-5-1,2 3 2,-1-1 1,2 1-1,-1-1 1,1 1-1,-1-1 0,2 1 1,-1-1-1,1 0 0,0 1 1,0-1-1,1 1 0,3-7 1,0 3-3,0 1-1,1 1 1,0-1 0,1 1 0,0 0 0,0 1-1,0-1 1,15-10 0,-6 7 11,0 0 1,1 1-1,32-15 1,92-29-544,-121 45-221,55-20-5078,-68 27 4087,-1 0 1,0-1-1,1 1 0,8-6 1,-1 0-1845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6:28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64 972 4224,'-5'-2'5732,"13"-1"-2942,-5 1-2570,0 0-1,-1 0 0,0-1 0,1 1 0,-1-1 1,0 1-1,0-1 0,0 0 0,-1 0 1,3-3-1,11-33 854,-10 24-760,-1 5-144,-2 0 1,3-12-1,-5 17-172,1 0-1,0 0 1,0 0 0,0 0-1,1 0 1,-1 0-1,1 0 1,1 1-1,-1-1 1,0 1-1,1 0 1,3-5-1,-5 9-10,-1-1 0,1 1 0,-1 0 0,1-1 0,-1 1 0,1-1 0,0 1 0,-1 0 0,1-1 0,-1 1 0,1 0 0,0 0 0,-1 0 0,1-1 0,0 1 0,-1 0 0,1 0 0,0 0 0,-1 0 0,1 0 0,0 0 0,-1 0 0,1 0 0,0 1 0,-1-1 0,1 0 0,0 0 0,-1 1 0,1-1 0,-1 0 0,1 0 0,-1 1 0,1-1 0,0 1 0,-1-1 0,1 1 0,-1-1 0,0 0 0,1 1 0,-1 0 0,1-1 0,0 2 0,1 2-14,1-1 0,-1 1 1,0 1-1,4 7 0,3 17 101,-2 1 1,0 0-1,3 44 0,-8-57-14,0-2-15,2 15 16,0 35-1,-4-58-2,0 1 1,-1 0-1,0 0 0,0-1 1,-1 1-1,1-1 0,-2 1 0,1-1 1,-7 13-1,8-18-28,0 0-1,-1-1 1,1 1 0,0-1-1,-1 1 1,1-1 0,-1 1-1,1-1 1,-1 0-1,0 0 1,0 0 0,1 0-1,-1 0 1,0 0 0,0 0-1,0-1 1,0 1-1,0-1 1,0 1 0,0-1-1,0 0 1,0 0 0,0 0-1,0 0 1,0 0 0,0 0-1,0-1 1,-3 0-1,-5-1 76,0-1-1,1-1 1,-1 1-1,-11-8 1,11 6-97,-80-48-167,90 53 150,0 0 0,0 0 1,0 0-1,0 0 0,0 0 0,0 0 1,0 0-1,0 0 0,0 0 0,0 0 1,0 0-1,0 0 0,0 0 1,0 0-1,0 0 0,0 0 0,0 0 1,0-1-1,0 1 0,0 0 0,0 0 1,0 0-1,0 0 0,0 0 0,0 0 1,0 0-1,0 0 0,0 0 1,0 0-1,0 0 0,0 0 0,0 0 1,0 0-1,-1 0 0,1 0 0,0 0 1,0 0-1,0 0 0,9 1-58,15 4 52,7 5 9,-13-4 98,1 0 0,33 4 0,-52-10-77,17 2 322,0-1-1,25-1 1,-38 0-295,1-1 0,0 0 0,0 0 0,-1 0 0,1 0 0,-1-1 0,1 0 0,-1 0 0,0 0 0,0 0 0,0-1 0,0 1 0,4-4 0,11-13 123,-14 13-150,1 1 0,-1-1 0,1 1 1,1 0-1,-1 0 0,1 1 0,7-4 0,-13 8-11,0-1 0,0 1 0,-1 0 0,1 0 0,0-1 0,0 1 0,-1-1 0,1 1 0,0 0 0,-1-1 0,1 0 0,0 1 0,-1-1 0,1 1 0,-1-1 0,1 0 0,-1 1 0,1-2 0,4-3-150,13-28 669,21-26-471,66-93 240,-65 103-246,4-4 12,51-82 1,-82 110-57,-1 0 0,-2-1 1,0 0-1,-1 0 0,9-53 1,-10 25 9,-3 0 1,-1-57-1,-4 99-77,0 0-1,-1 0 0,-1 0 1,0 0-1,-4-14 0,6 26 55,0-1 0,-1 0-1,1 1 1,0-1 0,0 0 0,0 0-1,-1 1 1,1-1 0,0 1-1,-1-1 1,1 0 0,-1 1-1,1-1 1,-1 1 0,1-1 0,-1 1-1,1-1 1,-1 1 0,0-1-1,1 1 1,-1-1 0,1 1-1,-1 0 1,0-1 0,1 1-1,-1 0 1,0 0 0,0 0 0,1 0-1,-1-1 1,0 1 0,0 0-1,1 0 1,-1 0 0,0 0-1,1 0 1,-1 1 0,0-1 0,0 0-1,1 0 1,-1 0 0,0 1-1,1-1 1,-1 0 0,-1 1-1,-2 2-28,0 0 0,0 0-1,1 0 1,-1 1-1,-4 4 1,8-8 39,-18 23-100,1 0-1,1 1 1,1 1-1,-14 32 0,22-43 99,-19 41 21,2 0 1,2 2-1,-20 85 0,37-118 18,1 1-1,1 0 0,1 0 0,4 50 0,4-17-15,13 56-1,-15-93 93,1-1 0,1 0 0,1-1 0,11 23 0,-13-31-62,1-2-1,0 1 1,1 0-1,0-1 1,0 0-1,1-1 1,0 0-1,0 0 1,11 7-1,1-2 273,-14-10-209,-1 1 0,0-1-1,8 8 1,-12-11-128,8 9 224,-7-10-134,0 0-1,0 0 0,0-1 1,0 1-1,0 0 0,0-1 1,2-2-1,-3 4-76,-1-1 1,0 1-1,1 0 1,-1-1-1,1 1 1,-1 0-1,0-1 1,1 1-1,-1 0 1,1 0-1,-1-1 1,1 1-1,-1 0 0,1 0 1,-1 0-1,1 0 1,-1 0-1,1-1 1,-1 1-1,1 0 1,0 0-1,11-2 0,-10 0 3,-2 2 0,0 0 0,0 0 0,0 0 0,1 0 0,-1 0 0,0 0 0,0-1 0,0 1 0,1 0 0,-1 0 0,0 0 0,0 0 0,0 0 0,1 0 0,-1 0 0,0 0 0,0 0 0,0 0 0,1 0 0,-1 0 0,0 0 0,0 0 0,0 0 0,0 0 0,1 0 0,-1 0 0,0 1 0,0-1 0,0 0 0,1 0 0,-1 0 0,0 0 0,0 0 0,0 0 0,0 0 0,0 1 0,1-1 0,0 0 8,0 1-1,1-1 0,-1 0 1,0 0-1,0 0 0,1 0 0,-1 0 1,0 0-1,1 0 0,-1 0 1,0-1-1,1 1 0,-1-1 1,0 1-1,0 0 0,0-1 0,1 0 1,-1 1-1,0-1 0,0 0 1,0 0-1,0 1 0,0-1 1,0 0-1,1-2 0,10-6 59,10-4-82,-21 12 2,0 1 0,0-1 0,0 1 0,0-1 0,0 0 0,0 0 0,0 0 1,0 0-1,0 0 0,1-1 0,-2 2 12,1-1 1,-1 0-1,0 1 0,1-1 1,-1 1-1,1-1 1,0 1-1,-1-1 1,1 1-1,-1-1 1,1 1-1,0 0 1,-1-1-1,1 1 1,0 0-1,-1 0 1,2-1-1,6-1 64,-3-2-55,7 1 175,-3-2-190,-7 4-1,0 0-1,0 0 1,1-1-1,-1 1 1,0 0-1,0-1 1,-1 0-1,1 0 1,0 1-1,2-5 1,23-18-2,-20 15 36,-1 0 0,-1-1 0,6-12-1,1-1 37,25-35-106,-26 43 64,0-1-1,15-32 1,-13 26 7,-13 22-22,0-1-1,1 0 1,-1 0-1,0 0 1,0 0-1,0 0 1,0 1-1,0-1 1,0 0-1,0 0 0,0 0 1,0 0-1,0 0 1,0 0-1,0 0 1,-1 0-1,1 0-5,0 1 0,-1 0 0,1 0 0,0 0 1,0-1-1,-1 1 0,1 0 0,0 0 0,0 0 0,-1 0 0,1 0 0,0 0 0,-1-1 0,1 1 0,0 0 0,-1 0 0,1 0 0,0 0 0,0 0 0,-1 0 0,1 0 0,0 0 0,-1 0 0,1 0 0,0 1 1,-1-1-1,1 0 0,-19 10-131,19-10 133,-11 9-42,0 0-1,1 0 0,0 2 1,1-1-1,-14 19 1,-35 66-23,42-66 17,-3 1 81,7-12 32,-13 31-1,22-43-58,1 0 0,-1 0-1,2 1 1,-1-1 0,1 0-1,0 1 1,0-1 0,1 1-1,0 9 1,0-14 5,0-1 0,0 1-1,1-1 1,-1 1 0,1 0 0,-1-1 0,1 1-1,-1-1 1,1 1 0,0-1 0,0 1 0,0-1-1,0 0 1,0 1 0,0-1 0,0 0 0,0 0 0,0 0-1,0 0 1,1 0 0,-1 0 0,1 0 0,-1 0-1,1 0 1,-1-1 0,1 1 0,-1-1 0,1 1-1,2 0 1,-1-1 32,1 1-1,-1-1 0,0 0 1,0 0-1,1 0 1,-1-1-1,0 1 0,0-1 1,1 0-1,-1 0 0,0 0 1,0 0-1,0 0 1,4-3-1,-1-1-14,0 1 1,-1-1-1,1 0 1,-1 0-1,0-1 0,-1 1 1,0-1-1,1 0 1,2-7-1,30-67 35,35-120 190,-54 146-341,-8 32-6,-8 19 68,-1 0 1,1 0-1,-1-1 0,0 1 0,0-1 1,0 1-1,0-1 0,0-4 1,-2 5-165,-3 7 74,-2 10 11,-2 9 61,2 0 0,0 0 0,1 1 1,2 0-1,0-1 0,1 1 0,2 1 0,2 25 0,-1-42 63,0 0-1,1 0 0,-1 0 1,2 0-1,-1-1 0,1 1 0,0 0 1,1-1-1,0 0 0,0 0 1,0 0-1,1 0 0,9 10 1,-9-12 4,0-1 0,1 0 0,-1 0 0,1 0 1,0 0-1,0-1 0,0 0 0,0 0 0,0-1 1,1 1-1,0-1 0,-1-1 0,1 1 0,0-1 1,-1-1-1,11 1 0,-8-2 18,0 0 1,1 0 0,-1-1-1,0 0 1,0-1-1,-1 0 1,1-1-1,-1 1 1,1-1-1,-1-1 1,0 0-1,-1 0 1,15-13-1,-7 6 3,-1-2 0,-1 0-1,0-1 1,22-32-1,32-69-13,-57 97-64,14-26-7,55-113 178,7-90-100,-66 184-86,25-98 157,-33 116-170,-7 32-9,-1 0 1,-1 0 0,-1 0-1,0-1 1,0 0-1,-2-24 1,0 39 59,0-1 0,0 1 0,0-1 0,0 1 0,0-1 0,0 1 0,0-1 0,0 1 0,0-1 0,-1 0 0,1 1 0,0 0 0,0-1 0,-1 1 0,1-1 0,0 1 0,-1-1 0,1 1 0,0-1 0,-1 1 0,1 0 0,-1-1 0,1 1 0,0 0 0,-1-1 0,0 1 1,0 0 0,1 0 0,-1 1 1,0-1-1,0 0 0,1 0 0,-1 0 0,0 1 1,1-1-1,-1 0 0,1 1 0,-1-1 1,0 0-1,1 1 0,-1-1 0,1 1 0,-1-1 1,1 1-1,-1-1 0,1 1 0,-1 0 1,-6 8-51,1 1 0,0-1 0,0 1 0,1 0 0,-7 19 0,-13 61 14,-35 201-169,30 4 270,27-241-77,0 52-21,3-86 129,2-1 0,0 0-1,6 27 1,-7-44-51,-1 0 0,1-1 0,-1 1 0,1 0 0,0 0 1,0 0-1,0-1 0,0 1 0,0 0 0,0-1 0,1 1 0,0 1 1,-1-3-14,0 1 0,0-1 1,-1 0-1,1 1 1,0-1-1,0 0 0,0 1 1,0-1-1,0 0 0,-1 0 1,1 0-1,0 0 1,0 0-1,0 0 0,0 0 1,0 0-1,0 0 1,0 0-1,-1-1 0,1 1 1,0 0-1,0 0 0,0-1 1,-1 1-1,1-1 1,0 1-1,0-1 0,-1 1 1,1-1-1,0 1 1,0-2-1,10-9 28,-1 0 0,0 0 1,-1-1-1,0-1 0,12-23 1,3-3-76,-4 9 41,41-46 0,-61 76-28,0-1 1,1 1-1,-1-1 0,0 1 0,1-1 0,-1 1 0,0 0 1,1-1-1,-1 1 0,1-1 0,-1 1 0,0 0 0,1 0 1,-1-1-1,1 1 0,-1 0 0,1 0 0,-1-1 1,1 1-1,0 0 0,-1 0 0,1 0 0,-1 0 0,1 0 1,-1 0-1,1 0 0,-1 0 0,1 0 0,-1 0 0,1 0 1,0 0-1,-1 0 0,1 0 0,-1 1 0,1-1 0,-1 0 1,1 0-1,-1 1 0,1-1 0,-1 0 0,0 1 0,1-1 1,-1 0-1,1 1 0,-1-1 0,0 1 0,1-1 1,-1 1-1,1 0 0,0 1-2,0 1 1,1 0 0,-1 0-1,0 0 1,-1 0-1,1 0 1,0 6 0,0 41-79,-2-33 79,2 0-1,2 25 0,-2-38 27,0 1 1,0 0 0,0-1-1,1 0 1,0 1 0,-1-1-1,1 0 1,1 0 0,-1 0 0,1 0-1,0 0 1,-1 0 0,7 5-1,-7-8-4,0 1 0,0-1 0,0 0 0,1 0 0,-1 0 0,0 0 0,1 0 0,-1 0 0,0-1 0,1 1 0,-1-1 0,1 0 0,-1 0 0,1 0 0,-1 0 0,1 0 0,-1 0 0,1 0 0,-1-1 0,1 1 0,3-3 0,6-1 36,-2 0 1,1-1-1,12-8 0,-22 13-40,16-11 28,0 0 0,-1-1 0,-1-1 0,0-1 0,21-23 0,59-86 26,-73 93 10,-14 18-31,-7 10-66,0 0 0,0 0-1,1 0 1,-1 0 0,1 0 0,-1 0 0,1 0 0,0 1 0,-1-1 0,1 1 0,4-3 0,-6 4 21,0 0 1,1 0-1,-1 0 1,0-1-1,0 1 1,0 0-1,0 0 0,0 0 1,0 0-1,0 0 1,1 0-1,-1 0 0,0 0 1,0 0-1,0 0 1,0 1-1,0-1 1,0 0-1,0 0 0,1 0 1,-1 0-1,0 0 1,0 0-1,0 0 1,0 0-1,0 0 0,0 0 1,0 0-1,0 0 1,1 0-1,-1 1 1,0-1-1,0 0 0,0 0 1,0 0-1,0 0 1,0 0-1,0 0 1,0 0-1,0 0 0,0 1 1,0-1-1,0 0 1,0 0-1,0 0 1,0 0-1,0 0 0,0 0 1,0 0-1,0 1 1,0-1-1,-1 7-51,0-5 10,-6 46-164,-8 71 194,13-98 15,2-1 1,0 0-1,6 37 1,-5-51 36,0 1 1,1-1 0,0 1-1,4 7 1,-6-13-25,0-1 0,0 1 0,1 0 0,-1 0 0,0-1 1,1 1-1,-1 0 0,0-1 0,1 1 0,-1-1 0,1 1 1,-1 0-1,1-1 0,-1 1 0,1-1 0,0 1 1,-1-1-1,1 0 0,-1 1 0,1-1 0,0 0 0,0 1 1,-1-1-1,1 0 0,0 0 0,-1 1 0,1-1 0,0 0 1,0 0-1,-1 0 0,1 0 0,0 0 0,0 0 0,0 0 1,-1-1-1,1 1 0,0 0 0,-1 0 0,1 0 0,0-1 1,0 1-1,-1 0 0,1-1 0,0 1 0,-1-1 0,1 0 1,5-4 21,0-1 1,0 0 0,-1 0 0,0 0 0,0-1 0,-1 0 0,0 0-1,0 0 1,4-12 0,1-4-24,10-44 0,-16 52-12,0 1 0,-1-1 0,0 0 0,-1 1 0,-1-1 0,-3-24 0,3 37-2,0 0 0,0 1 0,-1-1 0,1 1 0,-1-1 0,1 1 0,-1-1 0,1 1 0,-1 0 0,0-1 0,0 1 0,0 0 0,0-1 0,0 1 0,0 0 1,0 0-1,0 0 0,-1 0 0,1 0 0,0 0 0,0 0 0,-1 1 0,1-1 0,-1 0 0,1 1 0,-1-1 0,1 1 0,-1-1 0,1 1 0,-1 0 0,1 0 0,-1-1 0,0 1 0,1 0 0,-3 1 0,-1 0-7,0-1 0,0 2 1,1-1-1,-1 0 0,0 1 0,1 0 0,-1 0 0,1 0 0,0 1 0,-7 4 1,-44 45-38,43-40 44,12-12 5,-1 0 0,1 0 0,0 1 0,-1-1 0,1 0 0,0 0 0,-1 1 0,1-1 1,0 0-1,0 1 0,-1-1 0,1 0 0,0 1 0,0-1 0,0 0 0,0 1 0,-1-1 0,1 1 0,0-1 0,0 0 0,0 1 0,0-1 0,0 1 0,4 0 4,-4 0 2,5-4 29,0 1-1,0-1 1,0 0 0,-1 0-1,7-6 1,19-12 50,-8 10-95,1 1-1,0 2 1,31-9-1,74-10-139,-106 23 118,84-10-137,-94 14 138,-1-1 0,1 2 1,-1 0-1,1 0 0,-1 1 0,0 0 0,13 5 0,-20-6 31,0 1 0,-1-1 0,1 1 0,0 0 0,-1 0 0,1 1 0,-1-1 0,0 1 0,0-1 0,0 1 0,3 4 0,-4-5-7,-1 1-1,1-1 1,-1 1 0,1 0-1,-1 0 1,0 0 0,0 0-1,0 0 1,0 0 0,-1 0-1,1 0 1,-1 0 0,0 0 0,0 0-1,0 4 1,-4 14 78,1 0 1,-2-1-1,-15 39 0,10-28 81,9-30-144,0 2 32,1 0 0,-1-1 0,0 1 0,-1-1 0,1 1 0,0-1 0,-1 1 0,-1 1 0,37-72 344,-20 41-497,-4 8 63,12-18 1,-19 32 45,0 0-1,1 1 1,0 0 0,0 0 0,0 0-1,0 0 1,0 0 0,10-5 0,-14 9-4,1-1 1,0 1-1,0 0 1,-1-1-1,1 1 1,0 0-1,0 0 1,0-1-1,-1 1 1,1 0-1,0 0 1,0 0-1,0 0 1,-1 0-1,1 0 1,0 0-1,0 0 1,0 1-1,-1-1 1,1 0-1,0 0 1,0 1-1,-1-1 1,1 0-1,0 1 1,0-1-1,-1 1 1,1-1-1,0 1 1,-1-1-1,1 1 1,-1 0-1,1-1 1,-1 1-1,1-1 1,-1 1-1,1 0 1,-1 0-1,0-1 1,1 1-1,-1 0 1,0 0-1,1 1 1,0 3-34,1 1 0,0 0 1,-1 0-1,0 10 0,1 126-13,-3-78 146,1-60-61,0 1 1,1-1-1,-1 0 1,1 1-1,0-1 0,3 8 1,-4-11-22,0 0 1,1 0-1,-1 0 0,1 0 0,-1 0 1,1 0-1,-1 0 0,1-1 1,0 1-1,0 0 0,-1 0 0,1-1 1,0 1-1,0 0 0,0-1 1,0 1-1,0-1 0,-1 1 0,1-1 1,0 1-1,0-1 0,1 0 1,-1 1-1,0-1 0,0 0 1,0 0-1,0 0 0,0 0 0,0 0 1,0 0-1,0 0 0,2 0 1,5-3 22,0 1 0,-1-1 0,0-1 0,10-5 0,345-214-236,-225 121 283,-128 95-131,-9 7 50,0 0 0,0 0 0,0 0 0,0 0 0,0 0 0,0 0 0,0 0 0,0 0 1,0 0-1,0 0 0,0-1 0,0 1 0,0 0 0,0 0 0,0 0 0,0 0 0,0 0 0,0 0 0,0 0 0,0 0 0,0 0 0,0 0 0,0 0 0,0 0 0,0 0 0,0 0 0,0 0 0,0-1 0,0 1 0,0 0 0,0 0 0,0 0 0,0 0 0,0 0 0,0 0 0,0 0 0,0 0 0,0 0 0,0 0 0,0 0 0,0 0 0,0 0 1,0 0-1,0 0 0,0 0 0,0 0 0,0-1 0,0 1 0,0 0 0,-1 0 0,1 0 0,0 0 0,0 0 0,0 0 0,0 0 0,0 0 0,0 0 0,0 0 0,0 0 0,-2 1-7,1-1 0,-1 0 0,0 1 0,1-1 0,-1 1 0,1 0 0,-1-1 0,1 1 0,-1 0 0,-1 1 0,-42 34-60,1 1 1,-59 64-1,3 18 95,99-119-26,-2 4 14,-1 0 0,1 0 0,0 1 1,0-1-1,0 1 0,1 0 0,-1-1 0,1 1 0,1 0 1,-1 0-1,0 0 0,1 1 0,-1 6 0,2-11-8,0 0-1,0 0 1,0 0 0,1-1-1,-1 1 1,0 0-1,0 0 1,1 0 0,-1 0-1,0 0 1,1 0-1,-1-1 1,1 1 0,-1 0-1,1 0 1,-1-1-1,1 1 1,-1 0 0,1 0-1,0-1 1,0 1-1,-1-1 1,1 1 0,0-1-1,0 1 1,-1-1-1,1 1 1,0-1 0,0 0-1,0 0 1,0 1-1,0-1 1,0 0 0,0 0-1,0 0 1,-1 0-1,1 0 1,0 0 0,0 0-1,0 0 1,0 0-1,1-1 1,4 0 30,0 0 0,0-1 0,0 1 1,-1-1-1,9-4 0,4-4-27,-1 0 1,0-1-1,-1-1 0,0-1 1,-1 0-1,0-1 0,17-22 1,1-5-10,43-73 0,-52 71-374,-39 90 220,3-5 82,7-27 58,0 0 1,1 0-1,-3 20 0,6-29 18,0-1 0,1 1 1,0 0-1,0 0 0,1 0 0,0-1 0,0 1 0,0 0 0,0-1 1,1 1-1,0-1 0,3 7 0,-4-10 3,0 0 0,1 0 0,-1-1 0,0 1 0,1 0 0,-1-1-1,0 1 1,1-1 0,0 1 0,-1-1 0,1 0 0,0 1 0,0-1 0,0 0 0,0 0 0,0-1 0,0 1 0,0 0 0,0-1 0,0 1 0,0-1 0,0 1-1,0-1 1,1 0 0,-1 0 0,0 0 0,0 0 0,0-1 0,0 1 0,1 0 0,-1-1 0,0 0 0,0 1 0,0-1 0,0 0 0,0 0 0,0 0 0,-1 0-1,1-1 1,0 1 0,0 0 0,1-3 0,6-5 27,-1 0 0,0-1 0,-1 0 0,9-16-1,23-51 14,-27 52-35,21-38-10,45-66-1,-42 78 121,-2-3 0,35-74-1,64-194-26,-132 318-107,3-5-39,0-1-1,-1 0 1,0 1 0,-1-1-1,0 0 1,-1 0 0,0 0 0,-1-16-1,0 26 44,0-1 0,0 1 0,0-1 0,0 1 0,0-1 0,0 1 0,0 0 0,0-1 0,0 1 0,-1-1-1,1 1 1,0-1 0,0 1 0,-1 0 0,1-1 0,0 1 0,0-1 0,-1 1 0,1 0 0,0-1 0,-1 1 0,1 0 0,-1 0 0,1-1-1,0 1 1,-1 0 0,1 0 0,-1 0 0,1-1 0,-1 1 0,1 0 0,-1 0 0,1 0 0,0 0 0,-1 0 0,1 0 0,-1 0-1,1 0 1,-1 0 0,1 0 0,-1 0 0,1 0 0,-1 0 0,1 0 0,-1 1 0,1-1 0,0 0 0,-1 0 0,1 1 0,-1-1 0,1 0-1,0 0 1,-1 1 0,1-1 0,-1 1 0,-3 2-11,0 0-1,0 0 1,0 1-1,0-1 1,-5 7 0,-13 22-16,1 1 1,2 1 0,-22 54-1,24-50 27,2 1-1,2 0 0,1 1 1,-7 48-1,16-69 39,1 1 1,1-1 0,1 1-1,1 0 1,0-1 0,2 1-1,0-1 1,1 1-1,1-1 1,13 33 0,-16-48-144,3 10 291,17 26 0,-20-37-443,0 1-1,0-1 0,1 0 1,-1 0-1,1 0 0,0 0 0,0-1 1,0 1-1,0-1 0,1 0 0,-1 0 1,7 3-1,13 3-1618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6:28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5 5568,'-31'4'2528,"12"-4"-2208,14 0 2272,15 0-2464,-6-4 0,6 4-64,-2-5 32,5 5-32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6:29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7040,'9'5'3200,"54"-5"-2752,-27 0 1408,4 3-1088,33-3 416,7 0-704,28-3-224,0-2-160,-5 2 64,-17 3-96,-19-4 32,-12 4-32,-19-5-1728,-6 10 896,-15-5-2944,-7 0 2080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6:29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14 132 6400,'-13'-7'2880,"49"7"-2496,-6-5 704,12 2-672,53-9 832,3-1-736,41-10 128,-4 6-384,28-10-256,-21 2 0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6:30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1090 4640,'-18'3'1504,"8"4"-360,7-4-772,2-4 250,17-2 2061,-5 1-2169,0-1 1,0 0-1,0 0 0,-1-1 1,0-1-1,0 0 0,0 0 1,18-13-1,-13 6-260,-1 0-1,0-1 0,-1 0 1,0-1-1,-1 0 0,13-21 0,55-101 831,-60 99-773,69-126 809,-86 157-1044,8-11-433,-10 16 351,-1 1 0,0 0-1,0 0 1,0 0 0,0 0 0,0 0 0,0 0-1,0 0 1,0 0 0,1 0 0,-1 0-1,0 0 1,0 0 0,0 0 0,0 0 0,0 0-1,0 0 1,1 0 0,-1 0 0,0 0 0,0 0-1,0 0 1,0 0 0,0 0 0,0 0-1,1 0 1,-1 0 0,0 0 0,0 0 0,0 0-1,0 0 1,0 0 0,0 0 0,0 0-1,0 1 1,1-1 0,-1 0 0,0 0 0,0 0-1,0 0 1,0 0 0,0 0 0,3 13-145,-2 21 35,-3 44-1,-1-37 132,-7 136 105,4-128 145,-17 78 0,22-122-195,-1 0-1,0 0 0,0 0 1,0 0-1,0-1 0,-5 7 1,7-10-46,-1 0 0,0 0-1,1 0 1,-1 0 0,0 0 0,0 0 0,0 0 0,0-1 0,0 1 0,0 0 0,-1 1 0,1-2-14,0 0 0,0 0 1,0 0-1,1 0 0,-1 0 0,0 0 1,0 0-1,0 0 0,1 0 0,-1 0 1,0 0-1,0-1 0,1 1 0,-1 0 1,0-1-1,1 1 0,-1 0 0,0-1 1,1 1-1,-1-1 0,0 1 0,1-1 1,-2 0-1,-4-6 17,0-1-1,0 0 1,0 0 0,1 0-1,-7-17 1,-39-109-69,50 130 31,-1 0-8,-4-13 47,6 16-39,-1 1 0,1-1 0,0 0 0,0 0 0,0 1 1,0-1-1,0 0 0,0 1 0,0-1 0,0 0 0,0 1 1,0-1-1,0 0 0,0 1 0,0-1 0,0 0 0,1 1 0,-1-1 1,1 0-1,0 1-17,0 1 0,0 0 0,0 0-1,1 0 1,-1-1 0,0 1 0,0 0 0,0 1 0,-1-1 0,1 0 0,0 0 0,1 2 0,2 3-13,5 6 4,2-1 0,20 20 0,-27-28 44,0 0 0,0 0 0,0-1-1,1 1 1,-1-1 0,1 0 0,-1 0 0,1-1-1,-1 1 1,1-1 0,0 0 0,0 0 0,8 0-1,-5-2 17,0 1-1,0-2 1,0 1-1,0-1 1,-1 0-1,13-5 1,41-23 27,3-10 105,114-92 0,-174 129-150,34-29 91,-2 0 0,-2-3 0,44-54 0,-65 70-62,0 0-1,-2-1 1,0 0 0,-2-1 0,0 0-1,9-32 1,22-135 97,-32 146-167,19-129-28,-26 163 45,-1 7 5,0 0 1,1 1 0,-1-1-1,0 0 1,0 0 0,0 1 0,0-1-1,0 0 1,0 0 0,0 0-1,0 1 1,0-1 0,0 0-1,0 0 1,0 1 0,0-1-1,-1 0 1,1 0 0,0 1-1,-1-2 1,-1 8-158,-49 352-197,42-237 414,6 124-1,4-180-12,0-10 328,2-1-1,11 60 1,-9-95-35,-3-15-1051,-1-11-2919,-2-42-969,-3 20 2943,-1 0-1,-1 0 1,-13-34-1,11 43 1326,0 0-1,-2 1 0,0 0 0,-1 0 0,-20-25 0,15 24 987,-2 1 1,0 1 0,-28-21-1,-29-14 3817,73 53-4328,1-1 1,0 1 0,0-1 0,0 0 0,0 0-1,0 0 1,0 0 0,0 1 0,0-1 0,0 0-1,1 0 1,-1-1 0,-1-1 0,2 3-84,0-1-1,0 1 1,0 0 0,0-1-1,0 1 1,0 0 0,0 0-1,1-1 1,-1 1 0,0 0 0,0-1-1,0 1 1,0 0 0,0-1-1,1 1 1,-1 0 0,0 0 0,0-1-1,1 1 1,-1 0 0,0 0-1,0 0 1,1-1 0,-1 1-1,0 0 1,1 0 0,-1 0 0,0 0-1,0 0 1,1-1 0,-1 1-1,1 0 1,5-1 471,1 0-1,-1 0 0,14-1 1,-15 2-323,136 5 2782,-52 1-1832,-6-4-197,195 12 520,-225-13-1281,-59 0-2528,0 6 639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6:31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267 643 4320,'0'-1'85,"0"1"1,-1 0-1,1 0 1,0 0-1,0 0 1,0 0-1,-1-1 1,1 1-1,0 0 1,0 0-1,-1 0 1,1 0-1,0 0 1,0 0-1,-1 0 1,1 0-1,0 0 1,0 0-1,-1 0 1,1 0-1,0 0 1,0 0-1,-1 0 1,1 0-1,0 0 1,0 0-1,0 0 1,-1 1-1,1-1 1,0 0-1,0 0 1,-1 0-1,1 1 1,-5 8 2212,-2 2-1013,-7 6-93,-19 30 0,14-18-648,-131 184 2507,145-206-2906,1 0 1,0 0-1,0 0 1,1 0-1,-5 15 1,8-20-107,-1-1 0,1 1 0,0-1 0,-1 0 0,1 1 0,0-1 0,0 1 0,0-1 0,0 0 0,0 1 0,0-1 1,0 1-1,1-1 0,-1 0 0,1 1 0,-1-1 0,1 1 0,-1-1 0,1 0 0,-1 0 0,1 1 0,0-1 0,0 0 0,0 0 0,0 0 0,0 0 1,0 0-1,0 0 0,0 0 0,0 0 0,0 0 0,0-1 0,1 1 0,-1 0 0,0-1 0,1 1 0,-1-1 0,0 1 0,1-1 0,1 0 0,-1 1 0,0-1-1,0 0 0,0 0 0,0 0 0,0 0 0,1 0 0,-1-1 0,0 1 0,0-1 0,0 1 0,0-1 0,0 0 1,0 0-1,-1 0 0,3-1 0,25-21 231,-25 20-241,11-12 1,-1-1-1,-1-1 0,0 0 1,-1-1-1,11-20 1,-8 11-45,4-11-224,-13 34-35,-4 8 142,-1 11 62,-1-15 64,1 28 20,2 0-1,7 38 1,-10-64 10,0 0 0,1 0 1,-1 0-1,1 0 0,-1 0 1,1 0-1,0 0 0,0 0 0,0-1 1,0 1-1,0 0 0,0-1 1,0 1-1,0 0 0,1-1 1,-1 0-1,1 1 0,-1-1 0,1 0 1,-1 1-1,1-1 0,0 0 1,0 0-1,-1-1 0,1 1 0,0 0 1,0-1-1,0 1 0,0-1 1,0 1-1,0-1 0,0 0 1,0 0-1,0 0 0,0 0 0,0 0 1,4-1-1,0-1 38,0 0 1,0 0-1,0-1 0,0 0 1,-1 0-1,10-7 0,31-29 140,-36 31-159,46-46 82,74-92-1,-110 123-71,2-3-8,0-1 1,-2-1 0,-1-1 0,27-56 0,-21 22-31,-3-2 0,17-77 0,7-92-14,-42 223-2,-4 10-7,1 0 0,-1 0-1,1 0 1,-1 0 0,0 0 0,0 0 0,1 0 0,-1 0 0,0-1 0,0 1 0,0 0 0,0 0 0,0 0-1,0 0 1,0 0 0,0 0 0,-1 0 0,1 0 0,0 0 0,-1 0 0,0-1 0,1 1 6,0 1 1,0 0 0,0 0 0,0 0 0,0 0 0,0 0-1,0 0 1,-1 0 0,1 0 0,0 0 0,0 0-1,0-1 1,0 1 0,0 0 0,0 0 0,-1 0-1,1 0 1,0 0 0,0 0 0,0 0 0,0 0-1,0 0 1,-1 0 0,1 0 0,0 0 0,0 0 0,0 0-1,0 0 1,0 1 0,0-1 0,-1 0 0,1 0-1,0 0 1,0 0 0,0 0 0,0 0 0,0 0-1,0 0 1,0 0 0,-1 0 0,1 1 0,0-1-1,0 0 1,0 0 0,0 0 0,0 0 0,0 0 0,0 0-1,0 0 1,0 1 0,0-1 0,0 0 0,0 0-1,0 0 1,0 0 0,-4 9-42,1 0 0,0 0 0,-4 16 0,5-17 33,-38 201-124,16-76 462,4-2 144,-6 179 0,25-284-389,0-2 141,1 1-1,6 47 0,-5-41-2014,6-44-3770,-5-12 1332,2-3 1420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6:31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8544,'0'0'61,"0"0"1,0 0 0,0 0-1,0 0 1,0-1 0,0 1 0,0 0-1,1 0 1,-1 0 0,0 0-1,0 0 1,0 0 0,0 0-1,0 0 1,0 0 0,0 0-1,0 0 1,0 0 0,0 0-1,0-1 1,0 1 0,1 0-1,-1 0 1,0 0 0,0 0 0,0 0-1,0 0 1,0 0 0,0 0-1,0-1 1,0 1 0,0 0-1,0 0 1,0 0 0,0 0-1,0 0 1,0 0 0,0 0-1,0-1 1,0 1 0,0 0-1,-1 0 1,1 0 0,0 0 0,0 0-1,0 0 1,0 0 0,0 0-1,0 0 1,0-1 0,0 1-1,0 0 1,0 0 0,0 0-1,0 0 1,-1 0 0,1 0-1,0 0 1,0 0 0,0 0 0,0 0-1,0 0 1,0 0 0,0 0-1,0 0 1,-1 0 0,1 0-1,15-5 2098,22-1 5,-2 5-1223,0 2 0,0 1 0,63 12-1,29 3-586,-111-16-874,29 6 0,-41-6-461,1 0 0,-1 0 0,0 1 1,1 0-1,-1-1 0,0 2 0,0-1 0,0 0 0,0 1 0,-1 0 1,5 3-1,5 10-2075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6:32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49 129 4064,'0'0'85,"-1"1"0,1 0 0,0-1 0,0 1 0,0-1 0,-1 1 1,1-1-1,0 1 0,0-1 0,0 1 0,0 0 0,0-1 0,0 1 0,0-1 0,0 1 0,0 0 0,0-1 1,1 1-1,-1-1 0,0 1 0,0-1 0,1 1 0,-1-1 0,0 1 0,0-1 0,1 1 0,-1-1 1,1 1-1,1 1 216,-1-1-1,1 0 1,-1 0 0,1 0 0,0 0 0,0 0 0,-1 0 0,5 1 0,1 0 228,0-1 1,0 1 0,-1-1-1,10 0 1,-2-2-70,-1 0 1,1 0-1,-1-1 1,0-1-1,0-1 1,17-5-1,-20 5-202,-1 0 0,1-1 0,-1 0 1,0-1-1,0 0 0,0 0 0,-1-1 0,11-10 0,-16 14-174,-1 0 0,1 0 0,-1-1 0,1 1 0,1-5 0,-3 7-69,-1 0 1,0 0 0,1 0-1,-1 0 1,0 0 0,1-1-1,-1 1 1,0 0 0,0 0 0,0 0-1,0-1 1,0 1 0,0 0-1,0 0 1,-1 0 0,1-1-1,0 1 1,-1 0 0,1 0-1,-1 0 1,1 0 0,-1 0-1,-1-2 1,0 0-16,-1 1-1,0-1 1,0 1-1,0-1 1,0 1 0,-1 0-1,1 0 1,0 1-1,-1-1 1,0 1-1,1-1 1,-1 1 0,0 0-1,1 1 1,-1-1-1,0 1 1,0-1 0,0 1-1,-7 1 1,-2 0 11,0 0 0,0 1 1,0 1-1,-19 6 0,22-5 44,0 0 1,0 1-1,1 1 0,-1-1 1,1 2-1,1-1 0,-1 1 0,1 0 1,0 1-1,1 0 0,0 0 1,0 1-1,1 0 0,0 0 1,0 0-1,1 1 0,-5 13 0,6-13 77,0 1 0,0 0 0,1 0 0,0 0 0,1 0 0,1 1 0,0-1-1,0 1 1,1-1 0,0 1 0,1-1 0,1 1 0,-1-1 0,2 0 0,0 0-1,4 12 1,-3-15-61,0-1 1,0 0-1,0 0 0,1-1 0,0 1 0,1-1 0,-1 0 0,1-1 0,0 1 0,0-1 0,1 0 0,0-1 0,0 1 1,0-1-1,9 3 0,-1-1-253,0 0 0,22 5 0,30 1-4426,-25-6 1649</inkml:trace>
  <inkml:trace contextRef="#ctx0" brushRef="#br0" timeOffset="1">670 476 6656,'-5'8'3008,"-8"4"-2624,8-4 1696,5 1-1216,-3-3-64,-2 8-512,-5-8-608,10 3 128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6:33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3 3712,'-1'0'161,"0"-1"0,1 1 1,-1 0-1,0-1 0,0 1 1,1 0-1,-1 0 0,0 0 0,0 0 1,0 0-1,-3 2 3915,4 3-2758,-1 7-815,-1-1 0,0 0 0,-5 19 1,0-1 53,-48 205 1432,-19 101-618,73-333-1404,-3 40 513,4-40-527,0-1 0,0 1 0,0 0 1,0 0-1,0-1 0,0 1 0,1 0 0,-1-1 0,0 1 0,1 0 0,0-1 0,-1 1 0,1-1 0,0 1 0,0-1 0,0 1 0,0-1 0,0 0 0,0 1 0,2 1 1,-3-3-112,1 0 0,-1 0 1,1 0-1,-1 0 1,1 0-1,-1-1 1,1 1-1,-1 0 1,0 0-1,1 0 1,-1 0-1,1 0 1,-1-1-1,1 1 1,-1 0-1,0 0 0,1-1 1,-1 1-1,1 0 1,-1-1-1,0 1 1,1-1-1,9-10-1755,-8 9 1092,8-7-741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6:34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71 407 3552,'-11'-24'441,"-13"-34"729,20 49-1358,-4-12 1738,-10-38-1,16 52-1208,1 1 0,0-1 0,0 0 0,0 0 0,1 1 0,0-1 0,1 0-1,0 1 1,0-1 0,0 0 0,4-10 0,-2 10-200,1 0 0,0 0 0,0 1 0,1-1-1,0 1 1,0 0 0,1 0 0,-1 1 0,1-1 0,1 1 0,-1 1 0,1-1 0,11-5-1,7-2 120,-1 1 0,43-12 0,-54 20-192,0 0 0,-1 1 0,1 0 0,0 1 0,0 1 0,0 0 0,0 0 0,0 2 0,19 3 0,-9 1 91,0 0-1,0 2 0,-1 0 1,27 16-1,-39-19-103,-1 1 1,0 1-1,0-1 0,-1 2 1,1-1-1,-2 1 1,1 0-1,-1 1 0,0 0 1,-1 0-1,0 0 1,0 1-1,-1 0 1,-1 0-1,1 0 0,2 11 1,-2-1 105,0 0 0,-1 0 0,-1 1-1,-1-1 1,0 1 0,-2-1 0,-4 37 0,0-33-1,-1 0-1,-1-1 1,-1 0 0,-1 0-1,-1 0 1,-1-1 0,-1-1-1,-1 1 1,0-2-1,-2 0 1,-1 0 0,0-2-1,-1 0 1,-22 20 0,29-31-111,0 1 1,0-1-1,-1-1 1,0 0 0,0 0-1,-1-1 1,1 0-1,-1-1 1,0 0-1,0 0 1,-1-2-1,1 1 1,-1-1 0,1-1-1,-1 0 1,-12-1-1,-47-3 225,62 2-1092,1 0-1,0 0 1,0-1-1,0 0 1,0-1-1,-12-5 0,20 8 684,-1-1 0,1 1 0,0 0 0,-1 0-1,1 0 1,0 0 0,0 0 0,0 0 0,-1-1-1,1 1 1,0 0 0,0 0 0,0 0 0,-1-1-1,1 1 1,0 0 0,0 0 0,0 0 0,0-1-1,-1 1 1,1 0 0,0-1 0,0 1 0,0 0-1,0 0 1,0-1 0,0 1 0,0 0 0,0 0-1,0-1 1,0 1 0,0 0 0,0-1-1,0 1 1,0 0 0,0 0 0,0-1 0,0 1-1,0 0 1,1 0 0,-1-1 0,0 1 0,0 0-1,0 0 1,0-1 0,1 1 0,-1 0 0,0 0-1,0 0 1,0-1 0,1 1 0,-1 0 0,0 0-1,9-6-2754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5:19.7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5 3552,'1'-1'285,"-1"1"-258,0 0 0,0 0 0,-1 0 0,1 0 0,0 0 0,0 0 0,0 0 0,0 0 0,0 0 0,0 0 0,0 0 0,0 0 0,0 0 0,0 0-1,0 0 1,-1 0 0,1 0 0,0 0 0,0 0 0,0-1 0,0 1 0,0 0 0,0 0 0,0 0 0,0 0 0,0 0 0,0 0 0,0 0 0,0 0 0,0 0 0,0 0 0,0 0 0,0 0 0,0-1 0,0 1 0,0 0 0,0 0 0,0 0 0,-1 0-1,1 0 1,1 0 0,-1 0 0,0 0 0,0 0 0,0 0 0,0-1 0,0 1 0,0 0 0,0 0 0,0 0 0,0 0 0,0 0 0,0 0 0,0 0 0,0 0 0,0 0 0,0 0 0,0 0 0,0 0 0,0-1 0,0 1 0,0 0 0,1 0-1,-15 7 7043,-42 34-5706,50-36-1276,0 1 0,0-1 0,1 1 0,-1 0 0,1 0 0,-6 11 0,9-14-78,0 0 0,1 0 0,0 1 0,0-1 0,0 0 0,0 1 0,0-1 0,1 1 0,-1-1 1,1 1-1,0 0 0,0-1 0,1 1 0,-1-1 0,1 1 0,1 6 0,-1-8 50,0 1 0,-1-1-1,1 0 1,0 0 0,0 0 0,1 0 0,-1 1-1,0-2 1,1 1 0,-1 0 0,1 0 0,-1 0-1,4 2 1,-4-4-17,0 1-1,0-1 1,0 1-1,0-1 0,0 0 1,0 1-1,1-1 1,-1 0-1,0 0 1,0 1-1,0-1 1,1 0-1,-1 0 1,0 0-1,0-1 0,0 1 1,1 0-1,-1 0 1,0-1-1,0 1 1,0-1-1,0 1 1,0-1-1,0 1 0,0-1 1,0 1-1,2-3 1,3-3 150,0 0 1,0 0-1,-1-1 1,0 0-1,0 0 1,-1-1-1,7-14 1,-9 17-160,1-1-14,-1-1 0,0 0 0,0 1 0,0-1 0,-1 0 0,0 0 0,0 0 0,-1-10 0,0 16-131,0 14 42,0-5 113,1 0-1,0 1 0,1-1 1,0 0-1,0 0 0,1 0 1,0-1-1,0 1 0,1-1 1,0 1-1,0-1 0,0 0 0,10 10 1,-11-13 15,1-1-1,0 1 1,-1-1 0,2 1 0,-1-1-1,0 0 1,1-1 0,-1 1 0,1-1 0,5 2-1,-6-3 11,0 0-1,0 0 1,-1 0-1,1-1 1,0 1-1,0-1 1,0 0-1,0-1 1,0 1-1,0-1 1,0 1-1,-1-1 0,1 0 1,6-3-1,12-4 125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9:48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7968,'10'-23'3616,"-7"3"-3136,-3 11 224,0 4-480,0-1-32,0 1-96,0-4-448,0 6 224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6:36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1 862 4640,'0'0'88,"0"0"0,0 0 1,0 0-1,0 1 0,0-1 0,0 0 1,0 0-1,0 0 0,0 1 0,0-1 1,0 0-1,0 0 0,0 0 1,0 1-1,0-1 0,0 0 0,0 0 1,0 0-1,1 1 0,-1-1 0,0 0 1,0 0-1,0 0 0,0 0 0,0 1 1,0-1-1,1 0 0,-1 0 0,0 0 1,0 0-1,0 0 0,0 0 1,0 1-1,1-1 0,-1 0 0,0 0 1,14 8 1602,15 5-126,-23-12-1368,-1 1 0,1-1-1,0 0 1,0-1-1,0 1 1,0-1-1,0 0 1,0-1 0,0 1-1,0-1 1,0-1-1,0 1 1,0-1 0,-1 0-1,1 0 1,-1 0-1,1-1 1,-1 0 0,8-5-1,-8 4-105,0 1-1,0-1 0,0-1 0,-1 1 1,1 0-1,-1-1 0,0 0 1,0 0-1,-1 0 0,1-1 1,-1 1-1,-1-1 0,1 0 1,-1 0-1,0 1 0,0-2 1,0 1-1,1-11 0,-3 7-49,0 0 1,-1 0-1,0 1 0,0-1 1,-1 1-1,-4-12 0,4 16-48,1-1 0,-2 1 0,1 0 0,-1 0 0,1 0 0,-1 0 0,0 1 0,-1-1 0,1 1 0,-1 0 0,0 0 0,-6-4-1,9 7 0,-1 0-1,1 0 0,0 0 0,-1 1 0,1-1 0,-1 1 1,1-1-1,-1 1 0,0 0 0,1-1 0,-1 1 0,1 0 1,-1 0-1,0 0 0,1 0 0,-1 0 0,1 1 0,-1-1 1,0 0-1,1 1 0,-1-1 0,1 1 0,-1 0 0,1-1 1,0 1-1,-1 0 0,1 0 0,0 0 0,-1 0 0,-1 2 1,-3 2-18,1 1 1,0 0-1,0 0 1,1 0-1,-5 7 1,-6 13 25,1 1 0,-19 47 0,28-59 32,1 0 0,0 1 0,0-1 0,2 1 0,0-1 0,0 32 0,2-42 56,1 1 0,0-1 0,0 0 0,0 0-1,0 0 1,1 0 0,0 0 0,0-1 0,0 1 0,1 0 0,-1-1 0,5 6 0,-5-8-13,0 0 1,0 0 0,0 1-1,1-1 1,-1-1-1,1 1 1,-1 0-1,1-1 1,0 1-1,0-1 1,-1 0 0,1 0-1,0 0 1,0 0-1,0 0 1,0-1-1,0 1 1,0-1-1,0 0 1,1 0 0,5-1-1,2-1 35,0-1-1,-1-1 1,1 0-1,-1-1 0,1 0 1,13-9-1,-5 3 0,235-142 83,-238 141-225,-2 2-50,20-12 0,-31 20 75,0 1 1,0-1-1,0 1 1,0 0-1,0 0 1,0 0-1,0 0 1,0 0-1,0 1 1,0 0-1,0-1 1,1 1-1,4 1 1,-6-1 5,-1 0 1,1 1-1,-1-1 1,0 1 0,0-1-1,1 1 1,-1 0-1,0 0 1,0-1-1,0 1 1,0 0 0,0 0-1,0 0 1,0 0-1,0 0 1,0 0 0,0 1-1,0-1 1,-1 0-1,1 0 1,-1 0-1,1 1 1,-1-1 0,1 0-1,-1 1 1,1-1-1,-1 1 1,0 1-1,0 3-9,1 1 0,-2 0 0,1-1-1,-3 11 1,2-11 7,-1 6 62,-2 0 0,1-1 1,-2 0-1,1 0 0,-12 20 0,-1 1 201,12-19-38,5-13-210,0 0 0,0 0 0,0 0 0,0 0 1,0 0-1,0 0 0,0 0 0,0 1 0,0-1 0,0 0 1,0 0-1,0 0 0,0 0 0,0 0 0,0 1 0,0-1 1,0 0-1,0 0 0,0 0 0,0 0 0,0 0 0,0 0 1,0 0-1,0 1 0,0-1 0,0 0 0,1 0 1,-1 0-1,0 0 0,0 0 0,0 0 0,0 0 0,0 0 1,0 1-1,0-1 0,0 0 0,1 0 0,-1 0 0,0 0 1,0 0-1,2-1 50,1 0 0,-1 1 0,0-1 1,1 0-1,-1-1 0,0 1 0,4-3 0,6-5-18,-1 0 0,0-1 0,-1 0 0,13-15-1,-16 16-71,1 0 0,-1 1 0,2 0 0,-1 0 0,1 1 0,0 0 0,1 0-1,16-7 1,-25 13 15,0 1 0,0-1 0,0 1-1,0 0 1,0 0 0,0-1 0,0 1-1,0 0 1,0 0 0,0 0-1,0 0 1,0 0 0,0 0 0,0 0-1,0 1 1,0-1 0,0 0 0,0 1-1,0-1 1,0 1 0,2 0 0,-2 0-6,1 0-1,-1 1 1,1-1 0,-1 1 0,0-1 0,0 1 0,1 0 0,-1-1 0,0 1 0,1 3-1,1 4-32,0 0-1,-1 0 0,3 17 1,-5-25 50,4 30-54,-1-7 85,10 39 1,-13-62-2,0 0-1,0 0 0,0-1 0,1 1 0,-1 0 0,0-1 1,1 1-1,-1 0 0,0-1 0,1 1 0,-1 0 1,1-1-1,-1 1 0,1-1 0,-1 1 0,1-1 0,0 1 1,-1-1-1,1 1 0,0-1 0,-1 0 0,1 1 1,0-1-1,0 1 0,1-1 3,-1 0 0,0 0 0,0 0 0,1 0 0,-1-1 1,0 1-1,0 0 0,0-1 0,1 1 0,-1 0 0,0-1 0,0 1 0,2-2 0,4-3 46,0-1 0,0 1 0,10-11 0,-10 9-66,23-22 15,-1-1-1,-1-1 1,-2-2-1,-1 0 1,-2-2 0,23-44-1,14-23-215,-59 100 169,1 0-1,0 0 1,0 0-1,0 0 1,0 0-1,0 0 1,4-1-1,-6 2 9,1 1-1,0-1 1,-1 1-1,1 0 1,0-1-1,0 1 1,-1 0 0,1 0-1,0-1 1,0 1-1,-1 0 1,1 0-1,0 0 1,0 0-1,0 0 1,-1 0-1,1 0 1,0 0 0,0 1-1,0-1 1,-1 0-1,1 0 1,0 1-1,0-1 1,-1 0-1,1 1 1,0-1-1,-1 0 1,1 1 0,-1-1-1,2 2 1,0 0 1,0 1 1,0 0 0,-1-1-1,1 1 1,-1 0 0,1 0-1,-1 0 1,0 0 0,1 4-1,4 32 39,-4-24-7,2 10-9,-1 0 1,-1 0-1,-1 1 0,-1-1 1,-2 1-1,-1-1 0,-7 32 1,9-52 23,0 0 0,-1-1 0,1 1 0,-1-1 0,0 0 0,-1 0 0,1 0 0,-1 0 0,1 0 0,-1 0 0,-1 0 0,1-1 0,-4 4 0,4-5 3,0 0 0,0 0 1,0-1-1,0 1 0,-1 0 1,1-1-1,0 0 0,-1 0 1,1 0-1,-1 0 0,0-1 0,1 1 1,-1-1-1,0 0 0,1 0 1,-1 0-1,1-1 0,-5 0 1,-2-1-25,1-1 1,-1 0 0,1 0 0,0-1-1,0 0 1,0-1 0,0 0-1,1 0 1,0-1 0,0 0 0,0 0-1,-9-12 1,16 18-32,0-1-1,1 0 1,-1 1 0,0-1 0,1 0-1,-1 0 1,1 1 0,-1-1-1,0 0 1,1 0 0,0 0 0,-1 0-1,1 0 1,0 0 0,-1-1-1,2 2 10,-1 0-1,1 0 0,0 0 1,-1 0-1,1 0 0,-1 0 1,1 0-1,0 0 0,-1 1 0,1-1 1,-1 0-1,1 0 0,-1 1 1,1-1-1,-1 0 0,1 0 1,-1 1-1,1-1 0,-1 1 0,1-1 1,-1 0-1,1 2 0,7 2-10,0-1 0,0 1 0,0-1 0,0-1 0,1 1 0,-1-1 0,1-1 0,15 1 0,-5 1 2,-12-2 15,38 6 49,0-3 0,48 0-1,-81-4-36,1-1 0,-1 0 0,1-1 1,-1 0-1,1-1 0,-1 0 0,0-1 0,0-1 0,-1 0 0,1 0 0,-1-1 0,16-12 0,3-8 90,-1-2 0,32-40-1,-56 62-123,0-1 0,-1 0-1,0 0 1,4-9 0,4-7 29,-12 23-6,0 0-1,0-1 1,0 1-1,0 0 1,0 0-1,0-1 1,0 1 0,0 0-1,0 0 1,0-1-1,0 1 1,1 0-1,-1 0 1,0 0-1,0-1 1,0 1-1,0 0 1,0 0-1,1 0 1,-1 0-1,0-1 1,0 1-1,0 0 1,1 0-1,-1 0 1,0 0-1,0 0 1,1 0-1,-1 0 1,0-1 0,0 1-1,1 0 1,-1 0-1,0 0 1,0 0-1,1 0 1,-1 0-1,0 0 1,0 0-1,1 0 1,-1 0-1,0 1 1,1-1-17,-1 1 1,0 0 0,0 0 0,0-1-1,0 1 1,0 0 0,0 0-1,0 0 1,0-1 0,0 1-1,0 0 1,0 0 0,0-1-1,0 1 1,-1 1 0,-48 173-104,48-168 123,-9 39 40,10-42-7,0 1-1,-1-1 1,1 0 0,1 0 0,-1 0 0,1 0 0,-1 0-1,1 0 1,2 5 0,-3-8-16,1-1 1,-1 1-1,1 0 1,-1-1-1,1 1 1,-1 0-1,1-1 0,0 1 1,-1-1-1,1 1 1,0-1-1,-1 1 1,1-1-1,0 0 0,0 1 1,0-1-1,-1 0 1,1 1-1,0-1 1,0 0-1,0 0 0,-1 0 1,1 0-1,0 0 1,0 0-1,0 0 1,1 0-1,26-7 279,-21 5-275,9-3 38,0 0 0,-1-2-1,1 0 1,-2-1 0,1 0-1,-1-1 1,15-13 0,-14 9-29,0 0 0,-1-1 0,0 0 0,-1-1 0,20-32 0,40-85-58,-70 127 30,93-206 50,-75 155-27,25-102 0,-29 84-60,17-89-42,-33 140-303,-1 23 375,0 0 0,0 0 0,0 0 0,0 0-1,0 0 1,0 0 0,0 0 0,0 0 0,0 0 0,0 0 0,0 0-1,0 0 1,0 0 0,0 0 0,0 0 0,0 0 0,0 1 0,0-1 0,-1 0-1,1 0 1,0 0 0,0 0 0,0 0 0,0 0 0,0 0 0,0-1-1,0 1 1,0 0 0,0 0 0,0 0 0,0 0 0,0 0 0,0 0-1,0 0 1,0 0 0,0 0 0,0 0 0,0 0 0,0 0 0,0 0-1,-1 0 1,1 0 0,0 0 0,0 0 0,0 0 0,0 0 0,0 0 0,0 0-1,0 0 1,0 0 0,0 0 0,0 0 0,0 0 0,0-1 0,0 1-1,0 0 1,0 0 0,0 0 0,0 0 0,-4 13-214,-9 43-7,-35 151 42,16 5 119,29-177 81,-10 141 160,11-120-64,7 67 0,-4-120-53,-1 1 0,1 0-1,0 0 1,0-1-1,0 1 1,0-1 0,1 1-1,2 5 1,-3-8-39,-1 0 0,1-1 0,-1 1 0,1 0 1,0 0-1,0-1 0,-1 1 0,1 0 0,0-1 0,0 1 0,0 0 0,0-1 1,0 1-1,0-1 0,0 0 0,0 1 0,0-1 0,0 0 0,0 1 0,0-1 1,0 0-1,0 0 0,0 0 0,0 0 0,0 0 0,0 0 0,0 0 0,0-1 0,0 1 1,0 0-1,0-1 0,0 1 0,0 0 0,2-2 0,4-2 12,0-1-1,-1 0 0,1 0 1,-1-1-1,0 0 0,-1 0 1,10-12-1,15-16-63,-30 33 23,1 1 0,-1-1 0,0 1 0,1-1 0,-1 1 0,1-1 0,-1 1 0,1-1 0,-1 1 0,1 0 0,-1-1 0,1 1 1,-1 0-1,1 0 0,-1-1 0,1 1 0,0 0 0,-1 0 0,1 0 0,-1 0 0,1 0 0,0 0 0,-1 0 0,1 0 0,-1 0 0,1 0 0,0 0 0,-1 0 0,1 0 0,-1 0 0,1 0 0,0 1 0,-1-1 0,1 0 0,-1 1 1,1-1-1,-1 0 0,1 1 0,-1-1 0,1 0 0,-1 1 0,0-1 0,1 1 0,-1-1 0,1 1 0,-1-1 0,0 1 0,1-1 0,-1 1 0,0-1 0,0 1 0,1 0 0,-1 0 0,2 4 0,-1 0 0,0 0 0,0-1 0,0 1-1,0 6 1,0 0 30,-1 7-7,2-1 1,7 32-1,-9-49-1,0 0 0,0 1-1,0-1 1,0 0 0,1 1-1,-1-1 1,0 0 0,0 1-1,0-1 1,1 0 0,-1 1 0,0-1-1,0 0 1,1 0 0,-1 1-1,0-1 1,1 0 0,-1 0-1,0 0 1,1 0 0,-1 1-1,0-1 1,1 0 0,-1 0-1,0 0 1,1 0 0,-1 0 0,1 0-1,-1 0 1,0 0 0,1 0-1,16-5 250,11-15-76,-21 14-170,34-27-115,-38 31 69,0 0 1,0 0-1,1 1 0,-1-1 0,0 1 0,1-1 0,0 1 0,-1 0 1,1 0-1,7 0 0,-10 1 21,0 0 1,0 0-1,0 0 1,0 1-1,0-1 0,0 0 1,0 1-1,0-1 1,0 0-1,0 1 1,0-1-1,0 1 0,0 0 1,0-1-1,0 1 1,-1 0-1,1 0 1,0-1-1,0 1 0,-1 0 1,1 0-1,0 0 1,-1 0-1,1 0 0,-1 0 1,0 0-1,1 0 1,0 1-1,-1 1-5,1 0-1,0 0 0,-1 0 1,0 0-1,1 0 1,-1 0-1,0 0 0,-1 0 1,0 4-1,-1 0 21,0 0 1,-1 0-1,-3 8 0,-7 13 28,-30 84 83,-9 20 113,-69 129-1,116-251-199,-18 27 129,21-34-133,-1 0-1,1-1 0,-1 1 1,0-1-1,1 1 0,-1-1 1,0 0-1,-1 0 0,-3 2 1,7-3-18,-1-1 0,1 0 0,0 0 1,-1 1-1,1-1 0,-1 0 1,1 0-1,0 0 0,-1 1 1,1-1-1,-1 0 0,1 0 0,-1 0 1,1 0-1,-1 0 0,1 0 1,-1 0-1,1 0 0,0 0 1,-1 0-1,1 0 0,-1 0 1,1-1-1,-1 1 0,1 0 0,-1 0 1,1 0-1,0 0 0,-1-1 1,1 1-1,-1 0 0,1-1 1,0 1-1,-1 0 0,1-1 0,0 1 1,-1 0-1,1-1 0,0 1 1,0 0-1,0-1 0,-1 1 1,1-1-1,0 1 0,0-1 0,0 1 1,-1-1-1,1-2 6,0 1 0,0-1 0,0 1 0,0-1 0,0 1 0,1-5 0,3-12-1,1 0 1,14-33-1,-7 22-11,0 2-18,0 0 1,2 1-1,23-35 0,-26 46 15,1 0 0,1 1 0,0 1 1,1 0-1,0 0 0,22-14 0,14-3-70,1 2 0,110-43 0,-73 35-2495,-79 33 1904,33-17-2716,-40 20 2896,0-1 1,1 1-1,-1-1 1,0 1-1,-1-1 1,1 0-1,0 0 1,0 0-1,-1 0 0,1 0 1,-1 0-1,0 0 1,0-1-1,2-2 1,0-9-2047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6:36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9 8896,'-4'-1'401,"-17"-5"1935,18 4-786,14 3 200,178 30 970,-156-26-2637,250 26 90,-234-31-2380,-29-2-1319,-11 1 1430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6:37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5888,'-26'14'2688,"16"6"-2336,10-14-64,5 7-224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6:38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98 526 4992,'0'-40'2218,"0"31"-2226,0-28 3412,-1 35-3180,1-1 1,0 1-1,-1 0 1,1-1-1,-1 1 1,0 0 0,1-1-1,-1 1 1,0 0-1,-1 0 1,1 0-1,-2-4 1,2 6-216,1 0 1,0 0-1,-1-1 0,1 1 0,-1 0 1,1 0-1,0-1 0,-1 1 1,1 0-1,0 0 0,-1 0 1,1 0-1,-1 0 0,1 0 1,-1 0-1,1 0 0,0 0 0,-1 0 1,1 0-1,-1 0 0,1 0 1,-1 0-1,1 0 0,0 0 1,-1 0-1,1 0 0,-1 0 1,1 1-1,0-1 0,-1 0 0,1 0 1,0 0-1,-1 1 0,1-1 1,-1 1-1,-12 13-44,11-11 50,-3 4 1,1 1 1,0-1 0,0 1 0,0 1 0,-2 8 0,-12 46 89,16-54-95,-1 1 69,1 0 1,0 0-1,1 0 0,0 1 0,2 18 0,-1-26-3,1 1 0,-1-1 0,1 0-1,0 1 1,0-1 0,0 0-1,1 1 1,-1-1 0,3 3 0,-3-4-8,1 0 0,-1-1 1,0 1-1,1-1 0,-1 1 0,1-1 1,0 0-1,-1 0 0,1 0 1,0 0-1,0 0 0,0 0 1,0 0-1,0 0 0,0-1 1,3 1-1,-4 0-42,1-1 0,-1 0 0,0 0 0,1-1 0,-1 1 0,1 0 0,-1 0 0,0-1-1,1 1 1,-1 0 0,0-1 0,1 0 0,-1 1 0,0-1 0,0 0 0,1 1 0,-1-1 0,0 0 0,1-1 0,18-22 244,-17 20-185,0 0-60,-1-1 1,0 1-1,0-1 1,0 1-1,-1-1 0,1 0 1,-1 1-1,0-1 1,-1 0-1,1 0 0,-1-7 1,0-10 16,-4-26 0,3 40-30,-5-33 47,3 28-71,1 1 0,1-1 0,0 0 0,1-19 0,2 14 64,1-1 0,0 0 0,2 1 0,0 0 0,1 0 0,1 0 0,1 1 0,0 0 0,1 1 0,1-1 0,0 2 0,2 0 0,-1 0 0,20-18 0,-7 7 77,24-22 229,-41 42-354,-1 1-1,1 0 1,0 0 0,0 0-1,14-5 1,-20 9-18,1 1 0,-1-1 0,1 1 0,0-1 0,-1 1 0,1 0 0,0-1 0,0 1 0,-1 0 1,1 0-1,0 1 0,0-1 0,-1 0 0,1 0 0,0 1 0,-1-1 0,1 1 0,-1 0 0,1-1 0,0 1 0,-1 0 0,1 0 0,-1 0 0,0 0 0,1 0 0,-1 0 0,2 2 0,-1 0 8,1 1 0,-1-1-1,1 1 1,-1-1 0,0 1-1,0 0 1,-1 0 0,1 0-1,-1 0 1,0 0 0,1 4-1,0 9 6,-1-1 0,0 1 0,-3 24 0,-9 51 0,9-71 0,-14 71 32,-46 151-1,-50 80 409,105-305-399,6-13-32,-56 141 433,42-113 30,-1 0 0,-25 36 0,36-61-340,4-6-89,0-1 1,0 1 0,0 0-1,0-1 1,0 1 0,0-1-1,0 1 1,0-1 0,-1 1-1,1-1 1,-1 0 0,1 0-1,-1 0 1,0 0 0,1 0-1,-1 0 1,0 0 0,1 0-1,-1-1 1,0 1 0,0 0-1,-3-1 1,4 1-24,-1-1-1,1 0 1,0 0 0,0 0-1,0-1 1,0 1-1,0 0 1,0 0 0,0 0-1,0-1 1,0 1 0,0-1-1,0 1 1,0-1-1,0 1 1,0-1 0,0 0-1,0 1 1,0-1 0,0 0-1,1 0 1,-1 1-1,0-1 1,1 0 0,-1 0-1,0 0 1,1 0 0,-1 0-1,1 0 1,-1 0-1,1 0 1,-1-2 0,0-4 33,0-1-1,0 1 1,0 0 0,1-10 0,0-4-55,2 1-1,0-1 1,1 1 0,0-1-1,2 1 1,11-31-1,-11 39 9,1-1 0,0 1 0,1 1 0,0-1 0,0 1-1,2 0 1,-1 1 0,1 0 0,1 0 0,-1 1-1,17-11 1,-8 8-12,0 1-1,1 1 1,1 1-1,25-9 1,82-17-138,-24 20-2150,0 10-5875,-61 7 5081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6:39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1119 5728,'-19'11'1840,"18"-10"-1800,1-1 0,0 0 0,-1 1 0,1-1 0,0 0 0,-1 1 0,1-1 0,0 1 0,-1-1 0,1 1 0,0-1 0,0 1 0,0-1 0,-1 0 0,1 1 0,0-1 0,0 1 0,0 0 0,0-1 0,0 1 0,0-1 0,0 1 0,0-1 0,0 1 0,0-1 0,0 1 0,1-1 0,-1 1 0,0-1 0,0 1 0,1 0 0,-1 0 100,1 0 1,-1 0 0,1 0-1,0-1 1,0 1 0,-1 0-1,1 0 1,0 0 0,0-1-1,0 1 1,0 0 0,0-1-1,0 1 1,0-1 0,0 1-1,0-1 1,0 0 0,0 1-1,0-1 1,1 0 0,2 1 165,-1 0 1,0 0 0,1-1 0,-1 0-1,6 0 1,-3-1-51,1 0-1,-1-1 0,0 0 1,1-1-1,-1 1 1,0-1-1,0 0 0,-1 0 1,1-1-1,-1 0 1,1 0-1,-1 0 0,5-6 1,6-7 73,-1-1 0,16-25 1,-28 39-265,40-65 875,52-110 0,-30 50-265,-51 108-722,-7 16-122,-6 5 160,-1 0 0,0 0-1,0 0 1,1 0 0,-1 0 0,0 0 0,0 0 0,1 0 0,-1 1 0,0-1-1,0 0 1,1 0 0,-1 0 0,0 1 0,0-1 0,0 0 0,1 0 0,-1 0-1,0 1 1,0-1 0,0 0 0,0 0 0,0 1 0,0-1 0,0 0 0,1 0-1,-1 1 1,0-1 0,0 0 0,0 0 0,0 1 0,0-1 0,3 22-22,0 0 0,-1 1 0,-2 36 0,-12 68-14,12-126 43,-3 26-10,-1 1 0,-2-2 0,-17 53 0,19-67 83,-2 0-1,0-1 1,0 0 0,-1 0 0,0 0 0,-1-1-1,0 0 1,0 0 0,-1-1 0,-16 13 0,23-21-49,0 0 1,0 1-1,0-1 1,0 0-1,0 0 0,0-1 1,0 1-1,0 0 1,0-1-1,-1 1 1,1-1-1,0 0 1,0 0-1,-1 0 0,1 0 1,0 0-1,-1 0 1,1 0-1,0-1 1,0 1-1,0-1 1,-1 0-1,1 0 1,0 0-1,0 0 0,0 0 1,0 0-1,0 0 1,-2-3-1,1 2-26,0 0-1,0-1 1,1 0-1,-1 0 0,1 1 1,0-1-1,0-1 1,0 1-1,0 0 0,0 0 1,1-1-1,-1 1 1,1-1-1,0 1 1,0-1-1,1 0 0,-1 1 1,0-6-1,1 9-11,0-1-1,1 0 1,-1 0-1,0 1 0,0-1 1,1 0-1,-1 0 1,0 1-1,1-1 1,-1 0-1,1 1 0,-1-1 1,0 0-1,1 1 1,0-1-1,-1 1 1,1-1-1,-1 1 0,1-1 1,0 1-1,-1 0 1,1-1-1,0 1 1,-1 0-1,2-1 0,25-7-100,-15 6 73,59-14-38,-37 9 168,1-2 0,44-16 0,-49 11-52,0-2 0,-2 0-1,0-2 1,0-1 0,31-29-1,-4-3 50,63-74 0,-58 60-19,-30 34 118,-2-1-1,37-54 0,-43 49-123,-1-1-1,-3-1 0,21-60 1,-19 27-154,15-99 0,-32 156 10,-2 13 54,-1-1-1,1 1 0,-1 0 0,1-1 0,-1 1 0,0 0 1,0-1-1,0 1 0,0 0 0,0-1 0,-1 1 1,0-4-1,1 6 29,0 0 1,0-1-1,0 1 0,0 0 1,0 0-1,0 0 1,0 0-1,0 0 0,0-1 1,-1 1-1,1 0 1,0 0-1,0 0 0,0 0 1,0 0-1,0-1 1,0 1-1,0 0 1,0 0-1,0 0 0,-1 0 1,1 0-1,0 0 1,0 0-1,0 0 0,0 0 1,0-1-1,0 1 1,-1 0-1,1 0 1,0 0-1,0 0 0,0 0 1,0 0-1,-1 0 1,1 0-1,0 0 0,0 0 1,0 0-1,0 0 1,0 0-1,-1 0 0,1 0 1,0 0-1,0 0 1,0 1-1,0-1 1,0 0-1,-1 0 0,1 0 1,0 0-1,0 0 1,0 0-1,0 0 0,0 0 1,0 0-1,-1 1 1,-2 4-40,-1 0 0,0 0 1,1 0-1,0 1 0,0-1 1,-3 13-1,-47 158 2,45-147 39,-17 76 43,-16 156-1,16 107 349,25-276 315,0-38-2411,-2-46 97,-2-10-912,-6-14-449,9 14 3120,-16-33-1271,2-1 0,-19-70 0,2 7 1202,-9-40 2592,39 134-2415,1 1 0,0-1 0,1 0 0,-1 0 0,1 0 0,0 1-1,0-1 1,1 0 0,-1 0 0,1 0 0,0 1 0,0-1 0,3-4 0,-3 5-118,2 0 1,-1 1-1,0-1 1,1 1 0,0 0-1,0 0 1,0 0-1,0 0 1,0 0 0,0 0-1,1 1 1,-1 0 0,1 0-1,7-4 1,10-2-57,1 1 1,-1 1 0,1 1-1,29-3 1,-37 6-102,35-4-407,0 2 0,79 4 0,-89 2-2887,-2 5 950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6:40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175 718 3904,'-1'2'485,"0"0"0,0-1 0,0 1-1,0 0 1,0-1 0,0 1 0,1 0 0,-1 0 0,0 0 0,0 4 0,-3 9 527,-63 130 2703,-13 34-1233,77-172-2346,0 1-1,1 0 0,0 0 0,1 0 0,-1 8 0,2-15-105,0-1 0,0 1 0,0 0-1,-1 0 1,1 0 0,0-1 0,1 1 0,-1 0-1,0 0 1,0-1 0,0 1 0,0 0 0,1 0-1,-1-1 1,0 1 0,0 0 0,1-1 0,-1 1-1,1 0 1,-1-1 0,1 1 0,-1-1 0,1 1 0,-1 0-1,1-1 1,-1 1 0,1-1 0,0 0 0,-1 1-1,1-1 1,0 1 0,-1-1 0,1 0 0,0 0-1,0 1 1,-1-1 0,1 0 0,0 0 0,0 0-1,-1 0 1,1 0 0,0 0 0,0 0 0,1 0-1,1-1 18,-1 0 0,0 1-1,1-1 1,-1 0-1,1 0 1,-1-1-1,0 1 1,0 0 0,0-1-1,0 0 1,0 1-1,3-4 1,4-7 38,0 0 1,-1 0-1,0-1 1,5-14 0,21-58 43,5-8-292,-35 89-19,-2 10 86,-2 11-15,1 9 130,1-1-1,0 1 1,2-1 0,1 0-1,13 37 1,-17-58 19,0-1 0,0 0 1,0 0-1,1 0 0,0 0 0,-1 0 0,1 0 1,0 0-1,1 0 0,-1-1 0,0 1 0,1-1 1,-1 0-1,1 1 0,0-1 0,0-1 0,0 1 1,0 0-1,0-1 0,0 1 0,0-1 0,0 0 1,1 0-1,-1 0 0,1 0 0,-1-1 0,0 0 1,1 1-1,-1-1 0,1 0 0,-1-1 0,1 1 1,-1 0-1,0-1 0,1 0 0,4-2 0,6-2 15,-1-1 0,1-1 0,-2 0 0,1-1 0,-1 0 0,0-1 0,-1 0 0,0-1 0,14-16 0,5-9 15,43-65 1,-68 92-76,26-36 91,-3-2 0,38-80 0,-33 33-33,29-121 0,-31 96-13,25-104-370,-52 195 85,-4 14 68,0 13 173,0 0 0,0 0-1,0 0 1,0-1 0,0 1 0,0 0 0,0 0-1,0 0 1,0 0 0,0 0 0,0-1-1,0 1 1,0 0 0,0 0 0,-1 0 0,1 0-1,0 0 1,0-1 0,0 1 0,0 0 0,0 0-1,0 0 1,0 0 0,0 0 0,-1 0 0,1 0-1,0-1 1,0 1 0,0 0 0,0 0 0,0 0-1,0 0 1,-1 0 0,1 0 0,0 0 0,0 0-1,0 0 1,0 0 0,0 0 0,-1 0-1,1 0 1,0 0 0,-1 0-4,1 1 0,-1 0 0,0-1 0,1 1 0,-1-1 0,1 1 0,0 0 0,-1 0 0,1-1 0,-1 1 0,1 0 0,0 0 0,0-1 0,-1 1 0,1 1 0,-26 84-297,-15 91 1,-1 57 280,34-175 47,3 0 0,3 62 0,3-96 192,9 48 0,-8-64-144,0-1 1,0 0-1,0 0 0,1 0 1,1 0-1,0-1 1,0 1-1,0-1 1,7 10-1,-9-16-45,-1 1 1,1-1-1,-1 1 0,1-1 0,0 1 1,-1-1-1,1 0 0,0 0 1,0 0-1,0 0 0,0 0 1,0-1-1,0 1 0,0 0 0,0-1 1,0 0-1,3 1 0,-2-1 2,0 0 0,0-1 0,0 1 0,0-1 0,0 0 0,0 1 0,0-1 0,0-1 1,0 1-1,4-3 0,4-3 28,0-1 1,-1-1 0,0 0-1,12-14 1,-15 16-33,127-148 74,-134 155-96,9-12 77,15-27 0,-23 36-83,1 0 0,-1 1 0,0-1 0,0 0 0,0 0 0,0 0 0,0 0 0,-1-1 0,0 1 0,1 0 0,-1 0 0,0 0 0,0 0 0,-1 0 0,0-5 0,0 7-9,1-1-1,-1 1 0,1 0 0,-1-1 0,0 1 1,0 0-1,0 0 0,1 0 0,-1 0 0,0 0 1,0 0-1,-1 0 0,1 0 0,0 0 1,0 0-1,0 0 0,-1 1 0,1-1 0,0 0 1,-1 1-1,1-1 0,0 1 0,-1 0 0,1-1 1,-1 1-1,-1 0 0,-1 0-11,0 0-1,0 0 1,0 0 0,0 1 0,0-1-1,0 1 1,1 0 0,-5 2-1,1 0 13,1 0 0,0 1 0,0 0 0,0 0 0,0 1 0,0 0 0,1 0 0,0 0 0,0 0 0,1 1-1,-1 0 1,1 0 0,0 0 0,1 0 0,0 1 0,0-1 0,0 1 0,-2 9 0,0-1 15,1 1 1,1 1-1,1-1 1,0 0 0,1 1-1,2 31 1,0-38 35,0 0 0,0-1 0,2 1 1,-1-1-1,1 0 0,0 0 0,5 10 1,-5-15 4,-1 1 0,1-1 1,0 0-1,0 1 1,1-1-1,-1-1 1,1 1-1,0 0 1,0-1-1,0 0 1,0 0-1,1 0 1,-1 0-1,10 3 1,-7-4 15,0 0 1,0 0-1,0 0 1,0-1-1,0 0 1,1 0-1,-1-1 1,0 0-1,10-2 1,-6 1 11,1-1 0,-1-1 0,0 0 0,0-1-1,14-7 1,-4 1 7,-1-2 1,-1 0-1,0-2 0,-1 0 0,24-24 0,99-115 63,-138 148-181,1 1 0,1-1 0,-1 1 1,1 0-1,5-3 0,-10 7 36,0 0-1,1 0 1,-1 0 0,0 1 0,0-1-1,1 0 1,-1 0 0,0 1-1,1-1 1,-1 0 0,0 1 0,0-1-1,0 0 1,1 1 0,-1-1-1,0 0 1,0 1 0,0-1 0,0 0-1,0 1 1,0-1 0,0 1-1,0-1 1,0 0 0,0 1 0,0-1-1,0 1 1,-1 18 22,-2 1-1,0-1 1,-1 0 0,-1-1-1,-15 35 1,10-23-19,3-10 32,-3 8-34,0 0 1,-20 35-1,26-55 50,-1 0 0,-1 0 0,1-1 0,-1 0 0,0 0 0,-1 0 0,0-1 0,0 0-1,0 0 1,-1 0 0,-14 7 0,12-9 113,-1 1 1,-14 3-1,40-10 51,1 0 1,26 2-1,37-2-160,-34-5-67,-1-2-1,1-1 0,79-32 1,-110 36-779,-2 0 1,1-1 0,-1 0 0,0-1 0,0 0 0,13-13-1,-22 18 301,0 1 0,0-2-1,0 1 1,-1 0-1,1-1 1,-1 1 0,1-1-1,-1 0 1,-1 1-1,1-1 1,0 0 0,1-6-1,5-14-2105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6:40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63 8064,'-53'-8'3648,"66"8"-3168,5 0 704,4 0-736,23-3 544,10 3-576,29-9-160,3 1-160,24-4 0,-3 4-64,-3 1-640,-16 7 320,-9-5-6848,-7 2 3904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6:42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1 540 4800,'0'0'57,"0"0"-1,0 1 1,0-1 0,0 0 0,0 0-1,-1 1 1,1-1 0,0 0-1,0 0 1,0 1 0,0-1 0,0 0-1,0 1 1,0-1 0,0 0 0,0 0-1,0 1 1,0-1 0,0 0-1,0 1 1,0-1 0,1 0 0,-1 0-1,0 1 1,0-1 0,0 0 0,0 0-1,0 1 1,1-1 0,-1 0 0,0 0-1,0 1 1,0-1 0,1 0-1,-1 0 1,0 0 0,0 0 0,1 1-1,-1-1 1,0 0 0,0 0 0,1 0-1,-1 0 1,0 0 0,0 0 0,1 0-1,-1 0 1,0 0 0,1 0-1,-1 0 1,0 0 0,0 0 0,1 0-1,-1 0 1,0 0 0,1 0 0,-1 0-1,4 0 403,-1 0 0,0-1-1,1 1 1,-1-1 0,6-1-1,10-5 336,1-1 0,-1-1 0,0 0 0,19-15 0,66-53 601,-45 29-816,-2-3 0,-2-3-1,70-87 1,-76 84-24,-28 34-667,-25 85-438,0-29 533,1 0-1,3 53 0,1-75 28,2 29 130,2 1 1,17 72 0,-20-107-81,0 0 0,1 0 0,-1 0 0,6 7 0,-7-11-20,0-1 0,0 1 0,0-1-1,0 0 1,0 1 0,0-1 0,1 0 0,-1 1-1,0-1 1,1 0 0,-1 0 0,1 0 0,0 0-1,-1-1 1,1 1 0,0 0 0,-1-1 0,1 1-1,0-1 1,3 1 0,-2-2 29,1 1-1,-1-1 1,0 0 0,1-1-1,-1 1 1,0-1 0,0 1-1,0-1 1,0 0 0,0 0-1,-1 0 1,1 0 0,-1-1-1,1 1 1,2-4 0,16-23 295,32-58 0,-30 47-362,48-73 5,42-75 226,-96 160-659,-17 28 417,0 0 0,0 0 0,0 0 0,0 0 0,0 0 0,1 0 0,-1 0 0,0 1 0,0-1 0,0 0 0,0 0 0,0 0 0,0 0 0,0 0 0,0 0 0,0 0 0,0 0 0,0 0 0,0 0 0,1 0 0,-1 0 0,0 0 0,0 0 0,0 1 0,0-1 0,0 0 1,0 0-1,0 0 0,0 0 0,0 0 0,1 0 0,-1 0 0,0 0 0,0 0 0,0 0 0,0 0 0,0 0 0,0 0 0,0-1 0,0 1 0,1 0 0,-1 0 0,0 0 0,0 0 0,0 0 0,0 0 0,-2 12-76,-79 245-6,52-170 125,24-73 57,-1-1 1,-1 0-1,0-1 1,-9 13-1,13-21-43,1-1 1,-1 0-1,0 0 0,0 0 0,0 0 1,0-1-1,-4 3 0,6-4-20,-1-1-1,1 1 1,-1 0 0,1-1-1,-1 1 1,1-1 0,-1 1-1,1-1 1,-1 0-1,0 0 1,1 0 0,-1 0-1,1 0 1,-1 0 0,1 0-1,-1 0 1,0-1-1,1 1 1,-2-1 0,2 0-29,0 1 0,0 0 0,0-1 0,1 1 0,-1-1 0,0 1 0,1-1 0,-1 1 1,0-1-1,1 1 0,-1-1 0,1 0 0,-1 1 0,1-1 0,-1 0 0,1 0 0,-1 1 1,1-1-1,0 0 0,-1 0 0,1 0 0,0 0 0,0 1 0,0-1 0,-1 0 0,1 0 0,0 0 1,0 0-1,0 0 0,1 1 0,-1-1 0,0 0 0,0 0 0,0 0 0,1 0 0,-1 1 0,0-1 1,1 0-1,0-1 0,0-1-12,1 0 1,0 0 0,-1 0-1,1 0 1,1 1-1,-1-1 1,0 0-1,1 1 1,3-4 0,3 1-14,1 1 0,0-1 1,-1 1-1,1 1 0,1 0 1,19-3-1,-13 2 40,40-6 152,86-4 1,-37 5-3961,-83 9 1751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6:42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35 5216,'-27'-23'2368,"22"15"-2048,0 4-32,10 8-224,0-4-160,3 8 32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6:48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1292 2912,'-1'0'52,"0"1"71,1-1-1,-1 1 0,0 0 1,1-1-1,-1 1 0,1 0 1,-1-1-1,1 1 0,-1 0 1,1 0-1,-1 0 1,1-1-1,-1 4 1445,8-8 1559,7-2-2237,1 0 1,-1 0 0,0-2 0,0 0-1,24-18 1,-21 13-621,-1-1 0,-1-1 0,0 0-1,22-28 1,44-61 429,-38 45-23,102-103 0,-110 129-348,-11 9-111,1 1-1,1 1 1,39-26-1,-63 47-223,0 0 0,0 0 0,0 0 0,0 0 0,0 1 0,0-1 0,0 0 0,1 1 0,-1 0 0,0-1 0,0 1 0,0 0 0,1 0 0,2 1 0,-4-1 3,-1 0-1,1 0 1,0 0-1,-1 1 1,1-1-1,0 0 1,-1 1-1,1-1 1,-1 1 0,1-1-1,-1 0 1,1 1-1,-1-1 1,1 1-1,-1-1 1,1 1-1,-1 0 1,1 0-1,0 1 8,-1-1-1,0 0 1,1 0-1,-1 1 1,0-1-1,0 0 1,0 1 0,0-1-1,0 0 1,0 1-1,0-1 1,0 0-1,-1 2 1,-6 21 85,-1-1 0,-18 37 0,5-12-28,-75 193 405,84-214 378,34-81-420,-8 28-396,0 1 1,2 1 0,0 0-1,2 1 1,0 1 0,42-37-1,30-16-88,-73 63-55,0 1 1,0 0 0,34-14-1,-49 24 100,0 0-1,0 0 0,0 1 1,0-1-1,0 0 1,1 1-1,-1 0 0,0-1 1,0 1-1,1 0 0,-1 0 1,0 1-1,0-1 1,1 0-1,3 2 0,-5-2 16,-1 1-1,1-1 1,0 0-1,-1 1 1,1-1-1,0 1 0,-1-1 1,1 1-1,-1 0 1,1-1-1,-1 1 1,1 0-1,-1-1 1,0 1-1,1 0 1,-1 0-1,1 1 0,-1-1 5,1 1 0,-1 0-1,0 0 1,0 0 0,0 0 0,0 0-1,0 0 1,-1-1 0,1 1-1,-1 2 1,-15 47-6,-32 68 0,29-73 71,15-39-4,-5 18 437,9-25-497,0 0 1,0 0 0,0 0 0,0 0 0,0 1-1,0-1 1,-1 0 0,1 0 0,0 0 0,0 0 0,0 0-1,0 0 1,0 0 0,0 0 0,0 0 0,0 0-1,0 0 1,0 0 0,0 1 0,0-1 0,0 0-1,0 0 1,0 0 0,0 0 0,0 0 0,0 0 0,1 0-1,-1 0 1,0 0 0,0 0 0,0 0 0,0 0-1,0 1 1,0-1 0,0 0 0,0 0 0,0 0 0,0 0-1,0 0 1,0 0 0,0 0 0,0 0 0,0 0-1,0 0 1,1 0 0,-1 0 0,0 0 0,0 0 0,0 0-1,0 0 1,0 0 0,0 0 0,0 0 0,0 0-1,0 0 1,0 0 0,0 0 0,1 0 0,-1 0 0,0 0-1,0 0 1,0 0 0,0 0 0,0 0 0,0 0-1,0 0 1,0 0 0,0 0 0,0 0 0,13-12 163,46-60 113,-30 35-279,2 2-1,2 0 1,37-30 0,-66 62-77,0 0 1,0 0 0,0 1 0,8-4-1,-11 5 64,-1 1-1,1 0 0,0-1 0,-1 1 0,1 0 1,0 0-1,0-1 0,-1 1 0,1 0 0,0 0 1,0 0-1,0 0 0,-1 0 0,1 0 0,0 0 1,0 1-1,-1-1 0,1 0 0,0 0 0,0 1 1,-1-1-1,1 0 0,0 1 0,-1-1 0,1 0 0,0 1 1,-1-1-1,1 1 0,-1-1 0,1 1 0,-1 0 1,1-1-1,-1 1 0,1-1 0,-1 1 0,0 0 1,1 0-1,-1-1 0,0 1 0,1 1 0,0 5-4,1 0-1,-1 1 1,-1-1-1,1 1 1,-1-1-1,-2 12 1,1-5 65,-5 57 161,3-47-82,1-1-1,1 1 0,3 41 0,-2-64-107,0 0 0,0 0-1,1-1 1,-1 1 0,0 0-1,0-1 1,0 1 0,0 0-1,1-1 1,-1 1 0,0-1-1,0 1 1,1 0-1,-1-1 1,1 1 0,-1-1-1,0 1 1,1-1 0,-1 1-1,2 0 1,-1-1 4,0 0 1,-1 0-1,1 0 1,0 0-1,0 0 0,0-1 1,0 1-1,-1 0 1,1 0-1,0-1 1,0 1-1,-1-1 0,1 1 1,0-1-1,-1 1 1,1-1-1,0 1 0,-1-1 1,1 1-1,-1-1 1,2-1-1,12-14 37,0-1 0,11-18 0,20-26-48,-16 27-28,2 1 0,2 1 0,1 1 0,53-36 0,-72 63-224,-15 3 233,0 1 0,0 0 0,1 0 0,-1 0 0,0 0 0,1 0 1,-1 0-1,0 0 0,0 1 0,1-1 0,-1 0 0,0 0 0,0 0 0,1 0 0,-1 0 0,0 0 0,0 0 0,1 0 0,-1 1 0,0-1 0,0 0 0,0 0 0,1 0 0,-1 1 0,0-1 0,0 0 0,0 0 0,0 0 0,0 1 0,1-1 0,-1 0 0,0 0 0,0 1 0,0-1 0,0 0 0,0 1 0,0-1 0,0 0 0,0 0 0,0 1 0,0-1 0,0 0 0,0 0 1,0 1-1,0-1 0,0 0 0,0 0 0,0 1 0,-17 51-84,-1 5-26,-4 58 183,20-100 5,1 0-1,1 0 1,1 0 0,0 0 0,5 27-1,-5-39-50,-1 0-1,1-1 0,0 1 0,0 0 0,0-1 0,0 1 1,1-1-1,-1 1 0,1-1 0,-1 0 0,1 0 1,0 1-1,0-1 0,0 0 0,0-1 0,4 4 1,-4-4 3,0 0 0,0 0 0,0-1 0,0 1 1,0-1-1,0 1 0,0-1 0,0 0 1,0 0-1,0 0 0,0 0 0,0 0 1,0 0-1,1 0 0,-1-1 0,0 1 0,0-1 1,0 0-1,0 1 0,0-1 0,3-2 1,3-2 23,0 0 0,-1-1 0,1 0 0,-1 0 0,0-1 0,11-14 0,31-48 85,-44 61-113,94-157-83,-96 161-221,-1 6 99,-2 15 21,-5 23 27,0 7 140,2-1 0,5 64 0,-2-101 44,0-7-27,0 1 1,0 0-1,0 0 0,0 0 1,0-1-1,1 1 0,-1 0 0,1 0 1,0 0-1,0-1 0,0 1 0,0-1 1,0 1-1,0-1 0,1 1 1,-1-1-1,1 1 0,0-1 0,3 3 1,-5-5-12,1 1 0,-1-1 1,1 0-1,0 1 0,-1-1 1,1 0-1,0 0 1,-1 1-1,1-1 0,-1 0 1,1 0-1,0 0 0,-1 0 1,1 0-1,0 0 1,-1 0-1,1 0 0,0 0 1,-1 0-1,1 0 0,0-1 1,-1 1-1,1 0 1,0 0-1,0-1 0,2-1 13,-1 0-1,0 1 0,1-1 1,-1 0-1,0 0 1,3-4-1,3-5 47,13-21 0,-19 29-60,11-21 13,14-22 62,2 0 0,50-61 1,46-27-46,-96 100-47,-2-2 0,-2-1 1,-2-2-1,24-48 0,59-170 11,-101 244 10,-2 6-103,-1 0 0,0 0 1,0 0-1,0 0 1,0-14-1,-2 21 90,0 0-1,0 0 0,0 0 0,0 0 1,0-1-1,0 1 0,1 0 0,-2 0 1,1 0-1,0 0 0,0 0 1,0 0-1,0 0 0,0 0 0,0-1 1,0 1-1,0 0 0,0 0 0,0 0 1,0 0-1,0 0 0,0 0 0,0 0 1,0 0-1,0 0 0,0-1 1,0 1-1,0 0 0,-1 0 0,1 0 1,0 0-1,0 0 0,0 0 0,0 0 1,0 0-1,0 0 0,0 0 1,0 0-1,-1 0 0,1 0 0,0 0 1,0 0-1,0 0 0,0 0 0,0 0 1,0 0-1,0 0 0,0 0 1,-1 0-1,1 0 0,-7 5-113,-8 10 53,13-13 104,2-2-38,0 0-1,0 0 1,0 0 0,0 0 0,0 0 0,0 0-1,0 0 1,0 0 0,0 0 0,0 0-1,0 0 1,0-1 0,0 1 0,0 0-1,0 0 1,0 0 0,0 0 0,0-1 44,1 0 1,0-1 0,-1 1 0,1-1 0,-1 1 0,0-1-1,1 1 1,-1-1 0,0-1 0,0 1-44,1 0 1,-1 0-1,0 0 0,1 0 1,0 0-1,-1 0 0,1 0 1,0 1-1,2-4 1,-1 2 12,-1 1 0,0-1 0,0 0 0,1 0 1,-1 1-1,-1-1 0,2-4 0,-1 1-27,-1-1 0,0 0 1,0 1-1,0-1 0,-1 1 0,-1-9 0,2 15 5,-1 0 0,1-1 0,0 1-1,0 0 1,0 0 0,0 0 0,0-1 0,0 1 0,0 0 0,0 0-1,-1 0 1,1 0 0,0-1 0,0 1 0,0 0 0,0 0 0,-1 0-1,1 0 1,0 0 0,0-1 0,0 1 0,-1 0 0,1 0 0,0 0-1,0 0 1,-1 0 0,1 0 0,0 0 0,0 0 0,0 0 0,-1 0-1,1 0 1,0 0 0,-1 0 0,-9 4-135,-9 11-89,18-14 218,-7 7-19,0 1 0,0 0 0,1 0 0,0 1 0,1 0-1,-6 12 1,-26 66-148,-40 138-4,10-7 132,57-174 49,2 1 0,-5 90 0,12-96 79,1-13-1,0 0 0,6 47 0,-5-70-56,1 0 0,0 0-1,0-1 1,0 1-1,1 0 1,-1-1 0,1 1-1,0-1 1,0 1-1,0-1 1,0 0 0,0 0-1,1 0 1,0 0-1,-1-1 1,1 1 0,0-1-1,0 1 1,5 2-1,-3-3 2,-1 0-1,1 0 0,0-1 0,0 1 1,0-1-1,0 0 0,0 0 0,0-1 1,0 0-1,0 0 0,0 0 0,0 0 0,0-1 1,6-1-1,1-1-8,-1 0 0,1-2-1,-1 1 1,0-1 0,-1-1 0,1 0-1,-1 0 1,0-1 0,-1 0 0,0-1 0,0 0-1,14-17 1,4-8 92,-2-2-1,26-47 1,-23 36-132,31-44 38,26-44 128,70-175-152,-86 165 212,-25 64-247,-11 23-74,-27 39 59,-5 18 56,-1 0 0,0 0 0,0-1 0,0 1 0,0 0 0,0 0 0,0-1 0,0 1 0,0 0 0,0-1 0,0 1 0,0 0 0,0 0 0,0-1 0,0 1 0,0 0 0,0-1 0,0 1 0,0 0 0,0 0 0,0-1 0,-1 1 0,1 0 0,0 0 0,0-1 0,0 1 0,0 0 0,0 0 0,-1-1 0,1 1 0,0 0 0,0 0 0,-1 0 0,1 0 0,0-1 0,0 1 0,-1 0 0,1 0 0,0 0 0,0 0 0,-1 0 0,1 0 0,0 0 0,0 0 0,-1 0 0,1 0 0,0 0 0,-1 0 0,1 0 0,0 0 0,0 0 0,-1 0 0,1 0 0,0 0 0,-1 0 1,1 0-1,0 0 0,0 0 0,-1 0 0,1 1 0,0-1 0,-5 2-46,1 0 0,0 0 0,0 0 0,0 0 0,1 1 1,-1 0-1,0 0 0,1 0 0,-5 5 0,-24 33-115,31-40 161,-22 34-98,2 0 1,-31 67 0,-18 82 8,53-137 99,-4 15 12,2 2 0,3 0-1,-12 108 1,26-151 9,-1 4 44,1 1 1,0-1 0,2 1 0,5 40 0,-4-64-47,-1 0-1,1-1 1,-1 1 0,1 0-1,-1 0 1,1-1 0,0 1-1,0-1 1,0 1 0,0-1-1,2 3 1,-2-3-5,-1 0 0,1-1 0,0 1 0,0-1 0,0 0 0,0 1 0,-1-1 0,1 1 0,0-1 0,0 0 0,0 0 0,0 0 0,0 0 0,0 1 0,0-1 1,0 0-1,0-1 0,0 1 0,0 0 0,0 0 0,0 0 0,0 0 0,0-1 0,-1 1 0,1 0 0,2-2 0,9-5 35,-1 0 0,0-1 0,0 0 1,0-1-1,13-15 0,-7 8 8,13-13-41,8-8-66,2 2 0,68-47 0,-78 66-364,-29 16 407,-1 0 0,0 0 0,0 0 0,0 0 0,0 0 1,1 0-1,-1 0 0,0 0 0,0 0 0,0 0 0,1 0 0,-1 0 0,0 0 0,0 0 0,0 0 0,0 0 1,1 0-1,-1 0 0,0 0 0,0 0 0,0 1 0,1-1 0,-1 0 0,0 0 0,0 0 0,0 0 0,0 0 1,0 0-1,1 1 0,-1-1 0,0 0 0,0 0 0,0 0 0,0 0 0,0 0 0,0 1 0,0-1 1,0 0-1,0 0 0,0 0 0,0 1 0,0-1 0,0 0 0,0 0 0,0 0 0,0 1 0,0-1 0,0 0 1,0 0-1,0 0 0,0 0 0,0 1 0,0-1 0,-1 14-15,1-13 14,-7 45-76,2-21 63,2 0-1,0 0 1,2 0-1,1 0 1,3 32-1,-3-54 38,1 0 0,-1-1-1,1 1 1,0-1 0,0 1 0,0-1-1,0 1 1,0-1 0,0 1 0,1-1-1,-1 0 1,1 0 0,0 0-1,0 0 1,-1 0 0,1 0 0,3 2-1,-3-3-4,0 0 1,0-1-1,0 1 0,0 0 0,0 0 0,0-1 0,0 1 0,0-1 0,0 0 0,0 0 0,0 0 1,0 0-1,0 0 0,0 0 0,1 0 0,-1-1 0,0 1 0,0-1 0,0 1 0,0-1 0,0 0 1,2-1-1,3-2 7,-1-1 1,0 1 0,0-1 0,0 0 0,8-10 0,1 0-57,-3 2 85,-1 0 1,0 0-1,-1-1 1,16-29-1,25-66-212,-49 104 145,-1 1 0,1 0 0,-1-1 0,2-8 0,-3 11-20,-8-5 98,8 5-35,0 2-23,-16 1-8,16-1-2,0 0 1,0 0-1,-1 0 0,1 0 0,0 0 1,0 0-1,-1 0 0,1 0 1,0 0-1,0 0 0,-1 0 1,1 0-1,0 0 0,0 0 0,-1 0 1,1 0-1,0 0 0,0 0 1,0 1-1,-1-1 0,1 0 1,0 0-1,0 0 0,0 0 0,-1 0 1,1 1-1,0-1 0,0 0 1,0 0-1,0 0 0,0 1 0,-1-1 1,1 0-1,0 0 0,0 1 1,0-1-1,0 0 0,0 0 1,0 0-1,0 1 0,0-1 0,0 0 1,0 0-1,0 1 0,0-1 1,0 0-1,0 0 0,0 1 1,0-1-1,0 0 0,-1 10 8,-1-1-24,-87 393-205,76-362 284,-2-2 0,-2 1 0,-30 48 0,42-77 130,5-8 219,14-22 71,21-41-375,-17 19-99,21-74 1,-28 80-3,15-49-128,73-160 0,-97 240 74,1 1 1,-1 0-1,1 0 0,5-6 0,-8 9 47,1 1-1,-1-1 1,1 1 0,-1-1 0,0 1-1,1 0 1,-1-1 0,1 1-1,-1-1 1,1 1 0,-1 0 0,1 0-1,-1-1 1,1 1 0,-1 0 0,1 0-1,0 0 1,-1-1 0,1 1-1,-1 0 1,1 0 0,0 0 0,-1 0-1,1 0 1,-1 0 0,1 0-1,0 1 1,-1-1 0,1 0 0,-1 0-1,1 0 1,-1 0 0,1 1 0,-1-1-1,1 0 1,-1 1 0,1-1-1,-1 0 1,1 1 0,-1-1 0,1 1-1,-1-1 1,1 0 0,-1 1-1,0-1 1,1 1 0,-1 0 0,1 2-10,1 1 0,-1-1 1,0 0-1,-1 1 0,1-1 1,-1 1-1,1-1 0,-1 1 0,0 0 1,0-1-1,-1 1 0,1-1 1,-2 5-1,0 13-16,-1 22 74,-2-1 1,-2-1-1,-16 52 0,23-90-33,-14 37 317,13-38-301,0 0 0,1-1 1,-1 1-1,0-1 0,0 1 1,0-1-1,0 1 0,0-1 1,-1 1-1,1-1 0,0 0 1,-1 0-1,1 0 0,0 0 1,-1 0-1,1 0 0,-1 0 1,-2 1-1,3-2-19,0 0-1,0 0 1,1-1 0,-1 1-1,0 0 1,0-1 0,1 1-1,-1 0 1,0-1 0,1 1 0,-1-1-1,1 1 1,-1-1 0,1 1-1,-1-1 1,1 0 0,-1 1-1,1-1 1,-1 1 0,1-1-1,0 0 1,-1 0 0,1 1-1,0-1 1,-1 0 0,1 0-1,0 1 1,0-2 0,-1 0 8,-2-6-23,1 0-1,0-1 0,0 1 1,1-1-1,0 0 0,0 1 1,1-1-1,0 1 0,1-1 1,0 0-1,0 1 0,3-10 1,-4 17-8,1 0 0,-1 0 0,0 0 0,1 0 0,-1 0 0,1 0 0,0 0 0,-1 0 1,1 0-1,0 0 0,-1 0 0,1 0 0,0 1 0,0-1 0,0 0 0,0 1 0,-1-1 1,1 1-1,0-1 0,0 1 0,2-1 0,24-4 64,-11 2-61,1-1 16,0-2-1,0-1 1,0 0-1,0-1 1,19-13 0,18-7 70,22-8-58,66-34 134,-119 57-128,0-1-1,-1-1 1,37-34-1,-47 37-17,0-1 0,-1 0 0,-1-1 0,15-25 0,24-65 53,-47 100-54,80-204-59,-34 82 27,-42 112 21,-3 9-16,-1 0 1,0-1-1,0 1 0,0 0 1,-1-1-1,0 0 1,0 1-1,0-1 1,0-9-1,-1 15 19,0 0-1,0-1 1,0 1-1,0 0 1,0 0 0,0-1-1,0 1 1,0 0-1,0 0 1,0-1 0,-1 1-1,1 0 1,0 0-1,0 0 1,0-1 0,0 1-1,0 0 1,0 0-1,0-1 1,-1 1 0,1 0-1,0 0 1,0 0-1,0 0 1,0-1 0,-1 1-1,1 0 1,0 0-1,0 0 1,0 0 0,-1 0-1,1 0 1,0 0-1,0-1 1,-1 1 0,1 0-1,-1 0 1,-7 7-199,-7 13 13,-2 17 145,1 1-1,2 1 1,-14 61 0,19-68 6,-55 224-126,49-177 317,-6 101 1,20-175-124,1-1 28,-1 0 1,1 0-1,0 0 1,0 0-1,1 0 1,-1 0-1,1 0 1,0 0-1,0-1 1,1 6-1,-2-9-42,1 0 0,-1 1 0,0-1 0,0 1 0,0-1 0,1 0 1,-1 1-1,0-1 0,0 0 0,1 1 0,-1-1 0,0 0 0,1 0 0,-1 1 0,0-1 0,1 0 0,-1 0 0,1 1 0,-1-1 0,0 0 0,1 0 0,-1 0 0,1 0 0,-1 0 0,0 1 0,1-1 0,-1 0 0,1 0 0,0 0 0,0-1 5,0 1-1,0 0 1,0-1 0,0 1-1,0-1 1,0 1-1,0-1 1,0 0-1,0 1 1,0-1 0,1-1-1,4-4 44,0 0 0,7-12 0,-9 13-18,10-13 24,58-73-100,-57 74-30,1 0 0,1 1 1,20-13-1,-27 21 58,-7 5-6,0 0-1,0 0 1,1 1-1,-1 0 1,1 0 0,0 0-1,-1 0 1,1 0-1,0 1 1,0-1-1,0 1 1,5-1 0,-9 2-2,1 0 1,-1 0-1,0 0 1,1 0 0,-1 0-1,1 0 1,-1 1 0,0-1-1,1 0 1,-1 0 0,0 0-1,1 0 1,-1 0-1,0 1 1,1-1 0,-1 0-1,0 0 1,1 1 0,-1-1-1,0 0 1,0 1 0,1-1-1,-1 0 1,0 0-1,0 1 1,0-1 0,0 0-1,1 1 1,-1-1 0,0 1-1,0 15-108,-8 13 185,-1-7-90,0 2 0,2-1 0,-5 30 0,12-39 136,0-13-97,0 0 0,0 0 1,1 0-1,-1 0 0,0 0 0,0 0 0,-1 0 0,1 0 1,0 0-1,0 0 0,0 0 0,-1 0 0,1 0 1,0 0-1,-1 0 0,1 0 0,-1 1 0,-8 7-43,7-3 113,2-5-101,-1 0 0,1 0 0,-1 0 0,1 0 0,-1 0 0,1 1 0,-1-1 0,1-1 0,-1 1-1,0 0 1,-1 1 0,1 0 95,-3 3 85,-4 8-101,7-12-68,1-1 165,9 0 43,0-5-268,0 1 106,0 0 1,1 0-1,-2 0 0,1-1 1,0-1-1,-1 1 0,11-11 1,8-5-236,-22 18 158,-5 9-56,0-3 72,0-3 19,1 1-1,-1 0 0,0 0 0,0 0 1,0-1-1,1 1 0,-1 0 1,0 0-1,1-1 0,-1 1 0,1 0 1,-1-1-1,1 1 0,-1 0 0,1-1 1,0 1-1,-1-1 0,1 1 1,-1-1-1,1 1 0,0-1 0,0 1 1,-1-1-1,1 0 0,0 1 1,0-1-1,-1 0 0,1 0 0,0 0 1,0 1-1,0-1 0,-1 0 0,1 0 1,1 0-1,5 0 75,-1 0 0,0 0 0,9-2 0,-11 1 5,9-2-84,1 0 1,0-1 0,-1-1-1,0 0 1,0-1 0,-1-1-1,22-14 1,-15 10 0,43-30 56,-57 36-41,1 1 0,-1-1-1,1-1 1,-1 1 0,-1 0 0,1-1 0,5-9 0,-10 14-7,1 0 0,-1 0 0,1 0 0,-1 1 0,1-1 0,-1 0 0,1 0 0,-1 0-1,0 0 1,0 0 0,1 0 0,-1 0 0,0 0 0,0 0 0,0 0 0,0 0 0,0 0 0,0 0 0,-1 0-1,1 0 1,0 0 0,0 0 0,-1 0 0,1 0 0,0 0 0,-1 0 0,1 0 0,-1 0 0,1 1 0,-1-1-1,0 0 1,1 0 0,-1 1 0,0-1 0,0 0 0,1 1 0,-1-1 0,0 0 0,0 1 0,0-1-1,0 1 1,0 0 0,-1-1 0,-3 1-44,1 0-1,0 0 1,-1 1-1,1-1 1,0 1-1,0 0 0,0 0 1,0 1-1,-1-1 1,2 1-1,-1 0 1,-4 3-1,1-1 34,0 0 0,1 0-1,-1 0 1,1 1 0,0 0 0,1 0-1,-1 1 1,1-1 0,0 1 0,0 0-1,1 1 1,0-1 0,0 1 0,0 0-1,1 0 1,0 0 0,1 0-1,-1 1 1,-2 14 0,4-14 22,0 0 0,0 0 0,1 0-1,0 0 1,0 1 0,1-1 0,0 0 0,3 14 0,-3-19 1,0 0 1,0-1 0,0 1-1,0-1 1,0 1-1,0-1 1,1 1 0,-1-1-1,1 0 1,0 0 0,0 1-1,0-1 1,0-1-1,0 1 1,0 0 0,0 0-1,0-1 1,1 1-1,-1-1 1,1 0 0,-1 0-1,1 0 1,0 0 0,-1 0-1,1 0 1,0-1-1,-1 1 1,1-1 0,4 0-1,-1 0 25,-1-1 1,1 1-1,-1-1 0,0-1 0,1 1 0,-1-1 0,0 0 0,6-3 0,7-4 9,16-12-1,-4 2-15,66-35-74,3 5 1,109-37 0,-202 83 62,0 1-12,0 0 0,-1 0 0,9-6 0,-10 4-62,-8 2-24,-18 4-34,3 1 103,0 0 0,0 2 1,1 0-1,-1 1 0,1 1 1,-30 16-1,34-14-35,0 1 0,0 0 0,1 1 0,0 0 0,1 1 0,1 1 0,-12 14 0,16-17 52,1 0 0,0 0 0,0 0-1,1 1 1,0-1 0,1 1 0,0 1-1,1-1 1,0 0 0,1 1 0,-1 14-1,3-21 25,0 0-1,0 0 0,0 0 0,2 7 1,-2-11-24,0 0 0,1 0-1,-1 0 1,0 0 0,0 0 0,1 0 0,-1 0 0,1 0 0,-1-1 0,0 1 0,1 0 0,0 0 0,-1 0 0,1-1 0,0 1 0,-1 0 0,1-1 0,0 1 0,0 0 0,-1-1-1,1 1 1,0-1 0,0 1 0,0-1 0,0 0 0,0 1 0,0-1 0,0 0 0,0 0 0,1 1 0,5-3 31,1 1 1,-1-1-1,0-1 0,0 0 1,0 1-1,-1-2 0,8-4 1,16-11 68,51-43 1,-41 29-48,-18 16-38,8-6-1,0-1-1,36-40 1,-49 45 1,0-1 0,-2-1 1,20-34-1,-16 18-5,-3 0-1,18-63 1,11-85-228,-43 177 140,-1-1 0,1 1 0,-2-1 0,1 0 0,-2-13 0,-2 12-123,2 10 190,1 0-1,0 0 0,0 0 1,0 0-1,-1 0 0,1 0 1,0 0-1,0 0 1,-1 0-1,1 0 0,0 1 1,0-1-1,0 0 0,-1 0 1,1 0-1,0 0 1,0 0-1,0 0 0,-1 0 1,1 1-1,0-1 0,0 0 1,0 0-1,0 0 1,-1 0-1,1 1 0,0-1 1,0 0-1,-15 26-195,14-22 189,-11 18-15,-59 114-21,-82 112 608,146-236-2064,-1-1 0,-13 13 0,11-14-3160,0-1-1,-15 10 0,16-11 1396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9:48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60 7232,'-27'-23'3264,"4"7"-2848,10 9 288,5 7-480,-11-8-32,9 8-96,-3-5-160,10 5 32,16 0-4480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6:48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18 5824,'-27'-17'2624,"19"17"-2272,3 0 992,10 0-64,-5 3-2208,0 2 512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6:48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12 7296,'-32'-12'3328,"19"12"-2912,3 0 0,5 0 128,10 0 256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6:49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9 108 6720,'-8'-3'3040,"29"6"-2624,-2-6 1312,7 3-1024,42-12 416,9 4-640,26-12-160,0 0-192,-4-5 192,-14 5-192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6:51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20 4480,'-8'-20'5066,"7"24"-4898,1 0-1,-1 0 0,0 0 0,-1-1 0,1 1 1,-1 0-1,-2 5 0,-3 4 191,-23 71 1145,-35 152-1,58-206-1259,-15 62 282,-25 99 689,20-105 332,27-86-1521,0 0-1,0 0 0,0 0 0,0 0 0,0 0 0,0 0 0,0 0 0,0 0 0,0 0 0,0 0 1,0 0-1,0 0 0,-1 0 0,1 0 0,0 0 0,0-1 0,0 1 0,0 0 0,0 0 0,0 0 0,0 0 1,0 0-1,0 0 0,0 0 0,0 0 0,0 0 0,-1 0 0,1 0 0,0 0 0,0 0 0,0 0 1,0 0-1,0 0 0,0 0 0,0 0 0,0 0 0,0 0 0,0 0 0,0 0 0,0 1 0,-1-1 0,1 0 1,0 0-1,0 0 0,0 0 0,0 0 0,0 0 0,0 0 0,0 0 0,0 0 0,0 0 0,0 0 0,0 0 1,0 0-1,0 0 0,3-8 21,1 0-1,0 0 1,1 0 0,0 1 0,0 0-1,1 0 1,0 0 0,0 0 0,0 1-1,1 0 1,10-7 0,-1 2-122,0 0 1,0 2-1,1 0 1,27-10-1,-33 15 59,0 0-1,0 1 0,0 1 0,1 0 0,14-1 0,-21 3 6,0 0-1,0 0 0,-1 1 0,1-1 0,0 1 0,0 0 0,-1 0 0,1 0 0,0 1 0,-1 0 0,0 0 0,1 0 0,-1 0 0,0 1 0,5 3 0,-8-5 17,0 0 0,0 0 0,0 0 0,0 0 0,0 0 0,-1 0 0,1 0 0,0 0-1,-1 0 1,1 0 0,-1 0 0,1 1 0,-1-1 0,1 0 0,-1 0 0,0 1 0,1-1-1,-1 0 1,0 0 0,0 1 0,0-1 0,0 0 0,0 1 0,-1-1 0,1 0 0,0 0-1,0 1 1,-1-1 0,1 0 0,-1 0 0,1 0 0,-1 1 0,0-1 0,1 0 0,-3 2-1,0 1 35,-1 0 0,0 0 0,0 0 0,-1 0 0,1 0 0,-10 5 0,-30 16 116,-1-2 0,-58 21 0,92-40-95,-1-1 0,1 0 0,-1-1 0,1 0 0,-1-1 0,0 0 0,-12-1 0,52-8-192,91-1 18,18-3 627,-86 5-342,-1-2-1,49-17 1,-79 19-100,0 0 0,-1-1-1,0-1 1,0-1 0,-1-1 0,0-1-1,26-22 1,18-29-128,-61 63 57,-1-1 1,0 1-1,0 0 0,0 0 0,0 0 0,0 0 0,0 0 0,0 0 0,1-1 0,-1 1 0,0 0 0,0 0 1,0 0-1,0 0 0,1 0 0,-1 0 0,0 0 0,0 0 0,0 0 0,0 0 0,1 0 0,-1 0 1,0 0-1,0 0 0,0 0 0,0 0 0,1 0 0,-1 0 0,0 0 0,0 0 0,0 0 0,0 0 0,1 0 1,-1 0-1,1 7-120,-4 14-83,3-18 198,-11 43 138,-20 50 0,28-88-66,1 1-1,0 0 1,1 0 0,0 0 0,0 13 0,1-22-50,0 1 0,-1-1 1,1 0-1,0 0 0,0 1 0,0-1 0,0 0 0,0 0 1,0 1-1,0-1 0,0 0 0,0 1 0,0-1 1,0 0-1,1 0 0,-1 1 0,0-1 0,0 0 0,0 0 1,0 1-1,0-1 0,0 0 0,1 0 0,-1 1 1,0-1-1,0 0 0,0 0 0,0 0 0,1 0 0,-1 1 1,0-1-1,0 0 0,1 0 0,-1 0 0,0 0 1,0 0-1,1 0 0,-1 1 0,0-1 0,0 0 0,1 0 1,-1 0-1,0 0 0,1 0 0,-1 0 0,0 0 1,0 0-1,1 0 0,-1 0 0,0 0 0,0-1 0,1 1 1,13-8 236,-12 6-146,43-28-67,1 1 1,2 3-1,0 2 0,59-21 1,-104 44-62,6-2-11,-1 1 0,1-1 0,11 0 0,-19 2 29,1 1-1,-1 0 1,1 0 0,-1 0 0,1 0 0,-1 0-1,1 0 1,-1 0 0,1 0 0,-1 1-1,0-1 1,1 0 0,-1 1 0,0 0 0,1-1-1,-1 1 1,0 0 0,1-1 0,-1 1 0,0 0-1,0 0 1,0 0 0,0 0 0,0 0 0,0 0-1,0 0 1,1 2 0,-1-1 0,-1-1 0,0 1-1,1-1 1,-1 1 0,0-1 0,0 1 0,0-1-1,0 1 1,0-1 0,0 1 0,-1-1 0,1 1-1,0-1 1,-1 1 0,1-1 0,-1 1-1,1-1 1,-1 1 0,-1 1 0,-2 6-19,-26 55 32,16-37 36,-115 217 78,90-179-57,-76 96 1,101-144-1,-1 0 1,-1-1 0,0-1 0,-1-1 0,-26 18 0,33-26 18,-1 0-1,0 0 1,0-1 0,-1 0 0,1-1 0,-1-1-1,0 0 1,-1 0 0,1-1 0,0 0-1,-14-1 1,23-1-71,0 0 0,-1 0-1,1 0 1,0 0 0,0-1-1,0 1 1,0-1 0,-1 0-1,1 0 1,0 0 0,0 0-1,0-1 1,1 1 0,-1-1-1,-5-3 1,7 4-11,1 0 0,-1 1 0,0-1 0,0 0 0,0 0 0,1 0 1,-1-1-1,0 1 0,1 0 0,-1 0 0,1 0 0,-1 0 0,1 0 0,0-1 0,-1 1 0,1 0 0,0 0 0,0-1 1,0 1-1,0 0 0,0 0 0,0-1 0,0 1 0,1 0 0,0-2 0,0-2 7,2 0 1,-1 0-1,0 0 0,6-8 1,-3 7 1,42-62-1,94-104-1,-115 143-32,2 2 0,46-37 0,-56 51 39,0 1-1,1 1 0,0 0 1,0 2-1,41-15 0,-52 22-129,-1 0 0,0 1 1,0-1-1,1 2 0,-1-1 0,0 1 0,1 0 0,-1 0 0,1 1 0,12 2 1,-14-1-662,0 0 0,0 0 0,-1 1 0,1-1 0,6 5 0,-6-3-910,0 1 1,0 0-1,-1 0 0,8 8 1,1 7-2093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6:54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49 416 5152,'-18'-2'1984,"-8"1"6464,26 1-8383,0 0 0,-1 0 0,1 0 0,0 0 0,0-1 0,0 1 0,-1 0 0,1 0 0,0 0 0,0 0 0,0 0 1,-1-1-1,1 1 0,0 0 0,0 0 0,0 0 0,0-1 0,-1 1 0,1 0 0,0 0 0,0 0 0,0-1 0,0 1 1,0 0-1,0 0 0,0-1 0,0 1 0,0 0 0,0 0 0,0-1 0,0 1 0,0 0 0,0-1 0,0 1 1,0 0-1,0 0 0,0 0 0,0-1 0,0 1 0,0 0 0,0 0 0,1-1 0,-1 1 0,0 0 0,0 0 0,0 0 1,0-1-1,0 1 0,1 0 0,8-17 616,6-3-447,0 1 0,1 0 0,1 1 0,1 1 0,0 1-1,25-18 1,5 2 241,81-42 0,150-56 229,-277 129-697,1 0 0,0 0 0,-1 0 0,1 0 0,0 1 0,0-1 0,0 1 0,-1 0 0,1 0 1,0 0-1,0 0 0,0 0 0,0 1 0,4 0 0,-6-1-1,-1 1-1,1-1 1,0 1 0,0-1-1,-1 1 1,1-1 0,0 1-1,-1-1 1,1 1 0,0-1-1,-1 1 1,1 0 0,-1-1-1,1 1 1,-1 0 0,1 0 0,-1 0-1,1-1 1,-1 2 0,1 0 3,-1 0 0,0 0 1,0-1-1,0 1 0,0 0 1,0 0-1,0-1 0,-1 1 1,1 0-1,0 0 1,-1 0-1,-1 2 0,-24 63 205,-46 111 143,62-156-314,-1-1 1,-1 0-1,-1-1 0,-1-1 1,-1 0-1,0 0 0,-30 25 1,1-7 186,-2-3 0,-88 50 0,12-7 40,109-70-142,0 2 173,15-7-140,7-3-15,81-10 95,1 3 0,0 5 1,180 16-1,-254-14-1834,2-6-12626,-12 4 11045,9-1-986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6:55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9 6400,'-1'-9'11808,"-3"47"-10454,-71 508 3425,73-433-2904,2-113-1430,0 0-445,0-1 1,0 0 0,0 0 0,0 0-1,0 0 1,0 0 0,-1 0 0,1 1-1,0-1 1,0 0 0,-1 0 0,1 0 0,-1 1-1,1-1 1,-1 0 0,1 0 0,-1 1-1,1-1 1,-1 0 0,1 1 0,-1-1-1,0 1 1,0-1 0,-1 0-10,0 0 0,1 1 0,-1-1 0,0 0 0,1 1 0,-1 0 0,0-1 0,0 1 0,1 0 0,-5 0 0,-1 1-11,-1 0 0,0 1 0,1-1-1,-9 4 1,-81 26 319,95-30-281,-1 0-9,1 0 0,-1-1 1,1 1-1,-1-1 0,0 1 0,1-1 1,-1 0-1,-4 0 0,29-2 272,0-1-1,23-5 1,5-2 109,-19 6-357,201-23 110,-211 26-160,-3-1-308,32 3 0,-19 0-2152,-20-1-2987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6:55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37 241 4576,'-26'-16'1450,"25"16"-1241,1-1-1,-1 1 1,0-1-1,1 1 1,-1-1-1,0 1 0,1-1 1,-1 0-1,1 1 1,-1-1-1,1 1 1,-1-1-1,1 0 0,0 0 1,-1 1-1,1-1 1,0 0-1,-1 0 1,1 1-1,0-1 0,0 0 1,0 0-1,0 0 1,0 1-1,0-1 1,0 0-1,0 0 0,0 0 1,0 1-1,0-1 1,0 0-1,1 0 1,-1 1-1,0-1 0,1-1 1,1-2 783,0 1-1,1-1 1,-1 1 0,1-1 0,4-3-1,0-1-733,-1 1 122,0 1 0,1-1 0,0 1 0,0 0 0,0 0 0,1 1-1,0 0 1,0 0 0,13-4 0,7-3 73,43-10-1,11 3-365,126-13 1,-108 19-1543,-54 8 532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6:56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12 6464,'0'-2'692,"2"-6"911,5 6 4150,-7 10-2442,0-6-2831,-2 53 2490,-8 62-1,-1-54-2271,-2-1 0,-21 63-1,28-106-758,1-2-116,-12 26-1,14-36 717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6:56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61 6720,'-1'-1'186,"0"1"0,1 0 0,-1 0 0,1 0 0,-1-1 0,1 1 1,-1 0-1,1-1 0,-1 1 0,1-1 0,-1 1 0,1 0 0,-1-1 0,1 1 0,0-1 1,-1 1-1,1-1 0,0 1 0,-1-1 0,1 1 0,0-1 0,0 0 0,0 1 0,-1-1 1,1 0-1,1 0 268,0 0 1,0 0 0,-1 0 0,1 0 0,0 1-1,0-1 1,0 0 0,1 1 0,-1-1 0,0 1 0,1-1-1,2-1-47,8-3 564,1 0-1,-1 0 0,1 2 1,0 0-1,23-3 1,69 0 1001,-63 5-1249,50 3-366,-32 4-3125,-56-6 1651,-1 0 1,0 0-1,1 0 1,-1 0-1,0-1 0,1 1 1,-1-1-1,0 0 1,1 0-1,4-2 1,-8 3 1084,17-4-3824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6:56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6 8320,'0'0'247,"0"-1"0,1 1 0,-1-1 0,1 1 0,-1 0 0,1-1 0,-1 1 0,1 0 0,-1-1 0,1 1 0,-1 0 0,1-1 0,0 1 0,-1 0 0,1 0 0,-1 0 0,1 0 0,0 0 0,-1 0 0,1 0 0,-1 0 0,1 0 0,0 0 0,-1 0 0,1 0 0,-1 0 0,2 1 0,-1-1 156,1 1 0,-1 0 0,1 0-1,-1 1 1,0-1 0,1 0-1,-1 0 1,0 1 0,2 2-1,-1 0-50,1 0 0,-1 0 0,0 1-1,0-1 1,-1 1 0,1-1 0,-1 1-1,0-1 1,0 9 0,1 45 1428,-2-41-1275,-1 58 761,-3 0-1,-20 117 1,14-142-1151,-20 84-54,23-113-123,-11 39-3710,17-40 1542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9:51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20 1152,'5'-6'411,"-5"6"-366,0 0 0,0 0 0,0 0 0,1-1 0,-1 1-1,0 0 1,0 0 0,0 0 0,0 0 0,0 0-1,0-1 1,0 1 0,0 0 0,0 0 0,0 0-1,1 0 1,-1 0 0,0 0 0,0-1 0,0 1-1,0 0 1,0 0 0,0 0 0,1 0 0,-1 0-1,0 0 1,0 0 0,0 0 0,0 0 0,1 0-1,-1 0 1,0 0 0,0 0 0,0 0 0,0 0-1,1 0 1,-1 0 0,0 0 0,0 0 0,0 0-1,0 0 1,3 0 505,-1 0 0,0-1 0,0 1-1,0-1 1,0 1 0,0-1 0,1 0 0,-1 0-1,-1 0 1,9-4 5541,-13 7-5855,1-1 0,-1 0 0,0 1-1,0 0 1,1 0 0,-1 0 0,1 0-1,-1 0 1,-2 4 0,-1 0-39,-40 32 633,-23 23 432,59-52-1123,1 1-1,1 0 0,-1 0 0,-10 19 1,-21 58 351,25-53-282,-9 26 137,3 1 0,-19 87 0,35-126-162,1 0-1,1-1 1,0 26-1,3-34-73,0-1 0,1 1 0,1 0 0,0-1 0,1 0 0,7 22 0,-2-16 41,0 0 0,2 0 0,0-1 0,0 0 0,2-1 0,0-1 0,1 1 0,21 18 0,20 18 148,-51-49-385,-3-3 20,0 0 0,0 0 1,0 0-1,0 0 0,0 1 0,0-1 0,0 0 0,1 0 0,-1 0 1,0 0-1,0 0 0,0 1 0,0-1 0,0 0 0,0 0 1,1 0-1,-1 0 0,0 0 0,0 0 0,0 0 0,0 0 0,0 0 1,1 0-1,-1 0 0,0 0 0,0 0 0,0 0 0,0 1 0,1-1 1,-1-1-1,0 1 0,0 0 0,0 0 0,0 0 0,1 0 1,-1 0-1,0 0 0,0 0 0,0 0 0,0 0 0,0 0 0,1 0 1,-1 0-1,0 0 0,0 0 0,0-1 0,0 1 0,5-1-1917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6:57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417 27 5984,'-19'-22'1920,"19"21"-1894,0 1 1,0 0 0,-1 0-1,1-1 1,0 1 0,0 0-1,0 0 1,-1-1 0,1 1-1,0 0 1,0 0 0,-1-1-1,1 1 1,0 0 0,0 0-1,-1 0 1,1 0 0,0 0-1,-1 0 1,1-1 0,0 1-1,-1 0 1,1 0 0,0 0-1,0 0 1,-1 0 0,0 0-1,-2 0-7,0 0 230,0 0 1,0 0-1,0 0 0,0 1 1,0-1-1,0 1 1,0 0-1,0 0 1,0 0-1,1 0 1,-1 0-1,0 0 0,1 1 1,-4 2-1,-11 7 383,0 1 0,1 0 0,1 1 0,0 1 0,1 1 0,1 0 0,-18 25 0,11-8 10,2 1 1,-16 41-1,-20 76 818,34-81-1074,3 1 1,4 1 0,-9 113-1,19-132-347,2 0-1,2 0 0,3 0 0,2 0 0,18 74 1,-19-108-259,0 1-1,2-1 1,0-1 0,1 1 0,1-1 0,1-1 0,0 1 0,1-2 0,1 1 0,0-2 0,1 0 0,1 0 0,0-1-1,22 16 1,-15-16-1102,1 0-1,30 12 1,46 16-1462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6:57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7232,'3'-1'788,"-2"1"-672,0 0 1,0 0-1,-1 0 0,1 0 1,0 0-1,0 0 1,0 0-1,-1 0 0,1 0 1,0 0-1,0 1 0,0-1 1,-1 0-1,1 0 0,0 1 1,0-1-1,-1 1 1,1-1-1,0 0 0,0 2 1,10 3 446,0 2 0,0 0 1,0 0-1,-1 1 0,0 0 1,0 0-1,8 11 0,161 177 3880,-143-155-3939,-3 3 0,-1 1 0,-2 1 0,-2 1 0,-3 2 0,-1 1 0,-3 0 0,-2 2 0,-2 0 0,-3 1 0,13 90 0,-23-106-335,-1 0 1,-2 0-1,-2 1 1,-5 39 0,2-46-125,-2 1 1,-1-1 0,-1-1 0,-2 0 0,-1 0 0,-1 0 0,-1-2-1,-2 1 1,-25 35 0,-8 1-926,-3-3 0,-68 65 0,10-28-5874,97-88 5466,-40 34-2509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6:59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28 8800,'-28'-27'13914,"19"34"-13601,-1 0 0,-19 10 0,15-16-1320,10-1-1624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7:05.3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51 1888,'-2'-7'273,"2"6"-220,0 0 0,0 0-1,0 0 1,0 0-1,0 0 1,-1 0 0,1 0-1,0 0 1,-1 0 0,1 0-1,-1 0 1,1 0-1,-1 0 1,0 0 0,1 0-1,-2-1 1,2 2 109,-1 0 0,1-1-1,0 1 1,0-1 0,0 1 0,0-1 0,0 1-1,0 0 1,-1-1 0,1 1 0,0-1 0,0 1-1,0-1 1,0 1 0,0-1 0,1 1 0,-1 0 0,0-1-1,0 0 1,1-10 2559,0 11-2336,3 3-193,-1 0 0,1 0-1,1-1 1,5 4 0,15 3 165,1-1 0,52 10 0,72-4 305,344-20 325,96-22-240,-339 14-573,234-10 692,-427 25-360,-45 2 279,-13-3-768,0 0 1,1 0 0,-1 1-1,0-1 1,0 0 0,0 0-1,0 0 1,1 0 0,-1 1-1,0-1 1,0 0 0,0 0-1,0 0 1,0 1 0,0-1 0,0 0-1,0 0 1,0 0 0,0 1-1,1-1 1,-1 0 0,0 0-1,0 1 1,0-1 0,0 0-1,-1 0 1,1 0 0,0 1-1,0-1 1,-1 2 36,1-1 1,-1 0 0,0 0-1,0 1 1,0-1-1,0 0 1,-1 0-1,1 0 1,0 0-1,-3 2 1,-27 15 379,-61 27 1,-217 69-159,250-94-168,-3 2-47,-213 80 17,247-87-254,27-15 170,1 0 0,-1 0 0,1 0 0,-1 0 0,1 1 0,-1-1 0,1 0 0,-1 0 0,1 1 0,0-1 0,-1 0 0,1 1 0,-1-1 0,1 1 0,0-1 0,-1 0 0,1 1 0,0-1 0,0 1 0,-1-1 0,1 1 0,0-1 0,0 1 0,0-1 0,0 1 0,0-1 0,-1 1 0,1-1-1,0 1 1,0-1 0,0 1 0,0-1 0,0 1 0,1 0 0,-1-1 0,0 1 0,0-1 0,0 1 0,0-1 0,1 1 0,-1-1 0,0 0 0,0 1 0,1-1 0,-1 1 0,0-1 0,1 1 0,-1-1 0,0 0 0,1 1 0,-1-1 0,1 0 0,-1 1 0,0-1 0,1 0 0,-1 0 0,1 1 0,-1-1 0,1 0 0,-1 0 0,1 0 0,0 0 0,7 3-6,1-1-1,-1-1 1,0 1 0,1-1-1,10-1 1,0 2 11,36 0 10,37 4-62,-81-4 44,0 0-1,0 0 1,0 1-1,0 0 1,17 9-1,-26-11 18,1 0-1,-1 0 0,0 0 1,0 1-1,-1-1 1,1 1-1,0-1 0,0 1 1,-1 0-1,1-1 1,-1 1-1,1 0 0,1 3 1,-3-4 10,1 1-1,-1-1 1,1 1 0,-1-1 0,0 1 0,0-1 0,0 1-1,1 0 1,-1-1 0,-1 1 0,1-1 0,0 1 0,0-1-1,-1 1 1,0 2 0,-2 3 78,-1 1-1,0-1 1,-1 0-1,0-1 1,0 1-1,-7 7 1,7-8-45,-22 24 355,2-2-65,-31 44 0,55-70-334,-1 0-1,1 1 0,0-1 1,-1 0-1,1 1 0,0-1 1,1 1-1,-1-1 0,0 1 1,1 0-1,-1-1 0,1 1 0,0 0 1,0-1-1,0 1 0,1 3 1,-1-4-5,1 0 1,0-1 0,0 1-1,0 0 1,0 0 0,0-1-1,0 1 1,1 0-1,-1-1 1,0 1 0,1-1-1,-1 0 1,1 1 0,0-1-1,-1 0 1,1 0 0,0 0-1,0 0 1,0 0-1,-1-1 1,1 1 0,0 0-1,4 0 1,11 2 3,0 0 0,1-1 0,30-1 0,56-7 7,59-2-3357,-82 10 1345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7:07.7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429 9 1664,'3'-6'10833,"-7"3"-7427,-12 3-5046,11 1 2833,-18 0-982,-1 2 1,1 0 0,0 2 0,0 0 0,1 2-1,-42 17 1,45-15-139,1 0 1,0 0-1,1 2 0,0 0 0,0 1 0,1 1 1,1 0-1,0 1 0,1 1 0,-13 17 0,26-31-83,0 1-1,0-1 0,0 1 0,-1 0 1,2 0-1,-1-1 0,0 1 0,0 0 0,0 0 1,1 0-1,-1 0 0,1 0 0,0 0 0,-1 0 1,1 0-1,0 0 0,0 0 0,0 0 0,1 0 1,-1 0-1,0 0 0,1 0 0,-1 0 0,1 0 1,0 0-1,-1-1 0,1 1 0,0 0 1,0 0-1,0-1 0,1 1 0,-1 0 0,0-1 1,1 1-1,-1-1 0,1 0 0,-1 1 0,1-1 1,-1 0-1,1 0 0,0 0 0,3 1 0,19 8 31,0 0-1,0-2 0,45 9 0,0 0 6,-55-13-11,100 36 274,-103-36-132,-1 1-1,0 0 1,0 1-1,-1 0 0,0 1 1,0 0-1,0 0 1,10 12-1,-17-17-80,-1 0 0,1 0-1,-1 0 1,1 0 0,-1 0 0,0 1 0,0-1-1,0 0 1,0 1 0,0-1 0,0 1 0,-1-1-1,1 1 1,-1-1 0,0 1 0,0-1 0,0 1-1,0-1 1,0 1 0,0 0 0,-1-1 0,1 1-1,-1-1 1,0 0 0,0 1 0,0-1 0,0 1-1,0-1 1,0 0 0,-1 0 0,1 0 0,-1 0-1,1 0 1,-1 0 0,0 0 0,0 0 0,0-1-1,0 1 1,-4 2 0,-6 3 78,0 0 1,0-1-1,-1-1 0,0 0 0,-18 5 1,-71 10 134,71-15-280,-152 18-408,161-23-211,14 0-1960,22-3-7281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7:09.2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13 167 5472,'2'-20'5499,"-1"20"-5432,-1 13 2041,1 12-592,5 29-1,-2-29-782,0 29-1,-4 461 4383,0-518-5026,0 0 0,0 1 1,-1-1-1,1 0 0,-1 0 1,-1-5-1,-2-7-32,-3-72 108,3 13-148,-4-8-76,4-88 1,6 124-41,2 1 0,2-1 0,16-64 1,-18 96 95,1 0 0,0 0 1,9-16-1,-12 25-13,1 0-1,0 0 1,1 1-1,-1-1 1,1 1-1,0 0 1,0 0 0,0 0-1,0 1 1,1-1-1,5-2 1,-8 5-6,0 0 0,1 0 1,-1 0-1,0 0 1,1 0-1,-1 1 1,1-1-1,0 1 0,-1 0 1,1 0-1,-1 0 1,1 0-1,-1 0 0,4 1 1,-1 0-3,0 0 0,-1 1 0,1 0 0,-1 0 0,0 0 0,0 0 0,6 4 1,-1 1 25,0 0 0,-1 1 0,0 0 1,0 1-1,11 15 0,-11-14 66,6 10 74,17 30 1,-28-44-91,0 0 1,-1-1-1,0 1 0,0 0 0,0 0 1,0 0-1,-1 1 0,0-1 1,-1 0-1,1 12 0,-2-13 15,0 0-1,-1 0 0,1-1 1,-1 1-1,0 0 0,0-1 0,-1 0 1,0 1-1,1-1 0,-1 0 1,0 0-1,-1-1 0,1 1 1,-7 5-1,2-2 25,-1-1 0,0 1 0,0-1 0,-1-1 0,-14 7 1,13-9-47,0 0 0,-1-1 1,1 0-1,-1 0 0,1-1 1,-1-1-1,0 0 0,0-1 1,-13-2-1,23 3-82,-1 0 0,1 0 0,0-1 1,0 1-1,-1-1 0,1 1 0,0-1 0,0 0 0,0 0 0,-4-2 1,6 3 32,0 0 1,0 0-1,0-1 0,0 1 1,0 0-1,0 0 1,0 0-1,0 0 1,0-1-1,0 1 1,0 0-1,0 0 1,0 0-1,0 0 1,0 0-1,0-1 1,1 1-1,-1 0 1,0 0-1,0 0 1,0 0-1,0 0 1,0 0-1,0-1 1,0 1-1,0 0 1,1 0-1,-1 0 1,0 0-1,0 0 0,0 0 1,0 0-1,0 0 1,1 0-1,-1 0 1,0 0-1,0 0 1,0 0-1,0 0 1,1 0-1,-1 0 1,0 0-1,0 0 1,0 0-1,0 0 1,0 0-1,1 0 1,9-2-31,61-1 22,-12 2 24,20-1 49,55-4-117,-122 5 69,8-1 0,-1 0 1,1-1-1,-1-1 1,1-1-1,-2-1 0,20-8 1,-13 2 16,0-2 0,27-20 1,-46 29-2,1 0 0,-1-1 1,1 1-1,-2-1 0,1-1 1,-1 1-1,0-1 0,0 0 1,0 0-1,-1 0 0,5-13 1,-8 16-22,-1 1 1,1 0 0,-1 0 0,1 0 0,-1 0-1,0 0 1,-1-4 0,1 6-10,0 1 0,0-1 0,0 1 0,0-1 0,0 1-1,0-1 1,-1 1 0,1 0 0,0-1 0,0 1 0,0-1 0,-1 1 0,1-1 0,0 1 0,-1 0-1,1-1 1,0 1 0,-1 0 0,0-1 0,1 1-3,-1 0-1,1 0 1,-1 0 0,1 0 0,-1 0-1,1 0 1,-1 0 0,1 0-1,-1 0 1,1 0 0,-1 1 0,1-1-1,-1 0 1,1 0 0,-1 0-1,1 1 1,0-1 0,-1 0 0,1 1-1,-1-1 1,1 0 0,0 1-1,-1-1 1,1 1 0,-4 5-17,1-1 0,0 1 1,0 0-1,1 0 0,-1 0 0,1 0 0,1 1 1,-1-1-1,0 11 0,1-8 22,0 0 1,1 0-1,3 18 1,-3-22-1,1 0 0,0 0 0,0 0 0,1-1 0,0 1 0,0 0 1,0-1-1,4 8 0,-4-10 9,0 0-1,0 0 1,0 0 0,1 0 0,-1-1-1,0 1 1,0-1 0,1 1 0,-1-1-1,1 0 1,-1 0 0,1 0 0,0-1-1,5 2 1,-2-1-2,1 0-1,-1-1 1,1 0 0,0 0-1,9-1 1,20-7 105,-1-1 1,54-22-1,-71 24-101,69-31-81,-58 24 47,52-18 1,-80 32 7,1-1-1,-1 1 1,1-1 0,0 1-1,-1 0 1,1 0 0,0 0-1,-1 0 1,1 0 0,-1 0-1,1 0 1,0 0 0,-1 1-1,4 0 1,-4-1 19,0 1 1,-1 0-1,1-1 1,0 1-1,0 0 1,0-1-1,0 1 1,-1 0-1,1 0 1,0 0-1,-1 0 1,1 0-1,-1 0 1,1 0-1,-1 0 1,1 0-1,-1 1 1,1 5 77,0-1 1,0 1-1,-1 0 1,0-1-1,-1 14 1,0 11-37,2-23 29,-1-8-64,0 0 0,0 1 0,0-1 0,0 1 0,0-1 0,0 1 0,0-1 0,0 0-1,1 1 1,-1-1 0,0 1 0,0-1 0,0 1 0,0-1 0,0 0 0,1 1 0,-1-1-1,0 0 1,0 1 0,1-1 0,-1 0 0,1 1 0,13-9 91,-6 1-117,0 0 0,-1 0 0,11-13 0,-14 14 19,0 0 1,1 1 0,0 0-1,0 0 1,1 0 0,-1 0-1,1 1 1,0 0 0,7-3-1,-8 4 5,1 1-1,-1 0 1,1 1 0,-1-1-1,1 1 1,0 0-1,-1 1 1,1-1 0,0 1-1,0 0 1,0 1-1,-1-1 1,1 1 0,0 1-1,-1-1 1,1 1-1,-1-1 1,1 2 0,8 3-1,10 6-2,-1 1 0,0 2-1,33 25 1,-55-39-76,0 0-1,0 0 1,0 0 0,-1 0 0,1 0-1,0 0 1,-1 1 0,1-1 0,-1 0-1,1 0 1,-1 0 0,1 1 0,-1-1-1,0 0 1,0 1 0,0-1 0,0 0-1,0 2 1,0-1-336,0-1-1,0 0 0,0 0 1,-1 0-1,1 0 1,0 0-1,-1 1 1,1-1-1,-1 0 1,1 0-1,-1 0 1,1 0-1,-1 0 1,0 0-1,0 0 1,1-1-1,-1 1 1,0 0-1,0 0 1,0-1-1,0 1 1,0 0-1,0-1 1,0 1-1,0-1 1,0 1-1,0-1 1,-1 1-1,1-1 1,0 0-1,0 0 1,0 0-1,0 0 1,-3 0-1,-11-1-4858,5 0 1755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7:09.5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166 33 9792,'-76'-33'4448,"49"33"-3872,17 0-288,5 0-288,-8 0 0,10 0 0,-7 0-224,2 5-2048,8 3 1312,-10 4-3840,6 3 2688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7:09.9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279 1 6560,'-3'1'413,"0"1"0,1 0 1,-1 0-1,1 0 0,-1 1 0,1-1 1,0 0-1,0 1 0,0-1 1,-1 4-1,-17 31 2376,12-21-1623,-4 7-870,-2-1 0,0 0 0,-2-1 0,0-1 0,-1-1 0,-1 0 0,-23 18 0,-10 10-508,32-25-2584,19-21 2570,-1-1 1,1 1 0,-1-1-1,1 1 1,-1 0-1,1-1 1,-1 1-1,1 0 1,0-1-1,0 1 1,-1 0-1,1 0 1,0-1-1,0 1 1,0 0 0,0 0-1,-1-1 1,1 1-1,0 0 1,1 0-1,-1 0 1,0-1-1,0 1 1,0 0-1,0 0 1,1-1-1,-1 1 1,0 0 0,1 0-1,-1-1 1,0 1-1,1 0 1,-1-1-1,1 1 1,-1-1-1,1 1 1,-1-1-1,1 1 1,0 0 0,9 6-2906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7:10.2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248 9 6816,'-13'-8'3072,"-11"53"-2656,11-19 1792,5 8-1280,-10 17 1760,-1 1-1537,-2-1 33,-3-3-704,3-3-224,-2-10-160,4-2 64,1-5-96,5-4-1024,4-1 544,4 2-4639,10-5 2783,4 3-3968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7:11.6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59 145 3328,'-1'-5'249,"0"0"1,1 0-1,0 1 0,0-1 0,1-9 1,0-9 1310,4-21 6237,-5 47-7072,-7 90 2021,4-64-2340,-23 127 806,12-86-541,8-45-435,4-20-98,1 0 1,-1 1-1,1-1 1,1 0-1,-1 1 1,1 10-1,0-17-66,1-1-1,-1 1 1,1 0 0,-1-1 0,1 1-1,0 0 1,0 0 0,-1 0 0,1-1-1,1 0 1,4-5 19,26-51-31,36-90 0,-21 42-111,-11 37-268,-31 62 276,0-1 0,1 1 1,-1 0-1,1 1 0,0-1 0,10-7 1,-15 14 35,0-1 1,-1 1-1,1 0 1,-1-1-1,1 1 1,0-1-1,-1 1 1,1 0-1,0 0 1,-1-1-1,1 1 1,0 0-1,-1 0 1,1 0-1,0 0 1,0 0-1,-1 0 1,1 0-1,0 0 1,-1 0-1,1 0 1,0 0-1,0 0 1,-1 1-1,1-1 1,0 0-1,-1 0 1,1 1-1,0-1 1,-1 0-1,1 1 1,-1-1-1,1 1 1,-1-1-1,1 1 1,-1-1-1,1 1 1,0 0-1,1 3 14,1 0-1,-1-1 0,0 1 0,0 0 0,1 5 1,-2-6 1,5 16-2,-2 0 0,0 0 1,-1 1-1,-1-1 0,0 31 1,0-16 109,-2 24 42,0-33 83,5 45 0,-6-69-233,1 0 1,0-1-1,0 1 0,1 0 0,-1 0 0,0-1 0,0 1 0,0 0 1,0 0-1,1-1 0,-1 1 0,0 0 0,0-1 0,1 1 0,-1 0 0,1-1 1,-1 1-1,1-1 0,-1 1 0,1-1 0,-1 1 0,1-1 0,-1 1 1,1-1-1,0 1 0,-1-1 0,1 0 0,0 1 0,-1-1 0,1 0 0,0 0 1,-1 1-1,1-1 0,0 0 0,0 0 0,-1 0 0,1 0 0,0 0 1,-1 0-1,1 0 0,0 0 0,0 0 0,-1 0 0,1 0 0,0-1 0,0 1 1,-1 0-1,1-1 0,1 0 0,1 0 29,1-2 0,-1 1 1,1 0-1,-1-1 0,0 1 0,0-1 0,0 0 0,2-4 1,13-19-30,-2-1 1,0 0 0,-2-1 0,11-33-1,17-34 23,-39 89-52,0 0 0,1 0-1,-1 0 1,1 1 0,0-1-1,1 1 1,5-5 0,-10 9 16,1 1 0,-1 0 0,0-1 0,1 1 1,-1 0-1,1-1 0,-1 1 0,1 0 0,-1-1 1,1 1-1,-1 0 0,1 0 0,-1 0 0,1 0 1,0 0-1,-1-1 0,1 1 0,-1 0 0,1 0 1,-1 0-1,1 0 0,-1 1 0,1-1 0,-1 0 0,1 0 1,0 0-1,-1 0 0,1 0 0,-1 1 0,1-1 1,-1 0-1,1 1 0,-1-1 0,0 0 0,1 1 1,-1-1-1,1 0 0,-1 1 0,0-1 0,1 1 1,-1-1-1,0 1 0,1-1 0,-1 1 0,2 3-5,0 0 0,0 0 0,-1 0 0,2 7 0,-2-7 26,4 19 116,0 1-1,-2 0 1,-1 0 0,0 0 0,-3 27-1,-3-7 434,-17 83 0,19-118-570,-9 30-241,10-35-746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9:52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68 3648,'-2'0'427,"1"0"-389,1 0-1,0 0 1,0 1 0,0-1 0,-1 0-1,1 0 1,0 0 0,0 0-1,0 0 1,-1 0 0,1 0-1,0 0 1,0 0 0,-1 0-1,1 0 1,0 0 0,0 0-1,0 0 1,-1 0 0,1-1-1,0 1 1,0 0 0,0 0-1,-1 0 1,1 0 0,0 0-1,0 0 1,0 0 0,0-1-1,-1 1 1,1 0 0,0 0-1,0 0 1,0 0 0,0-1-1,0 1 1,0 0 0,-1 0-1,1 0 1,0-1 0,0 1-1,0 0 1,0 0 0,0-1-1,1 1 427,0 0 0,0-1-1,0 1 1,0 0 0,0 0-1,0 0 1,0 0 0,0 0-1,0 0 1,0 0 0,0 0-1,1 1 1,-1-1 0,0 0-1,1 1 1,-1 0-298,1 0 0,-1 1 0,0-1 0,0 0 0,-1 0 0,1 1 0,0-1 0,0 0 0,-1 1 0,1-1-1,0 1 1,-1-1 0,0 1 0,1-1 0,-1 1 0,0 2 0,2 2 383,23 120 3089,-22-97-3299,5 23 317,-7-48-567,0 0-1,0 0 1,1-1 0,-1 1 0,1-1 0,-1 1 0,1-1 0,0 0 0,1 1 0,2 2 0,-4-5 146,1-2-130,0-1 1,0 0-1,0 1 1,0-1-1,-1 0 1,1 0-1,-1 0 0,3-4 1,4-8-106,0 0 0,-1-1 1,-1-1-1,0 1 0,-1-1 0,4-18 0,11-35-124,-12 45 72,13-29-191,-18 47 224,0 1 0,0 0 0,0-1 0,1 1 0,0 0-1,0 1 1,5-5 0,-8 8 25,0 0 1,0 0-1,0 0 0,0 0 0,0 0 0,0 0 1,1 1-1,-1-1 0,0 0 0,0 1 0,1-1 0,-1 1 1,0 0-1,1-1 0,-1 1 0,0 0 0,1 0 1,-1 0-1,0 0 0,1 0 0,-1 0 0,1 0 0,-1 0 1,0 0-1,1 1 0,-1-1 0,0 1 0,1-1 0,-1 1 1,0-1-1,0 1 0,0 0 0,1 0 0,-1-1 1,0 1-1,0 0 0,0 0 0,0 0 0,0 0 0,0 1 1,3 3 44,-1 0 0,0 0 0,0 0 1,0 0-1,-1 1 0,0-1 0,0 1 1,2 6-1,10 72 1030,2 7-546,-13-76-436,0-1-1,-1 1 1,1 29 0,-1-24 82,-2-18-280,1 0 0,-1 0 0,0 0 0,1 0 0,-1 0-1,0 0 1,0 0 0,-1 0 0,1 0 0,0 0 0,-1 0 0,1 0 0,-2 2 0,2 1-823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7:12.0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 92 4320,'0'-3'193,"0"0"0,1 0 1,-1 0-1,1 0 0,-1 0 0,1 0 0,0 0 1,0 0-1,0 0 0,1 0 0,-1 0 1,4-4 1577,-5 7-1669,0 0-1,0 0 1,0 0-1,0 0 1,0-1-1,0 1 1,1 0-1,-1 0 0,0 0 1,0 0-1,0 0 1,0 0-1,1 0 1,-1 0-1,0 0 1,0 0-1,0 0 0,0 0 1,0 0-1,1 0 1,-1 0-1,0 1 1,0-1-1,0 0 1,0 0-1,1 1 711,-1-1-711,0 0 0,1 0 1,-1 0-1,0 0 1,0 0-1,0 0 1,0 1-1,0-1 1,0 0-1,0 0 0,0 0 1,2 11 449,-1-1 0,0 1 0,-1-1-1,0 1 1,-1-1 0,-2 16 0,-18 64 1116,14-64-1196,1-4-7,0-1-6,-5 33-1,11-49-399,-1 0-1,1 1 1,0-1-1,0 0 1,0 1-1,1-1 1,0 0 0,0 0-1,0 0 1,1 0-1,3 9 1,-5-13-15,1 0 0,-1 0 0,1 0 0,0 0 0,0 0 1,-1 0-1,1 0 0,0 0 0,0 0 0,0-1 0,0 1 0,0 0 1,0 0-1,0-1 0,0 1 0,0-1 0,0 1 0,0-1 0,1 1 1,-1-1-1,2 1 0,-1-1 26,0 0 1,0-1-1,1 1 1,-1 0-1,0-1 1,0 1-1,0-1 1,-1 0-1,1 1 0,0-1 1,4-2-1,0-1 25,-1 0-1,1-1 1,-1 1-1,0-1 1,0 0-1,6-8 1,0-3-33,-1 0 0,-1-1 1,9-23-1,17-55-61,-15 36-192,-14 43-29,-1 0 0,-1-1 0,3-22 0,-5 1-8014,-2 37 7975,0 1 0,0-1 1,0 0-1,0 1 0,0-1 1,0 1-1,0-1 0,1 0 1,-1 1-1,0-1 0,0 0 1,1 1-1,-1-1 0,0 1 1,1-1-1,-1 1 0,0-1 1,1 1-1,-1-1 0,1 1 0,-1-1 1,1 1-1,-1 0 0,1-1 1,-1 1-1,1 0 0,-1-1 1,2 1-1,15-8-3713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7:12.4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121 19 5888,'0'-11'775,"0"4"956,6 19-685,-3-2-595,0 0 0,-1 1 0,0-1-1,0 1 1,-1 12 0,-2 57 2166,1-72-2361,-35 283 4503,13-137-3849,19-127-799,-12 94 258,-30 119-1,41-223-250,3-13-440,1 1 1,-1 0 0,-1-1-1,1 1 1,-1-1 0,0 1-1,-3 5 1,18-21-8244,0 0 6112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7:12.8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97 14 5824,'0'-1'101,"0"0"1,0 0-1,0 1 0,0-1 1,0 0-1,0 1 0,0-1 1,0 0-1,0 0 0,0 1 1,0-1-1,1 0 0,-1 1 1,0-1-1,1 0 0,-1 1 1,1-2-1,4 10 1706,6 26 647,-8-10-1055,0 0 0,-2 0 0,-3 48 0,-3-25-96,-14 50 0,-39 260 719,27-142-1894,25-148-3046,5-98-9599,8 0 8731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7:13.1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22 7968,'-5'-21'2944,"2"21"-2272,11 0 800,0 5-1120,2-5 1696,-2 3-1152,6 2 287,4 3-671,5-1-192,9 1-192,3-3-224,6-1 32,-1-1-448,5 2 256,0-2-3455,0 2 2015,-4-1-4480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7:13.5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40 328 6976,'-18'23'2592,"14"2"-2016,-1 7-160,5-18-32,-5 8-288,5-7 320,-3-3-224,-2 1-192,5-1 0</inkml:trace>
  <inkml:trace contextRef="#ctx0" brushRef="#br0" timeOffset="1">40 20 7040,'-18'-16'3200,"14"16"-2752,4-4-896,4 4 64,6 0 224,-2 0-1760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7:13.8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32 268 7040,'-4'20'794,"1"0"1,1 1 0,1 25-1,-10 125 4326,7-39-2755,-2 116 33,6-172-1454,1-69-253,2-13-290,2-17 27,1-77-81,-3 16-316,21-126 168,-3 27-238,-15 119 18,3 0 0,2 1-1,26-78 1,-32 126 64,1 1-1,9-17 1,-15 31-39,0-1-1,1 0 1,-1 1 0,1-1-1,-1 0 1,1 1 0,-1-1 0,1 1-1,-1-1 1,1 1 0,-1-1-1,1 1 1,0-1 0,-1 1 0,1-1-1,0 1 1,-1 0 0,1-1-1,1 1 1,-2 0-1,1 0-1,-1 0 1,1 0-1,-1 0 1,1 0-1,-1 1 1,1-1 0,-1 0-1,1 0 1,-1 0-1,1 1 1,-1-1-1,1 0 1,-1 1-1,1-1 1,-1 0 0,1 1-1,-1-1 1,1 1-1,1 2 9,0 0 0,0 1 0,0-1 0,0 0 1,-1 1-1,2 4 0,4 14 237,-1 1 1,-1-1-1,-1 1 1,-2 0-1,0 1 1,-1-1-1,-1 0 1,-1 0-1,-7 40 1,5-55-147,1 1 0,-1-1 0,0 0 0,-1 0 1,0 0-1,0 0 0,-1 0 0,0-1 0,-11 13 0,13-17-125,1 0 1,-1-1-1,0 1 0,0-1 0,0 0 0,0 0 0,0 0 0,-1 0 0,1-1 1,0 1-1,-1-1 0,1 0 0,-1 0 0,0 0 0,1 0 0,-1-1 0,0 1 1,1-1-1,-1 0 0,0 0 0,0 0 0,1-1 0,-1 1 0,0-1 0,-6-2 1,7 1-324,0 1 0,0-1 0,0 0 1,1 0-1,-1 0 0,1 0 1,-1 0-1,1 0 0,0-1 1,0 1-1,0-1 0,0 1 1,0-1-1,0 0 0,1 0 1,-2-4-1,1 3-374,1-1 0,-1 1 0,1-1 0,0 1 0,0-1 0,1 0 0,-1 1 0,1-1 0,0 1 0,0-1 0,2-6 0,6-12-4016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7:14.2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54 38 6816,'-2'-9'738,"2"8"-609,-1-1-1,1 1 0,0 0 1,-1-1-1,1 1 1,0-1-1,0 1 1,0-1-1,0 1 1,0-1-1,0 1 1,0-1-1,0 1 1,1 0-1,-1-1 0,1 1 1,0-3-1,0 5 158,-1-1 0,1 1-1,-1-1 1,0 1 0,1 0 0,-1-1-1,0 1 1,1 0 0,-1-1-1,0 1 1,0 0 0,0 0-1,0-1 1,0 1 0,1 0-1,-1 0 1,-1-1 0,1 2 0,2 23 248,-25 424 6404,4-142-6345,15-229-460,-2-25 10,3-36-1252,0 26 0,3-42 977,0-1 0,0 0 1,0 1-1,-1-1 0,1 1 0,0-1 0,0 0 0,0 1 1,1-1-1,-1 1 0,0-1 0,0 1 0,0-1 0,0 0 1,0 1-1,0-1 0,0 0 0,1 1 0,-1-1 0,0 0 1,0 1-1,1-1 0,-1 0 0,0 1 0,0-1 0,1 0 1,-1 1-1,1-1 0,-1 0-99,1 0 1,0 0-1,-1 0 1,1-1-1,-1 1 0,1 0 1,-1 0-1,1-1 1,-1 1-1,1 0 0,-1-1 1,1 1-1,-1-1 0,1 1 1,-1 0-1,1-2 1,19-25-4709,0-10 107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7:14.5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74 203 8064,'-10'5'2976,"7"15"-2304,3 20-192,0-12 640,0 12-704,-5 3 960,0 5-768,-4-3-320,4-5-160,1-8 64,-5-1-96,-1-3-2784,2-8 1472,3-3-4128</inkml:trace>
  <inkml:trace contextRef="#ctx0" brushRef="#br0" timeOffset="1">82 28 7040,'-13'-13'2624,"13"5"-2048,8 1-128,-3 7-544,4 0-32,6 0-672,11 4 480,6 4-3840,3 12 2304,-4 8-192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7:14.9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239 56 8736,'-18'-37'4730,"17"35"-4521,1 1-1,-1 0 1,0 0-1,0 0 1,0 0-1,0 0 1,0 0-1,0 0 1,0 0-1,0 0 1,0 0-1,0 0 1,0 1 0,0-1-1,-1 0 1,1 1-1,0-1 1,0 1-1,-1-1 1,1 1-1,-1 0 1,1 0-1,0 0 1,-2-1-1,-2 2 161,0-1-1,1 0 1,-1 1-1,1 0 1,-6 1-1,6 0-237,0-1-1,0 1 1,0 0 0,1 0 0,-1 0-1,1 0 1,-1 1 0,1-1-1,0 1 1,-5 6 0,-2 3 117,-13 20 1,17-22-184,-5 6-13,1 0 1,1 1-1,1 0 0,0 1 0,1 0 1,1 0-1,1 1 0,0-1 0,-1 22 1,5-36-63,1 0 0,0 0 0,0 0 0,1 0 0,-1 1 0,1-1 1,0-1-1,0 1 0,0 0 0,0 0 0,1 0 0,-1 0 0,1-1 1,0 1-1,0-1 0,1 0 0,-1 1 0,1-1 0,-1 0 0,1 0 1,0-1-1,0 1 0,0 0 0,8 3 0,-8-4-202,1 0 0,0 0 1,1-1-1,-1 0 0,0 1 0,0-1 0,1-1 1,-1 1-1,0-1 0,1 0 0,-1 0 0,0 0 0,1 0 1,6-2-1,5-3-1365,-1-1 0,1 0 0,-1-1 0,-1 0 0,1-1 0,-1-1 0,-1-1 0,1 0 0,15-16 0,13-15-1042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7:15.2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50 164 8896,'-10'-4'3296,"15"13"-2560,-5 14-224,0-3 1408,-5 13-1152,2 2 1183,-2 5-1119,0 0-96,1-4-416,-1-4-160,0-4-96,0-5-1824,2-3 992,-2-3-4287,5 0 2815,5-9-3744</inkml:trace>
  <inkml:trace contextRef="#ctx0" brushRef="#br0" timeOffset="1">216 44 9792,'-23'-20'3648,"23"17"-2848,0-5-224,0 4-448,0-1-192,5 2-1504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9:53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48 2912,'0'-1'324,"-1"0"0,1 0 0,0 0 0,-1-1-1,1 1 1,0 0 0,-1-1 0,1 1 0,0 0 0,0-1 0,0 1 0,0 0 0,1-1 0,-1 1 0,0 0 0,0 0-1,1-1 1,-1 1 0,1 0 0,-1 0 0,1-1 0,0 1 0,-1 0 0,1 0 0,0 0 0,0 0 0,1-1-1,0 0 154,-1 1-1,1 0 0,0 0 0,0-1 1,0 1-1,0 0 0,0 1 0,0-1 0,1 0 1,-1 1-1,0-1 0,0 1 0,0 0 1,5-1-1,-5 2-282,0-1 1,0 0-1,0 1 0,0 0 1,0-1-1,0 1 0,0 0 1,0 0-1,0 0 1,0 0-1,0 1 0,0-1 1,-1 0-1,1 1 1,0 0-1,-1-1 0,0 1 1,2 2-1,2 2 75,0 2-1,-1-1 1,5 9 0,-6-8-120,0 0 0,-1 0 1,0 0-1,0 1 1,-1-1-1,0 1 0,0-1 1,-1 1-1,0-1 1,-1 1-1,-2 15 0,-2 0 205,-1 0-1,-17 43 1,18-55-320,1-1 0,-2 0 0,1 0 1,-2-1-1,1 1 0,-2-1 0,1-1 0,-1 1 1,0-1-1,-1-1 0,0 1 0,-1-2 0,0 1 1,0-1-1,0-1 0,-16 8 0,21-12-337,1-1 0,0 0 0,-1 0 0,0 0 0,1 0 0,-1-1 0,1 0 0,-1 1 0,0-2 0,-5 0 0,4 1-348,3 0 199,1 0 0,0 0 0,0 0-1,0-1 1,0 1 0,0 0 0,0-1 0,0 0-1,0 1 1,0-1 0,0 0 0,0 0 0,0 0-1,1 0 1,-1 0 0,0 0 0,0-1 0,1 1-1,-1-1 1,1 1 0,0-1 0,-1 1-1,0-3 1,-8-14-4486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7:15.6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77 0 8640,'3'0'3276,"-3"0"-3219,7 7 783,6 7-325,-11-10-267,0 1 1,0-1 0,-1 1 0,1 0 0,-1-1 0,0 1 0,0 0 0,-1 0-1,1 0 1,-1 7 0,0-3 22,0 52 1921,-10 95 0,-23 65-111,9-64-1704,-16 218 47,35-212-4549,4-154-2885,2-16 1814,0-3 4570,3-29-3139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7:15.9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 42 11040,'-4'-8'1183,"3"6"-984,1 1 1,-1-1-1,1 1 1,-1-1 0,0 1-1,0 0 1,0-1 0,0 1-1,0 0 1,0 0-1,0 0 1,0 0 0,0 0-1,0 0 1,-1 0 0,1 0-1,0 0 1,-3-1 0,39-5 4615,-22 6-4031,-1 0 0,1 0 0,15 2 0,1 0-512,9-1-88,99 3-1556,-115-1-548,-1 0 0,0 2 0,0 1-1,27 8 1,-11 3-1162</inkml:trace>
  <inkml:trace contextRef="#ctx0" brushRef="#br0" timeOffset="1">773 247 11136,'-2'4'831,"1"0"0,-1 1 1,1 0-1,-2 5 0,-1 34 351,3-23-553,-1-5 38,-1 0 0,-1 0-1,0-1 1,-1 0 0,0 0-1,-2 0 1,-14 25-1,-4-1 398,-40 48-1,8-13-645,0 10-818,3 1 0,-76 170 0,125-243 213,2-7-353,0 0 0,1 0 1,0 1-1,0-1 0,1 1 0,-1-1 1,1 1-1,0 0 0,0 10 1,1-15 399,0-1 1,0 1 0,0-1-1,0 1 1,0-1-1,0 1 1,1-1 0,-1 1-1,0-1 1,0 1-1,0-1 1,0 1 0,1-1-1,-1 0 1,0 1-1,0-1 1,1 1 0,-1-1-1,0 0 1,1 1-1,-1-1 1,0 0 0,1 1-1,-1-1 1,1 0-1,-1 0 1,0 1 0,1-1-1,-1 0 1,1 0-1,-1 0 1,1 0 0,-1 0-1,1 1 1,-1-1-1,1 0 1,-1 0 0,1 0-1,-1 0 1,1 0-1,-1-1 1,1 1 0,1 0-271,-1-1 1,1 0 0,0 1 0,-1-1-1,1 0 1,-1 0 0,0 0 0,1 0-1,-1 0 1,0-1 0,0 1 0,1 0-1,-1 0 1,1-2 0,2-4-280,0 0 0,-1 1 0,1-1 0,1-8 0,10-42-1226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7:16.3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 15 10816,'-11'-8'1693,"2"1"491,19 10-334,-7-1-1558,-1 0 0,1 0-1,-1 0 1,0 1 0,0-1-1,0 0 1,0 1 0,0-1-1,0 1 1,-1 0 0,1 0-1,-1 0 1,0-1 0,0 1-1,0 0 1,1 4 0,9 19 739,23 31-353,3-2 1,59 68 0,-89-115-683,19 21-2369,-23-26 1121,0 0 0,0-1 0,0 1 0,1-1 0,-1 0 0,0 0 0,7 3 0,-10-5 1091,0 0 1,0 0 0,1 0 0,-1 0 0,0 0-1,1 0 1,-1 0 0,1 1 0,-1-1 0,0 0-1,1 0 1,-1 0 0,0 0 0,1 0 0,-1-1-1,0 1 1,1 0 0,-1 0 0,0 0-1,1 0 1,-1 0 0,0 0 0,1 0 0,-1-1-1,2-9-4553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7:16.6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22 7392,'2'-2'256,"0"0"0,0 0 0,0 0 0,0 1 0,1-1 0,-1 1 0,1-1 0,-1 1 0,1 0 0,0 0 0,-1 0 0,1 0 0,0 0 0,-1 1 0,1-1 0,0 1 0,0 0 0,0 0 0,0 0 0,0 0 0,3 1 0,-1-1 307,0 1-1,0 0 0,-1 0 0,1 0 0,0 1 0,-1 0 0,1 0 1,-1 0-1,1 0 0,-1 1 0,7 4 0,-9-4-323,1 0 1,-1 0-1,0-1 0,0 1 0,0 1 1,0-1-1,0 0 0,-1 0 1,1 1-1,-1-1 0,0 1 0,0-1 1,-1 1-1,1 0 0,-1-1 1,1 1-1,-1 0 0,0-1 0,-1 1 1,0 5-1,-2 8 85,0-1 0,-2 0-1,-7 19 1,7-19-223,-70 170-138,48-131-1227,12-27-3765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23:57:17.0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113 0 11968,'-10'8'4416,"24"9"-3425,-4 15-287,-7-9 1952,-3 5-1600,5 9 1344,-10 11-1376,5 7-416,-8 4-384,3 1-128,-9-7-32,1-9-1536,-5-8 800,-4-4-4864,4-1 3073,-14-14-6689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0:31.2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241 83 2976,'-1'-2'282,"1"-1"0,0 1-1,1-1 1,-1 0 0,0 1 0,1-1 0,-1 1 0,1-1-1,0 1 1,0-1 0,0 1 0,1-3 0,-1-4 2734,-1 11-2088,0-2-931,-6 42 579,3-2-101,-3 0 1,-20 74-1,-37 78 987,0-1-430,50-144-850,-9 28 65,4 1 0,-10 86 0,27-143 232,1-19-465,0 0-1,0 0 0,0 0 1,0 0-1,0 0 0,0-1 1,0 1-1,0 0 0,0 0 1,0 0-1,1 0 1,-1 0-1,0 0 0,0 0 1,0 0-1,0 0 0,0 0 1,0 0-1,0 0 1,0 0-1,0 0 0,0 0 1,0 0-1,0 0 0,0 0 1,0 0-1,0 0 0,0 0 1,0 0-1,1 0 1,-1 0-1,0 0 0,0 0 1,0 0-1,0 0 0,0 0 1,0 0-1,0 0 1,0 0-1,0 0 0,0 1 1,0-1-1,0 0 0,0 0 1,8-27 766,-5 17-871,46-147 235,-33 107-83,43-88 1,-48 116-27,6-9-45,-2-2 0,12-38 0,7-61-89,-20 74 134,10-33-33,18-86-148,-42 172 131,5-17-31,-4 21 40,-1 0 0,0 0 0,0 1 0,1-1 0,-1 0 0,1 0 0,-1 1 0,0-1 0,1 0 0,-1 0 0,1 1 0,0-1 0,-1 1 0,1-1 0,-1 1 0,1-1 0,0 1 0,0-1 0,-1 1 0,2-1 0,-1 1-1,-1 0 0,1 0-1,0 0 1,-1 0-1,1 0 1,0 0 0,-1 0-1,1 1 1,0-1-1,-1 0 1,1 0-1,-1 1 1,1-1 0,0 0-1,-1 1 1,1-1-1,-1 1 1,1-1 0,-1 1-1,1-1 1,-1 1-1,0-1 1,1 1-1,0 0 1,8 15 75,1 11-44,13 47 0,-10-27 109,98 276 1067,-109-318-1174,150 361 1058,-146-353-1192,0 0 0,1-1 0,1 0 0,0 0 0,1-1 0,0 0 0,18 17 0,-27-28 2,0 0 1,0 0 0,0 0-1,0 1 1,1-1-1,-1 0 1,0 0 0,0 0-1,0 0 1,0 0 0,1 0-1,-1 0 1,0 0-1,0 1 1,0-1 0,1 0-1,-1 0 1,0 0 0,0 0-1,0 0 1,0 0-1,1 0 1,-1 0 0,0 0-1,0 0 1,0 0-1,1-1 1,-1 1 0,0 0-1,0 0 1,0 0 0,1 0-1,-1 0 1,0 0-1,0 0 1,0 0 0,0-1-1,1 1 1,-1 0-1,0 0 1,0 0 0,0 0-1,0 0 1,0-1 0,0 1-1,0 0 1,1 0-1,-1 0 1,0-1 0,0 1-1,0 0 1,0 0 0,0 0-1,0-1 1,1-12-4307,-1-3 1511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0:31.6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2 5056,'-18'0'1642,"18"0"-1583,-1 0 1,1 0-1,0 0 0,-1 0 0,1 0 0,0 0 0,-1 0 0,1 1 0,0-1 0,-1 0 0,1 0 0,0 0 0,-1 0 0,1 1 0,0-1 0,-1 0 0,1 0 0,0 1 0,0-1 0,0 0 0,-1 1 0,1-1 0,0 0 0,0 0 0,0 1 0,0-1 0,-1 0 0,1 1 0,0-1 0,0 1 0,0-1 0,0 0 0,0 1 0,0-1 0,0 0 0,0 1 1,0-1-1,0 0 0,0 1 0,0-1 0,0 0 0,0 1 0,1 0 0,0 0 144,0-1 0,1 1 0,-1 0 0,1-1-1,-1 1 1,1 0 0,-1-1 0,1 0 0,-1 1 0,1-1 0,-1 0 0,1 0 0,1 0 0,28-1 985,-17 0-519,174-7 1870,-160 5-2863,62-3 1197,-78 6-1795,-1 0 0,0 1 1,0 1-1,1 0 0,20 7 1,-5 3-1959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0:32.0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48 7296,'-9'-5'3983,"23"5"-1710,16-4-312,25-4-472,33-4-942,-11 2-459,-59 7-395,31-3 1,-16 8-1753,-3 5-3514,-6 4 1493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0:35.2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1224 4320,'-16'5'1392,"16"-5"-1381,0 0 1,0 0 0,0 0-1,0 0 1,-1 1-1,1-1 1,0 0-1,0 0 1,0 0 0,0 0-1,0 0 1,-1 0-1,1 0 1,0 0-1,0 1 1,0-1 0,0 0-1,0 0 1,0 0-1,0 0 1,-1 0-1,1 1 1,0-1 0,0 0-1,0 0 1,0 0-1,0 0 1,0 1-1,0-1 1,0 0 0,0 0-1,0 0 1,0 1-1,0-1 1,0 0-1,0 0 1,0 0 0,0 0-1,0 1 1,0-1-1,1 0 1,-1 0 0,0 0-1,0 0 1,0 0-1,0 1 1,2 6 120,0 17 1250,-2-24-1302,1 0-1,-1 1 0,0-1 0,0 0 0,1 1 0,-1-1 1,0 0-1,0 0 0,1 0 0,-1 1 0,0-1 0,0 0 0,1 0 1,-1 0-1,0 0 0,1 1 0,-1-1 0,0 0 0,1 0 1,-1 0-1,0 0 0,1 0 0,-1 0 0,0 0 0,1 0 1,-1 0-1,0 0 0,1 0 0,-1 0 0,0 0 0,1 0 0,-1 0 1,1-1-1,14-2 1299,-14 3-1128,2-1-80,0-1 0,0 1 0,-1 0-1,1-1 1,0 0 0,-1 0 0,0 0 0,1 0-1,-1 0 1,0 0 0,0 0 0,0-1 0,0 1-1,2-4 1,3-6 364,10-22 1,-16 32-492,57-131 1253,-27 62-864,20-43 234,-38 84-283,16-48 0,-27 72-359,-1 3-44,-1 1 0,1-1 0,0 1 0,1-1 0,-1 1 0,0-1 1,4-4-1,-4 7 15,-1-1 0,1 1-1,0 0 1,-1-1 0,1 1 0,0 0 0,0-1 0,-1 1 0,1 0 0,0 0 0,0 0 0,0-1 0,-1 1 0,1 0 0,0 0 0,0 0 0,0 1 0,-1-1 0,1 0 0,0 0 0,0 0 0,0 0 0,-1 1 0,1-1 0,0 0-1,-1 1 1,1-1 0,0 1 0,-1-1 0,1 1 0,0-1 0,-1 1 0,2 0 0,1 2 9,1 1-1,0-1 1,-1 1-1,0 0 1,0 0-1,0 0 1,0 0-1,-1 0 1,4 8-1,-2-2 8,0 1 1,-1-1-1,4 18 0,0 25 85,-3 1 0,-2 0 0,-6 72 0,4-120-57,0 0 1,0 0-1,-1-1 1,0 1-1,0 0 0,0 0 1,-1-1-1,0 1 1,0-1-1,-1 0 0,1 1 1,-4 4-1,5-9-25,1-1 1,-1 1-1,0 0 0,1 0 1,-1-1-1,0 1 0,0-1 1,1 1-1,-1-1 0,0 1 1,0-1-1,0 1 0,0-1 1,0 0-1,0 1 0,0-1 1,0 0-1,1 0 0,-1 0 1,0 0-1,0 1 0,0-2 1,0 1-1,0 0 0,0 0 1,0 0-1,0 0 0,0 0 1,0-1-1,0 1 0,0 0 1,0-1-1,1 1 0,-3-2 1,0 0 4,0 0 0,0 0 0,1-1-1,-1 1 1,1-1 0,-1 1 0,1-1 0,-3-4 0,-7-13-31,0-2 0,1 1 0,-12-34 0,19 46-328,11 22 109,-3-9 165,0 2 31,1 0 0,-1-1 0,1 0 0,1 1 0,6 4 0,-10-9 47,0 0 1,1 1 0,-1-1 0,0 0-1,1 0 1,-1-1 0,0 1 0,1 0 0,-1-1-1,1 0 1,-1 1 0,1-1 0,-1 0-1,1 0 1,-1-1 0,1 1 0,-1 0 0,1-1-1,3-1 1,12-5 30,-1-1-1,0-1 0,0-1 1,-1-1-1,22-17 1,-14 11 1,112-101 299,-133 115-329,-3 2-11,17-13-3,-1-1 0,-1-1 1,0-1-1,-2 0 1,0-1-1,13-22 0,-15 16 9,-1 0 0,10-36 0,8-53-46,17-159 101,-42 221-86,-1 0 1,-8-65 0,5 109-14,0 1 1,0-1 0,-1 1 0,0 0-1,0-1 1,-5-8 0,7 15 28,0 0 0,0 0-1,0 0 1,0-1 0,0 1 0,-1 0 0,1 0 0,0 0 0,0 0 0,0 0 0,0 0 0,0 0 0,0 0-1,0 0 1,-1 0 0,1 0 0,0 0 0,0 0 0,0-1 0,0 1 0,0 0 0,0 0 0,-1 0 0,1 0 0,0 0-1,0 0 1,0 0 0,0 1 0,0-1 0,-1 0 0,1 0 0,0 0 0,0 0 0,0 0 0,0 0 0,0 0-1,0 0 1,-1 0 0,1 0 0,0 0 0,0 0 0,0 0 0,0 1 0,0-1 0,0 0 0,0 0 0,0 0 0,-9 10-176,-4 14-19,13-23 198,-11 25-7,1 0-1,1 1 0,-10 53 1,-2 37 36,-9 201 1,30-275 36,1 0 0,2 0 0,2-1 1,2 1-1,13 45 0,-18-81-13,0 0 1,0-1 0,0 0 0,1 1-1,0-1 1,0 0 0,7 8-1,-9-13-34,0 0 0,0 1-1,0-1 1,0 0 0,1 0-1,-1 0 1,0 0 0,1 0-1,-1 0 1,1 0 0,-1 0-1,1-1 1,-1 1 0,1-1-1,0 1 1,-1-1 0,1 1 0,0-1-1,-1 0 1,1 0 0,0 0-1,-1 0 1,1 0 0,0 0-1,0 0 1,-1-1 0,1 1-1,0-1 1,-1 1 0,1-1-1,-1 0 1,1 1 0,2-3-1,11-7 37,-1-1 0,0-1 0,-1 0 0,-1 0 0,0-1-1,13-19 1,9-8 12,-24 29 23,0 0-162,0 0 0,13-10 0,-19 18 53,0 0 1,0 0 0,1 0-1,0 1 1,-1 0 0,1 0-1,0 0 1,0 0-1,9-1 1,14-2 19,-1 2-1,0 1 1,1 2 0,-1 0 0,1 2-1,49 9 1,-25 9 157,-82-31 768,16 5-931,0 0 0,-1 1-1,-19-3 1,22 7-21,0 0 0,0 1 0,0 1 0,0 0 0,0 1 0,0 0-1,1 0 1,-1 1 0,1 1 0,-1 0 0,1 1 0,-12 6 0,15-6 36,1 1 0,0 0 0,0 0 0,0 0 0,1 1 0,0 0 0,0 0 0,1 0 0,0 1 0,1 0 0,-1 0 0,1 0 0,1 1 0,-4 11 0,3-8-7,1 1 0,1-1 0,0 0 0,0 1 1,1-1-1,1 1 0,0 0 0,1-1 0,5 25 0,-5-31 39,1 0-1,0 0 0,0-1 0,0 1 0,1-1 0,0 0 1,0 0-1,5 7 0,-7-11-16,0 0-1,0 1 1,0-1-1,1 0 1,-1 1-1,0-1 1,1 0 0,-1 0-1,1 0 1,-1 0-1,1-1 1,0 1 0,-1 0-1,1-1 1,0 1-1,0-1 1,-1 1 0,1-1-1,0 0 1,0 0-1,-1 0 1,1 0 0,0 0-1,0 0 1,0 0-1,-1-1 1,1 1 0,0 0-1,0-1 1,-1 0-1,4-1 1,1-1 8,-1-1 0,0 0 0,0 0 1,0-1-1,0 0 0,-1 1 0,0-1 0,0-1 0,0 1 0,4-8 1,6-12-4,10-27 0,-14 28 19,5-7 27,-1-2 1,-2 1-1,15-68 0,-26 89-219,0 9-22,-1 3-13,-2 23-22,3-5 195,0 0 0,1 0 0,1 0 0,0 0 0,2-1 0,0 1 0,1-1 0,1-1 0,0 1 0,1-1 0,2 0 0,-1-1 0,22 27 0,-27-39 16,-1 0 1,1-1-1,-1 1 1,1-1 0,0 0-1,0 0 1,0 0-1,1-1 1,6 3 0,-9-4 2,0 0 1,0 0 0,1-1 0,-1 1 0,0-1-1,0 0 1,1 0 0,-1 0 0,0 0 0,1 0-1,-1 0 1,0 0 0,1-1 0,-1 0 0,0 1-1,0-1 1,1 0 0,-1 0 0,0 0 0,0 0-1,0 0 1,2-2 0,5-5-6,-1 0 0,1 0 0,-2 0-1,1-1 1,-1-1 0,-1 1 0,9-17 0,31-76 94,-33 70 9,-2-2-81,-1-1-1,-1 0 1,-2 0 0,4-50 0,11-153-55,-11 74 128,-4 33-282,-6 65 85,-2 58-166,-2 15 102,-2 17-10,-34 541-299,42-403 554,23 145 47,-25-300-131,0 6 16,1 1 0,1-1 0,0 0-1,1 0 1,0 0 0,10 19 0,-13-30-10,-1-1 0,1 0 0,0 0-1,0 1 1,-1-1 0,1 0 0,0 0 0,0 0 0,0 0 0,1 0 0,-1 0 0,0 0 0,0 0 0,0-1 0,1 1 0,-1 0 0,0-1 0,1 1 0,-1-1 0,1 1 0,-1-1 0,0 0 0,1 1 0,-1-1 0,1 0-1,-1 0 1,1 0 0,-1 0 0,1-1 0,-1 1 0,0 0 0,1 0 0,-1-1 0,1 1 0,-1-1 0,3-1 0,2-1 38,-1 0 0,1-1 0,-1 0 1,0 0-1,0 0 0,0-1 0,5-6 0,21-29 35,-2-1 0,32-61 0,-47 78 26,11-29 0,-22 43-94,1 1 0,-1-1-1,-1 1 1,0-1-1,0 0 1,0-16 0,-2 23-27,0-1 0,-1 1 1,1-1-1,-1 1 0,0-1 1,1 1-1,-2 0 0,1-1 1,0 1-1,-1 0 0,1 0 1,-1 0-1,0 0 0,0 0 1,0 0-1,0 1 0,-1-1 1,1 1-1,-1-1 1,-5-3-1,6 5 6,0 0-1,0 0 1,0 0 0,0 0 0,0 1 0,0-1-1,0 0 1,-1 1 0,1 0 0,0-1-1,-1 1 1,1 0 0,0 0 0,0 1 0,-1-1-1,1 0 1,0 1 0,0-1 0,-1 1 0,1 0-1,0-1 1,0 1 0,0 0 0,0 1-1,0-1 1,0 0 0,0 0 0,0 1 0,1-1-1,-1 1 1,-2 3 0,0-1-13,0 1-1,1 0 1,-1 0-1,1 0 1,0 0 0,0 1-1,1-1 1,-1 1-1,1-1 1,0 1-1,0 7 1,0-4 21,1 0-1,1 1 1,-1-1-1,2 0 1,-1 1 0,4 14-1,0-5 2,2 1-1,0-1 0,1 0 1,1 0-1,21 34 0,-20-38 12,0-2-1,1 1 0,1-1 0,13 13 0,-17-20 25,-1-1 0,0 1-1,1-1 1,0-1-1,0 1 1,1-1 0,-1-1-1,1 1 1,0-1 0,9 2-1,-14-4-8,0-1 0,0 0 0,1 1 0,-1-1-1,0 0 1,0-1 0,0 1 0,0 0 0,0-1-1,1 0 1,-1 0 0,0 0 0,0 0 0,-1 0 0,1-1-1,0 1 1,0-1 0,-1 0 0,1 0 0,-1 0-1,3-2 1,1-2 23,0-1-1,0 0 0,-1 0 1,1-1-1,-2 1 1,5-10-1,41-94 115,-19 39-145,17-58-18,-46 125 0,3-18-12,3-8 29,-7 29-68,-1 1 1,1-1-1,0 0 0,-1 1 1,1-1-1,0 1 1,0-1-1,0 1 0,0-1 1,0 1-1,3-3 1,5 46-174,-5-9 238,-1 1-1,-2 0 1,-6 54 0,3-50 43,1-30-34,-5 58 40,5-59-5,0 1 1,-1-1-1,0 1 1,-1-1-1,0 0 1,-4 9 0,6-15-40,1 0 0,-1 0 0,1-1 0,-1 1 1,1 0-1,-1-1 0,1 1 0,-1 0 0,0-1 0,1 1 1,-1-1-1,0 1 0,0-1 0,0 1 0,1-1 1,-1 1-1,0-1 0,0 0 0,0 0 0,0 1 0,0-1 1,0 0-1,1 0 0,-2 0 0,0 0-4,0 0-1,0-1 1,1 1-1,-1-1 1,0 1-1,0-1 1,1 0-1,-1 1 1,1-1-1,-1 0 1,-2-2-1,1 0-23,0 1-1,1 0 1,-1-1 0,1 0-1,-1 1 1,1-1 0,0 0-1,0 0 1,0 0 0,1-1-1,-1 1 1,1 0 0,-1-4-1,1 6 1,1 0 0,0 0 0,0 0 0,0 0-1,0 0 1,1 0 0,-1 0 0,0 0 0,0 0 0,1 0-1,-1 1 1,0-1 0,1 0 0,-1 0 0,1 0 0,-1 0-1,1 1 1,-1-1 0,1 0 0,0 0 0,-1 1 0,1-1-1,0 0 1,-1 1 0,1-1 0,0 1 0,0-1 0,0 1-1,0 0 1,-1-1 0,1 1 0,0 0 0,2-1 0,4-1 14,-1 1 1,1-1 0,12 1-1,-6-1-20,84-19 38,-41 7 189,50-16-381,-56 8-2213,-37 16-609,20-15 0,-31 19 2578,7-5-2176,-9 6 2452,0 1-1,0 0 1,0 0-1,0 0 0,0 0 1,1-1-1,-1 1 1,0 0-1,0 0 1,0 0-1,0-1 0,0 1 1,0 0-1,0 0 1,0 0-1,0-1 1,0 1-1,0 0 0,0 0 1,0 0-1,0-1 1,0 1-1,0 0 1,0 0-1,-1 0 0,1-1 1,0 1-1,0 0 1,0 0-1,0 0 1,-2-2-1514,-6 1-2125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0:35.5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38 155 6048,'-31'-6'1952,"31"6"-1931,0 0 0,0 0 1,0 0-1,0 0 0,-1 0 0,1 0 1,0 0-1,0 0 0,0 0 0,0 0 1,-1 0-1,1 0 0,0 0 0,0 0 1,0 0-1,-1 0 0,1 0 0,0 0 1,0 0-1,0 0 0,0 0 1,-1 0-1,1 0 0,0 0 0,0 0 1,0 1-1,0-1 0,-1 0 0,1 0 1,0 0-1,0 0 0,0 0 0,0 0 1,0 1-1,0-1 0,0 0 0,-1 0 1,1 0-1,0 0 0,0 1 1,0-1-1,0 0 0,0 0 0,0 0 1,0 1-1,0-1 0,0 0 0,0 0 1,0 1-1,1 3 249,1-3 1,1 0 0,-1 1 0,0-1 0,1 0 0,-1-1 0,0 1 0,1 0 0,-1-1-1,1 1 1,2-1 0,-2 1 56,23 2 135,0-1 1,0-1-1,0-1 0,0-1 1,-1-1-1,32-8 1,-20 2-298,-1-2 0,40-16 0,68-36-479,-97 36-2510,-21 6-2234,-15 11 2482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9:54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80 3904,'-1'-1'188,"0"0"-1,0 0 1,1 0-1,-1-1 1,1 1 0,-1 0-1,1 0 1,-1-1 0,1 1-1,0 0 1,-1-1-1,1 1 1,0 0 0,0-1-1,0 1 1,0-2 0,4-27 3483,-1 8 220,-3 18-1072,0 6-974,0 16-238,0 24-865,-6 203 1524,6-36-546,1-100-1456,0-78-157,9 63 0,-10-94-176,-1 0 1,1 1 0,0-1 0,0 0 0,0 1 0,0-1 0,0 0 0,0 1-1,1-1 1,-1 1 0,0-1 0,0 0 0,0 1 0,0-1 0,0 0 0,0 1-1,1-1 1,-1 0 0,0 1 0,0-1 0,0 0 0,1 0 0,-1 1 0,0-1 0,0 0-1,1 0 1,-1 1 0,0-1 0,1 0 0,-1 0 0,0 0 0,1 1 0,-1-1-1,0 0 1,1 0 0,-1 0 0,0 0 0,1 0 0,-1 0 0,1 0 0,-1 0-1,0 0 1,1 0 0,-1 0 0,0 0 0,1 0 0,-1 0 0,1 0 0,1-1-455,-1 0 0,1-1 0,-1 1 1,1 0-1,-1 0 0,0-1 1,0 1-1,2-2 0,7-14-2079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0:35.9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19 324 5472,'-18'-8'2496,"23"3"-2176,8 2 1152,9 6-864,41-10 896,13-1-864,32-20 224,-5-1-512,34-14 32,-8-2-256,19-6 416,-17 11-288,-5 3-4064,-18 14 2048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0:39.9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342 253 2720,'-8'-3'2885,"-6"-20"2672,7 18-5289,0 0 0,0 0-1,0 0 1,-1 1 0,1 0 0,-1 1-1,0 0 1,-1 0 0,1 1-1,0 0 1,-1 0 0,1 1-1,-1 0 1,-12 0 0,11 1-251,0 1 1,0 0 0,0 1-1,0 0 1,0 0 0,0 1-1,1 0 1,-1 1 0,1 0 0,0 0-1,0 1 1,-9 7 0,13-9-11,0 1 0,1 0 0,0 0 1,0 1-1,0-1 0,1 1 0,-1 0 1,1 0-1,0 0 0,1 1 1,-1-1-1,1 0 0,0 1 0,0 0 1,1-1-1,0 1 0,0 0 0,0 0 1,1 0-1,-1 0 0,1 0 1,1 7-1,1-3 16,-1 1 1,2 0-1,-1-1 0,1 1 1,1-1-1,0 0 1,0 0-1,1 0 0,1-1 1,-1 1-1,10 10 1,-5-7 128,1-1 0,0 0 0,1 0 0,20 14 0,-27-22-110,1-1 0,-1 0 0,1 1 0,0-2 0,0 1 0,0-1 1,0 0-1,0 0 0,1 0 0,-1-1 0,1 0 0,-1-1 0,1 1 0,8-1 0,-2-3 41,1 0 0,-1 0-1,0-1 1,0-1-1,-1 0 1,1 0-1,-1-2 1,21-13-1,4-7 75,44-39-1,-61 47-158,32-26 54,46-54 0,-89 90-14,0-1 0,-1-1 0,-1 0 0,0 0 0,0 0 0,6-14 0,-13 25-41,0-1-1,1 1 0,-1-1 1,0 0-1,0 1 1,0-1-1,0 1 0,1-1 1,-1 1-1,0-1 0,0 0 1,0 1-1,0-1 0,0 1 1,-1-1-1,1 0 0,0 1 1,0-2-1,-1 2-1,1 0 0,0 0-1,0 0 1,-1-1 0,1 1-1,0 0 1,0 0 0,-1 0-1,1 0 1,0 0 0,-1 0 0,1 0-1,0 0 1,0 0 0,-1 0-1,1 0 1,0 0 0,-1 0-1,1 0 1,0 0 0,-1 0 0,1 0-1,0 1 1,0-1 0,-1 0-1,-2 2-6,0-1-1,0 1 1,0 0-1,1 0 0,-5 4 1,2-1-2,0 1 1,1-1-1,0 1 1,1 0 0,-1 0-1,1 0 1,0 0-1,1 1 1,-1-1-1,1 1 1,1 0-1,-1-1 1,1 1 0,0 0-1,1 0 1,0 0-1,0 0 1,0 0-1,2 10 1,0-9 53,-1 1 0,2-1 0,-1 0 0,1 0 1,0 0-1,1 0 0,-1 0 0,2 0 0,-1-1 0,1 0 0,0 0 1,1 0-1,-1-1 0,1 0 0,11 9 0,-8-8 29,1 0 0,0-1 0,0 0 0,0-1 0,19 7 0,-26-11-44,1 0 1,-1 0-1,0 0 0,0-1 0,0 1 1,1-1-1,-1 0 0,0 0 0,0 0 1,1-1-1,-1 1 0,0-1 0,0 1 1,0-1-1,0 0 0,0 0 0,0-1 1,0 1-1,0-1 0,0 1 0,0-1 1,-1 0-1,1 0 0,2-3 0,0-1 34,0 0 0,0 0 0,-1-1 0,0 1 0,0-1 0,-1 0 0,1 0 0,3-14 0,-4 9-56,0 0-1,-1-1 1,0 1 0,0-21-1,-2 28 3,0-1 0,-1 1-1,1-1 1,-1 1 0,-1-1-1,1 1 1,-1 0-1,0 0 1,0-1 0,-1 1-1,1 1 1,-5-7 0,5 8-9,0 1 0,0-1 0,-1 0 0,1 1 0,-1 0 0,1-1 0,-1 1 0,0 0 1,0 1-1,0-1 0,0 0 0,0 1 0,0 0 0,-1 0 0,1 0 0,0 0 1,-1 0-1,1 0 0,-1 1 0,-3 0 0,-4 0-41,0 0-1,0 1 1,1 1 0,-1 0-1,0 0 1,0 1 0,-11 5-1,16-3 107,9-1 28,13-1-15,7-5-39,0 0 0,0-2 0,26-8-1,-42 11-34,58-20-77,-50 15 102,0 1 0,1 0 0,0 1 0,25-3 0,-23 6 128,-10 0-134,0 0 0,0 1 1,0 0-1,13 2 1,-20-2-4,1 0-1,-1 0 1,1 1 0,-1-1 0,1 1 0,-1 0 0,1-1 0,-1 1-1,1 0 1,-1 0 0,0 0 0,0 0 0,1 0 0,-1 0-1,0 0 1,0 0 0,0 1 0,0-1 0,0 0 0,0 0 0,-1 1-1,1-1 1,0 1 0,-1-1 0,1 1 0,-1-1 0,1 1 0,-1 1-1,1 1 40,-1 0 0,0 0 0,0 0 0,-1 0-1,1 0 1,-1 0 0,1 0 0,-1-1 0,-3 8 0,-2 11-33,0-4-38,4-14 98,1-1-1,-1 1 1,1 0 0,0 0 0,0 6 0,1-10-72,0 0 1,0 1-1,0-1 1,0 0-1,0 0 0,0 0 1,0 0-1,0 0 1,0 0-1,0 0 1,0 0-1,0 0 1,0 0-1,0 1 1,1-1-1,-1 0 1,0 0-1,0 0 1,0 0-1,0 0 0,0 0 1,0 0-1,0 0 1,0 0-1,0 0 1,0 0-1,0 0 1,1 0-1,-1 0 1,0 0-1,0 0 1,0 0-1,0 0 1,0 0-1,0 0 0,0 0 1,0 0-1,0 0 1,1 0-1,-1 0 1,0 0-1,0 0 1,0 0-1,0 0 1,0 0-1,0 0 1,0 0-1,0 0 1,0 0-1,0 0 0,0 0 1,1 0-1,-1-1 1,9-4 155,10-12-124,-5 2-70,2 1 0,0 0 0,1 2 0,0 0 0,0 1 0,2 0 0,-1 2 0,1 0 0,0 1 0,1 1 0,23-6 0,-39 12 2,0 1 0,-1-1-1,1 1 1,0 0 0,0 0 0,0 0-1,-1 0 1,1 1 0,7 1 0,-9-2 20,-1 1-1,0 0 1,1-1 0,-1 1-1,1 0 1,-1 0 0,0 0-1,0 0 1,0 0 0,0 0-1,1 0 1,-1 0 0,0 0-1,-1 0 1,1 1 0,0-1-1,0 0 1,-1 1 0,1-1-1,0 1 1,-1-1 0,1 1-1,-1-1 1,0 1 0,1 2-1,-1 7 39,0 1 0,-1 14-1,0-15 11,0 0-1,2 15 0,0-6-26,-2-17 4,1 0 0,0 1 0,0-1 1,1 0-1,-1 0 0,2 5 1,-2-8-11,0 1-1,0-1 1,0 0 0,0 0 0,0 1 0,1-1 0,-1 0 0,0 0-1,0 1 1,0-1 0,1 0 0,-1 0 0,0 1 0,0-1-1,1 0 1,-1 0 0,0 0 0,1 0 0,-1 1 0,0-1 0,1 0-1,-1 0 1,0 0 0,1 0 0,0 0 21,0 0-1,0 0 1,0 0 0,0-1-1,0 1 1,0 0 0,0-1 0,0 1-1,0 0 1,-1-1 0,1 1 0,1-2-1,1 0-8,0-1 0,0 0-1,0 0 1,-1 0 0,1-1-1,-1 1 1,3-6 0,10-12-11,13-13 33,32-33-230,-60 67 183,1-1-1,-1 1 1,0 0-1,1-1 1,-1 1-1,1-1 1,-1 1 0,0 0-1,1-1 1,-1 1-1,1 0 1,-1 0-1,1-1 1,-1 1-1,1 0 1,-1 0-1,1 0 1,0 0-1,-1 0 1,1 0-1,-1 0 1,1 0-1,-1 0 1,1 0-1,-1 0 1,1 0-1,-1 0 1,1 0 0,0 0-1,-1 0 1,1 1-1,-1-1 1,1 0-1,-1 0 1,1 1-1,-1-1 1,0 0-1,1 1 1,-1-1-1,1 0 1,-1 1-1,0-1 1,1 1-1,-1 0 1,2 1-12,-1 0 0,0 0 0,0 0-1,0 0 1,0 1 0,0-1 0,0 0 0,0 3 0,2 43-70,-3-36 67,1 0 1,0-1-1,3 13 1,-4-22 35,1 0 0,-1 0 0,1 0-1,0 0 1,-1-1 0,1 1 0,0 0 0,0 0 0,0-1 0,0 1 0,0-1 0,1 1 0,-1-1 0,0 1 0,1-1 0,-1 0 0,1 0 0,-1 1 0,1-1 0,0 0 0,1 0 0,0 0-7,-1-1-1,0 1 1,0-1 0,1 0 0,-1 0-1,0 0 1,0 0 0,1 0 0,-1-1 0,0 1-1,0-1 1,1 1 0,-1-1 0,0 0 0,0 0-1,0 0 1,2-1 0,5-5 90,1 1-1,15-16 1,-2 3 38,-1 1-54,130-96-104,-150 112-8,1 0-1,0 0 0,0 1 1,0-1-1,0 1 0,0 0 1,0-1-1,0 1 1,6 0-1,-7 1 14,0 0 0,0 0 0,-1 0 0,1 0 0,0 1 0,0-1 0,-1 1 0,1-1 0,0 1 0,-1 0 0,1-1 0,0 1 0,-1 0 0,1 0 0,-1 0 0,0 0 0,1 1 0,-1-1 0,2 3 0,-2-3 10,1 0-1,-1 1 1,-1-1 0,1 1 0,0-1 0,0 1 0,-1 0 0,1-1 0,0 1 0,-1 0 0,0-1 0,1 1 0,-1 2 0,-1 26 4,0-19-13,0 4 25,-20 264 40,-15 3 245,30-239-141,4-25-105,-9 36 1,11-53-19,0 0 0,0-1 1,0 1-1,-1 0 0,1-1 0,0 1 1,0 0-1,-1-1 0,1 1 1,0 0-1,-1-1 0,1 1 1,-1-1-1,1 1 0,-1-1 1,0 2-1,1-3-14,-1 1 0,1 0-1,0 0 1,0 0 0,-1-1 0,1 1-1,0 0 1,0 0 0,0 0 0,-1-1 0,1 1-1,0 0 1,0-1 0,0 1 0,0 0 0,0 0-1,0-1 1,-1 1 0,1 0 0,0-1-1,0 1 1,0 0 0,0-1 0,0 1 0,-1-28 326,29-109-568,-20 100 246,14-49-81,3 0 0,48-106 1,-63 169 26,0 1 0,2 1 0,0 0 0,2 1 0,0 0 0,26-27 0,-38 45 14,-1 1-1,1-1 1,-1 1 0,1-1 0,0 1 0,0 0 0,-1 0 0,1 0 0,0 0 0,0 0 0,0 1-1,0-1 1,4 0 0,-5 1 2,1 0-1,-1 0 1,0 0-1,0 0 0,1 0 1,-1 1-1,0-1 1,0 1-1,1-1 0,-1 1 1,0-1-1,0 1 1,0 0-1,0-1 1,0 1-1,0 0 0,0 0 1,0 0-1,0 0 1,0 0-1,0 0 1,1 2-1,2 6 8,1-1 0,-1 1 0,-1 1 0,0-1 1,0 0-1,-1 1 0,0-1 0,0 1 0,-1 0 0,-1 0 0,1-1 0,-2 1 0,1 0 1,-3 12-1,3-21 8,-2 6 70,1-1 1,-1 1 0,-5 11-1,7-17-55,-1 0-1,1-1 0,0 1 1,-1-1-1,1 1 1,0 0-1,-1-1 1,1 1-1,-1-1 0,1 1 1,-1-1-1,1 0 1,-1 1-1,0-1 1,1 1-1,-1-1 0,1 0 1,-1 1-1,0-1 1,0 0-1,0 0 2,0 0-1,0 0 0,1-1 0,-1 1 1,0 0-1,0 0 0,1-1 1,-1 1-1,0-1 0,0 1 1,1-1-1,-1 1 0,1-1 1,-1 1-1,0-1 0,1 0 1,-1 1-1,1-1 0,-1 0 1,1 1-1,-1-3 0,-3-3-11,0-1-1,0 1 0,1-1 0,0 0 1,0-1-1,1 1 0,0 0 1,0-1-1,1 1 0,0-1 0,0 0 1,1 1-1,0-16 0,1 22-5,-1-1-1,1 1 1,-1-1-1,1 1 1,0-1-1,-1 1 1,1 0-1,0-1 1,0 1-1,0 0 1,0 0 0,0 0-1,0-1 1,0 1-1,1 0 1,-1 0-1,0 1 1,0-1-1,1 0 1,2-1-1,2 0-24,0 0-1,0 0 0,11-1 1,-3 0-67,172-47 164,-56 6 76,-107 34-129,1-1-1,-1-1 1,27-19 0,-17 11-15,-23 14-1,0 0-1,0-1 1,13-11 0,-25 20-59,1 0 0,0 1 0,0-1-1,0 0 1,0 1 0,0-1 0,1 1 0,-1-1 0,0 5 0,-4 36-51,1-10 112,3-20-23,1 0 0,0 1-1,3 23 1,-2-31 36,0 0 0,0 0 0,1-1 0,0 1 0,0-1 0,0 1 0,5 7 1,-6-12-3,-1 1 0,1-1 1,0 1-1,0-1 1,0 0-1,0 1 1,0-1-1,1 0 1,-1 0-1,0 0 1,0 0-1,1 0 1,-1 0-1,1 0 1,-1 0-1,1-1 1,-1 1-1,1-1 1,-1 1-1,1-1 1,0 1-1,-1-1 1,1 0-1,0 0 1,-1 0-1,1 0 1,0 0-1,-1 0 1,1 0-1,1-1 1,9-4 15,0 0 1,-1-1 0,1-1-1,-2 0 1,1 0 0,-1-1-1,11-10 1,-10 8-62,0 1-1,1 0 1,0 0-1,0 1 1,15-6-1,-25 13 14,0 0-1,0 1 1,0-1-1,-1 0 1,1 1-1,0 0 1,0-1-1,0 1 1,0 0 0,0 0-1,0 0 1,3 1-1,-4-1 14,0 0 0,0 1 0,0-1-1,-1 1 1,1 0 0,0-1 0,0 1 0,-1 0 0,1-1-1,-1 1 1,1 0 0,0 0 0,-1-1 0,1 1 0,-1 0-1,0 0 1,1 0 0,-1 0 0,0 0 0,1-1 0,-1 1-1,0 0 1,0 0 0,0 0 0,0 0 0,0 0 0,0 0-1,0 2 1,-4 34-69,3-30 78,0 0 1,0 0-1,1 0 1,0 0-1,0 0 0,0 0 1,3 11-1,-2-14-2,0-1 0,0 0 0,0 1 0,0-1 0,1 0-1,-1 0 1,1 0 0,0 0 0,0 0 0,0 0 0,0-1 0,1 1 0,-1-1-1,1 1 1,-1-1 0,1 0 0,3 2 0,-3-2 19,0-1 0,1 0-1,-1 0 1,0-1 0,1 1 0,-1 0 0,1-1 0,-1 0 0,1 0 0,-1 0-1,0 0 1,1-1 0,-1 1 0,1-1 0,-1 0 0,0 0 0,5-2 0,26-12 30,0-1 0,-1-1 0,-1-2 0,46-35 0,-64 43-11,0-2-1,-1 1 0,17-23 1,8-7-1,-7 6-278,-30 35-66,-1 2 299,0-1 0,0 1 1,0-1-1,0 1 0,0-1 1,0 0-1,0 1 0,0-1 1,0 1-1,1-1 0,-1 1 1,0-1-1,0 0 0,0 1 1,0-1-1,1 1 0,-1-1 1,0 0-1,0 1 0,1-1 1,-1 1-1,3 2-7,-1 0 0,0 0-1,0 0 1,0 1 0,-1-1 0,1 1-1,-1-1 1,0 1 0,0-1 0,0 1 0,0 4-1,1 4 15,0 26 0,-2-24 40,0 0 0,-1 0-1,-1 0 1,-1 0-1,0 0 1,-5 14 0,7-26-23,0 0 0,1 0 0,-1 0 0,0 0 0,0-1 0,0 1 0,0 0 0,0-1 0,0 1 0,-1-1 0,1 1 0,0-1 1,-1 0-1,1 0 0,-1 1 0,0-1 0,1 0 0,-1 0 0,0-1 0,1 1 0,-1 0 0,0 0 0,0-1 0,0 1 0,0-1 1,0 0-1,0 0 0,0 1 0,0-1 0,0 0 0,1-1 0,-1 1 0,0 0 0,-3-1 0,-5-3 33,0 1-1,0-2 1,0 0-1,1 0 1,-13-9 0,-13-7 148,29 19-225,1-1 1,0 0-1,0 0 0,-4-4 1,7 6-108,12 9-106,97 27 85,-88-30 161,-1-1-1,1-1 1,37 2-1,-49-6 19,1 1 0,0-2 0,-1 1 0,1-1 0,-1 0 0,0 0 0,0-1 0,0 0 0,10-6 0,2-2 107,33-27-1,-40 28-92,-1 0 0,0-1-1,0 0 1,-1 0-1,13-21 1,-20 26-42,1 1 0,-2-1 1,1 1-1,-1-1 0,0 0 0,0 0 0,1-8 0,-3 11-9,1-1-1,-1 1 1,0-1-1,0 0 1,0 1-1,-1-1 1,0 1-1,1-1 0,-1 1 1,0 0-1,0-1 1,-1 1-1,-2-5 1,3 7 4,1 0 0,-1 0 1,1 0-1,-1 0 0,0 0 1,1 0-1,-1 0 0,0 0 1,0 0-1,0 1 0,1-1 1,-1 0-1,0 1 1,0-1-1,0 1 0,0-1 1,0 1-1,-1-1 0,1 1 1,0 0-1,0-1 0,0 1 1,-1 0-1,0 0-2,0 0 0,0 1 0,0-1 0,1 1 0,-1-1 0,0 1 0,0 0 0,1-1 0,-1 1-1,1 0 1,-1 0 0,-2 2 0,-2 3-3,0-1 0,1 1-1,0 0 1,0 0 0,-6 10-1,4-6 25,1 1 0,1 0 0,0 0 0,0 1 0,1-1-1,1 1 1,-4 23 0,6-26 11,0-1 0,1 0 0,1 1 0,-1-1 0,1 0 0,1 1 0,-1-1 0,1 0 0,1 0 0,-1 0 0,2 0 0,5 12 0,-6-15 8,1 0-1,-1 1 1,1-1-1,0 0 1,0-1-1,0 1 1,0-1-1,1 0 1,0 0-1,0 0 1,0-1-1,0 1 1,1-1 0,-1 0-1,1-1 1,0 0-1,0 0 1,0 0-1,0 0 1,0-1-1,0 0 1,12 0-1,-6-2 15,0-1-1,0 0 1,0-1 0,-1 0-1,1-1 1,11-5-1,1-2-2393,37-24-1,-57 33 1439,0-1 0,0 1 0,0-1 0,0 0 0,-1-1 0,1 1 0,-1 0 0,0-1 1,0 0-1,3-4 0,-1 0-1775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0:40.3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230 97 8480,'-90'-32'3840,"27"13"-3360,31 5 896,19 11-864,-5-14 224,5 6-448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0:48.8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3 967 3328,'0'1'119,"-1"0"0,1-1 0,0 1 0,-1 0 1,1 0-1,0 0 0,0 0 0,0 0 0,-1-1 0,1 1 0,0 0 0,0 0 1,1 2-1,-1-3-64,0 0 0,0 0 0,0 0 0,0 0 1,0 1-1,1-1 0,-1 0 0,0 0 0,0 0 0,0 0 1,0 0-1,1 0 0,-1 0 0,0 0 0,0 1 0,0-1 1,1 0-1,-1 0 0,0 0 0,0 0 0,1 0 0,-1 0 1,0 0-1,0 0 0,0 0 0,1 0 0,-1-1 0,0 1 0,0 0 1,0 0-1,1 0 0,-1 0 0,0 0 0,0 0 0,4-2 256,-1 0-1,0 0 0,0 0 1,-1 0-1,1 0 0,3-4 0,100-99 2201,32-34-1411,-109 106-930,-1-1 1,34-54 0,-38 48 88,-1-1 1,32-85 0,-29 44 422,17-91 1,-36 143-472,-4 18-72,0 0 0,-1 0 1,1-25-1,-25 86 479,14-28-594,1 0 0,2 0 0,0 0 0,1 1 0,-1 23 0,-14 254 142,21-159 79,-1-130-182,0 0 0,0-1 0,1 1 0,1-1 0,0 1 0,0-1 0,1 0 0,0 0 0,0 0 0,7 9 0,-11-17-39,1 0-1,0 0 0,0 1 0,0-1 0,-1 0 0,1 0 0,0-1 0,0 1 0,1 0 0,-1 0 1,0 0-1,0-1 0,0 1 0,0-1 0,1 1 0,-1-1 0,0 1 0,1-1 0,-1 0 0,0 1 0,1-1 1,-1 0-1,0 0 0,1 0 0,-1 0 0,2 0 0,1-1 33,-1 0 0,1 0 0,-1 0 0,0 0 0,1-1 0,-1 1 0,0-1 0,0 0 0,3-2 0,17-14 96,0-1 0,-2-1 0,0 0 0,-2-2 0,22-30 0,-6-5-235,-21 34 33,-17 30 19,0-1 1,1 1-1,0 1 1,0-1-1,0 0 0,1 0 1,0 11-1,0-9 19,1 1 0,0 0-1,1 0 1,0-1 0,0 1 0,5 13-1,-4-15 12,2 1 0,-1-1 0,1 0 0,1 0 0,-1 0 0,8 8 0,-11-14 20,1 0 1,0 0-1,0 0 0,-1 0 0,1 0 0,0-1 0,1 1 0,-1-1 1,0 1-1,0-1 0,1 0 0,-1 0 0,0 0 0,1 0 0,-1 0 1,1 0-1,0-1 0,-1 1 0,1-1 0,-1 0 0,1 0 0,0 0 1,-1 0-1,1 0 0,5-2 0,1-1 68,0-1 0,1 0 0,-2 0 0,1-1 0,0-1-1,14-11 1,43-45 145,-62 59-213,20-27-10,-19 23-30,0 0 0,11-10 0,-4 4-251,-11 14 261,-1-1 1,1 1-1,0-1 0,-1 1 0,1 0 0,-1 0 0,0-1 0,1 1 0,-1 0 0,0 0 0,1 0 0,-1-1 1,0 1-1,0 0 0,0 0 0,0 0 0,0 0 0,0-1 0,0 1 0,0 0 0,0 1 0,1 17 10,1 0 0,1-1 0,0 1 0,10 28 0,-12-44 18,-1-1 0,1 0 0,0 0 0,0 1 0,0-1 0,0 0-1,1 0 1,-1 0 0,3 2 0,-4-3-1,1-1 0,-1 1-1,1-1 1,-1 0 0,1 1 0,0-1-1,-1 0 1,1 1 0,0-1 0,-1 0-1,1 0 1,0 0 0,-1 1 0,1-1-1,0 0 1,-1 0 0,1 0 0,0 0-1,-1 0 1,1 0 0,0-1 0,-1 1-1,1 0 1,0 0 0,0 0 0,-1-1-1,1 1 1,-1 0 0,1-1 0,0 1-1,-1 0 1,1-1 0,-1 1 0,1-1-1,0 0 1,6-6 56,0 0 0,0 0 0,-1 0 0,0-1 0,0 0 0,-1-1 0,5-9 0,-3 5-86,-1-1 0,-1 0 0,0 0 1,3-17-1,-1 11 106,-6 16-143,0 1 1,0 0-1,0-1 1,0 1-1,-1-1 1,1-4-1,-1 8-29,3 5 186,1 1-372,12 6 76,-11-8 204,0 0 0,0 0 1,0-1-1,0 0 0,1 0 0,9 3 1,18 3 10,47 7 0,-66-14 45,1-1 0,0-1 0,-1 0-1,1-1 1,28-5 0,2-10 149,-40 15-203,-8 4-104,-9 8 26,-18 19 1,23-25 42,1 1 0,0 1 0,-9 10 0,13-14 2,0 0 1,1 0-1,-1 1 0,1-1 0,-1 1 0,1-1 0,0 1 0,0-1 0,1 1 0,-1-1 0,1 1 0,-1 4 0,2-3 20,-1 0 0,1-1 0,0 1 0,0-1-1,0 1 1,1-1 0,0 1 0,0-1 0,0 0 0,0 0 0,0 0 0,1 0 0,0 0-1,0-1 1,0 1 0,0-1 0,0 0 0,1 0 0,7 5 0,-9-6 27,1 0-1,0 0 1,0-1 0,0 1 0,0-1-1,0 0 1,0 1 0,1-1 0,-1-1-1,0 1 1,0-1 0,1 1 0,-1-1-1,0 0 1,1 0 0,-1 0-1,1 0 1,-1-1 0,0 0 0,0 1-1,1-1 1,-1 0 0,0-1 0,0 1-1,0 0 1,0-1 0,4-2 0,-3-1 8,1 0 1,-1 0-1,0 0 1,0-1-1,-1 1 1,0-1-1,0 0 1,3-7-1,-6 12-38,3-5 8,-1-1 0,0 1-1,0-1 1,-1 0 0,0 1-1,0-1 1,0 0 0,-1 0-1,0 0 1,-1 0-1,1 0 1,-1 0 0,-4-12-1,3 12 2,0-1-1,-1 1 1,0 0-1,-1 0 0,0 0 1,0 0-1,0 0 1,-1 1-1,1 0 1,-2 0-1,-10-10 0,7 9-24,1 1 1,-2-1-1,1 2 0,-1-1 0,-11-4 0,17 8-7,0 1 0,1 0 0,-1 0 0,0 0 0,0 0 0,0 1 0,0-1 0,0 1 0,0 0-1,0 0 1,0 1 0,0-1 0,1 1 0,-1 0 0,0 0 0,0 0 0,0 0 0,-5 3 0,9-4 21,0 0 0,0 0-1,-1 0 1,1 1 0,0-1 0,0 0-1,-1 0 1,1 0 0,0 0 0,0 1 0,0-1-1,-1 0 1,1 0 0,0 0 0,0 1-1,0-1 1,0 0 0,0 0 0,0 1 0,-1-1-1,1 0 1,0 0 0,0 1 0,0-1-1,0 0 1,0 0 0,0 1 0,0-1 0,0 0-1,0 0 1,0 1 0,0-1 0,0 0-1,0 0 1,0 1 0,0-1 0,0 0 0,1 0-1,-1 1 1,0-1 0,0 0 0,0 0-1,0 1 1,0-1 0,1 0 0,-1 0 0,0 0-1,0 1 1,0-1 0,1 0 0,-1 0-1,0 0 1,0 0 0,15 9 85,11-1-49,-1-1 0,1-1 0,29 3 0,-39-6-32,30 3 57,74 0 0,-108-7 6,0 1 0,1-2 0,14-2 0,-22 2-498,1 1 0,-1-1 0,1 0 0,-1 0 0,0-1 0,0 1-1,0-1 1,9-7 0,-12 9-18,-1-1-1,0 0 0,0 1 1,0-1-1,0 0 0,0 0 1,0 0-1,0 0 0,0 0 0,-1 0 1,1 0-1,-1 0 0,1-1 1,-1 1-1,0 0 0,0 0 1,0 0-1,0 0 0,-1-1 1,1 1-1,0 0 0,-2-3 0,-3-12-2662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0:49.1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1 323 5472,'0'-7'2496,"36"-10"-2176,9 6 1024,3 2-800,39-10 768,3 2-768,36-18 224,-2-1-448,21-21 160,-10 14-256,-4-2 416,-20 18-352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0:53.5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1223 4160,'-5'5'1029,"5"-3"105,12-6 1123,-4 1-1445,-2-1-451,1 1 0,-1-1 0,0 0 0,0 0 0,0 0 0,0-1 0,-1 0 1,9-10-1,34-51 533,-47 66-878,38-73 554,-36 71-797,-2 7 164,-2 11 136,0-15-69,-40 278 87,11-82 661,6-60-181,-2 22 708,26-152-1075,0-7-155,0 1 0,0 0 0,0-1 0,0 1 0,0 0 0,0-1 0,0 1 0,0 0 0,-1-1 0,1 1 0,0 0 0,0-1 0,0 1-1,-1-1 1,1 1 0,0 0 0,-1-1 0,1 1 0,-1-1 0,0 2 0,0-4 431,0-10-351,0 1 0,1 0 0,0 0 0,3-17 0,-2 24-123,24-162-28,-5 60 101,4 2 0,4 1-1,44-102 1,-71 202-72,4-13-21,1 0 0,1 0 0,1 0 0,0 1 0,1 0 0,15-19 0,-22 32 10,1 0-1,-1 0 0,0 0 0,1 0 0,-1 0 0,1 1 1,0-1-1,-1 1 0,1 0 0,0-1 0,0 1 0,0 0 1,0 1-1,0-1 0,0 1 0,0-1 0,0 1 0,0 0 1,0 0-1,0 0 0,0 0 0,0 1 0,0-1 0,0 1 1,0 0-1,0 0 0,0 0 0,0 0 0,0 0 0,-1 1 1,5 2-1,0 1 18,0 0 1,0 1-1,0 0 1,-1 0-1,1 0 1,-2 1-1,1 0 1,-1 0-1,0 0 1,0 1-1,4 9 1,-3-4 74,-1 0 0,0 1 0,0-1 0,-2 1 0,0 0 0,2 19 0,-4-28-59,0-1-1,-1 0 0,0 1 0,0-1 1,0 0-1,-1 0 0,1 1 0,-1-1 1,0 0-1,0 0 0,-1 0 0,1 0 0,-1 0 1,0 0-1,0 0 0,-3 5 0,0-5 10,1 1-1,-1-1 0,0 0 1,0 0-1,0-1 0,-1 0 1,1 0-1,-1 0 0,1 0 1,-12 2-1,-7 2 119,-34 5 0,50-11-137,-10 2-1,1-1 0,0 0 1,-1-2-1,1 0 1,-1-1-1,1 0 0,-1-2 1,-25-6-1,15 3-402,29 7 373,0-1 0,-1 0 0,1 0 0,0 1 0,0-1 0,0 0 0,0 0 0,0 0 0,0 0 0,0 0 0,0 0 0,0 0 0,1-1 0,3 1 0,77-3 59,156-26 0,-212 24-4,0 0 0,-1-2 0,1-1 0,-2-1 0,1-1 0,-1-1 0,30-19 0,-5-3-23,78-70 0,-102 83-1,0 1-1,51-28 1,-73 45-28,0 1-1,1-1 1,-1 1 0,0 0-1,0 0 1,1 0-1,-1 0 1,1 1 0,-1-1-1,1 1 1,-1 0-1,0 0 1,6 1 0,-7-1 13,-12 5 299,1 0-242,1 0 1,-14 12-1,-7 5-169,14-11 128,0 0 1,1 1-1,-19 21 0,-33 48 135,48-59-146,3-3-75,-20 35 1,32-48 52,-1 1 1,1 0 0,0 1 0,0-1 0,0 0 0,1 1 0,1 0 0,-1-1 0,1 10 0,0-16 27,1 0 0,0 0 0,0 1 0,0-1 0,1 0 0,-1 0 0,0 0 0,0 0 0,1 0 1,-1 0-1,0 0 0,1 0 0,-1 0 0,1 0 0,-1 0 0,2 1 0,-2-2-2,1 1 1,-1-1-1,1 0 0,-1 0 1,1 1-1,-1-1 0,1 0 0,-1 0 1,1 0-1,-1 0 0,1 1 1,0-1-1,-1 0 0,1 0 1,-1 0-1,1 0 0,-1 0 0,1-1 1,0 1-1,-1 0 0,1 0 1,0 0-1,3-2 45,1 0-1,-1-1 1,0 1 0,0-1 0,6-5-1,5-4 7,0 0 0,-1-2-1,-1 1 1,0-2-1,-1 0 1,0 0-1,-2-1 1,10-19 0,3-18-143,26-93 1,-47 137-27,-4 9-61,-5 12-51,1 2 207,1 1 0,1-1-1,0 1 1,1 0 0,1-1 0,0 2 0,1-1 0,0 0 0,3 19 0,-2-31 17,1 1 0,0 0 1,0-1-1,0 1 0,1 0 0,-1-1 0,1 1 1,0-1-1,0 0 0,0 0 0,0 0 0,1 0 0,-1 0 1,1 0-1,0 0 0,0-1 0,0 0 0,0 1 1,0-1-1,0 0 0,1 0 0,-1-1 0,0 1 1,1-1-1,0 0 0,-1 0 0,8 2 0,0-3 28,-1-1-1,0 0 0,0 0 0,1-1 0,-1 0 1,0-1-1,-1 0 0,1 0 0,0-1 0,-1 0 1,0-1-1,0 0 0,0-1 0,14-12 0,-9 6-12,0 0 0,-2-1-1,1 0 1,-2-1 0,0-1-1,0 0 1,13-27 0,-18 29 3,-1 0 0,-1-1 0,0 1 0,2-21 0,-3 22-124,-3 12 88,0 0 1,0-1-1,0 1 1,0 0 0,0 0-1,0-1 1,0 1-1,0 0 1,0 0-1,0-1 1,0 1 0,0 0-1,0-1 1,0 1-1,1 0 1,-1 0-1,0 0 1,0-1 0,0 1-1,0 0 1,1 0-1,-1-1 1,0 1-1,0 0 1,0 0 0,1 0-1,-1 0 1,0-1-1,0 1 1,1 0 0,-1 0-1,0 0 1,1 0-1,5 7-129,4 16 17,0 11 40,-5-16 115,0 0-1,15 30 1,-11-29-118,10 32 0,-2-4-1,-15-42 106,0-1-1,1 1 1,-1-1-1,1 1 1,0-1-1,1 0 1,-1 0-1,1 0 1,6 6-1,-8-9-5,0 1 0,0-1 1,0 0-1,0 0 0,0 0 1,0 0-1,1 0 0,-1 0 0,0-1 1,0 1-1,1-1 0,-1 1 0,0-1 1,1 0-1,-1 0 0,1 0 0,-1 0 1,0-1-1,1 1 0,-1 0 0,0-1 1,5-1-1,1-2 1,-1 0 1,1-1-1,-1 1 0,1-2 1,11-10-1,29-34 98,-45 47-99,20-26 28,0 0 0,28-50 0,-37 57-24,151-284 104,-155 286-110,0 0-1,-2-1 1,0 0 0,-1 0-1,4-25 1,8-74-87,-18 113 60,0 0-1,0 0 1,-1 0 0,0 0-1,0 0 1,-1 0 0,-1-9-1,2 16 11,0 0 0,0 0 0,0 0 0,0 0 0,0 0 0,0 0 0,-1-1 0,1 1 0,0 0 0,0 0 0,0 0 0,0 0 0,0 0 1,0 0-1,0 0 0,0 0 0,0 0 0,0 0 0,0 0 0,-1-1 0,1 1 0,0 0 0,0 0 0,0 0 0,0 0 0,0 0 0,0 0 0,0 0 0,0 0 0,-1 0 0,1 0 0,0 0 0,0 0 0,0 0 0,0 0 0,0 0 0,0 0 0,0 0 0,-1 0 0,1 0 0,0 0 0,0 0 0,0 0 0,0 0 0,0 1 0,0-1 0,0 0 0,-7 6-85,-4 8 46,3 0 69,-100 148-375,95-144 342,1 1 0,1 0 0,1 1-1,0 0 1,1 0 0,2 1 0,-6 23 0,4-5 7,1 0 0,3 0 0,-1 42-1,5-63-5,1 0-1,1-1 0,1 1 1,1-1-1,0 1 0,7 19 1,-6-26 34,0 1 0,1-1 0,0 0 1,1-1-1,1 1 0,-1-1 0,2-1 0,-1 1 1,17 15-1,-19-21 3,0 0 0,0 0 0,0-1 0,0 0 0,1 0 0,-1 0 0,1 0 1,0-1-1,0 0 0,-1 0 0,2-1 0,-1 1 0,6-1 0,-8 0-13,1-1 0,0 0 1,-1 0-1,1-1 0,-1 0 0,1 1 0,-1-1 1,1-1-1,-1 1 0,0-1 0,0 1 0,0-1 1,0 0-1,0-1 0,0 1 0,0-1 0,5-4 1,0-3-8,0-1 0,0 0 0,-1 0 0,0-1 0,-1 0 0,10-24 1,-5 5-4,15-57 0,-9-5-28,-12 58-91,-5 29 117,0 1-14,-1 7-20,-3 23-93,-11 88-188,-1 27 257,13-116 68,0 32-46,2-50 55,1-1 0,0 1 0,-1-1 0,2 1 0,-1-1 0,1 1 0,3 7 0,-5-12-16,1-1 0,0 1-1,-1 0 1,1-1 0,0 1-1,-1 0 1,1-1 0,0 1-1,0-1 1,-1 1 0,1-1-1,0 1 1,0-1-1,0 0 1,0 0 0,-1 1-1,1-1 1,0 0 0,0 0-1,0 0 1,0 0 0,0 0-1,0 0 1,0 0 0,0 0-1,0 0 1,0 0 0,-1-1-1,1 1 1,0 0 0,0-1-1,0 1 1,0 0 0,0-1-1,4-2 32,0 1 1,0-1-1,0 0 0,5-4 0,94-65-41,-43 32 15,-18 13 59,22-18 53,70-52-297,-113 82 142,18-9 3,-40 20 136,0 4-112,-1 0 0,1 0 1,0 0-1,0 0 1,-1 0-1,1 0 1,0 0-1,0-1 1,-1 1-1,1 0 0,0 0 1,0 0-1,-1 0 1,1 0-1,0 0 1,0 0-1,-1 0 0,1 0 1,0 0-1,-1 1 1,1-1-1,0 0 1,0 0-1,-1 0 1,1 0-1,0 0 0,0 0 1,0 0-1,-1 1 1,1-1-1,0 0 1,-8 5-12,0 0 1,0 1-1,1 0 1,0 0 0,-8 9-1,-29 40-109,15-18 87,19-26 29,2 1 0,-1-1 1,1 2-1,-11 22 0,18-32 6,0 1 0,0-1 0,0 1 0,0-1 0,0 1 0,1-1 0,0 1 1,-1-1-1,1 1 0,0-1 0,1 5 0,0-6 2,0 1 0,-1-1 0,1 0-1,0 0 1,0 1 0,1-1 0,-1 0 0,0 0 0,1-1 0,-1 1 0,1 0 0,-1 0 0,1-1 0,0 1 0,0-1 0,0 1 0,0-1 0,3 2 0,1 0 12,1-1 1,-1 1-1,0-1 0,1-1 0,-1 1 1,1-1-1,0 0 0,-1-1 1,1 1-1,0-1 0,0-1 1,-1 1-1,1-1 0,-1 0 0,1-1 1,-1 0-1,1 0 0,8-4 1,-4 1 1,1 0 0,-2-1 0,1-1 1,-1 0-1,0 0 0,0-1 0,0 0 1,-1-1-1,11-14 0,5-13 42,-2-2-1,-1 0 1,18-45-1,9-17 76,-11 34-58,-17 31-39,21-49 0,35-153-3,-35 62-157,-20 82 202,-19 80-41,0 4-59,0-1-1,-1-1 0,0 1 1,-1 0-1,0 0 1,-1-1-1,0 1 0,-1-13 1,1 23 18,0 0 0,0-1 0,0 1 0,0 0 0,0-1 1,0 1-1,0 0 0,-1-1 0,1 1 0,0 0 0,0-1 0,0 1 1,0 0-1,0-1 0,-1 1 0,1 0 0,0-1 0,0 1 1,0 0-1,-1 0 0,1-1 0,0 1 0,-1 0 0,1 0 0,0 0 1,0-1-1,-1 1 0,1 0 0,0 0 0,-1 0 0,1 0 1,0 0-1,-1-1 0,1 1 0,-1 0 0,1 0 0,0 0 0,-1 0 1,1 0-1,0 0 0,-1 0 0,1 0 0,-1 1 0,0-1-15,0 1-1,-1 0 0,1 0 0,0 0 0,0 0 0,0 0 0,0 0 0,0 0 0,0 0 0,0 0 1,-1 2-1,-17 30-93,2 0 1,-25 67-1,35-83 92,-29 81-22,4 1-1,-29 159 1,55-220 28,2 0 0,2 0 0,1 0 0,2 1 0,1-1 0,12 58 0,-11-84 50,0 1 1,1-1-1,0 0 0,1 1 1,1-2-1,-1 1 1,12 14-1,-14-21-22,1 0 0,0 0 0,0-1 0,0 0 0,1 0 0,-1 0 0,1 0 0,0 0 0,0-1 0,1 0 0,-1 0 0,1-1 0,-1 0 0,1 0-1,0 0 1,0 0 0,9 1 0,-3-2 23,0-1 1,0 0-1,-1-1 0,1 0 0,0 0 0,0-2 0,-1 1 1,1-1-1,-1-1 0,0 0 0,0-1 0,14-8 0,-10 4-7,0 0-1,-1-2 1,0 0-1,-1 0 1,-1-1 0,1-1-1,18-25 1,-22 25-15,-1-1 0,0-1-1,-1 1 1,0-1 0,-1-1 0,-1 1 0,0-1 0,-2 0 0,1 0 0,-2 0 0,0 0 0,-1-1 0,-1-24 0,-1 37-18,1 0 1,-1 1-1,0-1 1,1 0-1,-2 0 0,1 1 1,0-1-1,-3-4 0,3 7-1,1 0 0,-1 0 0,1 0 0,-1 1-1,0-1 1,1 0 0,-1 0 0,0 1 0,1-1-1,-1 1 1,0-1 0,0 1 0,0-1 0,0 1-1,1-1 1,-1 1 0,0-1 0,0 1 0,0 0-1,0 0 1,0 0 0,0-1 0,0 1 0,0 0-1,0 0 1,0 0 0,0 0 0,0 1-1,0-1 1,0 0 0,0 0 0,0 1 0,0-1-1,1 0 1,-1 1 0,0-1 0,-1 1 0,-2 2-17,0 0 1,0 0 0,0 0 0,1 0 0,-1 0 0,1 1 0,0 0 0,0-1 0,0 1-1,-4 8 1,0 3-16,-11 28 0,9-17 16,1 1 0,1-1 0,1 2 1,1-1-1,-1 36 0,5-53 43,1 1-1,1 0 1,0-1-1,0 0 1,1 1-1,1-1 1,-1 0-1,2 0 1,-1 0 0,1 0-1,1-1 1,0 1-1,0-1 1,1 0-1,0-1 1,14 16-1,-17-21 3,-1-1-1,1 1 1,0-1-1,0 0 1,0 1-1,0-2 1,0 1-1,0 0 1,0 0-1,0-1 1,1 0-1,-1 0 0,1 0 1,-1 0-1,1 0 1,0-1-1,-1 1 1,1-1-1,-1 0 1,1 0-1,0 0 1,-1-1-1,1 1 1,-1-1-1,1 0 1,-1 0-1,7-3 1,-2-1-13,1-1 0,-1-1 1,0 1-1,-1-1 1,1-1-1,-1 1 1,-1-1-1,0 0 1,0-1-1,7-13 1,5-13 25,19-53 1,-20 45 4,5-11-24,59-127-109,-77 172 35,5-8-64,-9 17 120,0 0 0,0 0 0,0 0 0,0 0 0,0 0 1,0 0-1,0-1 0,0 1 0,0 0 0,1 0 0,-1 0 1,0 0-1,0 0 0,0 0 0,0 0 0,0 0 0,0 0 1,0 0-1,0 0 0,0 0 0,0 0 0,0 0 1,0 0-1,0 0 0,0 0 0,1 0 0,-1 0 0,0 0 1,0 0-1,0 0 0,0 0 0,0 0 0,0 0 0,0 0 1,0 0-1,0 0 0,0 0 0,0 0 0,0 0 0,1 0 1,-1 0-1,0 0 0,0 0 0,0 0 0,0 0 0,0 0 1,0 0-1,0 0 0,0 0 0,0 0 0,0 0 0,0 1 1,1 9-18,-9 147 72,8-148-49,-3 33 7,-2 1 0,-2-1 0,-16 57 0,22-95 7,-1 1 0,1-1 1,-1 0-1,0 0 0,0 0 0,-1 0 0,1-1 1,-1 1-1,0-1 0,0 1 0,0-1 1,-6 5-1,7-6-8,0-1 1,0 0 0,0-1-1,0 1 1,0 0 0,0 0-1,0-1 1,0 1-1,0-1 1,0 0 0,0 0-1,-1 0 1,1 0-1,0 0 1,0 0 0,0 0-1,0-1 1,0 1-1,0-1 1,0 0 0,0 1-1,0-1 1,0 0 0,0 0-1,0 0 1,0 0-1,1-1 1,-3-1 0,-3-2-1,1-1 0,0-1 1,0 1-1,1-1 1,0 0-1,-9-15 1,-6-8-236,18 27 77,2 6 84,3 5 17,0-4 47,1 0 0,-1 0 0,1 0 0,0-1 1,0 0-1,1 1 0,-1-1 0,0-1 0,1 1 1,0-1-1,0 0 0,0 0 0,0 0 1,0 0-1,7 1 0,0-1 42,-1-1 0,1 0 0,0 0 0,-1-1 0,24-3 0,-21 1-622,0-2 1,1 1-1,18-9 0,-31 11 245,-1 1-1,0-1 1,1 1-1,-1-1 1,1 0-1,-1 1 1,0-1-1,0 0 1,1 0-1,-1 0 1,0 0 0,0 0-1,0 0 1,0 0-1,0 0 1,1-3-1,-2 3-143,0 0 1,0-1-1,0 1 0,0 0 1,0-1-1,0 1 0,0 0 1,0 0-1,-1-1 0,1 1 1,-1 0-1,1 0 0,-1-1 1,1 1-1,-1 0 0,0 0 0,1 0 1,-3-2-1,-10-17-3559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0:53.9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37 6048,'-8'-12'2752,"3"7"-2400,2 2 2016,6 6-1376,-3-6-320,5 3-448,0-3-128,-2-2-64,2 1 128,3 4-96,-3-5 608,0 5-384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0:54.3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6 180 6240,'-5'-4'2816,"45"-1"-2464,-12-1 1440,7 1-1056,46-10 704,4 1-864,33-9 0,-10 7-384,13-8 32,-9 4-128,6 0 224,-20 9-192,-9-2-2496,-12 9 1280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0:55.5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22 2976,'-8'-13'971,"16"4"2528,-12 12-1921,1 0-1298,1-1 0,0 1 1,-1 0-1,1 0 0,0 0 1,1 0-1,-1 1 1,0-1-1,1 0 0,-2 7 1,-8 15 325,1-5-265,2 0 0,-11 31-1,7-15-199,6-20-35,0 0-1,2 1 1,-1 0 0,2 0 0,-2 23 0,7-31-632,-1-9 355,-1 1 1,0-1-1,0 0 0,1 0 0,-1 0 1,0 0-1,0 1 0,1-1 0,-1 0 1,0 0-1,0 0 0,1 0 0,-1 0 0,0 0 1,1 0-1,-1 0 0,0 0 0,1 0 1,-1 0-1,0 0 0,1 0 0,-1 0 0,1 0 1,11-3-2486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0:55.9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0 7968,'-14'7'3616,"1"14"-3136,5-6 640,3 5-704,-4 8 320,9 4-416,-10-4-128,10 4-96,-5-4 128,5 0-128,0-8 448,5 0-288,0-8-3296,9 4 1664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9:54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28 222 5408,'-18'-10'1728,"17"10"-1621,0-1 0,0 1-1,1-1 1,-1 0 0,1 0 0,-1 1 0,0-1 0,1 0 0,-1 0 0,1 0-1,0 0 1,-1 1 0,1-1 0,0 0 0,-1 0 0,1 0 0,0 0-1,0 0 1,0 0 0,0 0 0,0 0 0,0 0 0,0 0 0,0 0 0,0 0-1,0 0 1,1 0 0,-1 0 0,0 1 0,1-1 0,-1 0 0,1 0 0,-1 0-1,1-1 1,0 1 227,4-13 1564,-3 8-1234,0 0 0,1 0 0,0 0 0,0 0 1,7-9-1,-3 5-49,2 0 0,0 0 1,0 1-1,1 1 0,0-1 1,0 2-1,14-9 0,-13 10-502,0 0 0,0 1-1,0 0 1,0 1 0,1 0 0,0 1-1,0 0 1,0 1 0,0 0-1,0 1 1,0 0 0,0 1 0,1 1-1,16 2 1,-20-1-32,-1 0 0,0 0 0,0 1 0,0 0 0,0 0 0,0 1 0,-1 0 0,0 1 0,0 0-1,0 0 1,0 0 0,-1 1 0,0 0 0,0 0 0,0 0 0,-1 1 0,0 0 0,0 0 0,-1 0 0,0 1 0,0-1 0,0 1 0,-1 0 0,-1 0 0,1 0 0,-1 1 0,1 14 0,-2-17 1,-1 1 1,-1-1 0,1 1 0,-1 0 0,0-1-1,-1 1 1,0-1 0,0 0 0,0 0 0,0 1-1,-1-1 1,0-1 0,-1 1 0,1 0 0,-1-1-1,0 0 1,0 0 0,-10 9 0,4-7-56,0 0 0,-1 0 0,0-1 0,-1-1 0,1 0 0,-1 0 0,-19 4 0,11-4-18,-1-1-1,0-1 1,-39 1-1,52-4-160,-1 0-1,1-1 0,-11-3 1,-8-6-3637,15 1 746,12 9 2882,0-1 0,0 1 0,0-1 0,-1 1 0,1 0 0,0-1 0,0 1 0,0-1 0,0 1 0,0 0 0,0-1 0,0 1 0,-1-1 0,1 1 0,1-1 0,-1 1 0,0 0 0,0-1 0,0 1 1,0-1-1,0 1 0,0-1 0,0 1 0,1 0 0,-1-1 0,0 1 0,0 0 0,0-1 0,1 0 0,14-8-3076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0:56.4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298 85 5056,'0'0'36,"0"-1"0,0 1 0,0 0 0,0 0-1,0 0 1,-1 0 0,1 0 0,0 0 0,0 0 0,0 0 0,0 0 0,0 0 0,0 0 0,0 0 0,0 0 0,0 0-1,-1 0 1,1 0 0,0 0 0,0 0 0,0 0 0,0-1 0,0 1 0,0 0 0,0 1 0,0-1 0,-1 0-1,1 0 1,0 0 0,0 0 0,0 0 0,0 0 0,0 0 0,0 0 0,0 0 0,0 0 0,0 0 0,-1 0 0,1 0-1,0 0 1,0 0 0,0 0 0,0 0 0,0 0 0,0 0 0,0 1 0,0-1 0,0 0 0,0 0 0,0 0 0,0 0-1,0 0 1,0 0 0,0 0 0,0 0 0,0 1 0,0-1 0,0 0 0,0 0 0,-5 13 1318,-5 28 49,6-24-710,-10 28 379,-2-1 0,-30 59 0,-2 8-508,-40 142 0,80-228-513,-41 154 1127,45-171-179,3-13-331,1-12-282,6-27-275,2 1 0,1 0 0,28-76 0,63-114-124,-35 90-162,-9-5-26,-32 81 221,-21 59 7,-1 1-1,1-1 1,1 1 0,-1 0-1,1 0 1,8-10 0,-12 17-24,1 0 0,-1 0 1,0 0-1,0-1 1,0 1-1,0 0 0,1 0 1,-1 0-1,0 0 0,0 0 1,0 0-1,1 0 0,-1 0 1,0 0-1,0 0 0,0 0 1,1 0-1,-1 0 0,0 0 1,0 0-1,1 0 1,-1 0-1,0 0 0,0 0 1,0 0-1,1 0 0,-1 0 1,0 0-1,0 0 0,0 0 1,1 1-1,-1-1 0,0 0 1,0 0-1,0 0 0,0 0 1,0 0-1,1 1 0,-1-1 1,0 0-1,0 0 1,0 0-1,0 0 0,0 1 1,0-1-1,0 0 0,0 0 1,1 1-1,3 10 67,4 62 315,-4-26-194,10 78 59,51 349 396,-56-422-442,6 28 414,-15-79-597,0 1 8,1 0 1,-1 0 0,1 0-1,-1 0 1,1 0 0,0 0 0,0 0-1,0 0 1,0-1 0,0 1-1,0 0 1,0-1 0,0 1-1,1 0 1,2 2 0,-4-4-49,0 0 1,0 0 0,1 0-1,-1 0 1,0 1 0,0-1 0,0 0-1,1 0 1,-1 0 0,0 0-1,0 0 1,0 0 0,1 0 0,-1 0-1,0 1 1,0-1 0,0 0-1,1 0 1,-1 0 0,0 0-1,0 0 1,1 0 0,-1 0 0,0 0-1,0 0 1,0 0 0,1 0-1,-1-1 1,0 1 0,0 0-1,0 0 1,1 0 0,-1 0 0,0 0-1,1 0 1,0-8-2171,-1-1 391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0:56.7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20 7296,'-42'0'3328,"39"4"-800,11 1-1664,11-5 288,2 0-704,21-5 96,-2 5-320,5-9-65,-4 9-95,-6-3 160,1 6-128,-4-6 320,-5 3-224,-1-8-4895,-3 4 2559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0:57.1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 5888,'0'-14'1898,"5"19"2683,1 5-4346,-4-3-26,0 0-1,-1 1 1,0-1-1,-1 0 1,1 1-1,-2 11 1,0 0-37,1 19-10,-1-17 90,1 0-1,1-1 1,3 23-1,-3-34-2229,-1-5 458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0:57.4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4736,'3'-4'2144,"10"24"-1856,-8-8 2016,5-1-1312,-2 9 1216,1 5-1280,-4 10-64,0 2-512,-5 11-32,3 0-192,2-1 288,0-3-224,-5-7 383,0-5-319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1:00.0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43 3648,'-1'-1'263,"-2"-22"1089,3 22-1146,0 0 1,0 0-1,-1 0 0,1 0 0,0 0 0,1 0 0,-1 0 1,0 0-1,0 1 0,0-1 0,0 0 0,1 0 0,-1 0 0,0 0 1,1 0-1,-1 1 0,1-1 0,-1 0 0,2-1 0,-2 3-164,0-1 0,1 0 1,-1 0-1,1 0 0,-1 0 0,0 0 0,1 1 0,-1-1 0,0 0 0,1 0 0,-1 1 0,0-1 0,1 0 0,-1 1 0,0-1 0,0 0 0,1 1 0,-1-1 1,0 0-1,0 1 0,0-1 0,1 0 0,-1 1 0,0-1 0,0 1 0,0-1 0,0 0 0,0 1 0,0-1 0,0 1 0,5 17 782,0 14 758,2 51 0,-6-49-948,10 52 0,-3-41-390,-4-18 167,15 48 1,-12-62-51,-7-13-391,0 0 0,0 1 1,0-1-1,0 0 0,1 0 0,-1 0 1,0 0-1,0 0 0,0 0 0,1 0 1,-1 0-1,0 0 0,0 0 0,0 0 1,0 0-1,1 0 0,-1 0 0,0 0 1,0 0-1,0 0 0,1 0 0,-1 0 1,0 0-1,0 0 0,0 0 0,1 0 1,-1 0-1,0 0 0,0 0 0,0 0 1,0 0-1,1-1 0,-1 1 0,0 0 1,0 0-1,0 0 0,0 0 0,0 0 1,0-1-1,1 1 0,-1 0 0,0 0 1,0 0-1,0 0 0,0-1 0,0 1 1,0 0-1,0 0 0,0 0 0,0 0 1,0-1-1,0 1 0,0 0 0,0 0 1,0 0-1,0-1 0,0 1 0,0 0 1,0 0-1,4-9-1095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1:00.4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17 5632,'-13'-4'1144,"6"2"82,15 4 1108,10 1-1186,-1 0-1,1-2 1,34 0 0,-30-1-593,49 0 524,-1 1-64,132-14 0,-169 5-769,-20 8-172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1:01.5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338 10 3968,'0'-8'2748,"0"7"-1729,0 4 1144,-22-3 888,8 3-2596,1 0 0,-16 6 0,5-1-44,9-4-210,0 1 0,1 1-1,0 1 1,0-1 0,0 2 0,1 0 0,0 1 0,0 0-1,1 1 1,-12 12 0,17-14-168,-1 1 1,1 0-1,1 0 0,0 1 1,0-1-1,0 1 0,1 1 1,1-1-1,0 1 0,1-1 1,-1 1-1,2 0 0,0 1 1,-1 13-1,2-12 75,1 0 0,2 23 0,-1-33-55,-1 1 0,1 0 0,0-1 0,0 1 0,0-1 0,0 1 1,1-1-1,-1 1 0,1-1 0,0 0 0,0 0 0,0 0 0,1 0 0,2 4 0,-4-6-28,1-1 0,-1 1 0,0 0 0,0 0 0,0-1 0,0 1 0,1-1 1,-1 1-1,0-1 0,0 0 0,1 1 0,-1-1 0,0 0 0,1 0 0,-1 0 0,0 0 0,1 0 0,1 0 0,0-1 17,0 0-1,0 0 1,0 0-1,-1 0 1,1 0-1,0-1 1,-1 1-1,3-3 1,5-4 65,-1 0 0,0 0 1,8-12-1,-16 19-101,23-27 26,-2 0-1,-2-2 1,0 0-1,-2-2 0,-2 0 1,0 0-1,-2-2 1,9-36-1,-22 53-126,-2 11 63,-1 10 74,1 0-34,0-1 1,1 1-1,0-1 0,0 1 1,0-1-1,0 1 1,1-1-1,-1 1 1,1-1-1,0 0 0,0 1 1,0-1-1,0 0 1,1 0-1,-1 1 1,1-1-1,0 0 0,3 4 1,3 2 65,0 1 1,0-1 0,0-1-1,13 10 1,-7-6 25,1-1 0,0-1 0,1 0 1,1-1-1,-1 0 0,1-2 0,1 0 0,22 6 0,-34-12-421,0 0-1,0-1 0,1 1 1,-1-1-1,0-1 1,0 1-1,9-2 0,23-8-7714,-38 9 7979,21-3-3740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1:01.9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198 18 4480,'-8'-14'1445,"7"13"-1368,1 1-1,0 0 0,-1-1 1,1 1-1,-1 0 0,1 0 1,-1-1-1,1 1 0,-1 0 1,1 0-1,-1 0 1,1-1-1,-1 1 0,1 0 1,-1 0-1,1 0 0,-1 0 1,1 0-1,-2 0 0,-1 1 937,4-1-1,-2 0-906,0 1 1,0-1-1,-1 0 0,1 1 0,0-1 0,0 1 1,0-1-1,0 1 0,0 0 0,0 0 1,0-1-1,0 1 0,-1 2 0,-17 16 692,9-7-448,-5 5-139,0 1 1,1 1 0,1 0 0,0 1 0,2 0-1,-12 29 1,18-37-87,0-1 0,1 1 0,1-1 0,0 1 0,0 0 0,1 1 0,1-1 1,0 19-1,1-30-170,0 0 0,0 1 1,0-1-1,0 0 1,0 1-1,0-1 1,0 0-1,1 1 0,-1-1 1,0 0-1,1 0 1,-1 0-1,1 1 1,0-1-1,-1 0 0,1 0 1,0 0-1,0 0 1,-1 0-1,1 0 1,0 0-1,0 0 0,0 0 1,0 0-1,0-1 1,1 1-1,1 1 1,18 6-948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1:02.3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9 5984,'-3'-9'2688,"-2"18"-2336,0-6 1504,5 5-1088,-5 4 352,2 5-704,-7-1-96,10 4-192,-4 3 128,4 2-160,0 2 192,9 1-192,-1 4 320,7-7-224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1:02.6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7296,'14'29'5670,"3"5"-4370,-3 4-545,-3 0-1,14 74 1,-21-93-491,-4-14-227,1-3-141,-1 0-1,0 0 1,1 0 0,-1 0 0,1 0 0,0 0 0,0 0-1,0 0 1,0 0 0,2 2 0,5 4-701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9:55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17 3392,'-10'-17'9370,"15"30"-5695,1-2-2556,0-1 0,0 0 1,2 0-1,12 14 0,40 32 730,6 7-660,-48-42-989,-1 1-1,-1 0 1,-1 2-1,-1 0 0,-1 0 1,18 48-1,-24-52-86,-1 0 0,-1 0-1,-1 0 1,-1 0 0,0 1-1,-2-1 1,0 1 0,-2-1-1,-5 40 1,1-39-58,-1 0 0,-1-1 1,0 1-1,-2-1 0,0-1 0,-14 20 0,-76 103 252,29-56-6863,20-25-626,39-44 2489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1:02.9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6304,'1'9'1004,"1"-1"0,0 1 0,0 0 1,1-1-1,0 1 0,7 12 0,7 24 1049,22 116-10,-34-131-2240,6 43 1294,-8-25-5496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1:08.6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104 166 2240,'17'-60'4037,"-7"23"-874,-8 34-2995,-2 5-30,1 12 87,-4 23 273,-11 76 929,4-44-929,-38 329 1124,46-381-1534,0-5 168,1 0 1,0 1-1,1-1 1,2 21-1,0-28 1167,-2-14-1160,2-13-146,6-36-132,16-101 238,15-1-317,-26 115 160,29-66-1,-22 66-82,23-47-23,-36 80 0,0 0 0,1 0-1,0 1 1,1 0 0,10-10-1,-16 19 32,-1 0-1,0 0 0,1 0 0,-1 0 0,1 0 0,-1 1 0,1-1 0,0 1 0,0-1 0,0 1 0,0 0 0,0 0 0,0 1 0,0-1 0,0 1 0,0-1 0,0 1 0,5 0 0,-4 1 14,0 0-1,0 0 1,0 0 0,0 1-1,0-1 1,0 1-1,-1 0 1,1 0 0,-1 0-1,1 1 1,-1-1 0,0 1-1,5 5 1,4 5 49,-1 1 0,0 1 1,-1 0-1,0 0 0,-1 1 0,-1 0 0,-1 1 1,0 0-1,7 29 0,-3-1 122,-2 1-1,4 74 1,-8 37 287,-6-131-317,-1 0 1,-1 0-1,-1 0 1,-9 25-1,12-46-110,-1 0 0,1-1 0,-1 0 0,0 1 0,-1-1 0,1 0 0,-1 0 0,0 0 0,0 0 0,0-1 0,0 1 0,-1-1 0,1 0 0,-1 0 0,0 0 0,0-1 0,0 1 0,0-1 0,0 0 0,-1 0 0,1 0 0,-5 1 0,-16 4 41,0-1-1,1-2 0,-34 3 0,-77-3 79,123-4-123,-23 0-62,11 1 52,1-1 0,-1-2 0,-33-5 0,42 2-1987,39-2-9326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1:11.2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4 789 3552,'-1'0'59,"1"0"0,0 1 0,0-1 0,-1 0 1,1 0-1,0 1 0,0-1 0,0 0 0,-1 0 0,1 1 0,0-1 0,0 0 1,0 1-1,0-1 0,0 0 0,0 1 0,0-1 0,0 0 0,0 1 0,0-1 1,0 0-1,0 1 0,0-1 0,0 0 0,0 1 0,0-1 0,0 0 0,0 1 1,0 0-1,8 12 1655,-6-11-1417,0 1 0,0-1 0,1 1 0,-1-1 0,1 0 1,5 4-1,-2-4-10,0 0 0,1-1 0,-1 1 1,0-1-1,1 0 0,-1-1 0,13 0 1,46-7 1092,-61 6-1320,7-1 119,-1 1-1,0-2 0,1 0 1,-1 0-1,0-1 0,0 0 1,0-1-1,9-5 1,-14 6-118,1-1 1,0 1 0,-1-1-1,0 0 1,-1 0 0,1-1-1,-1 1 1,0-1 0,0 0-1,0 0 1,-1-1 0,0 1-1,0-1 1,2-9-1,-4 11-26,0-1-1,0 0 0,0 1 0,-1-1 0,0 0 0,0 0 0,0 1 0,-1-1 1,0 0-1,0 1 0,0-1 0,-1 1 0,0-1 0,0 1 0,0 0 0,-1 0 1,0-1-1,-4-4 0,5 7-26,0-1-1,-1 1 1,0 0 0,0 1 0,0-1 0,0 0-1,0 1 1,0-1 0,0 1 0,-1 0-1,0 1 1,1-1 0,-1 0 0,0 1 0,1 0-1,-1 0 1,0 0 0,0 0 0,0 1 0,0-1-1,0 1 1,0 0 0,0 0 0,0 1-1,0-1 1,0 1 0,0 0 0,0 0 0,0 0-1,0 0 1,1 1 0,-1 0 0,1 0 0,-1 0-1,1 0 1,-4 3 0,-1 1-15,0 1 1,0 0 0,1 1-1,0-1 1,1 1 0,0 1-1,0-1 1,1 1-1,0 0 1,-5 12 0,1 1 87,1 1 1,1 1-1,-5 30 1,10-42-49,0 0-1,1-1 1,1 1 0,0 0-1,0 0 1,2-1 0,-1 1 0,1 0-1,7 21 1,-7-29 10,0 1-1,-1 0 1,2-1-1,-1 0 1,1 1 0,-1-1-1,1 0 1,0 0-1,0-1 1,1 1 0,-1 0-1,1-1 1,0 0-1,0 0 1,0 0 0,0-1-1,1 1 1,-1-1-1,1 0 1,-1 0 0,1-1-1,0 1 1,-1-1-1,1 0 1,0 0 0,6 0-1,4-1 57,0-1-1,0 0 1,-1-1 0,1-1-1,-1 0 1,1-1 0,-1 0-1,0-1 1,-1-1 0,1 0-1,17-12 1,-4 1-85,-2-1 0,0-1 0,0-2 0,28-31-1,20-18-269,-73 69 256,1 1-1,0-1 0,0 0 0,-1 1 1,1-1-1,0 0 0,0 1 0,0-1 0,0 1 1,0-1-1,0 1 0,0 0 0,0-1 1,0 1-1,0 0 0,0 0 0,0-1 1,0 1-1,0 0 0,0 0 0,0 0 0,0 1 1,0-1-1,2 0 0,-2 1 11,0 0-1,0 0 0,0-1 1,0 1-1,0 0 1,0 0-1,0 0 0,0 0 1,-1 1-1,1-1 0,0 0 1,-1 0-1,1 0 1,-1 1-1,1-1 0,0 2 1,1 5 46,-1 1 0,1 0 0,-1-1 1,-1 13-1,-1 9 162,-2-1 1,-11 50 0,9-62-137,3-5 498,13-26-245,23-47-223,4-6-315,-32 58 155,0 1 0,0 0 0,1 0 0,0 1 0,10-9 0,-16 15 39,0 0 1,0 1-1,0-1 0,0 0 0,0 1 0,1-1 0,-1 0 0,0 1 0,0 0 0,0-1 0,0 1 1,1 0-1,-1-1 0,0 1 0,0 0 0,1 0 0,-1 0 0,0 0 0,0 0 0,1 1 1,0-1-1,0 1 1,0 0 0,0 0 1,-1 0-1,1 0 1,0 0-1,-1 0 1,1 0-1,-1 1 0,1-1 1,-1 0-1,0 1 1,2 1-1,2 6-25,0 0 0,0 0 0,-1 0 0,4 11 0,-7-16 2,8 21-5,-6-13 45,1-1 1,1 1-1,-1-1 1,10 14 0,-13-23 7,0 0 0,1 0 0,0 0 0,-1 0 0,1 0-1,0 0 1,0 0 0,0 0 0,0-1 0,1 1 0,-1-1 0,0 0 0,1 1 0,-1-1 0,1 0 0,-1 0 0,1-1 0,-1 1 0,1-1 0,0 1 0,-1-1 0,1 0 0,0 0 0,-1 0 0,4 0 0,0-1 33,1 0 0,-1 0 0,1-1 0,-1 0 0,1 0 0,-1-1 0,0 1 0,0-1 0,0-1 0,-1 1 0,1-1 0,-1 0 0,0 0 0,0 0 0,7-9 0,4-7-33,-1-1-1,-1-1 1,22-44-1,19-74 73,-41 102-148,-11 29 42,-1 2-30,1 1-1,-1-1 1,1 1 0,0 0 0,0 0-1,1 0 1,0 0 0,8-10-1,-11 16 43,-1-1 0,0 1 0,0 0 0,1-1 0,-1 1 0,0 0 0,0 0-1,1-1 1,-1 1 0,0 0 0,1 0 0,-1 0 0,0-1 0,1 1 0,-1 0 0,0 0 0,1 0-1,-1 0 1,1 0 0,-1 0 0,0 0 0,1 0 0,-1 0 0,1 0 0,-1 0 0,0 0-1,1 0 1,-1 0 0,0 0 0,1 0 0,-1 0 0,1 0 0,-1 0 0,0 1 0,1-1-1,-1 0 1,0 0 0,1 0 0,-1 1 0,0-1 0,1 0 0,-1 0 0,0 1 0,0-1-1,1 0 1,-1 1 0,0-1 0,0 0 0,0 1 0,0-1 0,1 1 0,5 23-69,-5-19 51,10 57 5,-2 0 1,-4 1 0,-2 100-1,-4-151 130,0 0 0,0-1 0,-1 1 0,0-1 0,-1 1 0,-6 14 0,9-25-83,-1 1 0,0-1 0,0 1 0,0-1 0,0 0 0,0 1 0,0-1 0,0 0 0,0 0 0,-1 0 0,1 1 0,0-1 0,-1-1 0,1 1 0,-1 0 0,1 0 0,-1 0 0,-2 0 0,1 0-9,0-1 0,0 0-1,0 1 1,0-1-1,0 0 1,0-1-1,0 1 1,0 0 0,-5-2-1,-4-2 30,1-1 0,0 0 0,1 0 0,-12-7 0,22 12-49,-20-13-16,1-1 0,-27-24 0,46 38 12,0 0 0,0 0 0,0 0-1,0 0 1,-1 0 0,1 0 0,0 0 0,0 0-1,0 0 1,0 0 0,0 0 0,-1 0 0,1 0-1,0 0 1,0-1 0,0 1 0,0 0-1,0 0 1,0 0 0,0 0 0,0 0 0,-1 0-1,1 0 1,0-1 0,0 1 0,0 0 0,0 0-1,0 0 1,0 0 0,0 0 0,0-1 0,0 1-1,0 0 1,0 0 0,0 0 0,0 0-1,0 0 1,0-1 0,0 1 0,0 0 0,0 0-1,0 0 1,0 0 0,0 0 0,0-1 0,0 1-1,0 0 1,1 0 0,-1 0 0,0 0-1,0 0 1,0 0 0,0-1 0,0 1 0,0 0-1,0 0 1,0 0 0,1 0 0,-1 0 0,13 0-229,20 6 101,-33-6 141,18 4-91,12 4 85,57 6-1,-77-14 39,-1 1 0,0-1 0,1-1 0,-1 0 0,0 0 0,1-1 0,-1 0 0,0 0 0,0-1 0,14-6 0,-9 1-14,0-1 0,-1 0 0,0-1 0,0-1 0,-1 1 0,14-18 1,3-6 10,25-41 0,-46 63-176,1 0-1,12-11 0,-20 24 100,0 1 0,0 0 0,-1 0 0,1 0 0,0 0 0,-1 0 0,0 0-1,1 3 1,-2 17 45,-6 33-1,3-33-13,-1 34 0,5-49 21,0-1 1,1 1-1,-1 0 1,1 0-1,1-1 1,-1 1-1,3 6 0,-3-11 13,0 0 0,0 0 0,1 0 0,-1 0-1,0 0 1,0 0 0,1-1 0,-1 1-1,1-1 1,0 1 0,-1-1 0,1 1 0,0-1-1,0 0 1,0 0 0,0 0 0,0 0 0,0 0-1,0 0 1,0-1 0,0 1 0,1-1-1,-1 1 1,3-1 0,3 0 6,0 0 1,0-1-1,-1 0 1,1-1-1,0 0 0,-1 0 1,0 0-1,1-1 1,-1 0-1,0 0 0,0-1 1,6-4-1,3-3-22,0 0-1,-1-2 0,-1 1 1,0-1-1,0-1 0,-2-1 1,21-29-1,-15 15 9,-1-1 0,21-56-1,-24 53 5,17-44 63,32-116 0,-49 135-60,-3 0 0,8-110 0,-18 144-22,0 12-39,0 0 1,-1 0 0,-2-15-1,-2 14-102,4 13 132,-1 0 0,1 0 0,0 0 0,0 0 0,0 0 0,-1 0 0,1 0 1,0 0-1,0 0 0,0 0 0,0 0 0,-1 1 0,1-1 0,0 0 1,0 0-1,0 0 0,0 0 0,0 0 0,0 0 0,-1 1 0,1-1 0,0 0 1,0 0-1,0 0 0,0 0 0,0 0 0,0 1 0,0-1 0,0 0 1,0 0-1,0 0 0,0 1 0,0-1 0,0 0 0,0 0 0,0 0 1,-7 30-320,6-26 323,-15 84-141,-16 96-40,25-117 209,3 0-1,3 1 0,10 91 1,-7-141-49,2 31 41,3 1 0,19 69 1,-23-108 22,-1-3-43,1 0 0,0-1 0,0 1 0,5 9 1,-7-16 29,-1-1 1,1 1 0,-1 0-1,1-1 1,-1 1 0,1-1-1,0 1 1,-1-1 0,1 1-1,0-1 1,0 1 0,-1-1-1,1 1 1,0-1 0,0 0-1,0 0 1,-1 1 0,1-1-1,0 0 1,0 0 0,0 0-1,0 0 1,-1 0 0,1 0-1,0 0 1,0 0 0,0 0-1,0-1 1,0 1 0,-1 0-1,1 0 1,0-1 0,0 1-1,-1-1 1,1 1 0,0 0-1,0-1 1,-1 0 0,1 1-1,-1-1 1,2 0 0,3-4 24,0 0 1,0 0 0,8-11-1,2-6 57,-1 0-1,20-46 0,-2 4-122,-26 51-40,-5 10 35,0 0 0,1 0-1,-1 0 1,1 1 0,-1-1 0,1 0-1,0 1 1,0-1 0,0 1-1,0 0 1,5-4 0,-7 6 10,1 0 0,-1-1 0,1 1 0,-1 0 0,0 0 0,1 0 0,-1 0 0,1 0 0,-1 0 0,1 0 0,-1 0 0,0 0 0,1 0 0,-1 0 0,1 0 0,-1 0 0,1 0 0,-1 1 0,0-1 0,1 0 0,-1 0 0,1 0 0,-1 1 0,0-1 0,1 0 0,-1 0 0,0 1 0,1-1 0,-1 0 0,0 1 0,0-1 0,1 0 0,-1 1 0,0-1 0,0 1 0,0-1 0,1 0 0,-1 1 0,0-1 0,0 1 0,0-1 0,0 0 0,0 1 0,3 22-11,-2-18 11,0 37 110,-1 1-1,-11 77 0,10-117-81,0 21 145,1-24-147,0 1 0,0-1 1,0 0-1,0 1 1,0-1-1,0 1 0,0-1 1,0 1-1,0-1 1,0 1-1,0-1 0,0 0 1,1 1-1,-1-1 1,0 1-1,0-1 0,0 1 1,1-1-1,-1 0 1,0 1-1,1-1 0,-1 0 1,0 1-1,1-1 1,-1 0-1,0 1 0,1-1 1,-1 0-1,0 0 1,1 0-1,-1 1 0,1-1 1,-1 0-1,1 0 0,-1 0 1,0 0-1,1 0 1,-1 0-1,1 0 0,0 0 1,3-1 19,-1 0 1,1 0-1,-1 0 0,1-1 1,-1 1-1,0-1 0,0 0 1,6-4-1,22-23 14,-12 11-86,0 0 9,-12 10 7,0 1 0,1 1 0,0-1 0,0 1 0,0 1 0,1-1 0,0 1 0,11-4 0,-18 8 7,1 1 0,0-1 0,0 1 0,0 0 0,0-1 0,0 1-1,-1 1 1,1-1 0,0 0 0,0 1 0,0 0 0,0-1 0,-1 1 0,1 0 0,0 0 0,-1 1 0,1-1 0,-1 0 0,1 1 0,-1 0 0,0-1 0,3 3 0,-2 0 3,1-1 0,-1 1 0,0 0 0,0 0 0,-1 0 0,1 0 0,-1 1 0,1-1 0,-1 1 0,-1-1 0,1 1 1,1 6-1,-1 6-3,0-1 1,-1 1 0,-1-1-1,-2 22 1,-15 70-34,6-59 166,-3 0 1,-31 72 0,38-105-101,-1 0 1,-1-1-1,-1 0 1,0-1-1,0 0 0,-18 17 1,20-24 0,0 1 0,-1-1 0,0-1 0,0 1 0,0-2 0,-1 1 0,0-1 0,0-1 0,0 0 0,-21 6 0,25-9-15,-1 0 0,1 0 0,0 0 0,-1-1-1,1 0 1,0 0 0,-1 0 0,1-1 0,-1 0-1,1-1 1,0 1 0,0-1 0,0 0 0,-10-6 0,15 8-9,0-1 0,-1 0 0,1 0 0,0 0 0,0 0 0,0 0 0,0 0 0,0 0 0,1-1 0,-1 1 0,0 0 0,1 0 0,-1-1 0,0 1 0,1 0 0,-1-1 0,1 1 0,0-1 0,-1 1 0,1 0 0,0-1 1,0 1-1,0-1 0,0 1 0,0-1 0,1 1 0,-1-1 0,0 1 0,0 0 0,1-1 0,1-2 0,0-2 0,2-1-1,-1 1 1,1 0 0,8-11-1,-3 6-12,1 0-1,0 1 1,0 1-1,1 0 1,16-11-1,63-32-114,-51 32 111,123-67 12,-120 65 92,-20 11-534,25-18 0,-27 20-2956,-3 5-3501,-12 8 4409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1:11.6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9 148 7392,'-8'-26'3360,"48"6"-2944,-9 11 1216,1 9-992,18-8 1216,8 5-1056,18-11 799,1 8-927,17-14-64,-9 11-384,-8-4-128,-14 10-64,-14-5 160,-9 4-96,-8-1-2432,-10 5 1281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1:11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49 8064,'-63'-37'3648,"41"37"-3168,9-3-192,8 3-256,-5-5 480,7 1-288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1:17.1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285 740 2816,'5'-30'5642,"-5"29"-5465,0-1 0,0 0 0,0 1 0,0-1 0,-1 0 0,1 1 0,0-1-1,-1 1 1,1-1 0,-1 1 0,0-1 0,1 1 0,-1-1 0,0 1 0,0-1 0,0 1-1,0 0 1,0 0 0,0 0 0,-2-2 0,1 2-59,0 0 0,0 0 0,-1-1 0,1 1 0,0 1 0,-1-1 0,1 0 0,0 1 0,-1-1 0,1 1 0,-1 0 0,-2-1 0,-3 2 46,0-1-1,-1 1 1,1 1 0,0-1 0,0 1 0,0 1 0,-9 3 0,2 2 60,1 0 0,0 2 0,0-1 0,1 2 0,0 0 0,0 0 0,1 1 0,1 0 0,-13 20 0,21-28-149,0 0 1,0 0-1,1 1 0,-1 0 0,1-1 0,0 1 0,0 0 1,1 0-1,0 0 0,0 0 0,0 0 0,0 1 1,1-1-1,0 6 0,0-8-25,0 0 1,1 0-1,-1-1 1,1 1-1,0 0 1,0 0-1,0 0 1,0-1-1,1 1 1,-1-1-1,1 1 1,-1-1-1,1 1 1,0-1-1,0 0 1,0 0-1,0 0 0,0 0 1,0 0-1,1 0 1,-1-1-1,1 1 1,-1-1-1,1 0 1,0 0-1,4 2 1,11 3 124,2-1 0,-1-1 0,0 0 1,1-1-1,0-2 0,36 0 0,-47-2-98,1 0 1,-1-1-1,0 0 0,0 0 0,0-1 1,0 0-1,10-6 0,-14 6-9,1 0-1,-1 0 1,0-1 0,0 0-1,0 0 1,-1 0-1,1-1 1,-1 0 0,0 0-1,0 0 1,5-9 0,-7 9-57,0 1 1,0-1-1,0 0 1,-1 0-1,1 0 1,-1 0-1,-1 0 1,1 0-1,0 0 1,-1 0-1,0 0 1,0 0-1,-1 0 1,0 0-1,0 0 1,0 0-1,0 0 1,0 0-1,-1 0 1,-3-6-1,0 3-35,1 0 0,-1 1 1,-1-1-1,1 1 0,-1 0 0,-1 0 0,1 1 0,-1 0 0,0 0 0,-13-8 0,4 3-36,-13-10-48,27 20 96,-1-1 0,1 1 0,-1 0 0,1 0 0,-1 0 0,1 0 0,-1 0 0,1 1 0,-5-1 0,7 1 12,0 0 1,0 0-1,0 0 0,-1 0 0,1 0 0,0 0 0,0 0 0,0 0 0,0 0 0,0 0 0,0 0 1,0 0-1,0 0 0,0 0 0,0 0 0,-1 0 0,1 0 0,0 0 0,0 0 0,0 0 1,0 0-1,0 0 0,0 0 0,0 0 0,0 0 0,0 1 0,0-1 0,0 0 0,0 0 0,0 0 1,-1 0-1,1 0 0,0 0 0,0 0 0,0 0 0,0 0 0,0 0 0,0 1 0,0-1 0,0 0 1,0 0-1,0 0 0,0 0 0,0 0 0,0 0 0,0 0 0,0 0 0,0 0 0,0 1 1,0-1-1,0 0 0,1 0 0,-1 0 0,0 0 0,0 0 0,0 0 0,6 8 22,-4-6 3,1 1 0,-1-1 0,1-1 0,-1 1 0,1 0 0,4 2 0,2-1 69,-1-1 1,1 1-1,0-2 0,0 1 0,0-1 1,0 0-1,17-2 0,-20 1-43,0-1 0,0 1 0,-1-1 1,1-1-1,0 0 0,-1 1 0,1-1 0,-1-1 0,1 1 0,-1-1 0,0 0 1,9-8-1,2-5 70,-1-1 1,-1-1 0,-1 0 0,0-1-1,10-21 1,33-48 161,71-91 172,-108 149-412,-2-1 1,-1-1-1,-2-1 0,12-39 1,-21 57-36,12-25 0,-13 30-183,-3 7-56,0 13 72,-3 33 59,-2 1 0,-13 66 0,-32 86 120,24-101-103,-126 545 984,150-637-892,-6 32 216,-2 0-1,-22 55 1,31-90-223,-1 5 63,-2-1 0,1 0 0,0 1 0,-6 6 0,7-10-50,1 0 1,-1-1-1,0 1 1,1 0 0,-1-1-1,0 1 1,0 0 0,1-1-1,-1 1 1,0-1-1,0 0 1,0 1 0,0-1-1,0 1 1,0-1 0,0 0-1,0 0 1,0 0-1,0 1 1,0-1 0,0 0-1,0 0 1,0 0 0,0-1-1,1 1 1,-1 0-1,0 0 1,0 0 0,0-1-1,0 1 1,-2-1 0,1-1 11,-1 0 0,0 0 0,1-1 0,0 1 1,-1-1-1,1 1 0,0-1 0,0 0 0,1 1 1,-1-1-1,0 0 0,1 0 0,0 0 1,0 0-1,0-1 0,0 1 0,0 0 0,0 0 1,1-6-1,-1-2-19,0 1 0,1 0 0,1-1 0,-1 1 0,4-13-1,-2 16-14,-1 1 0,1-1 0,1 1-1,-1-1 1,1 1 0,0 0-1,1 0 1,-1 0 0,1 0 0,9-9-1,-5 8 37,0-1 0,1 1 0,0 0 0,0 1 0,1 0 0,11-5 0,8-2 50,0 1 1,1 1-1,48-10 0,98-6 9,-118 25 21,-20 6-4527,-36-4 4016,0 0 0,0 1 0,-1-1 0,1 1 0,0 0 0,-1-1 0,1 1 0,3 2 0,-4-2-248,0 0 0,0 0 0,0 0 0,0 0 0,0 1 0,0-1 0,0 0 0,-1 0 0,1 1 0,0-1 0,0 3 0,5 18-4443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1:18.5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285 262 3808,'5'-27'2229,"-8"39"4737,-17 55-5079,-28 38 672,16-38-1475,-61 174 499,14 4-628,71-220-800,2 12 1472,16-87-1259,-8 40-358,41-156 113,-21 102-232,38-73-1,32-74 238,-24 14-162,-22 58 724,-43 130-643,0 2-70,-1 1-1,1-1 0,0 0 0,0 1 0,6-8 0,-9 14 21,0 0-1,0-1 0,0 1 0,0 0 1,0 0-1,0 0 0,0 0 1,1-1-1,-1 1 0,0 0 1,0 0-1,0 0 0,0 0 1,1 0-1,-1 0 0,0-1 0,0 1 1,0 0-1,1 0 0,-1 0 1,0 0-1,0 0 0,0 0 1,1 0-1,-1 0 0,0 0 0,0 0 1,1 0-1,-1 0 0,0 0 1,0 0-1,0 0 0,1 0 1,-1 0-1,0 0 0,0 0 0,0 0 1,1 1-1,-1-1 0,0 0 1,0 0-1,0 0 0,0 0 1,1 0-1,-1 0 0,0 1 1,0-1-1,0 0 0,0 0 0,0 0 1,1 1-1,-1-1 0,0 0 1,0 0-1,0 0 0,0 1 1,0-1-1,0 0 0,0 0 0,0 0 1,0 1-1,0-1 0,4 18-75,-3-14 61,30 143 1007,69 200 0,-41-142-580,-34-111-220,29 56 685,-53-150-917,-1 0-1,0 0 1,0 0-1,0 1 1,0-1-1,0 0 1,1 0-1,-1 0 1,0 0-1,0 0 1,0 0-1,0 0 1,0 0-1,1 0 1,-1 0-1,0 0 1,0 0-1,0 0 1,0-1-1,0 1 1,1 0-1,-1 0 1,0 0-1,0 0 1,0 0-1,0 0 1,0 0-1,0 0 1,0 0-1,1 0 1,-1-1-1,0 1 1,0 0-1,0 0 1,0 0-1,0 0 1,0 0-1,0 0 1,0-1-1,0 1 1,0 0-1,0 0 1,0 0-1,0 0 1,0 0-1,0-1 1,0 1-1,0 0 1,0 0-1,0 0 1,1-14-3488,-1 2 1024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1:18.8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0 8064,'-26'0'3648,"26"5"-3168,5-5 2624,3 0-1793,10 0 1153,9 0-1440,10 0 0,2 0-608,6 0-256,0 0-96,-3 0-64,-2 3 0,-4-6-2272,-4 3 1248,-6-5-5503,1 5 3647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1:19.2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13 10208,'-19'-4'4640,"23"8"-4032,1-4 2399,8 0-1759,5 0 288,9 0-928,5 0-192,4 0-256,-4 0-96,-1 0-32,-4-4-32,-1 4 0,-2-5-6143,-3 2 3359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1:22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1246 4640,'-6'6'1259,"5"-5"-464,3-3-140,18-6 4156,-7-1-4130,-1 0 1,0-1 0,0-1 0,-1 0 0,0 0-1,-1-1 1,11-16 0,52-97 1398,-47 76-1364,117-216 985,-135 247-1529,2-6-87,-10 23-95,1 0 0,-1 0 0,1 0 0,0 0 0,-1 0 0,1 0 0,0 1 0,0-1 0,0 0 0,0 0 0,0 0 0,0 1 0,0-1-1,0 1 1,2-2 0,-3 2 8,1 0 0,0 0 0,0 0-1,-1 0 1,1 0 0,0 0 0,0 1-1,-1-1 1,1 0 0,0 0 0,-1 0-1,1 1 1,0-1 0,-1 0 0,1 1-1,0-1 1,-1 1 0,1-1 0,-1 1-1,1-1 1,-1 1 0,1-1 0,-1 1-1,1-1 1,-1 1 0,1 0 0,-1-1-1,0 1 1,0 0 0,1 0 0,9 26 13,-9-21-17,9 28 58,-3 0-1,0 0 1,1 48 0,-6-30 247,-7 82 1,4-129-292,-6 49 389,6-51-347,1 0 1,-1 0 0,0 0-1,0 0 1,0 0 0,-1 0-1,1-1 1,-1 1 0,1 0-1,-1-1 1,0 1 0,0-1 0,-4 4-1,5-5-41,1-1-1,-1 0 0,0 1 0,1-1 1,-1 0-1,0 0 0,0 1 0,0-1 1,1 0-1,-1 0 0,0 0 0,0 0 1,0 0-1,1 0 0,-1 0 0,0 0 1,0 0-1,1-1 0,-1 1 1,0 0-1,0 0 0,1-1 0,-1 1 1,0-1-1,0 1 0,1 0 0,-1-1 1,1 1-1,-1-1 0,0 1 0,1-1 1,-1 0-1,1 1 0,-1-1 1,1 0-1,-1 1 0,1-1 0,-1 0 1,-2-5 55,-1-1 1,1 1 0,-4-9-1,6 12-31,-22-51 202,-18-48-844,41 102 592,0 0-1,0 0 1,0 0 0,0 0-1,0 0 1,0-1-1,1 1 1,-1 0-1,0 0 1,0 0-1,0 0 1,0 0 0,0 0-1,1 0 1,-1 0-1,0 0 1,0 0-1,0 0 1,0 0 0,0 0-1,1 0 1,-1-1-1,0 1 1,0 0-1,0 1 1,0-1-1,1 0 1,-1 0 0,0 0-1,0 0 1,0 0-1,0 0 1,1 0-1,-1 0 1,0 0 0,0 0-1,0 0 1,0 0-1,0 0 1,0 0-1,1 1 1,-1-1-1,0 0 1,0 0 0,0 0-1,18 7-171,18 6 172,-30-12 23,1 0 0,0-1-1,0 0 1,-1-1 0,1 0-1,0 0 1,-1 0 0,1 0 0,-1-1-1,1-1 1,8-3 0,12-7 133,32-21 0,-23 13-22,-9 6-66,0-1 0,-1-2 0,-1 0 0,0-2 0,-2-1 0,0-1 0,-2 0 0,28-39 0,-25 24 33,-2-1 0,-2-1 0,18-48 0,-15 29-110,-3 0 1,-2-2-1,-4 0 1,14-110-1,-28 166-43,1 0 1,-1 0-1,0 0 0,0-1 1,-1 1-1,1 0 0,-2-6 1,1 11 51,0-1 0,0 1 0,0-1 1,0 1-1,1-1 0,-1 1 1,0 0-1,0-1 0,1 1 1,-1 0-1,1 0 0,-1-1 0,1 1 1,-2 1-1,-9 15-4,0 1-1,1 0 1,1 0 0,-10 30-1,7 4 141,3 0 0,-6 87 0,14-121-76,-2 26 52,2 0 0,2 0-1,11 74 1,-6-95 23,0 0 0,1 0 1,2 0-1,0-1 0,17 29 0,-24-47-60,0-1-1,0 1 1,0-1 0,1 0-1,-1 0 1,1 0-1,0-1 1,0 1-1,0 0 1,0-1-1,0 0 1,1 0 0,3 2-1,-6-3-20,1-1-1,0 1 1,0-1-1,0 1 1,0-1-1,0 0 1,0 1 0,0-1-1,0 0 1,0 0-1,-1-1 1,1 1-1,0 0 1,0-1-1,0 1 1,0-1-1,0 0 1,0 1 0,-1-1-1,1 0 1,0 0-1,-1 0 1,1 0-1,-1 0 1,1-1-1,-1 1 1,3-3 0,18-23 76,-15 18-16,1 0 0,9-9 1,18-15-48,28-23-265,-61 54 192,1 1 0,-1-1 1,0 1-1,1 0 1,-1 0-1,1 0 1,-1 0-1,1 0 0,-1 1 1,1-1-1,0 1 1,-1-1-1,1 1 1,0 0-1,3 0 0,3 2-25,0-1-1,0 1 0,11 5 0,15 2 94,-3-1-187,-25-6 202,-1 0 1,1 0-1,-1-1 0,13 1 1,-18-2-49,0 0 1,0 0 0,-1 0 0,1 0 0,0 0 0,0 0 0,-1 0 0,1 0 0,0 0 0,0-1-1,-1 1 1,1 0 0,0 0 0,-1-1 0,1 1 0,0 0 0,-1-1 0,1 1 0,0-1 0,-1 1-1,1-1 1,-1 1 0,1-1 0,-1 1 0,1-1 0,-1 1 0,1-1 0,-1 0 0,0 1 0,1-1-1,-1 0 1,0 1 0,0-1 0,1 0 0,-1-1 0,0 1-7,0 0 0,-1 0 0,1 0 1,0-1-1,-1 1 0,1 0 0,0 0 0,-1 0 0,0 0 1,1 0-1,-1 0 0,1 0 0,-1 0 0,0 1 0,0-1 1,0 0-1,1 0 0,-1 0 0,0 1 0,0-1 0,0 1 1,0-1-1,0 1 0,-2-2 0,-8-3-21,-1 1 0,1 0 0,-1 1 0,0 0 0,-13-2 0,19 5-10,-1-1 0,1 1 0,0 0 0,0 1 0,0 0 0,0 0 0,0 0 0,0 1 0,0-1-1,0 2 1,0-1 0,-8 5 0,6-2-26,-1 1 1,0 0-1,1 0 0,1 1 1,-1 0-1,1 0 0,-13 17 0,18-20 59,-1 0 0,1-1 0,0 1-1,0 0 1,0 0 0,0 0 0,1 0 0,-1 0-1,1 1 1,0-1 0,0 0 0,1 1-1,0-1 1,-1 0 0,1 1 0,1-1 0,-1 1-1,1-1 1,-1 0 0,1 0 0,2 6 0,-2-8 11,0 0 1,1 0-1,-1 1 1,0-1 0,1 0-1,-1-1 1,1 1 0,0 0-1,0 0 1,0-1-1,0 1 1,0-1 0,0 1-1,0-1 1,0 0 0,0 0-1,1 0 1,-1 0-1,0 0 1,1-1 0,-1 1-1,1-1 1,-1 1 0,1-1-1,-1 0 1,1 0-1,-1 0 1,3-1 0,2 1 47,-1-1 0,0 0 0,0-1 0,0 1 0,-1-1 0,1 0 0,0-1 0,-1 1 0,1-1 0,7-6 0,13-10-3,-2-1 0,-1-2 0,30-33 0,-23 8-27,-23 34-95,1 1-1,9-12 0,-16 27-79,-1 7-62,-3 12-59,2-13 227,1 0 0,0 0 0,1 0 0,0 0 0,1 0 0,0 0 0,5 15 0,-6-20 34,1-1-1,-1 0 1,1 0 0,0 0-1,0 0 1,0 0 0,0 0-1,1 0 1,-1-1-1,1 1 1,-1-1 0,1 0-1,0 0 1,0 0 0,0 0-1,4 2 1,-3-2 38,0-1-1,0 1 1,0-1 0,0 1-1,0-1 1,0-1 0,0 1 0,1 0-1,-1-1 1,0 0 0,1 0-1,6-1 1,-3-1-15,-1 0 0,0-1 0,1 1-1,-1-1 1,0-1 0,0 0 0,0 0-1,-1 0 1,0 0 0,1-1 0,-2 0 0,1-1-1,0 1 1,-1-1 0,0 0 0,8-13-1,7-17-70,30-74-1,4-42 167,-26 67-139,32-169 1,-58 243 3,-1 1 0,1 0 0,-2-1 1,1 1-1,-1-1 0,-1 1 0,0-1 0,-4-17 0,5 28 5,0-1-1,0 1 0,-1-1 0,1 1 0,0-1 0,0 1 0,-1-1 0,1 1 0,0-1 1,-1 1-1,1-1 0,-1 1 0,1 0 0,-1-1 0,1 1 0,0 0 0,-1-1 0,1 1 1,-1 0-1,1 0 0,-1-1 0,0 1 0,1 0 0,-1 0 0,1 0 0,-1 0 0,1-1 0,-1 1 1,1 0-1,-1 0 0,0 0 0,1 0 0,-1 1 0,1-1 0,-1 0 0,1 0 0,-1 0 1,1 0-1,-1 1 0,0-1 0,1 0 0,-1 0 0,1 1 0,-1-1 0,-21 17-293,22-16 299,-6 5-18,0 0 0,1 1 1,0 0-1,0 0 1,1 0-1,-5 10 0,5-10 6,-4 11-19,0 1 0,2 0 1,0-1-1,-4 23 0,-10 79 93,19-110-63,-6 47-14,3-1 0,2 1 0,8 85 0,-4-125 63,1 1 1,1-1-1,0 0 1,2 0-1,13 32 1,-15-41 0,1 1 0,0-1 1,0 0-1,1 0 0,-1-1 1,2 0-1,-1 0 0,1 0 1,0-1-1,0 1 0,1-2 1,12 8-1,-15-11-7,-1 0 1,1 0-1,-1-1 1,1 0-1,0 0 0,0 0 1,0 0-1,0-1 1,9 0-1,2-1 118,27-6 1,-32 5-116,4-3 37,1 0 0,-1 0 0,27-15 0,-19 9-22,-13 7-40,-1 0 0,0-1 0,-1 0 0,1-1-1,-1 0 1,0 0 0,0-1 0,-1 0 0,0 0 0,0-1 0,0 0 0,-1 0 0,-1-1 0,8-12 0,-8 6-12,1 1 0,-2-1 0,4-22 0,-6 29-21,-1 0 1,0-1 0,-1 1-1,0-1 1,0 1 0,-1-1-1,0 1 1,-2-9 0,2 16 10,1 0-1,0 1 1,0-1 0,0 0 0,0 1-1,-1-1 1,1 0 0,0 1 0,-1-1 0,1 1-1,0-1 1,-1 0 0,1 1 0,-1-1 0,1 1-1,-1-1 1,1 1 0,-1-1 0,1 1-1,-1-1 1,1 1 0,-1 0 0,0-1 0,1 1-1,-1 0 1,0 0 0,1-1 0,-1 1-1,0 0 1,1 0 0,-1 0 0,0 0 0,0 0-1,1 0 1,-1 0 0,0 0 0,1 0-1,-1 0 1,0 0 0,0 1 0,1-1 0,-1 0-1,0 0 1,1 1 0,-1-1 0,1 0 0,-1 1-1,0-1 1,0 1 0,-3 2 6,1 0 0,-1 0 0,1 0 0,0 0 0,0 0 0,-5 7 0,1 3-65,0 1-1,0-1 1,1 1 0,1 1-1,1-1 1,-6 30 0,9-37 61,1 1 1,0-1-1,0 1 0,0-1 1,1 1-1,0 0 0,1-1 1,0 0-1,0 1 0,0-1 1,7 12-1,-4-8 36,1-1 0,0 0 0,0-1 0,1 1 0,1-2 0,-1 1 0,11 9 0,-15-16 1,0 0 0,-1 1 0,1-1 0,0-1 0,0 1 0,1 0 0,-1-1 0,0 0 0,0 0 1,1 0-1,-1 0 0,1 0 0,-1 0 0,1-1 0,-1 0 0,1 0 0,-1 0 0,1 0 0,3-1 0,-1 0-3,-1-1 0,0 0 0,1 0-1,-1 0 1,0-1 0,0 1 0,-1-1-1,1 0 1,-1 0 0,1-1 0,6-6-1,46-43 129,-38 38-151,-1-2 1,0 0 0,-1-1 0,-1 0 0,17-28 0,-15 15 46,23-36-122,-40 65 55,1 0 0,0 0 0,0 0 0,0 0 0,0 0 0,0 1 1,0-1-1,3-1 0,-5 3 8,1-1 1,-1 1-1,1 0 1,-1 0-1,1-1 0,0 1 1,-1 0-1,1 0 1,-1 0-1,1 0 1,0 0-1,-1 0 1,1 0-1,0 0 1,-1 0-1,1 0 0,-1 0 1,1 0-1,0 1 1,-1-1-1,1 0 1,-1 0-1,1 1 1,0-1-1,-1 0 1,1 1-1,-1-1 0,1 0 1,-1 1-1,1-1 1,-1 1-1,0-1 1,1 1-1,-1-1 1,1 1-1,-1-1 1,0 1-1,1 0 0,2 6-9,0 0-1,-1 0 1,0 1-1,0-1 0,-1 0 1,0 1-1,0-1 0,0 1 1,-1-1-1,-2 15 0,0 1 1,-2 0-1,-9 27 1,12-46 30,-12 37 126,11-37-123,1-1-1,-1 0 0,0 0 0,0 0 1,0-1-1,0 1 0,0 0 1,0-1-1,-1 0 0,-4 4 0,0-1 112,0 0 1,0-1-1,-1 0 0,1 0 0,-13 3 0,16-6-111,0 0 1,0 0 0,0-1 0,-1 1 0,1-1-1,0 0 1,-1-1 0,1 1 0,0-1 0,-1 1-1,1-1 1,-8-3 0,7 2-23,1 0 0,-1 1 0,1-1-1,0-1 1,-1 1 0,1-1 0,0 0 0,-5-4 0,9 6 0,0 1 1,0 0 0,0 0 0,0-1-1,0 1 1,0 0 0,0-1-1,0 1 1,0 0 0,1 0 0,-1-1-1,0 1 1,0 0 0,0 0-1,1 0 1,-1-1 0,0 1-1,0 0 1,0 0 0,1 0 0,-1 0-1,0-1 1,0 1 0,1 0-1,-1 0 1,0 0 0,1 0 0,-1 0-1,0 0 1,0 0 0,1 0-1,-1 0 1,0 0 0,1 0-1,-1 0 1,0 0 0,0 0 0,1 0-1,18-2 2,-15 1-27,127-6-53,11-2 206,-97 4-468,40-5 1037,-73 7-1652,-1 0-1,1 0 1,-1-1-1,1-1 1,10-5 0,-19 8 38,17-11-5068,-19 12 5542,-1 1 0,1-1-1,-1 1 1,0-1 0,1 0 0,-1 1 0,1-1 0,-1 0 0,0 0 0,0 1 0,1-1-1,-1 0 1,0 1 0,0-1 0,0-1 0,0-7-3382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9:57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44 2912,'-10'0'4864,"11"0"-4301,0 0 1,0 0-1,0 0 1,-1 1-1,1-1 1,0 0 0,-1 0-1,1 1 1,0-1-1,0 0 1,-1 1-1,2-1 564,-1 1-563,8 12 231,-6-10-637,0 0-1,-1 1 1,1-1 0,-1 1 0,0 0-1,0 0 1,0 0 0,-1 0 0,0 0-1,1 0 1,0 5 0,15 88 1680,-7-52-1265,-3-1 0,3 70 0,-10-104-474,0 1-1,0-1 1,1 0 0,0 0-1,1 0 1,0 0 0,6 17-1,-3-52 825,8-58-1160,-6 35 296,2 0 1,20-61-1,-19 80-96,-3 6-21,2 0 1,0 1 0,24-41 0,-31 60 71,0 0 0,0 0 1,0 0-1,0 1 0,1-1 1,-1 1-1,1 0 0,0-1 1,0 1-1,0 0 1,0 1-1,3-3 0,-4 4 1,1-1-1,-1 1 0,0-1 0,0 1 1,0 0-1,0 0 0,1 0 1,-1 0-1,0 0 0,0 0 1,0 1-1,0-1 0,1 1 1,-1-1-1,0 1 0,0 0 0,0 0 1,0 0-1,0 0 0,-1 0 1,4 2-1,0 2 93,1 0 0,-1 0 0,0 1 0,0 0 0,0 0 0,-1 0 0,0 0 0,0 1 0,-1-1 0,0 1 0,0 0 0,-1 0 0,1 0 0,0 8 0,2 11 147,0-1 1,0 47-1,-4-30-122,-1-20-104,1-1 1,0 0-1,6 26 0,-1-13-214,-5-28 6,0 0 0,0 1 0,0-1 1,1 0-1,0 0 0,0 0 0,0 0 1,1-1-1,4 9 0,-5-12-550,0 0-1,1 0 0,-1 0 1,1 0-1,-1 0 0,1-1 1,-1 1-1,1-1 0,0 1 1,0-1-1,-1 0 1,1 0-1,0 0 0,0-1 1,0 1-1,0-1 0,0 0 1,1 1-1,3-2 0,20 1-2959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1:22.6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83 7040,'-19'-13'2282,"53"10"2838,73-8-884,40-5-2899,100-10-374,-143 16-5466,-80 8 2300,-13 1-1941,-6 3 1408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1:23.0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4 6720,'-9'-3'3040,"49"26"-2624,-3-11 2080,-2 4-1440,33-7 512,0-1-960,43-16 63,2-1-383,13-11-192,-14 0-32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1:25.7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260 560 3072,'0'-2'187,"0"1"0,0 0 0,0-1 0,0 1 0,0 0 0,0 0 0,0-1 0,-1 1 0,1 0-1,0-1 1,-1 1 0,1 0 0,-1 0 0,0 0 0,1 0 0,-1 0 0,0-1 0,-1 0 0,1 2 9,0-1-1,0 0 0,0 1 1,0-1-1,-1 1 1,1 0-1,0-1 1,0 1-1,-1 0 0,1 0 1,0 0-1,0 0 1,-1 0-1,1 0 1,0 0-1,-3 1 0,-3 0 205,0 1 0,0 0 0,0 1 0,1-1 0,-1 1 0,1 1-1,-1-1 1,-6 5 0,0 2 105,-1 1 1,-14 16-1,20-19-191,-3 2 54,1 0 0,-14 21 1,21-28-256,1 0-1,0 1 1,0-1 0,1 1-1,-1 0 1,1-1 0,0 1-1,0 0 1,0 0 0,0 0-1,1 0 1,-1 0 0,1 0-1,1 7 1,-1-9-78,0-1-1,0 0 0,0 1 1,1-1-1,-1 0 1,0 0-1,1 1 1,-1-1-1,1 0 1,0 0-1,-1 0 0,1 1 1,0-1-1,0 0 1,-1 0-1,1 0 1,0 0-1,0 0 1,0-1-1,0 1 0,0 0 1,1 0-1,-1-1 1,0 1-1,0 0 1,0-1-1,1 0 1,-1 1-1,0-1 0,1 0 1,-1 1-1,0-1 1,1 0-1,-1 0 1,0 0-1,1 0 1,-1 0-1,0 0 0,1-1 1,0 1-1,4-2 68,-1 1 0,0-1 0,0 1 1,0-2-1,0 1 0,0 0 0,0-1 0,8-6 0,-1-1 63,-1 0-1,0 0 1,0-1 0,-1-1 0,0 0 0,-1 0 0,0-1-1,-1 0 1,-1-1 0,10-24 0,-16 29-171,0-3-23,1 11 8,0 4-3,-1-1-3,-1 1 0,1 0-1,-1-1 1,0 1 0,0-1 0,0 1 0,0 0 0,0 2-1,-1 9 76,9 171 176,5 223 336,-14-392-452,0 1 0,0-1 0,-2 1 1,0-1-1,-1 0 0,0 0 0,-1-1 1,-1 1-1,-10 16 0,15-28-33,-1-1 0,0 0 0,0 0 0,0-1 0,-4 5 0,5-6-56,0 0-1,0 0 1,0 0-1,0-1 1,-1 1 0,1 0-1,0-1 1,0 1-1,-1-1 1,1 0-1,0 1 1,-1-1 0,1 0-1,0 0 1,-1 1-1,1-1 1,-1 0-1,1-1 1,-2 1 0,-4-1-1,-1-1 1,1 0-1,0 0 1,0-1 0,0 0-1,1 0 1,-1-1-1,1 0 1,-1 0 0,1 0-1,1-1 1,-10-8-1,2-2 6,0 1-1,1-2 1,-18-29 0,26 38-76,1 1 1,0-1 0,0-1 0,0 1 0,1 0 0,1-1 0,-1 1 0,1-1 0,0 1 0,1-1 0,-1 1 0,2-1-1,-1 0 1,1 1 0,0-1 0,1 1 0,-1-1 0,7-13 0,-7 18 47,1-1-1,-1 2 1,1-1 0,0 0 0,0 0-1,0 0 1,1 1 0,-1-1 0,1 1-1,-1 0 1,1 0 0,0 0 0,5-3-1,5-2-13,28-11-1,-19 9-33,50-20 70,67-31 219,-109 45-130,-2-1 0,44-31 0,39-39 191,-102 79-277,0-1 0,-1 0 0,0-1 0,-1 1 0,0-2 0,0 1 0,-1-1 0,0 0 0,-1 0-1,0 0 1,-1-1 0,6-18 0,-9 24-26,-1 0-1,1 0 1,-1 0 0,0 0-1,-1 0 1,1 0-1,-1 1 1,0-1-1,0 0 1,0 0-1,-1 1 1,1-1 0,-1 1-1,-1-1 1,-4-7-1,5 9-4,1 1 1,-1 0-1,0 0 0,0 0 0,0 0 0,0 0 0,0 1 0,0-1 0,0 0 0,-1 1 0,1 0 0,0-1 1,-1 1-1,0 0 0,1 0 0,-1 1 0,1-1 0,-1 0 0,0 1 0,0 0 0,1-1 0,-1 1 1,0 0-1,0 1 0,1-1 0,-1 0 0,0 1 0,1-1 0,-6 3 0,3-1-7,1 0-1,-1 0 1,0 1-1,1 0 1,0-1-1,0 2 0,0-1 1,0 0-1,0 1 1,1 0-1,-1 0 1,1 0-1,0 0 1,0 0-1,-4 9 0,6-10 18,-1 1 0,1 0 0,0 0 0,0 0 0,0 0 0,0 0 0,1 0 0,-1 0 0,1 0 0,0 0 0,0 0-1,1 0 1,-1 0 0,1 0 0,0 0 0,0 0 0,0 0 0,1 0 0,-1-1 0,1 1 0,3 4 0,2 2 35,0 0 0,0-1 1,1 0-1,0-1 1,11 10-1,-12-13 6,-1 0 0,1 0 0,0-1 0,0 0 0,1 0 0,-1-1 0,1 0 0,12 3 0,-14-5 1,1 0-1,-1-1 1,0 1-1,1-2 1,-1 1 0,1-1-1,-1 0 1,0 0 0,0-1-1,0 1 1,0-1 0,9-5-1,-1 0 75,0 0-1,-1-1 0,22-18 1,-16 9-67,0 0 0,-1-1 0,-2 0 0,25-35 0,-22 23 33,-1-1-1,24-58 1,-8 2-194,36-147 0,-68 223 134,0-1-1,0 0 0,-1 0 1,-1 0-1,0 1 0,-1-1 1,-3-17-1,4 28-32,0 1 1,0-1-1,0 0 1,0 0-1,0 0 1,-1 0-1,1 1 1,0-1-1,0 0 1,-1 0-1,1 1 1,-1-1-1,1 0 1,-1 0-1,1 1 0,-1-1 1,1 0-1,-1 1 1,1-1-1,-1 1 1,0-1-1,1 1 1,-1-1-1,0 1 1,0-1-1,1 1 1,-1 0-1,0-1 1,0 1-1,0 0 1,1 0-1,-1 0 1,0 0-1,0 0 0,0-1 1,0 1-1,1 1 1,-1-1-1,0 0 1,0 0-1,0 0 1,0 0-1,1 1 1,-1-1-1,-1 1 1,-2 0-18,0 1 1,1 0 0,-1 0-1,1 0 1,-1 1 0,1-1-1,0 1 1,0 0 0,-3 3 0,-5 9 8,1-1 0,1 1 0,0 0 1,1 1-1,1 0 0,0 1 1,1-1-1,-6 31 0,4-6 8,2 0-1,-2 68 1,7-74 41,7 57-1,-3-74 47,0 0-1,2 0 1,0 0 0,13 31-1,-11-33 32,1-1-1,0-1 0,1 1 1,0-2-1,1 1 0,19 18 1,-25-28-43,1 0 1,0 0-1,0 0 1,0-1-1,0 0 0,0 0 1,1 0-1,0-1 1,5 2-1,-6-3 1,0 0-1,-1 0 1,1-1 0,0 1-1,-1-1 1,1 0-1,0-1 1,-1 1 0,1-1-1,-1 0 1,1 0-1,-1 0 1,6-3-1,3-2 32,0-1 0,-1-1 0,0 0-1,-1 0 1,0-1 0,18-19-1,5-3-55,-24 21-44,1-2-1,9-11 1,-11 11-152,18-17-1,-27 29 150,1-1 0,-1 1 0,1-1 0,-1 1-1,1 0 1,-1-1 0,1 1 0,-1 0-1,1-1 1,-1 1 0,1 0 0,-1 0-1,1 0 1,0-1 0,-1 1 0,1 0-1,0 0 1,-1 0 0,1 0 0,-1 0-1,1 0 1,0 0 0,-1 0 0,1 0-1,1 1 1,-1-1-4,0 1 1,0 0-1,0 0 0,0-1 0,0 1 1,-1 0-1,1 0 0,0 0 0,0 0 1,-1 0-1,1 0 0,1 1 0,0 4-1,1 0 0,-1 1 0,3 9-1,-5-16 17,1 11 4,0-1-1,0 1 1,-1-1-1,-1 0 1,0 1 0,0-1-1,-5 15 1,3-7-5,3-17-3,-2 15 34,-1-1-1,0 0 1,-1 0-1,-1-1 1,0 1-1,-8 14 1,11-26 1,1-1 1,0 0 0,-1 0 0,0 0-1,1 0 1,-1 0 0,-4 3-1,6-4-19,-1-1 1,0 1-1,0-1 0,0 1 0,0-1 0,0 0 0,0 1 0,0-1 0,0 0 0,0 0 0,0 0 0,0 0 1,0 0-1,0 0 0,-1 0 0,1 0 0,0 0 0,0 0 0,0-1 0,0 1 0,0 0 0,0-1 0,0 1 1,1-1-1,-3 0 0,-2-2 33,0-1 0,1 0 0,-1 0 1,0-1-1,1 1 0,0-1 0,0 0 0,1 0 1,-6-9-1,5 7-56,0-1 0,0 0 0,1 0 0,0-1 0,0 1-1,-2-15 1,5 20 0,0 1-1,-1 0 0,1-1 0,1 1 0,-1-1 0,0 1 0,1 0 1,-1-1-1,1 1 0,0 0 0,-1 0 0,1-1 0,0 1 0,1 0 1,-1 0-1,0 0 0,1 0 0,-1 0 0,1 0 0,-1 1 0,1-1 1,0 1-1,0-1 0,-1 1 0,1-1 0,0 1 0,1 0 0,-1 0 1,0 0-1,0 0 0,3-1 0,8-2-18,0 1 1,0 0-1,0 0 0,19 0 1,-21 2-33,31-3 60,-14 2-102,0-1 0,43-11-1,-57 11-1004,15-6-2853,-28 9 3356,0 0 0,1-1-1,-1 1 1,0-1 0,0 0 0,0 1 0,0-1 0,1 0-1,-1 0 1,0 0 0,-1 0 0,1 0 0,0 0 0,0 0-1,1-2 1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1:26.0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37 117 8960,'-37'-23'4064,"42"23"-3520,0-5 2080,9 5-1537,7-7 641,11 2-1024,31-10-224,10 2-288,20 1 160,2 4-224,-1-4 32,-12 9-96,-6-5-5951,-9 3 3199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1:31.3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1476 4384,'-1'-1'189,"1"0"-1,0 0 1,-1 0 0,1 0-1,0 0 1,0 0 0,0 0 0,0 0-1,0 0 1,0 0 0,0 0 0,0 0-1,0-1 1,0 1 0,0 0-1,1 0 1,-1 0 0,1 0 0,0-1-1,12-24 2140,-10 20-1833,45-88 2950,-22 40-1840,49-76 1,-16 51 247,101-105 0,-155 179-1811,39-39 291,-38 38-280,0 1-1,0 0 0,1 1 0,0 0 0,11-6 0,-16 9-51,1 0 0,-1 0 0,0 1 0,1-1 0,-1 1 0,1-1 0,-1 1 0,1 0 1,-1 0-1,1 0 0,-1 0 0,1 0 0,-1 0 0,1 1 0,2 0 0,-3 0 10,0 0-1,-1 0 1,1 0 0,0 0 0,-1 1 0,1-1 0,0 0 0,-1 1 0,0-1 0,1 1 0,-1-1 0,0 1 0,0 0 0,0 0 0,0-1 0,0 1-1,0 0 1,0 3 0,2 5 52,0 0-1,-1 1 1,-1-1 0,1 0-1,-2 0 1,1 1-1,-2-1 1,1 0 0,-3 13-1,-1-6 1,0 1-1,-1-1 1,-1 0-1,-12 26 1,7-19 23,9-17-6,-1-1 0,0 1 0,0-1-1,-1 1 1,0-1 0,-8 10 0,31-28 684,19-19-776,-22 16 50,-1-2 0,-1 0 0,-1-1 0,16-26 0,37-84 138,-18 32-83,-43 88-92,-4 5-2,1 0 0,-1 0 0,1 0 1,0 0-1,0 0 0,0 1 0,5-6 1,-7 8-6,1 0 1,-1 0 0,0-1 0,0 1 0,1 0 0,-1 0 0,0-1 0,0 1 0,1 0 0,-1 0 0,0 0-1,1 0 1,-1-1 0,0 1 0,1 0 0,-1 0 0,0 0 0,1 0 0,-1 0 0,0 0 0,1 0 0,-1 0-1,0 0 1,1 0 0,-1 0 0,0 0 0,1 0 0,-1 0 0,0 0 0,1 0 0,-1 0 0,0 1 0,1-1-1,-1 0 1,0 0 0,1 0 0,-1 1 0,0-1 0,0 0 0,1 0 0,-1 0 0,0 1 0,0-1 0,1 0-1,-1 1 1,0-1 0,0 0 0,0 1 0,1-1 0,2 20-62,-3-17 58,2 37 32,-2 0-1,-2-1 1,-14 79 0,-15 17 814,30-130-778,47-50 581,105-123-614,-141 158-40,8-10 33,1 0 0,41-30 0,-58 49-27,-1 0 0,0 0-1,1 0 1,-1 0 0,1 0 0,0 0 0,-1 0-1,1 1 1,0-1 0,-1 1 0,1-1 0,0 1 0,-1 0-1,1 0 1,0-1 0,0 1 0,1 1 0,-1-1-8,0 1-1,0 0 1,0 0 0,0 1 0,0-1 0,-1 0 0,1 0-1,-1 1 1,1-1 0,-1 1 0,1-1 0,-1 1 0,2 2 0,0 2 7,0-1 0,0 1 1,0 0-1,-1 0 1,0 0-1,0 0 1,-1 0-1,1 0 1,-1 1-1,-1-1 0,1 11 1,-1 13 162,-5 35 0,3-42-119,1-15 61,0 2-27,0 0 0,0 0 0,2 0 0,-1 0 0,3 11-1,-3-19-46,0 0 0,1-1 0,-1 1 0,1 0-1,0-1 1,-1 1 0,1-1 0,0 1 0,0-1-1,0 1 1,0-1 0,0 0 0,1 0 0,-1 1-1,2 1 1,-1-3 14,0 1 1,-1 0-1,1-1 0,0 1 0,0-1 0,-1 0 1,1 1-1,0-1 0,0 0 0,-1 0 0,1 0 1,0 0-1,0 0 0,0-1 0,-1 1 1,1-1-1,0 1 0,2-2 0,8-1 1,0-2 1,-1 0-1,0 0 0,0-1 1,0 0-1,0-1 0,12-10 1,-6 0-28,0 0 0,-1-2-1,23-34 1,32-69-28,-59 106-66,-12 16 84,0 0-1,0 0 0,0 0 0,0 0 0,1 0 1,-1 0-1,0 0 0,0 0 0,0-1 1,0 1-1,0 0 0,0 0 0,0 0 0,1 0 1,-1 0-1,0 0 0,0 0 0,0 0 1,0 0-1,0 0 0,1 0 0,-1 0 0,0 0 1,0 0-1,0 0 0,0 0 0,0 0 1,0 1-1,0-1 0,1 0 0,-1 0 0,0 0 1,0 0-1,0 0 0,0 0 0,0 0 1,0 0-1,0 0 0,0 0 0,1 1 0,-1-1 1,2 13-33,-4 18-125,-1 0-1,-8 36 1,5-42 201,2 0-1,1 1 1,1-1 0,2 37-1,0-61-19,0 1-1,0-1 0,0 0 1,0 1-1,0-1 0,0 0 1,0 0-1,1 1 0,-1-1 0,1 0 1,-1 0-1,1 0 0,-1 1 1,2 0-1,-2-2-1,1 0 1,0-1-1,-1 1 1,1 0-1,-1-1 0,1 1 1,-1 0-1,1-1 1,-1 1-1,1-1 1,-1 1-1,1 0 0,-1-1 1,0 1-1,1-1 1,-1 1-1,0-1 0,1 0 1,10-12 63,1-1-63,-1 0 1,-1-1-1,0-1 0,12-25 0,15-22 38,-26 48-39,27-44-106,-37 56 55,1 0 1,-1-1-1,1 1 1,0 0-1,1 1 0,-1-1 1,0 0-1,1 1 1,-1-1-1,5-2 0,-7 5 27,0 0 0,1 0 0,-1 0 0,0 0 0,0 0 0,1 0 0,-1 0 0,0 0-1,0 0 1,1 0 0,-1 0 0,0 1 0,0-1 0,0 0 0,1 0 0,-1 0 0,0 0-1,0 0 1,0 0 0,1 1 0,-1-1 0,0 0 0,0 0 0,0 0 0,0 1 0,1-1-1,-1 0 1,0 0 0,0 0 0,0 1 0,0-1 0,0 0 0,0 0 0,0 1 0,0-1-1,0 0 1,0 0 0,0 1 0,0-1 0,0 0 0,0 1 0,2 12-48,-3 10 11,-1 1-1,-8 30 1,5-32-3,1 1 0,0 32-1,4-50 55,0 0 0,1-1 0,0 1 0,0 0-1,0-1 1,1 1 0,-1-1 0,5 9-1,-5-11 16,0-1-1,-1 1 1,1-1-1,0 0 0,0 1 1,0-1-1,0 0 1,0 0-1,0 0 0,1 1 1,-1-1-1,0-1 1,1 1-1,-1 0 0,0 0 1,1 0-1,-1-1 0,1 1 1,-1-1-1,1 1 1,-1-1-1,1 1 0,0-1 1,-1 0-1,1 0 1,-1 0-1,1 0 0,0 0 1,2-1-1,9-4 15,0 0 0,-1-1 0,0-1 0,0 0 0,18-14 1,-10 7-26,-2 1-7,1 0 0,-2-1-1,0 0 1,0-2 0,-2 0-1,0-1 1,0 0 0,19-33-1,-9 4 89,29-72-1,10-55 8,-55 147-63,3-7-43,-1 0 0,9-55 1,-12 36-43,-3 1 1,-2-81-1,-3 124 20,0 6-14,0 0 0,0 0 0,0 1 0,-1-1 0,1 0 0,0 0 0,-1 0 0,1 0-1,-3-3 1,3 5 37,0 0-1,0 0 0,0 0 0,1 0 0,-1 0 0,0 0 0,0 1 0,0-1 0,0 0 0,-1 0 0,1 0 0,0 0 0,0 0 0,0 0 0,0 0 1,0 0-1,0 0 0,0 0 0,0 0 0,0 0 0,0 0 0,0 0 0,0 0 0,0 0 0,0 0 0,0 1 0,0-1 0,0 0 0,0 0 0,0 0 1,0 0-1,0 0 0,0 0 0,0 0 0,0 0 0,0 0 0,-1 0 0,1 0 0,0 0 0,0 0 0,0 0 0,0 0 0,0 0 0,0 0 0,0 0 1,0 0-1,0 0 0,0 0 0,0 0 0,0 0 0,0 0 0,0 0 0,0 0 0,0 0 0,-1 0 0,1 0 0,0 0 0,0 0 0,0-1 0,-12 25-80,1 1-1,-11 37 1,-4 19 8,-15 55-5,-15 220-5,54-332 85,1-1 1,3 34-1,-2-50 20,1 0 0,0-1 0,1 1 0,-1 0 0,1-1 0,1 1 0,-1-1 0,1 1 0,0-1 0,0 0 0,1 0 0,7 9 0,-9-13-10,0 0 0,0 0 0,0 0 0,0-1 0,1 1 0,-1 0 1,1-1-1,-1 0 0,1 1 0,-1-1 0,1 0 0,0 0 0,-1-1 0,1 1 0,0-1 0,0 1 0,0-1 0,0 0 0,-1 0 0,1 0 0,0 0 0,0 0 1,0-1-1,-1 1 0,1-1 0,0 0 0,0 0 0,-1 0 0,1 0 0,-1-1 0,1 1 0,3-3 0,2-1 16,-1-1 0,0 0 0,0 0 0,0-1 0,-1 0 0,0 0 0,-1-1 0,1 1 0,4-11 0,63-123-26,68-116 0,-111 209-10,-4 0 0,-1-2 0,-2-1 0,-3-1 0,-2-1 0,-2 0 0,10-66 0,-23 105 4,0 1-35,-1 1 1,1-19-1,-5 24-74,0 9-15,-5 13-25,-69 222-400,59-183 594,2 1-1,-8 67 0,19-87-52,1 0-1,2 0 1,1 0 0,9 61-1,-6-79-113,2 16 134,14 49 1,-16-73 54,1 0 1,-1-1 0,1 1-1,1 0 1,-1-1 0,2 0-1,-1 0 1,1-1 0,13 14-1,-18-20-48,0 0 0,0 0 0,0 0 0,0-1-1,0 1 1,0-1 0,0 1 0,0-1-1,0 1 1,0-1 0,0 1 0,0-1 0,0 0-1,1 0 1,-1 1 0,0-1 0,0 0-1,0 0 1,1 0 0,-1 0 0,1-1 0,0 1 7,0-1 0,1 0 1,-1 0-1,0 0 0,0 0 1,0 0-1,-1-1 1,1 1-1,0 0 0,2-3 1,4-5 50,-2 1 1,1-1 0,9-16-1,-16 24-68,12-22-4,-2 0 0,0-1 1,7-31-1,-1 5-113,3-21 92,-20 79-65,1 0 0,0 0 0,0 0 0,3 16 0,1 21 16,-3 3 37,2 0 0,15 78 0,-17-123 54,-1 0 0,2 1 0,-1-1 0,0 0-1,1 0 1,-1 0 0,3 3 0,-4-5-13,1 0-1,-1-1 1,0 1 0,1-1-1,-1 1 1,1-1 0,-1 1 0,1 0-1,-1-1 1,1 0 0,-1 1-1,1-1 1,0 1 0,-1-1 0,1 0-1,0 1 1,-1-1 0,1 0-1,0 0 1,-1 0 0,1 1 0,0-1-1,0 0 1,-1 0 0,1 0-1,0 0 1,0 0 0,-1 0-1,1 0 1,0-1 0,-1 1 0,1 0-1,0 0 1,-1 0 0,2-1-1,3-4 30,0 0 0,-1 0 0,1 0 0,-1 0 0,-1-1 0,1 0 0,5-11 0,-8 14-30,7-14-9,-2 0 1,0-1-1,5-28 1,-5 20-68,-3 11 30,-1 5-8,-2 15 24,-6 82-462,3-59 444,-16 91-103,4-35 178,6-19-5,-30 188 34,30-210 32,4-24 30,-2 20 0,3-17 182,4-22-302,0 0 0,0 0 0,0 0 0,0 0 0,0 0 0,0 1 0,0-1 0,0 0 0,0 0 0,0 0 0,0 0 0,0 0-1,0 0 1,0 0 0,0 0 0,0 0 0,0 0 0,0 0 0,0 0 0,0 0 0,0 0 0,0 0 0,0 1 0,0-1 0,0 0 0,0 0 0,0 0 0,0 0 0,0 0 0,0 0 0,0 0 0,0 0 0,0 0 0,0 0 0,0 0 0,-1 0-1,1 0 1,0 0 0,0 0 0,0 0 0,0 0 0,0 0 0,0 0 0,0 0 0,0 0 0,0 0 0,0 0 0,0 0 0,0 0 0,0 0 0,0 0 0,0 0 0,-1 0 0,1 0 0,0 0 0,0 0 0,0 0 0,0 0 0,0 0 0,0 0-1,0 0 1,0 0 0,0 0 0,0 0 0,0 0 0,0 0 0,-2-12 102,1-14-65,2 1-1,1-1 1,1 1 0,8-32-1,-9 46-14,42-170-36,23-33-161,27-21 43,-92 232 128,1-5-54,1 0 0,1 0 0,8-12-1,-12 19 37,0 0 0,0 0 0,0-1 0,0 1 0,0 0 0,1 0 0,-1 0 0,0 0 0,1 1 0,-1-1 0,3-1 0,-3 2 7,0 0 0,0 0 1,-1 0-1,1 0 0,0 0 0,0 0 0,0 0 0,0 0 0,0 0 1,-1 0-1,1 0 0,0 1 0,0-1 0,0 0 0,-1 1 0,1-1 1,0 0-1,0 1 0,-1-1 0,1 1 0,0-1 0,1 2 0,0 1-12,1 1 0,-1-1 0,0 1-1,0-1 1,0 1 0,0 0-1,0 0 1,-1 0 0,0 0 0,0 0-1,0 0 1,1 7 0,0 7 3,-1 27 1,-1-19 9,-5 42-1,4-60 57,-1-1-1,1 1 1,-1-1-1,-1 1 1,0-1 0,0 0-1,0 0 1,0 0-1,-1 0 1,-5 6-1,8-12-27,0 1 1,0-1-1,-1 1 0,1-1 0,0 0 0,-1 0 1,1 0-1,-1 1 0,1-1 0,-1-1 1,1 1-1,-1 0 0,0 0 0,1 0 0,-1-1 1,0 1-1,0-1 0,1 0 0,-1 1 0,0-1 1,0 0-1,0 0 0,0 0 0,1 0 1,-1 0-1,0-1 0,0 1 0,0-1 0,1 1 1,-1-1-1,0 1 0,1-1 0,-1 0 1,0 0-1,1 0 0,-1 0 0,1 0 0,-1 0 1,-1-2-1,-6-5-16,1-1-1,0 0 1,1 0 0,-12-19 0,15 22-25,3 5-68,5 8-160,-1-3 229,1 0 0,-1 0 0,1 0-1,0-1 1,1 1 0,-1-1-1,0 0 1,1-1 0,0 1 0,9 3-1,-3-2-7,0-1-1,0 0 0,24 3 0,-10-4 51,1-1 0,0-2 0,31-4 0,-46 4-8,0 0 0,0-1 0,0-1 0,0 0 0,0 0 0,-1-1 0,1-1 0,-1 0 0,0 0 0,-1-1 0,17-12 0,-10 4 20,-1-2-1,-1 1 1,0-2-1,20-30 0,40-82 119,-52 89-174,63-132-8,-73 142 45,-1 0-1,13-63 0,-2-65 52,-22 158-63,2-16-55,-1 0 1,0 0 0,-1 1-1,-1-1 1,-4-22-1,5 38 43,0-1 0,0 0 0,0 0 0,0 0 0,-1 0 0,1 1 0,0-1-1,-1 0 1,1 0 0,0 0 0,-1 1 0,1-1 0,-1 0 0,1 1-1,-1-1 1,0 0 0,1 1 0,-1-1 0,1 1 0,-1-1 0,0 1 0,0-1-1,1 1 1,-1-1 0,0 1 0,-1-1 0,1 1 6,0 0 0,0 1 0,0-1 0,0 0 0,0 0 0,0 0 0,0 1 0,0-1 0,0 1 0,1-1 0,-1 0 0,0 1 0,0-1 0,0 1 0,1 0 0,-1-1 0,0 1 0,1 0 0,-1-1 0,0 1 0,0 1 0,-3 5-14,0 0 0,1 0 1,-1 0-1,1 1 0,1-1 0,-2 9 1,1-8-6,-21 86-104,3 0 0,-12 146 0,28-183 171,3 0-1,2-1 1,13 99 0,-13-154-47,1 8 78,1-1 1,0 1-1,1 0 0,3 8 1,-5-16-50,-1 0 0,1 1 0,0-1 0,-1 0 0,1 0 0,0 0 0,0 0 0,0 0 0,0 0 1,0 0-1,0 0 0,0 0 0,0 0 0,3 1 0,-3-2-11,0 0 0,0 1 0,0-1-1,0 0 1,0 0 0,0 0 0,0 0 0,0-1 0,0 1 0,0 0 0,0 0-1,0-1 1,0 1 0,0 0 0,0-1 0,0 1 0,-1-1 0,1 1 0,0-1 0,0 1-1,0-1 1,-1 0 0,2-1 0,6-5 32,-1-1-1,-1 1 1,0-1-1,9-14 1,19-42-91,-6 13 38,-7 18-62,47-57-1,-67 89 56,0-1-1,-1 1 1,1 0-1,0 0 0,0 0 1,0 0-1,0 0 0,0 1 1,0-1-1,0 0 0,0 0 1,1 1-1,-1-1 0,0 1 1,0-1-1,1 1 0,-1-1 1,2 1-1,-2 0 14,-1 1-1,1-1 1,0 1-1,-1-1 1,1 1-1,0 0 1,-1-1 0,1 1-1,-1 0 1,1 0-1,-1-1 1,1 1-1,-1 0 1,0 0-1,1 0 1,-1 0-1,0 0 1,0-1 0,1 1-1,-1 0 1,0 0-1,0 0 1,0 0-1,0 2 1,5 232-410,-6-143 379,1-90-81,0 2 190,0 0 0,0 1 0,0-1 0,1 0 0,1 5-1,-2-9-100,0 0-1,0 1 0,0-1 1,0 0-1,0 1 0,1-1 1,-1 0-1,0 0 0,0 1 1,0-1-1,1 0 0,-1 1 1,0-1-1,0 0 0,1 0 1,-1 0-1,0 1 0,1-1 1,-1 0-1,0 0 0,0 0 1,1 0-1,-1 1 0,0-1 0,1 0 1,0 0-1,0 0-169,0-1 0,0 1-1,0 0 1,-1-1 0,1 1 0,0 0-1,0-1 1,0 1 0,0-1 0,0 1-1,-1-1 1,1 0 0,0 1-1,1-3 1,3-3-758,0 0-1,0-1 1,0 0-1,-1 0 1,0 0 0,0 0-1,-1-1 1,5-12-1,-1-6-166,5-33 0,-9 36 967,-1 0 1,-1 0-1,-3-33 1,1 23 170,-4-23 2442,-17-87 1,18 129-2124,3 11-341,0 0 0,0 0 0,0 0 0,1 0 0,-1 0 0,1 0 0,0 0 0,0 0 0,0 0 0,0 0 0,1 0-1,0-5 1,0 7-189,-1 1 0,1-1 0,-1 1 0,1-1 0,-1 1 0,1 0 0,-1-1 0,1 1 0,0 0 0,-1-1 0,1 1 0,-1 0 0,1 0-1,0 0 1,-1 0 0,1-1 0,0 1 0,0 0 0,-1 0 0,1 0 0,1 1 0,14 0-3476,-13 1 2979,0-1 0,0 0-1,0 1 1,0-1 0,0 1-1,0 0 1,3 3 0,7 10-1231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1:32.0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0 478 4384,'3'10'540,"3"18"914,-5-20-1056,1 1 0,0-1 0,0 0-1,1 0 1,0 0 0,6 12-1,-5-14 309,0 1-1,0-1 1,1 0-1,0-1 1,0 1-1,0-1 1,7 6-1,-10-10-554,-1-1 0,0 1 0,0 0 0,1-1 0,-1 1 0,1 0 0,-1-1 0,0 0 0,1 1 0,-1-1 0,1 0 0,-1 0 0,1 0 0,-1 1 0,1-2 0,-1 1 0,3 0 0,-2-1-79,-1 0-1,1 0 1,0 1-1,0-1 1,-1-1-1,1 1 1,-1 0 0,1 0-1,-1-1 1,1 1-1,-1-1 1,0 1-1,1-1 1,-1 1 0,0-1-1,1-3 1,4-9 150,0 0 0,-2 0 0,1 0 1,-2-1-1,0 0 0,-1 1 0,0-1 0,-1-17 1,-1 27-171,-2-30 624,2 33-653,0 1 0,0 0 0,0 0 0,0 0 0,0 0 0,-1 0 0,1 0 1,0 0-1,-1 0 0,1 0 0,-1 0 0,1 0 0,-1 0 0,1 0 0,-1 0 0,0 0 0,1 1 0,-1-1 0,0 0 0,0 0 0,0 1 0,0-1 0,0 1 1,0-1-1,-1 0 0,2 1-16,-1 0-1,0 0 1,0 0 0,1 0 0,-1 0 0,0 0 0,0 1-1,1-1 1,-1 0 0,0 0 0,0 1 0,1-1 0,-1 0-1,0 1 1,1-1 0,-1 1 0,1-1 0,-1 1 0,1-1-1,-1 1 1,1-1 0,-1 1 0,1 0 0,-1-1 0,1 1-1,-1 0 1,-9 23 170,8-19-122,-3 8 78,1 0 0,1 1 0,0-1 0,1 1 1,0 0-1,1 0 0,1 25 0,0-33-97,1-1-1,0 0 1,0 1-1,1-1 0,-1 0 1,1 0-1,0 0 1,0 0-1,1-1 1,4 8-1,-5-9-4,1 0 0,0-1-1,-1 1 1,1-1 0,0 1 0,1-1-1,-1 0 1,0 0 0,0 0 0,1-1 0,-1 1-1,1-1 1,0 0 0,-1 1 0,1-2-1,5 2 1,6-1 27,0 0-1,0-1 0,-1-1 0,1 0 1,24-6-1,73-23-43,-96 26-4,-1-1-10,34-9 0,80-36 0,-89 26 176,-34 19-91,-7 3-28,0 2-53,0 0 1,-1 0 0,1 0-1,0 0 1,0 0 0,0 0 0,0 1-1,-1-1 1,1 1 0,0-1-1,0 0 1,-1 2 0,-19 9 27,0 0 0,1 2 0,0 1 0,1 0 0,1 1 0,0 1 0,1 1 0,1 1 0,-25 35 0,39-50-6,0 0 0,0 0 0,0 0 0,1 0 0,-1 0 0,1 1 0,0-1 0,0 0 0,0 1 0,0-1 0,1 1 0,0-1 0,-1 1 0,1-1 0,0 1 0,1 5 0,0-7-6,0 1 0,0-1 0,0 0 0,0 0 0,0 0-1,1 1 1,-1-1 0,0 0 0,1-1 0,0 1 0,-1 0-1,1 0 1,0-1 0,0 1 0,0-1 0,0 1 0,0-1 0,0 0-1,1 0 1,-1 0 0,0 0 0,1 0 0,-1-1 0,4 2 0,6 0 77,0 0 0,1-1 0,-1 0 0,0-1 0,0-1 1,1 0-1,-1 0 0,13-4 0,-18 3-61,1 0-1,-1-1 1,0 0-1,0 0 1,-1 0-1,1-1 1,-1 0-1,0-1 1,0 1-1,0-1 1,0 0-1,-1-1 1,7-8-1,0-1 38,-1-2 0,-1 1 0,15-34 0,1-13 110,31-113-1,-55 170-179,71-328 192,-69 312-166,-1 10-14,-2 8-19,0-1 1,0 1 0,-1-1-1,1 0 1,-1 1 0,0-1-1,0 1 1,-1-7-1,1 11 3,0 0-1,0 0 0,-1 0 0,1 0 1,0 0-1,0 0 0,0 0 0,0 0 0,0 0 1,0 0-1,0 0 0,0 0 0,0 0 1,0 0-1,0 0 0,0 0 0,0 0 0,0 0 1,-1 0-1,1 0 0,0 0 0,0 0 1,0 0-1,0 0 0,0 0 0,0 0 0,0 0 1,0 0-1,0 0 0,0 0 0,0 0 1,0 0-1,0 0 0,0 0 0,0 0 0,-1 0 1,1 0-1,0 0 0,0 0 0,0 0 1,0 0-1,0 0 0,0 0 0,0-1 0,-9 20-110,1-1 0,1 1-1,-9 38 1,11-42 113,-53 241 346,32-146-518,5-40-3700,17-59 2347,0 0 1,-1 0-1,0-1 1,-1 1-1,-11 16 1,-6 5-2301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1:32.4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29 6240,'-27'-9'2816,"17"6"-2464,7-2 608,6 10-608,-3-10-160,10 2-96,-2-5-384,11 8 160,-6 0-5152,0 3 2880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1:32.7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48 8064,'-26'-8'3648,"47"16"-3168,11-8 1696,4 4-1280,41-4 927,3 0-1087,28-9-160,-4 6-384,21-9 96,-4-1-192,2 1-4735,-20 9 2495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1:34.6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77 3552,'3'-40'2373,"-3"38"-1962,0 0 0,0-1 1,1 1-1,-1 0 0,1 0 1,0-1-1,-1 1 1,1 0-1,0 0 0,0 0 1,0 0-1,1 0 0,-1 0 1,0 1-1,3-4 0,-4 5-346,1 0-1,-1 0 1,0 0 0,0 0-1,1 0 1,-1 0-1,0 0 1,0 0 0,1 0-1,-1 0 1,0 0-1,0 0 1,1 0 0,-1 0-1,0 0 1,0 0-1,0 0 1,1 1 0,-1-1-1,0 0 1,0 0-1,0 0 1,1 0 0,-1 0-1,0 0 1,0 1-1,0-1 1,0 0-1,1 0 1,-1 0 0,0 1-1,0-1 1,0 0-1,0 0 1,0 0 0,0 1-1,0-1 1,1 0-1,-1 0 1,0 1 0,0-1-1,0 0 1,0 0-1,0 1 1,0-1 0,0 0-1,0 1 1,1 15 740,0-13-391,0 21 531,0 0-1,-5 40 0,-12 50 238,1-9-274,-20 184 804,30-207-832,6-76-301,2-9-354,2-11-145,-5 12-20,7-16-51,-1 1 1,2 0 0,0 0 0,1 1 0,1 0 0,0 1 0,25-28 0,-27 34-22,0 2 1,1-1 0,0 1-1,0 0 1,0 1 0,1 0 0,0 0-1,0 1 1,1 1 0,-1 0-1,1 0 1,0 1 0,0 0-1,15-1 1,-21 3 9,0 1 0,0 0 0,1 0 0,-1 1 0,0-1 0,0 1 0,0 0 0,0 1 0,0-1 0,0 1 0,0 0 0,-1 0 0,1 0 0,-1 1 0,1 0 0,-1 0 0,0 0 0,0 0 0,0 1 0,0-1 0,-1 1 0,0 0 0,1 0 0,-1 0 0,-1 1 0,5 8 0,-2-4 36,-1 1 0,-1-1-1,0 1 1,0 0 0,-1-1 0,0 1 0,0 0 0,-1 1 0,-1-1 0,0 0 0,0 0 0,-1 0 0,-2 11 0,0-10 48,0 1-1,-1-1 1,0 0 0,-1-1-1,0 1 1,-1-1-1,0 0 1,-1 0 0,-8 10-1,5-10 1,1-1-1,-1-1 1,-1 1-1,1-1 1,-1-1 0,-1 0-1,1-1 1,-1 0-1,0-1 1,-1 0-1,1-1 1,-1 0 0,0-1-1,0 0 1,0-1-1,-24 1 1,28-4-77,1 0 0,0 0 0,-1 0 0,1-1 0,0 0 0,0 0 0,1-1 0,-1-1 0,0 1 0,1-1 0,0 0 0,0 0 0,0-1 0,-9-8-1,127 13-441,146-23 757,-242 21-292,0-1-1,-1 0 0,1-1 1,-1-1-1,0-1 1,0 1-1,0-2 1,-1 0-1,0-1 0,0 0 1,-1-1-1,0 0 1,11-12-1,18-25 97,33-52 0,36-41 103,-98 125-209,-9 11-43,-1 0 0,1 0 0,0 0 0,0 0 0,0 0 0,0 0 0,5-2 0,-8 5 24,0 0 0,0-1 0,0 1 0,0 0 0,1 0 0,-1 0 0,0 0 0,0 0-1,0 0 1,1 0 0,-1 0 0,0 0 0,0 0 0,0 0 0,1-1 0,-1 1 0,0 0-1,0 0 1,1 0 0,-1 1 0,0-1 0,0 0 0,0 0 0,1 0 0,-1 0 0,0 0-1,0 0 1,0 0 0,1 0 0,-1 0 0,0 0 0,0 0 0,0 1 0,0-1 0,1 0-1,-1 0 1,0 0 0,0 0 0,0 1 0,0-1 0,0 0 0,1 0 0,-1 0 0,0 1-1,0-1 1,0 0 0,0 0 0,0 0 0,0 1 0,0-1 0,-1 13-46,1-9 28,-10 82-40,-1 26-27,9-88 177,2 0 0,5 39 0,-4-60-59,-1-1 1,1 1-1,0 0 1,-1-1-1,1 1 1,1-1-1,-1 0 1,0 1-1,4 3 1,-5-5-10,1 0 0,0 0 1,0 0-1,0 0 0,0 0 0,0 0 0,0-1 1,0 1-1,0 0 0,0-1 0,1 1 0,-1-1 1,0 1-1,0-1 0,0 1 0,1-1 0,-1 0 0,0 0 1,1 0-1,-1 0 0,0 0 0,2 0 0,2-1 34,0-1 0,0 1 0,0-1 0,0 0 0,-1 0 0,1-1 0,-1 1 0,0-1 0,5-4 0,35-33 90,-41 38-144,81-92-17,-59 64-10,2 0 1,40-34-1,-44 48-76,-23 15 96,1 1-1,0-1 1,0 1-1,0-1 1,0 1-1,0-1 1,0 1-1,0 0 1,-1-1-1,1 1 1,0 0-1,0 0 1,0 0-1,0 0 1,0 0-1,0 0 1,0 0-1,0 0 1,0 0-1,0 0 1,0 1-1,0-1 1,2 1-1,-2 0 6,1 1 1,-1 0-1,0-1 0,1 1 1,-1 0-1,0 0 0,0 0 0,0 0 1,-1 0-1,1 0 0,0 0 1,-1 0-1,1 0 0,-1 3 0,2 32-71,-2-32 52,-1 24 12,-1 0 1,-2 0 0,-1 0-1,-9 27 1,6-30-2,-1 0 0,-1-1 1,-1 0-1,-20 33 0,-67 85-2,56-87 178,-3-2 0,-65 63 0,98-106-90,-1 0 1,0-1-1,-17 10 0,25-17-55,0 0 0,0-1 0,0 0 0,-1 1 0,1-2 0,-1 1 0,1-1 0,-1 0 0,1 0 0,-1 0 0,0-1 0,-6 0 0,10 0-19,-1 0 0,0-1-1,1 1 1,-1-1 0,1 1-1,0-1 1,-1 0-1,1 0 1,0 0 0,-1-1-1,1 1 1,0 0 0,0-1-1,0 1 1,0-1-1,0 0 1,0 0 0,-2-3-1,2 2 5,0 0 0,1-1 0,-1 1 0,1 0 0,0-1 0,0 1 1,0-1-1,0 1 0,1-1 0,-1 1 0,1-1 0,0-4 0,1 0-15,-1 1 1,2-1-1,-1 0 1,1 1-1,0-1 0,0 1 1,1 0-1,0-1 1,1 1-1,-1 1 1,1-1-1,7-9 1,-1 6-15,-1 1 1,1 0 0,1 1-1,-1 0 1,16-8 0,61-28 97,-1 10-59,104-27 0,-99 34 34,-80 24-95,75-22 41,-69 22-214,-1-1 1,1 2-1,21-1 1,-37 3-183,0 0 1,0 0 0,1 1-1,-1-1 1,0 0-1,0 0 1,0 1 0,0-1-1,1 0 1,-1 1-1,0-1 1,0 1 0,0 0-1,0-1 1,0 1-1,0 0 1,1 1 0,5 6-5626,3 7 1441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1:37.6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99 2656,'0'1'138,"-1"-1"1,1 0-1,0 1 0,-1-1 1,1 1-1,-1-1 0,1 0 1,0 1-1,0-1 0,-1 1 1,1-1-1,0 1 0,0-1 1,-1 1-1,1-1 0,0 1 1,0-1-1,0 1 0,0-1 1,0 1-1,0-1 0,0 1 1,0-1-1,0 1 0,0 0 1,0 1 1122,-5 2 2606,3-3-3165,6-1 1151,-1-20 2721,-2 18-4551,0 1 0,0-1 0,0 0-1,0 1 1,1-1 0,-1 1 0,1-1 0,-1 1 0,1 0-1,0 0 1,2-2 0,1 0 318,14-10 89,0 2 1,1 0 0,37-13-1,-43 19-347,0 2 0,24-4 0,-36 6-81,4 1-13,1-1 0,-1 1 0,12 1 0,4 0 124,-18-1-115,0 1-1,1 0 0,-1 0 0,0 0 0,0 0 0,0 0 0,0 1 1,0 0-1,-1 0 0,1 0 0,0 0 0,-1 0 0,0 1 0,1-1 1,-1 1-1,0 0 0,0 0 0,-1 1 0,1-1 0,0 0 0,-1 1 1,0 0-1,0-1 0,0 1 0,-1 0 0,1 0 0,0 4 0,0 3 79,-1 0 0,-1-1 0,0 1 0,0-1 0,-4 16 0,-13 54 167,6-39-114,-2 0 0,-2-1 0,-1-1 0,-43 73 0,45-91 14,0-1 0,-2-1 0,-24 24 0,28-31-74,0-2-1,-1 1 0,0-2 0,-1 0 0,-28 14 1,20-12 60,13-6 57,0-1 0,-17 6 1,320-58 1834,-263 44-1960,1 0 62,1 1 1,-1 2-1,61 4 1,-56 5-962,-37-8 750,1 0-1,-1 0 1,0 0-1,0 0 1,0 0-1,0 0 1,1 0-1,-1 0 1,0 0-1,0-1 1,0 1 0,0 0-1,1 0 1,-1 0-1,0 0 1,0 0-1,0 0 1,0 0-1,0-1 1,0 1-1,1 0 1,-1 0-1,0 0 1,0 0-1,0 0 1,0-1-1,0 1 1,0 0 0,0 0-1,0 0 1,0 0-1,0-1 1,0 1-1,0 0 1,0 0-1,0 0 1,0 0-1,0-1 1,1-2-1544,3-1-1110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9:57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14 3968,'-1'0'58,"1"-1"0,0 1 0,0 0 1,-1 0-1,1-1 0,0 1 0,-1 0 0,1-1 1,0 1-1,0 0 0,0-1 0,0 1 0,-1 0 0,1-1 1,0 1-1,0 0 0,0-1 0,0 1 0,0 0 1,0-1-1,0 1 0,0-1 0,0 1 0,0 0 0,0-1 1,0 1-1,0-1 0,1 1 36,-1-1 1,0 1-1,1-1 0,-1 1 1,1 0-1,-1-1 0,1 1 1,-1 0-1,1 0 1,12 3 10872,4 16-7004,-15-14-3679,1 0-1,-1 0 1,0 0-1,0 0 1,-1 1-1,0-1 1,0 1-1,0-1 1,-1 1-1,1 0 1,-1-1-1,-1 7 1,0 2 73,-1 0 0,0 0 1,-8 22-1,7-27-416,-1-1-1,-1 1 1,1-1 0,-1-1-1,-1 1 1,1-1 0,-2 0-1,1 0 1,0 0 0,-1-1-1,0 0 1,-1-1 0,0 1-1,1-1 1,-16 6 0,5-3-747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1:38.4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262 2 6464,'2'-2'3464,"-2"2"-3404,6 5 3249,3 6-713,-8-8-2373,1-1 1,-1 1-1,0 0 0,0 0 1,-1-1-1,1 1 0,0 0 1,-1 0-1,0 0 1,0 0-1,0 0 0,0 0 1,0 0-1,-1 0 0,0 3 1,-1 14 399,-7 261 2081,7-239-2481,-12 140 722,15-154-831,-1-24-88,1-1-1,-1 1 1,0-1 0,0 1-1,0-1 1,0 0 0,-1 5-1,0-7-17,1 1 0,-1-1 1,1 0-1,-1 0 0,0 0 0,0 0 0,1 0 0,-1 0 0,0 0 1,0 0-1,0 0 0,0 0 0,0 0 0,0-1 0,0 1 0,-1 0 1,1-1-1,0 1 0,0-1 0,0 1 0,-1-1 0,1 0 0,0 1 0,-2-1 1,-41 7 168,0-2 1,-68 0 0,110-5-87,-1-1-1,0 1 1,1 0 0,-1-1-1,1 1 1,-1-1 0,1 0-1,-1 1 1,1-1 0,0-1-1,-4-1 1,21-1 224,0 0-1,28-3 1,86 2-4,25-2-52,-123 3-133,32-7 0,-27-1-2441,-35 11 2287,0 1-264,0 0 0,0-1 1,0 1-1,0-1 1,0 1-1,1-1 1,-1 0-1,0 0 0,0 1 1,-1-1-1,1 0 1,0 0-1,0 0 1,0 0-1,-1 0 0,1 0 1,0 0-1,0-1 1,7-11-2227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1:38.7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45 9312,'-19'0'4192,"28"-5"-3616,4 2 1919,10 6-1471,22-3 928,8 0-1152,10-3-128,1 3-448,-1-5 64,-5 2-160,0-6 0,-3 9-64,-2-8-1024,-8 5 512,0-5-5311,-4 8 3167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1:39.4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286 9 6304,'-2'-2'429,"0"-3"1291,5 3-344,-3 4-1043,0 0 1,0-1-1,0 1 0,0 0 0,-1-1 1,1 1-1,0-1 0,-1 1 1,1-1-1,-2 3 0,2-2-10,-6 14 475,0-1 0,-1 0 0,-1 0 0,-16 24 0,-46 51 1386,48-64-1898,1 1 0,1 1 0,-18 35-1,-14 48 553,48-102-672,1-2 143,5-10 277,13-29-102,-3 7-438,20-33 0,26-20-166,-22 32 59,5-6 214,19-29 392,-35 46-379,-24 35-164,-1 0 1,0 0 0,0 0 0,0 0-1,1 0 1,-1 0 0,0 0 0,0-1-1,0 1 1,1 0 0,-1 0 0,0 0-1,0 0 1,0 0 0,1 0 0,-1 0-1,0 1 1,0-1 0,0 0-1,1 0 1,-1 0 0,0 0 0,0 0-1,0 0 1,1 0 0,-1 0 0,0 0-1,0 0 1,0 1 0,0-1 0,0 0-1,1 0 1,-1 0 0,0 0 0,0 1-1,0-1 1,0 0 0,0 0 0,0 0-1,0 0 1,1 1 0,-1-1 0,0 0-1,0 0 1,0 0 0,0 1 0,0-1-1,0 0 1,0 1 0,5 10 84,2 13 293,7 46 1,-4-16-28,35 163 431,-40-188-660,-3-11-31,2-1 0,0 0 0,8 23 0,-8-34-650,2-23-8171,-3 5 5918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1:39.8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6 6144,'-32'-5'2784,"14"10"1952,23-5-2208,3 6-1441,5-1 705,6-1-1024,4 1-192,3-2-352,-4 0-32,1 2-96,-4-5-608,-1 4 256,-1-4-5311,1 5 3039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1:40.1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 7552,'-1'0'287,"0"0"1,0 0-1,1 0 1,-1-1-1,0 2 0,0-1 1,0 0-1,0 0 1,0 0-1,0 0 1,0 1-1,0-1 1,0 0-1,0 1 1,0-1-1,1 1 0,-1-1 1,0 1-1,0-1 1,1 1-1,-1-1 1,0 1-1,0 1 1,0-1 195,1 1 0,-1 0 0,1-1 0,0 1 0,0 0 0,0-1 0,0 1 0,0 0 0,0-1 0,1 4 0,0 11-317,-2 70 1604,3 112-601,4-152-858,2-1 0,16 54 0,-12-68-670,-2-8-4455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1:40.5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80 7968,'-11'-10'2565,"11"10"-2494,0 0-1,0-1 1,0 1 0,-1-1-1,1 1 1,0-1 0,0 1-1,0-1 1,0 1-1,0-1 1,0 1 0,0-1-1,0 1 1,1-1 0,-1 1-1,0-1 1,0 1 0,0-1-1,0 1 1,1-1 0,-1 1-1,0-1 1,1 1-1,-1 0 1,1-2 163,0 1 167,1-1 0,-1 1 0,1 0 0,-1-1 0,1 1 0,0 0 0,0 0 0,-1 0-1,1 0 1,0 0 0,0 0 0,0 1 0,3-2 0,6-1 967,5-4-563,0 2 0,0 0-1,33-5 1,52-1-121,-100 11-678,129 1 855,-62 1-4357,-34-2-1986,0-2-3552,-15 1 5066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1:40.8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0 9056,'-1'1'196,"1"-1"1,0 0 0,-1 1 0,1-1-1,0 1 1,0-1 0,-1 1-1,1-1 1,0 0 0,0 1 0,0-1-1,0 1 1,-1-1 0,1 1-1,0-1 1,0 1 0,0-1 0,0 1-1,0-1 1,0 1 0,0-1-1,0 1 1,1 0 0,3 16 1935,-1-4 22,-1 5-812,-1 1 0,-2 29 0,0-4-541,1-35-933,-5 320 1543,-4-186-9991,8-115 4607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1:41.3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508 5 4224,'-5'-3'846,"0"1"1622,1 12-630,-4 10-71,-12 21 0,10-19-912,-2 0 153,0-1 0,-30 40 0,-37 32 789,62-74-1530,-14 16 62,1 2 1,3 1 0,1 1-1,-36 72 1,38-62-51,3 1 1,-19 65 0,31-82-145,1 1 0,2 0 0,1 1 0,0 63 0,6-70-67,1 1-1,1-1 0,2 0 0,1 0 0,1 0 1,1-1-1,1 0 0,2-1 0,25 46 0,-18-43 59,2 0 0,1-1 0,1-1 0,35 32 0,19 6 108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1:42.1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31 5728,'-3'-19'1840,"3"18"-1769,0 1-1,0-1 1,0 1 0,0-1 0,0 1-1,0-1 1,0 1 0,0 0 0,1-1 0,-1 1-1,0-1 1,0 1 0,0-1 0,1 1 0,-1 0-1,0-1 1,0 1 0,1 0 0,-1-1 0,0 1-1,1 0 1,-1-1 0,0 1 0,1 0-1,-1 0 1,0-1 0,1 1 0,-1 0 0,1 0-1,-1 0 1,1 0 0,-1-1 0,0 1 0,1 0-1,-1 0 1,1 0 0,-1 0 0,1 0-1,-1 0 1,1 0 0,0 1 0,-1-1 28,11 0 700,0 1 1,-1 1-1,1 0 1,-1 0 0,13 5-1,49 22 1171,-43-14-1365,0 0 0,-1 2 1,-1 1-1,39 34 0,-30-20 66,-2 2 1,43 55-1,-58-64-384,-2 1 0,0 0 0,-2 2 0,-1-1-1,-1 2 1,-1 0 0,-2 1 0,11 52 0,-9-21-69,-4-1 1,-2 2-1,-4 109 1,-10-54 117,-25 123 0,23-187-327,-2 0 0,-25 68-1,-4-29-4098,12-42 117,20-37-176,-16 17 0,-8 6-1547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1:42.8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350 3 5568,'0'0'110,"0"0"0,-1-1 1,1 1-1,0 0 0,-1 0 1,1-1-1,-1 1 0,1 0 1,0 0-1,-1 0 0,1-1 1,-1 1-1,1 0 0,-1 0 1,1 0-1,-1 0 0,1 0 1,0 0-1,-1 0 0,1 0 1,-1 0-1,1 0 0,-1 0 1,1 1-1,-1-1 0,1 0 1,0 0-1,-1 0 0,1 0 1,-1 1-1,1-1 0,0 0 1,-1 0-1,1 1 0,0-1 0,-1 0 1,1 1-1,-8 17 2090,4-8-1435,-85 176 4925,8-37-3556,56-102-1704,2 1-1,2 1 1,2 1 0,-17 76 0,27-89-132,2 1 0,1-1 0,-1 61 1,8-71-199,0 0 0,1 0 0,2-1 0,1 1 0,1-1 0,10 28 0,0-13 42,2 0-1,1-1 1,28 41-1,-31-57-222,1 0 0,1-1 0,1-1 0,0-1 0,43 34 0,-52-48-268,0 0-1,0-1 0,11 5 1,-9-6-973,0-1 1,0 0 0,0 0-1,19 2 1,43 2-3185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5:21.0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1 108 3904,'-1'-13'2227,"3"1"5626,25 20-6819,2-1-526,-14-3-180,0-1 1,26 2-1,-1-3 90,-1-2-1,1-2 0,-1-1 0,67-15 0,23-21 329,-117 35-651,23-10 266,-34 14-327,0-1 1,0 1-1,0-1 1,0 1-1,0-1 1,0 1 0,0-1-1,0 0 1,0 0-1,-1 1 1,1-1 0,0 0-1,0 0 1,-1 0-1,1 0 1,-1 0-1,1 0 1,0 0 0,-1 0-1,0 0 1,1-2-1,-1 2-212,0 0-1,0 1 0,0-1 1,-1 0-1,1 1 0,0-1 1,0 1-1,-1-1 1,1 1-1,-1-1 0,1 1 1,0-1-1,-1 1 0,1-1 1,-1 1-1,1-1 0,-1 1 1,1 0-1,-1-1 0,1 1 1,-1 0-1,0-1 0,1 1 1,-1 0-1,1 0 1,-1 0-1,-1-1 0,2 1-104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9:59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9 4896,'-9'-8'10682,"6"7"-7950,3 7-1279,3 7-257,1-3-553,-1 0-1,3 14 1,4 14 5,53 156 1070,-47-137-1297,11 85 0,-8 56 49,-18-175-418,1 21 255,-5 64 0,2-106-290,1 0-1,0 0 0,-1 0 1,0 0-1,1 0 0,-1 0 1,0 0-1,0 0 0,0 0 1,0 0-1,-1 0 0,1 0 1,0-1-1,-1 1 0,1-1 1,-1 1-1,0-1 0,1 1 1,-1-1-1,0 0 0,0 0 1,0 0-1,0 0 0,0 0 1,0 0-1,0-1 1,0 1-1,0-1 0,0 1 1,0-1-1,-1 0 0,1 0 1,0 0-1,0 0 0,0 0 1,0 0-1,-1 0 0,1-1 1,0 0-1,0 1 0,0-1 1,0 0-1,0 0 0,0 0 1,-2-1-1,0-1-20,-1 0 0,0 0 0,1 0-1,-1-1 1,1 1 0,0-1 0,0 0 0,1-1-1,-1 1 1,1-1 0,0 1 0,0-1 0,-3-7-1,0-1 19,1 0-1,1 0 0,0-1 1,1 1-1,0-1 0,1 0 1,0 0-1,1 0 0,2-18 1,2 11 72,1 0 1,0 1-1,2 0 0,0 0 1,2 1-1,0-1 1,21-34-1,8-3 520,49-57 1,-41 55-287,-24 32-368,-4 3-168,1 1 1,1 1-1,0 1 1,23-19-1,-21 27-525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1:44.1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16 145 3488,'-8'-3'917,"8"3"-803,0 0-1,-1 0 0,1 0 0,0 0 0,0 0 0,-1 0 1,1 0-1,0 0 0,-1 0 0,1 0 0,0 0 0,-1 0 1,1 0-1,0-1 0,0 1 0,-1 0 0,1 0 1,0 0-1,0 0 0,-1-1 0,1 1 0,0 0 0,0 0 1,0-1-1,-1 1 0,1 0 0,0 0 0,0-1 0,0 1 1,0 0-1,-1 0 0,1-1 0,0 1 0,0 0 1,0-1-1,2-6 4816,2-2-3240,4 0-976,0 1 0,1 0 0,1 0 0,-1 1 0,1 0 0,0 1 0,12-6 0,0 2-431,1 1-1,36-10 1,-41 14-271,0 1 0,1 1-1,-1 1 1,1 1 0,0 0-1,30 3 1,-39-1 30,0 1 0,0 0 0,1 0 0,-1 1 1,-1 1-1,1-1 0,0 2 0,-1-1 0,0 1 0,0 1 1,0 0-1,-1 0 0,12 11 0,-18-15-13,0 1 0,0-1 0,0 1 1,-1-1-1,1 1 0,0 0 0,-1 0 0,0 0 0,0 0 0,0 0 1,0 0-1,0 0 0,-1 0 0,1 0 0,-1 0 0,0 0 0,0 1 1,0-1-1,-1 0 0,1 0 0,-1 4 0,-2 5 85,-1 0 1,0 0-1,-11 21 0,14-30-108,-23 42 125,-1-1-1,-2-1 0,-61 72 1,31-49-13,-3-3 0,-70 56 1,93-83 220,23-21-47,20-15 25,-1 0-1,1 0 1,0 0 0,12-3 0,64-9 96,0 4 0,1 3-1,108 9 1,-175-3-857,-1-1-1,19-2 1,-29 1-540,0 0 0,0 0 1,1 0-1,-1-1 0,0 1 1,0-1-1,-1-1 0,1 1 0,8-6 1,10-9-2813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1:45.1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439 31 5984,'-3'-17'1920,"3"17"-1890,0 0 0,0 0 0,0-1 1,-1 1-1,1 0 0,0-1 0,0 1 1,0 0-1,0-1 0,1 1 0,-1 0 1,0-1-1,0 1 0,0 0 0,0 0 1,0-1-1,0 1 0,0 0 0,1-1 1,-1 1-1,0 0 0,0 0 0,0-1 1,0 1-1,1 0 0,-1 0 0,0 0 0,0-1 1,1 1-1,-1 0 0,0 0 0,0 0 1,1 0-1,-1-1 0,1 1 22,-1 0 1,0 0-1,0 0 0,0 0 0,0 0 1,1 0-1,-1 0 0,0 0 0,0 0 0,0 0 1,0 0-1,0-1 0,1 1 0,-1 0 1,0 0-1,0 0 0,0 0 0,0 0 0,0 0 1,0-1-1,0 1 0,0 0 0,0 0 1,0 0-1,1 0 0,-1-1 0,0 1 1,0 0-1,0 0 0,0 0 0,0 0 0,0-1 1,0 1-1,0 0 0,0 0 0,-3 7 6027,0 5-5449,0 4 413,0 1 0,-11 29 0,7-27-596,-6 32-1,4 19 362,-2 128 0,24 90 984,-12-280-1783,0 5 299,-2-13-296,1 1-1,-1-1 0,1 1 1,-1-1-1,1 0 1,-1 1-1,1-1 1,-1 0-1,0 1 1,1-1-1,-1 0 1,1 0-1,-1 0 1,0 1-1,1-1 1,-1 0-1,0 0 1,1 0-1,-1 0 0,0 0 1,1 0-1,-2-1 1,-57 5-72,-1 2 1,-68 15-1,105-16 138,-55 14-265,68-18 413,9-1-225,1 0 0,-1 0 1,0 0-1,0 0 1,1 0-1,-1 0 0,0 0 1,1 0-1,-1 0 0,0 0 1,1 1-1,-1-1 1,0 0-1,1 1 0,-1-1 1,1 0-1,-2 1 1,-4 1 227,15-3 43,9 0 172,37-7 1,-13 1-166,294-12 163,-286 20-366,58-2 104,-53-6-1366,-20-2-3419,-16 4 2247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1:45.4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63 6720,'-13'-7'2170,"5"7"-603,7 0-829,5 0 701,54-11 4363,32 5-3262,-48 4-1725,151-11 891,137-7-1166,-214 16-5138,-65 8 1830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1:46.8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220 59 2144,'1'-3'289,"-1"2"-181,1 0 1,-1 0-1,0 0 1,1 0-1,-1 0 1,1 0-1,0 0 1,-1 0-1,1 0 1,0 0-1,-1 0 1,1 0-1,0 0 1,0 1-1,0-1 1,1-1-1,0 1 226,-1 0-1,0 1 0,0-1 1,0 0-1,-1 0 0,1-1 1,0 1-1,0 0 1,-1 0-1,1 0 0,0 0 1,-1-1-1,1 1 0,0-2 1,-1 2-88,0 0 1,1 1-1,-1-1 1,0 0-1,1 0 0,-1 0 1,0 0-1,0 1 1,0-1-1,0 0 1,0 0-1,0 0 0,0 0 1,0 0-1,0 0 1,0 0-1,0 1 1,-1-1-1,1 0 0,-1-1 1,0 1-118,0 1 0,0 0 0,0 0 0,0-1 0,0 1 0,0 0 1,0 0-1,0 0 0,0 0 0,0 0 0,0 0 0,0 1 0,0-1 0,0 0 0,0 0 0,0 1 1,0-1-1,1 1 0,-1-1 0,0 1 0,0-1 0,0 1 0,0-1 0,-1 2 0,-24 22 866,17-16-540,-37 33 844,23-22-976,1 1 1,1 0 0,1 2 0,-24 32-1,43-53-299,0 0-1,0 1 1,0-1 0,0 0-1,1 1 1,-1-1-1,0 1 1,1-1-1,-1 1 1,1-1 0,-1 1-1,1 0 1,0-1-1,0 1 1,-1 0-1,1-1 1,0 1 0,1 0-1,-1-1 1,0 1-1,0-1 1,1 1-1,-1 0 1,1-1-1,-1 1 1,1-1 0,0 1-1,-1-1 1,1 1-1,0-1 1,0 0-1,0 0 1,0 1 0,0-1-1,1 0 1,-1 0-1,0 0 1,1 0-1,-1 0 1,0 0 0,1 0-1,1 0 1,2 2 47,0-1 0,0 0 1,0-1-1,0 1 0,0-1 1,0 0-1,1 0 0,-1 0 1,0-1-1,1 0 0,-1 0 1,1 0-1,-1-1 1,0 0-1,0 0 0,1 0 1,7-3-1,-7 2-44,0-1 1,0 0-1,0 0 1,-1 0-1,1 0 1,-1-1-1,0 0 0,0 0 1,0 0-1,-1-1 1,1 0-1,-1 0 1,0 0-1,5-8 1,-1-3-38,0-1 0,-1-1 1,-1 1-1,4-19 1,-9 28 5,-3 8 33,-1 17 47,3-5 47,1-1 1,0 1-1,1 0 0,1-1 1,6 20-1,-6-23-4,0-1 1,1 1-1,-1 0 0,2-1 0,-1 1 0,1-1 1,0-1-1,10 11 0,-13-15-118,1 0 0,0 0 0,-1 0 0,1-1 1,0 1-1,0-1 0,0 0 0,0 1 0,0-1 0,0-1 0,1 1 0,-1 0 0,0-1 0,0 1 0,1-1 0,-1 0 0,0 0 0,0-1 0,5 0 1,4-1-1856,1-2 1,-1 1 0,19-9-1,-24 9 25,24-9-1621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1:47.5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9 3808,'-10'-9'8096,"10"23"-3361,-2 53-439,-6 36-2047,1 9-1199,4-43-616,3 0-1,11 79 1,-11-148-447,3 20 655,0-16-1239,-1-12-2293,5-50-8683,-3 27 8309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1:47.9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5 7040,'-26'-4'2282,"26"4"-2228,-1 0 1,0 0-1,1-1 0,-1 1 0,0 0 0,1 0 0,-1 0 0,1 0 0,-1 0 0,0 0 0,1 1 0,-1-1 1,0 0-1,1 0 0,-1 0 0,1 1 0,-1-1 0,1 0 0,-1 1 0,0-1 0,1 0 0,-1 1 0,1-1 1,0 0-1,-2 2 0,-3 1 3622,13-2-204,-1 2-2777,-1 0 1,1 0 0,0 0 0,0-1-1,0 0 1,1 0 0,13 1-1,57-1 724,-70-2-1198,213-14 824,-182 4-3360,-10 3-3983,-8 5 2672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1:48.3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6880,'2'72'13408,"3"5"-9604,2 93-2910,-7 177 573,4-293-1172,0-12-4708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1:48.9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5472,'-6'0'2131,"26"4"666,60 38 2945,-54-27-4547,-1 1 0,38 34 0,-23-12-252,-2 3 0,-1 1-1,39 60 1,-53-71-568,-2 2 1,-1 1-1,-1 1 1,27 72-1,-31-52-75,-3 0 0,-2 1 0,4 76 0,-11-81-120,-3-1-1,-2 0 1,-15 91 0,10-107-106,-1-1 0,-2 0 0,-1 0 0,-2-1 0,-1-1 0,-26 42 0,-1-14-932,5-6 207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2:15.1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1049 2560,'0'0'1147,"10"5"-438,-7-2-423,1-1 0,0 1 0,-1-1 0,1 0 0,0 0 0,0-1-1,0 1 1,0-1 0,0 0 0,0 0 0,1 0 0,6 0 0,-7-1-157,-1 0-1,0-1 0,1 1 1,-1-1-1,0 0 1,0 0-1,0-1 1,0 1-1,0 0 1,0-1-1,0 0 0,0 0 1,-1 0-1,1 0 1,-1 0-1,4-4 1,2-3 144,0-1 0,12-20 0,71-131 911,-35 58-699,35-81 182,-70 128-531,25-95 0,4-101 77,-49 248-225,-1-1-78,1 0-1,0 0 1,0 1 0,3-7 0,-4 11 82,0-1 1,0 1 0,0-1 0,1 1 0,-1-1-1,0 1 1,0-1 0,0 1 0,1 0 0,-1-1-1,0 1 1,1 0 0,-1-1 0,0 1 0,1 0-1,-1-1 1,1 1 0,-1 0 0,0 0 0,1-1 0,-1 1-1,1 0 1,-1 0 0,1 0 0,-1 0 0,1-1-1,-1 1 1,1 0 0,-1 0 0,1 0 0,-1 0-1,1 0 1,-1 0 0,1 1 0,-1-1 0,0 0-1,1 0 1,-1 0 0,1 0 0,-1 0 0,1 1 0,-1-1-1,1 0 1,-1 0 0,0 1 0,1-1 0,-1 0-1,0 1 1,1-1 0,-1 0 0,1 1 0,2 2 1,-1 0 1,1 0-1,-1 0 1,0 0 0,0 0-1,0 1 1,0-1-1,0 0 1,1 5 0,10 36-75,-10-31 70,31 121 63,31 258 0,-61-350 8,9 177 172,-12-211-129,-1 0 1,0 0 0,-1 0-1,0 0 1,0 0 0,-1 0 0,0 0-1,0 0 1,-1 0 0,-6 13 0,8-20-54,0 1 0,0-1 0,1 0 0,-1 1 0,0-1 0,0 0 0,-1 0 0,1 0 0,0 0 0,0 0 0,0 0 0,-1 0 0,1-1 0,0 1 0,-1 0 0,1-1 0,0 1 0,-1-1 1,1 1-1,-1-1 0,1 0 0,-1 0 0,1 1 0,-1-1 0,1 0 0,-3-1 0,-1 0 74,0 0-1,0 0 1,0-1-1,0 0 1,0 0 0,-5-3-1,-4-4-61,1 0 0,1 0 0,-1-2-1,2 1 1,-1-1 0,-10-14 0,-2-2-92,-76-81-281,86 94 183,6 6-220,0 0 1,0 1-1,-17-13 0,25 20 334,0 0 0,0 0 0,-1 0 0,1 0 0,0 0 1,0 0-1,0-1 0,0 1 0,0 0 0,0 0 0,0 0 0,0 0 0,0 0 1,0 0-1,-1 0 0,1 0 0,0 0 0,0 0 0,0 0 0,0 0 0,0 0 1,0 0-1,0 0 0,0 0 0,0 0 0,-1 0 0,1 0 0,0 0 0,0 0 1,0 0-1,0 0 0,0 0 0,0 0 0,0 0 0,0 1 0,0-1 0,0 0 1,-1 0-1,1 0 0,0 0 0,0 0 0,0 0 0,0 0 0,0 0 0,0 0 1,0 6-262,5 8 36,-2-7 210,1-1 0,0 1-1,1-1 1,0 0 0,0-1 0,0 1 0,1-1-1,-1 0 1,11 7 0,-1-2 5,0-1 0,0-1 0,20 8 1,-24-11 69,1-1 1,0-1-1,1 1 1,-1-2-1,0 0 1,1 0 0,20-1-1,-25-1 9,1-1 1,-1 0-1,0 0 0,0-1 0,0 0 1,0 0-1,-1-1 0,1 0 0,0-1 1,-1 1-1,0-1 0,0-1 0,7-5 1,-1-1 83,-1-1 0,0-1 0,-1 1 1,0-2-1,11-18 0,-6 6-33,-2-1 0,13-32 0,-8-1-69,-17 52-62,-3 8-142,-5 17-18,3 14 86,1 1-1,2 38 0,1-20 203,-1-34-80,1 0 0,1-1 0,4 19-1,-4-26-6,0 0 0,1 0 0,0 0 0,0 0-1,1-1 1,-1 1 0,10 12 0,-12-18 6,1-1 1,-1 1 0,0 0 0,1-1 0,-1 1-1,1-1 1,-1 0 0,1 1 0,0-1 0,0 0 0,-1 0-1,1 0 1,0 0 0,0 0 0,0-1 0,0 1-1,0-1 1,0 1 0,0-1 0,0 0 0,0 1 0,0-1-1,1 0 1,-1 0 0,0-1 0,0 1 0,0 0 0,0-1-1,2 0 1,4-3 13,-1-1 0,-1 0 1,1 0-1,-1 0 0,0-1 0,0 0 0,0 0 0,6-10 0,3-1 61,86-101-18,-27 39-233,-64 70 132,0 0 0,1 0 1,0 1-1,0 1 0,24-11 1,-33 16 7,1 1 0,0 0 1,0 0-1,0 0 0,0 1 0,0-1 0,0 1 1,-1-1-1,1 1 0,0 0 0,0 0 1,0 1-1,0-1 0,0 0 0,5 3 0,-5-2 22,-1 0-1,0 0 1,0 1-1,1-1 1,-1 1 0,0 0-1,0 0 1,-1-1-1,1 1 1,0 0-1,-1 1 1,1-1-1,-1 0 1,0 0-1,1 1 1,-1-1-1,0 1 1,0 2-1,2 4 11,0 1 0,-1 0-1,-1 0 1,0 0 0,0 12-1,-3 54 156,0-46-108,2-17-39,-1 5 191,-4 28 1,4-41 278,2-6-160,5-13-22,7-21-264,-5 9-59,-3 8-27,0 0 0,2 0 0,0 1 0,1 0-1,16-24 1,-22 38-10,0 0-1,1 0 0,0 0 0,0 1 0,4-4 0,-7 6 38,0-1 1,1 1 0,-1 0-1,0-1 1,1 1-1,-1 0 1,1 0-1,-1 0 1,0-1-1,1 1 1,-1 0-1,1 0 1,-1 0-1,1 0 1,-1 0 0,1 0-1,-1 0 1,0 0-1,1 0 1,-1 0-1,1 0 1,-1 0-1,1 0 1,-1 0-1,1 0 1,-1 0-1,1 0 1,-1 1 0,0-1-1,1 0 1,-1 0-1,1 1 1,-1-1-1,0 0 1,1 0-1,-1 1 1,0-1-1,1 0 1,-1 1-1,0-1 1,0 1 0,1-1-1,-1 0 1,0 1-1,0-1 1,1 1-1,-1-1 1,0 1-1,0-1 1,0 0-1,0 1 1,0-1-1,0 1 1,0-1 0,0 1-1,3 21 103,-1-1 0,-2 0 0,0 0 0,-5 39 0,4-54-71,1-1 0,0 0 0,0 0 0,0 0 0,1 7 0,-1-11-21,0-1 1,0 0 0,0 0 0,1 0-1,-1 1 1,0-1 0,0 0 0,0 0-1,0 0 1,1 0 0,-1 1-1,0-1 1,0 0 0,0 0 0,0 0-1,1 0 1,-1 0 0,0 0-1,0 0 1,0 0 0,1 1 0,-1-1-1,0 0 1,0 0 0,1 0 0,-1 0-1,0 0 1,0 0 0,1 0-1,-1 0 1,0 0 0,0 0 0,0-1-1,1 1 1,-1 0 0,0 0 0,0 0-1,0 0 1,1 0 0,-1 0-1,0 0 1,0 0 0,0-1 0,1 1-1,-1 0 1,0 0 0,0 0-1,0 0 1,0-1 0,0 1 0,1 0-1,-1-1 1,5-9 19,0 0-1,4-12 1,-1 0-22,-6 19-4,6-15 43,18-30-1,-23 44-59,-1 0 0,1 0 0,0 0 0,0 1 0,0 0 1,1-1-1,-1 1 0,1 0 0,0 1 0,0-1 0,0 1 0,0-1 1,6-1-1,-8 4 8,-1-1-1,0 1 1,1 1 0,-1-1 0,1 0 0,-1 0 0,1 0 0,-1 1-1,0-1 1,1 1 0,-1-1 0,0 1 0,1-1 0,-1 1 0,0 0-1,0 0 1,0 0 0,0 0 0,0 0 0,0 0 0,0 0 0,0 0-1,0 0 1,0 0 0,0 0 0,1 3 0,1 2-30,1-1 0,-1 1-1,0 0 1,3 11 0,-4-10 9,2 9 8,2 0-1,-1 0 1,14 24 0,-17-36 47,0 0 1,1-1 0,-1 1-1,1-1 1,0 0 0,0 1 0,0-1-1,0-1 1,0 1 0,1 0 0,-1-1-1,1 0 1,0 0 0,0 0-1,-1 0 1,1 0 0,1-1 0,-1 0-1,6 2 1,-6-3-2,0 0 1,0 0-1,0 0 1,0-1-1,-1 0 0,1 1 1,0-1-1,0-1 0,-1 1 1,1 0-1,-1-1 0,1 0 1,-1 0-1,1 0 1,2-2-1,7-7 56,0 0 0,13-14 0,-17 16-47,9-10-53,-1 0 0,27-40-1,-8 11-125,-35 47 142,-1 1 1,0 0-1,0-1 1,1 1-1,-1-1 0,0 1 1,0 0-1,1 0 0,-1-1 1,0 1-1,1 0 1,-1-1-1,0 1 0,1 0 1,-1 0-1,0 0 0,1-1 1,-1 1-1,1 0 1,-1 0-1,0 0 0,1 0 1,-1 0-1,1 0 0,-1 0 1,1 0-1,-1 0 1,0 0-1,1 0 0,-1 0 1,1 0-1,-1 0 0,1 0 1,-1 0-1,0 1 1,1-1-1,-1 0 0,0 0 1,1 0-1,-1 1 0,1-1 1,-1 0-1,0 0 1,0 1-1,1-1 0,-1 0 1,0 1-1,1-1 0,-1 0 1,0 1-1,0-1 1,0 1-1,1 0 0,10 27-68,-9-21 87,4 14 114,3 22-1,-6-26-219,1-1-1,10 30 1,-10-38 133,0 0 1,0-1 0,9 13-1,-11-17-20,0 0 1,0 0-1,1-1 0,-1 1 0,1-1 1,0 0-1,0 0 0,0 0 0,0 0 1,0 0-1,6 2 0,-7-4-8,0 1-1,0-1 1,0 0-1,0 0 1,0 0-1,0 0 1,0 0 0,1 0-1,-1-1 1,0 1-1,0-1 1,-1 1-1,1-1 1,0 0-1,0 0 1,0 0-1,0 0 1,-1 0 0,1 0-1,0 0 1,-1-1-1,1 1 1,1-3-1,2-1 13,0-1 0,-1 1-1,0-1 1,0 0 0,4-9-1,21-40 26,23-50 59,-51 102-92,0 1 0,0-1-1,-1 0 1,1 0 0,-1 1 0,1-1-1,-1 0 1,0-4 0,0 4-41,0 3 28,0-1 1,0 1 0,0 0-1,0 0 1,0-1 0,0 1-1,0 0 1,0 0 0,-1-1-1,1 1 1,0 0 0,0 0 0,0-1-1,0 1 1,0 0 0,-1 0-1,1-1 1,0 1 0,0 0-1,0 0 1,-1 0 0,1 0-1,0-1 1,0 1 0,-1 0-1,1 0 1,0 0 0,0 0-1,-1 0 1,1 0 0,0 0-1,0 0 1,-1-1 0,1 1-1,0 0 1,-1 0 0,-8 2 68,-1 1-132,7-2 48,1 0-1,-1-1 0,0 2 0,1-1 0,-1 0 0,1 0 0,-1 1 0,-2 2 0,5-4 24,-3 2 25,1 0 0,-1 0 0,1 0 0,-1 0 0,0 0 0,0-1 0,0 1 0,0-1 0,0 0-1,-3 1 1,38-52 307,6 3-124,-24 31-140,15-21-1,-17 19-51,0-1 0,-1 0-1,-1-1 1,-1 0 0,11-36 0,-13 25 18,-2 0 0,-1-1 0,0-40 0,-4 36-16,-1 0 0,-3 0 0,-9-48 0,10 74-53,0 0 0,-8-16 1,9 22 0,1 1 1,-1 0-1,0-1 1,0 1-1,-1 0 0,1 0 1,-1 1-1,1-1 1,-6-4-1,7 6 17,0 1-1,0 0 0,0-1 0,0 1 0,0 0 1,0-1-1,0 1 0,0 0 0,0 0 0,0 0 1,0 0-1,0 0 0,0 0 0,0 0 1,0 0-1,0 0 0,0 0 0,0 1 0,0-1 1,0 0-1,0 1 0,0-1 0,0 1 0,0-1 1,0 1-1,0-1 0,1 1 0,-3 1 0,0 1-28,0 0 0,1 0 0,-1 0 0,0 0 0,-2 5 0,0 2 0,0 0 1,1 0 0,0 0-1,1 0 1,0 1-1,1-1 1,-2 18 0,0-3-18,-6 42-69,2 1 1,4-1 0,4 88-1,2-88 118,5 60-141,-3-96 5,21 115 376,-21-128-208,2-1 1,0 1-1,0-1 1,2 0-1,18 30 1,-23-41 58,-2-5-78,-1 1 1,1-1-1,0 0 0,-1 0 1,1 0-1,0 0 1,0 0-1,0 0 0,0 0 1,0-1-1,0 1 0,0 0 1,0 0-1,0-1 0,1 1 1,-1-1-1,0 1 1,0-1-1,1 1 0,-1-1 1,2 0-1,-1 1 39,0-1 1,0 0-1,0-1 0,0 1 0,0 0 1,0 0-1,3-2 0,-6 3-16,-4 0 30,0 2-81,-1 0 1,1 0-1,0 0 1,1 0-1,-7 6 1,-19 12 113,23-19 105,7-5-114,7-7-95,105-108 303,-91 94-354,6-6 111,28-42 0,-15 23-291,-22 26 377,-17 22-123,-1 1 0,1-1 0,0 0 0,0 1 0,-1-1 0,1 1 0,0-1 0,0 1 0,0-1 0,0 1 0,0-1 0,0 1 0,0 0 0,1-1 0,1 1-273,4 1-695,1 10-5635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2:16.3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69 12 5632,'-42'-12'2560,"29"29"-2208,5-9-416,8-1-32,-5 6-160,5 2 128,5-4 640,3 6-288,15-14 576,9 6-480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29:59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30 2560,'0'-3'308,"0"2"-127,0-1 1,0 1-1,0-1 1,0 0-1,0 1 0,0-1 1,0 0-1,1 1 1,-1-1-1,0 1 1,1-1-1,-1 1 0,3-6 2535,-3 7-2675,-6 1 2376,4 0-2181,1-1-1,0 0 1,0 1-1,-1-1 0,1 1 1,0 0-1,0-1 1,0 1-1,0 0 1,0 0-1,0-1 0,-1 3 1,-9 16 1023,1 0 0,1 1 0,-8 27 0,9-25-514,-82 277 3047,23 41-2869,36-112-549,26-172-400,3 1 1,4 60 0,0-101-451,0-1-1,0 0 1,2 0 0,0 0-1,0 0 1,1 0-1,1-1 1,11 19-1,26 36-2083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2:16.6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0 5216,'-19'9'2368,"11"11"-2048,3-12-96,10 4-192,-2-4 672,12 3-352,2-7-2784,6 1 1312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2:19.4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399 716 2912,'0'0'923,"0"-7"581,-30 9 1983,20-1-3257,0 1-1,0 0 0,0 0 1,1 1-1,-1 1 0,1-1 1,-1 2-1,-10 6 0,-8 7-175,1 1-1,-41 39 0,48-40 8,0 1-1,2 1 1,0 0-1,1 2 1,-20 35-1,34-53-34,1 0 1,0 0-1,0 1 0,0-1 1,1 1-1,-1-1 0,1 1 1,0-1-1,0 1 0,1 0 0,0 0 1,0-1-1,0 9 0,1-10 9,0-1 0,-1 1 0,1 0 0,0-1 0,0 1 0,1-1 0,-1 1 0,1-1 0,-1 0 0,1 1 0,0-1 0,-1 0 0,1 0 0,0 0 0,0-1 0,1 1 0,-1 0 0,0-1 0,1 1 0,-1-1 0,0 0 0,1 0 0,0 0 0,3 1 0,0 0 51,1 0 0,-1-1 1,1 0-1,-1 0 0,1-1 1,0 0-1,-1 0 1,1 0-1,-1-1 0,13-2 1,-10 0 1,0 0 1,-1 0-1,0-1 1,1 0-1,-1 0 1,-1-1 0,10-7-1,-3 0-19,-1 0-1,0-1 1,0-1 0,-1 0-1,-1 0 1,-1-1 0,12-23 0,-12 20-72,-2-2 1,0 1 0,-2-1 0,9-40 0,-14 55-130,-2 6 24,-2 13-38,-4 24 73,6-26 180,-2 9-111,2-1-1,0 1 1,1-1-1,1 1 1,5 28-1,-5-48 2,1 9 47,0-1-1,1 1 0,7 16 0,-9-24-18,0 0 1,0 0-1,0 0 0,0-1 0,1 1 0,-1 0 1,0 0-1,1-1 0,-1 1 0,1-1 0,0 1 1,0-1-1,-1 0 0,1 1 0,0-1 0,0 0 1,0 0-1,0-1 0,0 1 0,1 0 0,-1-1 1,0 1-1,0-1 0,3 1 0,1-2 32,-1 1-1,1-1 1,0-1-1,-1 1 1,1-1-1,-1 0 1,1 0-1,-1 0 1,0-1-1,5-3 1,3-3 77,0 0 0,22-20 0,50-67 360,-55 61-433,2-2-45,58-69-123,-44 46 48,-46 60 59,0 0-1,0 0 0,0 0 0,0 0 1,0 0-1,0 0 0,0 0 0,0 0 1,0 0-1,0 0 0,0 0 0,0 0 0,0 0 1,0 0-1,0 0 0,0 0 0,0 0 1,0 0-1,0 0 0,1 0 0,-1 0 0,0 0 1,0 0-1,0 0 0,0 0 0,0 0 1,0 0-1,0 0 0,0 0 0,0 0 1,0 0-1,0 1 0,0-1 0,0 0 0,0 0 1,0-1-1,0 1 0,0 0 0,0 0 1,0 0-1,0 0 0,0 0 0,0 0 0,1 0 1,-1 0-1,0 0 0,0 0 0,0 0 1,0 0-1,0 0 0,0 0 0,0 0 1,0 0-1,0 0 0,0 0 0,0 0 0,0 0 1,-1 8-21,-6 22 6,1-2-54,3-6 70,1 0 0,1 0 0,1 0 0,1 0 0,4 23 0,-3-33 8,0 0 1,1 0 0,1 0-1,0 0 1,0-1 0,1 0-1,1 0 1,0 0 0,0 0-1,12 14 1,-16-23 17,1 1 0,-1-1 0,1 1 0,0-1 0,-1 0 0,1 0 0,0 0 1,0-1-1,0 1 0,1-1 0,-1 0 0,0 1 0,0-1 0,1-1 0,-1 1 0,1 0 0,-1-1 0,1 0 0,-1 0 0,1 0 0,-1 0 0,1 0 0,-1-1 0,1 0 0,-1 1 0,0-1 0,6-3 0,0 0 22,-2-1 0,1 0-1,0-1 1,-1 0-1,0 0 1,7-8-1,37-49 145,-35 41-134,14-17 91,74-92 15,-65 88-172,-7 9 90,46-65 1,-56 61-52,-1-2 0,-2 0 0,26-82 0,-41 111-29,39-133 47,-37 118-55,-1-1 0,-1 0-1,1-40 1,-5 60-43,-1 1 0,1-1 0,-1 1 0,-3-13 0,4 18 39,-1-1 0,1 1 1,0 0-1,-1-1 0,0 1 1,1 0-1,-1 0 0,0-1 1,0 1-1,1 0 0,-1 0 0,0 0 1,0 0-1,0 0 0,0 0 1,-1 0-1,1 0 0,0 1 1,0-1-1,0 0 0,-1 1 0,1-1 1,0 1-1,-1-1 0,1 1 1,0-1-1,-1 1 0,1 0 1,-2 0-1,-1 0-17,0 1 1,0-1 0,0 1-1,0 0 1,0 0-1,0 1 1,1-1-1,-1 1 1,1 0 0,-7 4-1,-1 1-7,-16 16-1,12-8-9,0 1 0,2 0 0,0 0 0,1 1 0,0 1-1,-10 23 1,9-19 20,-23 46-27,3 1 0,-39 119 0,61-155 82,2 1-1,2 0 0,1 0 1,1 0-1,2 1 0,2-1 1,3 40-1,0-58-1,0 0 0,2 0 0,5 17 1,-6-25 32,0 0 1,0 0-1,1 0 1,0 0 0,1-1-1,0 0 1,8 10-1,-12-15-44,0-1 0,0 0-1,0 0 1,0 0 0,1-1-1,-1 1 1,0 0 0,0 0-1,1-1 1,-1 1 0,0 0-1,1-1 1,-1 0-1,1 1 1,-1-1 0,1 0-1,-1 0 1,1 0 0,-1 0-1,3 0 1,-1 0 2,0-1 0,0 0-1,0 0 1,0 0 0,0 0 0,0-1-1,0 1 1,0-1 0,3-2 0,5-6 5,0 0 1,-1 0-1,13-16 0,-16 18-21,25-30 50,2 3 0,66-55 0,-97 87-78,19-12-102,-21 14 118,0 1 1,0-1 0,0 0-1,0 1 1,0-1 0,0 1-1,0 0 1,0-1 0,0 1-1,0 0 1,1-1 0,-1 1-1,0 0 1,0 0 0,0 0-1,2 0 1,-2 1 4,0 0 1,1 0-1,-1-1 0,0 1 1,0 0-1,0 0 0,0 0 1,0 0-1,0 0 0,0 0 0,0 1 1,0-1-1,0 0 0,-1 0 1,1 1-1,0-1 0,-1 0 1,1 1-1,-1 2 0,5 29-95,-5-28 73,3 103 38,-3-55 139,8 55 0,-8-103-95,2 0 0,-1-1-1,0 1 1,1-1 0,0 1 0,0-1-1,0 0 1,4 5 0,-6-8-33,1 0 1,0 0-1,-1-1 1,1 1 0,0 0-1,0 0 1,0-1 0,0 1-1,-1 0 1,1-1 0,0 1-1,0-1 1,0 1 0,0-1-1,0 0 1,0 1 0,2-1-1,-2 0-8,0 0 1,1 0-1,-1 0 0,0-1 0,0 1 1,0 0-1,0-1 0,0 1 0,0-1 1,0 0-1,0 1 0,0-1 0,0 0 0,0 1 1,-1-1-1,1 0 0,0 0 0,0 0 1,-1 1-1,1-1 0,0-2 0,12-17 66,-2-1 0,0-1 0,13-37-1,-6 14-119,-11 27 10,-6 12 11,1 1 0,0 0 0,0 0 0,1 1 0,-1-1 0,1 0 0,5-6 0,-7 11 16,-1 0-1,0 0 1,0-1-1,0 1 1,0 0-1,0 0 1,0-1-1,1 1 0,-1 0 1,0 0-1,0 0 1,0-1-1,1 1 1,-1 0-1,0 0 1,0 0-1,1 0 1,-1 0-1,0 0 1,0-1-1,1 1 1,-1 0-1,0 0 1,0 0-1,1 0 1,-1 0-1,0 0 1,0 0-1,1 0 1,-1 0-1,0 0 1,1 0-1,-1 0 1,0 0-1,0 0 1,1 1-1,-1-1 1,0 0-1,0 0 1,1 0-1,-1 0 1,0 0-1,0 0 1,0 1-1,1-1 1,-1 0-1,0 0 1,0 0-1,0 1 1,0-1-1,1 0 1,-1 0-1,0 1 1,0-1-1,0 0 1,3 17-55,-3-14 42,2 24-2,-2 0 0,0 0 0,-2 0 0,-6 29 0,-29 102-59,17-88 130,-3-2 0,-4 0 0,-36 68 0,45-103 23,-1-2 1,-30 39 0,34-52 20,-1-1 1,0 0-1,-1-1 1,-31 22-1,35-29 30,0-1-1,-1 0 1,-26 10-1,35-16-81,-1 0-1,1 0 0,-1-1 0,0 0 0,0 0 0,1 0 0,-1-1 0,0 0 0,0 0 0,0 0 0,0-1 1,-7-1-1,9 1-38,1-1 0,-1 1 0,0-1 0,1 0 0,0 0 1,-1 0-1,1-1 0,0 1 0,0-1 0,0 1 0,0-1 1,1 0-1,-1 0 0,1-1 0,0 1 0,-1 0 0,2-1 1,-3-4-1,-1-3-7,1 0 1,1-1-1,0 1 1,-2-18-1,2 10-4,1 0 0,1 0 0,1 0 0,0 0 0,4-23 0,-2 32-7,0 0 1,0 0 0,1 1 0,1 0-1,-1-1 1,1 1 0,1 0-1,0 1 1,0-1 0,1 1 0,12-15-1,-7 13 22,1 0 0,0 1 0,0 0 0,1 0-1,0 2 1,1 0 0,19-8 0,6 1 37,62-15 0,105-11 131,-106 23 251,-25 4-2858,-24 8-9819,-28 4 7493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2:20.8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170 1066 4480,'-5'0'1796,"5"0"-1591,1 0 0,0-1 1,0 1-1,-1 0 0,1 0 0,0-1 1,0 1-1,-1 0 0,1-1 0,0 1 0,-1-1 1,1 1-1,-1-1 0,2-1 0,13-24 797,-1-1-1,19-53 0,-11 26-639,14-20-103,76-115 0,-89 152-201,143-242 102,-118 199-57,-23 40 83,-2-2 0,26-59 0,-49 99-170,1 1-22,0 0 1,0-1 0,-1 1-1,1 0 1,-1-1 0,0 1-1,1-1 1,-1 1 0,0-1-1,0 1 1,0 0 0,0-1-1,0 1 1,0-1 0,0 1 0,0-1-1,-1-1 1,0 2-64,-2 4-1,-4 3 11,0 2-1,1-1 0,1 0 0,-10 16 1,-82 154-54,59-106 183,-126 265 85,-3 9 442,132-283-74,-2-1-1,-4-2 1,-68 77 0,96-121-6,19-19 516,6-3-803,20-15 0,2-9-222,-2-1 0,29-38 0,21-21-27,-9 20-18,3 4 0,2 3-1,111-68 1,-112 81-52,40-23 173,-107 68-172,2 0-122,-12 7 198,0-1 1,0 1-1,0-1 1,0 1-1,0-1 0,0 1 1,0-1-1,0 1 0,0-1 1,0 1-1,0-1 0,-1 1 1,1-1-1,0 1 1,0-1-1,0 0 0,-1 1 1,1-1-1,0 1 0,0-1 1,-1 1-1,0 0 0,-54 119 28,47-98 16,1 1-1,-6 33 1,11-44 17,0-1 0,1 1 0,1 0 0,0 0 0,1 0 0,3 22 0,5-14 184,-9-20-218,0 1 0,1 0-1,-1-1 1,0 1 0,1-1 0,-1 1 0,0-1 0,1 1 0,-1-1 0,1 1 0,-1-1-1,1 1 1,-1-1 0,1 0 0,-1 1 0,1-1 0,0 0 0,-1 1 0,1-1-1,-1 0 1,1 0 0,0 0 0,-1 1 0,1-1 0,0 0 0,-1 0 0,1 0 0,0 0-1,-1 0 1,1 0 0,0-1 0,2 0 27,-1 0 0,0-1 0,0 0 0,0 1 0,0-1-1,0 0 1,-1 0 0,1 0 0,-1 0 0,1 0 0,-1-1 0,0 1 0,2-3-1,13-38 197,-13 34-177,8-22 40,-5 15-63,-1 0-1,0 0 0,-1 0 1,0-1-1,1-28 1,-5 36-28,1-5-45,-2 1 1,1 0-1,-5-20 1,5 32 28,-1-1 1,1 1-1,0-1 1,0 1 0,0-1-1,0 1 1,0-1-1,0 1 1,0-1-1,1 1 1,-1-1 0,1 1-1,-1-1 1,1 1-1,-1-1 1,1 1-1,0 0 1,0-1 0,0 1-1,0 0 1,-1-1-1,2 1 1,-1 0-1,0 0 1,0 0 0,0 0-1,0 0 1,1 0-1,-1 1 1,0-1-1,4-1 1,4-1 9,0 0 0,0 0 0,0 0 0,13 0 1,-7 0-55,11-3 155,0 1-59,42-5 0,-61 10-8,0-1 0,0 1 0,1 1-1,-1 0 1,0 0 0,-1 0 0,1 0 0,0 1-1,0 1 1,-1-1 0,8 4 0,-12-4-14,1-1 0,-2 0-1,1 1 1,0-1 0,0 1 0,0 0 0,-1-1 0,1 1 0,-1 0 0,1 0 0,-1 0 0,0 0 0,0 0 0,0 0 0,0 1 0,0-1 0,0 0-1,0 3 1,0 3 67,0 0 0,-1 0 0,0 0 0,-1 8 0,1-6 29,-1 15 86,-1 16 92,4 55 0,-1-84-239,1 0 1,0 0-1,1 0 1,0 0 0,1-1-1,0 0 1,1 1-1,0-2 1,8 14-1,-10-19-7,1 0-1,0-1 1,0 1 0,0-1-1,0 0 1,1 0-1,0 0 1,0 0-1,0-1 1,0 0-1,0 0 1,1-1 0,-1 1-1,1-1 1,0 0-1,0-1 1,-1 1-1,1-1 1,0 0-1,12 0 1,-7-3-27,-1 0-1,1-1 1,-1 0-1,0 0 1,0-1-1,0-1 1,11-6-1,65-44-1929,-74 47 1427,123-92-5626,-95 69 3478,55-38-1555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2:22.2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84 146 3488,'-2'-31'2074,"2"24"1112,2 14-2206,-2 725 4460,4-675-5062,-3-47 269,0 0 0,-1 15 0,3-32-568,-1-1 0,0 1 0,-1-1 0,1 0-1,-1 1 1,-1-1 0,0 0 0,0 0-1,-1-9 1,-16-75 36,11 63-159,-20-86-317,10 51 294,-13-115-1,27 157 84,-1-85-212,3 95 181,1 1 0,1-1 1,0 0-1,0 1 1,1 0-1,9-22 0,-7 22 48,0 1 1,1-1-1,0 1 0,1 0 0,12-13 0,-14 17-26,1 1 1,0 0 0,0 0-1,0 1 1,1 0 0,-1 0-1,1 0 1,0 1 0,0 0-1,9-3 1,12-1 20,1 0 0,1 1 1,-1 2-1,1 1 0,0 2 0,42 3 0,-62-1 25,0 0-1,0 1 0,10 4 1,-17-6-38,-1 1 1,0 0 0,1 0-1,-1 0 1,0 0-1,1 0 1,-1 1 0,0-1-1,0 1 1,0-1-1,0 1 1,0 0 0,-1-1-1,1 1 1,0 0-1,1 4 1,-2-2 10,-1 0-1,1 0 0,-1 1 1,0-1-1,0 0 1,-1 0-1,1 1 1,-1-1-1,0 0 0,0 0 1,-1 0-1,-2 7 1,-12 20 38,-2-1-1,-40 52 1,43-61-63,-44 57 76,-58 87 123,113-159-215,0 0 31,0 1 1,0-1-1,1 1 1,-4 11 0,7-17-8,-1 0 0,1 1 1,0-1-1,-1 0 0,1 1 1,0-1-1,0 1 0,0-1 1,0 1-1,0-1 0,1 0 1,-1 1-1,0-1 0,1 0 1,-1 1-1,0-1 1,1 0-1,0 1 0,-1-1 1,1 0-1,0 0 0,0 0 1,0 1-1,-1-1 0,1 0 1,0 0-1,1 0 0,-1-1 1,0 1-1,1 1 0,9 3-15,1 0-1,0 0 1,0-1-1,0-1 0,0 0 1,23 2-1,-17-2 21,67 9-6,45 9 94,-98-15-163,-1 2-1,32 13 1,-30-5-34,-31-15 106,-1 0-1,1 0 0,-1 0 0,1 0 1,-1 0-1,0 0 0,1 1 1,-1-1-1,0 1 0,0-1 0,0 0 1,0 1-1,0 0 0,0-1 1,0 1-1,-1 0 0,2 2 0,-2-1 22,-1 0 0,1-1-1,-1 1 1,0 0 0,0-1-1,0 1 1,0-1 0,0 1-1,0-1 1,-1 0-1,1 1 1,-1-1 0,1 0-1,-5 4 1,-6 5 82,-1-1 1,-1 0-1,1 0 0,-30 14 1,-69 26 197,102-46-284,-146 52 484,131-49-500,0-1-1,-1-1 1,1-1 0,-37 1 0,39-8-2120,15-2-38,8 5 2031,0 0-1,0-1 1,0 1-1,-1 0 0,1 0 1,0-1-1,0 1 1,0 0-1,0 0 1,0-1-1,0 1 0,0 0 1,1 0-1,-1-1 1,0 1-1,0 0 1,0 0-1,0-1 0,0 1 1,0 0-1,0 0 1,0 0-1,1-1 1,-1 1-1,0 0 0,0 0 1,0 0-1,0-1 1,1 1-1,-1 0 1,0 0-1,0 0 0,0 0 1,1-1-1,12-5-2294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2:22.6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3 7392,'-13'5'3360,"13"-1"-2944,3-4 1344,2 5-1056,8-10 352,6 5-640,26-4-32,8-1-224,20 2 128,-7 3-192,2 0 319,-5 3-223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2:25.4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1163 3808,'0'0'37,"1"0"0,-1 0 0,0 0 0,0 0 1,0 0-1,0 0 0,1 0 0,-1 0 0,0 0 0,0 0 0,0 1 0,0-1 1,0 0-1,0 0 0,1 0 0,-1 0 0,0 0 0,0 0 0,0 0 0,0 1 1,0-1-1,0 0 0,0 0 0,0 0 0,0 0 0,0 0 0,0 1 0,0-1 1,0 0-1,1 0 0,-1 0 0,0 0 0,0 1 0,0-1 0,0 0 0,-1 0 1,1 0-1,0 0 0,0 0 0,0 1 0,0-1 0,0 0 0,0 0 0,0 0 1,0 0-1,0 0 0,0 1 0,0-1 0,0 0 0,0 0 0,-1 0 0,1 0 1,0 0-1,0 0 0,0 0 0,0 1 0,0-1 0,0 0 0,-1 0 0,1 0 1,0 0-1,0 0 0,0 0 0,0 0 0,-1 0 0,1 0 0,15 0 1422,12-6-579,0-2 0,0-1 0,-1-1 0,-1-1 0,1-1 0,38-26 0,-40 22-666,-2-1 0,0-1 0,0-2 0,-2 0 0,18-23 0,3-9 45,35-59 1,-49 69-100,37-82 0,-62 126-329,0 8 133,2 15 22,-2 6 0,-2-1 0,-1 1 0,-2-1 0,0 1 0,-2-1 0,-1 0 0,-13 35 0,-3 5 47,12-37 167,-1 0 0,-1 0-1,-28 51 1,38-81-152,0 1-1,0-1 0,-1 1 1,1-1-1,-1 0 1,0 0-1,-6 5 0,8-8-22,0 1-1,0 0 1,0-1-1,-1 1 1,1-1-1,0 0 1,0 1-1,-1-1 0,1 0 1,0 0-1,-1 0 1,1 0-1,0 0 1,0 0-1,-1 0 0,1 0 1,0 0-1,-1 0 1,1-1-1,0 1 1,0-1-1,-1 1 1,1-1-1,0 1 0,0-1 1,0 0-1,0 0 1,-2-1-1,-2-3 9,-1 0 1,1 0-1,0-1 0,1 0 1,-1 0-1,1 0 0,0-1 1,-2-6-1,0 2-75,2 0 0,-1 0 0,1 0 1,-3-19-1,7 30 24,0-1 1,0 0-1,0 0 0,0 0 1,0 1-1,0-1 1,0 0-1,0 0 1,0 0-1,1 1 0,-1-1 1,0 0-1,0 0 1,1 1-1,-1-1 1,1 0-1,-1 1 0,0-1 1,1 0-1,0 1 1,-1-1-1,1 1 1,-1-1-1,1 1 0,-1-1 1,1 1-1,0-1 1,0 1-1,-1-1 0,1 1 1,0 0-1,-1 0 1,1-1-1,0 1 1,0 0-1,0 0 0,-1 0 1,1 0-1,1 0 1,5-1-5,0 1 1,0 0-1,12 1 1,-7 0 47,61-3 122,1-4-1,111-22 1,-162 24-88,1-2 0,-1-1 0,-1 0 1,1-2-1,-1 0 0,31-20 0,-23 9-14,-1-1 0,-1-2 0,-1-1 0,27-31 0,86-117 289,-52 41-245,-76 112-100,12-18 89,-2-2-1,27-64 0,-42 85-91,-1 0-1,0 0 0,-2 0 1,0 0-1,-1-1 0,-1 0 1,-1 0-1,-1-29 0,0 47 2,0-1 0,0 1 0,0-1-1,-1 0 1,1 1 0,0-1-1,-1 1 1,1-1 0,-1 1 0,0 0-1,1-1 1,-1 1 0,0-1-1,0 1 1,0 0 0,0 0 0,0 0-1,-2-2 1,2 2-6,0 0 1,0 1-1,-1-1 0,1 1 1,0 0-1,0-1 0,-1 1 1,1 0-1,0 0 1,-1 0-1,1 0 0,0 0 1,-1 0-1,1 0 0,0 1 1,0-1-1,-3 1 0,-4 2-38,0 1 0,0 0 0,0 0 1,1 1-1,-9 6 0,13-9 73,-20 15-41,1 1 0,1 1 0,1 0-1,1 2 1,0 0 0,2 2 0,0 0 0,2 0 0,0 2-1,2 0 1,1 0 0,0 1 0,2 0 0,-7 33-1,0 7 9,4 0 0,-10 123 0,22-166 62,2 1 0,0 0-1,1-1 1,2 1 0,0-1-1,1 0 1,2 0-1,10 25 1,-12-37 46,1 1 0,1-1 0,11 15 0,-16-23-48,0 0 0,0-1 0,0 0-1,0 1 1,0-1 0,1 0-1,-1 0 1,1 0 0,0-1 0,-1 1-1,1 0 1,0-1 0,0 0-1,0 0 1,0 0 0,0 0 0,0 0-1,0-1 1,7 1 0,-1-3 65,1 0 1,-1-1-1,1-1 1,-1 0-1,0 0 1,16-10-1,-21 12-97,75-51 333,-61 40-306,4-4-53,-2-1 0,0-2 0,-1 0 0,25-34 0,29-31-188,-70 81 188,0 1 1,1 1-1,-1-1 0,1 0 0,-1 1 0,1-1 0,0 1 0,0 0 0,5-2 0,-7 4 0,0-1-1,0 1 1,0 0-1,0 0 0,0 0 1,1 0-1,-1 0 1,0 0-1,0 0 1,0 1-1,0-1 1,0 1-1,0 0 1,0-1-1,0 1 1,0 0-1,0 0 1,0 0-1,0 0 1,-1 1-1,3 1 1,14 13-33,-1 1 1,16 20-1,10 11 331,-16-23 30,-27-24-143,-12-21 512,8 14-687,0 0 0,0 0 0,-1 1 0,0-1 0,0 1 0,0 0 0,0 1 0,-10-7 1,12 9-12,0 1 0,0-1 0,-1 1 0,1 0 1,0 0-1,-1 1 0,1-1 0,-1 0 1,1 1-1,0 0 0,-1 0 0,1 0 0,-1 0 1,1 1-1,-1-1 0,1 1 0,-1 0 1,1 0-1,-6 3 0,-8 4-11,-26 16-1,13-5-75,14-11 87,0 2-1,1 0 0,1 1 1,-20 17-1,29-22 4,-1-1 0,1 1 0,1 0 0,-1 1 0,1-1 0,0 1 0,0 0 0,1-1 0,0 2 0,0-1 0,0 0 0,-1 12 0,3-14 26,1-1 1,0 0-1,0 1 1,0-1-1,0 1 1,1-1-1,0 1 1,0-1-1,0 0 1,0 1-1,1-1 0,0 0 1,2 4-1,-3-6 8,0 1-1,1-1 0,-1 0 0,1 0 0,-1 0 0,1-1 0,0 1 0,0 0 0,0-1 1,0 1-1,0-1 0,0 1 0,0-1 0,0 0 0,1 0 0,-1 0 0,1 0 1,-1 0-1,0-1 0,1 1 0,-1-1 0,1 0 0,-1 1 0,5-2 0,-2 1 33,0-1-1,0 0 0,1-1 1,-1 0-1,0 1 0,0-2 0,-1 1 1,1 0-1,0-1 0,-1 0 1,1 0-1,-1 0 0,5-5 1,6-7 14,-1-1 1,12-16 0,-19 23-40,4-5-11,-2 4 5,-1-1 0,0 0-1,0 0 1,-1-1 0,7-18-1,-6 9-47,-7 14-24,2 0 0,-1 0 0,1 0 1,0 1-1,0-1 0,1 1 0,5-8 0,-8 22-223,-3 4 233,0 1-1,1-1 0,0 25 1,2-30 18,-1 0 0,2 0 0,-1 0 0,1 0 0,0-1 0,0 1 0,0 0 1,7 10-1,-8-15 39,0 0 0,1 0 0,-1-1 0,1 1 0,-1 0 0,1-1 0,0 1 0,-1-1 1,1 0-1,0 1 0,0-1 0,0 0 0,0 0 0,0 0 0,0 0 0,1-1 0,-1 1 0,0-1 0,0 1 1,3-1-1,3 1 49,0-1 1,1 0 0,-1-1 0,9-2 0,-10 2-73,25-4 48,0-2 0,-1-1-1,0-2 1,50-23 0,-66 26-31,-1 0 0,0-1 0,0-1 0,0 0 0,-1-1 0,-1-1 0,0 0 0,0 0 0,-1-1 0,0 0 0,9-15 0,3-10 71,24-48 0,13-44-15,-29 56-46,26-95-1,-41 114-30,-3-1 1,-2 0-1,-2-1 1,1-75-1,-10 129-11,0 0 0,0 0-1,0 0 1,0 0 0,-1 0-1,1 0 1,-1 0 0,1 0-1,-1 1 1,-1-4 0,2 5 15,0 0 1,0 0 0,0 0 0,-1-1 0,1 1-1,0 0 1,0 0 0,0 0 0,0 0-1,-1 0 1,1-1 0,0 1 0,0 0 0,0 0-1,-1 0 1,1 0 0,0 0 0,0 0 0,0 0-1,-1 0 1,1 0 0,0 0 0,0 0-1,0 0 1,-1 0 0,1 0 0,0 0 0,0 0-1,-1 0 1,1 0 0,-9 9-106,3 2 67,1 0 0,0 1-1,0-1 1,-4 20 0,-3 9-29,-5 7-42,-5 13 51,-15 66 0,17-21 2,-8 113 0,25-167 89,2 1 0,3 0 0,13 81 0,-12-117 5,1 1-1,0-1 1,1 0 0,0-1 0,14 26 0,-18-39-23,0 0-1,0 0 1,1 0 0,-1 0-1,0 0 1,1 0 0,-1-1-1,1 1 1,0 0 0,-1-1-1,1 0 1,0 1-1,0-1 1,0 0 0,0 0-1,0 0 1,3 1 0,-2-2 26,0 1 0,0-1 0,0 0 0,0 0 0,0 0 0,0-1 0,1 1 0,-1-1-1,0 1 1,0-1 0,0 0 0,-1 0 0,5-2 0,79-35 124,100-61 0,-167 88-136,-1-2 0,0 0 0,21-21 0,-29 24-23,-1 0 0,0-1-1,-1 0 1,0-1 0,0 0 0,7-17 0,-11 20-10,-1 1 1,0-1 0,0 0 0,-1 0-1,0 0 1,0 0 0,-1 0 0,-1 0-1,1 0 1,-2-10 0,1 16 0,-1 1 0,1 0 0,-1 0 0,1 0 0,-1 0 0,0 0 0,1 0 0,-1 0 0,0 0 0,0 0 0,-1 0 0,1 1 0,0-1 0,-1 0 0,1 1 0,-1-1-1,1 1 1,-1-1 0,0 1 0,1 0 0,-1 0 0,0 0 0,0 0 0,-2-1 0,0 1-5,0 0 0,0 0 0,0 0 0,0 1 0,0-1 0,0 1 0,0 0 0,0 1 0,0-1 0,-1 1 0,-3 0 0,-4 2-26,0 1 0,1 1 0,-1-1 0,1 2 1,0-1-1,0 2 0,0-1 0,-11 12 0,-1 1-8,2 1 0,-26 31 0,34-36 11,1 1 0,1 0 0,0 1 0,1 0 0,-8 20 0,14-30 59,1 0 0,1 1-1,-1-1 1,2 1 0,-1 0 0,1 0 0,0-1 0,0 1-1,1 0 1,0 0 0,0 0 0,1 0 0,0 0 0,0 0 0,5 13-1,-4-18-15,-1 1-1,1-1 1,0 0 0,0 1-1,0-1 1,0 0-1,1 0 1,-1 0-1,1-1 1,0 1-1,0-1 1,0 1-1,3 1 1,-1-1 28,0-1 0,0 1 0,1-1 0,-1 0 0,1-1 0,-1 1 0,12 0 1,-1-1 55,0 0 1,1-2 0,-1 0-1,0-1 1,19-4 0,-6 0-4,0-2-1,31-12 1,-45 14-53,0-1 1,0-1-1,-1 0 0,0-1 0,19-15 1,-9 1-43,-1-2 1,-2 0 0,22-31-1,-5 6-5,11-18-180,-48 67 178,-1 1-1,1-1 0,-1 0 0,1 1 1,-1-1-1,1 1 0,0-1 1,-1 1-1,1-1 0,0 1 0,0-1 1,-1 1-1,1 0 0,0 0 1,1-1-1,-1 1 11,-1 0 0,1 0 1,-1 0-1,1 0 0,-1 0 0,0 0 1,1 1-1,-1-1 0,1 0 0,-1 0 1,1 0-1,-1 1 0,0-1 0,1 0 1,-1 0-1,0 1 0,1-1 0,-1 0 1,0 1-1,1 0 0,1 1 6,-1 0 0,0 0 0,0 0 0,0 1 1,0-1-1,-1 0 0,1 1 0,-1-1 0,1 5 0,-1 12 11,0 1-1,-5 26 1,3-29-14,-5 26 161,-23 77 0,29-115-109,-1 0-1,0 0 1,0-1-1,0 1 1,-1-1 0,0 1-1,1-1 1,-1 0-1,-1 0 1,1 0-1,-8 6 1,9-8-15,0-1 0,0 1 0,0-1 0,0 0 1,-1 0-1,1 0 0,0 0 0,0 0 0,-1 0 0,1-1 1,-1 1-1,1-1 0,-1 0 0,1 0 0,0 0 0,-1 0 0,1 0 1,-1 0-1,1 0 0,-1-1 0,1 0 0,0 1 0,-1-1 1,1 0-1,-4-2 0,-1-1 44,0-1-1,0 1 1,1-1 0,-1-1-1,-7-7 1,-5-6-265,4 10-179,11 9 176,10 6 180,-1-2 25,0 0 0,1-1-1,0 1 1,0-1 0,0-1-1,0 1 1,0-1 0,0 0-1,1 0 1,-1-1 0,13 2-1,6-2-92,45-2-1,-43 0 100,110-3 14,84-3 214,-187 4 106,43-10 0,-71 11-330,30-8-985,-22 1-1180,-14 8 1980,0 1 0,0 0 0,1-1 0,-1 1 0,0-1 0,0 1 0,0 0 0,1-1 0,-1 1 0,0-1 1,0 1-1,0-1 0,0 1 0,0-1 0,0 1 0,0 0 0,0-1 0,0 1 0,0-1 0,0 1 1,0-1-1,0 1 0,0-1 0,0 1 0,-1-1 0,1 0 0,-5-7-2316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2:25.8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13 228 6880,'-13'-17'3136,"71"2"-2720,-3-1 896,3 7-800,45-14 704,5 6-704,42-11 384,-12 8-544,6-8-32,-18 13-192,-18-2 128,-23 6-160,-17 2 256,-10 6-225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2:26.1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40 4480,'-22'-11'2016,"30"19"-1728,-3-5 736,9 2-608,25-1 1664,6-1-1152,55-6 480,3 3-832,50-9-32,-9 1-352,31-7 320,-17 7-288,13-1-3488,-18 9 1760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5:10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636 158 2656,'-11'-6'11129,"11"6"-10823,-2 6 2845,2 5-2660,1 58 673,-3 77-462,-1-118-312,-15 49-1,12-54-218,2-8-53,0 1 0,-2-1-1,0-1 1,0 1 0,-1-1 0,-1 0 0,-1 0 0,-15 19 0,21-31-91,1 0-1,0-1 1,-1 1-1,1 0 1,-1-1-1,0 1 1,1-1 0,-1 0-1,0 0 1,0 0-1,0 0 1,0-1 0,0 1-1,0-1 1,0 1-1,0-1 1,0 0-1,0 0 1,0-1 0,0 1-1,0-1 1,0 1-1,0-1 1,-5-2-1,-8-3 22,1-1 0,-1 0 0,-17-12 0,20 12-24,-169-79 253,167 80-252,1-1-1,-1 0 1,2-1 0,-1-1-1,1 0 1,-17-16-1,25 20-25,0 0 0,0 0 0,1-1 0,-1 1 0,1-1 0,0 0 0,1 0 0,0-1 0,0 1 0,0-1 0,1 0 0,-1 0 0,2 1 0,-1-1 0,1-1 0,-1-12 0,2 8 22,1 0 1,0-1-1,1 1 0,0 0 1,0 0-1,2 0 0,-1 0 1,2 0-1,-1 1 0,2 0 1,12-21-1,-8 19 110,-1 0-1,2 1 1,0 0-1,0 1 1,1 0-1,1 1 1,0 1 0,20-13-1,-13 11 90,1 1 0,1 0 1,-1 1-1,2 2 0,28-7 0,-39 12-177,1 1 0,-1 0 0,1 0 0,0 1 0,13 2 0,67 13 315,-16-2-169,189 6 265,-251-20-1482,0 0 0,0-1 0,0-1 0,-1-1 0,1 0 0,-1-1 0,15-7 0,19-5-4871,-8 7 2625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5:10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62 2496,'26'-22'3497,"-26"21"-3068,1 0 0,0 0 0,0 0 0,0 0 0,-1 0 0,1 0 0,-1-1 0,1 1 0,-1 0 0,1 0 0,-1-1 0,1 1 1,-1-2-1,0 3-56,-1 19 816,-43 161 1290,35-133-2179,-2 0 1,-2 0-1,-24 56 0,18-60-132,2-3 76,-44 72 0,54-102-128,-1 2 680,7-13-767,1 1 0,0-1 0,-1 0 0,1 1 1,0-1-1,-1 1 0,1-1 0,0 0 0,0 1 0,-1-1 0,1 0 0,0 1 0,0-1 0,0 0 0,0 0 1,0 1-1,0-1 0,0 0 0,0 1 0,0-1 0,1-1 0,0-19 48,8-40-1,-2 14-37,3-29-86,4 0 1,3 1-1,40-110 0,-11 87 271,-45 95-216,0 1 0,0-1 0,1 1 0,-1 0 0,0 0 0,1-1 0,-1 1 0,1 0 0,3-3 0,-4 4 350,22 13 282,-12-5-494,-1 1 0,0 0 0,0 0 0,-1 1 0,0 0 0,-1 1 1,0 0-1,0 1 0,6 11 0,4 20 246,-1 1 0,18 78 0,-18-57-144,22 116 541,-38-140-671,-1-39-182,-12-6-5878,-26-37-4905,24 28 6479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0:00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6240,'8'-4'559,"0"1"0,1 0 1,-1 0-1,0 1 0,1 0 0,0 0 0,-1 1 1,1 0-1,0 1 0,0-1 0,0 2 1,0-1-1,-1 1 0,1 1 0,0 0 0,8 3 1,-8-3-226,-1 1 1,0 1-1,0-1 1,0 2-1,-1-1 1,1 1 0,-1 0-1,0 0 1,0 1-1,-1 0 1,0 0-1,0 1 1,0-1-1,-1 1 1,0 1-1,7 11 1,-1 7 146,-1 0-1,-1 1 1,-1 0 0,-2 0-1,6 42 1,-7-13 365,-3 100 0,-5-98-563,-2 1-1,-4-1 1,-26 99 0,11-76-358,-69 147 0,8-51-5151,48-95 2148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5:10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2080,'0'-1'225,"1"1"0,-1-1 0,1 0-1,-1 0 1,0 1 0,1-1 0,-1 0 0,1 0 0,0 1 0,-1-1-1,1 1 1,0-1 0,-1 0 0,1 1 0,0-1 0,-1 1 0,1 0-1,0-1 1,0 1 0,0 0 0,0-1 0,-1 1 0,1 0 0,0 0-1,0 0 1,0-1 0,0 1 0,0 0 0,1 1 0,34-3 5427,-29 2-4914,113-6 3635,-81 1-4088,1-1-1,58-19 0,-71 21-2047,-25 4 1374,0 0 0,-1 1 0,1-1 1,-1 1-1,1-1 0,-1 1 1,1-1-1,-1 1 0,1 0 1,-1 0-1,0 0 0,1 0 0,-1 0 1,0 0-1,0 0 0,1 0 1,-1 0-1,0 1 0,0-1 0,-1 0 1,1 1-1,1 1 0,11 21-5061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5:10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0 146 1664,'10'0'16763,"39"0"-16529,100-10 986,-99 5-1033,0 2 0,51 3 0,-92 0-182,0 1 3,0-1 0,0 1 0,0 1 0,0-1 0,0 2 0,0-1 0,11 5 0,38 20 526,-3-2-38,-53-25-507,10-3 832,-12-1-808,0 0-1,-1 1 0,1-1 0,-1 1 1,0-1-1,0 0 0,-1 1 1,1 0-1,-1-1 0,1 1 0,-1 0 1,0 0-1,-1 0 0,1 0 1,0 0-1,-1 0 0,1 1 1,-1-1-1,0 1 0,0 0 0,0 0 1,-5-3-1,-26-20 47,27 21-11,0-1 1,0 1 0,0-1-1,-10-12 1,-2 0 33,18 17-69,0-1-1,1 1 1,-1-1 0,0 1-1,1-1 1,-1 0 0,1 0-1,-1 1 1,1-1 0,-1 0-1,1 0 1,-1 1 0,1-1-1,0 0 1,-1 0 0,1 0-1,0 0 1,0 1 0,0-1-1,0 0 1,0 0 0,0 0-1,0 0 1,0 0 0,0 0-1,0 1 1,0-1 0,0 0-1,1 0 1,-1 0 0,1-1-1,0 2-12,0-1 0,0 0 0,0 0 0,0 0 0,0 1 0,0-1 0,0 0 0,0 1 0,1-1 0,-1 1 0,0 0 0,0-1 0,3 1 0,2-2 0,-5 1 4,0 0 0,1 1 0,-1-1 0,0 0 0,0 1 0,1-1 0,-1 1 0,1-1 0,-1 1 0,0 0 0,1 0 0,-1-1 0,1 1 0,-1 0 0,0 0 0,1 0-1,-1 1 1,2-1 0,6 2-41,14-2 117,-22-1-77,-1 1 1,1 0 0,0 0 0,-1 0 0,1 0-1,-1 0 1,1 1 0,-1-1 0,1 0-1,-1 0 1,1 0 0,-1 0 0,1 1 0,-1-1-1,1 0 1,-1 0 0,1 1 0,-1-1 0,1 0-1,-1 1 1,0-1 0,1 1 0,-1-1-1,1 0 1,-1 1 0,0-1 0,0 1 0,1-1-1,-1 1 1,1 0 0,1 2-68,0-3 71,-1 1 0,0-1 0,0 1 0,0 0 0,0-1 0,0 1 0,0 0 0,0 0 0,-1 0 0,1 0 0,0 0 0,0 0 0,0 0 0,-1 0 0,1 0 0,-1 0 0,1 0 0,-1 0 0,1 0 0,-1 0 0,0 1 0,1-1 0,-1 0 0,0 0 0,0 0 0,0 1 0,0-1 0,0 0 0,0 0 0,0 1 0,0-1 0,-1 0 0,1 0 0,-1 2 0,0 4 185,1-1-150,0-1 1,-1 1-1,0-1 0,0 0 0,0 1 0,-1-1 0,0 0 0,0 0 0,-4 9 1,-12 26 277,-5 17 320,10-45-38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5:10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90 1248,'0'-1'339,"1"0"1,-1 1-1,1-1 0,-1 1 0,1-1 1,-1 1-1,1-1 0,-1 1 1,1-1-1,-1 1 0,1-1 1,-1 1-1,1-1 0,0 1 1,-1 0-1,1-1 0,0 1 0,-1 0 1,1 0-1,0 0 0,0-1 1,-1 1-1,1 0 0,0 0 1,0 0-1,-1 0 0,1 0 1,0 0-1,-1 1 0,1-1 0,0 0 1,1 1-1,0 1-57,-1 0 1,0 0-1,1 0 1,-1 1-1,0-1 0,0 0 1,0 1-1,0-1 1,-1 1-1,2 3 1,91 402 3402,-90-389-3562,0-8 151,-1 0-1,1 18 1,-3-28-88,0-6 156,-1-4-234,0 1 0,-1-1 0,-4-14 1,-1-4-116,-39-135 365,0 1-225,39 136-214,4 16 260,1 0 0,0 0 0,-1-14 0,3 21-137,0 0-1,0 0 1,0-1 0,0 1 0,1 0 0,-1 0-1,1-1 1,-1 1 0,1 0 0,0 0 0,0 0 0,0 0-1,0 0 1,0 0 0,0 0 0,1 0 0,-1 0-1,4-3 1,9-9 57,-9 10-73,-1-1 0,1 1 0,0 0 0,0 0-1,1 0 1,-1 1 0,1-1 0,-1 2 0,10-5 0,3 3 46,0 1 0,1 0 1,-1 1-1,1 1 1,0 1-1,25 3 0,-34-2-40,0 1-1,0 0 1,0 1-1,-1 0 0,1 0 1,-1 1-1,10 5 1,-12-6 45,-1 0 0,0 1 1,0 0-1,-1 0 0,1 1 0,-1-1 1,0 1-1,0 0 0,-1 0 0,1 1 1,3 5-1,-7-8-58,-1-1 0,1 1 0,0-1 0,-1 1 0,0-1 0,1 1 0,-1-1 1,0 1-1,0-1 0,-1 1 0,1-1 0,0 1 0,-1-1 0,0 0 0,1 1 0,-1-1 0,0 1 0,0-1 0,0 0 0,-1 0 1,1 0-1,0 0 0,-3 3 0,-2 3 11,-1 0 0,1-1 0,-1 0 0,-14 11 0,-109 68 109,113-75-107,16-11-31,1 0 0,-1 0 0,1 1 1,-1-1-1,1 0 0,0 0 1,-1 1-1,1-1 0,-1 0 0,1 1 1,0-1-1,-1 0 0,1 1 1,0-1-1,-1 1 0,1-1 0,0 1 1,0-1-1,0 0 0,-1 1 1,1-1-1,0 1 0,0-1 0,0 1 1,0-1-1,0 1 0,0-1 1,0 1-1,0-1 0,0 1 0,0-1 1,0 1-1,0-1 0,0 1 1,0-1-1,0 1 0,1-1 0,-1 1 1,0-1-1,0 0 0,1 1 1,-1-1-1,0 1 0,0-1 0,1 0 1,-1 1-1,0-1 0,1 0 1,0 1-1,27 18-131,-13-11 132,4 6 11,-1 1 1,-1 1-1,0 0 1,18 24-1,-26-29-14,-1 0-1,0 0 0,-1 1 1,0 0-1,-1 0 1,-1 1-1,1-1 0,4 21 1,-9-29 50,-1 0 0,1 0 0,-1 0 0,1 0 0,-1 1 0,0-1 0,0 0 0,-1 0 0,0 0 0,1 0 0,-1 0 0,0 0 0,-1 0 0,1 0 0,-1 0 0,0-1 0,0 1 0,0 0 0,0-1 0,-1 0 0,1 1 0,-5 3 0,2-3 4,0 0 0,0 0 0,-1-1 0,0 1 1,0-1-1,0 0 0,0-1 0,0 0 1,0 0-1,-1 0 0,1-1 0,-1 1 1,-6-1-1,-18 2 76,0-2-1,-1-1 1,-50-7 0,64 4-564,0 0 1,-32-13-1,38 11-647,0 0-1,1-1 0,-1 0 0,-17-14 0,27 19 647,0-1 0,1 1 0,-1 0 0,1-1-1,-1 1 1,1-1 0,0 0 0,-1 1 0,1-1 0,0 0-1,0 0 1,0 0 0,0-2 0,1 3 136,0-1 1,0 0-1,0 0 1,0 0-1,0 1 1,1-1-1,-1 0 0,1 1 1,-1-1-1,1 0 1,0 1-1,0-1 1,0-1-1,-1 3 297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5:10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1248,'18'-5'1216,"10"-11"3525,-24 15-4568,-1-1 1,0 0-1,0 0 0,0 0 0,0-1 1,0 1-1,-1-1 0,1 1 0,3-6 1,-4 6-88,-1 1-57,1 0 0,-1 0 1,0 0-1,1 0 0,-1 1 0,1-1 1,-1 1-1,1-1 0,-1 1 0,1-1 1,-1 1-1,1 0 0,0 0 1,1 0-1,12-3 129,-14 2-135,1 1 0,-1-1 0,1 1 0,-1 0 0,1-1 0,-1 1 0,1 0 0,-1 0 0,1 0 0,-1 0 0,1 0 0,-1 0 0,1 1 0,-1-1 0,1 0 0,-1 1 0,1-1 0,1 2 0,25 12 336,-22-10-248,-3-3-61,0 1 1,0-1-1,0 0 1,0-1-1,-1 1 1,1 0 0,4-1-1,15 5 180,2 6 1,-12-5-38,0-1 0,0-1 0,20 6 0,2-3 161,1-2-1,61 2 1,49 4 969,57-15 250,-150 6-1419,-40 0-126,1-1-1,0-1 0,-1 0 1,1-1-1,0 0 0,-1-1 1,1 0-1,13-5 0,5-2 70,1 0 0,34-4 0,-28 6-36,-12 3-3,35 0 0,-10 1-9,-21 2 23,54 4 0,-8 0-24,21 2-37,-89-5-17,1 1 1,-1 1-1,0 0 0,0 0 0,13 5 1,-11-3 37,-1-1 1,1 0 0,14 2-1,40 7 43,-49-8 38,1 0 1,-1-2-1,27 2 0,111-17 653,-3 0-369,255-5 56,-287 16-687,-62 3 457,-42-2-165,-1 0-1,0-1 0,14-4 0,26-4 18,137 8-165,-102 3 175,-61-1-51,10-1 104,59 8-1,-55-3 36,1-1-1,71-6 1,-12-11-44,-24 3-120,102-16-147,-166 25-132,-9 1-121,1 0 0,0 1 0,0-1-1,9 1 1,-13 0 78,0 1 0,1-1 0,-1 0 0,0 0 0,0 0 0,0 1 0,0-1 0,0 1 0,0-1 0,0 1-1,0-1 1,0 1 0,0 0 0,0-1 0,0 1 0,-1 0 0,1 0 0,0 0 0,0-1 0,-1 1 0,1 0 0,-1 0-1,1 0 1,-1 0 0,1 0 0,-1 0 0,1 2 0,2 20-3298,-6 7 17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5:10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427 201 1472,'-5'-17'457,"4"15"-346,0 0 1,0-1-1,1 1 0,-1 0 1,0-1-1,1 1 1,0-1-1,0 1 0,-1-1 1,2 1-1,-1-1 0,0 1 1,1-3-1,2-8 1921,-1 1 0,0 0 0,0-21 1808,-2 35-2992,1 54 1610,11 77 1,-7-80-1369,-4 102 1,-3-73-344,2-70-630,1 14 88,-5 27 0,3-45-166,0-1 0,-1 0 1,1 1-1,-2-1 0,1 0 0,-1 0 0,0 0 0,-6 9 1,8-15-28,0 0 1,1 0 0,-1 0-1,0 0 1,0 0 0,0 0-1,0 0 1,-1 0 0,1 0-1,0-1 1,0 1 0,0 0-1,-1-1 1,1 1 0,0-1-1,-1 1 1,1-1-1,0 0 1,-1 0 0,1 0-1,0 1 1,-1-1 0,1 0-1,-1-1 1,1 1 0,0 0-1,-1 0 1,1-1 0,0 1-1,-3-1 1,-4-3 35,1 1 0,-1-1 0,1 0 0,-8-7 1,3 3-5,-5-5 52,0 0 1,1-1-1,-26-31 0,6 8 26,13 13-137,1-1 0,1 0-1,2-1 1,0-2 0,-25-49 0,36 62 13,2 0 0,0 0 1,1 0-1,0-1 0,1 0 0,1 0 0,1 0 0,0 0 0,1-1 0,1 1 0,0 0 0,1-1 0,5-22 0,-5 33-3,1 0-1,-1 0 1,1 0-1,1 0 1,-1 1-1,1-1 1,0 1-1,0-1 1,1 1-1,0 0 1,0 1-1,0-1 1,6-5-1,-3 5 37,-1 1 0,1-1 1,1 2-1,-1-1 0,0 1 0,1 0 0,0 0 1,0 1-1,14-3 0,37-2 574,-1 2-1,94 5 1,-65 1-414,153 9-436,-215-9-10,-17-1-382,-1 0-1,1 0 1,-1 1 0,11 2 0,-16-2 54,0 0 1,0-1-1,1 1 0,-1 1 1,0-1-1,0 0 0,0 0 1,0 1-1,0-1 0,3 4 1,7 9-6186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5:10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16 3136,'0'0'43,"0"0"1,0-1-1,0 1 0,-1 0 1,1 0-1,0 0 0,0 0 1,0-1-1,0 1 1,0 0-1,-1 0 0,1 0 1,0-1-1,0 1 0,0 0 1,0 0-1,0 0 0,0-1 1,0 1-1,0 0 1,0 0-1,0-1 0,0 1 1,0 0-1,0 0 0,0 0 1,0-1-1,0 1 0,0 0 1,0 0-1,0 0 1,1-1-1,-1 1 0,0 0 1,0 0-1,0 0 0,0-1 1,0 1-1,0 0 0,1 0 1,-1 0-1,0 0 1,0-1-1,0 1 0,1 0 1,-1 0-1,0 0 0,6-6 3844,-2 14-3303,0 0 0,-1 0 1,0 0-1,0 1 1,0-1-1,1 14 0,82 449 3123,-75-425-3275,-25-86-85,-1-8-204,-19-90 44,27 105-137,-5-38 0,2 3-193,8 59 128,1 0 0,0-1-1,1 1 1,-1 0-1,2-1 1,-1 1 0,2-1-1,1-9 1,-2 17 7,0-1 0,1 1 0,-1 0 0,0-1 0,1 1 0,0 0 1,-1 0-1,1 0 0,0 0 0,0 0 0,0 1 0,0-1 0,0 1 0,4-3 0,33-14 20,-8 9 20,1 2 0,36-3 0,-60 10-16,1-1 0,-1 2 0,0-1 0,1 1 0,-1 0-1,0 1 1,9 3 0,-11-4 9,-1 1 0,1 0 0,-1 0-1,0 1 1,0-1 0,0 1 0,0 0 0,-1 1-1,1-1 1,7 9 0,-10-9 6,0 0 0,0-1 0,-1 1 0,1 0-1,-1 0 1,0 1 0,0-1 0,0 0 0,0 0 0,-1 0 0,1 1 0,-1-1 0,0 0-1,0 1 1,0-1 0,0 0 0,0 1 0,-1-1 0,0 0 0,0 0 0,-2 6-1,-2 6 71,-2-2-1,0 1 0,-13 19 0,11-18 31,0-3-58,-1 0 1,0 0-1,0-1 1,-1 0-1,0-1 1,-1 0-1,0-1 1,-17 10-1,35-21-84,0 1-1,0 0 1,0 0 0,0 0 0,0 1-1,0 0 1,1 0 0,-1 0-1,0 1 1,0 0 0,0 0 0,0 1-1,0-1 1,0 1 0,-1 1-1,8 3 1,-6-1-13,-1 0-1,0 1 1,0-1-1,-1 1 1,0 1 0,0-1-1,7 13 1,-2 0 43,11 35 0,-19-49-17,-1-1 63,1 1 0,-1-1 0,0 1 0,-1-1 0,1 1 0,-1 0 0,0-1-1,0 1 1,0-1 0,-1 1 0,1 0 0,-1-1 0,0 1 0,-1-1 0,1 0-1,-1 1 1,0-1 0,0 0 0,0 0 0,-5 7 0,4-7 21,-1 1 0,0-1 0,0 0 0,0 0 1,0-1-1,-1 1 0,0-1 0,1 0 0,-1 0 0,0 0 0,-1-1 0,1 1 1,0-1-1,-1-1 0,1 1 0,-9 1 0,-9-2-113,-1-1-1,1-1 1,0-1-1,-1-1 1,-30-7 0,-21-3-4486,66 13 1410,23 5-5367,-9-4 8614,-4-1-490,1 0-1,-1 0 1,1-1 0,-1 1 0,1-1 0,-1 1 0,0-1-1,1 0 1,-1 1 0,3-3 0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5:10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16 230 1056,'-15'-9'7479,"24"1"-5649,1-1-419,-8 7-949,-1 0 1,1 0 0,0-1 0,0 1 0,0 1 0,0-1-1,0 0 1,0 0 0,1 1 0,3-3 0,-2 2-165,1 0 0,0 1 0,0-1 0,0 1 0,6-1 0,8 0-425,0 1-1,24 1 0,-16 1 533,123 6 132,4 1-264,-79-7-234,-17 0 24,75-7 1,-84 5 10,-47 1-74,-1 0-52,0 0 64,-1 1 0,0-1 1,1 0-1,-1 0 0,0 0 1,1 0-1,-1 0 1,0 0-1,1 0 0,-1 0 1,0 0-1,1 0 0,-1 0 1,0 0-1,1 0 1,-1 0-1,0 0 0,0 0 1,1 0-1,-1 0 0,0 0 1,1 0-1,-1-1 1,0 1-1,1 0 0,-1 0 1,0 0-1,0-1 0,1 1 1,-1 0-1,0 0 1,0 0-1,0-1 0,1 1 1,-1 0-1,0-1 0,0 1 1,0 0-1,0 0 1,0-1-1,1 1 0,-1 0 1,0-1-1,0 1 0,0 0 1,0-1-1,0 1 1,0 0-1,0-1 0,0 1 1,0 0-1,0-1 0,0 1 1,-1 0-1,1-1 1,0 1-1,0 0 0,0-1 1,-9-16 41,6 12-52,1 0-1,0 1 0,-1-1 1,0 1-1,0-1 0,-7-6 1,-7-5 48,9 9-58,1 0 0,-2 0 0,1 0 0,-12-6 0,-60-32 56,74 41-71,5 3 31,0 0 1,1 1 0,-1-1 0,0 1 0,0-1 0,0 1-1,0-1 1,0 1 0,0-1 0,0 1 0,0 0-1,0 0 1,-1 0 0,1-1 0,-1 1 0,1 0 151,25 1-64,-15 2-70,1 0 0,0 1 0,13 7 0,-6-2 56,-2 0-50,6 3-58,-13-8 25,1 0 1,-1 1 0,0 1 0,0 0-1,0 0 1,-1 0 0,0 1 0,7 7-1,-9-8 4,-2-3 20,0-1 0,-1 1 1,0 1-1,1-1 0,-1 0 1,0 0-1,-1 1 0,1-1 0,0 1 1,-1 0-1,0 0 0,0-1 1,0 1-1,-1 0 0,1 0 1,-1 0-1,0 0 0,0-1 1,0 1-1,0 0 0,-1 0 0,1 0 1,-1 0-1,0 0 0,0-1 1,-4 7-1,-22 35 485,18-28-408,-1-2-1,0 1 1,-18 19 0,-63 54-404,50-47-3076,30-30-830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5:10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148 103 3552,'11'-6'5386,"-11"32"-2538,-2-9-2334,0-1 0,-1 0 1,0 0-1,-2 0 0,1 0 0,-13 25 0,-5 18 165,-6 32 46,-35 97 256,56-175-709,5-12-15,3-22 79,0-2-396,2-20 4,1 1 0,3-1 0,20-74 0,-9 56 100,22-88-77,-16 55-234,-24 93 269,1 0-1,-1 0 1,1-1-1,-1 1 1,1 0-1,-1 0 1,1 0-1,0 0 1,0 0-1,0 0 1,0 0-1,0 0 1,0 0-1,0 0 1,0 0-1,1 0 1,-1 0 16,0 1 0,-1 0 0,1 0 0,0 0 0,-1-1 0,1 1 0,0 0 0,0 0 0,-1 0 0,1 0 0,0 0 0,-1 0 0,1 0 0,0 1 0,0-1 0,-1 0 0,1 0 0,0 0 0,-1 1 0,1-1 0,-1 0 0,1 1 0,0-1 0,-1 1 0,1-1 0,0 1 0,17 17 479,-2 1-1,0 0 1,14 22-1,18 23-119,-32-44-279,0 2-1,-1 0 1,-1 0-1,0 1 1,-2 1-1,16 45 1,13 35 536,-38-98-877,-12-22-10692,8 15 10556,0 1 0,1-1-1,-1 0 1,0 0 0,0 1-1,0-1 1,0 0 0,0 1-1,0-1 1,0 1 0,0 0-1,0-1 1,0 1 0,0 0-1,-2-1 1,-5 9-2485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5:10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3136,'0'-8'1184,"0"1"-928,6-8-64,-1 11 2208,7-2-1344,-1 1 1696,2-1-1568,8 2 704,3-1-1088,5 5 288,6-6-640,-1 6-257,6 0-127,1 6-64,-1-6 0,-6 0-1695,0 5 927,2-1-4544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5:10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2816,'14'-2'21863,"-8"3"-20488,19 1-4269,-5-2 3160,0 0-1,34-5 0,-2-1-24,81 0 40,160-14 382,-128 9-231,-118 11-203,-47 0-236,0 0 0,0 0 0,0 0 0,1 0 0,-1 0 1,0 0-1,0 1 0,0-1 0,0 0 0,1-1 0,-1 1 0,0 0 0,0 0 1,0 0-1,0 0 0,1 0 0,-1 0 0,0 0 0,0 0 0,0 0 0,0 0 1,1 0-1,-1 0 0,0-1 0,0 1 0,0 0 0,0 0 0,0 0 0,1 0 1,-1 0-1,0 0 0,0-1 0,0 1 0,0 0 0,0 0 0,0 0 0,0 0 1,0-1-1,0 1 0,0 0 0,0 0 0,0 0 0,0-1 0,0 1 0,0 0 1,0 0-1,0 0 0,0 0 0,0-1 0,0 1 0,0 0 0,0 0 0,0 0 1,0 0-1,0-1 0,0 1 0,0 0 0,0 0 0,-1 0 0,1 0 0,0 0 1,0-1-1,0 1 0,0 0 0,0 0 0,-1 0 0,1 0 0,0 0 0,-5-5-3082,-32 28-17773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0:02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2720,'0'-1'591,"0"-1"1,0 0 0,1 0-1,-1 1 1,0-1-1,1 1 1,0-1-1,-1 0 1,1 1-1,0-1 1,0 1 0,0-1-1,0 1 1,0 0-1,0-1 1,0 1-1,1 0 1,-1 0-1,2-1 1,2-3 931,-5 4-1423,1 1 0,-1 0 1,1 0-1,-1 0 0,1 0 0,-1 0 0,1 0 0,-1 0 1,1 0-1,-1 0 0,0 0 0,1 0 0,-1 0 0,1 1 1,-1-1-1,1 0 0,-1 0 0,0 0 0,1 1 0,-1-1 1,1 0-1,-1 0 0,0 1 0,1-1 0,-1 0 0,1 1 0,9 9 839,-5-4-606,0 1 0,0-1 1,-1 1-1,0 1 0,-1-1 0,1 0 1,-2 1-1,5 14 0,9 69 574,-12-65-541,6 43 511,34 117 0,-37-169-711,-7-17-154,0 0 1,0 0 0,0 0-1,0 0 1,0-1 0,0 1-1,0 0 1,0 0 0,0 0-1,1 0 1,-1 0 0,0 0-1,0-1 1,0 1 0,0 0-1,0 0 1,0 0 0,0 0-1,0 0 1,1 0 0,-1 0-1,0 0 1,0 0 0,0-1-1,0 1 1,0 0 0,0 0-1,1 0 1,-1 0 0,0 0-1,0 0 1,0 0 0,0 0-1,0 0 1,1 0 0,-1 0-1,0 0 1,0 0 0,0 0-1,0 0 1,0 0 0,1 0-1,-1 0 1,0 1-1,0-1 1,0 0 0,0 0-1,0 0 1,0 0 0,1 0-1,-1 0 1,0 0 0,0 0-1,0 0 1,0 1 0,0-1-1,0 0 1,0 0 0,0 0-8,24-105 338,-3 7-404,-13 69 51,25-78-78,-28 95 106,1 0 1,0 0 0,0 0-1,2 1 1,-1 1 0,13-15-1,-17 21 0,0 1 1,0 1-1,0-1 0,1 0 0,-1 1 0,0 0 1,1 0-1,0 0 0,-1 0 0,1 0 1,0 1-1,0-1 0,0 1 0,0 0 0,0 1 1,0-1-1,0 1 0,0-1 0,1 1 1,-1 0-1,0 1 0,0-1 0,5 2 0,-4 0 13,0-1 0,0 1-1,-1 0 1,1 0-1,-1 1 1,0-1 0,0 1-1,0 0 1,0 0-1,0 0 1,0 1 0,-1 0-1,0-1 1,0 1-1,0 0 1,0 0 0,0 1-1,3 7 1,4 15 83,-2 0 0,0 1 0,-2 1 0,4 39 0,3 12-1559,-9-59-1301,13 36-1,-15-52 1648,0 0-1,1 1 1,5 7-1,-5-9-464,0 0 0,0-1 0,0 1 0,6 4 0,13 9-3620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5:10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11 132 2496,'-11'-6'14250,"28"5"-11222,-4 1-2365,13-4 342,39-10 1,12-3-15,260-29 551,-193 21-1580,-105 17-253,16-2-1609,-51 10 1280,0 0-1,0 0 1,0 0-1,-1 0 1,1 0-1,0 1 1,0 0-1,0 0 1,0 0-1,0 1 1,3 1-1,5 6-6557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5:10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1728,'10'-10'7994,"-6"58"-76,11 37-5594,1 4-1254,-1 0-327,6 67-94,-16-104-521,0 40 101,-2-72-184,-2-10-24,1-1 0,-2 1-1,1 17 1,-1-7-47,0-18 20,-10-22-9147,8 8 6809,0 0 1,0-19 0,-1-17-1206,-8 11 1586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5:10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47 237 4064,'-40'-11'1813,"40"11"-1750,0 0 1,-1-1-1,1 1 0,0 0 0,-1 0 0,1 0 1,0 0-1,0 0 0,-1 0 0,1-1 1,0 1-1,-1 0 0,1 0 0,0 0 0,0-1 1,0 1-1,-1 0 0,1 0 0,0-1 1,0 1-1,0 0 0,0 0 0,-1-1 0,1 1 1,0 0-1,0-1 0,0 1 0,0 0 1,0-1-1,0 1 0,0 0 0,0 0 0,0-1 1,0 1-1,0 0 0,0-1 0,0 1 1,0 0-1,0-1 0,12-12 1752,29-12-36,-34 21-1667,67-38 2232,109-43-1,-152 73-1636,62-16-1,-83 26-616,1 0-1,-1 1 0,1 0 0,0 1 1,-1 0-1,1 1 0,-1 0 0,1 1 1,-1-1-1,15 6 0,-12-2 36,0 0 0,1 1 0,-2 1-1,1 0 1,14 12 0,-21-15 0,0 1 0,-1 0 0,1 0 0,-1 1 0,0 0 0,-1 0 0,1 0 0,-1 0 0,-1 0-1,1 1 1,-1 0 0,3 7 0,-5-9-3,0 0 0,-1 1-1,1-1 1,-1 0-1,0 0 1,-1 1 0,1-1-1,-1 0 1,0 0 0,0 0-1,0 0 1,-1 0-1,0 0 1,0 0 0,0 0-1,-1-1 1,1 1-1,-5 4 1,-2 5 141,-2-1 0,0 0 1,-1 0-1,-13 11 0,-56 39 782,75-59-1028,1 0-1,0-1 1,-1 1 0,0-1-1,0 0 1,0-1-1,0 1 1,0-1 0,0-1-1,-1 1 1,1-1-1,-8 1 1,-26-1-6489,52 33-8636,9-6 12153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5:10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 1248,'-4'0'4367,"7"-1"-3071,15-7 5707,-20 84-5663,0-36-890,6 76 0,0-87-345,1 15 221,2 1 0,18 58 0,16 29 79,-40-132-297,0 0-1,0 0 1,0 0-1,-1 0 1,1 0-1,0 0 1,0-1-1,0 1 1,-1 0-1,1-1 1,0 1-1,0 0 1,-1-1-1,1 1 1,0-1-1,-1 1 1,1-1-1,-1 0 1,1 1-1,-1-1 1,2 0-1,29-27-482,-4 5 268,-18 16 8,1 0 0,0 1 0,1 0 0,-1 1 0,21-7 0,-25 10 46,-1 0 0,1 0 0,0 1 1,-1 0-1,1 0 0,0 1 0,0 0 0,-1 0 1,1 0-1,0 1 0,0-1 0,0 1 0,10 4 0,-11-2 89,1 0 0,-1 1-1,0 0 1,0 0 0,0 1-1,-1-1 1,1 1 0,-1 0-1,0 0 1,-1 1-1,1-1 1,-1 1 0,0-1-1,0 1 1,-1 0 0,0 0-1,0 1 1,0-1 0,-1 0-1,1 1 1,-1 7-1,-1-12 17,0 0 0,0 1-1,-1-1 1,1 0-1,-1 0 1,1 1-1,-1-1 1,0 0 0,0 0-1,0 0 1,0 0-1,0 0 1,-1 0-1,1 0 1,0 0 0,-3 2-1,0-1 5,1 0-1,-1 0 1,0 0-1,0-1 1,0 0-1,0 1 1,-8 1-1,1 0 5,-1-1 0,1 0 0,-1-1 0,0 0 0,-20 0-1,2-2 76,9 1-83,-1-1 0,0-1 0,0-1 0,-22-6 0,25 4-667,14 3 172,1 1 0,-1-1 0,1-1 0,-1 1 0,1-1 0,0 1 0,-1-1 0,1-1 0,-4-2 0,7 5 194,1-1 0,-1 1 0,1-1 0,0 0 0,-1 1 0,1-1 0,0 1-1,-1-1 1,1 0 0,0 1 0,0-1 0,0 0 0,-1 1 0,1-1 0,0 0 0,0 0 0,0 1 0,0-1 0,0 0 0,0 1 0,0-1 0,1 0 0,-1 1 0,0-1 0,0 0 0,0 1 0,1-1 0,-1 0 0,0 1-1,1-2 1,15-22-3625,-9 16 3320,21-35-1990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5:10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42 2976,'-2'-2'10126,"9"-3"-8385,11-3-2430,5 1 835,1 1-1,0 1 1,0 2-1,0 0 1,0 1-1,45 3 1,-66-1-131,0 0 1,0 1 0,0 0-1,0-1 1,0 1-1,-1 0 1,1 0-1,0 0 1,0 1-1,-1-1 1,1 1 0,-1-1-1,1 1 1,-1 0-1,0 0 1,4 4-1,-5-4 11,0 0-1,0 0 0,0 0 0,0 0 0,0 0 0,0 0 0,-1 1 0,1-1 1,-1 0-1,1 0 0,-1 1 0,0-1 0,0 0 0,0 1 0,0-1 1,0 0-1,-1 1 0,1-1 0,-1 0 0,1 0 0,-1 1 0,-1 1 1,-7 18 79,-2-1 0,0-1 0,-1 1 1,-22 27-1,-66 69 424,78-97-382,18-17-84,0 1 0,0-1 0,0 1 0,0 0 0,1 1 1,0-1-1,0 0 0,-3 6 0,5-8 422,25-10 455,-14 4-802,52-20 390,-37 13-379,33-9-1,-50 18-243,-1 0 1,1 1-1,0 0 0,0 0 1,-1 1-1,1 0 0,0 0 1,14 3-1,-20-3-241,0 1 0,0-1 0,0 1 0,-1 0 0,1-1 0,0 1 0,-1 0 0,1 0 0,-1 1 0,1-1 0,-1 0 0,0 0 0,3 3 0,6 11-4906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5:10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3 186 2144,'-3'-4'1664,"12"5"2067,17 7 901,-22-7-5673,10 2 1314,0-1 0,0 0 0,21 0 0,-12-1-90,161-6 699,-106 0-617,442-55 956,-206 18-709,117-9 352,-323 38-894,98-9 916,-149 19-2826,91 5 0,-126 4-753,-21-6 2264,-1 1 1,1 0 0,0 0 0,0 0-1,0 0 1,-1-1 0,1 1-1,0 0 1,-1 0 0,1 0-1,-1 0 1,1 2 0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5:10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66 160 4480,'7'-5'2646,"-10"20"84,4-2-1188,1 1 1,5 24 0,1 7-705,0 93 719,-5-48-1013,4 90-21,-5-123-317,-3-40-127,2 0-1,0 0 1,1 0-1,0 0 1,8 23-1,-9-37 146,-1 3-101,3 10-265,2 15 735,-3-27-1639,-2-17-1943,3-8 976,-2 18 1708,0-1 1,-1 0 0,1 1-1,-1-1 1,0 0 0,0-4-1,-9-95-3770,7 64 4158,-10-63 0,-33-67 4120,4 66-1531,36 92-2402,0 1 0,1-1 0,0 0 0,1-1 0,0 1 0,0 0 0,0-17 0,3 22-186,0-1 0,0 1 1,1 0-1,0 0 0,0 0 1,1 0-1,-1 0 0,1 0 1,1 0-1,-1 1 0,1-1 1,0 1-1,0 0 0,1 0 0,5-8 1,22-25 605,-24 27-563,1 0 0,1 1 1,-1 0-1,2 0 0,-1 1 0,1 0 1,1 1-1,-1 0 0,22-11 0,-30 18-110,1 1-1,0 0 0,0-1 0,-1 1 0,1 0 0,0 1 1,-1-1-1,1 0 0,0 1 0,-1 0 0,1-1 0,0 1 1,-1 0-1,1 0 0,-1 0 0,0 1 0,1-1 1,-1 1-1,0-1 0,0 1 0,3 2 0,3 3-10,0 0-1,0 1 1,-1 0 0,9 11-1,15 21-171,-19-26 208,-1 1-1,14 24 0,-19-28-47,-2-4 129,0 1 0,0 0-1,-1 0 1,5 16 0,-7-22-97,-1 0-1,0-1 0,0 1 1,1-1-1,-1 1 0,0 0 1,-1-1-1,1 1 1,0-1-1,0 1 0,-1 0 1,1-1-1,-1 1 0,1-1 1,-1 1-1,1-1 0,-1 1 1,0-1-1,0 0 0,0 1 1,0-1-1,0 0 0,0 0 1,0 0-1,0 0 1,-1 0-1,1 0 0,0 0 1,-1 0-1,1 0 0,-1 0 1,-1 0-1,-5 2 84,0 0-1,0 0 1,-1-1 0,1-1 0,0 1-1,-1-1 1,1-1 0,-1 1 0,-16-3-1,0-2-362,-49-13 1,49 10-418,20 6 301,4 1 153,0 0-1,0-1 0,-1 1 0,1 0 0,0 0 0,0-1 0,0 1 0,0-1 0,0 1 0,0-1 0,1 1 0,-1-1 1,0 0-1,0 1 0,0-1 0,-1-1 0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5:10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66 1728,'-7'-3'330,"6"-2"1775,3-8 137,0 5-362,1-6 1173,-3 13-2994,0 1 0,0-1 0,-1 1 0,1 0 0,0-1 0,0 1 0,0 0 0,0-1 0,-1 1 0,1 0 0,0-1 0,0 1 0,-1 0-1,1-1 1,0 1 0,0 0 0,-1 0 0,1-1 0,0 1 0,-1 0 0,1 0 0,-1 0 0,1-1 0,0 1 0,-1 0 0,1 0 0,0 0 0,-1 0 0,1 0 0,-1 0 0,1 0 0,0 0 0,-1 0 0,1 0 0,-1 0 0,-18 0 881,-2 0 399,-43 4-1,56-2-1247,0 0 0,0 0 0,0 0 0,0 1 1,1 0-1,-1 1 0,1 0 0,-11 7 0,10-5 26,1 1 0,0 0 0,0 1 0,0-1 0,-9 15 0,-11 13 66,24-31-164,0 1-1,0-1 1,0 1-1,1 0 0,-1 0 1,1 0-1,0 0 1,1 1-1,-1-1 0,1 0 1,0 1-1,0 8 1,0-6 8,1 0 1,0 1-1,1-1 0,-1 1 1,2-1-1,-1 0 1,4 11-1,-4-17-12,0-1 1,-1 1-1,1-1 1,0 1-1,0-1 0,0 1 1,1-1-1,-1 1 0,0-1 1,0 0-1,1 0 1,-1 0-1,1 0 0,-1 0 1,1 0-1,-1 0 0,1 0 1,0 0-1,-1-1 1,1 1-1,0-1 0,0 1 1,-1-1-1,5 0 0,3 1 132,1-1 0,-1 0-1,17-3 1,-8 1-57,-11 1-74,0-1 0,-1 1 0,1-1 0,0-1 0,-1 1 0,0-1 0,1 0 0,-1-1-1,-1 1 1,1-1 0,0 0 0,-1-1 0,0 1 0,0-1 0,0 0 0,-1 0 0,1-1-1,3-5 1,5-9-76,-1-1-1,-1 0 0,17-44 0,0-16-94,-21 48-199,-7 31 80,0 8 37,0 7 110,-3 12 208,2-21 25,0 1 1,1 0 0,-1 0-1,1 0 1,1 8-1,0-4-14,0-1 0,0 1 0,1-1 0,1 0 0,-1 0-1,1 0 1,0 0 0,8 12 0,-10-19-116,3 7 37,1-1 0,0-1 0,1 1 1,0-1-1,12 12 0,-16-17-160,0 0 0,0 0 0,-1 0 0,1 0-1,0 0 1,0-1 0,0 1 0,0-1 0,0 1 0,0-1 0,0 0-1,4 1 1,-4-2-244,0 1 0,1 0 0,-1-1 0,0 0 0,1 0 0,-1 1 0,0-1-1,0 0 1,0-1 0,0 1 0,0 0 0,0-1 0,3-1 0,35-28-6302,-13 15 2901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5:10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7 128 3904,'-6'-6'11354,"17"-14"-8437,-8 15-2784,0 0-1,1 0 1,0 1-1,0-1 1,9-7-1,5-5-66,-11 10-85,0 0-1,1 0 0,9-6 0,-14 11 49,1 0 1,0 0-1,-1 1 1,1-1 0,0 1-1,0 0 1,0 0-1,0 0 1,0 0-1,0 1 1,6-1-1,-8 1-30,0 1-1,-1-1 0,1 0 0,0 1 1,0-1-1,-1 1 0,1-1 0,0 1 1,-1 0-1,1 0 0,-1 0 0,1 0 1,-1 0-1,1 0 0,-1 0 0,0 0 1,0 1-1,1-1 0,-1 0 0,0 1 1,0-1-1,0 1 0,-1-1 0,1 1 1,0 0-1,0-1 0,-1 1 0,1 0 1,0 3-1,1 4 8,0 1 0,-1 0 1,0 0-1,-1 12 0,0 0 87,-1 0 0,-6 39-1,6-54-46,0-1 0,-1 1-1,0-1 1,-1 0-1,1 0 1,-1 0 0,0 0-1,-1 0 1,1-1 0,-1 0-1,0 1 1,-1-1 0,-8 8-1,2-6 14,9-6-58,0 1 1,1-1-1,-1 0 0,0 1 1,0-1-1,0 1 0,1-1 1,-1 1-1,1 0 0,-1 0 1,-1 3-1,3-4 15,0-1 0,-1 1 1,1-1-1,0 1 0,0-1 0,-1 0 0,1 1 1,0-1-1,-1 1 0,1-1 0,0 0 1,-1 1-1,1-1 0,0 0 0,-1 0 0,1 1 1,-1-1-1,1 0 0,-1 0 0,1 1 0,-1-1 1,1 0-1,-1 0 0,1 0 0,-1 0 0,1 0 1,-1 0-1,1 0 0,-1 0 0,1 0 0,-1 0 1,1 0-1,-1 0 0,1 0 0,-1 0 0,-3-1 116,3 1 342,2-3-325,-6 6 396,7-1-508,0-1 0,0 1 1,0-1-1,0 1 0,0-1 1,0 0-1,0 0 0,1 0 1,-1 0-1,4 0 0,-3 0-1,0-1 0,0 0 0,1 0 0,-1 0 0,0 0 0,0-1 0,1 1-1,2-2 1,16-1 201,168-6 105,-159 6-831,12-1-1452,-41 4 1448,0 0 1,0 0-1,0 0 0,0 0 0,0 1 0,0-1 1,0 0-1,0 1 0,-1 0 0,1-1 0,0 1 1,0 0-1,0 0 0,-1 0 0,3 2 0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5:47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61 2816,'3'-4'391,"0"-2"2264,-10 5 2891,-5 0-5176,-25 2-181,36-1-216,0 0 0,-1 0 0,1 0 0,0 0 0,0 0 0,-1 1 1,1-1-1,0 0 0,0 1 0,0-1 0,-1 1 0,1 0 0,0-1 0,0 1 1,0 0-1,0 0 0,0-1 0,0 1 0,0 0 0,-1 2 0,2-3 60,-1 1 0,1-1 1,0 0-1,0 0 0,0 0 0,0 1 0,0-1 0,0 0 0,-1 0 0,1 1 0,0-1 0,0 0 0,0 0 1,0 1-1,0-1 0,0 0 0,0 0 0,0 1 0,0-1 0,0 0 0,0 0 0,0 1 0,0-1 0,0 0 0,0 0 1,1 1-1,-1-1 0,0 0 0,0 0 0,0 1 0,0-1 0,0 0 0,1 0 0,-1 0 0,0 1 0,0-1 0,0 0 1,0 0-1,1 0 0,-1 1 0,2-1 85,-1 0-1,1 0 1,-1 0 0,0 0-1,1 0 1,-1 0 0,1-1-1,-1 1 1,3-1 0,-2 0-86,0 0 0,0 0 0,-1 0 1,1 0-1,0 0 0,0-1 1,-1 1-1,1-1 0,-1 1 1,1-1-1,-1 1 0,0-1 1,0 0-1,0 0 0,1 1 0,-2-1 1,1 0-1,0 0 0,0 0 1,-1 0-1,1 0 0,-1 0 1,1 0-1,-1 0 0,0-1 0,0 1 1,0 0-1,0 0 0,0 0 1,0 0-1,-1 0 0,1 0 1,-1 0-1,0-3 0,0 5-29,1-1-1,-1 1 0,0-1 1,1 1-1,-1-1 0,0 1 1,0-1-1,1 1 0,-1 0 1,0-1-1,0 1 0,1 0 1,-1 0-1,0 0 0,0-1 1,0 1-1,1 0 0,-1 0 1,0 0-1,0 0 0,0 0 1,-1 1-1,-17 3-205,14-1 210,0 0 1,0 0-1,1 0 0,0 1 1,-1 0-1,1 0 0,1 0 1,-1 0-1,0 0 0,1 1 1,0 0-1,0-1 0,1 1 1,-1 0-1,-2 9 0,5-13 13,0 0 0,-1 0 0,1 0-1,0 0 1,0 1 0,0-1 0,0 0 0,0 0-1,1 0 1,-1 0 0,0 1 0,1-1 0,-1 0-1,0 0 1,1 0 0,-1 0 0,1 0 0,0 0-1,-1 0 1,1 0 0,0 0 0,0 0 0,-1 0-1,1-1 1,0 1 0,0 0 0,0-1 0,0 1-1,0 0 1,0-1 0,0 1 0,0-1 0,0 1-1,1-1 1,-1 0 0,0 1 0,2-1 0,-1 1 56,1-1 0,-1 0 0,1 1 0,-1-1 0,1 0 0,0 0 1,-1 0-1,1 0 0,-1-1 0,1 1 0,-1-1 0,1 0 0,-1 1 0,1-1 0,-1 0 1,1-1-1,1 0 0,-2 0-56,0 1 1,0-1-1,-1 0 0,1 1 1,-1-1-1,1 0 1,-1 0-1,0 0 0,0 0 1,1 0-1,-2 0 1,1 0-1,0-1 0,0 1 1,-1 0-1,1 0 1,-1-1-1,0 1 0,1 0 1,-1-1-1,0 1 1,0 0-1,-1-5 0,0 6-35,1-1 0,-1 0 0,0 0 0,0 0 0,1 1 0,-1-1 0,0 0 0,-1 1 0,1-1-1,0 1 1,0 0 0,-1-1 0,1 1 0,0 0 0,-1-1 0,0 1 0,1 0 0,-1 0-1,0 0 1,1 1 0,-1-1 0,0 0 0,0 1 0,1-1 0,-1 1 0,0-1 0,0 1-1,0 0 1,0 0 0,-3 0 0,2 0-7,0 0 0,1 0 0,-1 1 0,1-1 0,-1 1 0,1-1-1,-1 1 1,-3 2 0,5-3 23,0 1-1,1-1 1,-1 0-1,0 1 1,1-1-1,-1 1 1,1 0-1,-1-1 1,1 1-1,-1-1 1,1 1-1,-1 0 0,1-1 1,-1 1-1,1 0 1,0 0-1,0-1 1,-1 1-1,1 0 1,0 0-1,0 0 1,0-1-1,0 1 1,0 0-1,0 0 1,0 0-1,0-1 1,0 1-1,0 0 1,0 0-1,0 0 0,1-1 1,-1 1-1,0 0 1,1 0-1,0 0 1,0 2 27,0-1 0,0 1 0,0-1 0,1 0 0,0 0 0,-1 0 0,1 0 1,0 0-1,0 0 0,2 2 0,-3-3 8,0-1-1,0 1 1,0 0 0,0-1-1,0 1 1,1-1 0,-1 1 0,0-1-1,0 1 1,0-1 0,1 0-1,-1 0 1,0 0 0,0 1 0,1-1-1,-1 0 1,0-1 0,1 1 0,-1 0-1,0 0 1,0 0 0,2-1-1,-2 0-5,1 0-1,-1 0 1,0 0-1,1 0 0,-1 0 1,0-1-1,0 1 1,0 0-1,0 0 0,0-1 1,0 1-1,0-1 1,0 1-1,-1-1 0,1 1 1,0-1-1,-1 0 0,1-2 1,-1 3-23,1-1 0,-1 0 0,1 1 0,0-1 0,-1 1 0,1-1 1,0 1-1,0-1 0,0 1 0,0 0 0,0-1 0,2 0 0,-3 2-7,0 0 0,0 0-1,0 0 1,0 0 0,-1 0 0,1 0 0,0 0-1,0-1 1,0 1 0,0 0 0,0 0-1,0 0 1,0 0 0,0 0 0,0 0 0,0 0-1,0 0 1,0 0 0,0 0 0,0 0-1,0 0 1,0 0 0,0 0 0,0 0 0,0 0-1,0 0 1,0 0 0,0 0 0,0 0-1,0 0 1,0 0 0,0 0 0,0 0 0,0 0-1,0 0 1,0 0 0,0 0 0,0 0-1,0 0 1,0-1 0,0 1 0,0 0 0,0 0-1,0 0 1,0 0 0,0 0 0,0 0-1,0 0 1,0 0 0,0 0 0,0 0 0,0 0-1,0 0 1,0 0 0,-5 2-100,1 1 1,3-2 55,-1 0 0,1 0 0,-1 1 0,1-1 0,-1 0 0,1 1-1,0-1 1,0 1 0,-1-1 0,1 1 0,0-1 0,-1 4 0,7-4-2430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0:02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4 6720,'-1'-4'7726,"7"8"-3769,-3 0-4601,3 4 1253,-1-1 0,0 1 0,-1 0 0,0 0 0,0 0 0,0 1 0,-1-1 0,-1 1 0,1 0 0,1 14 0,-4-12-377,1 1 1,-2 0 0,0 0-1,0 0 1,-1 0-1,-1-1 1,0 1-1,0-1 1,-9 18-1,-68 118 595,76-139-959,-1-1 0,0 0 0,-1 0 0,-6 6 0,11-11-73,0-1-1,0 0 1,0 0-1,0 0 1,0 0 0,0 0-1,-1 0 1,1-1 0,-1 1-1,1 0 1,0-1-1,-1 1 1,1-1 0,-1 1-1,1-1 1,-1 0 0,1 1-1,-1-1 1,1 0-1,-1 0 1,0 0 0,1 0-1,-1-1 1,1 1-1,-1 0 1,1-1 0,-3 0-1,3 1-35,0-1 0,0 1 0,0-1-1,1 0 1,-1 1 0,0-1-1,0 0 1,0 0 0,1 0 0,-1 1-1,0-1 1,1 0 0,-1 0 0,1 0-1,-1 0 1,1 0 0,-1 0-1,1 0 1,0 0 0,0 0 0,-1-1-1,3-23-4474,-2 24 4447,11-39-4205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5:48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1 2720,'-3'6'5136,"-6"15"-3875,4-8-730,-6 8-168,-2-2 0,0 1 1,-1-2-1,-26 27 1,4-4 144,-15 13-114,35-39-227,1 0 1,1 2 0,1-1-1,-20 32 1,19-18-25,1 0 1,1 1-1,2 0 1,1 1-1,1 0 1,2 0-1,1 1 1,2 0-1,1 57 1,3-77-74,0-1 0,1 1 0,0-1 0,1 0 0,1 0 0,0 0 0,10 22 0,-9-25 18,0-1 0,0 0 0,1-1 0,0 1 0,0-1 0,1 0 0,0-1 0,0 1 0,1-2 0,0 1 0,8 4 0,10 6 150,1-2 1,1-1-1,33 11 1,-50-22-1172,-2-2 240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5:50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6 148 2304,'0'0'491,"-1"-1"1,1 0-1,-1 1 0,1-1 0,-1 0 1,1 1-1,0-1 0,-1 0 1,1 0-1,0 1 0,-1-1 0,1 0 1,0-1-1,1-11 2062,11-12-2045,-10 21-15,3-3-469,0 0 1,0 0-1,1 0 1,0 1-1,0 0 1,1 0-1,0 0 0,0 1 1,0 0-1,0 1 1,1-1-1,0 1 1,0 1-1,0-1 1,0 1-1,0 1 1,1 0-1,-1 0 1,1 1-1,0-1 1,11 1-1,-17 1-15,0 1 0,0-1-1,0 0 1,1 1 0,-1 0 0,0-1-1,0 1 1,0 0 0,0 1-1,0-1 1,0 1 0,-1-1 0,1 1-1,0 0 1,-1 0 0,1 0-1,-1 0 1,0 0 0,1 1-1,-1-1 1,0 1 0,-1-1 0,1 1-1,0 0 1,-1 0 0,1 0-1,-1 0 1,0 0 0,1 3 0,-2 2 69,1-1-1,-1 1 1,0 0 0,-1-1 0,0 1 0,-3 11 0,-16 46 86,9-31-84,-10 31 151,-4-2 0,-37 72 0,46-100-107,8-18-18,-15 26 0,-11 14 444,33-56-501,0 1 0,0-1 1,0 1-1,-1-1 1,1 0-1,-1 1 1,1-1-1,-1 0 1,1 0-1,-4 2 1,13-23 733,-2 13-718,1 0 0,-1 1-1,1 0 1,0 0-1,0 0 1,1 1-1,-1 0 1,1 0-1,0 1 1,1 0-1,11-4 1,4 1 0,0 1 1,49-7-1,-54 11-108,0 2-1,19 1 1,1 0 200,5 2 177,-1 1-5591,-29-4 2607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5:51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4 3904,'5'-3'6219,"-5"3"-6119,0 11 1529,-3 21-2118,2-29 1110,-5 63 204,3-1-1,7 103 1,-2-121-629,4 41 190,-3-54-275,-3-26-60,0 0 1,1 0-1,0 0 0,4 14 1,0-9 812,-14-5-635,-21 12-282,11-6 155,15-12-62,1 0 0,0 0-1,0 1 1,0-1 0,-3 4 0,4-5-16,1 1 0,-1-1 0,0 0 0,0 1 0,1-1 0,-1 0 0,0 0 0,0 0 0,0-1 0,0 1 0,0 0 0,0-1 0,0 1 0,-1-1 0,1 0 0,0 0 0,0 0 0,0 0 0,-4 0 0,84-13 2445,-32 6-2573,-30 3 120,0 2-1,0 0 1,0 0-1,1 2 1,16 1-1,44 2 439,-75-2-485,0-1 1,0 0 0,-1 1 0,1-1 0,0 0-1,0 0 1,0 0 0,0 0 0,0-1 0,0 1-1,0 0 1,-1-1 0,1 0 0,0 1-1,0-1 1,-1 0 0,1 0 0,0 0 0,-1 0-1,1 0 1,-1 0 0,1 0 0,2-3-1,-2 0-968,0-1 0,0 1-1,0-1 1,0 1-1,-1-1 1,1 0-1,-1 1 1,0-1-1,0-7 1,1-9-2030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5:51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5152,'4'-1'702,"-1"0"0,0 1 0,1-1 0,-1 1 0,0 0 0,1 0 0,3 0 0,9-1 279,150-22 2067,-37 4-2517,50 0-254,-146 18-202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5:52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3712,'0'-14'1221,"0"11"923,0 12-971,-1 46 806,11 77 0,-4-75-1407,-5-37-304,1 0 0,6 28 0,-4-32-472,2 13 1088,-4-24-1787,-1-13-2026,1 1-1498,6-2 1430</inkml:trace>
</inkml:ink>
</file>

<file path=ppt/ink/ink2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5:52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4 139 5632,'0'-1'194,"-1"0"0,1 0 0,-1 0 1,1-1-1,0 1 0,-1 0 0,1 0 0,0 0 1,0-1-1,0 1 0,0 0 0,0 0 0,0 0 1,0-1-1,0 1 0,1 0 0,-1 0 0,0 0 1,1 0-1,-1 0 0,1-1 0,-1 1 0,1 0 1,-1 0-1,2-1 0,2-3 95,1-1-1,-1 1 1,9-7 0,-2 1 488,-3 3-528,-1 1-1,2 0 1,-1 0 0,1 1-1,0 0 1,0 0 0,12-4-1,-17 8-228,0 0 0,0 0 0,0 1 1,0 0-1,1 0 0,-1 0 0,0 1 0,1-1 0,-1 1 0,1 0 0,-1 0 0,1 0 0,-1 1 0,0 0 0,1 0 0,-1 0 0,0 0 0,0 1 0,0-1 0,7 5 1,-9-5 0,0 0 1,0 0 0,-1 1 0,1-1 0,-1 0 0,1 1 0,-1-1 0,0 1 0,0-1-1,1 1 1,-1 0 0,0 0 0,-1-1 0,1 1 0,0 0 0,0 0 0,0 3 0,-1-2 7,1 0 1,-1 1-1,0-1 1,0 0-1,-1 0 1,1 0 0,-1 1-1,0-1 1,1 0-1,-3 3 1,-2 6 57,-1 0 1,0-1-1,-1 0 0,-10 13 1,14-20-66,-70 86 254,65-80-269,-9 7 82,-3 5 131,16-17-178,-5 6 7,9-10-49,0-1 1,0 0 0,0 0-1,0 1 1,0-1 0,0 0-1,0 0 1,0 0 0,0 1-1,0-1 1,0 0 0,0 0-1,0 1 1,0-1-1,0 0 1,0 0 0,0 0-1,0 1 1,0-1 0,0 0-1,0 0 1,0 1 0,0-1-1,1 0 1,-1 0 0,0 0-1,0 0 1,0 1 0,0-1-1,1 0 1,-1 0 0,0 0-1,0 0 1,0 0 0,0 1-1,1-1 1,-1 0 0,0 0-1,0 0 1,1 0 0,-1 0-1,0 0 1,0 0 0,0 0-1,1 0 1,-1 0-1,0 0 1,1 0 0,10 1 31,0 0 1,0-1-1,22-3 0,-10 1-28,17-1 75,48 4 0,-70 0-139,-1 1 0,1 1 0,-1 0 0,0 1 0,21 9-1,-36-12 66,0 0 0,0 0 0,0 0 0,-1 0 0,1 0 0,0 0 0,-1 0 0,1 1 0,2 2 0,-4-4 7,0 1 0,1-1 1,-1 1-1,0-1 0,0 1 0,0-1 1,1 1-1,-1-1 0,0 1 1,0-1-1,0 1 0,0-1 0,0 1 1,0-1-1,0 1 0,0-1 0,0 1 1,0-1-1,0 1 0,0-1 0,-1 1 1,1-1-1,0 1 0,0-1 0,0 1 1,-1-1-1,1 0 0,0 1 0,-1-1 1,1 1-1,0-1 0,-1 0 0,1 1 1,0-1-1,-1 0 0,1 1 1,-1-1-1,1 0 0,-1 0 0,1 1 1,0-1-1,-1 0 0,1 0 0,-1 0 1,0 1-1,-36 13 332,1-1 1,-2-2-1,0-2 1,-76 9-1,99-17-337,0 0 0,-19-2-1,-8-5-5268,37 6 2905</inkml:trace>
</inkml:ink>
</file>

<file path=ppt/ink/ink2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5:53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4896,'-3'2'4156,"4"-2"-4076,-3 10 1664,-1 18-1241,2-16 608,-5 71 855,6 140-1,1-119-1416,4-74-666,3-50-10571,-3 7 7659</inkml:trace>
</inkml:ink>
</file>

<file path=ppt/ink/ink2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5:53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6816,'0'0'2197,"6"-1"-1344,218-49 6342,-179 39-6855,1 2 0,1 1 0,88-1 0,-126 9-2655</inkml:trace>
</inkml:ink>
</file>

<file path=ppt/ink/ink2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5:54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6240,'0'-16'3386,"9"85"609,-3 135-1075,-4-52-2267,3 65-66,-4-114 47,2-121-8601,-3-10 4527</inkml:trace>
</inkml:ink>
</file>

<file path=ppt/ink/ink2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5:54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45 3808,'-15'-19'1227,"15"18"-1146,-1 0 0,1 1 0,0-1 0,0 1 0,0-1 0,0 0 0,0 1 0,0-1 0,0 0 0,0 1 0,0-1 0,0 1 0,0-1 0,0 0 0,0 1 0,0-1 0,0 0 0,1 1 0,-1-1 0,0 1 0,1-1 0,-1 1 0,0-1 1,1 1-1,-1-1 0,0 1 0,1-1 0,1-1 839,-2 2-848,0-1 0,0 1 1,1 0-1,-1-1 0,0 1 0,0-1 1,1 1-1,-1 0 0,0-1 0,1 1 1,-1 0-1,1-1 0,-1 1 0,0 0 1,1 0-1,-1-1 0,1 1 0,-1 0 1,1 0-1,-1 0 0,1 0 0,-1-1 1,0 1-1,1 0 0,-1 0 0,1 0 1,-1 0-1,1 0 0,-1 0 1,1 0-1,-1 0 0,1 1 0,-1-1 1,2 0-1,1 1 88,0 1-1,0 0 1,1 0 0,-1-1 0,4 5 0,0 0 61,1 1 1,-1 0 0,-1 1 0,1 0 0,7 12 0,-1-1 100,23 29 188,97 139 1231,-122-169-1572,-2 0 1,0 0 0,-1 1-1,-1 0 1,0 0 0,-2 1-1,0 0 1,-1 0 0,-1 0-1,0 35 1,-3-19 69,-1-1 0,-3 1 0,0-1 0,-15 55 0,7-48-71,-2-1 1,-1-1-1,-2 0 1,-30 52-1,26-66-77,3-5-22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0:03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291 240 3808,'3'-3'530,"0"-1"1,0 1-1,0-1 1,-1 0 0,1 0-1,-1 0 1,0 0-1,0 0 1,0 0-1,-1-1 1,1 1-1,-1-1 1,1-5-1,-1 2 219,0-1-1,0 1 1,-1-1-1,0 1 0,0-1 1,-3-9-1,2 12-520,0 0 0,-1 0 0,-1 0 0,1 1 0,-1-1 0,1 1 1,-1-1-1,-1 1 0,1 0 0,-1 0 0,0 1 0,0-1 0,-1 1 0,1 0 0,-1 0 0,0 0 0,0 1 0,-10-6 0,11 7-137,1 1-1,-1-1 0,1 1 1,-1 0-1,0 0 1,0 0-1,1 1 0,-1-1 1,0 1-1,0 0 1,0 0-1,0 0 1,0 0-1,1 1 0,-1 0 1,0 0-1,0 0 1,1 0-1,-1 0 0,0 1 1,1 0-1,0-1 1,-1 1-1,1 1 0,0-1 1,0 0-1,0 1 1,0-1-1,0 1 1,-3 6-1,-5 5 203,1 1 0,1 1 0,0 0 0,1 0 0,-10 33 0,-20 91 522,36-133-753,1-1-22,-8 32 535,-8 75-1,16-102-485,0 1-1,2 0 1,-1-1-1,2 1 0,-1-1 1,1 1-1,1-1 1,0 0-1,1 0 0,0 0 1,6 11-1,23 33 521,-16-26-326,17 36 1,-29-55-258,-1 0 0,-1 1 1,0 0-1,0 0 1,-1 0-1,0 0 0,0 17 1,-2-21-143,-1-1 0,0 1 0,0 0 0,0-1 0,-1 1 0,0-1 1,-4 10-1,-3 2-2996,-2-2-3510,10-8 3593</inkml:trace>
</inkml:ink>
</file>

<file path=ppt/ink/ink2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5:56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12 1984,'2'-4'296,"6"-3"4277,-8 7-4521,-1 0 0,1 1-1,-1-1 1,1 1 0,-1-1 0,1 1-1,0-1 1,-1 1 0,1 0 0,0-1 0,-1 1-1,1-1 1,0 1 0,0 0 0,0-1-1,-1 1 1,1 0 0,0-1 0,0 2-1,-3 16 306,3-16-213,-4 15 204,0 1 1,-1-1-1,-1 0 1,-9 17-1,1-1-63,-95 227 1667,96-226-1647,1 0 0,3 2 0,0-1 0,-6 68 0,13-80-141,2 0 0,0 0 1,1 0-1,2 0 0,0 0 0,2 0 0,0-1 0,15 39 0,-13-45-25,0 0 0,1 0-1,1 0 1,0-1 0,2 0-1,-1-1 1,2 0-1,0-1 1,24 20 0,-22-20-51,-9-8 31,0-1 0,0 0 0,0 0 0,6 2-1,-9-4-12,-2-2-124,0 0 0,0 0 0,0 0 0,0-1-1,0 1 1,0 0 0,0 0 0,0 0 0,0 0 0,0 0-1,0 0 1,0 0 0,0 0 0,0 0 0,0 0 0,0 0 0,0 0-1,0 0 1,0 0 0,0-1 0,0 1 0,0 0 0,1 0 0,-1 0-1,0 0 1,0 0 0,0 0 0,0 0 0,0 0 0,0 0-1,0 0 1,0 0 0,0 0 0,0 0 0,0 0 0,0 0 0,0 0-1,0 0 1,0 0 0,1 0 0,-1 0 0,0 0 0,0 0 0,0 0-1,0 0 1,0 0 0,0 0 0,0 0 0,0 0 0,0 0 0,0 0-1,0 0 1,0 0 0,0 0 0,0 0 0,1 0 0,-1 0-1,0 0 1,0 0 0,0 0 0,0 0 0,0 0 0,0 0 0</inkml:trace>
</inkml:ink>
</file>

<file path=ppt/ink/ink2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6:01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5 179 3072,'0'0'85,"-1"0"0,1 0-1,0 0 1,0-1 0,0 1 0,-1 0 0,1 0 0,0 0 0,0 0 0,0 0-1,0-1 1,-1 1 0,1 0 0,0 0 0,0 0 0,0 0 0,0-1-1,0 1 1,-1 0 0,1 0 0,0-1 0,0 1 0,0 0 0,0 0-1,0 0 1,0-1 0,0 1 0,0 0 0,0 0 0,0-1 0,0 1 0,0 0-1,0 0 1,0-1 0,0 1 0,0 0 0,0 0 0,0-1 0,1 1-1,-1 0 1,0 0 0,0 0 0,0-1 0,0 1 0,0 0 0,1 0-1,-1 0 1,0 0 0,0-1 0,0 1 0,0 0 0,1 0 0,-1 0 0,0 0-1,0 0 1,1-1 0,20-9 2491,43-35-683,-32 25-1675,0 2-1,1 0 1,0 3 0,44-15-1,-70 28-219,1-1-1,-1 2 1,1-1-1,0 1 0,-1 0 1,9 0-1,-13 1 14,0 0 0,0 0 0,0 0-1,0 1 1,-1-1 0,1 1 0,0 0-1,0 0 1,0 0 0,-1 0 0,1 0 0,0 0-1,-1 1 1,1-1 0,-1 1 0,0 0-1,1 0 1,3 4 0,-3-2 30,-1 0-1,1 0 1,-1 0 0,0 1 0,0-1-1,0 1 1,-1 0 0,1-1-1,-1 1 1,0 0 0,-1 0 0,1 0-1,-1 0 1,0-1 0,0 1-1,-1 0 1,1 0 0,-1 0 0,0 0-1,-2 5 1,-3 8 141,-1 0-1,-1-1 1,-18 30-1,14-27-29,-25 47 307,-4-2 0,-62 77-1,54-91 75,122-74 1131,60-11-1165,-111 30-453,1 1 1,0 1-1,0 1 1,25 2-1,-39 0-209,1-1-1,0 1 0,0-1 1,0-1-1,15-3 1,-18 4-627</inkml:trace>
</inkml:ink>
</file>

<file path=ppt/ink/ink2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6:02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0 3904,'0'0'3050,"1"4"-1962,1 4-738,-1 0-1,1 0 1,-1-1-1,-1 1 0,1 0 1,-2 0-1,0 10 1,0 8 278,27 358 2866,-20-352-3009,-6-31-336,-7 6 75,5-5-212,-1 1 0,1-1 0,-1 0 0,0 0 0,0 0-1,1 0 1,-2 0 0,1-1 0,0 1 0,0-1 0,0 0 0,-1 0 0,-4 1 0,-11 2 79,-23 1 0,28-3-2,8-2-27,0 1 1,0 0 0,0 0 0,0 1 0,0-1 0,0 1 0,1 0 0,-1 1 0,-7 4 0,7-6 139,13-2 588,60-8 575,-12 4-1086,-30 2-142,1 1-1,25 2 0,51 3 45,-74 2 27,-24-7-1363,-2 0-479,2 1-56</inkml:trace>
</inkml:ink>
</file>

<file path=ppt/ink/ink2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6:02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85 3072,'-1'0'110,"1"0"0,-1 0 0,0 1 0,1-1 1,-1 0-1,1 0 0,-1 1 0,0-1 0,1 0 0,-1 0 0,1 1 1,-1-1-1,1 1 0,-1-1 0,1 1 0,-1-1 0,1 0 0,0 1 1,-1 0-1,1-1 0,-1 1 0,1 0 0,0-1-2,0 1-1,0-1 1,1 1 0,-1-1-1,0 1 1,1-1-1,-1 0 1,0 1 0,1-1-1,-1 0 1,0 1-1,1-1 1,-1 0 0,1 0-1,-1 1 1,0-1-1,1 0 1,-1 0 0,1 0-1,-1 1 1,1-1-1,5 2 552,0-1 0,0 0 0,9 1 0,45-1 572,-1-3-1,0-2 1,0-4 0,84-20 0,-95 16-988,87-35-1,-116 41-391,-10 5-2112</inkml:trace>
</inkml:ink>
</file>

<file path=ppt/ink/ink2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6:03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3808,'0'-2'289,"0"0"1,0-1-1,0 1 1,1 0-1,-1-1 0,1 1 1,-1 0-1,1-1 1,0 1-1,0 0 0,0 0 1,0 0-1,0 0 1,3-4-1,-4 10 120,0-1 1,0 1-1,0-1 0,0 1 0,-2 5 0,1-1 11,-4 57 935,4 90 1,3-65-569,-2-37 1330,1-54-1996,0-1-1,0 1 0,0 0 0,0 0 1,1 0-1,-1 0 0,0 0 0,1 0 0,-1 0 1,3-1-1,2-2 93,24-19-35,33-25-274,-53 42 121,0 0 1,0 1-1,1 0 0,20-7 0,-23 10-86,-1 0 0,1 0 0,0 1 0,11-1 0,-16 2 50,-1 0-1,1 0 1,0 1 0,-1-1 0,1 1 0,-1-1-1,1 1 1,-1 0 0,1 0 0,-1 0 0,0 0-1,0 0 1,1 1 0,-1-1 0,0 1 0,4 3-1,-4-3 41,1 1 0,-1 0 0,1-1 0,-1 1 0,0 0 0,0 0 0,0 0 0,0 0 0,0 1 0,-1-1 0,0 0 0,1 1 0,-1-1 0,0 1 0,-1-1 0,1 1 0,-1 0 0,0-1 0,1 1 0,-2 0-1,1-1 1,0 1 0,-1 0 0,1-1 0,-1 1 0,0-1 0,-2 4 0,2-5 17,0 0-1,0 0 1,0 0 0,0-1-1,-1 1 1,1 0 0,-1-1-1,1 1 1,-1-1 0,0 0-1,1 1 1,-1-1 0,0 0-1,0 0 1,0 0 0,0 0-1,0 0 1,0-1 0,0 1-1,0-1 1,-3 1 0,-5 1 137,0-1 0,-20 0 1,26-1-123,-23-1 94,-31-4-1,47 4-150,0-1 0,-1-1-1,1 0 1,0 0-1,-11-6 1,7-1-2892,15 9 2632,0 1 1,0-1-1,-1 1 1,1 0-1,0-1 0,0 1 1,0-1-1,0 1 1,-1 0-1,1-1 0,0 1 1,0-1-1,0 1 1,0-1-1,0 1 0,0-1 1,0 1-1,0-1 1,0 1-1,1 0 0,-1-1 1,0 1-1,0-1 1,0 1-1,0 0 1,1-1-1,-1 1 0,0-1 1,0 1-1,1 0 1,-1-1-1,1 0 0,8-7-2858</inkml:trace>
</inkml:ink>
</file>

<file path=ppt/ink/ink2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6:04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8 4480,'-2'-2'443,"2"2"-399,1 0 1,-1 0-1,0 0 0,0 0 1,0 0-1,0 0 0,0 0 1,1 0-1,-1 0 0,0 0 1,0 0-1,0 0 0,0 0 1,0 0-1,0 0 0,1 0 1,-1 0-1,0 0 0,0 0 1,0 0-1,0-1 0,0 1 1,0 0-1,0 0 0,0 0 1,1 0-1,-1 0 0,0 0 1,0 0-1,0-1 0,0 1 1,0 0-1,0 0 0,0 0 1,0 0-1,0 0 0,0 0 1,0-1-1,0 1 0,0 0 1,0 0-1,0 0 0,0 0 1,0 0-1,0-1 0,0 1 1,0 0-1,0 0 0,0 0 1,0 0-1,0 0 0,0 0 1,0-1-1,0 1 0,-1 0 1,1 0-1,0 0 0,0 0 1,0 0-1,0 0 0,0 0 1,0 0-1,0 0 0,0-1 1,-1 1-1,1 0 0,0 0 1,0 0-1,0 0 0,0 13 2575,-1-2-2076,0 0-1,-1 0 1,0 0 0,-6 17-1,3-14 251,-4 27 0,7-8-61,1 40 0,2-43-360,-7 58-1,5-81-289,0-5-48,1 0 0,-1-1 0,1 1-1,0 0 1,-1-1 0,1 1 0,0 0-1,0-1 1,0 1 0,1 0 0,-1 0 0,0-1-1,1 4 1,0-4 473,4-8-5408</inkml:trace>
</inkml:ink>
</file>

<file path=ppt/ink/ink2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6:05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27 4224,'-1'0'92,"1"0"0,0 0 0,0 0 1,0 0-1,0 0 0,-1-1 0,1 1 0,0 0 0,0 0 1,0 0-1,0 0 0,-1 0 0,1 0 0,0 0 0,0-1 1,0 1-1,0 0 0,0 0 0,0 0 0,-1 0 0,1-1 1,0 1-1,0 0 0,0 0 0,0 0 0,0 0 0,0-1 1,0 1-1,0 0 0,0 0 0,0 0 0,0-1 0,0 1 1,0-2 943,0 5 111,1-3-899,0 1 1,0-1-1,0 1 0,0-1 1,0 1-1,0-1 0,0 0 1,0 1-1,0-1 0,0 0 1,1 0-1,-1 0 0,0 0 1,0 0-1,2 0 0,-3 0-50,64-3 3649,31-6-2349,23-2-1366,-60 7 33,-35 8-96</inkml:trace>
</inkml:ink>
</file>

<file path=ppt/ink/ink2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6:05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4800,'0'-6'1439,"0"9"-302,0 14-129,10 160 3952,-7 39-1856,6-85-2673,-8-117-2510,0-34-2785,1 0 1424</inkml:trace>
</inkml:ink>
</file>

<file path=ppt/ink/ink2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6:06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5216,'4'-1'224,"-1"0"0,1 0 1,0 0-1,-1 0 0,1 0 0,0 1 1,-1 0-1,1 0 0,0 0 1,-1 0-1,1 1 0,0-1 0,-1 1 1,1 0-1,0 0 0,-1 0 0,5 3 1,4 1 256,-1 1 0,0 1 1,17 13-1,-5-2 83,-1 1-1,-1 2 0,-1 0 0,0 1 1,22 34-1,-22-25 53,-1 1 1,-1 1-1,23 63 0,-33-75-368,-1 1 0,-2-1 0,0 1 0,-1 1 0,-1-1 0,-1 0 0,-2 29 0,-2-6-17,-3-1 0,-1 0-1,-13 47 1,13-72-150,0-1-1,-1 1 1,-1-1-1,0-1 1,-1 1 0,-1-1-1,-1-1 1,-1 0-1,0-1 1,-18 19-1,17-23-1149,0 0 0,0 0 1,-1-1-1,-16 8 0,-8 3-2275</inkml:trace>
</inkml:ink>
</file>

<file path=ppt/ink/ink2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6:09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0 499 3072,'0'0'976,"2"5"3632,6-2-4317,0-1 0,1-1 1,-1 0-1,1 0 0,0-1 0,-1 0 1,1 0-1,0-1 0,10-2 1,14-1 288,33-1 23,62-3-294,-42 3-153,34 2 29,90 8 199,-131 0-64,86-7 0,-28-13 14,40-2-284,179 17 68,-248-2-50,-36 0-62,64-4 130,-43 2-314,130-3 498,-192 6-304,34-7 0,-14 2 90,364-25 572,-337 28-495,60-5-84,-71 2 154,16-2-250,117-22 280,-91 14-189,12-2-98,-105 15-7,486-76-31,-304 68 117,-157 10-63,44-9 1,18 0 58,171-2 110,-122 2 26,-96 5-158,47-8 200,-2-1-253,237-11 399,-252 17-294,87-19 1,-69 10 79,150-6 0,-177 22-238,-26 1 315,88-11 0,119-8 218,-222 18-467,124 1 160,-73 1-44,-83-1-294,11-3-2724,-10 3 1086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0:03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77 8320,'-5'-3'3744,"18"-2"-3232,-3 2 2720,4 6-1857,7-6 1857,11 3-1888,4-9 736,4 6-1216,10-10-416,0 9-288,8-4-160,0 5 32,-3-6-1184,-10 6 640,-10-5-5568,-4 3 3361</inkml:trace>
</inkml:ink>
</file>

<file path=ppt/ink/ink2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6:10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11 1984,'3'-4'1978,"2"-3"1330,-7 15-813,-8 15-1473,-27 43 0,17-32-501,-26 43 462,13-21-261,-32 71 0,63-121-667,0 1 0,0-1 1,0 0-1,1 1 0,0-1 0,1 0 1,0 1-1,0-1 0,0 1 1,0-1-1,1 1 0,2 7 0,3 8 133,1 0 0,11 23 0,-9-22-14,73 171 1090,-71-171-1009,0-1 0,1-1 0,2 0 0,0-1 0,23 26 0,-32-41-106,0 0 0,1 0-1,0-1 1,0 0-1,0 0 1,8 4-1,-14-8-136,1 0 0,0 0 0,-1 0 0,1 0 0,0 0 0,-1 0 0,1 0 0,-1-1 0,1 1 0,0 0 0,-1 0 0,1-1 0,-1 1 0,1 0 0,-1-1-1,1 1 1,-1 0 0,1-1 0,-1 1 0,1-1 0,-1 1 0,0-1 0,1 1 0,-1-1 0,1 1 0,-1-1 0,0 0 0,9-17-965,-8 8-3127,-1 1 1083</inkml:trace>
</inkml:ink>
</file>

<file path=ppt/ink/ink2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6:14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1 320 3136,'0'-3'4261,"0"2"-4090,0 1 0,0-1 0,0 0 0,0 0 0,0 1 0,0-1 0,0 0 0,0 1 0,1-1 0,-1 0 0,0 1 1,0-1-1,1 0 0,-1 1 0,1-1 0,0 0 0,-1 0-63,1 0-1,-1 1 1,1-1 0,-1 0 0,0 1 0,1-1 0,-1 0 0,0 1-1,0-1 1,1 0 0,-1 0 0,0 0 0,0 1 0,0-1 0,0 0-1,0-1 1,1-1 71,-1 0 0,1 0 0,0 1 0,0-1 0,0 0-1,1 0 1,-1 1 0,3-4 0,3-6 649,-3 4-420,1 0 0,11-14 1,0 0-184,3-3-142,1 1 1,1 0-1,0 1 0,45-34 0,-60 52-95,0 1 1,0 0-1,0 0 0,1 1 0,0-1 1,-1 2-1,1-1 0,0 1 0,1 0 1,11-2-1,-15 4 13,0 0 1,0 0-1,0 0 1,0 0-1,-1 1 1,1 0-1,0-1 0,0 2 1,-1-1-1,1 0 1,-1 1-1,1-1 1,-1 1-1,1 0 1,-1 0-1,0 0 0,0 1 1,0-1-1,0 1 1,-1 0-1,1 0 1,2 3-1,0 1 23,-1 0 1,1 0-1,-2 0 0,1 0 0,-1 1 1,0-1-1,0 1 0,-1 0 1,0 0-1,0 0 0,-1 0 0,0 0 1,-1 0-1,0 1 0,0-1 0,-1 0 1,0 0-1,-3 12 0,0-4 32,-1-1-1,0 0 1,-1 0-1,-1-1 0,0 0 1,-2 0-1,1 0 1,-19 21-1,-1-2-19,-7 11 142,-2-2 0,-48 42 1,30-31 685,55-50-742,5-3-83,9-2-78,-10 1 29,5 0 56,205-21 670,-193 21-667,0 2 0,-1 0 0,1 1 0,-1 1 0,34 9 0,-47-10-401,-3 0 538,0-1 0,1 0-1,-1 0 1,1 0 0,8 0 0,-12-1-274,-1 0 0,1 0 0,0 0 0,0 0 0,0-1-1,-1 1 1,1 0 0,0-1 0,0 1 0,-1 0 0,1-1 0,0 1 0,-1-1 0,2 0 0,-1 0-336,0 0 0,-1 0 0,1 0 0,-1 0 0,1 0 0,-1 0 0,1 0 0,-1 0 0,1 0 0,-1-1 0,0 1 1,1-2-1,1-9-2856</inkml:trace>
</inkml:ink>
</file>

<file path=ppt/ink/ink2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6:16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18 3808,'4'-17'3728,"-3"26"-870,-2 69-604,4 127 239,-1-171-2060,-2-18-20,5 27 0,-1 1 888,-24-44-1067,8 0-269,-19-1 36,0 2-1,0 1 1,1 1 0,-31 8-1,50-10-80,10-1 85,0-1 1,0 1 0,0 0-1,1 0 1,-1 0-1,0 0 1,0 0 0,0 0-1,1 1 1,-1-1-1,0 0 1,0 0-1,0 0 1,1 1 0,-1-1-1,0 0 1,0 1-1,1-1 1,-1 1-1,0-1 1,1 1 0,-1-1-1,0 2 1,23-2 964,214-3 166,-207 3-1111,68 2 100,-80 0 45,-15-3-172,0 1 0,1 1 0,-1-1 1,0 0-1,0 0 0,1 1 1,-1-1-1,3 2 0,-4-1 45</inkml:trace>
</inkml:ink>
</file>

<file path=ppt/ink/ink2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6:16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62 3808,'-5'-3'906,"-1"1"0,1-1 0,-1 0 0,1 0 0,0 0 1,0-1-1,0 0 0,1 0 0,-6-6 0,3 1 1285,7 5-1033,16 2-456,-4 1-369,198-6 1937,-169 10-2058,0 1 1,0 1-1,44 13 1,-62-13-175,1-2 1,0-1 0,33 0-1</inkml:trace>
</inkml:ink>
</file>

<file path=ppt/ink/ink2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6:26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5 559 2080,'0'0'667,"-5"16"5536,15-26-1105,-4-2-4847,-1-1 1,0 1 0,6-24 0,-6 21-145,42-191 996,-5 19-531,-29 122-124,-12 46-971,0 22 524,0-1-1,0 1 1,0 0 0,1-1-1,-1 1 1,1-1-1,-1 0 1,4 4 0,3 5 84,6 13 24,17 41 1,-14-27 97,5 7 0,2 0-1,55 75 0,-62-94-75,-13-20 3,-1 0-1,1-1 1,0 1 0,1-1 0,9 9-1,-14-13-91,0-1-1,1 0 0,-1 1 0,1-1 0,-1 0 0,0 0 1,1 1-1,-1-1 0,1 0 0,-1 0 0,0 0 0,1 0 0,-1 0 1,1 1-1,-1-1 0,1 0 0,-1 0 0,1 0 0,-1 0 1,1 0-1,-1 0 0,0 0 0,1-1 0,-1 1 0,1 0 1,-1 0-1,1 0 0,0-1-94,0 0 1,0 1-1,-1-1 1,1 0-1,0 0 1,-1 1-1,1-1 1,-1 0-1,1 0 0,-1 0 1,1 0-1,0-1 1,0-3-1231,0 1 1,0 0-1,0-1 0,0 0 1,-1-5-1,0 1-978</inkml:trace>
</inkml:ink>
</file>

<file path=ppt/ink/ink2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6:27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60 5312,'-10'-8'2400,"15"5"-2080,0-2 1088,4 10-832,4-10 416,0 1-608,10-4 160,-1 8-320,6-8-128,4 8-64,-2-7 320,6 7-192,-4-5-416,-1 5 128,-4-8-6112,-9 4 3424</inkml:trace>
</inkml:ink>
</file>

<file path=ppt/ink/ink2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6:27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 3808,'0'-2'248,"0"1"-204,0 1-1,0 0 1,0 0-1,0-1 1,0 1 0,0 0-1,0 0 1,0-1-1,1 1 1,-1 0 0,-1-1-1,1 1 1,0 0-1,0 0 1,0-1 0,0 1-1,0 0 1,0 0-1,0-1 1,0 1-1,0 0 1,0 0 0,0-1-1,-1 1 1,1 0-1,0 0 1,0 0 0,0-1-1,-1 1 1,1 0-1,0 0 1,0 0 0,0 0-1,-1-1 1,1 1-1,0 0 1,0 0 0,-1 0-1,1 0 1,0 0-1,0 0 1,-1 0-1,2 1 297,0 0-1,-1 1 0,1-1 0,0 1 0,-1-1 0,1 1 1,-1-1-1,0 1 0,1-1 0,-1 1 0,0-1 0,0 1 1,0 0-1,0-1 0,-1 3 0,0 34 330,-2-13-61,2 1 0,1-1 0,1 1 0,0-1 0,7 26 0,-4-21-135,-1 1 0,-2 44 0,-1-57 44,10-32-1775,-6 2-1772,5 1 876</inkml:trace>
</inkml:ink>
</file>

<file path=ppt/ink/ink2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6:28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6464,'2'3'4426,"-2"-3"-4347,17 1 1982,23-5 18,54-9-258,59-5-2607,-132 17-62</inkml:trace>
</inkml:ink>
</file>

<file path=ppt/ink/ink2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6:28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3712,'0'1'349,"1"0"0,0 1-1,-1-1 1,1 1 0,-1-1 0,0 1 0,1-1-1,-1 1 1,0-1 0,0 1 0,0 1 0,1 33 892,-1-10-188,2 1-235,4 153 2972,-4-139-3078,8 48 0,-5-49-78,1 45 1,-2-52 399,-4-30-714</inkml:trace>
</inkml:ink>
</file>

<file path=ppt/ink/ink2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6:29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 2816,'0'0'57,"0"0"0,0-1 1,0 1-1,0 0 0,0 0 1,0 0-1,-1 0 0,1 0 0,0 0 1,0 0-1,0 0 0,0 0 1,0-1-1,0 1 0,0 0 0,0 0 1,0 0-1,0 0 0,0 0 0,0 0 1,0 0-1,0-1 0,0 1 1,0 0-1,0 0 0,0 0 0,0 0 1,0 0-1,0 0 0,0-1 1,0 1-1,0 0 0,0 0 0,0 0 1,0 0-1,1 0 0,-1 0 0,0 0 1,0 0-1,0 0 0,0-1 1,0 1-1,0 0 0,0 0 0,0 0 1,0 0-1,1 0 0,7 0 919,12 5-301,-6 2-200,-1 0 0,0 1 0,-1 1 0,1 0 0,-1 0 0,-1 1-1,0 1 1,-1 0 0,0 0 0,0 1 0,12 21 0,2 9 273,-2 0 0,20 59 0,-35-86-563,9 28 379,16 62 0,-26-80-398,-2 1 0,0 0-1,-2-1 1,-1 28 0,-3-13 18,-2 0 0,-2-1 0,-1 0 0,-2-1 0,-2 1 0,-1-2 0,-27 55 0,31-76-443,-1 0 0,0-1 0,-1-1 0,-1 0 0,0 0 0,-17 14-1,0-3-1307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0:04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31 4160,'6'-8'703,"3"-11"2588,-9 18-3207,0 1-1,0 0 0,0 0 0,0 0 0,0-1 1,0 1-1,0 0 0,-1 0 0,1 0 0,0 0 1,0-1-1,0 1 0,0 0 0,0 0 0,-1 0 1,1 0-1,0 0 0,0 0 0,0 0 0,-1-1 0,1 1 1,0 0-1,0 0 0,0 0 0,-1 0 0,1 0 1,0 0-1,0 0 0,-1 0 0,1 0 0,0 0 1,0 0-1,0 0 0,-1 0 0,1 0 0,0 1 1,-10 2 1781,5-1-1406,1 1 0,0 0 0,0 0 0,0 1 0,0-1 0,1 1 0,-1 0 0,1 0 0,0 0 0,-4 8 0,-3 6 530,-10 29 0,18-42-843,-6 16 331,-41 116 1388,20-14-1172,-16 147 0,24 11-213,21-245-506,1-1 1,2 1-1,2 0 0,1-1 0,13 45 1,-12-61-383,0 1 1,1-2 0,0 1 0,2-1-1,0 0 1,17 21 0,-18-27-237,1-1 0,1 0 0,0 0 0,0-1 0,1 0 0,1-1 0,-1-1 0,1 0 0,16 7 0,-10-7-778,1-2 1,-1 0-1,1-1 0,22 2 0,84 8-3367</inkml:trace>
</inkml:ink>
</file>

<file path=ppt/ink/ink2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6:30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0 2144,'0'0'699,"-1"12"2778,-9 6-1419,7-11-1600,-1 0-1,0-1 0,-6 9 1,0-2-40,0 1 0,1 0-1,1 1 1,0 0 0,-6 19 0,-24 79 563,23-56-571,1-1 0,-6 73 0,17-90-98,1 1 1,2-1 0,2 0 0,8 50 0,-3-53-113,8 55 585,39 129 1,-46-199-495,0 0 1,16 28-1,-23-48-236,0 0-1,0 1 1,0-1-1,0 1 1,0-1 0,0 0-1,0 0 1,0 0-1,0 1 1,1-1-1,-1 0 1,0-1-1,3 3 1,-3-3-84,0 0 0,-1 0 0,1 0 0,0 0 0,0 0 0,0 0 0,-1 0 0,1 0 0,0 0 0,0 0 0,-1 0 0,1 0-1,0 0 1,0 0 0,0-1 0,-1 1 0,1 0 0,0-1 0,1 0 0,1-2-597,0 1 1,0-1-1,0 0 0,-1-1 0,1 1 0,-1 0 0,0-1 0,2-4 0,14-20-2691</inkml:trace>
</inkml:ink>
</file>

<file path=ppt/ink/ink2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6:31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13 336 3552,'-2'1'197,"2"-1"-154,0 0 0,-1 0 1,1 0-1,0 1 1,0-1-1,-1 0 1,1 0-1,0 0 0,0 0 1,0 0-1,-1 1 1,1-1-1,0 0 0,-1 0 1,1 0-1,0 0 1,0 0-1,-1 0 0,1 0 1,0 0-1,-1 0 1,1 0-1,0 0 0,0 0 1,-1 0-1,1 0 1,0 0-1,0 0 0,-1 0 1,1 0-1,0-1 1,0 1-1,-1 0 0,1 0 1,0 0-1,0 0 1,-1-1-1,1 1 0,0 0 1,0 0-1,0 0 1,-1-1-1,1 1 0,1-2 449,-1 0-1,1 0 1,0 0-1,0 0 1,0 0-1,0 0 1,0 0-1,1 0 1,-1 1-1,3-3 1,3-7 133,5-7-77,0-1 93,29-36 0,-27 39-535,88-91 830,-89 96-859,0 0 0,1 1-1,0 0 1,0 1-1,1 0 1,25-10-1,-35 18-71,-1-1-1,1 1 1,0 0 0,-1 0-1,7-1 1,-10 2 4,1 0-1,-1 0 1,1 0 0,-1 1-1,0-1 1,1 0 0,-1 0-1,1 1 1,-1-1 0,0 1-1,1-1 1,-1 1 0,0-1-1,0 1 1,1 0 0,-1 0-1,0 0 1,0 0 0,0 0 0,0 0-1,2 2 1,-1 1 24,0 1 0,0 0-1,0-1 1,0 1 0,-1 0 0,1 0 0,-1 0 0,-1 0-1,1 0 1,-1 7 0,-2 55 197,2-66-229,-3 28 126,-1 1-1,-2-1 1,-16 55 0,14-65-72,0 1 0,-1-1-1,-1-1 1,0 1 0,-2-2 0,-19 25-1,-8 0 193,-57 48 0,75-71-37,19-17-163,-16 15 164,18-17-203,0 0 1,0 0-1,0 1 1,-1-1-1,1 0 1,0 0 0,0 0-1,0 0 1,0 1-1,-1-1 1,1 0-1,0 0 1,0 1-1,0-1 1,0 0 0,0 0-1,0 0 1,0 1-1,0-1 1,0 0-1,0 0 1,0 1 0,0-1-1,0 0 1,0 0-1,0 1 1,0-1-1,0 0 1,0 0-1,0 1 1,0-1 0,0 0-1,0 0 1,0 0-1,0 1 1,0-1-1,1 0 1,-1 0 0,0 0-1,0 1 1,0-1-1,0 0 1,1 0-1,-1 0 1,0 0 0,0 1-1,0-1 1,1 0-1,-1 0 1,0 0-1,0 0 1,0 0-1,1 0 1,-1 0 0,0 0-1,0 0 1,1 0-1,-1 0 1,0 0-1,0 0 1,1 0 0,-1 0-1,0 0 1,0 0-1,1 0 1,-1 0-1,0 0 1,1 0-1,95 1 1193,-11 1-417,159-18-1,-230 13-2857,-1-1 564</inkml:trace>
</inkml:ink>
</file>

<file path=ppt/ink/ink2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6:32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14 3904,'3'-6'853,"3"-2"2416,-5 14-1445,-6 183 2591,1-73-2812,12 137 0,-7-244-1435,-1-4-30,0 0 1,1 0-1,0 1 1,0-1-1,0 0 1,0 0-1,1 0 0,0 0 1,5 8-1,-7-12 193,0 1-316,0-1 0,0 0 0,-1 1 0,1-1-1,0 0 1,-1 1 0,1-1 0,-1 0 0,1 0 0,-1 1 0,0-1 0,1 0-1,-1 0 1,0 0 0,0 0 0,0 0 0,0 0 0,0 0 0,0 0 0,0 0-1,0-1 1,0 1 0,-1 0 0,1-1 0,0 1 0,0-1 0,-1 1 0,1-1-1,0 1 1,-1-1 0,0 0 0,-9 2-47,0-1 1,1 0-1,-15 0 0,-4 0 99,10 2-16,-22 7-1,0 1 94,22-7-142,5-1-34,-1 0-1,0-1 1,-15 1-1,70-9 705,76 3 43,-4 1-272,-87 1-413,62-7 14,-19 0 390,-46 7-1036,-1-1 1,30-8 0,-50 10 216,0-1 1,0 1-1,0-1 1,0 1 0,0-1-1,0 1 1,0-1-1,0 1 1,0-1-1,0 0 1,0 0 0,0 0-1,0 1 1,-1-1-1,1 0 1,0 0-1,-1 0 1,1 0-1,-1 0 1,1 0 0,-1 0-1,1-1 1,0-1-1,3-1-2265</inkml:trace>
</inkml:ink>
</file>

<file path=ppt/ink/ink2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6:33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53 3392,'-18'-7'1088,"14"5"1642,14 0-170,165-12 2720,66-9-3275,-202 21-2204,40 0 1138,-68 2-1555,0 1-1,-1 0 0,1 1 1,-1 0-1,13 4 1,-5 2-1608</inkml:trace>
</inkml:ink>
</file>

<file path=ppt/ink/ink2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6:34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10 3136,'-4'-8'8258,"3"8"-7952,-13-1 2237,-16 9-2971,26-6 1178,-29 8-186,22-8-437,1 1 1,-1 1-1,1 0 1,0 0-1,0 1 1,1 0-1,-14 10 1,14-8-78,1 1 1,0 0 0,0 0-1,1 0 1,0 1-1,0 1 1,-10 19-1,15-24-31,-1 1 0,1-1 0,0 1 0,0 0 0,1 0 0,-1 0 0,1 0-1,1 0 1,-1 0 0,1 0 0,0 0 0,0 0 0,1 0 0,0 0-1,0 0 1,4 11 0,-4-14 42,0 0-1,0-1 0,0 1 1,1 0-1,-1-1 1,1 0-1,0 1 0,0-1 1,0 0-1,0 0 1,0 0-1,0 0 0,0 0 1,1 0-1,-1-1 1,1 1-1,-1-1 0,1 0 1,0 0-1,-1 0 1,1 0-1,4 1 0,-3-2 2,0 1 0,0-1-1,-1 0 1,1 0 0,0-1-1,0 1 1,0-1 0,-1 0-1,1 0 1,0 0 0,-1 0-1,1-1 1,-1 1-1,0-1 1,1 0 0,5-5-1,7-6 10,0-1-1,-1-1 1,0-1-1,-1 0 1,-1-1 0,-1 0-1,0-1 1,14-30-1,-20 36-107,-3 3 1,1 1 1,10-17-1,-13 49 15,1 13 383,2-1 1,9 37 0,-11-61-216,9 24 0,-10-33-90,0 1 0,1 0-1,0-1 1,0 1-1,0-1 1,0 1 0,1-1-1,-1 0 1,1 0-1,4 4 1,-6-7-56,0 1 0,0-1 0,0 1-1,0-1 1,0 0 0,0 1 0,1-1 0,-1 0 0,0 0-1,0 0 1,0 0 0,0 0 0,1 0 0,-1 0 0,0 0 0,0 0-1,0-1 1,0 1 0,1 0 0,-1-1 0,0 1 0,0-1 0,0 1-1,0-1 1,0 1 0,0-1 0,0 0 0,1-1 0,5-4-1542,1 0 1,10-13 0,-4 4-3213,5 2 1148</inkml:trace>
</inkml:ink>
</file>

<file path=ppt/ink/ink2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6:34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3232,'2'-2'562,"-1"-1"1,1 1-1,0 0 0,0 0 0,-1 0 1,1 0-1,1 0 0,-1 1 1,0-1-1,3-1 0,1-2 2149,-1 25-1267,0-6-846,3 33 523,-3 1 0,0 57-1,4 40 526,-6-101-1035,-1 52 0,-2-59 130,-2-34-930</inkml:trace>
</inkml:ink>
</file>

<file path=ppt/ink/ink2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6:35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57 4384,'-17'-6'8701,"26"2"-6672,13-5-834,125-20 2397,-105 25-3283,1 1-1,0 2 1,53 5-1,-83-2-221,0 0 1,0 0-1,-1 2 0,1-1 0,14 8 0,-19-7-980,-2 0-2465,-1 1 799</inkml:trace>
</inkml:ink>
</file>

<file path=ppt/ink/ink2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6:35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4480,'-2'0'4768,"2"0"-4698,-1 7 1890,3 16-1246,-2-16 206,2 116 2619,-3-63-2743,-4 290 1876,-5-223-1712,9-124-2826,0 0 452</inkml:trace>
</inkml:ink>
</file>

<file path=ppt/ink/ink2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6:36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25 3488,'0'0'128,"-1"-1"0,1 1 0,0-1 1,-1 1-1,1-1 0,0 1 0,-1-1 1,1 1-1,0-1 0,0 1 0,0-1 0,0 1 1,0-1-1,-1 0 0,1 1 0,0-1 0,0 1 1,0-1-1,0 1 0,1-1 0,-1 0 0,0 1 1,0-1-1,0 1 0,0-1 0,1 1 0,-1-1 1,0 1-1,0-1 0,1 1 0,-1-1 0,0 1 1,1-1-1,-1 1 0,0-1 0,1 1 0,-1 0 1,1-1-1,-1 1 0,1 0 0,-1-1 0,1 1 1,-1 0-1,2-1 0,-1 1 45,0-1 1,1 1-1,-1 0 1,1-1-1,-1 1 0,0 0 1,1 0-1,-1 0 0,1 0 1,-1 0-1,0 0 1,1 0-1,-1 1 0,1-1 1,-1 0-1,0 1 1,1-1-1,-1 1 0,0-1 1,0 1-1,2 1 1,17 14 809,0 1 1,26 31-1,-1-2-222,-32-34-511,-1 0 0,-1 1 0,1 0 0,-2 1 0,0 0 0,-1 1 0,15 31 0,-17-24 40,0 0 0,-1 1 0,-1 0 0,-2 0 0,2 29 0,-3-4 256,-8 75 0,-1-67-375,-3 0 0,-2-1-1,-24 66 1,23-77-339,5-14 797,-16 35 0,21-57-930,-1-1 1,1 0-1,-2 0 1,1 0-1,-1 0 1,0-1 0,0 1-1,-1-1 1,-10 8-1,15-13-237,0 0-1,-1 0 0,1 0 0,-1-1 1,1 1-1,-1 0 0,1-1 0,-1 1 1,0-1-1,1 1 0,-1-1 1,0 0-1,-2 0 0,-4 1-2025,-11 3-2241</inkml:trace>
</inkml:ink>
</file>

<file path=ppt/ink/ink2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7:13.9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621 1 1472,'0'0'475,"-9"1"2959,7 5-3092,1-5-297,1 0 0,0 0-1,-1 0 1,1 1 0,-1-1 0,1 0 0,-1 0 0,0 0 0,1 0-1,-1 0 1,-2 1 0,-52 40 1334,-27 23-785,40-26-288,1 3-1,-37 50 1,-62 107 591,118-163-661,2 0 0,1 1 0,-26 77 0,30-63-79,2 1 1,3 0-1,-7 91 1,15-106-39,3 1 1,0-1-1,3 0 1,1 0-1,2 0 1,12 39-1,4-4 196,48 98 0,-41-112-3,60 82 1,50 45 245,-105-141-499,-21-27-65,62 90 380,-65-89 48,2-3-118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0:04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 4736,'-3'-2'3358,"8"4"548,7 3-1949,12 1 520,-14-4-1411,1 0 0,-1 1 0,19 9 0,-15-5-238,-1 1 0,0 0-1,0 1 1,15 15 0,-16-12-568,-1 0 0,0 1 0,-1 0 0,0 1 0,-1 0 0,-1 0 0,7 17 0,1 8 65,-1 1 0,-2 0 0,-1 1 1,-3 0-1,-1 1 0,2 46 1,-8 0-217,-3 1-1,-5-2 1,-3 1 0,-24 98 0,21-134-1163,-25 67 1,14-52-179</inkml:trace>
</inkml:ink>
</file>

<file path=ppt/ink/ink2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7:15.4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235 71 2240,'0'-13'663,"1"8"177,-1 0-1,0 0 1,0 0 0,-2-9 0,2 13-754,-1-1 0,1 1 0,0 0 0,-1 0 1,1 0-1,-1 0 0,1 0 0,-1 0 0,0 0 1,1 0-1,-1 0 0,0 0 0,0 1 0,0-1 1,0 0-1,0 0 0,1 1 0,-1-1 0,0 1 1,0-1-1,-1 0 0,1 1 0,0 0 0,0-1 1,0 1-1,-1 0 0,-2-1-17,0 0 0,0 1 0,0 0 0,1 0 0,-1 0 0,0 0 1,0 1-1,1-1 0,-1 1 0,0 0 0,0 0 0,-5 3 0,-1 1 32,1 1 0,0 0 0,-10 9 1,4-4 40,5-4 66,-1 1-1,1 0 0,1 1 1,-1 0-1,1 1 0,1-1 1,-13 21-1,20-27-165,0-1 0,0 0-1,0 1 1,0-1 0,1 1 0,-1-1 0,1 1 0,0-1-1,-1 1 1,1-1 0,1 1 0,-1-1 0,0 1 0,0-1 0,1 1-1,0-1 1,-1 0 0,1 1 0,0-1 0,0 0 0,0 1-1,1-1 1,-1 0 0,0 0 0,1 0 0,-1 0 0,1 0-1,3 3 1,3 2 103,0 0-1,0-1 1,1 0-1,-1 0 0,18 7 1,-9-5 35,0-1 0,1-1 1,31 8-1,-41-13-163,1 1 0,0-1 1,-1 0-1,1-1 1,-1 0-1,1 0 0,0-1 1,-1 0-1,1-1 0,10-3 1,-1-5-2018,0-2 507</inkml:trace>
</inkml:ink>
</file>

<file path=ppt/ink/ink2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7:15.8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1 3232,'0'0'1035,"0"0"-979,0 0 0,-1 1 0,1-1 1,0 0-1,-1 1 0,1-1 1,0 0-1,0 0 0,-1 1 1,1-1-1,0 0 0,0 1 1,0-1-1,0 1 0,-1-1 1,1 0-1,0 1 0,0-1 1,0 1-1,0-1 0,0 0 1,0 1-1,0-1 0,0 1 0,30 115 4087,5 62-2406,-6-24-982,-19-112-508,3 0 1,1-1-1,2 0 1,39 71-1,-28-55 825,-22-50-714</inkml:trace>
</inkml:ink>
</file>

<file path=ppt/ink/ink2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7:16.5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6 152 3392,'-5'-9'1667,"5"19"-428,5 19-177,5 8 724,7 67 1,-9-61-974,-3-22-213,-5-14 1145,2-13-956,5-8-605,-1 0 0,0 0 0,-2-1 0,1 0 1,-2 0-1,4-28 0,3-17-71,2 0-273,-6 24-400,13-45 0,-19 80 522,1 0-1,-1 0 0,0 0 0,1 0 1,-1 0-1,0 0 0,1 0 1,0 0-1,-1 0 0,1 0 1,-1 0-1,1 0 0,0 0 1,0 0-1,-1 1 0,1-1 1,0 0-1,0 1 0,0-1 1,0 0-1,0 1 0,0-1 1,1 0-1,-1 1 18,0 1 0,0-1 0,0 0 0,0 1 0,0-1 1,0 0-1,0 1 0,0-1 0,-1 1 0,1-1 0,0 1 0,0-1 0,0 1 0,-1 0 1,1 0-1,0-1 0,-1 1 0,1 0 0,-1 0 0,1 0 0,-1-1 0,1 1 0,-1 0 0,1 2 1,8 18 296,-1 1 1,9 42-1,-3-13-7,32 102 467,-43-146-654,0 0-1,0 1 0,9 12 1,-10-14 115,-2 1-74</inkml:trace>
</inkml:ink>
</file>

<file path=ppt/ink/ink2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7:17.4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3136,'0'0'1029,"5"0"1659,4 32-229,4 95 272,-7-63-2225,0-32-218,-4-25-85,-1 0 0,0 1-1,1 10 1,-2-18-183,0 0 0,0-1 0,0 1 0,0 0 0,0 0 0,0 0 0,0 0 0,0 0 0,0 0 0,0 0 0,0 0 0,0 0 0,1 0 0,-1 0 0,0 0 1,0 0-1,0 0 0,0 0 0,0 0 0,0 0 0,0 0 0,0 0 0,0 0 0,0 0 0,0 0 0,0 0 0,0 0 0,0 0 0,1 0 0,-1 0 0,0 0 1,0 0-1,0 0 0,0 0 0,0 0 0,0 0 0,0 0 0,0 0 0,0 0 0,0 0 0,0 0 0,0 0 0,0 0 0,1 0 0,-1 0 0,0 0 0,0 0 0,0 0 1,0 0-1,0 0 0,0 0 0,0 0 0,0 0 0,0 0 0,0 0 0,0 1 0,0-1 0,0 0 0,0 0 0,0 0 0,0 0 0,0 0 0,0 0 0,8-10 685,13-24-302,-11 16-293,-2 8-155,-1 0 0,1 0 1,1 1-1,-1 0 0,2 1 0,15-12 0,-21 16-15,0 1 0,1 1 0,0-1 0,-1 0-1,1 1 1,0 0 0,0 0 0,0 1-1,0-1 1,0 1 0,1 0 0,-1 1 0,0-1-1,1 1 1,-1 0 0,0 0 0,9 2 0,-11-1 65,0 0 0,0 0 0,0 0 0,0 1 0,0-1 0,-1 1 0,1-1 0,-1 1 0,1 0 0,-1 0 0,0 0 0,1 1 0,-1-1 1,3 5-1,-2-3 51,-1 0 0,0 0 1,0 1-1,0-1 0,-1 1 1,1-1-1,-1 1 0,0-1 1,0 7-1,0-5 43,-1 1 0,0-1 0,0 0 0,-1 0 0,0 0 0,0 1 0,0-1 0,-1 0 0,0 0 0,0-1 0,0 1 0,-1 0 0,1-1 0,-2 1 0,-4 7 0,5-10-40,-1 0-1,1 0 0,-1 0 1,1 0-1,-1-1 0,0 1 1,0-1-1,0 0 0,0 0 1,0 0-1,0-1 0,-1 1 0,1-1 1,0 0-1,-1 0 0,1-1 1,-1 0-1,1 1 0,-1-1 1,-5-1-1,-8-2-638,0 0-1,1-1 1,-31-11 0,37 11-515,-4-1-1017</inkml:trace>
</inkml:ink>
</file>

<file path=ppt/ink/ink2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7:18.4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16 144 1728,'-3'0'104,"2"0"-46,0 0-1,1 0 1,-1 0 0,0 0 0,0 0 0,-7-6 6587,17 8-3129,-1-2-4486,47-7 1845,321-43 1498,39-4-1781,-156 33-322,-177 16-214,-37 3-78,56 4 1,57 2-246,-139-4-895,-2 0 314</inkml:trace>
</inkml:ink>
</file>

<file path=ppt/ink/ink2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7:23.5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250 17 2976,'-1'0'30,"1"0"0,0 0 1,0 0-1,0 0 0,0 0 1,0 0-1,0 0 0,-1 0 0,1 0 1,0 0-1,0 0 0,0 0 0,0 0 1,0 0-1,0 0 0,0 0 0,-1 0 1,1 0-1,0 0 0,0-1 1,0 1-1,0 0 0,0 0 0,0 0 1,0 0-1,0 0 0,0 0 0,-1 0 1,1 0-1,0 0 0,0 0 0,0-1 1,0 1-1,0 0 0,0 0 1,0 0-1,0 0 0,0 0 0,0 0 1,0 0-1,0-1 0,0 1 0,0 0 1,0 0-1,0 0 0,0 0 0,0 0 1,0 0-1,0-1 0,0 1 1,0 0-1,0 0 0,0 0 0,0 0 1,0 0-1,1 0 0,-1 0 0,0 0 1,0-1-1,0 1 0,0 0 0,0 0 1,0 0-1,0 0 0,0 0 1,1 0-2,-1 0 1,0 0 0,0 0 0,0 0 0,0 0 0,0-1 0,0 1-1,0 0 1,0 0 0,0 0 0,0 0 0,1 0 0,-1 0-1,0 0 1,0 0 0,0-1 0,0 1 0,0 0 0,0 0 0,0 0-1,0 0 1,0 0 0,0 0 0,0-1 0,0 1 0,0 0 0,0 0-1,0 0 1,0 0 0,0 0 0,0 0 0,0 0 0,0-1 0,0 1-1,0 0 1,-1 0 0,1 0 0,0 0 0,0 0 0,0 0-1,0 0 1,0 0 0,0-1 0,0 1 0,0 0 0,0 0 0,0 0-1,-1 0 1,1 0 0,0 0 0,0 0 0,0 0 0,0 0 0,0 0-1,0 0 1,0 0 0,-1 0 0,1 0 0,0 0 0,0 0 0,0 0-1,0 0 1,0 0 0,0 0 0,-1 0 0,-24-3 3533,19 2-3234,-1 0-1,0 0 1,1 0 0,-1 1 0,-8 1 0,1 1 54,1 0 1,0 1-1,0 1 1,0 0 0,-19 9-1,27-11-318,0 1 0,1 0 0,-1 0 0,1 0 0,0 0 0,-1 1 0,2 0 0,-1 0 0,0 0 0,1 0 0,0 1 0,-1-1 0,2 1 0,-1 0 0,1 0 0,-1 0 1,-1 6-1,2-4-14,1 1 1,-1 0 0,1-1 0,1 1 0,-1 0 0,1 0 0,1-1 0,-1 1 0,1 0 0,1-1 0,-1 1 0,1 0 0,1-1 0,5 13 0,-5-14-8,0 0 0,0-1 0,1 0 0,-1 0 0,1 0 0,1 0 0,-1 0 0,0-1 0,1 0 0,0 0 0,0 0 0,0-1 0,1 1 0,-1-1 0,1-1 0,0 1 0,0-1 0,9 3 0,-6-3-110,-1-1-1,1 0 0,0 0 0,0-1 1,0 0-1,0-1 0,-1 0 0,1 0 1,0-1-1,8-2 0,-6 0-533,0 0 0,0 0-1,-1-1 1,0-1 0,0 0 0,-1 0 0,11-9 0,7-6-1032</inkml:trace>
</inkml:ink>
</file>

<file path=ppt/ink/ink2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7:23.9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5984,'0'3'291,"0"0"1,0 0-1,1 0 1,-1 0-1,0 0 0,1 0 1,0 0-1,0 0 1,2 6-1,3 5 133,53 177 4760,-33-93-3929,47 163 157,-33-107-1151,-30-110-1088,-2-12-1377,2-11-4781,-6-17 4911</inkml:trace>
</inkml:ink>
</file>

<file path=ppt/ink/ink2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7:24.3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1 5216,'3'1'2846,"-2"7"-1122,0 16-31,-1-12-650,3 148 3282,-14 82-2372,8-187-1815,3 61 544,1-53-175,-1-62-455,-1 0 0,1 1 0,0-1 0,1 0 0,-1 0 0,0 0 0,0 0 0,0 0 0,1 0 0,-1 0 0,0 0 0,1 0 0,-1 0 0,1 0 0,-1 0 0,1 0 0,1 1 0,-1-1-18,-1-1 0,1 0 0,0 1 0,0-1-1,-1 0 1,1 1 0,0-1 0,0 0 0,0 0 0,-1 0-1,1 1 1,0-1 0,0 0 0,0 0 0,0 0-1,-1 0 1,1-1 0,1 1 0,4-2 82,1 0-1,-1 0 1,0-1 0,11-6-1,-4 2-85,4 0 97,0 1 0,1 1 0,23-5 0,6-1-1200,-37 8-897,0 0 0,13-7 1,-18 9 337</inkml:trace>
</inkml:ink>
</file>

<file path=ppt/ink/ink2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7:24.7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49 5632,'-1'0'83,"1"0"0,0 0 0,-1 0-1,1 0 1,0 0 0,0 0 0,-1 0 0,1 0 0,0 0 0,-1 0 0,1 0 0,0-1 0,0 1-1,-1 0 1,1 0 0,0 0 0,0 0 0,-1 0 0,1 0 0,0-1 0,0 1 0,-1 0 0,1 0 0,0 0-1,0-1 1,0 1 0,-1 0 0,1 0 0,0 0 0,0-1 0,0 1 0,0 0 0,0-1 0,0 1-1,-1 0 1,1-1 0,0 1 9,1-1 1,-1 1-1,0 0 0,0-1 0,0 1 1,1-1-1,-1 1 0,0 0 0,1-1 0,-1 1 1,0 0-1,0-1 0,1 1 0,-1 0 0,1 0 1,-1-1-1,0 1 0,1 0 0,-1 0 0,1 0 1,-1 0-1,0-1 0,1 1 0,-1 0 1,1 0-1,0 0 0,96-16 4896,52 5-4254,67 11-2296,-198-2-849,-12 0-1267,-12-2-718,-2 3 1708</inkml:trace>
</inkml:ink>
</file>

<file path=ppt/ink/ink2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7:25.0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65 7136,'3'-8'3232,"25"-4"-2816,-11 4 1696,6 4-1248,17-4 224,10 3-672,13-2-192,0 2-128,0-3-96,-5 8 32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0:16.7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6 119 2656,'0'0'88,"-1"-1"0,1 0 1,-1 1-1,1-1 0,-1 0 0,1 1 1,0-1-1,-1 0 0,1 0 0,0 0 0,0 1 1,-1-1-1,1 0 0,0 0 0,0 0 1,0 1-1,0-1 0,0 0 0,0 0 1,0 0-1,0 0 0,0 1 0,1-1 0,-1 0 1,0 0-1,0 0 0,1 1 0,-1-1 1,1-1-1,14-26 2395,-13 25-2333,5-10 1320,2 0 0,18-23 0,-26 35-852,-1 1-584,-1 0 0,1 0-1,0 1 1,0-1 0,0 0 0,0 0-1,0 1 1,0-1 0,0 0-1,0 0 1,0 1 0,0-1 0,0 0-1,0 0 1,1 1 0,-1-1 0,0 0-1,0 0 1,0 0 0,0 1 0,0-1-1,0 0 1,0 0 0,1 0 0,-1 1-1,0-1 1,0 0 0,3 3 86,-1 0 1,0 1 0,0-1-1,0 1 1,-1-1-1,1 1 1,-1-1-1,0 1 1,1 6-1,4 39 367,-5-29-275,14 376 3041,-15-378-3015,1-1 0,0 0 0,1 0 0,7 26-1,-6-33-101,-3-9-108,0 0-1,0 0 1,0 0 0,0 0 0,0 0 0,0 0 0,1 0 0,-1 0 0,0-1-1,1 1 1,-1 0 0,1 0 0,-1 0 0,1-1 0,-1 1 0,1 0-1,-1-1 1,1 1 0,0 0 0,-1-1 0,1 1 0,0-1 0,0 1-1,-1-1 1,1 1 0,0-1 0,0 1 0,0-1 0,0 0 0,-1 0-1,1 1 1,0-1 0,2 0 0,12 1 156,1 0 1,-1-1-1,0-1 0,31-5 0,-9 1 42,115-16 114,18-1-280,306-7 8,-324 23-30,374-19-118,-450 20 199,-5 0-1423,-23 4-5414,-34-1 435,-5 1 2038</inkml:trace>
</inkml:ink>
</file>

<file path=ppt/ink/ink2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7:25.9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580 7 2720,'4'-5'4782,"-4"5"-4441,1 0 1,-1 0-1,1 0 1,-1-1-1,0 1 1,1 0-1,-1 0 1,1 0 0,-1 0-1,1 0 1,-1 0-1,1 0 1,-1 0-1,1 0 1,0 1-168,0-1 1,-1 1-1,1-1 1,0 1-1,-1-1 1,1 1-1,0-1 0,-1 1 1,1 0-1,-1-1 1,1 1-1,-1 0 1,0-1-1,1 2 1,1 1-30,-1 1 1,0-1-1,0 1 1,0-1 0,0 1-1,0 5 1,-2 17 225,-1 1 1,-1-1-1,-2 0 1,0 0 0,-2-1-1,0 1 1,-2-1-1,-23 46 1,27-61-306,-1 0-1,0-1 1,0 1 0,-1-1 0,0 0-1,0-1 1,-1 1 0,-12 8 0,7-6 21,-1-1 0,-1 0 1,0-1-1,0-1 0,0 0 1,-1-2-1,-33 11 0,27-12 74,0-1 0,0-1 0,-1-1 0,-37-2-1,49-1-135,-1 0-1,1 0 0,0-1 0,-1-1 0,1 0 0,1-1 0,-1 0 0,0 0 0,1-1 0,0-1 1,-10-6-1,18 10-36,0 1 1,0 0-1,1-1 0,-1 1 1,0-1-1,1 0 1,-1 1-1,1-1 0,0 0 1,-1 0-1,1 0 1,0 0-1,-2-4 1,3 4-15,0 0 1,0 0 0,0 0 0,0 0 0,0 0-1,0-1 1,1 1 0,-1 0 0,1 1 0,-1-1-1,1 0 1,0 0 0,0 0 0,0 0 0,2-3-1,-1 1-10,1 0 0,0 0-1,0 0 1,0 0-1,0 0 1,1 0 0,-1 1-1,1 0 1,0 0-1,0 0 1,0 0 0,1 1-1,-1-1 1,1 1-1,-1 0 1,6-1 0,2-2 55,0 1 1,0 1-1,1 0 1,-1 1-1,1 0 1,-1 1 0,1 1-1,0 0 1,-1 0-1,1 1 1,-1 1-1,1 0 1,-1 0-1,19 8 1,-4 0 343,-1 1 1,-1 2-1,0 1 1,-1 0-1,0 2 1,42 37-1,-57-45-228,0-1 1,0 0-1,1 0 1,0-1-1,0 0 1,13 5 0,-15-8-113,0-1 0,1 1 0,-1-2 0,1 1 0,0-1 0,-1 0 0,1-1 0,0 0 0,9-1 0,-1-1-1140,-1-1 1,23-6-1,-25 4-1237,-1 0-1,0 0 1,15-10-1,8-5-1378</inkml:trace>
</inkml:ink>
</file>

<file path=ppt/ink/ink2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7:26.9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1 4064,'-2'0'2502,"1"5"-653,0 17 373,1 28-305,43 359 4994,-34-344-6793,1 77 56,-7-71-284,-2-23-2674,-6-62-3258,1 1 4506,-1-13-2757</inkml:trace>
</inkml:ink>
</file>

<file path=ppt/ink/ink2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7:27.3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27 250 4064,'-22'-54'1307,"21"53"-1271,1 0 0,-1-1 0,1 1 0,-1 0 0,1 0 1,0-1-1,-1 1 0,1 0 0,0 0 0,0-1 1,0 1-1,0 0 0,0-3 0,1-9 544,1-1-1,5-21 1,-6 29-191,1 0 0,0 0 1,1 0-1,-1 0 0,1 1 1,1-1-1,-1 1 0,1-1 1,7-7-1,-5 8-151,0 0 0,0 0-1,1 0 1,-1 1 0,1 0 0,0 1-1,0 0 1,1 0 0,-1 0 0,1 1 0,-1 0-1,1 0 1,0 1 0,-1 0 0,1 1-1,0-1 1,0 1 0,0 1 0,0 0 0,-1 0-1,10 2 1,-5 0 0,0 1 0,0-1 0,-1 2 0,1 0 0,-1 0 0,0 1 0,0 0 0,-1 1 0,0 0 0,0 1 0,-1 0 0,15 16 0,-20-19-139,-1-1-1,0 0 1,0 1 0,0-1-1,-1 1 1,1 0 0,-1-1-1,0 1 1,-1 1 0,1-1-1,-1 0 1,0 0 0,0 0-1,-1 1 1,1-1 0,-1 0-1,-1 1 1,1-1 0,-1 0-1,0 0 1,0 1 0,0-1-1,-3 8 1,-1-4-71,1 0 1,-1-1-1,-1 1 0,0-1 1,0 0-1,0 0 0,-1-1 1,0 0-1,-1 0 0,1-1 1,-1 0-1,0 0 0,-1-1 1,0 0-1,-10 5 0,9-6-670,0-1-1,0 0 0,0 0 1,0-1-1,-11 2 0,20-4 362,0 0 0,0 0 0,0 0 0,0 0 0,-1 1 0,1-1 0,0 0 0,0 1 0,0-1 0,0 1 0,0-1 0,0 1 0,0 0 0,0-1 0,0 1-1,0 0 1,0 0 0,1 0 0,-3 1 0,-2 9-2209</inkml:trace>
</inkml:ink>
</file>

<file path=ppt/ink/ink2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7:28.0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129 12 3328,'-8'-11'4653,"5"15"-1088,-27 238 3937,-2 10-5479,30-238-1423,0 22 0,3-35-578,-1-1 0,0 0 0,0 0 0,0 1-1,0-1 1,1 0 0,-1 0 0,0 0-1,0 0 1,1 1 0,-1-1 0,0 0 0,0 0-1,0 0 1,1 0 0,-1 0 0,0 0 0,0 0-1,1 0 1,-1 0 0,0 0 0,1 0 0,-1 0-1,0 0 1,0 0 0,1 0 0,-1 0 0,0 0-1,0 0 1,1 0 0,-1 0 0,0 0 0,0 0-1,1 0 1,-1 0 0,0-1 0,0 1 0,0 0-1,1 0 1,-1-1 0,0 1 18,25-13-36,0-1 0,-2-1 0,42-36 0,-2 3 1,-55 42-63,-1 2 0,0-1 0,1 1 0,0 0 0,0 1 0,0 0 0,1 0 0,-1 1 0,14-2 0,-19 3 56,-1 1 0,1 0 1,0 0-1,0 0 0,0 0 0,0 1 0,-1-1 1,1 1-1,0 0 0,0 0 0,-1 0 0,1 0 0,-1 0 1,1 0-1,-1 1 0,1-1 0,-1 1 0,0 0 0,1-1 1,-1 1-1,0 0 0,0 1 0,-1-1 0,1 0 1,0 0-1,-1 1 0,1-1 0,-1 1 0,0-1 0,0 1 1,0 0-1,1 4 0,-1-4 69,0 1 0,0-1 0,0 1 0,0 0 0,-1 0 0,0 0 0,1-1 0,-1 1 0,-1 0 0,1 0 0,-1-1-1,1 1 1,-1 0 0,0 0 0,0-1 0,-1 1 0,1-1 0,-1 1 0,0-1 0,0 0 0,0 0 0,0 0 0,0 0 0,-1 0 0,1 0 0,-6 4 0,-3 0 42,0 0 0,-1-1-1,1 0 1,-1-1 0,0-1 0,0 0 0,-1 0 0,-13 1-1,6-2-6,0-1 0,0-1-1,0-1 1,-31-3 0,38 1-414,0-1-1,1 0 1,0 0 0,-21-10-1,17 6-2373,-19-13 1,34 20 2396,0-1 0,0 0 0,-1 0 0,1 1 0,1-1 0,-1 0 1,0 0-1,0 0 0,0 0 0,0 0 0,1 0 0,-1 0 0,0 0 0,1 0 1,-1 0-1,1 0 0,-1-1 0,1 1 0,0 0 0,-1 0 0,1-1 0,0 1 0,0-2 1,0 0-160,1 1 0,-1-1 0,1 1 0,0-1 0,0 1 0,0-1 0,0 1 0,0-1 0,1 1 0,1-3 0,23-26-3696</inkml:trace>
</inkml:ink>
</file>

<file path=ppt/ink/ink2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7:28.7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35 4992,'-7'-8'1982,"8"2"1318,1 5-3056,-1 1 0,1-1 0,-1 0 1,1 1-1,-1-1 0,1 1 0,-1-1 0,1 1 0,-1 0 0,3 0 1,30-8 2110,-28 6-1999,1 0-1,-1 1 0,1 0 1,8-1-1,-12 2-324,-1 0 1,1 1-1,0-1 0,-1 0 1,1 1-1,-1 0 0,1 0 1,-1 0-1,1 0 0,-1 0 1,0 0-1,0 0 0,1 1 1,3 3-1,-5-4-11,0 0 0,0 0 0,0 0 0,-1 0 0,1 1 0,0-1 0,0 0 0,-1 1 0,1-1 0,-1 1 0,1-1 0,-1 0 0,0 1 0,1-1 0,-1 1 0,0-1 0,0 1 0,0-1 0,0 1 0,0-1 0,-1 1 0,1-1-1,0 1 1,-1-1 0,1 1 0,-1-1 0,1 0 0,-1 1 0,0-1 0,1 0 0,-1 1 0,-2 1 0,0 2 67,-1 0-1,0 0 0,0 0 1,0-1-1,-1 0 1,-8 7-1,-5 2 476,5-5-38,0 2 0,-14 12-1,27-22-499,0 0-1,0 0 1,0 1-1,0-1 1,0 0-1,-1 0 1,1 0-1,0 0 1,0 0-1,0 0 0,0 0 1,0 1-1,0-1 1,0 0-1,0 0 1,0 0-1,-1 0 1,1 0-1,0 1 1,0-1-1,0 0 1,0 0-1,0 0 1,0 0-1,0 1 0,0-1 1,0 0-1,0 0 1,0 0-1,0 0 1,0 1-1,0-1 1,1 0-1,-1 0 1,0 0-1,0 0 1,0 0-1,0 1 1,0-1-1,0 0 0,0 0 1,0 0-1,0 0 1,1 0-1,-1 0 1,0 1-1,0-1 1,0 0-1,0 0 1,13 3 674,20-2-66,-30-1-549,55-1-12,33 0-829,-33 7-2571,-36-1-745</inkml:trace>
</inkml:ink>
</file>

<file path=ppt/ink/ink2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07:29.3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253 13 5152,'14'-10'1648,"-8"8"-987,-3 2-740,-1 0 292,1 0 0,-1 0-1,1 0 1,-1 0 0,0 0-1,1 1 1,-1-1 0,1 1-1,-1 0 1,0 0 0,1-1-1,-1 1 1,0 1 0,0-1-1,0 0 1,0 1 0,3 1-1,2 5 407,1 1 0,-2-1-1,1 1 1,6 13 0,34 73 1749,16 27-507,-1-23-810,3 2 4,-21-18-64,-3 2-1,51 156 0,-73-177-555,-3 0 1,-3 1 0,-2 0-1,-4 1 1,-1 73-1,-7-84-222,-4 0 1,-2 0-1,-2-1 0,-26 89 0,-93 195 316,97-268-310,-77 124-1,75-145-838,-1-2 0,-3-2 0,-46 44 0,-182 152-10030,194-186 2533</inkml:trace>
</inkml:ink>
</file>

<file path=ppt/ink/ink2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10:43.1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437 41 2144,'1'-7'5984,"-1"8"-5943,0-1 1,0 0 0,0 1 0,0-1-1,0 0 1,-1 0 0,1 1 0,0-1-1,0 0 1,0 1 0,-1-1 0,1 0-1,0 0 1,0 0 0,-1 1-1,1-1 1,0 0 0,-1 0 0,1 0-1,0 0 1,0 0 0,-1 1 0,1-1-1,0 0 1,-1 0 0,-12-8 819,7 4-734,0 1-1,0-1 0,0 1 0,0 0 0,0 0 1,-1 1-1,1-1 0,-1 1 0,0 1 1,0 0-1,1 0 0,-1 0 0,0 1 0,-10 0 1,-12 1 244,19-1-223,-1 0 0,-13 3 1,12-1-134,0 1 0,0 0 0,0 0 1,1 1-1,-1 1 0,1 0 1,0 0-1,0 2 0,0-1 1,1 1-1,0 0 0,1 1 0,0 1 1,-11 10-1,13-9 37,-1 0 0,1 1 0,1 0 0,0 0 0,1 0 0,0 1-1,1 0 1,0 0 0,0 0 0,1 0 0,1 0 0,0 1 0,1-1 0,1 1 0,0-1 0,2 23 0,0-18 37,1 0 1,1-1-1,1 1 1,0-1-1,1 0 1,0 0 0,2-1-1,-1 0 1,2 0-1,0-1 1,21 25-1,-24-32-36,1-1 0,-1-1 0,1 1 0,0-1 1,0 0-1,0 0 0,1-1 0,0 0 0,0-1 0,0 1 0,0-2 0,0 1 0,1-1 0,-1 0 0,1-1 0,-1 0 0,1 0 0,0-1 0,15-1 1,-8 0 17,1-2 0,-1 0 0,1 0 0,-1-2 0,0 0 0,0 0 0,-1-2 0,0 0 0,0-1 1,0 0-1,-1-1 0,0-1 0,-1 0 0,17-17 0,-11 8-4,0-1 0,-2 0 0,-1-1 0,0-1 0,-2-1 0,22-44 0,-17 22 70,-1 4-133,20-69-1,-37 105-31,-1 0 0,0 0 0,0 1-1,0-8 1,-1 9-32,1-1 1,0 0-1,0 0 0,0 1 0,0-1 0,2-7 0,16 0-212,-13 9 287,0 1-1,0 1 0,0-1 1,0 1-1,0 0 0,0 0 1,-1 0-1,7 1 0,9 0 76,-17-1-108,1 0-1,-1 0 1,0 1 0,0-1-1,0 1 1,0-1 0,0 1-1,0 0 1,-1 0 0,1 0-1,0 1 1,0-1 0,-1 0-1,1 1 1,-1 0 0,1 0-1,-1 0 1,5 4 0,-5-3 11,0 0 1,-1 0-1,1 0 1,-1 1-1,1-1 1,-1 0-1,0 1 1,0-1-1,0 0 1,-1 1-1,1-1 1,-1 1-1,0-1 1,0 1-1,0 0 1,-1 4-1,-13 84 56,-4 54 110,15-103-196,-2 33 33,5-66 69,1 1 0,-1-1-1,2 0 1,4 20 0,-6-29-41,1 0 0,-1 1-1,0-1 1,1 0 0,-1 0 0,1 0 0,0 1-1,-1-1 1,1 0 0,0 0 0,0 0-1,0 0 1,-1 0 0,1-1 0,0 1-1,0 0 1,0 0 0,0 0 0,1-1-1,-1 1 1,0-1 0,0 1 0,0-1 0,0 1-1,1-1 1,-1 0 0,0 1 0,0-1-1,1 0 1,-1 0 0,0 0 0,1 0-1,-1 0 1,0 0 0,0 0 0,2-1 0,2 0 13,-1-1 0,0 0 1,1 1-1,-1-1 0,0-1 1,0 1-1,-1-1 1,1 1-1,3-4 0,30-31 213,37-48-1,-46 52-220,49-67-90,-36 44 128,-19 32-643,-24 29 520,0-1 0,1 1 0,-1 0 0,1 0 0,1 1 1,-1-1-1,1 0 0,0 7 0,-1 4 20,0 7 42,0 0-1,2 0 1,1-1-1,6 31 1,-6-42 6,1 0-1,0 0 1,1 0-1,0-1 1,0 1-1,1-1 1,1 0-1,-1-1 1,2 1-1,13 16 1,-13-21 41,-1 0 0,1 0 1,0 0-1,0-1 0,0 0 1,1 0-1,0 0 0,-1-1 1,1-1-1,0 1 0,1-1 1,11 1-1,-17-3-22,-1 0 0,1 0 1,-1 0-1,1-1 0,0 1 0,-1-1 0,1 1 1,-1-1-1,1 0 0,-1 0 0,1 0 0,-1 0 0,0-1 1,0 1-1,1-1 0,-1 1 0,0-1 0,0 0 1,-1 0-1,1 1 0,2-4 0,-1 1-15,0 0 1,-1 0-1,1 0 0,-1 0 0,0-1 0,0 1 0,-1-1 1,1 1-1,-1-1 0,1-8 0,0-7 42,-1 0-1,0-1 1,-4-25-1,1 34-80,0 0 0,-1 0 0,0 0 0,-1 0 0,0 1 0,-11-21 0,11 25 24,0-1 0,-1 1 0,0 0 0,0 0 0,0 0 0,-1 0 0,0 1 0,0 0 0,-1 1 0,-12-10 0,-26-8-348,40 20 286,0 1-1,-1 0 1,1 1 0,0-1 0,-1 1-1,1 0 1,-7 0 0,12 1 58,-1 0 0,1 0 1,0 0-1,-1 0 0,1 0 0,0 0 1,-1 0-1,1 0 0,0 0 0,-1 0 1,1 0-1,0 0 0,-1 0 0,1 0 1,0 0-1,-1 0 0,1 1 0,0-1 1,0 0-1,-1 0 0,1 0 0,0 1 1,-1-1-1,1 0 0,0 0 0,0 1 1,0-1-1,-1 0 0,1 0 0,0 1 1,0 0-1,0-1-6,0 1 0,0 0 0,0 0 0,0-1 0,0 1 0,0 0-1,1 0 1,-1-1 0,0 1 0,0 0 0,1-1 0,-1 1 0,1 1 0,2 1-25,0 0 0,-1 1 0,1-1 1,6 4-1,3 1 60,0 0 0,0-2 0,1 1 0,19 5 0,52 13 270,-80-24-262,0 0 0,0-1 0,-1 0 0,1 0-1,0 0 1,0 0 0,0 0 0,0-1-1,-1 0 1,1 1 0,0-1 0,-1-1-1,1 1 1,-1-1 0,1 1 0,-1-1-1,1 0 1,-1 0 0,6-5 0,2-4 122,1 0 0,-1-1 0,14-20 0,-5 7-144,61-77 330,-71 88-301,11-16-147,-20 29 80,0-1 0,0 1 0,1 0 0,-1 0 0,0 0 0,1 0 0,-1 0 0,1 0 0,-1 0 0,1 0 0,-1 1 0,1-1 0,-1 0 0,1 1 0,0 0 0,-1-1-1,3 1 1,-3 0 18,1 0 0,-1 1 1,1-1-1,-1 1 0,1-1 0,-1 1 0,0 0 0,1 0 0,-1-1 0,0 1 0,1 0 0,-1 0 0,0 0 0,0 0 0,0 0 0,0 1 0,1 1 0,15 25-147,-12-15 149,0 1 0,-1 0 0,0 0 0,-1 0 0,2 23 1,-2 73 91,-3-93-68,1 7 28,-2 0 1,0 0-1,-1 0 0,-2-1 0,-10 39 0,13-57 19,-1 0 0,-1 0-1,1 0 1,-1-1-1,0 1 1,-4 6 0,6-10-47,0 0 1,0 0 0,0 0 0,0 0 0,0 0 0,0 0 0,0 0 0,-1 0-1,1-1 1,0 1 0,0 0 0,-1-1 0,1 1 0,0-1 0,-1 0-1,1 1 1,0-1 0,-1 0 0,1 0 0,0 1 0,-1-1 0,1 0 0,-1-1-1,1 1 1,0 0 0,-1 0 0,1 0 0,-1-1 0,1 1 0,0-1-1,-2 0 1,-3-2 8,1-1 0,1 1-1,-1-1 1,0 0-1,1 0 1,0 0 0,0-1-1,0 1 1,1-1 0,-4-6-1,-3-7-39,-13-30 0,18 35-24,2 8 10,1-1 1,0 0-1,0-1 0,-2-9 0,3-8-373,1 25 292,0 7 76,0-1 1,1 1-1,0 0 0,0-1 0,0 1 0,4 9 1,3 2 29,1 0 0,12 17 0,-17-30 8,-1-1-1,1 1 0,1-1 1,-1-1-1,1 1 0,-1-1 1,1 1-1,1-1 0,-1-1 1,11 7-1,-7-7 46,0 0 0,0 0 0,0-1 0,0 0 0,0-1 0,0 0-1,0 0 1,0-1 0,1 0 0,-1-1 0,0 0 0,0 0 0,0-1 0,0 0 0,0-1 0,0 0 0,-1 0-1,1-1 1,7-5 0,-2 2-4,0-2-1,-1 0 1,0 0 0,0-1-1,-1-1 1,-1 0-1,0-1 1,0 0 0,-1 0-1,8-15 1,1-5 36,-1-1 1,26-68-1,-3-1-125,-40 100 1,0-1 0,0 0 0,0 1 0,1-1 1,-1 1-1,0-1 0,4-3 0,-5 5 23,1 1 0,-1 0-1,0 0 1,1-1 0,-1 1 0,0 0-1,1 0 1,-1 0 0,0 0 0,1-1-1,-1 1 1,0 0 0,1 0 0,-1 0-1,0 0 1,1 0 0,-1 0-1,1 0 1,-1 0 0,0 0 0,1 0-1,-1 0 1,1 0 0,0 1 0,0-1 1,0 1-1,-1-1 1,1 1 0,0 0-1,0-1 1,0 1-1,-1 0 1,1-1-1,0 1 1,-1 0-1,2 1 1,1 5 15,1 0 0,-1 0 0,0 1 1,0-1-1,-1 1 0,0-1 0,3 17 1,0 58-58,-4-53 62,4 39 62,1 36-67,-6-87 180,-1 1 0,-1-1-1,-7 33 1,9-49-166,0 0 1,0 0 0,0-1 0,0 1-1,-1 0 1,1 0 0,0 0 0,-1 0-1,1 0 1,-1 0 0,1-1 0,-1 1-1,1 0 1,-1 0 0,1-1-1,-1 1 1,0 0 0,0-1 0,1 1-1,-1-1 1,0 1 0,0-1 0,1 1-1,-1-1 1,0 1 0,0-1 0,0 0-1,0 1 1,0-1 0,0 0 0,0 0-1,0 0 1,0 0 0,0 0 0,1 0-1,-1 0 1,-1 0 0,-4-2 19,1 1 0,0-1-1,0 0 1,0-1 0,-8-5 0,-9-4 34,12 8-30,1-2 0,0 1 0,-14-12 0,-12-9-308,69 38 43,64 30 522,-62-29-309,-2 4 135,-29-13-266,0-1 0,1 0 0,-1-1 0,1 1 0,0-1 0,0-1 0,0 1 0,0-1 0,0 0-1,6 1 1</inkml:trace>
</inkml:ink>
</file>

<file path=ppt/ink/ink2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11:09.5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334 323 2976,'17'-13'1728,"-6"7"3266,-5 3-3433,-10 5 348,-17-1-681,13-1-1038,-16 3 7,1 1 0,-1 0-1,1 2 1,-32 13 0,40-13-178,1 1 0,1 0 0,-1 1 0,1 0 0,1 1 0,-1 1 0,-19 19 0,25-21-26,1 0-1,0 0 1,1 1-1,0 0 1,0 0 0,0 0-1,2 0 1,-6 16-1,7-17 45,0-1 0,1 1-1,-1-1 1,1 1 0,1 0-1,0 0 1,0 0 0,0-1-1,1 1 1,0 0 0,4 13 0,-4-18 8,1 0 0,-1 0 0,0-1 0,1 1 0,0 0 0,0-1 0,-1 1 0,1-1 0,1 0 1,-1 0-1,0 1 0,1-1 0,-1-1 0,1 1 0,-1 0 0,1-1 0,0 1 0,0-1 0,0 0 1,0 0-1,0 0 0,0 0 0,0 0 0,0-1 0,0 0 0,0 1 0,0-1 0,0 0 1,1 0-1,-1-1 0,0 1 0,0-1 0,0 1 0,4-3 0,4-1 76,0 0 0,-1-1 0,1 0 0,-1-1 0,0-1 0,0 1 0,-1-1 0,0-1 0,9-9 0,1-3 32,-1-1 0,28-42 0,-36 45-126,-1 0-1,9-23 0,-13 29 55,-2 5-101,0-1-1,0 0 0,-1 0 1,0 0-1,0 0 0,-1 0 1,0-10-1,-1 18 14,0-1 1,1 1-1,-1 0 1,0 0-1,0 0 0,0-1 1,0 1-1,0 0 0,0 0 1,0 0-1,0 0 1,0-1-1,0 1 0,0 0 1,0 0-1,0 0 0,0-1 1,-1 1-1,1 0 1,0 0-1,0 0 0,0 0 1,0-1-1,0 1 0,0 0 1,0 0-1,0 0 1,-1 0-1,1-1 0,0 1 1,0 0-1,0 0 0,0 0 1,-1 0-1,1 0 1,0 0-1,0 0 0,-6 5-114,5-3 119,0 0-1,0 0 1,0 0 0,0 0-1,0 0 1,0 0-1,1 0 1,-1 3-1,1 10-2,2-1 0,0 0 0,0 0-1,1 0 1,7 17 0,-1-7 149,0 0-1,15 24 1,-21-44-40,-1 1-1,1-1 1,0 1-1,1-1 1,-1 0-1,7 5 1,-9-8-68,0 0 0,0 0 0,1 0 0,-1 0 0,0 0 0,1-1 0,-1 1 0,1 0 0,-1-1-1,1 1 1,-1-1 0,1 0 0,-1 1 0,1-1 0,-1 0 0,1 0 0,0 0 0,-1 0 0,1 0 0,-1-1 0,1 1 0,-1 0 0,1-1 0,-1 1 0,1-1 0,1 0 0,4-3 59,-1-1-1,1 1 0,-1-1 0,0 0 0,0-1 1,9-11-1,29-43 345,-26 34-331,24-36-77,39-74 1,-57 95-214,-27 109-180,2-52 423,0 0 1,1 1-1,1-1 1,0 1 0,2-1-1,-1 0 1,2 0-1,0 0 1,1 0-1,14 29 1,-18-44-30,-1 1 1,1-1-1,0 1 0,0-1 0,0 1 1,0-1-1,1 1 0,-1-1 0,0 0 1,1 0-1,-1 0 0,0 0 0,1 0 1,-1 0-1,1 0 0,0 0 1,-1 0-1,1-1 0,0 1 0,-1-1 1,1 1-1,0-1 0,0 0 0,0 0 1,-1 1-1,1-1 0,0 0 0,0-1 1,-1 1-1,1 0 0,0 0 1,0-1-1,-1 1 0,1-1 0,0 0 1,-1 1-1,1-1 0,0 0 0,2-2 1,13-8 70,-1-1 0,0 0 0,0-1 1,-2-1-1,1-1 0,11-15 1,65-101-156,-70 98 58,-14 15-237,-2 9-175,-5 9 390,1 1 0,0-1 1,-1 1-1,1-1 0,-1 0 0,0 1 0,1-1 0,-1 1 0,1-1 0,-1 1 0,0-1 0,1 1 1,-1-1-1,0 1 0,1 0 0,-1-1 0,0 1 0,0-1 0,0 2 0,9 18-73,15 26 0,-21-39 106,1-1-1,0-1 0,1 1 0,-1-1 0,1 1 1,0-1-1,0-1 0,8 7 0,-10-10 8,0 1 1,1-1-1,-1 0 0,0 0 0,1 0 0,-1 0 1,0-1-1,1 1 0,-1-1 0,1 0 1,-1 0-1,1 0 0,-1 0 0,1-1 0,-1 1 1,0-1-1,1 0 0,-1 0 0,0 0 0,1 0 1,2-2-1,8-5 47,0 1 0,-1-2 0,16-11 0,-23 15-13,11-8 26,0-1 1,26-28 0,-35 33-65,0-1 0,-1 1 0,-1-2 0,1 1 0,-2-1 0,7-16 1,-11 24-10,1-1 1,-2 0 0,1 1-1,0-1 1,-1 0 0,0 0-1,0 0 1,0-6 0,0 9-24,0 0 1,-1 0 0,1 0 0,0 0 0,0 0-1,0 1 1,-1-1 0,1 0 0,0 0-1,-1 0 1,1 0 0,-1 1 0,1-1-1,-1 0 1,1 0 0,-1 1 0,0-1-1,1 0 1,-1 1 0,0-1 0,1 1-1,-1-1 1,0 1 0,0-1 0,0 1 0,0 0-1,1-1 1,-1 1 0,0 0 0,0-1-1,0 1 1,0 0 0,0 0 0,0 0-1,0 0 1,0 0 0,1 0 0,-1 0-1,0 0 1,0 0 0,0 1 0,0-1-1,-1 1 1,-2 0-26,0 1 1,0 0-1,0 0 0,1 0 0,-1 0 0,0 0 1,1 1-1,0 0 0,-6 5 0,-28 36-80,19-20 58,0 0-1,-15 31 1,29-47 60,0 1 1,0-1-1,0 1 1,1 0-1,1 0 1,0 0-1,0 0 1,0 1-1,1-1 1,1 0-1,0 12 1,0-18 10,0 0 1,1 1-1,0-1 1,0 0-1,0 1 0,0-1 1,0 0-1,1 0 1,-1 0-1,4 5 1,-4-7-5,1 1 0,-1 0 1,1-1-1,-1 0 1,1 1-1,0-1 0,0 0 1,0 0-1,-1 0 1,1 0-1,0 0 0,0 0 1,0 0-1,0-1 1,1 1-1,-1-1 1,3 1-1,8-1 65,1 0 0,-1 0 0,0-2 0,1 1 0,-1-2 0,19-5 0,74-32 157,-66 23-163,-1-1-1,48-32 0,-67 37-61,-1-2-1,-1 0 0,0 0 0,-1-2 0,27-33 0,-32 34 55,-1 0 0,11-21-1,-19 23-185,0 1-107,-3 12 229,0 1 1,0 0-1,0 0 1,0-1 0,1 1-1,-1 0 1,0 0 0,0-1-1,0 1 1,0 0-1,0 0 1,1 0 0,-1 0-1,0-1 1,0 1 0,0 0-1,0 0 1,1 0-1,-1 0 1,0-1 0,0 1-1,1 0 1,-1 0 0,0 0-1,0 0 1,0 0-1,1 0 1,-1 0 0,0 0-1,0 0 1,1 0 0,-1 0-1,0 0 1,0 0-1,1 0 1,-1 0 0,1 0-1,0 1-9,0 1-1,0-1 1,0 0 0,-1 0-1,1 1 1,0-1-1,0 0 1,-1 1-1,1-1 1,-1 1 0,1-1-1,-1 1 1,1 0-1,-1 1 1,4 9 49,9 19-79,-2 0 0,-1 0 0,9 48 0,-17-68 42,1 0 0,7 21-1,-8-28 22,0 0-1,0 0 1,0 0 0,0-1-1,0 1 1,1 0-1,0-1 1,0 0-1,0 0 1,4 4-1,-6-6 6,0 0 1,1-1-1,-1 1 0,0-1 0,1 0 0,-1 1 1,0-1-1,1 0 0,-1 0 0,1 1 0,-1-1 1,0 0-1,1 0 0,-1-1 0,1 1 0,1-1 1,23-7 177,-19 5-122,41-16-23,0-2 0,87-53 0,-108 57-65,-2-2 0,-1 0 1,0-2-1,-1 0 0,-2-2 1,25-31-1,-42 48-11,-3 4 6,0 1 0,0-1 0,1 0 0,-1 1 0,1-1 0,-1 1 0,4-3 0,-5 4 10,0 0-1,0 0 0,0 1 0,0-1 1,0 0-1,0 0 0,0 0 1,0 0-1,0 0 0,0 0 1,1 1-1,-1-1 0,0 0 1,0 0-1,0 0 0,0 0 0,0 0 1,0 1-1,0-1 0,0 0 1,0 0-1,0 0 0,0 0 1,0 1-1,0-1 0,0 0 1,0 0-1,-1 0 0,1 0 0,0 0 1,0 0-1,0 1 0,0-1 1,0 0-1,0 0 0,0 0 1,0 0-1,0 0 0,-10 16-45,0-2 0,0 1 0,-2-2 0,0 1-1,-18 15 1,-7 9-18,11-13 64,13-13 1,1 1 0,-15 18 0,25-28 4,-1 1 1,1-1-1,0 0 0,0 1 0,1 0 0,-1-1 1,1 1-1,-1 0 0,1 0 0,0 0 0,1 0 0,-1 0 1,1 0-1,-1 0 0,2 6 0,-1-8 12,0 0-1,0-1 1,1 1-1,-1 0 1,1-1-1,-1 1 0,1-1 1,0 1-1,0-1 1,0 1-1,-1-1 1,1 1-1,1-1 1,-1 0-1,0 1 1,0-1-1,0 0 1,1 0-1,1 2 0,-1-2 7,1 0-1,-1 0 0,1 0 0,-1-1 1,1 1-1,0 0 0,-1-1 0,1 0 1,0 1-1,-1-1 0,5-1 0,1 0 26,0 0-1,0 0 0,0-1 0,0-1 0,-1 1 0,1-1 0,8-5 1,-5 2 22,-2 0 0,1-1 0,-1 0 0,0-1 0,0 0 1,0 0-1,-2-1 0,12-14 0,-6 3-153,-1 0 0,-1-1 1,10-27-1,-20 48 73,-1-1-1,0 1 1,1-1 0,-1 1 0,0-1-1,0 1 1,0-1 0,1 1 0,-1-1 0,0 1-1,0-1 1,0 1 0,0-1 0,0 1-1,0-1 1,0 1 0,0-1 0,0 1-1,0-1 1,0 1 0,-1-1 0,1 0 0,0 1-1,0-1 1,0 1 0,-1-1 0,0 1 2,1 1 1,-1 0 0,1-1 0,-1 1 0,1 0-1,0-1 1,-1 1 0,1 0 0,0 0 0,-1-1 0,1 1-1,0 0 1,0 0 0,0 1 0,-1 0-24,-4 13-78,0 1-1,-2 18 1,6-27 100,0 0 0,1 0 1,-1 0-1,1 1 0,1-1 0,0 0 0,2 10 0,-3-14 28,1-1 1,0 0-1,0 1 1,0-1-1,0 0 1,0 0-1,0 0 1,0 0-1,1 0 0,-1 0 1,1 0-1,-1 0 1,1 0-1,0-1 1,0 1-1,0-1 1,0 1-1,0-1 1,0 0-1,0 0 0,0 0 1,1 0-1,-1 0 1,0 0-1,1-1 1,-1 1-1,0-1 1,1 1-1,-1-1 1,1 0-1,-1 0 1,1 0-1,-1 0 0,3-1 1,16-5 25,-1 0 0,37-16 1,-38 14-159,32-13 189,139-64 243,-164 71-341,0-1 1,-1-1-1,-1-1 1,42-40-1,-62 53 29,4-3 5,-1 0 0,0-1 0,-1 0 1,1 0-1,4-10 0,-10 18-11,-1-1-1,0 1 1,0 0-1,0 0 1,1-1 0,-1 1-1,0 0 1,0-1 0,0 1-1,0 0 1,0-1 0,1 1-1,-1 0 1,0-1 0,0 1-1,0 0 1,0-1 0,0 1-1,0 0 1,0-1 0,0 1-1,-1 0 1,1-1 0,0 1-1,0 0 1,0-1-1,0 1 1,-8 1-147,-12 11-4,-172 162-306,185-167 445,0 1 0,1-1 0,0 1-1,0 1 1,-7 14 0,12-21 19,0 1 0,0-1 0,0 1 0,1-1 0,-1 1 0,1-1 0,-1 1 0,1-1 0,0 1-1,0-1 1,1 5 0,-1-5 12,1 0 0,-1 0 0,1-1 0,0 1-1,0-1 1,-1 1 0,1 0 0,0-1 0,0 0-1,1 1 1,-1-1 0,0 0 0,0 1 0,1-1-1,-1 0 1,1 0 0,-1 0 0,4 1 0,-1 0 4,0 0 0,0-1 0,1 1 0,-1-1 1,0 0-1,1-1 0,-1 1 0,1-1 0,-1 0 1,1 0-1,-1 0 0,1-1 0,-1 1 0,1-1 1,-1 0-1,1-1 0,6-2 0,-2 1 35,0-1-1,-1-1 1,1 0 0,-1 0-1,0 0 1,-1-1 0,9-7-1,-9 4-27,1 1 0,-1-1 1,0 0-1,-1-1 0,0 1 0,-1-1 0,7-17 0,-1-6-102,9-35-1,-17 55 10,-1-1-356,-5 25 181,-7 57 3,-20 69 1,3-17 239,-4 65-4,-13 64 109,40-228-84,-2-1 1,0 0 0,-1 0-1,-17 32 1,22-48 22,-1 0 0,1 0 0,-1 0 0,0-1 0,0 1 0,0-1 0,0 0 0,-1 0 0,1 0 0,-1 0 0,0 0 0,0-1 0,0 0 0,0 0 0,0 0 0,0 0 0,-1-1 0,1 1 0,0-1 0,-1 0 0,-7 0 0,5-1-35,-1 0 0,0-1 0,1 1 0,-1-2 0,1 1 0,-1-1 0,1 0 0,0-1 0,-1 1 0,1-1 0,-13-9 0,12 7 9,-1 0 0,1-1 0,0 0-1,1-1 1,-8-7 0,12 11-22,1-1-1,-1 0 1,1 1 0,-1-1 0,1 0-1,0 0 1,1 0 0,-1 0-1,1 0 1,-1 0 0,1-1-1,1 1 1,-2-5 0,2 0-2,-1 0 1,2 0-1,-1-1 1,1 1-1,0 0 1,1 0-1,0 0 1,1 0-1,-1 1 1,2-1-1,-1 1 1,1-1-1,1 1 1,7-11-1,-2 6-17,1 1 0,0 0 0,1 1 0,0 0 0,1 1 1,0 0-1,21-10 0,127-62-86,-102 55 143,88-56 0,-27-5 59,-89 66-83,38-35 1,-59 48-13,-1-1 0,0 0 1,0-1-1,-1 0 0,-1 0 0,0-1 1,7-15-1,-8 12 3,-1 0-1,0 0 1,-1 0 0,-1-1 0,-1 0 0,2-23 0,-4 35-28,0 0 0,0 0 0,-1 0 0,1 0 0,-1 0 0,0 1 0,-2-8 0,2 10 7,1 0 0,-1 0 0,0 0 1,1 0-1,-1 1 0,0-1 0,1 0 0,-1 0 0,0 0 0,0 1 0,0-1 1,0 0-1,0 1 0,0-1 0,0 1 0,0-1 0,0 1 0,0-1 0,0 1 1,0 0-1,0-1 0,0 1 0,0 0 0,-1 0 0,1 0 0,0 0 0,0 0 1,0 0-1,0 0 0,-2 1 0,-2 0-26,-1 1 0,1 0 0,0 0 0,1 0 1,-1 1-1,0 0 0,1 0 0,-1 0 0,1 0 0,0 0 0,0 1 0,0 0 1,1 0-1,-1 0 0,-3 7 0,-1 0 46,0 1 0,1 1-1,1-1 1,-9 26 0,11-26 22,0 0 1,-1 18-1,4-26-16,0 1 1,1-1-1,0 0 0,0 1 0,1-1 0,-1 1 0,1-1 0,0 0 0,0 1 0,2 5 0,-1-6 7,1 1 0,-1-1 0,1 0 0,0 1 0,0-1 0,0-1 0,1 1 0,0 0 0,-1-1 1,6 4-1,-1-2 52,-1-1 1,1 1-1,0-1 1,0-1-1,11 4 1,6-1 165,0 0 0,50 3 1,-48-7-165,1-1 0,0-2 0,-1 0 0,1-2 0,-1-1 0,45-13 0,-57 12-961,0 0-1,-1-1 1,0-1-1,0-1 1,13-9-1,20-14-2335</inkml:trace>
</inkml:ink>
</file>

<file path=ppt/ink/ink2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11:11.4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299 239 3392,'1'-1'145,"-1"1"1,1-1-1,-1 1 0,0-1 1,1 1-1,-1-1 1,1 1-1,-1-1 0,0 1 1,1-1-1,-1 0 1,0 1-1,1-1 0,-1 1 1,0-1-1,0 0 1,0 1-1,0-1 0,0 0 1,0 1-1,0-1 1,0 0-1,0 1 0,0-1 1,0 0-1,0 1 0,0-1 1,0 0-1,-1 1 1,1-1-1,0 1 0,-1-2 1,0 2-28,0-1 0,0 1 0,0-1 0,0 1 0,0 0 0,0-1 0,0 1 0,0 0 0,0 0 0,0 0 0,0 0 0,0 0 0,-1 0 0,1 0 0,0 0 0,0 1 0,0-1 0,-1 1 0,-9 2 204,0 1 1,0 0-1,-18 12 1,11-7-125,-3 2-52,1 2 1,0 0 0,1 1-1,1 1 1,0 0 0,1 2-1,-26 31 1,40-45-84,1 1-1,-1-1 1,1 1 0,-1 0 0,1 0-1,0 0 1,1 1 0,-1-1 0,1 0 0,0 1-1,0-1 1,0 0 0,0 9 0,1-10 7,1 0 0,-1 0 0,1-1 0,0 1 0,0 0 0,0 0 0,1-1 1,-1 1-1,0 0 0,1-1 0,0 1 0,0-1 0,-1 0 0,2 0 0,-1 0 0,0 0 1,0 0-1,0 0 0,1 0 0,-1-1 0,6 4 0,3 0 108,1 0-1,0-1 1,0 0 0,0 0-1,0-1 1,0-1 0,0 0-1,1-1 1,24 0-1,-19-2 15,1 0 0,0-2 0,-1 0 0,1-1 0,-1 0 0,19-9 0,-27 9-102,0 0-1,0-2 1,0 1 0,-1-1 0,1 0-1,-1-1 1,10-10 0,-15 13-86,-1 1 0,1-1 0,-1 0 0,0 0 0,0-1 0,-1 1 0,1-1 0,-1 1 0,0-1 0,0 0 0,-1 0 0,1 1 0,-1-1 0,0 0 0,0-1 1,-1 1-1,0 0 0,0-6 0,0 3 26,-2-1 1,1 1-1,-1 0 1,-4-14-1,4 19-39,1-1 0,-1 1 0,1 0 0,-1-1 0,0 1-1,0 0 1,-1 0 0,1 1 0,0-1 0,-1 0 0,0 1 0,0-1 0,0 1 0,-4-3 0,0 2-28,0 1 0,0 0 1,0 0-1,0 0 0,0 1 1,0 0-1,0 0 0,-1 1 1,1 0-1,0 0 0,0 1 1,-10 2-1,3-1 33,-1 2 0,1 0 0,0 0 0,0 1 0,-18 10-1,26-12 10,0 1 0,1 0 0,-1 0-1,1 0 1,-1 0 0,1 1-1,-5 7 1,9-11 1,0 0-1,1 0 1,-1 0-1,0 0 1,1 0 0,-1 0-1,1 0 1,-1 1-1,1-1 1,0 0 0,-1 0-1,1 0 1,0 1-1,0-1 1,0 0 0,0 0-1,0 1 1,0-1-1,0 2 1,1-1 5,0-1-1,0 0 1,0 1 0,0-1-1,0 1 1,0-1 0,1 0-1,-1 0 1,0 0 0,0 1-1,1-1 1,-1 0 0,1-1-1,-1 1 1,1 0-1,0 0 1,-1-1 0,4 2-1,12 3 77,0 0-1,0-1 0,0-1 0,1 0 0,-1-2 0,1 0 0,0-1 0,-1 0 1,1-1-1,0-2 0,-1 1 0,0-2 0,0-1 0,0 0 0,0-1 0,-1 0 1,0-1-1,0-1 0,21-15 0,40-33 429,92-86-1,-132 104-328,-22 22-215,27-23 0,-42 39 26,1 0 0,-1-1 0,0 1 0,0 0 1,1 0-1,-1-1 0,0 1 0,1 0 0,-1 0 0,0 0 0,1-1 0,-1 1 0,0 0 0,1 0 0,-1 0 0,1 0 0,-1 0 0,0 0 0,1 0 0,-1 0 0,0 0 0,1 0 0,-1 0 0,1 0 0,-1 0 0,0 0 1,1 0-1,-1 0 0,1 0 0,-1 1 0,0-1 0,1 0 0,-1 0 0,0 0 0,1 1 0,-1-1 0,1 1 3,-1 0 0,1 0 1,-1 0-1,1 0 0,-1 0 0,0 0 0,1 0 1,-1 0-1,0 0 0,0 0 0,0 0 0,0 0 0,0 1 1,-1 17-11,-1 0 0,-2-1 0,-8 29 0,1 0-20,4-16 61,1 0-1,2 1 0,1 0 0,2-1 0,3 45 1,-1-74 18,-1 0-1,0 0 1,0 0 0,1 0 0,-1 0 0,1 0 0,0 0 0,0 0-1,0 0 1,-1 0 0,2 0 0,-1 0 0,0 0 0,3 2 0,-3-3-11,1 0 0,-1 0 1,1 0-1,-1 0 0,1-1 1,0 1-1,0 0 1,-1-1-1,1 1 0,0-1 1,0 0-1,-1 0 1,1 1-1,0-1 0,0 0 1,0-1-1,2 1 1,4-1 6,-1-1 0,1 0 1,-1 0-1,0 0 0,0-1 0,0 0 1,0-1-1,0 1 0,-1-1 1,1-1-1,-1 1 0,0-1 1,0 0-1,8-10 0,0-1 22,-1-1 0,-1-1-1,0 0 1,10-22 0,45-120-232,-31 69-145,-29 80-7,-7 11 310,0 0 1,0 0-1,0 0 0,1 1 1,-1-1-1,0 0 0,0 0 1,0 0-1,1 0 0,-1 0 1,0 0-1,0 0 0,0 0 1,0 0-1,1 1 0,-1-1 1,0 0-1,0 0 1,0 0-1,0 0 0,0 0 1,0 1-1,0-1 0,0 0 1,1 0-1,-1 0 0,0 0 1,0 1-1,0-1 0,0 0 1,0 0-1,0 0 0,0 1 1,3 26-187,-2-22 193,0 19-94,2 11 76,0 0-1,11 42 1,-10-61 44,1 0 0,0-1 0,1 1 0,13 24 0,-16-35-2,0-1-1,1 1 1,-1 0-1,1-1 0,0 1 1,1-1-1,-1 0 0,1-1 1,-1 1-1,1-1 1,0 0-1,1 0 0,-1 0 1,0-1-1,1 0 1,9 3-1,-2-3 43,-1 0 0,0-1-1,0-1 1,1 1 0,-1-2 0,0 0-1,1 0 1,17-5 0,-8 0 35,0-1 1,0-1-1,36-18 0,-36 14-91,-2 0 0,0-2 0,-1 0-1,0-1 1,-1-1 0,16-18 0,-14 10-12,-1 0 0,0-2 0,-2 0 0,16-32 0,-24 40 28,-5 12-34,0 0 1,-1-1-1,0 1 0,0-1 1,-1 0-1,1 0 1,-1 0-1,1-10 0,-3 16 5,0 1-1,0-1 1,0 1 0,0 0-1,0-1 1,0 1-1,0 0 1,0-1 0,0 1-1,0 0 1,0-1-1,0 1 1,0-1 0,0 1-1,0 0 1,-1-1-1,1 1 1,0 0-1,0-1 1,0 1 0,-1 0-1,1 0 1,0-1-1,0 1 1,-1 0 0,1 0-1,0-1 1,0 1-1,-1 0 1,1 0 0,0 0-1,-1-1 1,1 1-1,0 0 1,-1 0-1,1 0 1,0 0 0,-1 0-1,1 0 1,-1 0-1,1 0 1,0 0 0,-1 0-1,1 0 1,0 0-1,-1 0 1,1 0 0,0 0-1,-1 0 1,1 0-1,0 0 1,-1 1 0,1-1-1,0 0 1,-1 0-1,1 0 1,0 1-1,-1-1 1,1 0 0,-1 1-1,-20 16-140,11-6 97,2-1 0,-1 2 0,1-1-1,-11 24 1,-20 56-213,35-78 293,0 1 0,0 1 0,2-1 0,0 0 0,0 1 0,1-1-1,1 1 1,1-1 0,0 1 0,1-1 0,4 20 0,-4-29-12,0 0 0,0 0 0,0 0-1,1 0 1,-1 0 0,1 0 0,1-1 0,-1 1 0,1-1 0,-1 0 0,1 0-1,6 4 1,-7-5 7,0-1 1,1 0-1,-1 0 0,1 0 0,0-1 0,0 1 1,-1-1-1,1 0 0,0 0 0,0 0 0,0 0 0,0-1 1,0 1-1,0-1 0,0 0 0,0 0 0,6-2 1,12-3 20,0-1 1,0 0-1,22-11 1,60-33 2,-59 26 34,215-107-262,-257 130 173,7-5-37,1 1 0,0 0-1,0 1 1,22-5 0,-29 8 29,0 1-1,-1 0 1,1 0 0,-1 0-1,1 0 1,-1 0-1,1 1 1,-1 0 0,1 0-1,-1 0 1,1 0-1,-1 0 1,0 1 0,0-1-1,1 1 1,-1 0-1,0 0 1,-1 0 0,1 0-1,4 5 1,3 4 17,-2 0 0,1 1 0,-2 0 0,1 0 0,7 18 0,-10-18 33,1 0-1,1 0 0,0-1 0,0 0 0,1 0 1,18 18-1,-15-21 74,0 0-1,0 0 1,1-1 0,0-1 0,0 0 0,1-1-1,0 0 1,0-1 0,0 0 0,0-1-1,22 2 1,11-1 215,93-4 0,-112-2-815,0 0 1,32-7 0,-47 6-603,-1 0-1,1-1 0,-1 0 1,0-1-1,0 0 0,0-1 1,15-11-1,-9 3-1349,24-24 0,26-34-4354</inkml:trace>
</inkml:ink>
</file>

<file path=ppt/ink/ink2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11:14.3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65 417 2656,'-8'3'385,"0"-1"1,-1 1-1,-14 8 0,22-10-258,0 0 1,-1 0-1,1 0 0,0 0 0,0 0 0,0 0 0,0 0 1,0 1-1,0-1 0,0 0 0,1 1 0,-1-1 1,0 0-1,1 1 0,-1-1 0,1 1 0,-1-1 1,1 1-1,0-1 0,0 1 0,-1-1 0,1 1 0,0 0 1,1-1-1,-1 1 0,0-1 0,0 1 0,1-1 1,-1 1-1,1 1 0,0 0 16,0-1-1,0 1 1,0-1 0,1 0-1,-1 0 1,0 1-1,1-1 1,0 0 0,-1 0-1,1 0 1,0-1 0,0 1-1,0 0 1,0-1 0,0 1-1,5 1 1,-4-2 23,0 0-1,0 0 1,1-1-1,-1 1 1,0-1-1,0 0 1,0 0-1,1 0 1,-1-1-1,0 1 1,0-1-1,0 0 1,0 0-1,0 0 1,0 0 0,0 0-1,5-4 1,2 0 241,-1-2 0,0 1 0,16-16 0,1-6 152,-1 0 1,27-42-1,-29 36-328,0 1 323,35-71 0,6-40 491,-63 140-1006,0 2-52,0 0-1,0 0 1,0 1-1,0-1 1,0 0-1,0 0 1,1 0-1,-1 1 1,0-1-1,2-1 1,-2 3 1,0 0 0,-1-1 0,1 1 0,-1 0 0,1 0 0,0 0 0,-1-1 0,1 1 0,0 0 1,-1 0-1,1 0 0,0 0 0,-1 0 0,1 0 0,0 0 0,-1 1 0,1-1 0,0 0 0,-1 0 0,1 0 1,0 1-1,-1-1 0,1 0 0,-1 1 0,1-1 0,-1 0 0,1 1 0,-1-1 0,1 1 0,-1-1 0,1 1 1,-1-1-1,1 1 0,0 0 0,9 12 12,0 0 1,0 0-1,-2 1 1,1 1-1,-2-1 1,0 1-1,0 1 1,-2-1 0,6 22-1,-1 14 37,8 82 1,-18-133-38,6 50 370,-3 100 1,-3-146-318,-1 0 1,1 0-1,-1 0 0,0 0 1,0 0-1,0 0 0,-1-1 0,0 1 1,1 0-1,-1-1 0,-4 6 1,5-7-27,-1-1 1,1 0-1,0 0 1,-1 0 0,1 1-1,-1-1 1,1-1-1,-1 1 1,0 0 0,1 0-1,-1-1 1,0 1-1,0 0 1,1-1 0,-1 0-1,0 1 1,0-1-1,0 0 1,1 0 0,-1 0-1,0 0 1,0-1-1,0 1 1,1 0 0,-1-1-1,0 1 1,0-1-1,-2-1 1,-5-2-9,1 0 0,0-1-1,0 0 1,0-1 0,1 0 0,0 0-1,-8-9 1,-5-6 10,-18-26 0,17 18-3,13 17-90,-1 0 0,0 0 0,0 1 1,-17-14-1,26 24 40,-1 1 1,1-1-1,-1 1 1,0-1-1,1 1 1,-1-1 0,1 1-1,-1 0 1,0-1-1,1 1 1,-1 0-1,0 0 1,0-1-1,-1 1 1,2 0 15,0 0 1,0 0-1,0 0 0,-1 1 1,1-1-1,0 0 0,0 0 0,0 0 1,0 0-1,-1 0 0,1 1 1,0-1-1,0 0 0,0 0 1,0 0-1,0 1 0,0-1 0,0 0 1,0 0-1,0 0 0,0 1 1,-1-1-1,1 0 0,0 0 1,0 1-1,0-1 0,0 0 0,1 0 1,-1 0-1,0 1 0,0-1 1,7 26-162,-5-19 210,0 0-32,0 0-1,1-1 1,0 1-1,0-1 0,1 0 1,5 8-1,-8-12-2,1 1-1,0-1 1,0 0 0,0 0-1,1-1 1,-1 1-1,0 0 1,1-1-1,-1 1 1,1-1 0,-1 0-1,1 0 1,-1 0-1,1 0 1,0 0 0,0 0-1,0-1 1,-1 1-1,6-1 1,0-1 12,0 1-1,0-1 1,-1-1 0,1 0-1,0 0 1,8-4 0,46-22 177,-50 22-135,40-23 119,-2-2 1,71-58-1,-22 15 40,-73 54-222,-19 14-71,1 0 1,-1 0-1,1 1 1,0 0 0,1 1-1,9-5 1,-17 9 64,0 0 0,-1 0 1,1 0-1,0 0 0,0 0 0,0 0 1,-1 0-1,1 0 0,0 0 1,0 0-1,-1 0 0,1 0 0,0 1 1,0-1-1,-1 0 0,1 0 1,0 1-1,-1-1 0,1 1 0,0-1 1,-1 0-1,1 1 0,-1-1 1,1 1-1,-1-1 0,2 2 0,-1 0-1,1 0-1,-1 0 1,0 1-1,0-1 0,0 0 1,0 1-1,0-1 1,1 5-1,2 21 17,-1 0 0,-1 50 1,-1-33 22,0 91 160,-28 226 1,26-352-189,-4 25 490,3-22-53,-1-10 77,3-4-479,-1 0-1,1-1 1,-1 1-1,1-1 1,-1 1 0,1 0-1,0-1 1,0 1-1,0-1 1,-1 1-1,1-1 1,1-1 0,-1-4 77,-1-38-22,2 0-1,8-53 1,53-219-155,-58 299 50,1 1 1,0 0-1,2 0 0,0 0 1,1 1-1,0 0 1,1 0-1,21-26 0,-16 26-4,1 0 0,0 0 0,1 2-1,27-20 1,-32 26-7,1 1 0,0 0 1,0 0-1,0 2 0,1-1 0,-1 2 0,1 0 0,22-4 1,-30 7 17,0 0 1,1 1-1,-1 0 1,0 0-1,0 0 0,1 1 1,-1 0-1,0 0 1,0 0-1,0 0 1,0 1-1,0 0 1,0 0-1,0 0 1,-1 1-1,1 0 1,-1 0-1,1 0 1,-1 0-1,0 0 0,0 1 1,-1 0-1,1 0 1,-1 0-1,0 0 1,0 1-1,0-1 1,-1 1-1,1 0 1,-1-1-1,0 1 1,-1 0-1,1 0 1,-1 1-1,0-1 0,0 0 1,0 0-1,-1 0 1,0 8-1,0-5 20,-1-1 1,0 0-1,0 1 0,0-1 0,-1 0 0,0 0 0,-1 0 1,0 0-1,0-1 0,-4 8 0,1-4 52,0-1-1,-1 0 1,0-1 0,0 0-1,-1 0 1,-12 10 0,9-10-8,0-1 0,0 1-1,0-2 1,-1 1 0,0-2 0,0 0 0,-1 0 0,1-1 0,-1 0 0,0-1-1,-23 2 1,27-5-22,-1 0 0,0 0 0,0-1 0,-12-3-1,17 3-43,0-1 1,0 1-1,0-1 0,1 0 0,-1 0 0,1-1 0,-1 1 0,1-1 0,-7-6 1,-21-14-254,44 33 163,0-1-1,0 0 1,1-1-1,19 10 1,-8-6 94,0-1 0,31 8 0,-44-15 13,-1-2 1,0 1-1,1-2 0,0 1 0,-1-1 0,1-1 0,0 0 0,-1 0 1,1-1-1,0-1 0,-1 0 0,1 0 0,-1-1 0,0 0 0,0-1 1,0 0-1,0-1 0,9-5 0,-2-2 46,0-1-1,0-1 1,-2 0 0,1-1 0,14-19 0,61-91 39,-80 107-19,-2 0 0,10-23 1,-9 18-186,-5 12 40,3-7-338,-7 19 403,-1 0 0,0 0 0,0-1 0,1 1 0,-1 0 0,0 0 0,0 0 0,0 0 0,0 0 0,0 0 0,0 0 0,-1 0 0,1 0 0,0 1 0,-1 0-16,-3 28-146,-2 59 0,6-79 170,1 1 0,0-1 0,1 0 0,0 1 1,0-1-1,1 0 0,0-1 0,1 1 0,7 13 0,-10-21 12,-1-1 0,1 1-1,0-1 1,0 0 0,0 0-1,0 1 1,0-1 0,0 0-1,0 0 1,0 0 0,0 0-1,1 0 1,-1 0 0,0-1-1,1 1 1,-1 0 0,0-1-1,1 1 1,-1-1 0,1 1 0,-1-1-1,1 0 1,-1 1 0,1-1-1,-1 0 1,1 0 0,0 0-1,-1 0 1,1-1 0,-1 1-1,1 0 1,-1-1 0,1 1-1,2-2 1,3-1 34,1-1-1,-1-1 0,0 0 1,0 0-1,8-7 1,-2 1-17,15-10 28,35-20 0,-48 33-77,-1 1 0,1 0-1,1 1 1,27-7 0,-37 11-42,1 1 1,-1 1-1,1-1 0,-1 1 1,13 1-1,-17-1 53,1 0 0,-1 1 0,1-1 0,-1 1 0,0 0 0,1 0 0,-1 0-1,0 0 1,1 0 0,-1 0 0,0 1 0,0-1 0,0 1 0,0-1 0,0 1 0,-1 0-1,4 4 1,-2-1-4,0 0-1,-1 0 0,0 0 0,0 1 1,0-1-1,-1 1 0,1-1 0,-1 1 1,0 7-1,0 9 53,-2 24 0,0-14 96,1-19-79,1-2 326,8-25 59,6-13-342,38-59 0,-46 77-132,-1 1 0,1 0-1,1 0 1,0 0 0,0 1 0,0 0-1,11-6 1,-16 11 8,1 0 1,-1 1-1,1 0 1,-1-1 0,1 1-1,-1 0 1,1 1-1,0-1 1,-1 1-1,1-1 1,0 1-1,0 0 1,-1 1-1,1-1 1,0 1-1,0-1 1,-1 1-1,7 2 1,3 3-36,1 0 1,-1 1 0,18 12 0,-5-3 174,7 6-43,-1 1-1,39 35 1,-70-57-71,8 8-820,1-1 0,-1 2-1,8 10 1,-14-15-611,0 0 1,0 0-1,0 0 1,0 0-1,1 7 1,1 1-1426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4:21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1130 3904,'2'6'7881,"5"-14"-7389,2-3 241,0 0-1,0-1 1,13-26-1,14-42 315,-13 28-448,111-211 942,-75 158-752,-53 99-1353,-5 6 552,-1 1-1,0-1 1,0 0 0,1 1 0,-1-1 0,0 0 0,0 1-1,1-1 1,-1 0 0,0 1 0,0-1 0,0 1-1,0-1 1,0 0 0,0 1 0,0-1 0,0 1-1,0-1 1,0 1 0,0-1 0,0 0 0,0 1-1,0-1 1,0 1 0,0 19-62,6 164-209,-3-159 287,0 0-1,2 0 1,1-1-1,1 1 1,13 29-1,-16-44 42,1-1-1,0 0 0,1 1 1,11 13-1,-14-19-4,1-1-1,-1 1 1,1-1-1,-1 0 1,1 0-1,0 0 1,0-1 0,1 1-1,-1-1 1,0 0-1,1 0 1,6 1-1,-4-1-1,0-1 0,0 0 0,0-1 1,1 0-1,-1 0 0,0-1 0,0 1 0,0-1 0,0-1 0,0 0 0,0 0 0,0 0 0,-1-1 1,1 1-1,-1-2 0,1 1 0,5-5 0,-1 0 15,-1 0 0,-1 0 0,1-1 0,-1-1 0,-1 1 0,0-1 0,0-1 0,12-21 0,-9 8 29,-1 0 1,-1-1 0,8-31-1,-13 42-28,-1-1-1,0 1 0,-1-1 1,0 0-1,-1 0 0,-1 0 1,-3-30-1,2 39-65,0 1-1,0-1 1,-1 1 0,0-1-1,0 1 1,0 0 0,0 0 0,-1 0-1,0 0 1,0 0 0,-1 1-1,-4-6 1,7 9-11,-1 0-1,1 0 1,-1 0-1,0 0 1,1 0-1,-1 1 1,0-1-1,0 1 0,1-1 1,-1 1-1,0-1 1,0 1-1,0 0 1,0 0-1,0 0 1,0 0-1,1 0 1,-1 1-1,0-1 1,0 0-1,0 1 1,0-1-1,1 1 1,-1 0-1,0 0 1,1 0-1,-1 0 1,-3 2-1,1 0-16,0 0-1,0 1 0,0 0 1,0-1-1,0 2 1,1-1-1,0 0 0,-1 1 1,-1 5-1,-2 5-5,0 0 0,2 0 1,0 1-1,1 0 0,0 0 0,1 0 1,0 23-1,2-7 72,1-1 0,2 0 0,5 31 1,-5-52 2,0 0 1,1 0-1,0-1 1,0 1-1,1-1 1,0 1-1,1-1 1,9 13-1,-12-18 7,0-1-1,1 0 1,0 0-1,-1 0 0,1 0 1,1 0-1,-1-1 0,0 1 1,1-1-1,-1 0 1,1 0-1,-1 0 0,1-1 1,0 1-1,0-1 0,0 0 1,0 0-1,0 0 1,0 0-1,0-1 0,0 0 1,0 0-1,8-1 0,1-1 22,0-2 0,0 1 0,0-2 0,-1 0 0,1 0 0,-1-1 0,-1-1 1,1 0-1,-1-1 0,0 0 0,11-11 0,12-14 242,53-65 1,-83 93-298,154-188-29,-153 187-23,1-1 0,0 1 0,0 0 0,0 1 0,12-9 0,-16 13 38,1 0 0,-1-1 0,0 1 0,1 0 0,-1 0 0,1 1 0,-1-1 0,1 0 0,0 1 0,-1-1 0,1 1 0,-1 0 0,1 0 0,0 0 0,-1 1 0,1-1 0,-1 0 0,1 1 0,0 0 0,-1-1 0,1 1 0,3 2 0,5 4 4,-1 0 0,-1 0 0,1 1 0,-2 0 1,17 19-1,0 0 183,-18-18-232,1-1 582,-6-10-124,-1-5 26,-1 3-418,0 1 0,0 0 0,-1-1 1,1 1-1,-1 0 0,0-1 0,0 1 0,0 0 0,0 0 1,0 0-1,-1 0 0,1 0 0,-1 0 0,0 0 0,0 1 1,0-1-1,0 1 0,0-1 0,-1 1 0,1 0 0,-1 0 1,0 0-1,1 0 0,-1 0 0,0 1 0,0-1 0,0 1 1,0 0-1,0 0 0,-1 0 0,-4-1 0,2 1-34,0 1-1,0 0 1,0 1-1,0-1 0,0 1 1,0 0-1,0 1 1,0-1-1,0 1 0,1 0 1,-1 1-1,1-1 1,-1 1-1,1 0 0,0 1 1,0-1-1,0 1 1,1 0-1,-6 6 0,-7 7-19,1 1 0,2 0 0,-1 1 0,2 1 0,1 0 0,0 1-1,2 0 1,0 0 0,1 1 0,2 1 0,0 0 0,-6 38 0,12-55 59,0 0 0,0-1 0,1 1 0,0 0 0,0 0 0,1-1 1,0 1-1,-1 0 0,2-1 0,1 8 0,-1-10 8,-1 0 0,1 0 0,-1 0 1,1 0-1,0-1 0,0 1 0,0 0 0,0-1 0,1 1 0,-1-1 1,1 0-1,-1 0 0,1 0 0,0 0 0,0 0 0,0-1 0,0 1 1,6 1-1,-5-2 11,-1 0 0,1 0 0,0 0 0,0 0 0,0-1 0,-1 0 0,1 1 0,0-2 0,0 1 0,0 0 0,0-1 0,-1 1 0,1-1 0,0 0 0,-1-1 0,5-1 0,-2 0-3,-1 0 0,0 0 0,0-1 0,-1 0-1,1 0 1,-1 0 0,0 0 0,0-1 0,5-6 0,3-9 30,-1 0 0,0-1 0,-2 0 0,9-26 1,-18 46-60,70-234 250,-55 187-1174,-17 95 592,0 17 241,4-14 155,-1-16-156,9 67 0,-8-91 125,0-1-1,1 1 1,0-1 0,0 0 0,1 0-1,0 0 1,1-1 0,-1 1 0,2-1-1,-1 0 1,12 11 0,-15-17-7,0 0-1,0 0 1,0-1-1,0 1 1,0-1-1,0 0 1,1 0-1,-1 0 1,0 0-1,1 0 1,-1 0-1,1-1 1,-1 1-1,5 0 1,-2-1 17,1 0 1,-1-1 0,0 1-1,0-1 1,0 0 0,10-3-1,3-3 46,-1-1 0,0-1 0,18-11 0,-22 11-61,51-33-37,-3-3 0,60-57 0,-112 94 48,5-4-67,29-24-169,-38 33 188,-1 0-1,1 0 0,0 1 0,0-1 0,0 1 0,0 0 0,9-2 0,-10 3 9,-4 0 0,1 1 0,0 0 0,-1 0 0,1-1 0,-1 1 0,1 0 0,0 0 0,-1 0 0,1 0 0,-1 0 0,1 0 0,0 0 0,-1 0 0,1 0 0,0 0 0,-1 0 0,1 0 0,-1 1 0,1-1 0,-1 0 0,2 0 0,-2 0 3,-1 0 0,1 0 0,0 0 0,0 0-1,0 0 1,0 0 0,0 0 0,0 0 0,0 0 0,0 0 0,0 0-1,0-1 1,0 1 0,0 0 0,0 0 0,0 0 0,0 0-1,0 0 1,0 0 0,0 0 0,0 0 0,0 0 0,0-1-1,0 1 1,0 0 0,0 0 0,0 0 0,0 0 0,0 0-1,0 0 1,0 0 0,0 0 0,0-1 0,0 1 0,0 0 0,0 0-1,0 0 1,0 0 0,0 0 0,0 0 0,0 0 0,1 0-1,-1 0 1,0 0 0,0 0 0,0 0 0,0 0 0,0-1-1,0 1 1,0 0 0,0 0 0,0 0 0,1 0 0,-1 0-1,0 0 1,0 0 0,0 0 0,0 0 0,0 0 0,0 0 0,0 0-1,0 0 1,1 0 0,-2 0 0,1 0-1,0-1 0,0 1 1,-1-1-1,1 1 1,-1-1-1,1 1 0,0 0 1,-1-1-1,1 1 1,-1 0-1,1-1 1,-1 1-1,1 0 0,-1 0 1,1-1-1,-1 1 1,1 0-1,-1 0 1,1 0-1,-1 0 0,1 0 1,-2 0-1,1 0-9,0 0 0,-1 0 0,1 0 0,-1 1-1,1-1 1,-1 0 0,1 1 0,0-1 0,-1 1 0,1 0 0,0-1-1,0 1 1,-1 0 0,1 0 0,-2 2 0,-14 18 11,11-12-22,-2 2-10,-55 81-261,57-80 254,0 0 0,0 0 1,1 1-1,0 0 1,1 0-1,-2 15 0,5-22 35,0-1 1,1 1-1,0 0 0,0-1 0,0 1 0,1-1 1,0 1-1,0-1 0,0 1 0,1-1 0,0 1 0,0-1 1,0 0-1,0 0 0,6 8 0,-2-5 35,-1-1-1,1-1 1,1 1 0,-1-1-1,1 0 1,0 0 0,0-1-1,15 8 1,-19-11-14,1-1-1,-1 1 1,0-1 0,1 0 0,-1 0-1,1 0 1,-1-1 0,1 1-1,-1-1 1,1 0 0,-1 0 0,1 0-1,0-1 1,-1 1 0,1-1-1,-1 0 1,1 0 0,-1 0 0,5-2-1,3-3 40,1 0 0,-1 0-1,19-15 1,-24 16-25,77-61 36,-3-3 0,88-98 0,-49 30 138,-94 104-152,-1-2-1,25-49 1,-27 37-132,-2 0 1,-2-2-1,20-88 0,-2-27 171,-35 124-693,-9 45 325,3 2 259,0 1 0,1 0-1,-1 0 1,1 0 0,-3 9 0,-13 48 19,3-8-8,-59 199-446,67-209 427,2 1 0,-1 63-1,8 20 79,1-56-7,-1-57-2,1-1 0,1 1 0,0-1 0,2 1 0,0-1 0,1 0 0,12 29 0,-16-43-8,1 0 0,0 0 0,-1 0 0,1 0 0,3 3 0,-4-5-25,0 0 0,0-1 1,-1 1-1,1 0 0,0-1 0,0 1 1,0 0-1,0-1 0,0 1 1,0-1-1,0 0 0,0 1 0,0-1 1,0 0-1,0 1 0,0-1 1,0 0-1,0 0 0,0 0 0,0 0 1,2 0-1,0-1 13,1 0 0,-1 0-1,0 0 1,0 0 0,0-1 0,-1 1 0,1-1-1,0 0 1,0 0 0,-1 0 0,1 0 0,-1 0 0,0 0-1,0-1 1,0 1 0,3-5 0,1-3 20,0-1 0,0 0 0,3-12 0,2-1-25,61-139 116,-64 146-282,-1 0 1,5-21 0,-10 71-269,-6 21 301,0-7-13,2 0 0,6 73-1,-4-116 148,1 0 0,0 1-1,0-1 1,0 1 0,0-1-1,1 0 1,0 0 0,0 0-1,0 0 1,0 0 0,0 0-1,5 5 1,-4-7-4,-1 0-1,0 0 1,1 0 0,-1-1-1,1 1 1,-1-1-1,1 1 1,0-1 0,0 0-1,0 0 1,-1 0 0,1-1-1,0 1 1,0-1 0,0 1-1,0-1 1,0 0-1,0 0 1,0 0 0,3-1-1,16-3-1,-1 0-1,0-1 1,0-1-1,-1-1 1,0-1 0,0-1-1,34-20 1,-33 15 26,0-1 1,-1 0 0,0-2-1,-1 0 1,-1-1 0,21-28 0,-11 8-3,40-73 1,-66 109-63,-1 0-1,0 0 1,0-1-1,0 1 1,-1 0 0,1 0-1,0-1 1,-1 1 0,0 0-1,1-4 1,-22 41-428,11-16 382,2 1 0,0 0 1,2 0-1,0 1 0,-7 41 0,12-51 79,0 0-1,1 0 0,0 0 1,1 0-1,0 0 0,0 0 0,1 0 1,1 0-1,-1-1 0,2 1 1,0-1-1,8 16 0,-11-24-4,0 0-1,1 0 0,-1 0 0,0 0 1,1-1-1,-1 1 0,1-1 1,0 1-1,0-1 0,0 1 1,-1-1-1,1 0 0,0 0 0,0 0 1,3 1-1,-4-2 20,1 1 1,-1-1-1,1 0 0,-1 0 1,1 0-1,-1 1 0,1-2 0,0 1 1,-1 0-1,1 0 0,-1 0 1,0-1-1,1 1 0,-1 0 1,1-1-1,-1 0 0,1 1 1,-1-1-1,0 0 0,0 0 0,1 0 1,-1 1-1,0-1 0,0 0 1,1-2-1,3-2 5,-1-1 0,0 0 0,-1 0 0,0 0-1,0 0 1,0-1 0,0 1 0,2-12 0,0-6 1,3-26-1,-5 17 5,-1-1 1,-2 1-1,-6-44 0,6 72-58,-1 1-1,0-1 0,0 0 1,0 1-1,0-1 0,-1 1 1,0 0-1,0-1 1,0 1-1,-4-6 0,4 8 9,1 1 0,-1-1 0,1 1 0,-1-1 0,1 1 1,-1-1-1,0 1 0,0 0 0,0 0 0,0 0 0,0 0 0,0 0 0,0 0 0,0 0 0,0 1 0,-1-1 0,1 1 0,0 0 0,0-1 0,-1 1 0,1 0 0,0 0 0,-4 1 0,-32 2 29,57-7-35,0 0-1,26-11 1,-29 10 18,36-11-122,80-14 0,-100 25 39,0 2 0,0 1 1,61 4-1,-88-2 67,-1 1 0,1-1 0,-1 1-1,1 1 1,-1-1 0,0 0 0,1 1 0,-1 0 0,0 0 0,0 0 0,5 4-1,-7-4 32,0 0-1,0 0 0,0 1 0,0-1 1,0 0-1,-1 1 0,1-1 0,-1 1 0,1 0 1,-1-1-1,0 1 0,0 0 0,0 0 0,-1-1 1,1 1-1,-1 0 0,1 0 0,-1 0 0,0 3 1,-2 24-47,-2-1 0,0 0 0,-12 38 0,3-11 463,12-56-419,1 1-1,0-1 0,0 0 0,0 1 1,0-1-1,0 0 0,0 0 0,0 1 1,0-1-1,0 0 0,0 1 1,0-1-1,0 0 0,0 1 0,0-1 1,0 0-1,0 0 0,0 1 1,0-1-1,0 0 0,0 1 0,0-1 1,0 0-1,0 0 0,1 1 1,-1-1-1,0 0 0,0 0 0,0 1 1,1-1-1,-1 0 0,0 1 0,1-2 19,0 1 0,0 0-1,0-1 1,-1 1 0,1-1-1,0 1 1,0-1 0,-1 1 0,1-1-1,0 1 1,-1-1 0,1 0-1,0 1 1,-1-1 0,1 0-1,0 0 1,25-32 181,70-89-196,-80 101-124,2 2 0,1 0 0,27-22 1,-40 36 68,-5 4 22,-1 1 0,1-1 0,0 0 0,0 0 0,0 0 0,0 1 0,0-1 0,1 0 0,-1 1 0,0-1 0,0 1 0,0-1 0,0 1 0,1 0 1,-1-1-1,0 1 0,0 0 0,1 0 0,-1 0 0,0 0 0,1 0 0,-1 0 0,0 0 0,0 0 0,1 1 0,-1-1 0,0 0 0,0 1 0,0-1 0,0 1 0,1-1 0,-1 1 0,0 0 0,0 0 0,0-1 0,0 1 0,1 1 1,3 4 19,-1 0 0,0 0 0,0 1 0,0-1 1,4 11-1,1 2 136,9 15-64,-7-13 132,18 28-1,-24-42-143,0-1-1,1 1 0,-1-1 1,1 0-1,1-1 0,-1 1 1,13 7-1,-13-10-364,9 6 318,-5-7-3505,-10-2 3420,0 0 0,0 0 0,0 0 0,0 0 1,0 0-1,1 0 0,-1 0 0,0 0 0,0 0 0,0 0 0,0 0 0,0 0 0,0 0 1,0 0-1,0 0 0,1 0 0,-1-1-638,0 1 638,0 0 0,0 0 0,0-1 1,0 1-1,0 0 0,0 0 0,0 0 0,0 0 0,0 0 0,0 0 0,0 0 0,0 0 1,0-1-1,0 1 0,0 0 0,0 0 0,0 0 0,0 0 0,0 0 0,0 0 0,0 0 1,0 0-1,0-1 0,0 1 0,0 0 0,0 0-71,-4-7-2160,3 6 1618,-5-7-2153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5:21.4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48 3232,'-35'4'2105,"16"3"2574,24-5-4145,0-1 0,0 0 0,0 0 1,0 0-1,7-1 0,139-5 2326,-57 1-1891,-51 3-636,0-2 1,0-2-1,63-16 0,-103 20-392,70-17 185,-41 12-2720,-14 5 978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0:17.8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144 15 2080,'0'-13'5925,"-9"29"781,-40 58-5044,37-55-1245,-20 40 0,8-15 338,14-28-337,10-16-412,0 0 1,0 0-1,-1 0 1,1 0-1,0 0 1,0 0-1,0 1 1,0-1 0,0 0-1,0 0 1,-1 0-1,1 0 1,0 0-1,0 0 1,0 0-1,0 0 1,0 0-1,-1 0 1,1 0-1,0 0 1,0 0 0,0 0-1,0 0 1,-1 0-1,1 0 1,0 0-1,0 0 1,0 0-1,0 0 1,0 0-1,-1 0 1,1 0-1,0 0 1,0 0-1,-2-11 297,2 6-312,1 0-1,0 0 0,0 1 0,0-1 0,1 0 0,0 0 1,3-6-1,19-33-121,-21 40 100,5-9 118,0 0 0,1 1 0,1 0 0,0 1 0,0 0 0,1 0 0,1 1 0,-1 1 0,15-9 0,-24 17-34,0 0 0,-1 0-1,1 0 1,0 1 0,0-1 0,-1 1 0,1-1 0,0 1 0,0 0 0,0-1 0,0 1 0,-1 0 0,1 0-1,0 0 1,2 1 0,0 0 13,0 0 0,-1 0 0,1 1 0,0-1 0,-1 1 0,0-1 0,5 4 0,4 4 124,1 2 1,20 21 0,-22-21-68,4 5 140,-2 1 1,0 0-1,0 1 1,9 19-1,-21-36-220,-1-1 0,1 1 0,-1 0 0,1 0 0,-1 0 1,1 0-1,-1 0 0,0 0 0,1 0 0,-1 0 0,0 1 0,0-1 0,0 0 0,0 0 0,0 0 0,0 0 0,0 0 0,0 0 0,0 0 0,-1 0 0,1 0 0,-1 2 0,0-2 2,0 1-1,0-1 1,0 0 0,0 0-1,-1 0 1,1 0 0,0 0-1,0 0 1,-1-1-1,1 1 1,0 0 0,-1 0-1,1-1 1,-3 1 0,-5 1 55,0 0 0,0 0 0,0-1 0,-16-1 0,8-1-122,1 0-1,0-1 0,0-1 1,0-1-1,-27-9 0,-5-8-2747,24 8 1068</inkml:trace>
</inkml:ink>
</file>

<file path=ppt/ink/ink3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11:14.6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77 45 5824,'-55'-16'2624,"38"4"-2272,12 4 0,10-1-864,9 9 256</inkml:trace>
</inkml:ink>
</file>

<file path=ppt/ink/ink3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12:20.6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283 642 2656,'12'-17'1345,"-12"17"-1205,0-1 0,1 1 0,-1-1 1,0 0-1,0 1 0,1-1 0,-1 1 1,0-1-1,0 0 0,0 1 0,0-1 1,0 0-1,0 1 0,0-1 0,0 0 1,0 1-1,0-1 0,0 0 0,0 1 1,-1-1-1,1 1 0,0-2 0,-2 1-37,0-1 0,0 1 0,-1 0 0,1 0 0,0 0 0,0 0 0,0 0 0,-1 1 0,1-1 0,-1 1 0,1-1 0,0 1 0,-1 0 0,1 0 0,0 0 0,-1 0 0,1 1 0,-1-1 0,1 1 0,0-1 0,-3 2 0,-6 1 143,-1 1-1,-19 9 1,30-12-232,-33 15 397,-33 23-1,59-34-365,0 1 0,0 0 0,0 0 0,1 1 0,0 0 0,1 0 0,-1 0 0,1 1 0,-6 12 0,10-17-40,1-1 0,0 1-1,0 0 1,0-1 0,0 1-1,0 0 1,1 0 0,-1 0-1,1 0 1,0 0 0,0 0-1,0 0 1,0 0 0,0 0 0,2 3-1,-2-4 45,1 0 1,0 0-1,0 0 0,0 0 1,0 0-1,0 0 0,1 0 0,-1 0 1,0 0-1,1-1 0,0 1 0,-1-1 1,1 1-1,0-1 0,0 1 0,0-1 1,0 0-1,0 0 0,0 0 0,3 1 1,0-1 65,0 0 1,-1 0 0,1 0 0,0-1 0,0 1 0,0-1 0,0 0-1,0-1 1,0 1 0,9-3 0,3-2 287,28-10 0,-35 10-331,1 0 1,-1-1 0,0 0-1,0 0 1,-1-1 0,0 0-1,0-1 1,-1 0 0,0 0-1,0-1 1,12-18 0,-15 20-61,-1 1 0,-1-1 0,1 0-1,-1-1 1,0 1 0,-1 0 0,1-1 0,-1 0 0,-1 0 0,0 1 0,0-1 0,0 0 0,-1 0 0,0 0 0,-1 0-1,0 0 1,0 1 0,-3-12 0,4 19-9,-1-1-1,1 0 0,0 0 1,0 0-1,-1 1 1,1-1-1,0 0 0,-1 0 1,1 1-1,-1-1 1,1 0-1,-1 1 1,1-1-1,-1 1 0,1-1 1,-1 0-1,0 1 1,1-1-1,-2 0 0,1 1-5,1 0 0,-1 0-1,1 0 1,-1 0 0,1 0-1,-1 0 1,1 0-1,-1 1 1,1-1 0,-1 0-1,1 0 1,-1 0-1,1 0 1,-1 1 0,1-1-1,0 0 1,-1 0 0,1 1-1,-1-1 1,1 0-1,0 1 1,-1 0 0,-1 1-16,0 0 0,0 0 1,1 0-1,-1 1 0,1-1 1,0 1-1,0-1 0,0 1 1,0-1-1,-1 4 1,1 3 57,0 1 0,1 0 0,0-1 0,0 1 0,1-1 0,0 1 0,1-1 0,0 1 0,0-1 0,1 0 0,0 1 0,1-2 0,0 1 0,0 0 0,1-1 0,0 0 0,0 0 0,1 0 0,0-1 0,1 1 0,0-2 0,0 1 0,0-1 0,15 10 0,-19-14 32,1 0 0,-1-1 0,1 1 0,0-1 0,-1 0 0,1 0 0,0 0 0,0-1 0,0 1-1,0-1 1,0 0 0,0 0 0,0 0 0,-1 0 0,1-1 0,0 0 0,0 0 0,0 0-1,0 0 1,-1 0 0,1-1 0,-1 0 0,1 0 0,4-3 0,0 0-13,-1-1 1,0 0-1,0 0 1,0-1-1,-1 0 1,0 0-1,0 0 1,-1-1-1,7-12 1,4-12-46,-8 16-24,0 0 0,0 1-1,2-1 1,17-21 0,-26 36 7,-1 0 0,1 0-1,0 1 1,-1-1 0,1 0-1,0 0 1,0 1 0,-1-1 0,1 1-1,0-1 1,0 1 0,0-1-1,0 1 1,0-1 0,0 1 0,0 0-1,0-1 1,0 1 0,0 0-1,0 0 1,0 0 0,0 0 0,0 0-1,0 0 1,0 0 0,0 0-1,0 0 1,0 0 0,0 1 0,-1-1-1,1 0 1,2 1 0,-2 0 4,0 1 0,0-1 0,0 0 0,0 0 0,0 1 1,0-1-1,0 0 0,0 1 0,-1-1 0,1 1 0,0-1 0,-1 1 0,1-1 1,-1 1-1,0 0 0,0-1 0,1 1 0,-1-1 0,0 3 0,-6 52 308,4-43-201,1 0 0,0 0 0,0 0 0,3 17 0,-2-30-81,0 1 1,0-1-1,0 1 0,0-1 0,0 1 1,0-1-1,0 1 0,0-1 0,0 1 1,0-1-1,0 1 0,1-1 0,-1 1 1,0-1-1,0 1 0,1-1 0,-1 1 1,0-1-1,0 0 0,1 1 0,-1-1 1,1 1-1,13-8 439,-13 7-462,100-77 559,-79 57-600,1 2 0,1 1 1,0 0-1,41-19 0,-61 34 14,0 0-1,1 0 1,-1 1-1,1 0 0,-1 0 1,1 0-1,-1 1 1,1-1-1,0 1 0,-1 0 1,8 1-1,-10-1 15,1 1-1,-1 0 1,1 0 0,-1 0-1,0 0 1,1 0 0,-1 0-1,0 1 1,0-1 0,0 1-1,0-1 1,0 1 0,0 0-1,-1 0 1,1 0 0,0 0-1,-1 0 1,1 0 0,-1 0-1,0 1 1,2 3 0,1 5-23,-1 1 1,3 13-1,4 13 56,-9-36-4,0 1 0,0-1 0,0 1-1,1-1 1,-1 0 0,0 1 0,1-1 0,0 0 0,-1 0 0,1 0-1,0 0 1,0 0 0,0-1 0,1 1 0,-1-1 0,0 1 0,0-1-1,1 0 1,-1 0 0,1 0 0,-1 0 0,1 0 0,0 0 0,-1-1-1,4 1 1,-1-1 17,0 1 0,0-2 0,0 1 0,0 0-1,0-1 1,-1 0 0,1 0 0,0 0 0,0-1 0,-1 0-1,1 0 1,-1 0 0,6-4 0,6-4 7,-1-2-1,0 0 1,-1-1 0,23-26 0,40-67 132,-53 67-409,-31 58 211,-1 1 0,-1-1 1,-17 25-1,-2 5 87,-51 118-416,78-165 364,0 0-1,1 0 1,-1 0-1,0 0 1,1 0-1,0 0 1,-1 0-1,1 0 1,0 0-1,0 0 1,0 0-1,1 3 1,-1-5-9,0 1 1,0 0 0,1-1 0,-1 1-1,1-1 1,-1 1 0,1-1 0,-1 1 0,0-1-1,1 1 1,0-1 0,-1 0 0,1 1 0,-1-1-1,1 0 1,-1 1 0,1-1 0,0 0-1,-1 0 1,1 1 0,0-1 0,-1 0 0,1 0-1,0 0 1,-1 0 0,1 0 0,0 0 0,-1 0-1,1 0 1,0 0 0,-1 0 0,1-1-1,0 1 1,-1 0 0,1 0 0,0 0 0,0-1-1,5-1 20,1-1-1,-1 1 0,0-1 0,0-1 0,0 1 0,0-1 0,7-6 1,2-3 16,16-18 0,-19 18 12,-1 0 0,-1-1 0,0 0-1,-1-1 1,10-22 0,-7 8 47,18-60 1,-19 49-45,-1 0 1,-2-1 0,6-79-1,-17-17-60,1 113-10,-1 1 0,0 0 1,-14-43-1,16 65-1,1 0-1,0-1 1,-1 1 0,0 0-1,1 0 1,-1-1 0,0 1 0,1 0-1,-1 0 1,0 0 0,0 0-1,0 0 1,0 0 0,0 0-1,0 0 1,0 0 0,-2-1 0,2 2-2,0 0 0,0 0 0,0 0 0,0 0 0,0 1 0,1-1 0,-1 0 1,0 0-1,0 0 0,0 1 0,0-1 0,0 1 0,0-1 0,0 0 0,1 1 1,-1 0-1,0-1 0,0 1 0,1-1 0,-1 1 0,0 0 0,1-1 1,-1 1-1,1 0 0,-1 0 0,1 0 0,-1-1 0,0 2 0,-5 9-41,0 0-1,0 0 1,1 0-1,1 1 1,0 0 0,0 0-1,1 0 1,1 0-1,-2 16 1,2 1 21,1 0 1,6 54-1,-2-55 68,1 0 0,2 0 0,1-1 0,1 1 0,18 39 0,-17-48 14,1-1 0,0 0 0,2-1 0,0 0 0,0-1 0,2 0-1,0-1 1,21 17 0,-9-11 11,44 26-1,-26-23-5296,-18-10 1948</inkml:trace>
</inkml:ink>
</file>

<file path=ppt/ink/ink3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12:29.5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177 116 1888,'5'-13'504,"-3"9"-268,-1-1 0,1 1 0,0-1 0,0 1 0,6-7 0,-8 10-121,1 0 0,-1 1 0,1-1 1,-1 0-1,1 0 0,-1 1 0,0-1 0,1 0 0,-1 0 1,0 0-1,1 1 0,-1-1 0,0 0 0,0 0 1,0 0-1,0 0 0,0 0 0,0 1 0,0-1 0,0 0 1,0 0-1,-1 0 0,1 0 0,0 1 0,0-1 1,-1 0-1,1 0 0,-1 0 0,1 1 0,-1-1 0,1 0 1,-1 1-1,1-1 0,-1 0 0,1 1 0,-1-1 0,0 1 1,1-1-1,-1 1 0,0-1 0,0 1 0,1-1 1,-1 1-1,0 0 0,0-1 0,0 1 0,1 0 0,-1 0 1,0 0-1,0 0 0,0-1 0,0 1 0,0 0 0,0 1 1,1-1-1,-3 0 0,-1 1-1,0 0 1,1 1-1,-1-1 1,0 1-1,0 0 0,1 0 1,-1 0-1,1 1 0,-5 3 1,1 0-30,1 0-1,1 0 1,-1 1 0,-4 7 0,-6 12 103,2 0 0,0 0 1,2 1-1,1 1 0,2 0 0,-12 57 0,18-73-43,2 0-1,0 0 0,0 0 0,2 22 1,-1-31-85,0 0 1,1 0 0,-1-1 0,1 1 0,0 0-1,-1-1 1,1 1 0,0 0 0,1-1 0,-1 1-1,0-1 1,1 0 0,-1 1 0,1-1-1,0 0 1,0 0 0,0 0 0,0 0 0,0 0-1,0-1 1,0 1 0,1 0 0,-1-1 0,0 0-1,1 0 1,4 2 0,3-1 47,-1-1 1,0 0-1,1 0 0,-1-1 1,0 0-1,1-1 0,-1 0 1,1 0-1,-1-1 0,0-1 1,0 1-1,0-1 1,0-1-1,-1 0 0,1 0 1,-1-1-1,0 1 0,0-2 1,-1 1-1,1-1 0,7-8 1,-12 11-99,0-1-1,-1 1 1,1 0 0,-1-1 0,1 1 0,-1-1 0,0 0-1,0 0 1,-1 0 0,1 0 0,-1 0 0,0 0-1,0 0 1,0 0 0,-1 0 0,1 0 0,-1-1 0,0-5-1,-1 2 7,0 1 0,-1-1 0,1 1-1,-1-1 1,-4-7 0,4 11-10,1 0 1,-1 0-1,-1 0 0,1 1 1,0 0-1,-1-1 0,0 1 1,0 0-1,0 0 0,0 0 1,-7-4-1,4 4-33,0 0 0,0 0-1,0 1 1,0 0 0,-1 0 0,1 1-1,-1-1 1,1 2 0,-1-1 0,0 1-1,1 0 1,-1 0 0,-8 2 0,11-2 29,0 1-1,0-1 1,0 1 0,0 0 0,0 0 0,1 1 0,-1-1 0,1 1 0,-1 0 0,1 0 0,-1 0-1,1 0 1,0 0 0,0 1 0,0 0 0,0-1 0,0 1 0,1 0 0,-1 0 0,1 1-1,0-1 1,0 0 0,-2 6 0,4-8 2,-1-1 0,1 0-1,0 0 1,0 1 0,0-1 0,0 0-1,0 1 1,0-1 0,0 0 0,0 1-1,0-1 1,0 0 0,0 1 0,0-1-1,0 0 1,0 0 0,0 1 0,0-1-1,0 0 1,0 1 0,0-1-1,0 0 1,0 1 0,0-1 0,1 0-1,-1 0 1,0 1 0,0-1 0,0 0-1,1 0 1,-1 1 0,0-1 0,0 0-1,1 0 1,-1 0 0,0 0 0,0 1-1,1-1 1,-1 0 0,0 0 0,1 0-1,-1 0 1,0 0 0,0 0 0,1 0-1,-1 0 1,0 0 0,1 0 0,-1 0-1,0 0 1,1 0 0,-1 0 0,0 0-1,1 0 1,-1 0 0,0 0 0,1 0-1,20-6 141,-19 5-132,51-20 273,-1-2-1,60-36 1,-85 43-76,64-34-162,-89 48-61,0 1 0,0 1 0,0-1 1,0 0-1,1 0 0,-1 1 0,0-1 1,1 1-1,-1 0 0,0 0 0,0 0 1,5 0-1,-5 1 9,-1-1-1,1 1 1,-1-1 0,0 1 0,1 0 0,-1 0-1,0-1 1,1 1 0,-1 0 0,0 0 0,0 0-1,0 0 1,0 1 0,0-1 0,0 0 0,0 0 0,0 1-1,-1-1 1,1 0 0,0 3 0,5 10 20,-2 1 1,0 0-1,-1 1 1,0-1-1,1 28 1,0 6-3,2-3 88,-5-27 27,2 1 0,0 0 1,7 20-1,-8-29-152,-1-7 108,1 0 0,-1 0 1,0 0-1,4 6 1,-5-10-62,1 1 0,-1-1 0,0 1 0,1-1 0,-1 1 1,0-1-1,1 1 0,-1-1 0,1 0 0,-1 1 1,1-1-1,-1 1 0,1-1 0,-1 0 0,1 0 0,0 1 1,-1-1-1,1 0 0,-1 0 0,1 0 0,0 0 0,-1 1 1,1-1-1,-1 0 0,1 0 0,0 0 0,-1 0 0,1 0 1,0-1-1,-1 1 0,1 0 0,-1 0 0,1 0 0,0 0 1,0-1-1,0 0-5,0 1 0,0-1 0,0 0 0,0 0 0,0 1 0,0-1 0,0 0 0,-1 0 0,1 0 0,0 0 0,0 0 0,-1 0 0,1 0 0,-1 0 0,1 0 0,-1 0 0,1-2 0,4-7 63,3-5-20,0-1 0,-1 0 0,-1 0 1,5-19-1,14-71-56,-23 99-28,4-27 4,9-37-218,-12 67-59,0 10 104,0 1 200,1 2-12,-1-1 0,3 16 0,-4-15 5,1 0-1,0-1 0,4 10 0,-2-9 20,0 0-1,0 0 0,1-1 0,0 0 1,0 0-1,9 8 0,-12-13 24,1 1-1,0-1 1,0 0-1,1 0 1,-1-1 0,1 1-1,-1-1 1,1 0-1,0 0 1,0-1-1,0 1 1,0-1 0,0 0-1,5 0 1,2-1 1,-1 0 1,0-1-1,1-1 1,-1 1-1,0-2 1,0 0 0,0 0-1,0-1 1,-1 0-1,0-1 1,1 0-1,-2 0 1,1-1-1,0-1 1,-1 0 0,13-13-1,-7 6-18,-1-2-1,-1 0 1,0 0-1,-1-1 0,-1 0 1,0-1-1,-2-1 1,10-24-1,-16 34-15,0 0-1,3-17 0,-6 22-3,1 1 1,-1-1-1,0 1 0,0-1 1,0 0-1,0 1 0,-1-1 0,1 1 1,-2-5-1,1 7-11,1 1 0,0 0 0,0-1 1,-1 1-1,1-1 0,0 1 0,-1 0 0,1-1 1,0 1-1,-1 0 0,1-1 0,-1 1 0,1 0 0,-1 0 1,1-1-1,-1 1 0,1 0 0,-1 0 0,1 0 0,0 0 1,-1 0-1,1 0 0,-1 0 0,0-1 0,1 1 0,-1 1 1,1-1-1,-1 0 0,-16 4-183,15-4 175,-7 4 6,0 0 1,1 0 0,-1 1-1,1 0 1,0 0 0,1 1-1,-1 0 1,1 0 0,0 1-1,-7 8 1,4-2-14,0 0-1,1 0 1,0 1-1,1 0 1,-8 19 0,13-25 20,1-1 0,-1 1 0,1 0 0,1 0 0,0 0 0,0 0 0,0 0 0,1 0 0,1 13 0,0-16 22,0 1 0,0 0 0,0-1 0,1 1 0,0-1 0,0 1 0,1-1 1,-1 0-1,1 0 0,0 0 0,1-1 0,-1 1 0,8 7 0,0-2 12,0-1 1,0 0-1,0-1 1,1 0-1,1-1 1,-1-1-1,1 0 0,0 0 1,0-1-1,20 4 1,-28-8-8,-1-1 0,1 0 1,-1 0-1,1 0 1,0 0-1,-1-1 0,0 1 1,1-1-1,-1 0 0,1-1 1,-1 1-1,0-1 1,0 0-1,0 0 0,0 0 1,0 0-1,0-1 0,0 1 1,-1-1-1,5-5 1,5-6 58,-1 0 1,-1 0 0,17-29-1,-15 23-31,54-93-349,-66 111 285,1 0 0,-1 0 0,0 0-1,1 0 1,-1 0 0,1 1 0,0-1 0,0 1-1,-1-1 1,5-2 0,-5 4 8,0 0-1,0 0 1,0-1-1,0 1 1,0 0-1,0 0 1,0 0 0,0 0-1,0 0 1,0 0-1,-1 0 1,1 1-1,0-1 1,0 0 0,0 1-1,0-1 1,0 0-1,0 1 1,0-1 0,-1 1-1,1-1 1,0 1-1,0-1 1,-1 1-1,1 0 1,0-1 0,-1 1-1,1 0 1,0 1-1,8 10 28,0 0-1,-1 1 0,0 0 0,6 16 0,-5-11 251,20 31 0,-20-36-196,2 0 1,0 0-1,1-1 1,0-1-1,1 0 1,14 10-1,-17-15-5,0 0 0,0-1 0,0 0 0,1 0-1,0-1 1,0-1 0,0 0 0,0 0 0,19 1 0,-16-3-37,-1 0 0,0-1-1,1-1 1,-1-1 0,0 0 0,0 0 0,0-1 0,13-5 0,-16 4-830,-1 0 1,1-1-1,-1 0 0,11-8 0,-13 8-845,0-1 0,0 0 0,0-1 0,-1 1 0,7-10 0,14-24-3664</inkml:trace>
</inkml:ink>
</file>

<file path=ppt/ink/ink3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12:58.0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0 376 2656,'3'-6'10853,"-2"6"-10451,12-10 1778,16-8-2767,9-2 732,-22 11-155,-1 1 1,32-11 0,-45 18 11,0 0 1,0 1 0,1-1-1,-1 1 1,0 0-1,0 0 1,1 0-1,-1 0 1,0 0-1,0 0 1,1 0-1,-1 1 1,0-1 0,0 1-1,0 0 1,0-1-1,1 1 1,-1 0-1,0 0 1,-1 1-1,1-1 1,0 0-1,0 1 1,0-1 0,-1 1-1,1-1 1,-1 1-1,1 0 1,-1 0-1,0-1 1,1 1-1,0 3 1,3 6 50,0 0 0,-1 1 0,-1 0-1,5 22 1,-2-6 68,2 4-22,-5-18 5,0-1 1,1-1-1,1 1 1,0 0-1,11 21 0,-10-26-93,-2-1 149,0-1 1,10 12-1,-13-17-115,0 0 1,0 0-1,0 0 0,0 0 0,0 0 0,0 0 0,0-1 1,0 1-1,0 0 0,1-1 0,-1 1 0,0-1 0,0 1 1,1-1-1,-1 0 0,0 1 0,1-1 0,-1 0 0,0 0 1,1 0-1,-1 0 0,3 0 0,-1-1 46,-1-1 0,1 1-1,-1 0 1,1-1 0,-1 1 0,1-1-1,-1 0 1,0 0 0,0 0 0,0 0-1,0 0 1,3-4 0,20-34 287,-20 31-299,2-5-51,0 1 0,-1-1 0,-1 0-1,-1-1 1,6-24 0,3-76 100,2-4-327,-15 119 197,1-6-182,3 8 1,3 3 243,-2-2-29,0 0 0,0-1 0,1 0 0,-1 0 0,1 0 0,-1-1 1,11 2-1,44 0 20,-39-2-47,59 0 37,0-3 0,121-19 0,-180 17-71,21-8 0,12-2 154,-51 14-226,4-1 263,-7 1-152,1 0 0,-1 1 1,0-1-1,0 0 0,0 0 1,0 1-1,0-1 0,0 0 0,0 0 1,0 1-1,0-1 0,0 0 0,0 0 1,0 1-1,0-1 0,0 0 1,0 0-1,0 1 0,0-1 0,0 0 1,0 0-1,0 1 0,0-1 0,0 0 1,-1 0-1,1 0 0,0 1 1,0-1-1,0 0 0,-1 1 0,-6 12 40,-1-1 0,-1 0 0,0 0 0,0 0 0,-23 19 0,-62 47-215,89-74 172,-39 27 18,27-19 27,-1 0-1,2 1 1,0 1-1,-15 16 1,29-28-32,1 0 0,-1 0 0,1 0 0,-1 1 0,1-1-1,0 0 1,-1 1 0,1-1 0,0 1 0,1-1 0,-1 1 0,0 0 0,1-1 0,0 1 0,-1-1 0,1 5-1,0-6-1,1 0-1,-1 0 0,0 0 1,1 0-1,-1 0 0,0 0 1,1 0-1,-1 0 0,1-1 1,-1 1-1,1 0 0,0 0 1,-1 0-1,1-1 0,0 1 1,-1-1-1,1 1 0,1 0 1,0 0 4,0 0 0,0 0 0,0 0 0,0-1 0,0 1 1,0-1-1,1 0 0,-1 1 0,0-1 0,0 0 0,3-1 0,6 0 16,0-1 0,0 0 1,0-1-1,-1 0 0,1-1 0,-1 0 0,0-1 0,0 0 0,0 0 0,-1-1 0,0 0 0,0-1 0,-1 0 0,1 0 0,11-14 0,-5 3-24,0-1 0,-2 0 0,0 0 0,0-2-1,-2 1 1,12-32 0,-8 13-18,15-58-1,-26 86-161,-4 22-55,-7 36 193,2-14-45,1-1 0,1 65 0,4-87 94,0 3-3,0-1 1,0 1-1,2-1 1,4 17-1,-6-26 8,-1-1-1,1 1 0,0-1 0,0 0 1,1 0-1,-1 0 0,0 1 0,1-1 1,-1 0-1,1-1 0,0 1 1,-1 0-1,1 0 0,0-1 0,0 1 1,0-1-1,0 0 0,1 1 0,-1-1 1,0 0-1,1 0 0,-1 0 0,0-1 1,1 1-1,-1-1 0,1 1 0,-1-1 1,4 0-1,2 0 43,0-1 0,0 0 0,0-1 0,0 1 0,0-2 0,-1 1 0,12-6 0,2-3 28,26-16-1,-34 19-87,-1-1 1,0 0-1,-1-1 0,0 0 0,-1-1 0,0 0 0,0 0 0,-1-1 0,-1 0 0,0-1 1,0 0-1,-2 0 0,1-1 0,-2 0 0,0 0 0,0 0 0,2-20 0,-6 20-29,-1 13 17,-1-1 0,1 1 0,0-1 0,0 1 0,0-1 0,0 1-1,0-1 1,1 1 0,-1-1 0,0 1 0,1-1 0,-1 1 0,1 0 0,-1-1 0,1 1 0,0 0 0,0-1 0,0 1 0,-1 0 0,1 0 0,2-2 0,11-4-54,0 0 1,21-5-1,-31 10 64,5 0-13,0-1 0,0 2 0,0-1 0,0 1 0,12 0 0,-15 1-13,0 0 1,0 1 0,-1-1 0,1 1 0,0 1-1,0-1 1,-1 1 0,1 0 0,7 3 0,-10-3 14,0 1 0,1-1 0,-1 1 1,0 0-1,0 0 0,0 0 0,-1 0 1,1 1-1,-1-1 0,0 1 0,0-1 1,0 1-1,0 0 0,-1 0 0,1 0 1,1 7-1,0 7-40,0-1-1,0 32 1,-1-13 21,6 44 127,-8-79-95,0 0 0,0 0 0,1 0 0,-1 0 0,0 0 0,1 0 0,-1 0 1,0 0-1,1 0 0,-1 0 0,1 0 0,0-1 0,-1 1 0,1 0 0,0 0 1,-1 0-1,1-1 0,0 1 0,0 0 0,-1-1 0,1 1 0,0-1 0,0 1 1,0-1-1,0 1 0,0-1 0,0 0 0,0 1 0,0-1 0,0 0 0,0 0 1,0 0-1,0 0 0,0 0 0,0 0 0,0 0 0,0 0 0,0 0 0,2 0 1,0-1 3,1 0 0,0-1 0,0 1 0,-1 0 0,1-1 0,-1 0 0,1 0 0,3-3 0,34-29 96,37-42 1,5-4-233,-76 73 78,13-11 49,-19 18-9,-1-1-1,1 1 1,-1 0-1,1-1 1,-1 1 0,1 0-1,0-1 1,-1 1 0,1 0-1,0 0 1,-1 0-1,1-1 1,0 1 0,-1 0-1,1 0 1,0 0 0,-1 0-1,1 0 1,0 0-1,-1 0 1,1 0 0,0 1-1,-1-1 1,1 0 0,-1 0-1,1 0 1,0 1-1,-1-1 1,1 1 0,0 0-4,0 0 1,0 1 0,0-1 0,-1 0 0,1 0 0,0 1 0,-1-1-1,0 1 1,1-1 0,-1 1 0,0-1 0,1 0 0,-1 1 0,0-1-1,0 1 1,-1 2 0,-3 31-28,2-17-18,1-3 53,0 0 0,1 0 1,1-1-1,4 24 0,-4-32 8,0-1 1,0 0-1,1 0 0,0 0 0,0 0 0,0 0 1,1 0-1,-1 0 0,1-1 0,1 1 0,-1-1 1,0 0-1,1 0 0,0 0 0,8 6 0,-5-6 45,0 0 0,1-1 0,-1 1 0,1-2 0,-1 1-1,1-1 1,0 0 0,0-1 0,0 0 0,0 0 0,0 0-1,0-1 1,8-1 0,-2-1-5,-1 1 0,1-2 0,-1 0 0,1-1 0,-1 0 1,23-12-1,-25 10-20,0 0 1,-1-1-1,0-1 1,0 0 0,-1 0-1,0-1 1,-1 0 0,1 0-1,8-15 1,-6 7-39,-1 0 1,-1 0-1,0-1 1,-1 0-1,6-24 1,-14 41 5,1 1 0,-1-1 0,0 0 0,1 0 0,-1 1-1,0-1 1,0 0 0,0 0 0,0 1 0,0-1 0,0 0 0,0 0 0,0 0 0,0 1 0,0-1 0,0 0 0,0 0 0,-1 1 5,1 0 0,-1 0 1,1 0-1,-1 0 0,1 0 1,0 1-1,-1-1 1,1 0-1,-1 0 0,1 0 1,0 1-1,-1-1 0,1 0 1,0 1-1,-1-1 1,1 0-1,0 1 0,-1-1 1,1 1-1,-18 24 7,11-11-40,1 1 0,0-1-1,1 1 1,1 0 0,0 1-1,1-1 1,-2 28 0,5-37 47,1-1 1,-1 0-1,1 0 1,0 0-1,0 0 1,1 0-1,-1 0 1,1 0-1,4 7 1,-5-10-10,0 0 1,0-1 0,0 1-1,0-1 1,0 0-1,0 1 1,1-1-1,-1 0 1,0 0 0,1 0-1,-1 0 1,1 0-1,-1 0 1,1 0 0,-1 0-1,1 0 1,0-1-1,-1 1 1,1-1 0,0 1-1,0-1 1,-1 0-1,1 0 1,0 0 0,0 0-1,0 0 1,-1 0-1,1 0 1,0 0-1,0-1 1,1 0 0,4-1 38,0-1-1,0 0 1,0 0 0,-1 0 0,1-1 0,-1 0 0,0-1 0,0 1 0,5-7 0,-7 8-27,-1-1 0,0 1 0,-1-1 0,1 0 1,-1 0-1,1 0 0,-1 0 0,0 0 0,-1 0 0,1-1 0,-1 1 0,1 0 1,-1-1-1,-1 0 0,1-8 0,-1 2 7,0 0 0,-1 0 0,-5-21 0,5 29-38,1 0 0,-2-1 0,1 1 0,0 0 1,0 0-1,-1 0 0,0 0 0,0 0 0,0 0 0,0 0 1,0 0-1,0 1 0,-1-1 0,1 1 0,-1 0 0,0 0 0,-3-3 1,3 4 7,1 0 0,0 0 0,0 1 0,-1-1 0,1 1 0,0-1 1,-1 1-1,1 0 0,0 0 0,-1 0 0,1 0 0,0 0 0,-1 1 0,1-1 1,0 0-1,-1 1 0,1 0 0,0 0 0,-4 2 0,2-1-2,0 0 1,0 0-1,1 1 0,-1 0 0,1 0 0,0 0 0,0 0 0,0 0 0,-4 7 1,6-8-10,-1 0 0,1 0 1,0 0-1,0 0 1,1 0-1,-1 1 1,0-1-1,1 0 0,-1 1 1,1 4-1,0-7 23,0 1-1,0 0 1,0-1 0,0 1-1,0 0 1,0-1-1,1 1 1,-1 0-1,0-1 1,0 1-1,1-1 1,-1 1-1,0-1 1,1 1 0,-1 0-1,1-1 1,-1 1-1,1-1 1,-1 0-1,1 1 1,-1-1-1,1 1 1,0-1 0,-1 0-1,1 1 1,-1-1-1,1 0 1,0 0-1,-1 1 1,1-1-1,0 0 1,-1 0 0,1 0-1,0 0 1,-1 0-1,1 0 1,0 0-1,-1 0 1,1 0-1,0 0 1,-1-1 0,1 1-1,1-1 1,15-2 35,1-2 0,-1 0 1,32-16-1,-1 1 1,43-16 13,59-19-239,-146 53 169,0 1 1,0 0 0,0 1-1,0-1 1,0 1-1,0 0 1,0 0 0,0 0-1,6 1 1,-8-1 15,0 1-1,-1 0 1,1-1 0,0 1-1,-1 0 1,1 0 0,-1 0-1,0 0 1,1 0 0,-1 0-1,0 0 1,1 0-1,-1 0 1,0 1 0,0-1-1,0 0 1,0 1 0,0-1-1,-1 1 1,1-1 0,0 1-1,-1 0 1,1-1 0,0 4-1,0 5-2,0 1-1,-1-1 1,0 1-1,0-1 0,-1 1 1,-1-1-1,0 0 1,-3 12-1,-4 27-50,8-44 50,0 3 56,0-1 0,1 1-1,0 0 1,1 13 0,-1-20-39,0 0 0,0 0 0,1 0 0,-1 0 0,0 0 0,1 0 0,-1 0 0,0-1 0,1 1 0,-1 0 0,1 0 0,-1 0 0,1 0 0,0-1 0,-1 1 0,1 0 0,0 0 0,-1-1 0,1 1 0,0 0 0,0-1 0,0 1 0,0-1 0,0 1 0,-1-1 0,1 0 0,0 1 0,0-1 0,0 0 0,0 0 0,0 0 0,0 1 0,0-1 0,0 0 0,0 0 0,0 0 0,0-1 0,0 1 1,0 0-1,0 0 0,0-1 0,0 1 0,0 0 0,1-1 0,3-1 7,1 0 0,-1-1 0,0 0 0,0 0 0,0 0 1,0 0-1,-1-1 0,1 0 0,-1 0 0,0 0 0,5-7 1,4-6-32,18-33 0,-22 34 24,4-7-10,-10 16-24,0 1 1,1-1-1,0 0 1,0 1-1,1 0 0,5-6 1,-10 12 17,0 0 0,0 0 0,0 0-1,0 0 1,0-1 0,0 1 0,1 0 0,-1 0 0,0 0 0,0 0 0,0 0 0,0 0-1,1 0 1,-1 0 0,0 0 0,0 0 0,0 0 0,0-1 0,1 1 0,-1 0-1,0 0 1,0 0 0,0 0 0,1 0 0,-1 1 0,0-1 0,0 0 0,0 0 0,0 0-1,1 0 1,-1 0 0,0 0 0,0 0 0,0 0 0,0 0 0,1 0 0,-1 0-1,0 1 1,4 8-87,-1 18 11,-3-22 60,1 4 23,3 95-129,-3-97 156,-1 0-1,1-1 1,1 1-1,-1-1 1,1 1 0,0-1-1,5 11 1,-6-14-7,1-1 1,-1 1 0,1-1 0,0 1-1,0-1 1,0 0 0,0 0 0,4 4-1,-5-5-14,0 0-1,1-1 1,-1 1 0,0 0-1,0-1 1,1 1-1,-1-1 1,1 0 0,-1 1-1,0-1 1,1 0-1,-1 0 1,1 0 0,-1 0-1,0 0 1,1 0-1,-1 0 1,3-1 0,5-2 43,-1 0 1,0 0-1,0-1 1,0-1-1,-1 1 1,1-1-1,-1 0 1,10-10-1,47-53-26,-63 68-28,27-37-1,-1 0 0,25-48 0,-25 40 2,35-46 0,-61 89-14,0 1 1,0-1-1,0 1 1,0 0 0,1-1-1,-1 1 1,0 0-1,1 0 1,-1 0-1,0 0 1,1 0-1,0 0 1,-1 1-1,1-1 1,1 0-1,-2 1 5,1 0 0,-1 0-1,0 0 1,0 1 0,0-1-1,0 0 1,1 1 0,-1-1-1,0 1 1,0-1 0,0 1-1,0 0 1,0-1 0,0 1 0,0 0-1,0 0 1,-1 0 0,1 0-1,0 0 1,0-1 0,0 3-1,5 5-4,-2 1 0,1-1 1,-1 1-1,-1 0 0,1 0 0,-2 0 0,1 1 0,-1-1 0,1 14 0,-1-11 4,3 18 12,-1 1 0,-2 0 0,0 0 0,-3 0 0,-4 40 0,4-65 42,0 0 0,-1-1 1,1 1-1,-1-1 0,0 1 0,0-1 1,-1 0-1,-3 6 0,4-9-19,1 0 0,-1 0 0,0 0 0,0 0 0,1 0 0,-1-1 0,0 1 0,0-1 0,-1 1 0,1-1 0,0 0 0,0 0 0,-1 0 0,1 0 0,0 0 0,-1-1 0,1 1 0,-1-1 0,1 1 0,-1-1 0,-2 0 0,-4-1 42,-1 0 0,1 0 1,-1-1-1,1 0 0,0-1 0,0 0 0,0-1 1,1 0-1,-1 0 0,1-1 0,-12-8 1,19 13-74,1-1 1,-1 1 0,0-1 0,1 1 0,-1-1 0,1 1-1,-1-1 1,1 1 0,-1-1 0,1 0 0,-1 1 0,1-1-1,0 0 1,-1 1 0,1-1 0,0 0 0,-1-1 0,1 2 4,0 0 0,0-1 0,0 1 0,1 0 0,-1-1 1,0 1-1,0 0 0,0 0 0,0-1 0,1 1 0,-1 0 1,0 0-1,0-1 0,1 1 0,-1 0 0,0 0 0,1-1 1,-1 1-1,0 0 0,0 0 0,1 0 0,-1 0 0,0 0 1,1 0-1,-1-1 0,1 1 0,3 0-13,0-1 0,0 0 0,0 1 0,0 0 0,6 1 0,191 30-473,-179-27 437,67 9-315,-60-11-3228,-1-2-4579</inkml:trace>
</inkml:ink>
</file>

<file path=ppt/ink/ink3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12:58.3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143 89 6464,'-72'-37'2944,"28"37"-2560,30-3 64,4 3-320,7-9 32,3 1-96,22-7-3424,6-2 1824</inkml:trace>
</inkml:ink>
</file>

<file path=ppt/ink/ink3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13:00.6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44 1174 2976,'-8'8'7005,"18"-11"-2926,-1-3-4907,6-5 1192,0-1 1,-1-1-1,0 0 1,16-22-1,-18 21-282,164-202 832,-90 108-676,-54 68-140,-2-2 1,-2-1-1,30-60 1,-35 54 38,-2-2-1,-2 0 0,-2-1 1,-2 0-1,-3-1 0,6-61 1,-17 102-111,0 1-1,-1-1 1,0 0 0,-1 1 0,-3-19-1,4 29-36,0 1 0,0-1 0,0 1 0,0-1 0,0 1 0,-1-1 0,1 1 0,0-1 0,0 1 0,0-1 0,-1 1 0,1-1-1,0 1 1,0-1 0,-1 1 0,1 0 0,0-1 0,-1 1 0,1-1 0,-1 1 0,1 0 0,-1-1 0,1 1 0,0 0 0,-1 0 0,1-1-1,-1 1 1,1 0 0,-2 0 0,1 0-4,0 0 1,1 1-1,-1-1 0,0 1 0,0-1 0,0 1 1,1 0-1,-1-1 0,0 1 0,1 0 1,-1-1-1,0 1 0,1 0 0,-1 0 0,1-1 1,0 1-1,-1 0 0,0 2 0,-10 25-28,1 0-1,2 1 0,-8 45 1,2-8-23,-51 148 11,30-109-18,-16 39 81,-128 254 0,112-260 102,-5 10 56,48-105 264,-38 53 0,61-94-382,-1 1 0,0-1 1,0 0-1,0 0 0,-1 1 0,1-2 0,0 1 0,-4 2 1,5-4-45,1 1 1,-1-1 0,0 0 0,1 0-1,-1 1 1,0-1 0,1 0 0,-1 0-1,0 0 1,0 0 0,1 0 0,-1 0 0,0 0-1,0 0 1,1 0 0,-1 0 0,0-1-1,1 1 1,-1 0 0,0 0 0,1-1-1,-1 1 1,0 0 0,1-1 0,-1 1-1,1-1 1,-1 1 0,0-1 0,1 1-1,-1-1 1,1 1 0,-1-1 0,1 1 0,0-1-1,-1 0 1,1 1 0,0-1 0,-1 0-1,1-1 1,-1 0 13,0 0-1,1-1 0,-1 1 1,1-1-1,0 1 1,-1-1-1,1 0 0,1 1 1,-1-1-1,0 1 1,0-1-1,1 1 0,0-1 1,-1 1-1,1 0 1,2-4-1,1-4 5,1 1 0,0 0 0,6-9 0,2-1-12,0 2 0,2 0-1,0 0 1,1 1 0,18-14 0,132-77-49,-116 78 29,-1-2 0,83-71-1,10-42 97,-105 108-48,129-119 617,-147 136-558,-15 14-51,0 1-1,1-1 1,0 1 0,6-4-1,-11 8-45,0 0 0,0 0 0,0 0 0,0 0 0,-1 0 0,1 0 0,0 0 0,0 0 0,0 1 0,0-1 0,0 0 0,0 0 0,0 0 0,0 0 0,0 0 0,0 0 0,0 0 0,0 0 0,0 0 0,0 0 0,0 0 0,0 0 0,0 0 0,0 0 0,0 0 0,0 1 0,0-1 0,0 0 0,0 0 0,0 0 0,0 0 0,0 0 0,0 0 0,1 0 0,-1 0 0,0 0 0,0 0 0,0 0 0,0 0 0,0 0 0,0 0 0,0 0 0,0 0 0,0 0 0,0 0 0,0 0 0,0 0 0,0 1 0,0-1 0,0 0 0,0 0 0,0 0 0,1 0 0,-1 0 0,0 0 0,0 0 0,0 0 0,0 0 0,0 0 0,0 0 0,0-1 0,-1 21-80,-2 0-1,0-1 0,-6 21 0,-4 22 52,10-41 44,0 1 0,2 0 0,1 0 0,4 37 0,-3-50 10,1-1 0,0 1 0,1-1 0,-1 0 0,2 0 0,5 11 1,-6-15 17,0 1 1,0-1-1,0 0 1,1 0 0,-1 0-1,1 0 1,0 0-1,1-1 1,-1 0 0,0 0-1,6 3 1,-6-4-7,0 0 0,0-1 1,1 0-1,-1 0 1,0 0-1,0 0 0,1-1 1,-1 1-1,0-1 0,1 0 1,-1-1-1,0 1 0,1-1 1,-1 1-1,0-1 0,0-1 1,0 1-1,0-1 1,0 1-1,0-1 0,0 0 1,0 0-1,4-4 0,7-5 35,-1 0-1,-1-2 0,0 1 1,13-17-1,-5 4-65,-2-2-1,28-50 1,-5 7-98,-40 66 108,1 1-1,-1-1 0,1 0 1,0 1-1,0 0 0,0 0 1,6-4-1,-9 6-20,0 1 0,1 0 0,-1-1 0,1 1-1,-1 0 1,0 0 0,1 0 0,-1-1 0,1 1 0,-1 0 0,1 0 0,-1 0 0,0 0-1,1 0 1,-1 0 0,1 0 0,-1 0 0,1 0 0,-1 0 0,1 0 0,-1 0 0,0 0-1,1 0 1,-1 0 0,1 0 0,-1 1 0,1-1 0,-1 0 0,0 0 0,1 1-1,-1-1 1,0 0 0,1 0 0,-1 1 0,0-1 0,1 0 0,0 1 0,0 1-3,-1 0 0,1-1 0,0 1 1,-1 0-1,1 0 0,0-1 0,-1 1 1,0 0-1,1 2 0,-1 21 51,0-1-1,-2 1 1,-7 37 0,3-18-81,5-39 48,-7 86 882,17-104-455,28-55-195,-21 36-168,34-49-1,-40 67-124,1-1 0,1 2 0,0 0 0,0 0 0,2 1 0,27-19 0,-40 30 30,0 0 0,0 1 1,0-1-1,0 1 0,0-1 0,0 1 1,0-1-1,0 1 0,0 0 0,0 0 1,1-1-1,-1 1 0,0 0 0,0 0 0,0 0 1,0 0-1,1 0 0,-1 1 0,0-1 1,0 0-1,2 1 0,-2 0-3,1 0-1,-1 0 1,0 0-1,0 0 1,0 0-1,0 0 1,0 1-1,0-1 1,0 0-1,0 0 1,0 1-1,0-1 1,-1 1-1,1 1 1,1 3 19,0 0 0,-1 0 0,1 0 0,-2 0 0,1 1 0,-1 12 0,-12 76 222,3-29-162,8-64-34,1 0-1,0 0 0,0 0 0,0 0 0,0 0 1,0 0-1,0 0 0,0 0 0,1 0 1,-1 0-1,1 0 0,0-1 0,-1 1 1,1 0-1,0 0 0,2 3 0,-2-4-1,0 0-1,1 0 1,-1 0 0,0-1-1,1 1 1,-1 0-1,0 0 1,1-1-1,-1 1 1,1-1-1,-1 1 1,1-1-1,0 0 1,-1 0-1,1 1 1,-1-1 0,1 0-1,-1-1 1,1 1-1,0 0 1,2-1-1,14-2 2,0-2 0,-1 0-1,1 0 1,-1-2 0,0 0-1,-1-1 1,0-1-1,30-21 1,0-6-79,60-62-1,-30 25 221,-66 63-197,-2 2-70,-8 9 102,1-1 0,-1 0 0,0 1 0,0-1 0,0 1 0,0-1 0,1 0 0,-1 1 0,0-1 0,0 1 0,0-1 0,0 0 0,0 1 0,0-1 0,0 1 0,0-1 0,0 1 0,0-1 0,-1 0 0,1 1 0,0-1 0,0 1-1,0-1 1,0 0 0,-1 1 0,1 0 0,-7 26 0,-1 0 0,-2 0 0,0-1 0,-2 0 0,-1-1 0,-1 0 0,-19 25 0,22-35-9,2-4 26,0 1 1,1-1 0,1 1 0,0 0 0,-8 23 0,14-35-2,1 1 0,0-1 0,0 1 0,0-1-1,0 0 1,-1 1 0,1-1 0,0 1 0,0-1 0,0 1 0,0-1 0,0 0 0,0 1 0,0-1 0,0 1 0,0-1 0,1 1 0,-1-1 0,0 0 0,0 1 0,0-1 0,0 1 0,1-1 0,-1 0 0,0 1 0,0-1 0,1 0 0,-1 1 0,0-1 0,0 0 0,1 1 0,-1-1 0,0 0 0,1 0 0,0 1 0,0-1 15,-1 0 1,1 0-1,0 0 1,0 0-1,0 0 1,0 0 0,0 0-1,0 0 1,0 0-1,-1 0 1,1-1-1,0 1 1,0 0-1,0 0 1,0-1 0,-1 1-1,1-1 1,1 0-1,3-3 22,0 0 0,1 0 1,-2-1-1,1 0 0,0 0 0,-1 0 0,6-10 0,23-44 14,-25 43-28,73-155-94,-78 165 3,2-4-184,-4 10 101,-2 6 20,-6 42-23,-3 96 1,10-137 155,0 1 1,1-1-1,0 0 1,0 0-1,1 0 1,0 0-1,6 13 0,-8-18-5,1 0 0,0-1 0,0 1 0,0 0-1,0-1 1,0 1 0,0-1 0,0 1 0,1-1-1,-1 0 1,0 1 0,1-1 0,-1 0 0,1 0-1,-1 0 1,1 0 0,0 0 0,-1-1-1,1 1 1,0 0 0,0-1 0,0 1 0,-1-1-1,1 0 1,0 1 0,0-1 0,0 0 0,0 0-1,0 0 1,0 0 0,-1-1 0,1 1 0,0-1-1,0 1 1,3-2 0,7-3 29,0-1 0,0 0 0,0-1 0,-1-1 0,0 0 0,11-10 0,0-3-3,33-40 0,-3-3 25,59-99 1,-87 122-34,-2-1 0,-2-1 0,29-87 0,33-233 43,-81 359-76,1-8-89,0 1 0,0-1 0,-1 1 0,-1-15 1,-2 17-90,-2 8 40,3 1 128,0 1 0,0 0 1,0-1-1,0 1 0,1 0 0,-1 0 0,0 0 0,0 0 1,1 0-1,-1 0 0,1 0 0,-1 0 0,0 1 0,-6 16-50,2-1-1,0 1 1,-3 18-1,1-1-3,5-27 60,-15 60-163,-11 111-1,24-113 195,9 132 0,0-152 75,2 0 1,2 0-1,25 72 0,-29-104-53,0 1 53,0 0 0,1-1 0,1 1-1,15 23 1,-21-37-143,0 0 0,-1 0-1,1 1 1,0-1 0,0 0 0,0-1-1,0 1 1,0 0 0,0 0-1,0 0 1,1-1 0,-1 1 0,0 0-1,0-1 1,1 1 0,0-1-1,-1 0-118,0 0-1,0 0 0,-1 0 0,1 0 0,0 0 1,-1 0-1,1 0 0,0-1 0,0 1 0,-1 0 1,1 0-1,-1-1 0,1 1 0,0-1 0,-1 1 1,1 0-1,-1-1 0,1 1 0,-1-1 0,1 1 1,0-2-1,1-1-588,0-1-1,0 1 1,0-1 0,-1 1-1,1-1 1,-1 0 0,0 0 0,0 0-1,0-4 1,4-23-5682</inkml:trace>
</inkml:ink>
</file>

<file path=ppt/ink/ink3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13:00.9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90 12 4800,'-76'-11'2176,"66"19"-1888,7-8-416,6 0 0,2-5 320,8 5-96</inkml:trace>
</inkml:ink>
</file>

<file path=ppt/ink/ink3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13:02.5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151 189 4064,'-1'-1'220,"0"-1"0,0 1 0,1-1 0,-1 1 0,0 0 0,1-1-1,0 1 1,-1-1 0,1 0 0,0 1 0,0-1 0,0 1 0,0-1 0,0 1 0,0-4 0,1-3 4885,1 41-3879,-1-19-682,0 25 0,-20 349 2139,15-197-2081,4-141-426,1-35-84,-1 0 0,-1 0 0,-3 22 0,4-22-103,1-5 326,-9-1 427,-11-48-406,14 29-316,1 1 0,0-1-1,1 0 1,0 0 0,0-1 0,-2-17 0,-1-9-10,0 7 21,-21-111 29,17 79-73,-8-74-90,16 114 52,2 0-1,0 0 0,1 0 1,5-23-1,-3 32 50,1 1 0,0-1 0,1 1-1,1-1 1,0 1 0,0 1-1,1-1 1,1 1 0,0 1 0,17-19-1,1 4-17,0 1 0,54-37 0,-67 52 31,-1 1-1,1 0 1,1 1-1,-1 0 1,1 1-1,17-4 1,-25 8-28,1 1-1,0 0 1,-1 0 0,1 1 0,0-1 0,0 2-1,-1-1 1,1 1 0,0 0 0,-1 0 0,1 1-1,-1 0 1,1 0 0,-1 0 0,0 1 0,8 4-1,-10-4 35,0 0 0,0 0-1,-1 0 1,1 1-1,-1-1 1,1 1-1,-1 0 1,0 0 0,-1 0-1,1 0 1,-1 1-1,0-1 1,0 1-1,0-1 1,0 1 0,-1 0-1,0 0 1,0-1-1,0 1 1,0 0-1,-1 0 1,0 0 0,0 0-1,-1 0 1,1 0-1,-1 0 1,-2 7-1,-2 6 85,-2 0 0,0 0 0,0-1 0,-2 0 0,0-1 0,-17 23 0,-78 85 296,72-89-391,26-28 1,1-1 0,0 1 1,-7 11-1,11-16-4,1-1-1,-1 1 1,0 0-1,0 0 1,1 0-1,-1 0 1,1-1 0,0 1-1,-1 3 1,1-4 0,1 0-1,-1 0 1,0 0 0,0-1 0,0 1 0,0 0 0,1 0-1,-1 0 1,0-1 0,1 1 0,-1 0 0,1 0 0,-1-1-1,1 1 1,-1 0 0,1-1 0,0 1 0,-1-1 0,1 1-1,0 0 1,1 0 0,4 2-11,0 0 0,0-1-1,1 0 1,-1 0 0,1 0 0,9 0-1,23 7-125,-23-3 136,-1 0-1,0 0 1,0 2-1,-1 0 1,0 0-1,0 2 1,-1 0-1,0 0 1,-1 1-1,0 0 1,-1 1-1,0 1 1,11 16-1,-19-25-1,-1 0 0,0 0 0,0 0 0,0 0 0,0 1 0,-1-1 0,1 1 0,-1-1 0,0 1 0,-1-1 0,1 1 0,-1-1 0,0 1 0,0 0 0,0-1 0,-1 1 0,-2 8 0,0-6 46,0 1-1,-1 0 0,-1-1 1,1 0-1,-1 0 0,0 0 1,-1-1-1,1 0 0,-13 10 1,9-9 1,0 0 0,0-1 1,-1 0-1,0 0 1,0-1-1,-1-1 0,1 0 1,-20 5-1,-6-1 44,-48 3-1,47-7-20,-73 4 145,63-8-2755,154-7-10105,-63 9 9605</inkml:trace>
</inkml:ink>
</file>

<file path=ppt/ink/ink3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13:02.8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9 144 7712,'-9'5'3520,"36"-25"-3072,-5 8 2016,6 7-1440,12-10 511,5 2-927,4-7 288,1 8-544,-5-3 32,0 7-224,-5-5-160,-4 6-32,-4-1 224,-6 8-96</inkml:trace>
</inkml:ink>
</file>

<file path=ppt/ink/ink3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13:05.4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1606 4064,'-18'11'1307,"18"-11"-1286,0 0 0,-1 0 0,1 0 0,0 0 0,0 0 1,-1 0-1,1 1 0,0-1 0,0 0 0,0 0 1,-1 0-1,1 0 0,0 1 0,0-1 0,0 0 0,0 0 1,0 0-1,-1 1 0,1-1 0,0 0 0,0 0 1,0 1-1,0-1 0,0 0 0,0 3 2836,2-7-2269,-1 0 1,1 0-1,-1-1 1,1 1-1,0 0 0,4-4 1,-2 0 65,85-143 2983,28-86-2140,-6 11-636,-84 177-775,-10 16-101,1 1 1,33-42-1,-50 72-5,1 0-1,0 0 1,0 0-1,0 0 0,0 0 1,1 1-1,-1-1 0,0 1 1,1-1-1,-1 1 1,1 0-1,0 0 0,-1 0 1,1 0-1,0 0 1,3 0-1,-4 1 10,0 0 0,0 0 0,0 1 0,-1-1 0,1 0 0,0 1 0,0-1 0,0 1 0,0-1 0,0 1 0,-1 0 1,1 0-1,0 0 0,0 0 0,-1 0 0,1 0 0,-1 1 0,1-1 0,-1 0 0,0 1 0,1-1 0,-1 1 0,2 2 0,1 5 12,1-1 1,-1 1-1,-1 0 0,0 0 0,0 0 0,-1 1 1,3 16-1,1 75 57,-5-79-57,-2 123-22,0-122 118,-2 1 0,-1 0 0,-1-1 0,-8 25 0,11-43-56,0 1-1,0-1 0,-1 0 0,0 0 1,0 0-1,0 0 0,0-1 0,-1 1 1,1-1-1,-8 6 0,8-7-10,0-1 1,0 0-1,-1 0 1,1 0-1,-1 0 0,1-1 1,-1 1-1,0-1 0,0 0 1,0 0-1,0 0 0,1 0 1,-1-1-1,-7 0 0,-2 0 12,0-1-1,-25-6 0,37 7-44,-10-2 19,-1-1 1,1 0-1,-1-1 1,1 0-1,0-1 1,0 0-1,1-1 0,0 0 1,0-1-1,0 0 1,1 0-1,-16-17 0,25 24-23,0 0-1,-1-1 1,1 1-1,0-1 1,-1 1-1,1 0 1,0-1-1,-1 1 0,1-1 1,0 1-1,0-1 1,0 1-1,-1-1 1,1 1-1,0-1 1,0 1-1,0-1 0,0 1 1,0-1-1,0 1 1,0-1-1,0 1 1,0-1-1,0 0 1,0 1-1,0-1 1,1 1-1,-1-1 0,0 1 1,0-1-1,0 1 1,1-1-1,0 0-11,1 0 1,-1 0-1,0 0 0,1 0 0,-1 0 0,0 0 1,1 0-1,-1 0 0,4 0 0,17-6-34,-1 2-1,1 1 0,0 0 1,26 0-1,-22 3 65,0-2 0,-1-1 0,31-9 0,-38 6-5,0 0 0,0-2 0,-1 0 1,29-20-1,60-55 19,-54 42 15,3-1 1,-15 13 32,48-47 0,-66 55-34,-2 0 0,-1-2 0,0-1 0,-2 0 0,20-39 0,-22 30-54,-2 0-1,13-53 0,5-69 85,-25 118-25,-2 0 0,-2 1 0,-4-70 0,1 90-103,-6-21 1,6 33 28,0 1 1,-1 0-1,1 0 1,-1-1 0,0 1-1,0 0 1,0 0 0,-1 1-1,-3-5 1,6 7 26,0 1 1,-1-1-1,1 1 0,0 0 0,-1-1 1,1 1-1,-1 0 0,1 0 0,-1-1 1,1 1-1,-1 0 0,1 0 0,-1 0 1,1-1-1,-1 1 0,1 0 0,-1 0 1,1 0-1,-1 0 0,1 0 0,-1 0 1,1 0-1,-1 0 0,1 0 0,-2 1 1,1-1 0,0 1 0,-1-1-1,1 1 1,0 0 0,0 0 0,-1 0 0,1 0 0,0 0 0,-1 1-1,-17 24-123,11-10 86,1-1 0,1 2 0,1-1 0,0 1 0,1 0-1,-4 28 1,5-27 28,-24 204-66,26-196 88,1 1-1,1 0 1,2 0 0,0-1-1,2 0 1,12 39-1,-4-26 103,2-1 0,1 0 0,29 46 0,-42-79-46,0 0-1,1-1 0,-1 1 1,1-1-1,0 0 1,0 0-1,10 6 0,-12-9-37,0 0-1,0 0 1,0 0-1,0 0 0,0 0 1,1-1-1,-1 1 1,0-1-1,1 1 0,-1-1 1,0 0-1,1 0 1,-1 0-1,0 0 1,1 0-1,-1 0 0,0-1 1,1 1-1,-1-1 1,3-1-1,4-2 23,-1-1 1,1 0-1,-1-1 0,0 0 1,0 0-1,-1-1 0,0 0 1,9-11-1,-8 9-42,1 0 0,0 0 0,0 1 0,0 0 0,16-9 0,-15 11-48,-1 1-1,0 1 0,1 0 1,0 0-1,0 1 1,0 0-1,0 0 0,1 1 1,-1 1-1,0 0 1,1 0-1,13 1 0,-2 4 38,0 0-1,34 12 0,-13-4 5,-22-12 196,-21 1-187,0-1 0,1 0-1,-1 0 1,0 0 0,1 0-1,-1 0 1,0 0 0,1 0-1,-1 0 1,0 0 0,0 0-1,1-1 1,-1 1-1,0 0 1,1 0 0,-1 0-1,0 0 1,0 0 0,1 0-1,-1-1 1,0 1 0,0 0-1,1 0 1,-1-1 0,0 1-1,0 0 1,0 0-1,1 0 1,-1-1 0,0 1-1,0 0 1,0-1 0,0 1-1,0 0 1,1 0 0,-1-1-1,0 1 1,0 0 0,0-1-1,0 1 1,0 0 0,0-1-1,0 1 1,0 0-1,0-1 1,0 1 0,0 0-1,0 0 1,-1-1 0,1 1-1,0 0 1,0-1 0,0 1-1,0 0 1,0 0 0,-1-1-1,1 1 1,0 0-1,0 0 1,0-1 0,-1 1-1,1 0 1,-7-7-1,0 1 0,-1-1 0,1 2 0,-1-1 0,0 1 0,0 0 0,-1 1 0,1 0 0,-1 0 0,0 1 0,0 0 0,-1 1 0,1 0 0,0 0 0,-15 0 0,19 2-35,0 0 0,-1 0 0,1 0 0,0 1 0,0 0 1,-1 0-1,1 0 0,0 1 0,0 0 0,0 0 0,0 0 0,1 1 0,-1-1 0,1 1 0,-1 0 0,1 0 0,0 1 1,0-1-1,0 1 0,1 0 0,-6 8 0,3-4 6,0 1-1,1 1 1,0-1 0,1 1-1,0 0 1,1 0 0,0 0-1,0 0 1,-2 22 0,4-21 66,0 1 0,1 0 1,0-1-1,4 24 0,-3-31-12,0 0-1,0 0 1,0 0 0,1 0-1,-1 0 1,1 0 0,0-1-1,0 1 1,0-1 0,1 1-1,-1-1 1,1 0 0,0 1-1,0-2 1,0 1 0,0 0-1,6 3 1,-7-5-16,-1 0-1,1 0 1,0 0-1,0 0 1,0-1-1,0 1 1,0-1-1,0 1 1,0-1 0,0 0-1,0 0 1,0 0-1,0 0 1,0 0-1,0 0 1,3-1 0,-2 0 15,0 0 0,1-1 0,-1 1 0,0-1 0,0 0 1,1 0-1,-1 0 0,4-4 0,3-4 77,0-1 0,0 0 0,12-20 0,-18 26-91,8-13-7,-1 0 0,0-2 0,13-33 0,13-34-316,-37 87 301,0 0-1,0 0 1,0 0 0,0 0-1,0 0 1,0 0 0,0 0-1,0 1 1,0-1 0,0 0-1,0 0 1,0 0 0,0 0-1,0 0 1,0 0 0,1 0-1,-1 0 1,0 0 0,0 0-1,0 0 1,0 0 0,0 0 0,0 0-1,0 0 1,0 0 0,0 0-1,0 0 1,0 0 0,0 0-1,0 0 1,1 0 0,-1 0-1,0 0 1,0 0 0,0 0-1,0 0 1,0 0 0,0 0-1,0 0 1,0 0 0,0 0-1,0 0 1,0 0 0,0 0-1,0 0 1,0 0 0,0-1-1,0 1 1,1 0 0,-1 0-1,0 0 1,0 0 0,0 0-1,0 0 1,0 0 0,0 0-1,0 0 1,0 0 0,0 0 0,0 0-1,0 0 1,0 0 0,0-1-1,0 1 1,0 0 0,0 0-1,0 0 1,0 0 0,1 9-88,0 19 51,-1-24 16,0 15-21,1 0 0,1 1 1,1-1-1,5 20 0,-6-31 58,1 1-1,0-1 0,0 1 1,1-1-1,0 0 1,0 0-1,1-1 1,0 1-1,1-1 0,-1 0 1,9 7-1,-12-12 4,0-1 0,-1 0 0,1 1 0,0-1 0,0 0 0,0 0 0,0 0 0,1 0 0,-1 0 0,0-1 0,0 1 0,1-1 0,-1 1 0,0-1 0,1 0 0,-1 0 0,0 0 0,0 0 0,1 0 0,-1 0 0,0-1 0,1 1 0,-1-1 0,0 0 0,0 1 0,0-1 0,0 0 0,1-1 0,1 0 0,8-9 0,-1 0 0,-1 0 0,0-1 0,0-1 0,9-14 0,-19 26-10,68-107 276,-54 84-282,-2-2 0,15-44 0,35-189 86,-33-40-60,-28 274-31,1-39-48,-3 57 41,1 1-1,-1-1 1,0 1 0,0 0 0,-1-1 0,-4-11-1,6 18 6,0 0-1,0-1 1,0 1-1,0-1 1,0 1-1,-1 0 1,1-1-1,0 1 1,0 0-1,0-1 1,-1 1-1,1 0 1,0-1-1,0 1 1,-1 0-1,1-1 1,0 1-1,0 0 1,-1 0-1,1-1 1,0 1-1,-1 0 1,1 0-1,0 0 1,-1-1-1,1 1 1,-1 0-1,1 0 1,0 0-1,-1 0 1,1 0-1,-1 0 1,1 0-1,0 0 1,-1 0-1,1 0 1,-1 0-1,1 0 1,0 0-1,-1 0 1,1 0-1,0 0 1,-1 1-1,1-1 1,-1 0-1,1 0 1,0 0-1,-1 1 1,1-1-1,0 0 1,0 0-1,-1 1 1,1-1-1,0 0 1,-1 1-1,1-1 1,0 0-1,0 1 1,0-1-1,-1 0 1,1 1-1,0-1 1,0 1-1,-12 26-232,11-26 230,-7 30-45,1 1-1,1-1 1,2 1 0,-1 32 0,3-30 53,-5 57-110,7 152 0,3-210 147,1-1 1,1 1 0,2-1-1,1-1 1,2 1-1,0-1 1,3-1 0,19 36-1,-27-58-7,0 0 0,0 0 0,1-1 0,0 1-1,1-1 1,0-1 0,0 1 0,11 7 0,-14-11-3,1-1 1,-1 1-1,1-1 1,0 0-1,-1 0 1,1 0-1,0-1 1,0 0-1,0 0 1,0 0-1,0 0 1,0-1-1,1 0 1,-1 0-1,0-1 1,0 1-1,8-3 1,2-1 27,0-2 0,0 0 0,-1 0-1,26-17 1,-15 6 66,38-33-1,-53 41-74,-1 0 0,-1 0 0,1-1 0,-1 0 0,-1 0 0,0-1 0,6-13 0,-10 20-42,-1 0 0,-1 0 0,1-1 0,-1 1 0,0-1 0,1 1 0,-2-1 0,1 0 0,-1 1 0,0-1 0,0 0-1,0 0 1,0 1 0,-1-1 0,0 1 0,0-1 0,0 0 0,0 1 0,-1 0 0,0-1 0,-4-6 0,5 8-12,-1 1 0,0 0 0,0 1 0,0-1 0,0 0-1,0 0 1,0 1 0,-1-1 0,1 1 0,-1 0 0,1 0 0,-1 0 0,1 0 0,-1 0 0,1 0 0,-1 1 0,0-1 0,1 1 0,-1 0 0,0 0 0,1 0 0,-1 0 0,0 0 0,1 1 0,-4 0 0,-2 0-25,0 1 1,0 0-1,0 1 0,1 0 0,-1 0 0,1 0 1,-8 6-1,10-6 17,0 0-1,0 1 1,1 0 0,0 0-1,0 0 1,0 1 0,0-1 0,1 1-1,-1 0 1,1 0 0,1 0-1,-1 1 1,1-1 0,0 0-1,0 1 1,0 0 0,1-1 0,-1 1-1,2 0 1,-1 7 0,0-2 16,2 1-1,-1 0 1,2-1 0,-1 1 0,2-1 0,-1 1 0,2-1 0,-1 0 0,8 14 0,-2-5 50,1-1 1,1-1-1,22 29 1,-25-38-18,0 0 0,0 0 0,1-1 0,0 0 0,1-1 0,0 0 0,21 12 0,-28-18-5,0 0 0,0 1 0,0-1 0,0-1 0,0 1 0,1 0 0,-1-1 0,0 1-1,1-1 1,-1 0 0,0 0 0,1-1 0,-1 1 0,0-1 0,1 1 0,-1-1 0,0 0 0,0 0-1,0 0 1,0-1 0,0 1 0,0-1 0,0 0 0,0 0 0,0 0 0,-1 0 0,3-3 0,6-8 42,-1 0 0,0-1 0,-1 0 0,12-29 0,-14 30-62,33-67 75,42-79-2,-69 136-97,-11 17-16,1 0 0,0 0 0,1 0 0,-1 0 0,1 1 0,0 0 1,1 0-1,-1 0 0,9-7 0,-11 11 23,-1 1 1,0 0-1,0-1 1,0 1-1,0 0 1,1 0-1,-1 0 1,0 0-1,0 0 0,1 0 1,-1 0-1,0 0 1,0 0-1,0 0 1,1 1-1,-1-1 1,0 1-1,0-1 0,0 0 1,0 1-1,0 0 1,0-1-1,0 1 1,0 0-1,0 0 1,0-1-1,1 2 1,3 3-3,0 0 0,0 1 0,6 6 0,-7-5 15,0-1-1,-1 1 0,0 0 0,0-1 1,0 1-1,-1 1 0,0-1 1,0 0-1,-1 0 0,1 16 0,-1-17 18,-1 0-1,0 1 1,0-1-1,-1 1 0,0-1 1,0 0-1,0 0 1,-1 1-1,0-1 1,0 0-1,-1-1 0,0 1 1,-3 5-1,4-7 5,-1-1 0,0 0 0,0 0 0,0-1-1,0 1 1,0-1 0,0 1 0,-1-1 0,1 0 0,-1 0-1,0-1 1,0 1 0,1-1 0,-1 0 0,0 0 0,0 0 0,0 0-1,0-1 1,0 1 0,0-1 0,0 0 0,0 0 0,-5-1-1,-4-1-15,1-1 0,0 0 0,0-1 0,0 0 1,0 0-1,-12-8 0,17 8-39,-7-3 25,14 6 4,-1 1 0,1 0-1,0 0 1,0 0-1,0 0 1,0 0 0,-1-1-1,1 1 1,0 0 0,0 0-1,0 0 1,-1 0-1,1 0 1,0 0 0,0 0-1,-1 0 1,1 0-1,0 0 1,0 0 0,0 0-1,-1 0 1,1 0 0,0 0-1,0 0 1,-1 0-1,1 0 1,0 0 0,0 0-1,0 0 1,-1 0-1,1 0 1,0 0 0,0 0-1,0 1 1,-1-1 0,2 2 2,0 1 1,1-1-1,-1 0 1,1 0-1,-1 0 1,1 0-1,0 0 1,0 0-1,3 2 1,-4-3-1,4 3-14,-1-1-1,1 0 0,0 0 1,0 0-1,0 0 0,0-1 1,0 0-1,7 2 0,49 9-32,-40-9 104,14 4-122,-1-1 162,1 0 1,38 1-1,-64-8-122,1 1-1,-1-2 1,0 1-1,0-1 0,0-1 1,1 0-1,-1 0 0,-1 0 1,1-1-1,0-1 0,-1 0 1,1 0-1,7-5 1,-13 6-399,0 1-1,0-1 1,0 1 0,-1-1 0,1 0 0,-1 0 0,0 0 0,1 0 0,1-4 0,5-6-1890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0:21.6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34 872 3552,'-5'2'650,"3"-1"-318,0 0 1,0 0-1,0 0 1,-1-1-1,1 1 1,0-1-1,-1 1 1,-1-1-1,-3 3 1891,8-2-882,7 0 1986,-2-2-2913,-1 0 0,1 0 1,-1-1-1,1 0 0,-1 0 0,0 0 1,0-1-1,0 0 0,0 1 0,0-2 1,5-4-1,-7 7-319,7-7 161,-1 0 0,1-1 0,-2 0 0,1 0 0,-1-1 0,0 0 0,-1-1 0,7-13 0,6-14 307,15-44-1,-16 34-209,89-250 361,-96 256-813,-2 0 0,-2-1 0,-1-1-1,1-72 1,-9 115-84,-1 6 56,-1 8 0,-3 26-32,-7 51 190,-7 20-246,7-48 265,-120 536-120,27-257 337,69-241 74,32-84-201,5-14-96,-1 0 0,1-1 0,0 1 0,-1 0 0,1-1 0,-1 1 0,0-1 0,0 1 0,1-1 0,-3 3 0,4-18 324,15-25-334,1 1 0,1 1 0,2 1-1,2 1 1,2 1 0,0 1 0,3 1-1,52-50 1,9-5 39,0 0 20,-47 48-17,-1-2 0,-1-2 0,54-80 0,-78 100 137,-19 31-228,1-1 0,0 1 0,0 0 0,-1 12 0,2-14 5,1-2 11,-5 16-20,1 1 1,1 0 0,1 0 0,-1 40-1,4-56 33,0 0 0,1 0 0,-1-1 1,1 1-1,0 0 0,1 0 0,-1 0 0,1-1 0,0 1 0,0-1 0,0 1 0,1-1 0,-1 0 0,1 0 0,0 0 1,0 0-1,1 0 0,-1-1 0,1 1 0,0-1 0,0 0 0,0 0 0,0-1 0,0 1 0,1-1 0,-1 0 0,6 2 1,-3-2 35,1 0 1,-1 0 0,0-1-1,1 0 1,-1 0 0,1-1-1,-1 0 1,1 0 0,-1-1-1,1 1 1,-1-2 0,1 1-1,-1-1 1,0 0 0,0-1-1,0 0 1,0 0 0,0 0-1,-1-1 1,1 0 0,-1-1-1,0 1 1,0-1 0,-1 0-1,1 0 1,-1-1 0,0 0-1,-1 0 1,1 0-1,-1 0 1,3-8 0,18-36 100,-3-2 0,24-82 0,22-40 310,-59 153-426,4-4-233,-13 25 188,0-1 0,1 1 0,-1 0 0,0-1-1,0 1 1,1 0 0,-1-1 0,0 1 0,1 0 0,-1-1 0,1 1-1,-1 0 1,0-1 0,1 1 0,-1 0 0,1 0 0,-1 0 0,1-1-1,0 1 1,-1 0 7,1 1-1,-1-1 0,1 1 1,-1-1-1,0 0 1,1 1-1,-1-1 1,0 1-1,1-1 0,-1 0 1,0 1-1,1-1 1,-1 1-1,0-1 0,0 1 1,0-1-1,0 1 1,0-1-1,0 1 0,1 0 1,-1-1-1,0 1 1,0-1-1,-1 1 0,7 81-233,-7 119 0,-30 100 1010,31-300-767,0-1 0,0 0 0,0 0 0,0 1 0,0-1 0,0 0 0,0 1-1,0-1 1,0 0 0,0 0 0,0 1 0,0-1 0,0 0 0,0 0 0,0 1 0,0-1 0,-1 0 0,1 1-1,0-1 1,0 0 0,0 0 0,0 0 0,0 1 0,-1-1 0,1 0 0,0 0 0,0 0 0,0 1 0,-1-1 0,1 0-1,0 0 1,0 0 0,-1 0 0,1 0 0,0 1 0,-1-1 0,1 0 0,0 0 0,0 0 0,-1 0 0,1 0-1,0 0 1,0 0 0,-1 0 0,1 0 0,0 0 0,-1 0 0,1 0 0,0 0 0,0-1 0,-1 1 0,1 0 0,-1-1-2,0 1 1,0-1 0,0 0 0,0 0 0,0 0 0,0 0 0,0 0 0,1 0 0,-2-3 0,-4-10 40,0-1 1,2 0-1,-5-26 0,1 5-344,5 30 236,3 6 60,0 0-1,0 0 0,0 0 0,0-1 1,0 1-1,0 0 0,0 0 1,0 0-1,0 0 0,0 0 0,0 0 1,0 0-1,0 0 0,0 0 0,0 0 1,0 0-1,0 0 0,0-1 0,0 1 1,0 0-1,0 0 0,0 0 0,0 0 1,0 0-1,0 0 0,0 0 0,0 0 1,0 0-1,0 0 0,0 0 0,0 0 1,0-1-1,0 1 0,0 0 0,0 0 1,0 0-1,0 0 0,0 0 1,0 0-1,0 0 0,0 0 0,1 0 1,-1 0-1,0 0 0,0 0 0,0 0 1,0 0-1,0 0 0,0 0 0,0 0 1,0 0-1,0 0 0,5 1-37,0 0-1,0 1 0,0-1 1,0 1-1,8 4 0,-5-2 9,-2-2 33,0 0-1,0-1 0,0 0 0,0 0 0,0 0 0,0-1 1,0 0-1,1 0 0,9-1 0,7-3-5,26-7-1,-33 5 56,1 0 1,-2-1-1,1 0 0,-1-2 0,0 0 1,-1 0-1,0-1 0,0-1 0,-1 0 0,-1-1 1,0-1-1,14-16 0,10-25-28,-1-1 1,37-81-1,-44 72-485,-25 81 385,0 1-1,-1-1 1,0 23 0,-5 56 153,1-56 25,1-4-99,-2 1 0,-1-1 0,-2 0 0,-1-1 0,-17 48 0,23-78 42,-1 0-1,-1 0 1,1-1-1,-1 1 1,0-1-1,-5 8 1,6-10-22,0-1 0,1 1 0,-1 0 0,0-1 0,0 0 0,-1 1 0,1-1 0,0 0 0,0 0 0,0 0 0,-1 0 0,1 0 0,-1-1 0,1 1 0,0-1 0,-1 0 0,-4 1 0,3-2-13,0 1 0,0-1 0,0 0 0,0 0 0,0 0 0,0 0 1,0-1-1,-5-2 0,-32-20 42,30 16-13,7 6-56,1-1-1,-1 0 1,1 1 0,0-1-1,0 0 1,1-1 0,-1 1-1,1 0 1,-1-1 0,-1-4-1,2 3-15,2 5 28,0 0 0,0 0 1,0 0-1,0 0 0,0 0 0,0-1 0,0 1 0,0 0 0,0 0 1,0 0-1,-1-1 0,1 1 0,0 0 0,0 0 0,0 0 0,0-1 1,0 1-1,0 0 0,0 0 0,0 0 0,0 0 0,1-1 1,-1 1-1,0 0 0,0 0 0,0 0 0,0-1 0,0 1 0,0 0 1,0 0-1,0 0 0,0 0 0,1 0 0,-1-1 0,0 1 1,0 0-1,0 0 0,0 0 0,0 0 0,1 0 0,-1 0 0,0 0 1,0-1-1,0 1 0,1 0 0,-1 0 0,0 0 0,0 0 1,0 0-1,0 0 0,1 0 0,-1 0 0,0 0 0,0 0 0,0 0 1,1 0-1,-1 0 0,5-1-18,2 0 18,1 1 0,0-1 1,-1 1-1,1 1 0,0 0 0,-1 0 1,9 2-1,5 1 32,19 2-48,-12-1 11,52 2 1,-72-6 38,1-2 1,0 1 0,0-2 0,0 1 0,-1-1 0,1 0-1,-1-1 1,1 1 0,-1-2 0,9-4 0,-7 2-3,-1-1 0,-1 1 0,0-1 0,0-1 0,0 0 0,9-11 0,36-58 209,-38 54-218,100-166 81,-75 117-32,-36 58-216,-4 11-84,-1 10-11,-23 124 258,23-123-21,-10 93-179,10-81 232,1 1 0,4 39 0,-3-58-30,-1 0-1,0 1 0,1-1 0,-1 0 0,1 1 0,0-1 0,0 0 0,0 0 0,0 0 0,0 0 0,0 0 0,1 0 0,-1 0 0,1 0 0,-1 0 0,1-1 0,2 3 0,-2-3 3,0 0 0,0 0 1,0 0-1,1-1 0,-1 1 0,0 0 1,0-1-1,1 0 0,-1 0 0,0 1 1,0-1-1,1-1 0,-1 1 0,0 0 0,1 0 1,-1-1-1,3 0 0,4-2 11,0-1-1,-1 0 0,0 0 1,1 0-1,-1-1 0,-1 0 1,1-1-1,-1 0 1,12-11-1,4-8-24,24-33 0,-44 55 10,54-78 36,-31 44-132,31-36 0,-49 63-10,3-3-195,-7 15 170,-1 7 70,-1 8 76,-1-1-1,-2 27 0,0-9-15,1 3 24,1 0 1,2 0 0,15 68-1,-18-104-21,0 0 0,0 0-1,1 0 1,-1 0-1,0 0 1,1 0 0,-1 0-1,1 0 1,-1 0-1,1 0 1,-1 0 0,1 0-1,0 0 1,-1 0-1,1-1 1,0 1 0,0 0-1,0 0 1,1 0-1,-1-1-5,-1 0 0,1 0 0,0 0 0,0 0 0,-1 0 0,1 0 0,0 0 0,-1 0 0,1 0 0,0 0-1,-1-1 1,1 1 0,-1 0 0,1 0 0,0-1 0,-1 1 0,1-1 0,-1 1 0,1 0 0,-1-1 0,1 1 0,0-2 0,3-2 7,-1-1 0,1 1 0,-1-1 0,0 0 0,3-9 0,8-25-13,-2-1 0,12-76 0,-19 92 130,-3 10-58,7-43-59,-8 51-11,-1 0 0,0 0 1,0 0-1,-1 0 0,0 0 0,0 0 0,-2-7 0,2 11-11,0 0 0,0 0 0,0 0 0,-1 0 0,1 0 0,-1 1 0,1-1 0,-1 0 0,0 1 0,0-1 0,1 1 0,-1-1 0,-3 0 0,4 1-12,-1 0 0,1 0 0,-1 0-1,1 1 1,-1-1 0,0 0 0,0 1 0,1-1 0,-1 1-1,0 0 1,0 0 0,0 0 0,1-1 0,-1 2 0,0-1-1,0 0 1,-2 1 0,-35 11-7,38-12 28,1 0-1,0 0 1,0 0-1,0 0 1,0 0-1,0 0 0,0 0 1,0 1-1,0-1 1,0 0-1,0 0 1,0 0-1,0 0 0,0 0 1,0 0-1,0 0 1,0 0-1,0 1 1,0-1-1,0 0 1,0 0-1,0 0 0,0 0 1,0 0-1,0 0 1,0 0-1,0 0 1,0 1-1,0-1 0,0 0 1,0 0-1,0 0 1,0 0-1,0 0 1,0 0-1,0 0 0,0 0 1,0 0-1,0 0 1,1 1-1,-1-1 1,0 0-1,0 0 0,0 0 1,0 0-1,0 0 1,0 0-1,0 0 1,0 0-1,0 0 0,1 0 1,-1 0-1,0 0 1,0 0-1,0 0 1,0 0-1,0 0 0,0 0 1,0 0-1,0 0 1,1 0-1,-1 0 1,0 0-1,0 0 0,0 0 1,0 0-1,0 0 1,0 0-1,1 0 8,8-1-6,1 0 0,-1 0 0,16-5 1,4-1 36,33-3-53,0 2 1,1 3 0,85 3-1,-148 2 16,12 1 16,-1 0 1,1 0-1,-1 1 1,18 6-1,-26-7-16,0 0 0,-1 0 1,1 0-1,0 1 0,-1-1 0,1 1 0,-1 0 1,0 0-1,1 0 0,-1 0 0,0 0 0,0 0 1,0 1-1,-1-1 0,1 1 0,-1-1 0,1 1 1,-1 0-1,0-1 0,0 1 0,0 0 0,1 5 0,0 1 32,-2 0-1,1 0 0,-1 1 0,0-1 0,-1 0 0,0 0 0,-3 11 0,0 0 60,-2-1 0,-9 24 0,13-37 76,7-14 137,1-10-257,2 1 0,0 0 0,15-24 1,-18 32-78,1 1 1,1-1 0,-1 1 0,1 0-1,1 1 1,0-1 0,16-10 0,-23 17 23,0 0-1,1 0 1,-1 1 0,1-1 0,-1 1-1,1-1 1,-1 1 0,1 0 0,-1-1 0,1 1-1,0 0 1,-1 0 0,1 0 0,-1 0 0,1 0-1,-1 1 1,1-1 0,0 0 0,-1 1-1,1-1 1,-1 1 0,0 0 0,1-1 0,-1 1-1,1 0 1,-1 0 0,0 0 0,0 0 0,0 0-1,2 2 1,3 3 26,0 0-1,-1 1 1,0 0-1,5 10 1,-6-11-5,46 87 337,-30-53-261,25 36-1,-27-56-86,-18-20-76,1 1-1,0 0 1,0-1 0,-1 1-1,1 0 1,0-1-1,0 1 1,0-1-1,0 0 1,-1 1-1,1-1 1,0 1 0,0-1-1,0 0 1,0 0-1,0 0 1,0 0-1,0 0 1,1 0-1,-1-3-1052,0-1 0,-1 0 0,1 1 0,-1-1 0,0 0 0,-1-7 0,1 7-93,0-16-1631</inkml:trace>
</inkml:ink>
</file>

<file path=ppt/ink/ink3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13:05.8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26 7136,'17'-13'3232,"19"6"-2816,-17 2 1632,2 10-1216,21-5 928,8 0-1024,21 0 31,0 0-447,6 0 0,-4 3-192,-15-3 64,-10 4-96,-11-4 0,-6 0-32,-12-4-320,-1 4 128</inkml:trace>
</inkml:ink>
</file>

<file path=ppt/ink/ink3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13:06.1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1 132 6880,'18'13'3136,"80"2"-2720,-43-10 1440,-2-2-1088,37-19 480,1 1-736,21-22-96,-4 9-256,0-12 256,-14 8-224</inkml:trace>
</inkml:ink>
</file>

<file path=ppt/ink/ink3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10:46.5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 1083 2496,'-11'16'784,"11"-16"-772,-1 0 1,1 1-1,0-1 0,0 0 0,0 0 1,0 0-1,-1 0 0,1 0 1,0 0-1,0 0 0,0 0 1,0 0-1,-1 0 0,1 0 1,0 0-1,0 0 0,0 0 0,-1 0 1,1 0-1,0 0 0,0 0 1,0 0-1,-1 0 0,1 0 1,0 0-1,0 0 0,0 0 1,0 0-1,-1 0 0,1 0 1,0 0-1,0-1 0,0 1 0,0 0 1,-1 0-1,1 0 0,0 0 1,0 0-1,0-1 0,-6-6 884,6 8-62,1 1-582,0-1-138,-1 0-1,0-1 1,1 1-1,-1-1 1,0 1-1,0-1 1,0 1-1,0 0 1,1-1-1,-1 1 1,0 0-1,0-1 1,0 1-1,0-1 1,0 1-1,-1 0 1,1-1-1,0 1 1,0 0-1,0 0 1,0 2 1876,8-4-705,-5 0-1030,0 1 0,0-1 0,0-1 0,0 1 0,0 0 0,0-1-1,0 0 1,0 1 0,-1-1 0,1 0 0,-1 0 0,3-3 0,2-3 125,0 0 0,7-12 0,-13 20-359,12-21 342,-1 0 0,19-45 0,10-50 248,1-3-253,-39 112-344,25-69 297,-27 72-300,1-1 0,0 0 0,0 0 0,0 1 0,0-1 0,1 1 0,5-8 0,-7 11-28,0 0 1,0 0-1,0 0 1,0 1-1,0-1 0,0 0 1,0 0-1,0 1 0,0-1 1,1 0-1,-1 1 0,0-1 1,0 1-1,1 0 1,-1-1-1,0 1 0,1 0 1,-1 0-1,0 0 0,1 0 1,-1 0-1,0 0 0,0 0 1,1 0-1,-1 1 0,0-1 1,1 0-1,-1 1 1,0-1-1,0 1 0,0 0 1,1-1-1,-1 1 0,0 0 1,0 0-1,1 1 0,5 3 32,0 1-1,-1 1 0,0-1 0,0 1 1,-1 0-1,0 0 0,0 1 0,0 0 0,-1 0 1,-1 0-1,5 10 0,1 11-34,10 58 0,-14-60 60,7 26-18,8 47-52,-18-82 117,0 0 1,-1 0-1,-2 27 0,0-40-37,1-1 0,-1 0 0,0 1 0,0-1 0,0 1 0,0-1 0,-1 0 0,0 0 0,-3 6 0,4-9-21,0 1 0,-1-1-1,1 0 1,0 1-1,-1-1 1,0 0 0,1 0-1,-1 1 1,1-1 0,-1-1-1,0 1 1,0 0 0,0 0-1,1-1 1,-1 1 0,0-1-1,0 1 1,0-1 0,0 0-1,0 0 1,0 0-1,0 0 1,0 0 0,-4-1-1,-1 0 33,-1-1 0,0 0 0,1-1 0,0 1 0,-1-1 0,-9-6 0,-44-31-37,14 9-101,16 13-150,-38-15 0,69 33 219,0 0 1,0 0-1,0 0 0,-1 0 0,1 0 0,0 0 0,0 0 0,0 0 0,0 0 0,0 0 0,0 0 0,0 0 0,0 1 0,0-1 0,0 0 0,0 0 0,0 0 0,0 0 0,0 0 0,0 0 0,0 0 1,0 0-1,0 0 0,0 1 0,0-1 0,0 0 0,0 0 0,0 0 0,0 0 0,0 0 0,0 0 0,0 0 0,0 0 0,0 1 0,0-1 0,0 0 0,0 0 0,0 0 0,0 0 0,0 0 1,0 0-1,0 0 0,0 0 0,0 0 0,0 0 0,0 0 0,0 1 0,0-1 0,1 0 0,-1 0 0,0 0 0,0 0 0,4 8 13,1-1 0,-1 1 0,2-1 0,-1 0 0,1 0 0,0 0 0,0-1 0,1 0 0,0 0 0,0-1 0,0 0 1,1 0-1,0-1 0,-1 1 0,2-2 0,-1 1 0,9 1 0,8 1 96,0-2 0,0-1 1,0-1-1,1-1 0,-1-1 1,0-2-1,0 0 0,1-2 1,37-10-1,-49 10-52,-1-1 1,1-1-1,-1 0 1,-1-1-1,1 0 0,-1-1 1,0-1-1,-1 0 1,0 0-1,0-1 0,-1 0 1,0-1-1,15-22 1,-9 9 35,-2-1 1,-1-1-1,0 1 1,-2-2 0,15-54-1,-23 71-98,-1 1 0,0-1 0,0 0 0,-1 0 0,0 0 0,-1 1 0,0-1 0,-2-12 0,2 20 4,-1 0 0,1 1 0,-1-1 0,1 0 0,-1 1 0,0-1 0,1 0 0,-1 1 0,0-1 0,0 1 0,0-1 0,0 1 0,0 0 0,-1-1 0,-1-1 0,2 3-1,0-1 0,0 1 0,0 0 0,0 0 0,0-1-1,0 1 1,0 0 0,0 0 0,0 0 0,0 0 0,0 0 0,0 0 0,0 0 0,0 0 0,0 1-1,0-1 1,1 0 0,-1 1 0,0-1 0,0 0 0,0 1 0,0-1 0,0 1 0,0-1 0,1 1 0,-1 0-1,-1 0 1,-6 7-22,1 0-1,0 0 0,0 0 1,1 1-1,0 0 0,0 0 0,1 0 1,0 1-1,1 0 0,0 0 1,-5 18-1,2 2 34,1 0 0,-4 59 0,9-72 4,2-1 0,-1 1-1,2 0 1,0-1 0,2 1 0,-1-1 0,2 0-1,0 0 1,10 19 0,-13-29 36,1-1 0,-1 0 0,1 0 0,1-1 0,-1 1 0,1-1 0,-1 1 0,1-1 0,1 0 0,-1-1 0,0 1 0,1-1 0,0 1 0,0-2 0,0 1 0,0 0 0,0-1 0,1 0 1,-1 0-1,1-1 0,-1 1 0,1-1 0,-1 0 0,1-1 0,7 0 0,4 0 22,1-1 1,-1-1-1,1-1 1,-1 0 0,0-1-1,0-1 1,0-1-1,-1-1 1,1 0 0,-2-1-1,1 0 1,18-14-1,25-23 10,-3-2 0,54-57 0,-109 103-76,15-15-71,0 0 0,2 1 0,21-15 0,-37 29 76,-1 1 0,1-1 0,0 0 0,0 1 0,0-1 0,-1 1 0,1-1 0,0 1 0,0 0 0,0 0 0,0 0 0,0 0 0,0 0 0,0 1 0,3 0 0,-10 7 32,2-1-36,-5 0 21,1 0 0,-14 8-1,-12 12-95,19-13 12,0 1 1,1 1-1,-20 31 0,29-40 60,0 0-1,0 1 1,1 0-1,0 0 0,0 0 1,1 0-1,0 0 1,0 0-1,1 1 1,0-1-1,1 16 1,0-20 15,1 0 0,0 1 1,0-1-1,1 0 1,-1 0-1,1 0 0,0 0 1,0-1-1,0 1 0,0 0 1,1-1-1,0 0 0,-1 1 1,1-1-1,0 0 1,1 0-1,-1-1 0,0 1 1,1-1-1,0 0 0,-1 1 1,1-2-1,7 4 0,-4-2 23,0-1 0,0 0 0,0 0 0,0-1 0,0 1 0,0-2 0,0 1 0,0-1 0,1 0-1,-1 0 1,0-1 0,0 0 0,9-2 0,1-4 48,0 0 1,0-2 0,-1 1-1,0-2 1,0 0-1,24-22 1,-4 0-87,-1-1 0,-2-1 0,44-59 1,70-125 172,-128 187-152,-2-1 1,-2 0-1,-1-1 1,18-64-1,-16 33 28,11-111 1,-23 141-51,9-144-420,-14 168 214,-3 12-22,-3 13 61,3-3 116,1 0 1,0 0-1,-1 15 0,-3 14-9,-22 85-20,-34 196-250,47-122 384,14-146-10,10 92-1,-4-105-42,4 27 117,-7-61-49,1 1 0,0-1 0,0 0 1,1 0-1,0 1 0,5 8 0,-7-15-48,-1 0 1,1 0-1,-1 0 0,1 0 0,0 0 0,-1 0 0,1 0 0,0-1 0,0 1 0,-1 0 1,1 0-1,0-1 0,0 1 0,0 0 0,0-1 0,0 1 0,0-1 0,0 0 0,0 1 1,0-1-1,0 0 0,1 1 0,-1-1 0,0 0 0,0 0 0,0 0 0,0 0 0,0 0 1,0 0-1,0-1 0,1 1 0,-1 0 0,0 0 0,0-1 0,0 1 0,0-1 0,0 1 1,0-1-1,0 1 0,0-1 0,1-1 0,3-1 26,-1-1 0,1 0 0,-1 0 0,0 0-1,0 0 1,-1-1 0,1 0 0,3-6 0,13-33-14,23-70 1,-12 26 8,-18 54-36,-10 23-50,1 0-1,0 1 0,0-1 0,2 1 0,9-15 1,-15 24 42,0 1 0,0 0 1,0 0-1,1-1 0,-1 1 0,0 0 1,0 0-1,0 0 0,0-1 1,1 1-1,-1 0 0,0 0 0,0 0 1,0-1-1,1 1 0,-1 0 1,0 0-1,0 0 0,1 0 1,-1 0-1,0 0 0,1-1 0,-1 1 1,0 0-1,0 0 0,1 0 1,-1 0-1,0 0 0,0 0 1,1 0-1,-1 0 0,0 0 0,1 1 1,3 8-127,-3 23 15,-1-26 79,0 212-88,0-208 140,0 1-1,1 0 1,1 0-1,-1-1 1,6 18-1,-6-25 3,0-1 0,0 1-1,0 0 1,1-1 0,-1 1-1,0 0 1,1-1-1,0 0 1,-1 1 0,1-1-1,0 0 1,0 0 0,1 0-1,-1 0 1,0 0-1,1-1 1,-1 1 0,1-1-1,-1 0 1,1 1 0,0-1-1,-1 0 1,1 0-1,0-1 1,0 1 0,3 0-1,5-1 39,-1-1 1,0 0-1,1 0 0,-1-1 0,0 0 0,0-1 0,0 0 0,13-7 1,3-2 27,43-27 0,-42 21-65,-1 0 0,0-2 1,-1-2-1,-2 0 0,0-1 1,-1-1-1,31-47 0,-46 63 43,-4 5-156,-5 5-176,-7 15 220,0 0 0,1 1 0,0 0 0,2 0 0,0 0 0,1 1 0,-4 26 0,9-40 74,-1 0-1,1 1 1,0-1 0,0 1 0,0-1 0,1 1 0,0-1 0,0 1 0,0-1 0,1 0 0,0 0 0,0 0-1,0 0 1,1 0 0,-1 0 0,1 0 0,0-1 0,1 1 0,-1-1 0,1 0 0,0 0 0,0 0 0,0-1-1,0 1 1,1-1 0,-1 0 0,1-1 0,0 1 0,6 2 0,-9-4-4,0-1 0,0 1 1,0-1-1,0 1 0,0-1 0,0 0 0,0 0 1,-1 0-1,1 0 0,0 0 0,0 0 0,0-1 1,0 1-1,0-1 0,0 1 0,0-1 0,-1 0 1,1 0-1,0 1 0,-1-1 0,1 0 0,0-1 1,-1 1-1,1 0 0,1-2 0,2-2 10,-1 0-1,1 0 0,-1 0 1,0-1-1,-1 0 0,1 1 1,-1-2-1,0 1 0,-1 0 1,1 0-1,-1-1 0,0 1 1,-1-1-1,0 0 0,0 0 1,0 1-1,-1-1 0,0-9 1,-1 5-37,0-1 0,-1 1 0,0 0 0,-1 0 1,0 1-1,0-1 0,-1 0 0,-1 1 0,0 0 1,-8-12-1,10 17 1,-1 1 1,0-1-1,0 1 1,0 0-1,0 0 1,0 1-1,-1-1 1,-5-2-1,-4-2 2,-22-9 0,16 9 121,19 8-114,1-1 1,-1 1 0,1 0 0,-1-1-1,1 1 1,-1 0 0,1-1 0,-1 1-1,1-1 1,-1 1 0,1 0 0,-1-1-1,1 1 1,0-1 0,-1 0 0,1 1-1,0-1 1,0 1 0,-1-1 0,1 1-1,0-1 1,0 0 0,0 1 0,0-1-1,0 1 1,0-1 0,-1 0 0,2 1-1,-1-1 1,0 0 0,0 1 0,0-1-1,0 1 1,0-1 0,0 0 0,1 1-1,-1-1 1,0 1 0,0-1 0,1 1-1,-1-1 1,1 0 0,2-3-9,-1 1 1,1-1-1,0 1 1,5-4-1,0-1-21,2 1-1,14-9 0,-3 3 1,-4 3 16,0 0 1,1 1 0,0 1-1,0 0 1,1 2 0,0 0-1,0 1 1,1 1 0,30-3-1,-45 7 11,-1 0 0,1 0 0,-1 0 0,1 0 0,-1 1 0,1 0 0,0 0 1,7 2-1,-11-2-5,0 0 0,1-1 0,-1 1 0,0 0 0,0 0 1,0 0-1,0 0 0,0 0 0,0 0 0,0 0 0,0 1 1,0-1-1,0 0 0,0 1 0,-1-1 0,1 0 0,-1 1 1,1-1-1,-1 0 0,1 1 0,-1-1 0,0 1 0,0-1 1,0 1-1,0-1 0,0 1 0,0-1 0,0 1 0,0-1 1,-1 1-1,0 2 0,-10 47 183,-2 1-1,-3-2 1,-23 50 0,39-100-172,1 0 1,-1 0-1,0 0 1,0 0-1,0 0 1,0 0-1,0 0 1,0 0 0,0 0-1,0 0 1,0 0-1,0 0 1,0 0-1,0 0 1,0 0-1,0 0 1,0 0 0,0 0-1,0 0 1,0 0-1,0 0 1,0 0-1,0 0 1,0 0-1,0 0 1,0 0 0,0 0-1,1 0 1,-1 0-1,0 0 1,0 0-1,0 0 1,0 0-1,0 0 1,0 0 0,0 0-1,0 0 1,0 0-1,0 0 1,0 0-1,0 0 1,0 0-1,0 0 1,0 1 0,0-1-1,0 0 1,0 0-1,0 0 1,0 0-1,0 0 1,0 0-1,0 0 1,0 0 0,0 0-1,0 0 1,0 0-1,0 0 1,0 0-1,0 0 1,0 0-1,0 0 1,0 0 0,0 0-1,0 0 1,6-3 75,9-8-37,-10 7-25,109-82 124,-80 64-220,55-29 0,-84 48 76,0 1 1,0 0 0,0 0 0,0 1 0,0-1 0,1 1 0,-1 1-1,1-1 1,-1 1 0,9 0 0,-11 0-9,0 1 0,1-1 0,-1 1 0,0 0-1,0 0 1,0 0 0,0 0 0,0 1 0,0-1 0,-1 1 0,1 0 0,0 0 0,-1 0-1,1 0 1,-1 0 0,0 0 0,0 1 0,3 3 0,3 8-14,0 0 1,-1 0-1,-1 1 1,0 0-1,6 28 1,0 1 75,1-3 12,-8-22 0,0 0 0,2 0 0,12 25 0,-17-41-48,-1-1 0,1 0 0,-1 0 0,1 0 0,0-1 0,0 1 0,-1 0 0,1-1 0,0 1 0,1-1 0,-1 0 0,0 1 0,0-1 0,1 0 0,-1 0 0,0-1 1,1 1-1,-1 0 0,1-1 0,2 1 0,-1-1-835,0 0 0,0 0 0,1 0 0,-1 0 0,0-1 0,6-1 0,-1 1-1586</inkml:trace>
</inkml:ink>
</file>

<file path=ppt/ink/ink3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10:46.8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64 44 5568,'-50'-12'2528,"42"7"-2208,3 2 1248,10 6-928,-1-6 512,5 3-672,9-3-352,4-2-96,1-4-32,-1 9 0,-4-3 64,5 3-32,-10-3-1856,1 3 992</inkml:trace>
</inkml:ink>
</file>

<file path=ppt/ink/ink3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10:47.2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38 171 6880,'-37'-19'3136,"69"7"-2720,-1 4 960,9 4-832,28-7 1120,-1-1-960,37-8 224,-1 7-544,14-7 0,-4 8-257,-5-4 1,-14 9-64,-14-6 96,-17 9-96</inkml:trace>
</inkml:ink>
</file>

<file path=ppt/ink/ink3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10:48.3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505 336 4800,'0'0'124,"-1"0"0,1 0 0,0 0-1,0 0 1,-1 0 0,1-1 0,0 1 0,0 0 0,-1 0 0,1 0 0,0 0 0,0 0-1,-1 0 1,1-1 0,0 1 0,0 0 0,0 0 0,-1 0 0,1-1 0,0 1 0,0 0 0,0 0-1,0-1 1,-1 1 0,1 0 0,0 0 0,0-1 0,0 1 0,0 0 0,0 0 0,0-1-1,0 1 1,0 0 0,0-1 0,0 1 0,0 0 0,0 0 0,0-1 0,0 1 0,0 0-1,0-1 1,0 1 0,0 0 0,0 0 0,1-1 0,-1-2 1883,0 3-1479,-1 8-48,-2 8-118,0-1 0,-2 26-1,-2 12 117,-6 49 421,10-69-704,-2 0-1,-10 40 1,11-53-106,-8 20 263,12-38-309,-1 0-1,0-1 1,0 1 0,0 0 0,0-1-1,0 1 1,0-1 0,0 1 0,0-1-1,0 0 1,-1 1 0,1-1-1,-1 0 1,1 0 0,-1 0 0,-2 2-1,2-3-3,1 0 0,0 1 0,-1-1 0,1 0 0,0 0 0,-1 0 0,1 0 0,0 0 0,-1 0 0,1-1 0,0 1 0,0 0 0,-1-1 0,1 1-1,0-1 1,0 1 0,-1-1 0,-1-1 0,-19-16 300,17 13-319,-20-17 70,2-2-1,-28-36 0,-32-56-169,39 52 31,-4 6 176,32 40-183,-19-27 1,33 41 47,-2-1 3,0-1 1,1 0-1,0 0 1,0 0 0,-4-10-1,7 14 8,-1 0 0,1 0 0,0 0 0,0-1 0,0 1 0,0 0-1,0 0 1,0 0 0,0 0 0,1 0 0,-1 0 0,1 0 0,-1 0 0,1 0 0,0 0 0,0 0-1,0 0 1,0 0 0,0 0 0,1 0 0,-1 1 0,3-4 0,1 1-22,0-1 0,0 1 1,1 0-1,0 0 1,-1 1-1,1 0 0,9-4 1,49-15 51,-50 18-35,153-51-25,144-39 998,-128 59-594,-156 32-342,0 1-1,0 1 1,0 1-1,50 8 1,-68-7 17,-1 1 0,1 0 0,-1 1 0,1 0 0,-1 0 0,0 0 0,0 1 0,-1 1 0,1-1 0,-1 1 0,14 12 0,-13-10 22</inkml:trace>
</inkml:ink>
</file>

<file path=ppt/ink/ink3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10:49.3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234 49 3904,'2'-4'552,"1"-8"1072,-4 32-603,-1 0-1,0-1 1,-2 0 0,-11 38 0,3-24-607,-1 0 0,-22 38 0,5-17 398,-36 70 408,63-118-1172,-3 10 178,0-1 1,-2-1-1,0 1 0,-14 18 0,17-30 763,5-12-266,3-7-462,0 1 1,2-1-1,10-23 0,26-48-55,-4 10-268,46-163 206,-80 230-141,2-8-2,12-29 0,-17 46-6,0 1 0,0-1 0,1 0 0,-1 1 0,0-1 0,0 1 0,1 0 0,-1-1 0,0 1 0,1-1 0,-1 1 1,0-1-1,1 1 0,-1 0 0,1-1 0,-1 1 0,1 0 0,-1-1 0,1 1 0,-1 0 0,1 0 0,-1-1 0,1 1 0,0 0-2,-1 0 1,1 0 0,-1 1-1,0-1 1,1 0 0,-1 0-1,1 1 1,-1-1 0,0 0-1,1 1 1,-1-1 0,1 0-1,-1 1 1,0-1 0,0 0-1,1 1 1,-1-1 0,0 1-1,0-1 1,1 1 0,8 28-121,-8-28 133,17 91 124,8 30 97,58 153 957,-74-248-508,-4-19-510,-6-8-188,0 0 0,0 0-1,0 1 1,0-1 0,0 0 0,0 0 0,0 0-1,0 0 1,0 0 0,0 0 0,0 0 0,1 0-1,-1 0 1,0 0 0,0 0 0,0 0 0,0 0 0,0 0-1,0 0 1,0 0 0,0 0 0,1 0 0,-1 0-1,0 0 1,0 0 0,0 0 0,0 0 0,0 0 0,0 0-1,0 0 1,0 0 0,0 0 0,1 0 0,-1 0-1,0 0 1,0 0 0,0 0 0,0 0 0,0 0-1,0-1 1,0 1 0,0 0 0,0 0 0,0 0 0,0 0-1,0 0 1,1 0 0,-1 0 0,0 0 0,0 0-1,0-1 1,0 1 0,0 0 0,0 0 0,1-4-968,0 0 0,0 0 0,0 0 0,0 0 0,0 0 0,-1-1 0,0 1-1,0 0 1,0 0 0,-1-6 0,0-3-1580</inkml:trace>
</inkml:ink>
</file>

<file path=ppt/ink/ink3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10:49.7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 6 4896,'-22'-6'1584,"22"6"-1569,0 0 1,0 0 0,0 0-1,0 0 1,-1 0-1,1 0 1,0 0 0,0 0-1,0 1 1,0-1-1,0 0 1,-1 0 0,1 0-1,0 0 1,0 0 0,0 0-1,0 0 1,0 0-1,0 0 1,0 0 0,0 0-1,-1 0 1,1 1-1,0-1 1,0 0 0,0 0-1,0 0 1,0 0-1,0 0 1,0 0 0,0 0-1,0 1 1,0-1-1,0 0 1,0 0 0,0 0-1,0 0 1,0 0-1,0 1 1,0-1 0,0 0-1,0 0 1,0 0 0,0 0-1,0 0 1,0 0-1,0 1 1,0-1 0,0 0-1,0 0 1,0 0-1,0 0 1,0 0 0,1 0-1,-1 0 1,0 1-1,0-1 1,0 0 0,0 0-1,0 0 1,0 0-1,0 0 1,1 0 0,4 8 1545,-3-6-1226,1 0 1,-1-1-1,0 0 0,1 0 1,-1 0-1,1 0 1,-1 0-1,1 0 1,0 0-1,-1-1 1,5 1-1,34-1 555,-8 0-531,-16 1-507,85 13 405,-88-11-2965,0 1 0,24 10-1,-15-3-549</inkml:trace>
</inkml:ink>
</file>

<file path=ppt/ink/ink3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10:51.3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19 190 2816,'-5'4'366,"-8"9"4697,13-15-4209,0-5 2915,5 7-2479,4 1-1112,35-1 194,191-4 1463,-58 3-1193,-82 2-532,58-8 477,-150 7-536,-1 0-1,0-1 1,0 1 0,1 0-1,-1-1 1,0 1 0,0-1-1,1 0 1,-1 0 0,0 0-1,0 0 1,0 0 0,0 0-1,0-1 1,0 1 0,-1-1-1,1 1 1,0-1 0,-1 1-1,1-1 1,1-2 0,-3 3-27,0-1 1,0 1-1,1 0 0,-1 0 1,0-1-1,0 1 1,0 0-1,0 0 1,-1-1-1,1 1 0,0 0 1,0 0-1,-1-1 1,1 1-1,-1 0 0,1 0 1,-1 0-1,0 0 1,1 0-1,-1 0 1,0 0-1,-1-2 0,-20-19 87,21 20-106,-21-16-27,0 1 0,-26-14 0,41 27-19,-7-5 19,-23-10 0,32 17-32,-1 0-1,1 0 1,-1 0-1,0 1 1,0-1-1,0 2 1,-7-2-1,11 4-68,7 1 77,12 3 16,-14-5 0,9 4 29,164 52 87,-172-56-88,14 4 47,35 12-1,-49-16-47,0 1 0,0 0 0,-1-1 0,1 1 0,-1 1 0,1-1 0,-1 0 0,0 1-1,0 0 1,0 0 0,0 0 0,0 0 0,-1 0 0,1 0 0,2 7 0,-4-8 30,-1 0 0,1 0 0,-1 0 0,0 0 0,0 1 0,0-1 0,0 0 0,0 0 0,0 1 0,-1-1 0,1 0 0,-1 0 0,0 0 0,1 0 1,-1 0-1,0 0 0,0 0 0,0 0 0,-3 4 0,-2 2 101,-1 0 1,-12 13 0,18-20-123,-9 8 47,0-1 1,0 0-1,-1-1 0,-17 10 1,-47 17 228,30-9-207,51-23-2462,6-1 694,5-3-1151,0 0-1,30-8 1,-13 1 775</inkml:trace>
</inkml:ink>
</file>

<file path=ppt/ink/ink3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10:51.7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21 3712,'-6'-16'1221,"5"15"-1145,1 1 0,0 0 0,0-1 0,-1 1 0,1 0 0,0 0 0,0-1 0,-1 1 0,1 0 0,0 0-1,-1-1 1,1 1 0,0 0 0,-1 0 0,1 0 0,0 0 0,-1 0 0,1 0 0,-1 0 0,1 0 0,0-1 0,-1 1 0,0 0 0,-1 1 1069,5-1-166,-2 18 2439,-1 104 918,0 62-2341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0:21.9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 29 9632,'-35'-3'4928,"35"-2"-3616,0 1-1280,4-1-32,1-1-1088,3 1 608</inkml:trace>
</inkml:ink>
</file>

<file path=ppt/ink/ink3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10:52.1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32 129 5408,'-18'-20'1728,"17"18"-1508,0 1-1,0 0 1,0 0 0,0-1 0,0 1-1,0-1 1,0 1 0,1-1 0,-1 1 0,0-1-1,1 1 1,0-1 0,-1 1 0,1-1-1,0 0 1,-1-2 0,0-3 2150,1 5-2237,0 1 1,-1 0-1,1-1 0,0 1 0,0-1 0,0 1 1,0 0-1,0-1 0,0 1 0,1-1 0,-1 1 0,0 0 1,1-1-1,-1 1 0,1 0 0,-1 0 0,1-1 1,0 1-1,-1 0 0,1 0 0,1-2 0,1 0-8,-1 0 0,0 1 1,1-1-1,0 1 0,-1-1 0,1 1 0,5-3 0,0 2 10,1-1-1,-1 1 1,1 1 0,0-1 0,0 1 0,0 1 0,18-1-1,67 5 414,-82-2-499,0 0-1,-1 1 1,0 1-1,1 0 1,-1 1-1,15 6 1,-22-8-18,-1 0 0,1 0 0,0 1 0,-1-1 0,0 1 0,1 0 0,-1 0 0,0 0 0,2 4 0,-3-5-9,-1 0 0,0 0 0,0 0 0,0 0 0,0 1 0,0-1 0,0 0 0,-1 0 0,1 1 0,-1-1 0,0 1 0,0-1 0,0 0 0,0 1 0,0-1 0,0 1 0,-1 2 0,0 0 10,-1 0 0,0 0 0,0 0 0,0-1 0,0 1 0,-1 0 0,0-1 0,0 0 0,0 0 1,0 0-1,-7 7 0,-5 2 32,-31 20 0,-1 3 95,46-35-163,0-1 1,0 1 0,0 0-1,0 0 1,0 0-1,1 0 1,-1 0 0,0 0-1,0 0 1,1 0-1,-1 1 1,1-1 0,-1 0-1,1 0 1,-1 0 0,1 1-1,0-1 1,0 0-1,-1 1 1,1 1 0,1-2 9,-1 0 0,0 1 0,1-1 0,-1 0 0,1 0 0,0 1 0,-1-1 0,1 0 0,0 0 0,0 0 0,0 0 0,-1 0 0,1 0 0,0 0 0,0 0 0,2 1 0,5 2 37,0 1 0,1-1 0,-1 0 0,15 4 0,-13-5-76,27 9 31,-24-8 134,0 0 0,-1 0 0,0 1 0,0 1 0,0 0 1,11 8-1,-21-13-100,-1 0 0,0 0 0,0 0 0,0 0 0,0 0 0,0 1 0,0-1 0,-1 0 0,1 0 1,0 1-1,-1-1 0,1 0 0,-1 1 0,1-1 0,-1 0 0,1 1 0,-1-1 0,0 1 0,0-1 0,0 1 0,0-1 1,0 1-1,0-1 0,0 1 0,0-1 0,-1 1 0,1-1 0,0 0 0,-1 1 0,0-1 0,1 1 0,-1-1 1,0 0-1,1 0 0,-3 3 0,-1 2 57,-1-1 1,0 1-1,0-1 1,0 0-1,0 0 0,-9 5 1,-9 5 228,-1-2-1,-51 21 1,-5 3-1608,65-29-1013,-20 14-1,14-2-890</inkml:trace>
</inkml:ink>
</file>

<file path=ppt/ink/ink3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10:55.5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6 493 4384,'0'0'1424,"-5"5"1504,19-4-630,-13-1-2169,1 0 0,-1 0 0,0 1 0,1-1-1,-1 0 1,1 0 0,-1 0 0,1-1 0,-1 1-1,0 0 1,1-1 0,-1 1 0,1 0-1,-1-1 1,0 0 0,0 1 0,1-1 0,-1 0-1,1 0 1,5-5 259,0-1-1,-1 1 1,0-1-1,0 0 1,7-12-1,0 1 24,14-17 165,-14 19-414,0 0 0,14-25-1,0-14 151,-2 0-1,22-71 0,-42 107-412,-3 14-149,-3 20 115,-2 15 34,-5 58 17,8-76 69,0 1-1,1-1 1,1 0 0,0 0-1,4 15 1,-4-21 63,0 0 1,1-1-1,0 1 0,0-1 1,0 0-1,1 0 0,0 0 0,0 0 1,0-1-1,0 1 0,1-1 1,9 7-1,-8-7 71,1 0 0,-1 0 0,1-1 0,0 0 0,0 0 0,0 0 1,0-1-1,1 0 0,14 1 0,-14-2 25,0-1 0,1-1 1,-1 0-1,0 0 0,0 0 0,0-1 1,13-5-1,3-2 262,24-14 0,-32 14-346,-3 2-6,0 0 0,0-1-1,-1 0 1,0-1 0,0 0-1,-1-1 1,-1 0 0,0-1 0,0 0-1,-1-1 1,0 0 0,-1-1-1,0 1 1,7-19 0,34-88-1,-44 106-14,5-9-307,-10 22 261,0-1 1,0 1-1,0 0 1,0 0-1,0 0 1,1 0-1,-1 0 1,0 0-1,0 0 1,0 0-1,0 0 1,0 0-1,0 0 1,0-1-1,0 1 1,1 0-1,-1 0 1,0 0 0,0 0-1,0 0 1,0 0-1,0 0 1,0 0-1,1 0 1,-1 0-1,0 0 1,0 0-1,0 0 1,0 0-1,0 0 1,0 0-1,0 1 1,1-1-1,-1 0 1,0 0-1,0 0 1,0 0-1,0 0 1,0 0-1,0 0 1,0 0-1,6 7-131,2 10 51,-8-16 78,8 20 0,-1 0 0,-1 0 1,-1 1-1,-1-1 0,-1 1 0,1 26 0,-10 130 204,6-173-174,-6 37 234,6-40-225,0 0 0,-1 0-1,1-1 1,-1 1 0,0 0-1,0 0 1,1 0 0,-1-1 0,0 1-1,-1-1 1,1 1 0,0-1-1,0 1 1,-1-1 0,1 0 0,-1 1-1,-1 0 1,2-1-12,0-1-1,0 0 1,0 0-1,0 0 1,0 0-1,0 0 1,0 0-1,0 0 1,0 0-1,0 0 1,0-1-1,0 1 1,0 0-1,0-1 1,0 1-1,0-1 1,0 1-1,0-1 1,0 1-1,1-1 1,-1 1-1,0-1 1,0 0 0,0 0-1,-18-20 162,17 18-140,-43-57 41,43 59-95,1 0 0,0 0-1,0-1 1,0 1 0,1 0 0,-1 0 0,0-1 0,0 1-1,1-1 1,-1 1 0,1 0 0,-1-1 0,1 1 0,-1-1-1,1 1 1,0-4 0,0 5 11,0-1 0,1 1 0,-1 0 0,0 0 0,0-1 0,1 1 0,-1 0 0,0 0 0,0-1 0,1 1 0,-1 0 0,0 0 0,1 0 0,-1 0 0,0-1 0,1 1 0,-1 0 0,0 0 0,1 0 0,-1 0 0,1 0 0,-1 0 0,17 1-46,-1 3 29,-1 1 0,0 0-1,0 0 1,0 2 0,-1 0 0,21 14 0,-19-12 73,0 0 0,0 0 0,1-2 0,27 9 0,-20-13-2216,-8-5-3021,-11 1 3004</inkml:trace>
</inkml:ink>
</file>

<file path=ppt/ink/ink3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10:55.9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59 80 5632,'-45'-23'2560,"37"14"-2208,3 6 576,10-2-576,-5-7-224,8 4-96,5-4-192,10 4 96</inkml:trace>
</inkml:ink>
</file>

<file path=ppt/ink/ink3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11:04.0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10 489 2656,'0'-1'217,"0"1"0,-1 0 0,1-1 0,0 1 0,-1 0-1,1-1 1,0 1 0,-1 0 0,1 0 0,-1-1 0,1 1 0,0 0 0,-1 0 0,-3-2 3331,4 2-3499,5-20 2735,72-116-445,-15 27-1312,-46 78-770,1 0 0,2 1 0,1 0 0,44-48 0,-62 76-248,0 1 0,0-1 1,-1 1-1,1-1 0,0 1 0,0-1 1,1 1-1,-1 0 0,0 0 0,0 0 1,0 1-1,1-1 0,-1 0 1,0 1-1,1 0 0,-1-1 0,1 1 1,-1 0-1,3 0 0,-3 1 1,0-1-1,0 1 0,0-1 1,0 1-1,0 0 0,0 0 1,0 0-1,-1 0 1,1 0-1,0 0 0,-1 1 1,1-1-1,-1 0 1,1 1-1,-1 0 0,1-1 1,-1 1-1,0-1 1,0 1-1,0 0 0,0 0 1,0 0-1,0 2 0,3 7 44,-1 1 0,0-1 0,-1 0 0,0 1 0,-1 0 0,0-1 0,-2 18 0,-2 7 124,-8 37 0,8-60-144,2-4 42,0 0-1,0 0 1,0 0 0,1-1-1,1 1 1,1 14 0,-1-23-58,-1 0 1,0 1-1,0-1 1,0 0 0,0 1-1,0-1 1,0 0-1,0 0 1,1 1-1,-1-1 1,0 0-1,0 0 1,0 1 0,1-1-1,-1 0 1,0 0-1,0 0 1,1 1-1,-1-1 1,0 0-1,0 0 1,1 0-1,-1 0 1,0 0 0,1 0-1,-1 1 1,0-1-1,1 0 1,-1 0-1,13-3 346,14-13 38,-23 13-331,20-12 3,0-1 1,-1-1 0,-1-2-1,23-24 1,-17 11-26,38-58 0,-66 89-50,4-5-34,0 0 1,0-1-1,1 1 0,0 1 0,0-1 1,0 1-1,1-1 0,0 2 1,0-1-1,7-4 0,-12 9 32,-1 0-1,1-1 1,0 1 0,-1 0-1,1-1 1,0 1-1,0 0 1,-1 0 0,1-1-1,0 1 1,0 0-1,0 0 1,-1 0 0,1 0-1,0 0 1,0 0 0,-1 1-1,1-1 1,0 0-1,0 0 1,-1 0 0,1 1-1,0-1 1,0 0 0,-1 1-1,1-1 1,0 1-1,-1-1 1,1 1 0,-1-1-1,1 1 1,-1-1-1,1 1 1,-1-1 0,1 1-1,-1 0 1,1-1 0,-1 1-1,0 0 1,1-1-1,-1 1 1,1 1 0,1 4 5,-1 0 0,1 0 0,-1 0 0,1 9 0,-2-13-5,1 23 75,0 1-1,-5 37 0,1-38 40,2 1-1,3 38 0,-2-59-78,1-1-1,-1 0 0,1 1 1,1-1-1,-1 0 1,1 1-1,2 5 1,-3-9-8,-1 0 0,1 0 0,0-1 0,-1 1 0,1 0 0,0 0 0,-1-1 0,1 1 0,0 0 0,0-1 0,0 1 1,0-1-1,-1 1 0,1-1 0,0 1 0,0-1 0,0 0 0,0 1 0,0-1 0,0 0 0,0 0 0,0 0 0,0 0 0,0 0 0,0 0 0,0 0 0,0 0 0,0 0 0,0 0 1,0 0-1,0-1 0,0 1 0,0 0 0,0-1 0,0 1 0,0-1 0,1 0 0,57-35 190,65-50 1,-8-1-252,-93 75-105,-23 11 136,0 1 1,0 0-1,1 0 0,-1 0 0,0 0 1,0-1-1,0 1 0,1 0 0,-1 0 1,0 0-1,1 0 0,-1 0 1,0 0-1,0 0 0,1 0 0,-1 0 1,0 0-1,0 0 0,1 0 1,-1 0-1,0 0 0,1 0 0,-1 0 1,0 0-1,0 0 0,1 0 1,-1 0-1,0 0 0,0 0 0,1 0 1,-1 1-1,0-1 0,0 0 1,1 0-1,-1 0 0,0 1 0,0-1 1,0 0-1,1 0 0,-1 0 0,0 1 1,0-1-1,0 0 0,0 0 1,0 1-1,1-1 0,-1 0 0,0 0 1,0 1-1,0-1 0,0 0 1,0 1-1,0-1 0,0 0 0,0 0 1,0 1-1,0-1 0,0 0 1,0 1-1,0-1 0,-1 1 0,-5 22-36,-10 25-1,10-31 46,0 1 0,0 0-1,-3 33 1,8-47 10,1-1-1,0 1 0,0 0 0,0 0 0,1 0 0,-1 0 0,1-1 1,0 1-1,0 0 0,1-1 0,-1 1 0,1-1 0,-1 1 1,1-1-1,0 0 0,0 1 0,1-1 0,-1 0 0,1 0 1,0-1-1,-1 1 0,1-1 0,0 1 0,0-1 0,1 0 0,5 3 1,-4-3 36,0 0 1,0 0 0,0 0-1,0-1 1,0 0 0,0 0 0,1 0-1,-1-1 1,0 1 0,0-1-1,1 0 1,-1-1 0,0 0-1,1 0 1,-1 0 0,0 0 0,0-1-1,9-3 1,-5 0-23,0 1 1,-1-1-1,0-1 0,0 0 1,0 0-1,-1 0 1,11-12-1,-15 14-13,0 1 1,-1-1-1,0 0 0,1 0 0,-1 0 1,0 0-1,-1 0 0,1-1 1,-1 1-1,0 0 0,0-1 1,0 1-1,-1-1 0,0 1 1,1-1-1,-1 1 0,-1-1 1,0-5-1,-1 4-25,1 0 0,-1 0 0,0 0 1,-1 0-1,1 0 0,-1 1 0,0-1 0,0 1 0,-1 0 1,0 0-1,0 0 0,0 1 0,-1-1 0,1 1 0,-1 0 1,0 0-1,0 1 0,0-1 0,-1 1 0,1 0 0,-1 0 1,0 1-1,0 0 0,1 0 0,-2 0 0,1 1 0,0 0 1,0 0-1,0 1 0,0-1 0,-1 1 0,1 1 0,0-1 0,0 1 1,-1 0-1,1 0 0,0 1 0,0 0 0,0 0 0,-6 3 1,11-4 0,0-1 1,0 1-1,0-1 1,-1 1 0,1 0-1,0-1 1,0 1-1,0 0 1,0 0-1,1 0 1,-1 0 0,0 0-1,0 0 1,0 0-1,1 0 1,-1 0 0,1 0-1,-1 0 1,1 0-1,-1 2 1,1-2 0,0 1 1,0-1-1,0 0 1,0 0-1,0 0 1,0 0-1,1 1 0,-1-1 1,1 0-1,-1 0 1,0 0-1,1 0 1,0 0-1,-1 0 1,1 0-1,0 0 0,1 1 1,1 1 11,0 1-1,1-1 1,0-1 0,-1 1 0,1 0-1,0-1 1,0 0 0,1 0 0,7 3-1,-1-3 25,0 0 0,0 0-1,1-1 1,-1-1-1,0 0 1,0 0 0,0-1-1,0 0 1,0-1-1,0 0 1,0-1-1,0-1 1,-1 1 0,1-2-1,18-9 1,-6-1 36,0 0 1,0-2-1,-2 0 0,0-2 1,22-24-1,-16 15-259,-26 31 193,0-1 0,-1 0 0,0 1 1,1-1-1,-1 1 0,0-1 0,-1 1 0,1-1 0,0 0 0,0 1 1,-1-1-1,0 3 0,-2 10-42,-13 86 36,-1 8-76,17-104 134,-1 3 4,1-1-1,0 1 1,1 9-1,-1-16-29,0 0-1,0 0 0,0 0 1,0 1-1,0-1 1,1 0-1,-1 0 0,0 0 1,1 0-1,-1 0 1,1 0-1,0 0 0,-1 0 1,1 0-1,0 0 1,-1 0-1,1 0 0,0 0 1,0 0-1,0 0 1,0-1-1,0 1 0,0 0 1,0-1-1,0 1 1,0-1-1,2 2 0,-1-2 15,0-1-1,-1 1 1,1 0-1,-1 0 0,1-1 1,0 1-1,-1 0 1,1-1-1,-1 0 0,1 1 1,-1-1-1,1 0 1,-1 0-1,1 0 0,-1 0 1,2-2-1,22-21 240,-19 17-213,116-135 42,-51 57-347,-69 82 245,-1 1-40,1 0-1,0 0 1,0 0 0,0 0-1,0 0 1,1 0-1,-1 0 1,4-2-1,-6 4 30,0 0-1,1 0 1,-1 0 0,0 0-1,1 0 1,-1 0 0,0 0-1,1 0 1,-1 0 0,0 0-1,1 0 1,-1 0 0,0 0-1,1 0 1,-1 1-1,1-1 1,-1 0 0,0 0-1,0 0 1,1 0 0,-1 1-1,0-1 1,1 0 0,-1 0-1,0 1 1,8 15-124,2 16-50,-8-21 200,0-2 1,1 1-1,1 0 0,-1-1 0,2 1 1,-1-1-1,1 0 0,1-1 0,9 14 1,-9-16 7,-1-1 0,1 1-1,0-1 1,0 0 0,1 0 0,-1-1 0,15 7 0,-18-10 12,1 1 1,-1-1-1,1 0 0,0 0 0,0-1 1,-1 1-1,1-1 0,0 0 0,0 0 0,-1 0 1,1 0-1,0-1 0,0 1 0,0-1 1,-1 0-1,1 0 0,-1 0 0,1-1 0,3-1 1,-4 1-18,1-1 1,-1 1 0,0-1 0,0 1 0,0-1-1,-1 0 1,1 0 0,-1 0 0,1-1-1,-1 1 1,0-1 0,0 1 0,-1-1 0,1 0-1,-1 1 1,0-1 0,0 0 0,1-6 0,1-8 36,-1 1 1,-1-34-1,-1 38-75,-3-15 35,2 25-48,0-1 0,1 1 0,-1-1 1,1 1-1,0-1 0,0 1 0,0-1 0,2-5 0,-2 8 21,0 0 0,1 1 0,-1-1 0,0 0 1,1 1-1,-1-1 0,1 1 0,-1-1 0,0 1 0,1-1 1,0 1-1,-1-1 0,1 1 0,-1-1 0,1 1 1,-1 0-1,1-1 0,0 1 0,-1 0 0,1-1 1,0 1-1,-1 0 0,1 0 0,0 0 0,0 0 1,-1 0-1,1 0 0,0 0 0,-1 0 0,1 0 0,0 0 1,-1 0-1,2 0 0,23 9-61,-25-9 70,17 7 43,1 0 0,-1-1 0,1-1 1,0-1-1,0 0 0,1-1 0,-1-1 0,27-1 0,-26-1 154,0-1 1,0-1 0,26-6-1,-36 6-730,0-1-1,0 0 1,12-6 0,-16 6-864,0 0 0,0 0 0,-1 0 1,1-1-1,-1 0 0,6-5 0</inkml:trace>
</inkml:ink>
</file>

<file path=ppt/ink/ink3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11:05.6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269 74 4384,'5'-18'1941,"-4"16"-1662,0 0 0,-1 1 0,1-1 0,0 0-1,-1 0 1,0 0 0,1 0 0,-1 0 0,0 0 0,0 0-1,0 0 1,0 0 0,0 0 0,-1 0 0,1 0 0,-1 0 0,1 0-1,-1 0 1,0 0 0,-1-3 0,1 4-250,1 1-1,0-1 1,-1 1 0,1-1-1,-1 1 1,1 0 0,-1-1-1,1 1 1,-1 0 0,1-1-1,-1 1 1,1 0 0,-1 0-1,1 0 1,-1 0 0,1-1 0,-1 1-1,0 0 1,1 0 0,-1 0-1,1 0 1,-1 0 0,1 0-1,-1 0 1,0 0 0,1 1-1,-1-1 1,1 0 0,-1 0-1,1 0 1,-1 1 0,1-1-1,-2 1 1,-17 12 118,17-12-117,-10 9 58,1 0 0,0 1 0,1 0 0,-10 13 0,-30 51 274,27-40-231,23-35-130,-52 84 343,43-68-259,1 1-1,0 0 0,-6 23 1,13-36-25,0-1 1,0 0-1,1 0 0,-1 0 1,1 1-1,0-1 0,0 0 0,0 0 1,0 1-1,0-1 0,1 0 1,0 0-1,0 0 0,0 0 1,0 0-1,0 0 0,0 0 1,1 0-1,-1 0 0,1 0 1,0 0-1,0-1 0,0 1 1,0-1-1,1 0 0,-1 1 1,0-1-1,1 0 0,0 0 1,-1-1-1,1 1 0,0-1 1,0 1-1,0-1 0,0 0 1,0 0-1,0 0 0,1 0 1,-1-1-1,0 1 0,0-1 1,0 0-1,1 0 0,3 0 0,-2-1-12,0-1 0,0 1 0,0-1 0,0 0 0,0 0-1,-1-1 1,1 1 0,-1-1 0,1 0 0,-1 0 0,0 0-1,-1-1 1,1 0 0,0 1 0,-1-1 0,0-1 0,5-6-1,1-5 30,1-1 0,-2 0 0,9-25-1,-5 5 19,-2 0-1,-1-1 1,-2 0-1,-1-1 1,-2 0-1,-2-42 1,-3 76-194,0 8-21,-2 11-13,0 30 118,3 0 0,1 0 1,12 64-1,-12-99 90,1 0-1,1 0 0,-1 0 1,1 0-1,1-1 1,0 1-1,0-1 1,6 9-1,-8-15-27,0 1 0,0 0 0,0-1 0,0 1 0,1-1 0,-1 0 0,1 0 0,-1 0 0,1 0 1,0 0-1,0 0 0,0-1 0,0 1 0,0-1 0,0 0 0,0 0 0,1 0 0,-1 0 0,0-1 0,1 1 0,-1-1 0,0 0 0,1 0 0,-1 0 0,5-1 0,4-3 56,1 1 0,-1-2-1,0 0 1,-1 0 0,1-1-1,-1 0 1,0-1 0,14-12 0,8-8-19,34-37 1,90-103-261,-138 147 171,-9 9 4,0 1 1,14-11 0,-24 20-1,1 1-1,0-1 0,0 0 0,0 1 0,0-1 1,0 1-1,0-1 0,0 1 0,0-1 1,0 1-1,0 0 0,0 0 0,0-1 0,1 1 1,1 0-1,-3 0-6,1 0 1,-1 1-1,1-1 1,0 0-1,-1 0 1,1 1-1,-1-1 0,1 0 1,-1 1-1,1-1 1,-1 0-1,0 1 1,1-1-1,-1 1 0,1-1 1,-1 1-1,0-1 1,1 1-1,-1-1 1,0 1-1,1 0 1,0 3-19,0-1 1,0 1-1,0 0 1,-1 0-1,1 0 1,-1 8-1,-2 31 143,-16 85 0,5-55 342,13-53 134,0-20-583,0 0 0,0 0 0,0 0-1,0 0 1,1 0 0,-1 0 0,0 0 0,0 0 0,0 0-1,0 0 1,0 0 0,1 0 0,-1 0 0,0 0 0,0 0-1,0 0 1,0 0 0,1 0 0,-1 0 0,0 0 0,0 0-1,0 0 1,0 0 0,0 0 0,1-1 0,-1 1 0,0 0-1,0 0 1,0 0 0,0 0 0,0 0 0,0 0 0,0-1-1,0 1 1,0 0 0,1 0 0,-1 0 0,0 0 0,0 0-1,0-1 1,0 1 0,0 0 0,0 0 0,0 0 0,0 0-1,0-1 1,0 1 0,13-33 344,-5 8-255,24-72-109,-25 79-43,0 1 0,2 0 0,13-21 0,-21 37 36,0 0-1,-1 0 1,1 0-1,0 0 1,0 0-1,0 0 0,-1 0 1,1 0-1,0 0 1,0 0-1,0 1 1,0-1-1,0 0 1,1 1-1,-1-1 0,0 1 1,0-1-1,0 1 1,1-1-1,0 1 1,0 0 6,-1 1 0,0-1 1,1 0-1,-1 1 1,0-1-1,0 1 0,1 0 1,-1-1-1,0 1 0,0 0 1,0 0-1,0 0 0,0 0 1,0 0-1,0 0 1,0 0-1,0 0 0,0 0 1,0 3-1,7 9 8,0 1 0,-1 1 0,8 25 0,2 4 36,-10-27 48,2 0 1,0 0-1,0-1 0,23 28 0,-27-39-23,-1 0 0,1 0 0,0 0 0,1-1 0,-1 1 0,1-1 0,0 0 0,0-1 0,0 0 0,0 0 0,0 0 0,1 0 0,0-1 0,-1 0 0,1-1 0,9 2 0,-12-3-55,1 0 0,0 0 0,0 0 0,-1-1 0,1 0 0,0 0 0,-1 0 0,1 0-1,-1-1 1,1 1 0,-1-1 0,0 0 0,0-1 0,1 1 0,-2-1 0,1 1 0,0-1 0,0-1 0,-1 1-1,0 0 1,5-7 0,4-16-3096,1 1 826</inkml:trace>
</inkml:ink>
</file>

<file path=ppt/ink/ink3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11:19.1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157 880 3904,'1'-8'2035,"0"7"-1956,-1 1 0,0-1 0,0 1-1,0-1 1,0 1 0,0-1 0,0 1 0,0-1 0,0 1-1,0-1 1,0 1 0,0-1 0,0 1 0,0-1 0,0 1 0,0-1-1,-1 1 1,1-1 0,0 1 0,0-1 0,0 1 0,-1-1 0,1 1-1,0 0 1,-1-1 0,0-1 118,0 1 0,-1 0 0,1 0 0,0 0 0,0 0 0,-1 0 0,1 0 1,-1 0-1,1 0 0,-1 1 0,1-1 0,-1 1 0,1-1 0,-1 1 0,0-1 0,1 1 0,-1 0 0,1 0 0,-4 0 0,1 0-150,0 0 0,0 0 0,1 0 0,-1 1-1,0 0 1,0 0 0,0 0 0,-5 2 0,3 0-16,0 0 0,0 0 0,0 1 0,0 0 0,1 0 0,0 1 1,0-1-1,0 1 0,0 0 0,-7 11 0,10-13-24,0 2 0,-1-1 0,2 0 0,-1 0 0,0 1 0,1-1 0,0 1 1,0-1-1,0 1 0,1 0 0,0-1 0,0 1 0,0-1 0,0 1 0,1 0 0,-1-1 0,2 6 0,0-5 88,-1 0 0,1 0 1,0 0-1,1 0 0,-1-1 0,1 1 0,0-1 1,0 1-1,0-1 0,1 0 0,-1 0 0,8 6 1,-8-8-29,0 0 0,-1 0 0,1 0 0,0 0 0,0-1 0,0 1 1,0-1-1,1 0 0,-1 0 0,0 0 0,0-1 0,1 1 0,-1-1 0,0 1 1,1-1-1,-1 0 0,0 0 0,1-1 0,-1 1 0,0-1 0,5-1 1,-1-1 30,-1 0 0,1-1 0,0 1 1,-1-2-1,0 1 0,0-1 0,6-5 1,2-4 193,19-23 0,-26 29-255,-1 0 1,0 0-1,-1-1 0,0 0 1,0 0-1,-1 0 0,3-10 1,-6 18-34,-1-1 0,1 1 0,-1 0 0,0-1 0,0 1 1,1-1-1,-1 1 0,0 0 0,0-1 0,0 1 0,-1-1 0,1 1 1,0-1-1,-1 1 0,1 0 0,0-1 0,-1 1 0,1 0 0,-1 0 1,0-1-1,0 1 0,1 0 0,-1 0 0,0 0 0,0 0 0,0 0 0,0 0 1,0 0-1,0 0 0,0 0 0,-1 0 0,1 1 0,-3-2 0,1 0 1,-2 1-1,1 0 0,0 0 0,0 1 0,0-1 1,0 1-1,0 0 0,-1 0 0,1 0 0,-5 1 0,-5 0-86,12-1 53,-1 0 0,1 0-1,0 1 1,-1-1-1,1 0 1,0 1 0,-1-1-1,-1 2 1,-5-2 186,7-1 33,7-1-68,101-38 338,-61 21-392,18-7 53,76-27 14,-112 45-171,-13 3 67,0 1 0,0 0 0,0 1 0,1 1-1,14-1 1,-26 3-45,1 0 0,-1 1-1,0-1 1,0 1-1,0 0 1,0 0-1,0 0 1,0 0 0,0 1-1,0-1 1,0 1-1,5 3 1,0 2 37,0 1 0,11 11 1,-15-14-45,2 1 45,-1 0 1,-1 1-1,1 0 0,-1 0 1,0 0-1,-1 0 1,0 0-1,3 10 0,1 7 78,4 32-1,-5-20-6,-1-6-25,-4-23-29,0 1 0,0-1 0,0 0 0,1 0-1,0 1 1,1-1 0,0-1 0,5 11-1,-8-16-22,1-1 0,-1 1-1,1 0 1,0 0-1,-1-1 1,1 1-1,0 0 1,-1-1-1,1 1 1,0-1 0,0 1-1,0-1 1,-1 1-1,1-1 1,0 1-1,0-1 1,0 0 0,0 1-1,0-1 1,0 0-1,0 0 1,1 0-1,0 0 15,0 0 0,0-1-1,-1 1 1,1-1-1,0 1 1,-1-1 0,1 0-1,0 0 1,-1 0-1,1 0 1,2-1 0,4-5 90,0-1 0,0 0 1,10-13-1,-7 8-93,12-10-28,1 0 1,2 2 0,0 0 0,1 2 0,34-18-1,-58 35-39,0 0 1,0 1-1,1-1 0,-1 1 0,0 0 0,0 0 0,7-1 0,-9 2 36,0 0 1,0 0-1,0 0 0,0 0 0,0 1 1,0-1-1,0 0 0,0 0 0,0 1 1,0-1-1,0 1 0,0-1 1,0 1-1,0-1 0,0 1 0,-1 0 1,1-1-1,0 1 0,0 0 0,-1 0 1,1-1-1,0 1 0,-1 0 0,1 0 1,-1 0-1,1 0 0,0 1 0,25 68-48,-18-46 71,16 33 0,-20-50 10,0 0 0,0 0 0,1 0 0,0-1 1,0 0-1,0 0 0,1 0 0,11 8 0,-14-11 10,1-1 0,0 0 0,0 1 0,0-1-1,0-1 1,0 1 0,0-1 0,0 1 0,0-1-1,1-1 1,-1 1 0,1 0 0,4-1 0,-2-1 2,-1 1 1,0-1-1,0 0 1,0-1-1,0 0 1,0 0-1,0 0 1,8-4-1,3-5 76,0 0 0,0-1 0,-1 0 0,24-26 0,-26 25-39,-1-2 0,-1 0 0,0 0 0,17-31 0,-23 36-75,-1 0 0,0-1 1,-1 0-1,0 0 0,-1 0 1,0 0-1,-1 0 0,0-1 1,0-16-1,-2 24-36,0-1 1,-1 0-1,0 1 0,-2-8 1,3 11 26,0 0 1,0 0-1,0 0 1,-1 1-1,1-1 1,0 0-1,0 0 1,-1 1-1,1-1 1,-1 0-1,1 1 1,-1-1-1,1 0 1,-1 1-1,1-1 1,-1 1-1,1-1 1,-1 1-1,0-1 1,1 1-1,-1-1 1,0 1-1,1 0 1,-1-1-1,0 1 1,1 0-1,-1-1 1,0 1-1,0 0 1,0 0-1,1 0 1,-1 0-1,0 0 1,0 0-1,0 0 1,-1 0-1,-2 2-45,0 0 0,1 0 0,-1 0 0,0 1-1,1-1 1,-1 1 0,1 0 0,0 0 0,0 0 0,-4 5-1,-3 5-36,-11 19-1,16-24 71,0 0 1,1 1-1,1-1 0,-1 1 1,1 0-1,1 0 1,0 0-1,-2 15 1,3-18 30,1-1 1,0 1 0,0-1 0,1 1-1,-1-1 1,1 1 0,1-1 0,-1 1-1,1-1 1,0 0 0,0 0 0,0 0-1,1 0 1,-1 0 0,7 7 0,-8-10 4,1-1 0,-1 1 1,1 0-1,0-1 0,-1 0 0,1 1 1,0-1-1,0 0 0,0 0 1,0 0-1,0 0 0,0 0 1,0 0-1,1-1 0,-1 1 1,0-1-1,0 1 0,1-1 0,-1 0 1,0 0-1,0 0 0,1 0 1,-1-1-1,0 1 0,0 0 1,4-2-1,5-2 32,-1 0 1,0-1-1,0 0 1,12-8-1,1 0 28,130-51 16,-132 57-133,12-6-54,65-14 1,-95 26 61,0 1 1,1-1-1,-1 1 0,1 0 1,-1 0-1,8 1 1,-10-1 26,0 0 0,0 0 1,0 1-1,0-1 1,0 1-1,0-1 0,-1 1 1,1-1-1,0 1 0,0-1 1,0 1-1,0 0 1,-1-1-1,1 1 0,0 0 1,-1 0-1,1-1 1,-1 1-1,1 0 0,-1 0 1,1 0-1,-1 0 0,1 0 1,-1 0-1,0 0 1,0 0-1,1 2 0,-1 6-18,0 0 0,-1 0 0,0 0 0,0 0 0,-1 0 0,0 0 0,0 0 0,-5 9 0,3-8 61,1 1-1,0 0 0,1 1 0,-2 19 1,6-17 196,-2-14-229,1 0 1,-1 1 0,0-1-1,0 0 1,0 0 0,0 0-1,1 0 1,-1 0 0,0 1-1,0-1 1,0 0 0,1 0-1,-1 0 1,0 0 0,0 0-1,1 0 1,-1 0 0,0 0-1,0 0 1,0 0 0,1 0-1,-1 0 1,0 0 0,0 0-1,1 0 1,-1 0 0,0 0-1,0 0 1,0 0 0,1 0-1,-1-1 1,3 0 66,0-2 1,0 1-1,0 0 1,-1 0-1,5-5 0,5-6-23,130-102 162,-97 83-689,-45 31 467,1 1-1,-1 0 1,1 0 0,-1 0 0,0 0-1,1 0 1,-1 0 0,1 1 0,-1-1-1,0 0 1,1 0 0,-1 0 0,1 0-1,-1 0 1,0 1 0,1-1 0,-1 0-1,0 0 1,1 0 0,-1 1 0,0-1-1,1 0 1,-1 1 0,0-1 0,0 0-1,1 0 1,-1 1 0,0-1 0,0 1-1,0-1 1,0 0 0,1 1-1,-1-1 1,0 0 0,0 1 0,0-1-1,0 1 1,6 20-59,-5-18 59,4 28 2,-5-25 6,1 0 0,0 0 0,0 0 0,1 0 0,2 9 0,-1-6 15,-1-5-6,-1 1 0,1-1 1,0 1-1,4 6 1,-5-10-3,-1-1 1,1 1 0,-1 0 0,1-1 0,-1 1 0,1-1 0,-1 1-1,1-1 1,-1 1 0,1-1 0,0 1 0,-1-1 0,1 1 0,0-1-1,0 0 1,-1 0 0,1 1 0,0-1 0,0 0 0,-1 0 0,1 0-1,0 0 1,0 0 0,-1 0 0,1 0 0,0 0 0,0 0 0,-1 0-1,1 0 1,0 0 0,0-1 0,-1 1 0,1 0 0,0 0 0,0-1-1,0 0 1,7-4 68,0-1 0,-1 0 0,0-1 0,0 0 0,8-9-1,18-19 46,-13 17-197,2 0 172,-2 0-1,-1-2 0,0 0 0,29-42 0,-20 14-130,-2-1-1,31-83 1,37-166 93,-83 252-106,7-69 0,-18 111 16,1-10-200,-3 12 34,-5 5-54,-2 7 206,-1-1 0,1 1 0,1 1 0,0 0 0,1 0 0,0 0 0,-7 15 0,-16 35-111,-38 110 1,54-126 145,2 1 0,2-1 0,-5 68-1,14-97 24,0 1-1,2-1 0,0 1 0,1-1 0,0 0 0,2 0 1,-1 0-1,2 0 0,7 17 0,-8-26 7,-1 0 0,1 0 0,0-1 0,1 1 0,-1-1 1,1 0-1,0-1 0,1 1 0,7 5 0,-8-7 23,0-1-1,0 0 1,0 0 0,1-1 0,-1 1 0,1-1 0,-1 0-1,1-1 1,0 1 0,0-1 0,0 0 0,0-1-1,6 0 1,4 0 39,0-1 0,-1-1 0,1-1 0,27-8 0,60-28 119,-7 2-355,21-1 103,-87 24-49,-26 14 98,-9 1-200,-1 1 223,0 0 0,1 0 0,-1 0 0,1 1 0,0 0 0,-1 0 0,-8 8 0,2-3-32,-1 0-80,-9 7 51,-24 20 0,39-30 29,0 2 1,1-1-1,0 1 1,0 0-1,1 0 1,0 1-1,-6 11 1,5-6 7,0 1 0,-6 19 1,11-29 36,0 0 1,0 0 0,0 0-1,1 0 1,-1 1-1,1-1 1,0 0 0,1 0-1,-1 0 1,1 0-1,-1 0 1,1 1 0,3 5-1,-4-9-10,0 0 0,1 0 0,-1 0-1,1 0 1,-1 0 0,1-1 0,-1 1 0,1 0-1,-1 0 1,1 0 0,0-1 0,0 1 0,-1 0-1,1-1 1,0 1 0,0-1 0,0 1 0,0-1-1,-1 1 1,1-1 0,0 1 0,0-1-1,0 0 1,0 0 0,0 1 0,1-1 0,0 0 1,0-1 0,0 1 1,0-1-1,0 1 1,0-1-1,-1 0 0,1 1 1,0-1-1,0 0 1,-1 0-1,1-1 0,2-1 1,6-6 22,-1 0 0,0-1 0,9-14 0,-12 16-13,8-9 9,19-24 22,27-45 0,-63 96-176,0 0-1,1 0 0,0 0 1,1 1-1,0-1 0,0 1 0,2 12 1,-1-18 144,1-1 0,-1 0 1,1 0-1,0 0 0,0 0 1,0 0-1,0 0 0,1 0 0,0-1 1,0 1-1,4 6 0,-4-8-20,-1-1 0,1 1 0,0-1 0,0 1 0,0-1-1,0 0 1,0 0 0,0 0 0,0 0 0,0 0 0,0 0 0,0-1-1,0 1 1,1-1 0,-1 1 0,0-1 0,1 0 0,-1 0 0,0 0-1,0 0 1,1 0 0,-1-1 0,5 0 0,2-2 34,0 0 1,0 0-1,1-1 1,-2 0-1,1 0 1,14-11-1,49-40-22,-48 35-69,-12 11 42,-1-1 0,-1 0 0,1 0 0,-2-1 0,0 0 0,0-1 1,-1 0-1,0 0 0,-1 0 0,7-18 0,17-50 48,23-100 1,31-198-20,-81 359-79,-1 0 0,-1 0-1,-1-1 1,-2-33 0,-1 51-293,-1 6 174,-4 9-1,7-12 138,-9 20-62,1 0-1,-9 42 1,-3 48-159,14-69 228,-51 433 23,55-451 58,1 1 1,1-1-1,4 34 0,-3-55-12,0 0 1,-1 0-1,1 0 0,0 0 0,0-1 0,1 1 1,1 3-1,-3-5-15,1 0 0,-1-1 0,1 1-1,-1 0 1,1 0 0,0-1 0,-1 1 0,1 0 0,0-1 0,0 1 0,-1-1-1,1 1 1,0-1 0,0 1 0,0-1 0,0 1 0,-1-1 0,1 0 0,0 1 0,0-1-1,0 0 1,0 0 0,0 0 0,0 0 0,1 0 0,6-3 7,-1 0 0,1 0 0,-1-1-1,0 0 1,-1 0 0,1-1 0,9-8 0,-1 2-40,9-9 107,-16 13-154,1 0 0,-1 0 0,1 1 0,1 0 0,16-7 0,-26 13 48,1-1 0,-1 1 0,1 0 0,-1 0 0,1 0 0,-1 0 0,0 0 0,1 0 0,-1-1 0,1 1 0,-1 0 0,1 0 0,-1 0 0,0 0 0,1 1 0,-1-1 0,1 0 0,-1 0 0,1 0 0,-1 0 0,0 0 0,1 0 0,-1 1 0,1-1 0,-1 0 0,0 0 0,1 1 0,-1-1 0,0 0 0,1 1 0,-1-1 0,0 0 0,1 1 0,-1-1 0,0 0 0,0 1 0,1-1 0,-1 0 0,0 1 0,0-1 0,0 1 0,0-1 0,0 1 0,0-1 0,1 0 0,-1 1 0,0-1 0,0 1 0,0-1 0,0 1 0,-1-1 0,1 1 0,0-1 0,0 1 0,-5 27-165,-1-9 121,2-1 1,-3 32 0,6-40 93,1 0 1,0 1 0,0-1 0,1 0-1,0 0 1,5 16 0,-6-24-34,1-1 1,-1 1-1,1-1 1,0 1-1,0-1 1,-1 1-1,1-1 1,0 0-1,0 1 1,0-1-1,0 0 0,0 0 1,1 1-1,-1-1 1,0 0-1,0 0 1,1 0-1,-1-1 1,1 1-1,-1 0 1,1 0-1,-1-1 1,1 1-1,-1-1 0,1 1 1,0-1-1,-1 0 1,1 0-1,0 0 1,1 0-1,4 0 2,0-1 0,0 0 0,0-1-1,-1 1 1,11-5 0,40-17 10,95-53 1,-133 66-7,14-10 32,47-37 0,-62 43-72,-5 1-102,-11 11 13,-8 13 114,-6 6-194,8-11 151,0-1-1,0 1 0,1-1 0,0 1 0,-3 8 0,4-7 39,0 0 0,1-1 0,-1 1 0,1 0 0,1 0 1,0 0-1,0 0 0,1 8 0,-1-10 16,1 0 0,0-1 0,1 1-1,-1-1 1,1 1 0,-1-1 0,1 1 0,1-1 0,-1 0 0,1 0 0,-1 0 0,1 0 0,4 3 0,-7-6-2,1 0 1,0 0-1,0 0 1,0 0 0,0 0-1,0-1 1,0 1-1,0 0 1,1 0-1,-1-1 1,0 1-1,0-1 1,0 1-1,1-1 1,-1 0-1,0 1 1,1-1-1,-1 0 1,0 0-1,1 0 1,-1 0-1,0 0 1,1 0-1,-1 0 1,0 0-1,1-1 1,-1 1-1,0 0 1,0-1-1,1 1 1,-1-1-1,0 0 1,0 1-1,0-1 1,0 0-1,1 0 1,-1 1 0,0-1-1,-1 0 1,2-1-1,4-5 39,-1 0-1,0 0 1,0 0-1,-1 0 1,4-9-1,-3 5-50,-2 6-1,0-1-1,0 0 1,-1 0 0,0 0-1,0 0 1,-1 0-1,0 0 1,0-1 0,0-8-1,-1 11-3,0 1 0,0-1 0,-1 1-1,1-1 1,-1 1 0,0 0-1,0-1 1,-1 1 0,1 0-1,-1 0 1,1 0 0,-1 0 0,0 0-1,0 0 1,0 0 0,-1 1-1,1-1 1,-1 1 0,-2-3 0,0 2-3,1 0 0,0 0 0,-1 0 1,0 1-1,0 0 0,0 0 0,0 0 1,0 0-1,0 1 0,-7-2 0,1 2-38,0 1 1,0 0-1,0 0 0,-12 3 0,-21-2 212,96-2-213,144-24 38,-158 19 63,-24 4-69,1 0 0,0 0 0,0 2 0,0 0 0,0 1 0,28 4 0,-42-5 8,1 1 0,-1-1 0,1 1-1,-1-1 1,0 1 0,1-1 0,-1 1 0,0 0 0,1 0 0,-1 0 0,0-1 0,0 1 0,0 0-1,0 0 1,0 1 0,0-1 0,0 0 0,1 2 0,-2-2 6,0 0 0,1 0 0,-1 0 1,0 1-1,0-1 0,0 0 0,0 0 0,0 0 0,0 1 0,0-1 1,0 0-1,-1 0 0,1 0 0,0 0 0,-1 0 0,1 1 1,-2 1-1,-2 4 1,-1 0 1,0 0 0,0-1 0,-1 0-1,-7 7 1,5-5-40,-19 23 33,19-21 129,0 0-1,-18 16 0,38-35-26,1 1-1,0 1 1,1 0 0,22-9-1,66-17-306,-99 32 226,16-4-73,0 0 1,0 1-1,1 1 1,27-1-1,-42 4 53,-1 0-1,0 0 1,1 0-1,-1 1 1,0 0-1,1 0 1,-1 0-1,0 0 1,0 1-1,0-1 1,0 1-1,0 0 1,0 0-1,-1 1 1,1-1-1,-1 1 1,1 0-1,-1 0 1,0 0-1,0 0 1,0 1-1,-1-1 1,1 1-1,-1-1 1,4 8-1,10 31-19,-13-31 57,0-1 0,2 0 0,-1 0 1,1 0-1,0-1 0,9 12 0,-13-20-20,0 1 0,0-1 0,1 0 0,-1 0-1,0 0 1,1 0 0,-1 0 0,1-1 0,-1 1-1,1 0 1,-1-1 0,1 1 0,-1-1 0,1 1 0,-1-1-1,1 0 1,0 1 0,-1-1 0,1 0 0,0 0-1,-1 0 1,1-1 0,0 1 0,-1 0 0,1-1 0,-1 1-1,1-1 1,0 1 0,-1-1 0,1 0 0,-1 1-1,0-1 1,1 0 0,0-1 0,12-8 95,-1 0 0,0-1 0,-1 0 0,14-16 0,10-10-17,5-1-203,2 2 0,60-39 0,-99 72 57,12-6-132,-16 9 187,1 0 0,-1 0 0,0 0 0,1 0-1,-1-1 1,1 1 0,-1 0 0,1 0 0,-1 0 0,0 0 0,1 0 0,-1 0 0,1 0 0,-1 0 0,0 0 0,1 0 0,-1 0 0,1 0 0,-1 1-1,1-1 1,-1 0 0,0 0 0,1 0 0,-1 1 0,0-1 0,1 0 0,-1 0 0,0 1 0,1-1 0,-1 0 0,0 0 0,1 1 0,-1 0-2,0 0 1,0 0 0,0 0-1,0 0 1,0 0-1,0 0 1,0 0 0,0 0-1,0 0 1,0 0 0,-1 0-1,1 0 1,0 0 0,-1 0-1,1 0 1,-1 0-1,1 0 1,-1 0 0,0 1-1,-15 21-78,16-23 82,-83 96 54,-16 40 303,99-135-338,0-1 0,-1 1-1,1-1 1,0 1 0,-1-1 0,1 1 0,-1-1 0,1 1-1,-1-1 1,1 0 0,-1 1 0,1-1 0,-1 0 0,1 1-1,-1-1 1,1 0 0,-1 0 0,0 1 0,1-1 0,-1 0-1,0 0 1,1-3 112,7-4-95,9-3-37,1 0-1,-1 2 1,2 0-1,19-7 1,78-18-268,-31 10-212,-23 2-4122,-20 7-1946,-20 10 3339</inkml:trace>
</inkml:ink>
</file>

<file path=ppt/ink/ink3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11:19.4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48 6048,'-23'-20'2752,"31"12"-2400,-8 3 2912,0 2-2560,10-1-448,-1-4-512,0 8 160,0 0 0,4 3 96,-3 2-992,-2 2 544,-13-7-3904,5 5 2400</inkml:trace>
</inkml:ink>
</file>

<file path=ppt/ink/ink3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11:19.8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1102 156 7712,'13'-20'3520,"28"0"-3072,-14 9 1088,0 6-928,22-7-288,5 4-256,19 1 0,-7 7-32,2 0 192,-10 7-128,-16 1-1312,-16 4 672,-22-4-4384,-8 4 2752</inkml:trace>
  <inkml:trace contextRef="#ctx0" brushRef="#br0" timeOffset="1">0 77 7872,'32'-20'3584,"76"-4"-3104,-50 16 1216,2 3-1024,16-2 0,-5 2-416,1 2-96,-4 3-96,-2-5 160,-2 10-128,-10-5-32,-9 3-32,-18-3-3008,-4 5 1632</inkml:trace>
</inkml:ink>
</file>

<file path=ppt/ink/ink3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11:20.2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9 5408,'-14'0'2432,"23"-4"-2112,1-1 32,6 5-256</inkml:trace>
</inkml:ink>
</file>

<file path=ppt/ink/ink3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12:13.2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102 581 2240,'0'-4'4206,"1"2"-3916,-1 1 0,0-1 0,0 1 1,0-1-1,0 1 0,0-1 0,0 0 0,0 1 0,0-1 0,-1 1 0,1-1 0,0 1 0,-1-1 0,1 1 1,-2-3-1,-11-3 241,11 5-468,-1 1 0,1 0 0,0 0 0,0 0 0,0 0 0,-1 0 0,1 0 0,-5-1 0,4 2-52,-18-2 91,20 2-111,0 0 1,0 0-1,1 0 1,-1 0-1,0 0 1,0 0-1,0 0 0,1 0 1,-1 1-1,0-1 1,0 0-1,1 1 1,-1-1-1,0 1 1,1-1-1,-1 1 0,0-1 1,1 1-1,-1-1 1,1 1-1,-1-1 1,1 1-1,-1 0 1,0 1-1,-4 9-115,3-8 133,0 1 0,0-1 0,1 1 0,0-1 0,-1 1 0,1-1 0,0 1 0,1 0 0,-1 0 0,1-1 0,0 1 0,0 0 1,0 0-1,0 0 0,0-1 0,1 1 0,0 0 0,2 6 0,-3-9 34,1 0 0,0 1 1,0-1-1,0 0 0,0 1 1,0-1-1,0 0 0,0 0 0,0 0 1,0 0-1,1 0 0,-1 0 0,0 0 1,1 0-1,-1 0 0,1-1 0,-1 1 1,1-1-1,-1 1 0,1-1 0,3 1 1,-3-1 31,1 1 1,-1-1 0,1 0-1,0 0 1,-1-1-1,1 1 1,-1 0 0,1-1-1,-1 0 1,1 1 0,-1-1-1,1 0 1,3-3 0,-5 4-20,1-1 0,-1 0 0,1 0 1,-1-1-1,1 1 0,-1 0 0,0 0 1,0-1-1,0 1 0,1 0 1,-1-1-1,0 1 0,-1-1 0,1 0 1,1-2-1,-2 1-39,1 0-1,-1 1 1,0-1-1,0 0 1,0 0 0,0 0-1,0 1 1,-1-1 0,-1-5-1,1 6-10,1-1 0,-1 1 0,0 0 0,0 0 0,0 0 0,-1 0 0,1 0 0,0 0 0,-1 0 0,0 1 0,1-1 0,-4-3 0,4 5-31,0-1 0,-1 0 0,1 0 0,0 0 0,0 1 0,0-1 1,-1 1-1,1-1 0,0 1 0,-1-1 0,1 1 0,0 0 1,-1 0-1,1-1 0,-1 1 0,1 0 0,0 0 0,-1 1 0,1-1 1,0 0-1,-2 1 0,-10 0-391,13-2 413,0 1 1,-1 0-1,1 0 0,0 0 1,0 0-1,0 0 0,0 0 1,0 0-1,0 0 1,0 0-1,-1 0 0,1 0 1,0 0-1,0 0 0,0 0 1,0 0-1,0 0 0,0 0 1,0 0-1,-1 0 0,1 0 1,0 0-1,0 0 1,0 0-1,0 0 0,0 0 1,0 0-1,0 0 0,-1 0 1,1 1-1,0-1 0,0 0 1,0 0-1,0 0 1,0 0-1,0 0 0,0 0 1,0 0-1,0 0 0,0 0 1,0 1-1,-1-1 0,1 0 1,0 0-1,0 0 1,0 0-1,0 0 0,0 0 1,0 0-1,0 1 0,0-1 1,0 0-1,0 0 0,0 0 1,0 0-1,0 0 0,0 1 1,4 3-27,-3-4 24,1 0 58,1 1-1,0-1 1,0 0 0,-1 0-1,1 0 1,0-1-1,-1 1 1,1 0 0,0-1-1,-1 0 1,4-1-1,-1 1 80,9-4 75,0-1-1,-1 0 1,0-1 0,-1 0 0,1-1 0,-1 0 0,-1-1-1,18-17 1,-8 4-67,-1 0-1,-2-1 0,0-1 1,14-27-1,48-105 481,-4-12-678,-73 165-244,0 7 187,-1 13 62,-1 31 11,-2 0-1,-12 76 0,12-116 43,-35 175 83,26-135-80,-103 391 637,108-423-583,-7 22 234,11-36-259,0 0 0,0 1 0,0-1 0,0 0-1,-1 0 1,1 0 0,-1 0 0,1 0 0,-1 0 0,0 0 0,-3 2-1,5-4-14,-1 0-1,0 1 1,1-1-1,-1 0 1,1 0-1,-1 0 1,1 0-1,-1 0 1,0 0-1,1 0 1,-1 0-1,1 0 1,-1 0-1,1 0 0,-1 0 1,0 0-1,1 0 1,-1 0-1,1-1 1,-1 1-1,1 0 1,-1 0-1,1-1 1,-1 1-1,1 0 1,-1-1-1,1 1 1,-1 0-1,1-1 1,0 1-1,-1-1 0,1 1 1,0-1-1,-1 1 1,1-1-1,0 1 1,0-1-1,-1 1 1,1-1-1,0 0 1,-8-22 209,8 16-201,-1 0 0,1 0 0,0 0 0,0 0 0,1 0 1,0 0-1,0 0 0,1 0 0,0 1 0,5-14 0,-6 16-13,2-3-5,1-1 0,0 1 0,0 0 1,0 0-1,1 0 0,0 1 0,0 0 1,1 0-1,0 0 0,0 1 0,0 0 0,0 0 1,1 0-1,0 1 0,12-6 0,-10 5-2,1 1 0,0 0-1,0 1 1,0 0-1,1 0 1,-1 1-1,1 1 1,0-1 0,-1 2-1,1 0 1,15 1-1,-9 2 65,-1 1-1,0 1 1,0 0-1,0 1 1,21 11-1,-5-5-3673,-15-4 1376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0:22.3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0 10048,'-26'5'4544,"31"-5"-3936</inkml:trace>
</inkml:ink>
</file>

<file path=ppt/ink/ink3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12:13.9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168 32 5888,'-4'-5'2315,"2"10"-378,-1 4-1864,-28 87 1308,-18 102 1,31-118-1083,-24 130 751,26-124-533,14-73-111,11-50 2009,20-152-2051,-16 88-429,40-192 150,-29 210 262,-24 82-357,0 0-1,0 0 0,1 0 1,-1 0-1,1 0 1,-1-1-1,1 1 0,-1 0 1,1 0-1,0 0 1,0 0-1,-1 1 0,1-1 1,0 0-1,0 0 1,0 0-1,0 1 0,0-1 1,0 0-1,0 1 1,0-1-1,2 0 0,-2 1 11,0 0-1,0 0 0,1 0 1,-1 1-1,0-1 0,0 0 0,0 1 1,0-1-1,0 1 0,0-1 0,0 1 1,0-1-1,0 1 0,0 0 0,0-1 1,0 1-1,0 0 0,1 1 1,3 4 1,1 1 0,-1 0 1,0 1-1,6 11 0,8 24-29,22 73 0,-20-53 164,85 188 611,-98-234-703,7 24 0,-10-26 142,1 0 0,11 22-1,-6-25-249,-8-12-1723,-6-9-2356,-4-2-273,-1 0 1483</inkml:trace>
</inkml:ink>
</file>

<file path=ppt/ink/ink3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12:14.3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20 5152,'-22'12'2336,"17"-9"-2048,0-3 2048,10 0-1344,0 0 512,8 0-896,9-3 352,6-2-544,12-7-96,5 9-192,5-6 64,-5 9-128,-1-3 128,1 3-128</inkml:trace>
</inkml:ink>
</file>

<file path=ppt/ink/ink3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12:14.8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62 24 3808,'-30'-11'1227,"29"11"-1210,1 0 0,0 0 1,0-1-1,-1 1 0,1 0 1,0 0-1,0 0 0,-1 0 1,1 0-1,0-1 0,-1 1 1,1 0-1,0 0 0,0 0 1,-1 0-1,1 0 0,0 0 1,-1 0-1,1 0 0,0 0 1,-1 0-1,1 1 0,0-1 1,0 0-1,-1 0 0,1 0 1,-1 0-1,-9 4 799,-2-1 4554,131-11-421,-64 2-4511,-1 3-1,1 2 0,100 11 1,-110-5-81,-27-2-240</inkml:trace>
</inkml:ink>
</file>

<file path=ppt/ink/ink3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12:15.7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25 991 4896,'-16'3'653,"8"-3"1506,20-10 1178,12-7-2719,-1-1 0,0-2 0,-1 0 0,-1-1-1,-2-1 1,32-44 0,31-73 309,9-14-227,-87 146-681,-1 3-26,0-1 0,0 1-1,0 0 1,0 0 0,1 0 0,0 0-1,0 0 1,0 1 0,7-6-1,-10 9 5,0 0 0,-1 0-1,1 0 1,0-1-1,0 1 1,0 0-1,-1 0 1,1 0-1,0 0 1,0 0-1,-1 0 1,1 1-1,0-1 1,0 0-1,-1 0 1,1 0-1,0 1 1,-1-1-1,1 0 1,0 1-1,-1-1 1,1 1-1,0-1 1,-1 1-1,1-1 1,-1 1-1,1-1 1,-1 1-1,1-1 1,-1 1-1,1 1 1,2 1 6,-1 1-1,0-1 1,0 1-1,0 0 1,1 4-1,3 12-11,0 1-1,-2 0 0,4 42 0,-5 66 151,-3-91 85,-2 0-1,-9 47 1,10-82-161,0 1-1,0 0 0,0-1 1,-1 1-1,1 0 1,-1-1-1,0 0 1,-4 6-1,6-8-45,-1 0 0,0 0 0,0 0 0,0 0 0,0 0 0,0-1 0,0 1 0,0 0 0,0 0 0,0-1 0,0 1-1,0-1 1,0 1 0,0-1 0,-1 1 0,1-1 0,0 0 0,0 0 0,-1 1 0,1-1 0,0 0 0,0 0 0,-1 0 0,1 0 0,0-1 0,0 1 0,-1 0 0,1-1 0,0 1 0,0 0 0,0-1-1,-3 0 1,-5-6 35,0 1 0,1-1-1,-1 0 1,1-1-1,1 0 1,-1 0 0,1-1-1,-7-11 1,6 8-133,-2 0-1,0 0 1,-15-13 0,43 33-513,-8-2 582,0 1 0,1-2-1,0 1 1,0-1 0,1-1 0,-1 0 0,1-1 0,0 0 0,13 1-1,-12-2 41,0-1 0,0-1 0,0 0 0,0-1 0,0 0 0,0-1 0,0-1 0,0 0 0,-1-1 0,1 0 0,-1 0 0,15-9 0,-10 2 29,1-1 0,-1-1 1,-1 0-1,0-1 0,21-25 1,63-88 277,-94 119-316,16-21 12,-2-1-1,-2-1 1,0 0 0,-2-1-1,-2-1 1,-1-1-1,-1 0 1,-2 0-1,9-58 1,-14 63-80,-2 0 0,0 0-1,-2 0 1,-2 0 0,-4-37 0,2 60-184,-1 11 41,-4 18-42,7-20 218,-9 38 4,0 1 0,3 0 0,2 1 0,1 0-1,3 0 1,4 51 0,5-12 105,3-1 0,29 106 0,-8-71 625,-31-112-810,1 1 1,0-1-1,-1 1 1,5 5 0,-6-10 16,0 0 1,0 1-1,0-1 1,1 0-1,-1 1 1,0-1-1,1 0 1,-1 1-1,0-1 1,1 0 0,-1 1-1,0-1 1,1 0-1,-1 0 1,0 0-1,1 1 1,-1-1-1,1 0 1,-1 0-1,1 0 1,-1 0-63,1 0 0,-1 0 0,1 0 1,-1-1-1,1 1 0,-1 0 0,0-1 0,1 1 0,-1 0 0,0-1 1,1 1-1,-1 0 0,0-1 0,1 1 0,-1 0 0,0-1 1,0 1-1,0-1 0,1 1 0,-1-1 0,0 1 0,0-1 0,0 0 1,5-13-2186</inkml:trace>
</inkml:ink>
</file>

<file path=ppt/ink/ink3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12:16.1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33 6240,'-11'3'858,"9"-2"-527,-1 0-1,1 0 1,-1-1 0,0 1 0,1-1-1,-1 1 1,-4-1 0,44-2 4467,29-4-3036,15-1-1176,67 0 133,99-7-9,-187 9-1235,-21 7-3968,-11 5 1496</inkml:trace>
</inkml:ink>
</file>

<file path=ppt/ink/ink3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12:21.5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225 116 2976,'1'-1'86,"-1"0"-1,1 0 1,0 1 0,0-1-1,-1 0 1,1 0 0,0 1 0,0-1-1,0 0 1,0 1 0,0-1-1,0 1 1,0-1 0,7 0 6559,-14 1-6491,0 1-1,1 0 1,-1 1-1,0 0 1,0-1-1,1 2 1,-1-1 0,1 1-1,0 0 1,-1 0-1,1 0 1,1 1 0,-1-1-1,0 1 1,-5 8-1,-9 8 195,-32 47-1,49-65-326,-12 18 83,-27 40 250,37-53-282,0 1 1,0 0-1,1 0 1,0 0-1,0 0 1,-1 11 0,3-18-48,1 0 1,0 0 0,0-1 0,-1 1 0,1 0 0,0 0-1,0 0 1,0 0 0,0-1 0,0 1 0,0 0 0,0 0 0,1 0-1,-1-1 1,0 1 0,0 0 0,1 0 0,-1 0 0,0-1-1,1 1 1,-1 0 0,1-1 0,-1 1 0,1 0 0,-1-1-1,1 1 1,-1 0 0,1-1 0,0 1 0,-1-1 0,1 1 0,0-1-1,-1 0 1,1 1 0,0-1 0,0 0 0,-1 1 0,1-1-1,0 0 1,0 0 0,0 0 0,0 1 0,-1-1 0,1 0-1,0 0 1,0 0 0,0-1 0,-1 1 0,1 0 0,0 0 0,1-1-1,4 0 123,1-1 0,-1 1-1,0-2 1,0 1-1,6-4 1,1-1-47,-1-1 0,0-1 0,0 0 0,0 0 0,-1-1 0,-1-1 0,0 0 0,0 0 0,-1-1 0,-1 0 0,0-1 0,12-25 0,-4 1-92,-1-1 0,-3 0 0,12-56 0,-19 71-132,-5 23 119,0 0 0,0-1 0,0 1-1,0 0 1,0 0 0,1-1-1,-1 1 1,0 0 0,0-1-1,0 1 1,0 0 0,0 0-1,0-1 1,1 1 0,-1 0 0,0 0-1,0 0 1,0-1 0,1 1-1,-1 0 1,0 0 0,0 0-1,1-1 1,-1 1 0,1 0-1,2 6-88,3 19-25,-5-20 105,1 9-28,6 33 213,2-1 0,23 65 0,-26-96-49,-1 0 0,2 0 0,0 0 0,14 17 0,-15-24-56,-1 1 0,2-2 1,-1 1-1,1-1 0,0-1 0,1 1 0,16 9 0,-21-14-4,-1 0 0,1-1-1,0 1 1,0-1 0,-1 1-1,1-1 1,0 0 0,0-1 0,0 1-1,0-1 1,0 1 0,0-1-1,0-1 1,0 1 0,0 0 0,0-1-1,5-1 1,-5 1-429,0-1 0,0 0 0,0 0 0,-1 0 0,7-5 0,-8 6 6,0-1-1,0 0 0,0 0 0,-1 0 1,1 0-1,-1 0 0,1 0 0,-1 0 0,0 0 1,0 0-1,0-1 0,0 1 0,0-1 0,0 1 1,-1 0-1,1-1 0,-1 1 0,0-1 1,0-4-1,1-1-701,4-33-2996</inkml:trace>
</inkml:ink>
</file>

<file path=ppt/ink/ink3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12:23.5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5 594 3488,'0'0'68,"0"0"-1,0 0 1,-1 0 0,1 0-1,0 1 1,0-1 0,-1 0-1,1 0 1,0 0 0,0 0 0,0 1-1,-1-1 1,1 0 0,0 0-1,0 1 1,0-1 0,0 0-1,-1 0 1,1 1 0,0-1-1,0 0 1,0 0 0,0 1 0,0-1-1,0 0 1,0 1 0,0-1-1,0 0 1,0 0 0,0 1-1,0-1 1,0 0 0,0 1 0,0-1-1,0 0 1,0 0 0,0 1-1,0-1 1,0 0 0,1 1-1,-1-1 1,0 0 0,0 0-1,0 0 1,0 1 0,1-1 0,-1 0-1,0 0 1,1 1 0,0-1 193,-1 0 1,1 0 0,0 1 0,0-1-1,0 0 1,0 0 0,0 0 0,-1 0-1,1 0 1,0-1 0,0 1 0,0 0-1,0 0 1,-1 0 0,1-1 0,1 0-1,5-2 511,-1-1 0,0 0 0,-1 0-1,9-8 1,-1-1 56,21-28 0,-26 29-628,0-1 1,0 0-1,5-16 1,-5 12-91,17-39 380,20-74 0,-30 81-340,2 0-1,33-65 1,-49 113-161,0-1-1,-1 0 1,1 1-1,0-1 1,0 1-1,0-1 1,1 1-1,-1-1 1,0 1-1,0 0 1,1 0-1,-1-1 1,1 1-1,-1 0 1,1 0 0,0 0-1,-1 1 1,1-1-1,0 0 1,-1 1-1,1-1 1,0 1-1,0-1 1,3 1-1,-3 0 2,0 1 0,1 0 0,-1-1 0,0 1-1,0 0 1,1 1 0,-1-1 0,0 0 0,0 0 0,0 1-1,0-1 1,0 1 0,-1 0 0,1 0 0,0-1 0,-1 1-1,1 0 1,1 3 0,8 14 8,0 0 0,-1 1-1,10 26 1,18 67-55,-32-94 27,3 9 181,-1 1-1,-1 0 0,-2 1 1,3 53-1,-8-81-140,0 4 58,0 1-1,0-1 1,-1 1-1,0-1 1,-1 7-1,1-12-47,1 1 0,-1 0 0,0-1 0,0 1 0,0-1 0,0 1 0,0-1 0,0 1 0,0-1 0,0 0 0,0 1 0,-1-1 0,1 0 0,0 0 0,-1 0 0,1 0 0,-1 0 0,0 0 0,1-1 0,-1 1 0,1 0 0,-4 0 0,-1 0 15,0 0 1,0 0 0,0 0 0,0-1-1,0 0 1,0 0 0,0-1 0,0 1-1,-6-3 1,-5-1 160,-29-13-1,-1 0-21,18 5-211,-41-20 0,24 9-65,46 24-151,21 7 28,21 7-1,-11-7 238,0-2 0,0-1 0,0-1 0,33 0-1,-54-4 19,0-1 0,-1 0 0,1 0 0,-1-1 0,1 0 0,-1-1 0,0 0 0,0-1 0,0 0-1,0 0 1,-1-1 0,1 0 0,-1 0 0,-1-1 0,1 0 0,-1 0 0,13-15 0,0-3 91,-2-2-1,29-52 1,0-34 73,-22 46-142,-14 36-54,-7 20-79,0-1 0,9-14-1,-23 108-286,4-38 214,-2 85-1,8-120 202,1 1 0,0 0-1,0-1 1,1 0 0,0 1 0,4 11-1,-5-20-17,0 1 0,0 0-1,1 0 1,-1-1 0,0 1-1,1-1 1,0 1 0,-1-1 0,1 0-1,0 0 1,0 0 0,0 0-1,1 0 1,-1 0 0,0 0-1,1-1 1,-1 1 0,1-1-1,0 0 1,-1 1 0,1-1 0,0 0-1,0-1 1,0 1 0,-1-1-1,1 1 1,5-1 0,-3 0 20,0-1 0,-1 1 0,1-1 1,0-1-1,0 1 0,-1-1 0,1 1 1,-1-1-1,1-1 0,-1 1 0,0 0 0,0-1 1,6-5-1,2-3 5,0-1 1,-1 0-1,10-14 0,10-18 4,-3-1 1,24-52-1,-23 41-41,-17 32-89,16-40 0,-26 56-164,-6 20 56,0 14 187,1 0 1,1 0-1,1 0 0,2 0 0,0 0 0,2 0 0,0 0 0,15 49 0,-16-68 26,0-1 0,1 1 0,0-1 0,4 7 0,-7-12-18,1 0 0,0 0-1,-1 1 1,1-1 0,0 0-1,0 0 1,0 0-1,0 0 1,0 0 0,0-1-1,0 1 1,0 0 0,1 0-1,-1-1 1,0 1-1,0 0 1,1-1 0,-1 0-1,0 1 1,1-1 0,-1 0-1,0 1 1,1-1-1,-1 0 1,0 0 0,3 0-1,-2-1 22,1 0 0,0 0 0,-1 0 0,1 0 0,-1 0 0,1-1 0,-1 1 0,1-1-1,-1 1 1,0-1 0,0 0 0,0 0 0,0 0 0,0 0 0,0 0 0,-1-1 0,3-3-1,2-4 6,-2 0-1,1 0 0,3-12 0,-5 13-73,11-32 33,20-51-55,-28 78 1,1 0 0,1 1 0,0 0-1,12-16 1,-19 28 49,-1 0-1,1 1 1,0-1-1,-1 0 0,1 0 1,0 1-1,0-1 1,-1 0-1,1 1 0,0-1 1,0 1-1,0-1 1,0 1-1,0-1 0,0 1 1,0 0-1,-1-1 1,1 1-1,0 0 1,0 0-1,2 0 0,-2 0-1,0 0-1,-1 0 0,1 1 0,0-1 0,0 1 1,0-1-1,-1 1 0,1-1 0,0 1 0,0-1 1,-1 1-1,1 0 0,0-1 0,-1 1 0,1 0 1,-1 0-1,1-1 0,0 2 0,1 4-7,1-1 0,-1 0-1,-1 1 1,1-1-1,-1 1 1,1 6 0,4 128 40,1-3 264,-6-106 127,-1-31-405,0 0 0,0 0 1,0 0-1,0 0 0,0-1 0,0 1 0,1 0 0,-1 0 0,0 0 0,0 0 0,0 0 0,0 0 0,1 0 0,-1 0 0,0 0 1,0 0-1,0 0 0,0 0 0,1 0 0,-1 0 0,0 0 0,0 0 0,0 0 0,0 0 0,1 0 0,-1 0 0,0 0 0,0 0 1,0 0-1,0 0 0,0 0 0,1 0 0,-1 0 0,0 0 0,0 1 0,0-1 0,0 0 0,0 0 0,0 0 0,1 0 0,-1 0 1,0 0-1,0 1 0,0-1 0,0 0 0,0 0 0,0 0 0,0 0 0,0 1 0,0-1 0,0 0 0,0 0 0,0 0 0,0 0 1,0 0-1,0 1 0,0-1 0,0 0 0,0 0 0,11-14 89,-10 12-54,50-83-11,22-30 95,-66 105-118,5-6-58,1 0 0,21-20 0,-31 32 12,1 0 0,0 1 1,0 0-1,1 0 0,-1 0 0,1 1 0,-1-1 1,1 1-1,0 0 0,0 0 0,0 1 1,0-1-1,0 1 0,0 0 0,6 0 1,-9 2 22,0-1 0,0 0 0,0 1 0,0-1 0,1 1 0,-1 0 0,0 0 0,0 0 0,-1 0 1,1 0-1,0 0 0,0 0 0,0 1 0,-1-1 0,1 1 0,-1-1 0,1 1 0,-1-1 0,1 1 0,-1 0 1,0 0-1,0 0 0,0 0 0,0 0 0,0 0 0,-1 0 0,2 3 0,1 6-12,0 1-1,0 0 0,1 18 1,-4-28 23,2 20 16,-2 1-1,-3 25 1,2-28 59,0 0 0,3 33 0,-1-44 79,2 4 238,1-13-231,3-9-68,3-7-59,-1-1-1,-1 0 1,8-24 0,-10 24-57,1 1 1,0 0-1,1 0 0,15-22 0,-21 36-8,-1-1 0,1 1 1,0 0-1,-1 0 0,1 0 1,0 0-1,0 1 0,1-1 1,-1 1-1,0-1 0,0 1 0,1-1 1,-1 1-1,4-1 0,-4 2 16,0 0-1,0 0 0,-1 0 1,1 0-1,0 1 0,0-1 1,-1 1-1,1-1 0,0 1 0,-1-1 1,1 1-1,-1 0 0,1 0 1,-1 0-1,1 0 0,-1 0 1,1 0-1,-1 0 0,0 0 1,0 1-1,1-1 0,1 3 1,8 13-10,0 0 0,0 0 0,-2 1 1,9 22-1,3 5 154,-16-35 13,0-1 0,1 1 0,8 10 0,-12-18-219,0 1 0,0-1 0,0 0 0,1 0 1,-1 1-1,1-2 0,-1 1 0,1 0 0,0 0 1,0-1-1,0 0 0,0 1 0,0-1 0,0 0 0,4 0 1,25 3-7076,-14 0 3515</inkml:trace>
</inkml:ink>
</file>

<file path=ppt/ink/ink3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12:50.1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129 775 2400,'1'-5'67,"-2"-10"2261,2 15-2278,-1 0 0,0 0 0,0 0 0,0 0 0,0 0 0,0-1 0,0 1 0,0 0 0,0 0 0,0 0 0,0 0 0,0 0 0,0 0 0,0-1 0,0 1 0,0 0 0,0 0 0,0 0 0,0 0 0,0 0 0,0 0 0,0-1 0,0 1 0,0 0 0,0 0 0,0 0 0,0 0 0,0 0 0,-1 0 0,1 0 0,0 0 0,0-1-1,0 1 1,0 0 0,0 0 0,0 0 0,0 0 0,0 0 0,0 0 0,-1 0 0,1 0 0,0 0 0,0 0 0,0 0 0,0 0 0,0 0 0,0 0 0,-1 0 0,1 0 0,0 0 0,0 0 0,0 0 0,0 0 0,0 0 0,0 0 0,-1 0 0,1 0 0,0 0 0,0 0 0,0 0 0,0 0 0,0 0 0,0 0 0,0 0 0,-1 0 0,1 0 0,-8 5 1286,7-4-1300,0-1-1,0 1 0,0-1 1,0 1-1,0 0 0,0-1 1,0 1-1,0 0 0,0 0 1,0-1-1,0 1 0,1 0 1,-1 0-1,-1 2 0,-4 11 31,1 1-1,0-1 1,0 1-1,2 0 1,0 1-1,-1 15 1,4-30-61,-25 268 993,22-217-892,-1 123 481,5-163-501,0 7 229,0 1 1,-1-1 0,0 0-1,-6 32 1,4-46 156,0-5 195,-4-14 440,6 13-1081,-5-16 230,-4-35 1,7 38-258,-4-51-18,3 0 0,6-72 0,-3 129 33,16-179 132,-11 154-133,2 1 0,1 0 0,19-48-1,-23 70-18,0 1 0,1 0-1,0 0 1,1 0 0,0 1-1,0 0 1,1 0 0,0 0-1,14-10 1,-16 13-17,1 1 0,0 0 0,0 1 0,0 0-1,1 0 1,-1 0 0,1 0 0,0 1 0,-1 0 0,1 1-1,0-1 1,0 1 0,0 1 0,12-1 0,-12 2 22,1 0-1,-1 0 1,-1 1 0,1-1 0,0 2-1,0-1 1,-1 1 0,1 0 0,-1 0 0,0 0-1,0 1 1,0 0 0,0 1 0,-1-1-1,1 1 1,-1 0 0,0 0 0,-1 1-1,0-1 1,1 1 0,-2 0 0,1 0 0,-1 0-1,0 1 1,5 13 0,-1-1 103,-1 2 1,-1-1-1,-1 1 0,-1-1 1,0 1-1,-1 0 1,-2 0-1,0 0 0,-4 23 1,4-41-50,-1 0 0,1 0 0,-1 1 0,0-1 0,-1 0 0,1 0 0,-4 5 0,5-7-38,-1 0-1,1 0 1,-1 0-1,0-1 0,0 1 1,1 0-1,-1-1 1,0 1-1,0 0 1,0-1-1,0 1 1,0-1-1,0 0 1,0 1-1,0-1 1,0 0-1,0 0 1,0 1-1,0-1 1,0 0-1,0 0 1,0 0-1,0 0 1,0 0-1,0 0 1,0-1-1,0 1 1,0 0-1,-2-1 0,-9-4 12,1 0-1,-1-1 0,1 0 0,0-1 1,-10-8-1,8 6-14,1 0 1,-1 2-1,-17-9 1,18 11-17,7 3-57,1 0 0,-1 0 0,0 0 1,0 1-1,0-1 0,-8 0 0,22 11-220,-4-6 267,1 1-1,-1-1 1,1 0 0,0-1 0,0 1-1,1-1 1,-1 0 0,0 0 0,1-1 0,-1 0-1,1 0 1,-1-1 0,1 0 0,-1 0 0,1 0-1,11-3 1,5-2 14,0-2 1,-1 0-1,32-16 0,-17 8 7,101-42 191,179-71 395,-274 108-482,-33 14-113,1 1 0,-1 1 1,1 0-1,16-4 0,-21 8 110,-7 4 10,-12 10 64,1-2-186,-87 144-54,57-86-95,28-47 180,0 1-1,1 0 1,2 1 0,0 0 0,-10 41-1,20-63 4,0 1 0,1 0-1,0-1 1,-1 1-1,1-1 1,1 1 0,-1 0-1,0-1 1,1 1-1,0-1 1,0 1 0,2 6-1,-2-9-4,0 0 0,0 1 0,0-1 0,-1 0-1,1 0 1,0 0 0,0 0 0,1 0 0,-1 0-1,0 0 1,0 0 0,0 0 0,1-1 0,-1 1-1,0 0 1,1-1 0,-1 1 0,1-1 0,-1 1-1,1-1 1,-1 0 0,0 0 0,1 0 0,-1 1-1,1-2 1,-1 1 0,1 0 0,-1 0 0,1 0-1,-1-1 1,1 1 0,2-1 0,-1-1 13,1 1 1,0-1-1,-1 0 0,1 0 1,-1 0-1,0 0 1,0-1-1,0 1 1,0-1-1,0 1 1,0-1-1,3-5 0,2-4 16,-1 1 0,8-18 0,4-16 33,-2 0 1,14-60-1,-10 33-9,0-23-238,-20 90 119,0-3-315,-4 21 232,-4 25 47,7-32 75,-2 36 23,4 62 0,-1-91 5,0 0 0,2 0 1,0-1-1,0 1 0,1-1 0,0 1 0,1-1 0,1-1 0,8 15 0,-13-24-36,1 1 39,0 0 0,0-1 0,0 1 0,1-1 1,2 4-1,-4-6-16,-1 1 0,1-1 0,0 1 0,-1-1 0,1 0 0,0 1 0,-1-1 0,1 0 0,0 1 0,0-1 1,-1 0-1,1 0 0,0 0 0,0 1 0,-1-1 0,1 0 0,0 0 0,0 0 0,-1-1 0,1 1 0,0 0 0,0 0 1,0 0-1,-1 0 0,1-1 0,0 1 0,-1 0 0,1-1 0,0 1 0,-1 0 0,2-2 0,5-5 38,0-1-1,-1 0 0,0 0 0,0-1 1,-1 1-1,7-16 0,-3 5 33,25-40-13,3 2 1,75-92-1,-48 86-320,-59 56 132,-3 3-42,-1 6 79,0-1 84,-1 0 0,0 0-1,1 0 1,-1 0 0,1 0 0,-1 0 0,1 0 0,-1 0 0,1 0 0,0 0 0,1 1 0,5 9-9,0 12-76,-1 0 1,4 36 0,-8-41 109,1 0 0,1 0 0,0-1-1,1 1 1,12 27 0,-16-44-29,7 15-25,16 23 1,-21-35 44,0-1 0,0 1 0,0 0 0,0-1 0,1 0 0,0 0 0,-1 0-1,1 0 1,0 0 0,1-1 0,3 3 0,-5-5-2,-1 1-1,1-1 0,0 1 1,-1-1-1,1 0 0,-1 0 0,1 0 1,-1 0-1,1 0 0,0-1 1,-1 1-1,1-1 0,-1 0 1,0 1-1,1-1 0,-1 0 0,1-1 1,-1 1-1,0 0 0,0-1 1,0 1-1,0-1 0,0 1 0,3-4 1,4-5 13,-1 0 1,1 0 0,9-17-1,-16 24-28,69-102-87,-67 101 102,-1-1-1,0 0 0,0 0 0,-1-1 1,0 1-1,3-10 0,-4 14-24,-1 1 5,0 0-1,-1-1 1,1 1-1,1 0 0,-1 0 1,0-1-1,0 1 1,0 0-1,0 0 1,0-1-1,0 1 0,0 0 1,0 0-1,0-1 1,0 1-1,0 0 0,1 0 1,-1 0-1,0-1 1,0 1-1,0 0 1,0 0-1,1 0 0,-1 0 1,0-1-1,0 1 1,0 0-1,1 0 0,-1 0 1,0 0-1,0 0 1,1 0-1,-1 0 0,0-1 1,0 1-1,0 0 1,1 0-1,-1 0 1,1 0-1,0 0 13,0 0 0,0 0 0,0-1 1,0 1-1,0-1 0,0 1 0,0-1 0,0 1 0,0-1 0,0 1 0,0-1 1,0 0-1,-1 0 0,1 1 0,0-1 0,0 0 0,-1 0 0,1 0 1,0 0-1,-1 0 0,1 0 0,0-2 0,5-6 2,8-10 38,-1 0-1,-1 0 1,-1-1-1,10-24 1,-10 22-56,7-22 94,25-87 0,-33 98-50,3-10-14,11-36 87,24-138 0,-46 205-139,-1 8-8,0-1 0,0 1-1,-1-1 1,1 0-1,-1 1 1,0-1-1,-1 0 1,1 1-1,-1-1 1,0 0-1,-2-5 1,3 10 31,0-1 0,0 1 0,0 0 0,-1-1-1,1 1 1,0 0 0,0-1 0,-1 1 0,1 0 0,0 0 0,-1-1 0,1 1 0,0 0-1,0 0 1,-1 0 0,1-1 0,-1 1 0,1 0 0,0 0 0,-1 0 0,1 0-1,0 0 1,-1 0 0,1 0 0,-1 0 0,1 0 0,0 0 0,-1 0 0,-12 6-109,-4 13-21,11-9 112,0 1 0,0 0-1,-5 17 1,8-20 20,-10 31-84,-10 54-1,12-46 34,-6 24-45,-12 114 0,26-159 106,2 0 0,2 0 1,0 0-1,1 1 0,2-2 0,0 1 1,17 49-1,-14-54 9,14 25 1,-18-41 7,0 0 0,0 0 0,1 0 1,-1 0-1,1 0 0,0-1 0,1 1 0,-1-1 1,7 5-1,-9-8 2,1 0-1,-1 0 1,0 0 0,0 0 0,1-1 0,-1 1 0,1-1 0,-1 1 0,0-1 0,1 0 0,-1 0-1,1 0 1,-1 0 0,1 0 0,-1 0 0,0-1 0,1 1 0,-1-1 0,0 0 0,1 0 0,-1 0-1,0 0 1,0 0 0,0 0 0,0-1 0,4-2 0,3-3 31,0-1 0,0-1 0,15-18 0,-16 17 29,91-105 49,-80 91-207,-13 16 74,1-1 0,0 1 0,9-8 0,-9 10-92,0 1-256,-6 6 339,-1-1-1,1 0 0,-1 1 1,1-1-1,-1 1 0,1-1 1,-1 1-1,1-1 0,-1 1 1,1-1-1,-1 1 0,1-1 1,-1 1-1,0 0 0,0-1 1,1 1-1,-1 0 0,2 5-17,0-1-1,0 0 0,-1 1 0,0-1 0,0 1 1,0 7-1,3 10-23,5 34 63,-6-29 33,2-1-1,0 0 1,2 0-1,14 34 1,-6-38 77,-14-22-110,-1 0 0,1 0 0,0 0 0,0 0 0,0 0 0,0 0 0,0 0 0,0-1 0,1 1 0,-1 0 0,0-1 0,0 1 0,0-1-1,1 1 1,-1-1 0,0 0 0,1 1 0,-1-1 0,0 0 0,2 0 0,0 0 14,-1-1 1,0 0-1,1 0 1,-1 0-1,0 0 0,1 0 1,-1 0-1,0 0 1,0-1-1,0 1 0,0-1 1,0 1-1,0-1 1,1-2-1,26-33 82,-15 16-73,2 0-36,1 1 0,1 1 1,1 0-1,0 1 0,2 1 1,0 1-1,27-15 0,158-69 1,-198 97-8,-4 2 14,0-1 1,0 1-1,0-1 1,0 0 0,-1 0-1,7-6 1,-66 41-285,43-23 256,1-1-1,0 2 0,0 0 1,1 0-1,0 1 0,1 0 1,-15 24-1,13-16 32,-15 36 1,24-48 5,1-1 0,-1 1 0,1 0 0,1 0 0,-1 0 0,1 0 1,0 0-1,2 15 0,-1-22-2,0 1 0,0-1 0,0 1 0,1-1 0,-1 1 0,1-1 1,-1 1-1,1-1 0,0 1 0,-1-1 0,1 0 0,2 3 0,-3-4-3,1 1-1,0-1 1,-1 1-1,1-1 0,0 0 1,0 1-1,-1-1 0,1 0 1,0 1-1,0-1 1,0 0-1,-1 0 0,1 0 1,0 0-1,0 0 0,0 0 1,0 0-1,-1 0 1,1 0-1,0 0 0,0 0 1,0-1-1,-1 1 0,1 0 1,0 0-1,0-1 1,-1 1-1,2-1 0,5-4 43,0 1-1,0-1 1,-1 1-1,1-2 0,7-8 1,29-36 199,-27 31-192,8-13 28,27-48 0,-13 19-405,-38 61 314,0 0 1,0 0-1,0 0 1,0 0-1,0 1 1,0-1-1,0 0 1,0 0-1,0 0 1,0 0-1,0 0 1,0 0-1,0 0 1,0 0-1,0 0 1,0 0-1,0 0 0,0 0 1,0 1-1,0-1 1,0 0-1,0 0 1,0 0-1,0 0 1,1 0-1,-1 0 1,0 0-1,0 0 1,0 0-1,0 0 1,0 0-1,0 0 1,0 0-1,0 0 0,0 0 1,0 0-1,0 0 1,0 0-1,0 0 1,0 0-1,1 0 1,-1 0-1,0 0 1,0 0-1,0 0 1,0 0-1,0 0 1,0 0-1,0 0 1,0 0-1,0 0 0,0 0 1,0 0-1,0 0 1,0 0-1,1 0 1,-1 0-1,0 0 1,0 0-1,0 0 1,0 0-1,0 0 1,0 0-1,0 0 1,0 0-1,0 0 1,0 0-1,0-1 0,2 13-107,-2 16 76,0-25 30,1 9-5,0-1-1,1 1 0,0 0 1,1 0-1,0-1 0,1 0 1,0 1-1,1-1 0,0-1 1,0 1-1,14 18 0,-16-26 20,-1 0-1,1 0 0,0 0 0,0-1 1,0 1-1,5 3 0,-6-5 1,-1 0 0,1 0-1,0 0 1,-1-1 0,1 1-1,0 0 1,0-1 0,0 1 0,0-1-1,0 0 1,0 1 0,-1-1 0,1 0-1,0 0 1,3-1 0,-1 0 13,0 0 0,0-1 0,0 0 0,0 0 0,0 0 0,-1 0 0,1 0 0,0-1 0,-1 0 0,5-4 0,5-6 121,12-18 0,-19 23-117,81-105 49,-70 88-57,0-1 1,24-52-1,13-56 55,-26 51-38,30-152-1,-55 216-62,0-1-1,0-26 1,-3 43 7,0-1 1,0 1-1,-1 0 0,1 0 1,-1 0-1,1 0 1,-3-4-1,3 6 12,0 1 0,-1-1 0,1 1 1,0-1-1,0 1 0,-1-1 0,1 1 1,0 0-1,-1-1 0,1 1 0,-1 0 0,1-1 1,0 1-1,-1 0 0,1 0 0,-1-1 0,1 1 1,-1 0-1,1 0 0,-1 0 0,0-1 0,0 1-4,0 0-1,0 1 0,0-1 0,0 0 0,0 0 0,0 1 0,0-1 0,0 0 0,0 1 0,1-1 0,-1 1 0,0-1 0,0 1 0,0 0 1,-1 0-1,-5 6-25,0 0 1,1 0-1,0 1 0,0 0 1,0 0-1,1 0 1,0 1-1,1 0 1,0 0-1,-3 10 1,-5 18 49,-8 46 0,19-79-15,0 0 5,-32 181-130,31-164 134,1 1 0,0-1 1,2 1-1,1-1 1,0 0-1,10 37 1,-8-46-5,1 0 1,0-1-1,0 1 1,2-1 0,-1-1-1,2 1 1,-1-1-1,1 0 1,11 10 0,-17-18-264,0 0 1,0 0 0,0 0 0,1-1-1,-1 1 1,1 0 0,4 1-1,-6-2-95,1-1 0,0 0 0,-1 0 0,1 0 1,-1 0-1,1 0 0,-1 0 0,1 0 0,-1 0 0,1 0 0,-1-1 0,1 1 0,-1-1 0,2 0 0,15-3-2507</inkml:trace>
</inkml:ink>
</file>

<file path=ppt/ink/ink3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12:50.4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84 5312,'-13'0'2400,"18"-7"-2080,-2-1-96,10 3-192,6-10 64,7-2-64,-2-3-2208,2 9 1184</inkml:trace>
</inkml:ink>
</file>

<file path=ppt/ink/ink3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12:50.8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1 440 5984,'8'-5'2688,"113"-10"-2336,-58-1 1152,1 1-896,62-30 544,3 2-672,34-25-128,-10 11-224,8 1-32,-21 13-32,-6 6 448,-26 9-288,-13 16-5216,-23 12 2688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1:27.7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439 11 1728,'-5'-1'4282,"3"-3"-2912,2 4-1372,0 0 1,0 0-1,0 0 0,0 0 1,0 0-1,0 0 0,0 0 1,0 0-1,0-1 0,0 1 1,0 0-1,0 0 0,-1 0 1,1 0-1,0 0 0,0 0 1,0 0-1,0 0 0,0 0 1,0 0-1,0 0 0,0 0 1,0 0-1,0 0 0,0 0 1,0 0-1,-1 0 0,1 0 1,0 0-1,0 0 1,0 0-1,0 0 0,0 0 1,0 0-1,0 0 0,0 0 1,0 0-1,0 0 0,-1 0 1,1 0-1,0 0 0,0 0 1,0 0-1,0 0 0,0 0 1,0 0-1,0 0 0,0 0 1,0 0-1,0 0 0,0 0 1,0 0-1,0 0 0,-1 0 1,1 0-1,0 0 0,0 1 1,0-1-1,0 0 0,0 0 1,0 0-1,0 0 0,0 0 1,0 0-1,0 0 0,0 0 1,0 0-1,0 0 0,0 1 1,0-1 21,0 0 1,0 0-1,-1 0 1,1 0-1,0 0 1,0 0-1,-1 0 1,1 0-1,0 0 1,0 0-1,0 0 1,-1 0-1,1 0 1,0 0-1,0 0 1,-1-1-1,1 1 1,0 0-1,0 0 1,0 0-1,-1 0 1,1 0 0,0 0-1,0-1 1,0 1-1,0 0 1,0 0-1,-1 0 1,1 0-1,0-1 1,0 1-1,0 0 1,0 0-1,0 0 1,0-1-1,0 1 1,0 0-1,-1 0 1,1 0-1,0-1 1,0 1-1,0 0 1,0 0-1,0-1 1,0 1-1,0-1-94,-3 2 96,5 1 100,-1-2 27,-14 0-10,12 2-114,0-1-1,-1 0 1,1 0-1,0 0 1,-1 0-1,1-1 1,-1 1-1,1 0 1,-3 0 0,-7 6 166,-1 1-45,0 0 0,-15 7 0,17-10-77,1 0 0,-1 1 1,1 0-1,1 0 0,-1 1 1,-10 11-1,-14 22 99,1 1 0,2 2 0,-29 57 0,40-64 8,2 1 0,1 1 0,3 1 0,-16 68 0,25-86-88,2 0-1,1 0 1,1 0 0,0 0 0,2 0-1,0 0 1,2 0 0,5 20 0,11 25 277,29 68 1,-49-134-367,26 55 435,1-1 0,54 77 0,-66-108-61,-6-10-101</inkml:trace>
</inkml:ink>
</file>

<file path=ppt/ink/ink3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12:51.8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367 39 6144,'0'-1'112,"1"1"1,-1 0 0,0-1-1,0 1 1,0-1-1,0 1 1,1 0-1,-1-1 1,0 1 0,0-1-1,0 1 1,0 0-1,0-1 1,0 1 0,0-1-1,0 1 1,0 0-1,0-1 1,0 1 0,0-1-1,0 1 1,0 0-1,-1-1 1,1 1-1,0-1 1,0 1 0,0 0-1,-1-1 1,1 1-1,0 0 1,0-1 0,-1 1-1,1 0 1,-3-3 463,6 7 262,-3-4-777,0 1-1,1-1 1,-1 1-1,0-1 1,0 1-1,0 0 0,1-1 1,-1 1-1,0-1 1,0 1-1,0 0 1,0-1-1,0 1 0,0-1 1,0 2-1,0 4 157,10 69 920,-3-11-242,-5-47-660,-1 0 0,-1-1-1,-3 27 1,0 11 245,3-31-288,1-10 21,-1 1 0,0-1 1,-1 0-1,-1 0 0,-5 23 1,6-35-170,1 1 0,-1-1-1,1 1 1,-1-1 0,0 0 0,1 0 0,-1 1 0,0-1 0,0 0 0,0 0 0,0 0-1,0 0 1,-2 2 0,2-3-22,0 1-1,0-1 1,0 0-1,0 0 1,0 0-1,1 1 1,-1-1-1,0 0 1,0 0-1,0 0 0,0 0 1,0-1-1,0 1 1,0 0-1,0 0 1,0 0-1,0-1 1,0 1-1,0 0 1,1-1-1,-1 1 1,0-1-1,0 1 1,0-1-1,1 0 1,-1 1-1,-1-2 1,-13-13 262,-24-29 0,24 27-218,-7-9 59,-1 2-1,-29-23 1,25 23-122,-45-39-286,61 52 285,0 0-1,1 0 1,1-1-1,-9-15 1,16 25 0,1 0 0,0 0 1,0 0-1,0 0 1,1 0-1,-1-1 0,0 1 1,1 0-1,-1 0 1,1 0-1,0-1 0,0 1 1,0 0-1,0 0 0,0 0 1,0-1-1,1 1 1,0-4-1,1 3-2,-1 0 0,1 0 1,-1 1-1,1-1 0,0 0 0,0 1 1,0 0-1,1-1 0,-1 1 0,0 0 0,5-3 1,5-2-6,-1 1 1,1 0 0,0 0 0,26-6-1,-18 6 33,1 2-1,0 0 0,0 2 1,23-1-1,86 8 300,105 31 500,-9 14 362,-225-49-1175,0-1 1,1 0-1,-1 1 0,0-1 0,0 0 0,1 0 0,-1 0 0,0 0 0,0 0 1,1 0-1,-1 0 0,0-1 0,0 1 0,0 0 0,1-1 0,-1 1 0,0-1 1,0 1-1,0-1 0,0 1 0,0-1 0,0 0 0,0 0 0,0 0 0,0 1 1,0-1-1,1-2 0,-1 1-588,0-1 0,0 0-1,0 0 1,0 0 0,0 0 0,-1 0 0,1-1 0,-1 1 0,0 0 0,0-4 0,-4-15-5368,0 1 1900</inkml:trace>
</inkml:ink>
</file>

<file path=ppt/ink/ink3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12:52.2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51 6 5408,'7'-5'2255,"-5"10"-296,-5 16 752,2-16-2260,-3 10 420,1 0 0,-7 15 0,4-15-546,-5 29 1,-9 79 191,20-118-869,-1 1 0,1-1 0,0 0 0,0 0 0,1 6 0,0-8-265,0 0 0,-1-1-1,1 1 1,1 0-1,-1-1 1,0 0 0,2 4-1,10 9-2400</inkml:trace>
</inkml:ink>
</file>

<file path=ppt/ink/ink3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12:52.6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469 0 3392,'0'0'44,"-1"0"0,1 0 1,0 0-1,0 1 0,0-1 1,-1 0-1,1 0 0,0 0 1,0 0-1,-1 0 0,1 0 0,0 0 1,0 1-1,0-1 0,-1 0 1,1 0-1,0 0 0,0 0 1,0 1-1,-1-1 0,1 0 0,0 0 1,0 0-1,0 1 0,0-1 1,0 0-1,0 0 0,0 1 1,0-1-1,0 0 0,-1 0 0,1 1 1,0-1-1,0 0 0,0 0 1,0 1-1,0-1 0,1 0 1,-1 0-1,0 1 0,0-1 0,0 0 1,0 2 125,0 0 1429,-2-2-1270,1 0 0,-1 1 0,0-1 0,0 0-1,1 1 1,-1 0 0,0-1 0,1 1 0,-1 0 0,1 0-1,-1 0 1,1 0 0,-2 1 0,-13 8 315,-7 0 96,-1-2 1,-25 6-1,32-10-565,1 1 1,-1 0 0,1 2 0,0-1-1,0 2 1,-27 17 0,41-24-163,1 0 1,0 0 0,-1 0-1,1 0 1,0 0 0,0 1-1,0-1 1,0 0 0,0 0-1,0 1 1,1-1 0,-1 1-1,0-1 1,1 1-1,-1-1 1,0 3 0,1-3-2,0 0 1,0 0 0,0 1-1,0-1 1,1 0-1,-1 0 1,0 1 0,1-1-1,-1 0 1,1 0-1,-1 0 1,1 1 0,-1-1-1,1 0 1,0 0-1,0 1 1,5 4 32,-1-1 0,1 0 0,0 0 0,1-1 0,9 7 0,-3-4-31,12 10 64,-3-4 53,-2 1 1,1 1-1,33 33 0,-42-34 106,0-1 0,16 27-1,-24-34-57,-1 1-1,1 0 0,-1 0 0,0 0 1,-1 1-1,0-1 0,0 1 0,1 13 1,-3-19-121,0 1-1,0 0 1,0 0 0,0-1 0,-1 1 0,1 0 0,-1-1 0,0 1-1,0 0 1,0-1 0,0 1 0,0-1 0,-1 1 0,1-1 0,-1 0-1,-2 4 1,0-2 5,-1 0 0,1 0 0,-1-1 0,1 1 0,-1-1 0,0 0 0,-8 3 0,-5 2 28,0-2 0,-1-1 0,-32 6-1,-136 17-260,105-25-4966,62-3 2587</inkml:trace>
</inkml:ink>
</file>

<file path=ppt/ink/ink3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12:54.1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256 1046 3808,'-15'4'1227,"14"-4"-1149,1 0 1,-1 1 0,1-1 0,0 0 0,-1 0 0,1 0 0,-1 0 0,1 0 0,-1 0 0,1 0 0,0 0 0,-1 0 0,1 0 0,-1-1-1,1 1 1,-1 0 0,1 0 0,0 0 0,-1 0 0,1-1 0,0 1 0,-1 0 0,1 0 0,-1-1 0,1 1 0,0 0 0,0-1 0,-1 1 0,1 0-1,0-1 1,0 1 0,-1 0 0,1-1 0,0 1 0,0-1 0,0 1 0,0 0 0,-1-1 0,1 1 0,0-1 0,0 1 0,0-1 0,0 1-1,0 0 1,0-1 0,0 1 0,0-1 0,0 1 0,0-1 0,1 1 0,-1 0 0,0-1 0,0 1 0,0-1 0,2-11 886,2-21 576,3 10-1105,1 0-1,1 1 1,11-22-1,40-59 408,10-19-238,-1-30 72,54-177 0,-120 321-654,12-36 248,14-67 0,-28 105-234,0 2-196,-4 9-52,1 0 182,-10 23 2,1 2 0,-8 30 0,-3 14-4,-12 13 57,-68 125 1,-96 145 256,168-302-194,-149 300 419,143-267 457,36-81-393,4-7-345,7-7-159,-9 6-12,37-28 109,51-48 0,31-43-159,-54 52-54,-1 3 13,152-148 118,-101 110-419,-116 103 327,-1 0 0,0-1 0,0 1 1,1 0-1,-1-1 0,0 1 0,1 0 0,-1 0 0,0-1 0,1 1 1,-1 0-1,1 0 0,-1 0 0,0 0 0,1 0 0,-1-1 0,1 1 0,-1 0 1,0 0-1,1 0 0,-1 0 0,1 0 0,0 8-30,-11 17 97,9-21-70,-11 29-48,1 0 0,2 1 1,2 0-1,-6 62 0,11-80 143,1 0-1,0 1 1,3 17 0,-2-30-50,1 1 1,-1-1 0,1 1 0,0-1 0,0 1 0,1-1 0,0 0 0,-1 0 0,1 1-1,1-1 1,-1-1 0,1 1 0,-1 0 0,1-1 0,0 1 0,4 3 0,-5-6-12,-1 0 1,0 0-1,1 0 0,-1-1 1,1 1-1,-1 0 1,1-1-1,-1 1 1,1-1-1,-1 0 0,1 1 1,0-1-1,-1 0 1,1 0-1,0 0 1,-1 0-1,1 0 0,-1 0 1,1-1-1,0 1 1,-1 0-1,1-1 1,-1 0-1,1 1 0,-1-1 1,1 0-1,-1 1 1,0-1-1,1 0 1,-1 0-1,2-1 0,3-4 46,1 0 0,-1-1 0,0 1 0,6-11 0,-10 14-64,19-25 176,32-60-1,-46 75-180,-1-1 0,-1 0 0,0 0 0,0 0 0,-2-1 0,4-28 0,-6 38-3,-1 0 0,0 0 0,0 0-1,-1 0 1,0 0 0,1 0 0,-2 1 0,1-1 0,0 0-1,-1 1 1,0-1 0,0 1 0,0-1 0,-1 1 0,0 0-1,1 0 1,-1 0 0,-1 0 0,1 1 0,-1-1 0,1 1-1,-1 0 1,0 0 0,0 0 0,0 1 0,0-1 0,-1 1-1,1 0 1,-1 0 0,1 0 0,-1 1 0,0 0 0,0 0 0,0 0-1,1 0 1,-1 1 0,0 0 0,0 0 0,0 0 0,-6 1-1,-23 0-187,49-6 150,92-10 253,71-4-257,-161 18 47,1 1 1,-1 0-1,1 1 0,-1 1 1,1 1-1,-1 1 0,31 10 1,-45-12 14,-1-1 1,1 1 0,0 0 0,-1-1-1,1 1 1,-1 1 0,0-1-1,0 0 1,0 1 0,0-1 0,0 1-1,0-1 1,1 4 0,2 5 112,-1-1 1,5 15-1,-6-15-58,6 20 178,7 56 0,-11-53-50,11 39 0,-14-65-244,1 0-1,0 0 1,0 0 0,0-1 0,1 1-1,8 10 1,-9-14-526,0 1 0,0-1 1,0 0-1,0 0 0,1-1 0,-1 1 0,1-1 0,0 1 0,-1-1 0,1-1 0,0 1 0,7 2 1,15 1-2790</inkml:trace>
</inkml:ink>
</file>

<file path=ppt/ink/ink3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13:17.2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348 690 1664,'5'-10'1182,"2"-1"1753,-7 11-2817,0 0 0,1-1 0,-1 1 1,0 0-1,0-1 0,0 1 0,0-1 0,-1 1 0,1 0 0,0-1 0,0 1 0,0 0 0,0-1 0,0 1 0,0-1 1,0 1-1,-1 0 0,1-1 0,0 1 0,0 0 0,-1 0 0,1-1 0,0 1 0,0 0 0,-1 0 0,1-1 0,0 1 1,-1 0-1,0-1-41,0 0 1,1 0-1,-1 1 1,0-1-1,0 0 0,0 1 1,0-1-1,0 1 1,0 0-1,0-1 1,0 1-1,0-1 1,0 1-1,-2 0 1,-23 3 588,21-2-572,-1 0-1,1 0 1,0 0 0,0 1-1,0 0 1,-7 3-1,-31 18 463,23-9-436,0 0 1,1 2-1,1 0 1,0 2-1,1 0 1,1 0-1,1 2 0,1 0 1,0 0-1,2 1 1,-17 39-1,26-52-90,0-1 0,0 1 0,1 0-1,1 0 1,-1 0 0,1 0 0,0 0 0,1 0-1,0 0 1,2 11 0,-2-16 28,1 1 1,0-1-1,0 1 0,0-1 1,0 0-1,0 0 1,1 0-1,0 0 0,-1 0 1,1 0-1,0 0 1,1 0-1,-1-1 0,0 1 1,1-1-1,-1 0 0,1 1 1,0-1-1,0 0 1,0-1-1,0 1 0,0 0 1,0-1-1,0 0 0,1 0 1,5 2-1,-3-2 27,0 0-1,0-1 1,0 0-1,1 0 1,-1 0 0,0 0-1,0-1 1,0 0-1,0 0 1,0-1-1,0 0 1,0 0 0,0 0-1,-1-1 1,1 0-1,-1 0 1,0 0-1,0-1 1,0 1 0,6-7-1,-1 1-25,-1-1 0,0 0-1,-1 0 1,0-1-1,-1 0 1,0 0 0,0-1-1,6-19 1,-6 13-101,-1-1 0,0 0 0,-2 0 1,-1-1-1,0 1 0,0-22 0,-5 31-17,-2 14-59,-3 17-121,4-11 218,1 1 0,1 0 0,-1-1 0,2 1 0,0 0 0,0 0 0,1-1 0,0 1 0,1 0 0,0-1 0,0 1 0,1-1 0,1 1 0,7 14 0,-9-22 43,0 1 0,1-1 0,-1 1 0,1-1 0,0 0 0,0 0 0,0 0-1,6 5 1,-8-8 2,1 1 0,-1 0 0,0 0 0,1-1 0,-1 1 0,1-1 0,-1 1 0,0-1 0,1 0 0,-1 0 0,1 1 0,-1-1 0,1 0 0,-1 0 0,1 0 0,-1-1 0,1 1 0,-1 0 0,1 0 0,-1-1 0,1 1 0,-1-1 0,0 0 0,1 1 0,-1-1 0,0 0 0,2-1 0,5-5 41,0 1-1,-1-2 0,0 1 0,0-1 0,7-11 0,25-46 223,-29 48-255,25-46 80,91-145 11,-92 160-58,31-62 0,-51 83-15,-1-2-1,-2 1 1,-1-2 0,8-34 0,18-138-413,-35 192 307,0 1 0,-1-1 0,0 1 0,-1-1 0,-2-12 0,3 21 45,0 1 0,0-1 0,0 1 0,0 0 0,0-1 0,0 1 0,-1 0-1,1-1 1,0 1 0,0 0 0,0 0 0,0-1 0,0 1 0,-1 0 0,1-1 0,0 1 0,0 0 0,0 0 0,-1-1-1,1 1 1,0 0 0,0 0 0,-1-1 0,1 1 0,0 0 0,-1 0 0,1 0 0,0 0 0,-1 0 0,1-1 0,0 1-1,-1 0 1,0 0-7,0 1 1,0-1-1,1 0 0,-1 0 0,0 1 0,0-1 0,1 1 0,-1-1 0,0 0 0,0 1 0,1-1 0,-2 2 1,-16 20-249,10-5 196,0 1-1,-7 22 1,4-7 46,-49 180-43,59-208 60,-3 13 12,1 0 0,1 0-1,0 0 1,1 0 0,2 0 0,-1 1 0,2-1 0,1 0-1,0 0 1,11 34 0,-3-24 16,1 0 0,1 0 1,1-1-1,26 36 0,-32-52-9,1 0 1,0 0-1,1-1 0,0-1 1,0 1-1,1-2 1,0 1-1,1-1 0,0-1 1,0 0-1,1-1 0,14 5 1,-24-10 17,1 1 0,0-2 1,0 1-1,0 0 0,0-1 1,0 1-1,0-1 0,0 0 0,0-1 1,0 1-1,0-1 0,0 1 1,0-1-1,0 0 0,-1-1 0,1 1 1,0-1-1,-1 1 0,1-1 1,-1 0-1,1-1 0,-1 1 1,0 0-1,5-6 0,5-7 81,-2-1-1,0 0 0,0 0 1,-2-1-1,9-20 1,-13 25-89,-1 0 0,0 0 1,0-1-1,-1 0 1,-1 0-1,0 0 0,-1 0 1,-1-22-1,0 29-11,0 0 1,-1 0-1,0 0 0,-1 1 0,1-1 1,-5-8-1,6 12-26,-1 0 0,0 1-1,0-1 1,0 0 0,-1 1 0,1-1 0,0 1 0,-1 0 0,1-1-1,-1 1 1,1 0 0,-1 0 0,1 0 0,-1 0 0,0 0 0,0 0 0,1 0-1,-1 0 1,0 1 0,0-1 0,0 1 0,0 0 0,0-1 0,0 1 0,-3 0-1,4 0-2,-1 0 0,1 1 0,-1-1 0,1 0 0,-1 1 0,1-1 0,-1 1 0,1-1 0,-1 1 0,1 0 0,-1-1 0,1 1 0,0 0 0,0 0 0,-3 2 0,2 0 0,-1 0 0,1 0 0,-1 0 0,1 0 0,0 0 0,-2 6 0,1 0 6,-1 0 0,1 0 0,1 1 0,-3 16 0,2 2 38,2 1 0,1 0 0,1 0 0,1-1 0,2 1 0,1-1 0,9 29 0,-12-50 9,0 0 0,0-1 0,1 1 0,0-1 0,0 0 0,7 10 0,-7-13 5,0 0 1,-1-1-1,1 1 0,0-1 1,0 1-1,0-1 1,1 0-1,-1 0 0,0 0 1,1-1-1,-1 1 1,1-1-1,6 1 0,-6-1 4,0-1 0,0 0 0,0 0 0,0 0 0,-1 0 0,1-1 0,0 1 0,0-1 0,0 0 0,-1-1 0,1 1 0,0 0 0,-1-1 0,1 0 0,-1 0 0,0 0 0,0 0 0,5-5 0,6-5 91,0-1-1,17-23 1,-25 30-111,72-91 248,23-26-138,-67 81-175,5-3 103,-12 15-489,-27 30 424,1 0 0,-1 0 0,0 0 0,0-1 0,0 1 0,1 0 0,-1 0 0,0 0 0,0 0 0,1 0 0,-1 0 0,0 0-1,0 0 1,1 0 0,-1 0 0,0 0 0,0 0 0,0 0 0,1 0 0,-1 1 0,0-1 0,0 0 0,1 0 0,-1 0 0,0 0-1,0 0 1,0 0 0,0 1 0,1-1 0,-1 0 0,0 0 0,0 0 0,0 0 0,0 1 0,1-1 0,-1 0 0,0 0 0,0 0 0,0 1-1,0-1 1,0 0 0,0 0 0,0 1 0,0-1 0,0 0 0,5 13-16,-2 4-14,-1-1 0,-1 1 0,0-1 1,-1 1-1,-4 28 0,1-7 108,2-8-60,-2-1 1,-2 1 0,-9 36-1,11-55 46,-1-1 0,1 1 0,-2-1 0,0 0 0,0 0 0,0-1 0,-1 1 0,-1-1 0,1-1 0,-2 1 0,-15 14 0,20-21-39,0 0 1,0 1-1,-1-1 0,1 0 0,-1 0 0,1-1 0,-1 1 0,0-1 0,0 0 0,0 0 0,0 0 0,0-1 1,0 1-1,0-1 0,0 0 0,0 0 0,0 0 0,0 0 0,0-1 0,0 0 0,1 0 0,-1 0 1,0 0-1,0-1 0,0 1 0,1-1 0,-5-2 0,1-1 10,0 0 0,0 0 0,1-1 0,-1 0 0,1 0 0,1 0 0,-1-1 0,-8-13 0,-5-8-203,18 25-31,1 1 8,5 6 164,8 7 41,1-1 0,0-1 0,0 0 1,1-1-1,0-1 0,24 9 0,99 22 159,-77-23-77,-37-9-2,0-1 0,0-1-1,26 0 1,-35-4-41,0 0 1,0-1-1,0 0 0,-1-2 0,1 1 0,17-7 1,-7 1 129,38-14-1620,-35 8-2397,-5-5-3557,-9 7 3880</inkml:trace>
</inkml:ink>
</file>

<file path=ppt/ink/ink3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13:17.6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46 4064,'-19'-8'1824,"23"8"-1568,1 0 1408,0 0-960,8 0 480,5 3-672,40-3 832,10 5-768,25-5 768,2 0-736,8-5-128,-8 5-288,13-12-64,0 4-64,-5-4 384,-8 4-256</inkml:trace>
</inkml:ink>
</file>

<file path=ppt/ink/ink3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43:46.8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160 57 1248,'0'0'389,"-6"3"4443,-2-2-3139,4-1-1482,1 0 0,-1 0-1,1 0 1,-1-1 0,1 1-1,-7-2 1,-5 0 456,13 2-633,1 0-1,0 0 1,-1 0 0,1 0 0,0 0-1,0-1 1,-1 1 0,1 0 0,0-1-1,0 1 1,-2-1 0,-20-7 323,20 7-175,-1 0-1,1 0 0,0 0 1,-1 1-1,-5-1 0,9 1 27,-5-11 598,-4-2-428,9 13-388,0 0-1,-1-1 0,1 1 1,-1 0-1,1 0 1,0-1-1,-1 1 0,1 0 1,-1 0-1,1 0 0,-1 0 1,1-1-1,0 1 1,-1 0-1,1 0 0,-1 0 1,1 0-1,-1 0 0,1 0 1,-1 0-1,1 0 1,-1 1-1,1-1 0,-1 0 1,1 0-1,0 0 1,-1 0-1,1 1 0,-1-1 1,1 0-1,0 0 0,-1 1 1,1-1-1,-1 0 1,1 1-1,0-1 0,-1 0 1,1 1-1,0-1 0,0 0 1,-1 1-1,1-1 1,0 1-1,0-1 0,0 0 1,-1 1-1,1-1 1,0 1-1,0 3 3,-1 0 1,1-1-1,0 1 0,0 0 1,1 3-1,-1 1-114,0-7 613,1 1-651,11 31-347,-5-20 503,4 6 88,-11-19-64,0 0-1,0 1 1,0-1-1,0 0 1,0 0-1,1 0 1,-1 1-1,0-1 0,0 0 1,0 0-1,0 0 1,0 1-1,1-1 1,-1 0-1,0 0 1,0 0-1,0 0 1,1 1-1,-1-1 1,0 0-1,0 0 0,0 0 1,1 0-1,-1 0 1,0 0-1,0 0 1,1 0-1,-1 1 1,0-1-1,0 0 1,1 0-1,-1 0 1,0 0-1,0 0 0,1 0 1,-1-1-1,0 1 1,0-9 1726,-1-2-1613,1 11-154,-1-1-1,1 1 1,0 0-1,0-1 1,0 1 0,0 0-1,0-1 1,0 1 0,-1 0-1,1-1 1,0 1 0,0 0-1,-1-1 1,1 1 0,0 0-1,-1-1 1,1 1 0,0 0-1,0 0 1,-1-1-1,1 1 1,-1 0 0,1 0-1,0 0 1,-1 0 0,1 0-1,-1-1 1,-2 1-500,7 3 483,-2-2 139,11-8 331,-12 5-362,1 0 1,-1 1-1,1-1 0,-1 0 1,0 0-1,0 0 0,0 0 1,0 0-1,0 0 0,1-3 1,-2 4-62,0 0 0,1 0 0,-1 1 1,0-1-1,0 0 0,0 0 1,0 0-1,0 0 0,0 0 0,0 0 1,0 0-1,0 0 0,0 1 0,0-1 1,0 0-1,-1 0 0,1 0 0,0 0 1,-1 0-1,1 1 0,0-1 1,-1 0-1,1 0 0,-1 1 0,0-1 1,0-1-1,0 2-57,1-40 261,0 39-218,-1 1 0,1-1-1,0 1 1,0-1 0,0 1 0,0 0 0,0-1-1,-1 1 1,1 0 0,0-1 0,0 1-1,-1-1 1,1 1 0,0 0 0,-1 0-1,1-1 1,0 1 0,-1 0 0,1 0-1,0-1 1,-1 1 0,1 0 0,-1 0-1,1 0 1,0-1 0,-1 1 0,1 0-1,-1 0 1,1 0 0,-1 0 0,1 0 0,0 0-1,-1 0 1,1 0 0,-1 0 0,1 0-1,-1 0 1,1 0 0,0 1 0,-1-1-1,1 0 1,-1 0 0,1 0 0,0 1-1,-1-1 1,0 0 0,-21 21-587,14-12 561,7-9-86,5 10-3222,5 5-1882</inkml:trace>
</inkml:ink>
</file>

<file path=ppt/ink/ink3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44:24.4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139 306 1888,'-7'-4'414,"0"-1"0,-13-9 3266,20 14-3616,0 0 0,0 0 0,0 0 0,0 0 0,0 0 0,0 0 0,0 0 0,-2 10 1365,2 22-1523,1-17 635,-1 23-197,0 12-159,-5 52 0,-9 70 471,-4 74 422,13-119-416,5-114-626,-3 14 663,3-27-682,0 1 1,0-1-1,0 0 0,0 0 1,0 0-1,-1 0 0,1 0 1,0 0-1,0 0 0,0 0 0,0 1 1,0-1-1,0 0 0,0 0 1,0 0-1,0 0 0,0 0 1,-1 0-1,1 0 0,0 0 1,0 0-1,0 0 0,0 0 1,0 0-1,0 0 0,0 0 1,-1 0-1,1 0 0,0 0 1,0 0-1,0 0 0,0 0 1,0 0-1,0 0 0,0 0 1,-1 0-1,1 0 0,0 0 1,0 0-1,0 0 0,0 0 1,0 0-1,0 0 0,0 0 0,0-1 1,0 1-1,-1 0 0,1 0 1,0 0-1,-5-3 274,2-3-246,1-1-1,-1 1 0,1 0 0,0-1 1,1 1-1,-1-1 0,0-13 1,1 8-42,-6-34-59,-12-112-125,16 120 153,2 0 0,4-45 1,6 0 0,4 1 0,41-148 1,-44 203-28,1 1 1,24-44 0,-32 65 35,1 0-1,0 1 1,0-1 0,0 1 0,0 0 0,1 0 0,0 1 0,0-1 0,0 1 0,0 0 0,0 0 0,8-2 0,-10 5-1,0-1-1,0 1 1,0 0 0,0 0-1,0 0 1,1 0 0,-1 1-1,0-1 1,3 2-1,10 0-42,-13-1 67,1-1-1,-1 1 1,1 0-1,0 0 1,-1 0 0,0 0-1,1 1 1,-1-1-1,0 1 1,1 0-1,-1 0 1,0 0 0,-1 0-1,1 1 1,0-1-1,-1 1 1,1 0 0,-1 0-1,0 0 1,2 3-1,-1-1 11,0 0 0,-1 1-1,1-1 1,-1 1 0,-1 0-1,1 0 1,-1-1-1,0 1 1,-1 0 0,1 0-1,-1 10 1,-1 2 95,-1 0 0,-1-1 0,-1 1 0,0 0 0,-1-1 0,-1 0 0,-12 26 0,11-29-21,4-8-85,0-1 1,0 1-1,0-1 0,-1 1 1,1-1-1,-1 0 0,0 0 1,-9 7-1,5-5 71,-1 0-1,1 0 1,-1-1 0,-1-1-1,-11 7 1,7-4-52,13-7-62,0 0 0,0-1 0,0 1 0,0 0 0,0 0-1,-1-1 1,1 1 0,0-1 0,-1 1 0,1-1 0,0 0 0,-3 1 0,-1 27-591,10 13 1276,-4-28-639,-1-11 36,0 0-1,0 1 0,0-1 1,0 1-1,0-1 0,-1 4 1,1 0-35,-1-1 0,1 1 0,0 0 0,0-1 0,0 1 0,1-1 0,0 1 0,0-1 0,1 0 1,-1 1-1,1-1 0,3 6 0,4 17 68,-7-22-46,0 0 0,0-1 0,1 1 0,0-1 0,0 0 0,0 0 0,7 9 0,-8-10-5,1-1 0,-1 1-1,-1 0 1,1 0 0,0 0 0,-1 0 0,0 0 0,1 6 0,5 14 199,-1-4-169,5 22 0,-9-31-14,0-1-1,1 1 0,0 0 0,0-1 0,2 0 0,-1 0 0,1 0 1,1 0-1,6 9 0,-11-18-11,0 0 0,-1 0 0,1 0 0,0-1 0,0 1 1,0 0-1,0 0 0,0-1 0,0 1 0,0 0 0,0-1 0,0 1 0,0-1 1,0 1-1,0-1 0,0 0 0,0 1 0,1-1 0,-1 0 0,0 0 0,0 0 0,3 0 1,-2 0 7,-1-1 0,1 0 1,0 1-1,0-1 1,0 0-1,-1 0 0,1 0 1,-1 0-1,1 0 1,-1-1-1,1 1 0,2-3 1,2-5 42,1 0-1,-1 0 1,9-20 0,-14 27-89,27-60 204,11-20-251,-32 70-31,0 0 1,1 0 0,0 1-1,16-16 1,-22 25 55,0-1-1,1 1 1,-1 0-1,1-1 0,0 1 1,-1 0-1,1 1 1,0-1-1,0 0 1,0 1-1,1 0 1,-1 0-1,0 0 1,0 0-1,1 0 1,-1 1-1,0-1 0,1 1 1,-1 0-1,1 0 1,-1 0-1,4 1 1,17 4-64,0 1 1,0 1-1,35 16 0,-24-9 154,-20-7-119,-3-2 143,-11-5 523,-6-3 647,-8-6-1297,10 6 11,0 1 1,-1 0-1,1 0 1,0 0-1,-1 0 1,-4-1-1,-68-24-207,73 26 202,0 1 0,0-1 0,0 1 0,0 0-1,0 1 1,1-1 0,-1 0 0,0 1-1,0-1 1,0 1 0,0 0 0,1 0-1,-1 0 1,1 1 0,-1-1 0,0 0 0,1 1-1,0 0 1,-3 2 0,1-1 12,0 0 1,0 1-1,1-1 1,-1 1-1,1 0 1,0 0-1,0 0 1,0 0-1,1 1 1,-3 4-1,4-3-18,-1 0 0,1 0 0,0 0 0,1 0 0,-1 0-1,1 0 1,1 8 0,1 0-36,0-1 1,5 16-1,-4-17 51,1 0 1,1-1-1,0 1 0,1-1 0,0 0 0,1 0 1,0-1-1,0 0 0,18 17 0,-24-26 44,0 1 0,0-1-1,0 0 1,1 0 0,-1 0 0,0-1-1,1 1 1,-1 0 0,1 0 0,-1-1-1,1 1 1,-1-1 0,1 1-1,0-1 1,-1 0 0,1 0 0,0 1-1,-1-1 1,1 0 0,-1-1 0,4 1-1,-3-1 28,0 0 0,0 0 0,1 0 0,-1 0 0,0 0 0,0-1 0,0 1 0,0-1 0,0 1 0,0-1 0,-1 0 0,1 0 0,1-2 0,1-1 23,0-1 0,-1 0 0,1 0 0,-1-1 0,-1 1 0,1-1 0,-1 1 1,0-1-1,1-10 0,-1-13 18,-5-50 0,0 10-73,-5 38 59,8 32-74,0-1 0,0 1 0,0-1 0,-1 1 0,1 0 1,0-1-1,0 1 0,0-1 0,0 1 0,-1-1 0,1 1 0,0 0 0,-1-1 0,1 1 0,0 0 0,0-1 0,-1 1 0,1 0 1,-1-1-1,1 1-13,0 0 0,0 0 0,0-1 0,-1 1 0,1 0 1,0 0-1,0 0 0,0 0 0,0 0 0,0 0 0,0 0 1,0 0-1,0 0 0,0 0 0,-1 0 0,1 0 1,0 0-1,0 0 0,0 0 0,0-1 0,0 1 0,0 0 1,0 0-1,-1 0 0,1 0 0,0 0 0,0 0 0,0 1 1,0-1-1,0 0 0,0 0 0,-1 0 0,1 0 0,0 0 1,0 0-1,0 0 0,0 0 0,0 0 0,0 0 0,0 0 1,0 0-1,-1 0 0,1 0 0,0 0 0,0 1 1,0-1-1,0 0 0,0 0 0,0 0 0,0 0 0,0 0 1,0 0-1,0 1 0,1 5 39,0 1 1,0 0-1,1-1 0,0 1 1,0-1-1,5 10 1,4 13-108,-5-12 85,60 176-36,-59-177 30,-6-11 15,1-1 0,-1 1-1,1-1 1,1 1 0,-1-1-1,0 0 1,1 0 0,0 0-1,6 6 1,-8-9-10,1 1 1,0 0-1,0-1 1,0 0-1,0 1 1,0-1-1,0 0 1,0 0-1,0 0 0,0 0 1,3 0-1,-4-1 18,1 0-1,-1 0 0,0 0 0,0-1 0,1 1 0,-1-1 1,0 1-1,0-1 0,0 1 0,1-1 0,-1 1 1,0-1-1,0 0 0,0 0 0,0 1 0,0-1 0,0 0 1,-1 0-1,1 0 0,0 0 0,0 0 0,0-2 0,13-18 60,-1-2-1,-1 1 0,0-2 1,12-40-1,4-5 13,-24 58-81,11-21 12,-2 0 0,-1-1 0,-1 0 0,6-40 0,0-46 33,24-132-347,-29 199 219,-3 15 215,-2-1 0,-1 0 0,0-40-1,-6 76-135,0 1 0,0-1-1,0 0 1,0 0 0,0 0-1,-1 0 1,1 0 0,-1 0-1,0 0 1,1 1 0,-1-1-1,0 0 1,0 0 0,-2-2-1,3 4-13,-1-1-1,1 1 0,0 0 0,-1-1 1,1 1-1,-1 0 0,1 0 1,-1-1-1,1 1 0,-1 0 1,1 0-1,-1 0 0,1 0 0,-1 0 1,1 0-1,-1 0 0,1-1 1,-1 1-1,1 1 0,-1-1 0,0 0 1,0 0-9,0 1 0,-1-1 0,1 1 0,0-1 0,0 1 0,0 0 0,0-1 0,0 1 0,0 0 0,0 0 0,0 0 0,-1 1-1,-6 7 21,1 1 0,0 1 0,0-1 0,1 1 0,0 0 0,1 0 0,-8 24 0,2 6 68,-5 42-1,11-59-25,-7 50-52,3 1 0,4 0 1,4 95-1,5-132 23,2 0 0,2 0 0,24 72 0,-29-102-18,-1 0 0,1 0 0,1 0 0,0-1 0,0 1 0,6 8 0,-9-14 20,1-1 1,-1 1-1,1 0 1,0-1-1,-1 1 1,1-1-1,0 0 1,0 0-1,0 0 1,0 0-1,0 0 0,0 0 1,0 0-1,0 0 1,0-1-1,1 1 1,-1-1-1,0 0 1,0 0-1,0 0 1,1 0-1,-1 0 1,0 0-1,0 0 0,1-1 1,-1 1-1,4-2 1,4-2 74,-1 0 1,0 0-1,0-1 1,0 0 0,0-1-1,13-12 1,44-46-230,-61 59 149,28-22 215,-27 22-241,0 1 0,0-1 0,0-1 0,-1 1 0,9-11 0,-14 15-84,9 10-411,-8-7 520,0 0 0,0-1 1,0 1-1,0 0 0,-1 0 0,1 0 0,-1 0 0,1 0 1,-1 0-1,0 2 0,4 13-45,4 3-105,2-1 0,15 24 0,-15-27 99,-9-12 44,2-1 0,-1 0 0,0 0 0,0 0 0,1 0 0,0-1 0,-1 1 0,1-1 0,0 1 0,0-1 1,0 0-1,1 0 0,4 2 0,-6-3 11,0-1 0,1 1 0,-1-1 1,1 1-1,-1-1 0,1 0 0,0 0 1,-1 0-1,1 0 0,-1 0 1,1 0-1,-1-1 0,1 1 0,-1-1 1,1 0-1,-1 0 0,0 0 0,1 0 1,-1 0-1,2-2 0,5-3 53,-1-1 0,1-1-1,-2 1 1,1-1 0,-1 0 0,-1-1-1,1 0 1,-1 0 0,-1 0 0,0 0-1,0-1 1,-1 0 0,3-11 0,7-7 447,-14 28-531,1-1 0,-1 1 0,0 0 0,0-1 0,0 1 0,0 0 0,0-1 0,0 1 0,0 0 0,0-1 0,0 1 0,0 0 0,0-1 0,0 1 0,0 0 0,-1-1 0,1 1 0,0 0 0,0-1 0,0 1 0,0 0 0,0 0 0,-1-1 0,1 1 0,0 0 0,0 0 0,-1-1 0,1 1 0,0 0 0,0 0 0,-1-1 0,1 1 0,0 0 0,0 0 0,-1 0 0,-3 1-694,4 7 632,5 17-275,-5-21 323,0-1 0,1 0 0,-1 0-1,1 1 1,0-1 0,0 0 0,0 0 0,1 0-1,-1 0 1,1 0 0,-1 0 0,1 0-1,2 2 1,-2-1 16,-1-3 15,-1 0 1,1 0-1,0-1 1,-1 1-1,1 0 0,0 0 1,0 0-1,0 0 1,0-1-1,0 1 0,0 0 1,0-1-1,0 1 1,0-1-1,1 1 1,0 0 18,0 0 1,0 0 0,1 0-1,-1 0 1,0-1 0,0 1-1,0-1 1,1 0 0,-1 1 0,0-1-1,0 0 1,1 0 0,-1-1-1,0 1 1,1 0 0,-1-1 0,0 1-1,0-1 1,0 0 0,0 0-1,0 0 1,0 0 0,0 0 0,3-2-1,-1 1-8,-1-1 1,0 1-1,0-1 0,0 0 0,0 0 0,0 0 0,-1 0 0,1 0 0,-1 0 1,0-1-1,0 1 0,0-1 0,1-4 0,-1 1 8,0-1 0,0 1 0,-1-1 0,1-11 0,-2 16 8,0 0-1,0 0 1,-1 0 0,1 0 0,-1 0-1,0 1 1,0-1 0,0 0-1,0 0 1,0 1 0,0-1-1,-1 0 1,1 1 0,-1 0-1,-3-4 1,0-1-11,-1 1 0,-1 0-1,1 0 1,-1 1 0,0-1-1,-11-6 1,10 9-77,7 2 42,-1 0 0,1 1 0,-1-1 0,1 1 0,-1-1 0,0 1 0,1-1 0,-1 1 0,0 0 0,0 0 0,-3 0 0,-1-1-5,6 0 27,-1 1-1,1 0 1,-1 0-1,0 0 0,1-1 1,-1 1-1,0 0 1,1 0-1,-1 0 0,1 0 1,-1 0-1,0 0 1,1 0-1,-1 1 0,0-1 1,1 0-1,-1 0 1,1 0-1,-1 0 0,0 1 1,1-1-1,-1 0 1,1 1-1,-1 0 0,-25 17 160,26-17-202,-2 0 2,-2 10 42,1-10-28,3-1 22,0 0 1,0 0 0,0 0-1,0 0 1,0 0-1,1 0 1,-1 0 0,0 0-1,0 0 1,0 0-1,0 0 1,0 0-1,0 0 1,0 0 0,1 0-1,-1 0 1,0 0-1,0 0 1,0 0 0,0 0-1,0 0 1,0 0-1,0 0 1,0 1 0,1-1-1,-1 0 1,0 0-1,0 0 1,0 0 0,0 0-1,0 0 1,0 0-1,0 0 1,0 0 0,0 1-1,0-1 1,0 0-1,0 0 1,0 0-1,0 0 1,0 0 0,0 0-1,0 1 1,0-1-1,0 0 1,0 0 0,0 0-1,0 0 1,0 0-1,-5 8 23,-7 4 1029,11-12-1078,1 0 1,0 0-1,0 0 1,0 0-1,-1 0 1,1 0 0,0 0-1,0 0 1,0 0-1,0 0 1,-1 0-1,1 0 1,0 0-1,0 0 1,0 0-1,-1 0 1,1 0-1,0 0 1,0 0-1,0 1 1,0-1 0,-1 0-1,1 0 1,0 0-1,0 0 1,0 0-1,0 0 1,-1 1-1,1-1 1,0 0-1,0 0 1,0 0-1,0 0 1,0 0-1,0 1 1,0-1 0,0 0-1,0 0 1,0 1-1,4-2 48,0 1 1,0-1-1,1 0 1,-1 0-1,0-1 0,0 1 1,5-3-1,14-5 43,206-39 270,-122 29-27,4-5 165,-92 18-401,-15 5 2,0-1-1,0 1 1,0 0-1,0 1 1,7-1-1,-10 1 70,2-4 173,-2 3-396,-4 1-139,-5-2-3810,6 1 3493,1 1-1,-1-1 1,0 1 0,0-1 0,0 1-1,1 0 1,-1 0 0,-2 0 0,-17 2-2228,-5-6-1312</inkml:trace>
</inkml:ink>
</file>

<file path=ppt/ink/ink3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44:24.9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82 0 7296,'-12'17'3585,"0"15"-2365,-1-1-809,6-14-218,-10 28 1,14-34-112,1-8 925,-14 6-13619</inkml:trace>
</inkml:ink>
</file>

<file path=ppt/ink/ink3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44:25.2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86 5632,'-16'-7'3587,"22"7"-740,19 1-2119,120-16 870,-26 3-1004,275-20-231,-227 17-4112,-117 10 2197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1:29.0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81 3072,'0'0'4944,"-2"-1"-4621,1 1 0,-1-1 0,1 0 0,-1 0 0,1 0-1,0 0 1,0 0 0,-2-1 0,3 1-270,1-1-1,-1 1 1,1-1-1,-1 1 1,1-1 0,-1 1-1,1 0 1,0-1-1,-1 1 1,1 0-1,0 0 1,0 0-1,0-1 1,0 1-1,0 0 1,0 0-1,3-1 1,10-15 100,-9 11-104,-1 1 0,1-1 0,6-6 0,-8 10-213,-3 2 141,0 0 0,0 1-1,1-1 1,-1 0 0,0 0 0,1 0-1,-1 0 1,0 1 0,0-1 0,1 0-1,-1 0 1,0 1 0,0-1 0,0 0 0,0 0-1,1 1 1,-1-1 0,0 0 0,0 1-1,0-1 1,0 0 0,0 0 0,0 1-1,0-1 1,0 0 0,1 1 0,-1-1 0,4 10 70,5 15 249,-8-21-197,0-1 0,0 0 0,0 1 0,0-1 1,0 0-1,1 0 0,-1 0 0,1 0 0,0 0 1,0 0-1,0 0 0,1-1 0,-1 1 1,0-1-1,5 4 0,-2-3 107,1-1 1,-1 0-1,0 0 0,1 0 1,-1-1-1,1 1 0,-1-1 1,1 0-1,9-1 0,7 0 270,25-3 0,-30 2-243,-5-1-162,0 0 0,0 0 1,0-1-1,0 0 0,0-1 1,0-1-1,19-10 0,-10 4 4,-19 10-45,0 1 0,1-1 0,-1 0 0,0-1 0,0 1 0,0 0-1,0-1 1,0 1 0,0-1 0,-1 0 0,1 1 0,0-1 0,-1 0 0,1 0 0,-1 0 0,0 0 0,1-3 0,3-6-574,-5 7 122</inkml:trace>
</inkml:ink>
</file>

<file path=ppt/ink/ink3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44:27.2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228 530 3136,'0'-5'7237,"0"4"-7114,-1 1 1,0-1-1,1 1 0,-1-1 0,0 1 1,0 0-1,0-1 0,1 1 1,-1 0-1,0 0 0,0 0 0,0-1 1,0 1-1,0 0 0,1 0 1,-1 0-1,-2 1 0,-17 0 554,8 4-449,-1 0 0,1 2-1,0-1 1,0 2 0,1-1 0,-11 11 0,4-5-105,12-8-146,-1 0 1,0 0 0,1 0 0,0 1-1,0 0 1,0 0 0,1 0 0,0 1-1,0 0 1,1 0 0,-5 11 0,7-13-3,0 1 0,1 0 1,0-1-1,0 1 0,0 0 1,1 0-1,0 0 0,0 0 1,1 0-1,-1 0 0,1 0 1,1-1-1,-1 1 1,1 0-1,0-1 0,0 1 1,0-1-1,1 0 0,0 1 1,0-1-1,0 0 0,1-1 1,0 1-1,0-1 0,0 0 1,0 1-1,0-2 1,9 7-1,-10-9 50,0 0 0,0 1 0,-1-1 0,1-1-1,0 1 1,0 0 0,0-1 0,0 1 0,0-1 0,0 0 0,0 0 0,0 0 0,6-1 0,-4-1 7,0 1 0,0-1 0,0 1 0,0-1 0,-1-1 0,1 1 0,6-5 1,-3 1 46,-1 1 0,0-1 0,-1-1 0,1 1 0,-1-1 0,-1 0 0,1-1 0,7-14 0,-9 15 55,0-2 0,-1 1 0,-1 0 0,1 0 0,-1-1 0,-1 0 0,0 1 0,1-10 0,-2 13-88,0 0-1,-1-1 1,1 1-1,-1 0 1,0 0-1,0 0 1,0 0-1,-1 0 0,0 0 1,0 0-1,0 0 1,-1 1-1,0-1 1,-4-5-1,4 7-56,1 0 1,-1 1-1,-1-1 0,1 1 0,0 0 0,-4-3 1,-13-7-230,20 11 216,-1 0 0,0 1 0,0-1 0,0 1 0,1 0 0,-1-1 0,0 1 0,0 0-1,0-1 1,0 1 0,0 0 0,0 0 0,0 0 0,0 0 0,1 0 0,-1 0-1,-1 0 1,1 0-53,2 2-437,-1-1 503,0-1 0,0 0 0,0 0 0,0 1 1,0-1-1,0 0 0,0 0 0,0 0 1,0 1-1,0-1 0,1 0 0,-1 0 1,0 1-1,0-1 0,0 0 0,0 0 0,0 0 1,0 0-1,1 1 0,-1-1 0,0 0 1,0 0-1,0 0 0,0 0 0,1 0 1,-1 1-1,0-1 0,0 0 0,1 0 0,-1 0 1,0 0-1,0 0 0,23 2-174,-18-1 181,-1-1 0,0 1 0,0-1 0,0 0 0,0 0 1,0-1-1,1 1 0,-1-1 0,5-1 0,11-6 100,-1 0-1,-1-1 1,0 0-1,0-2 1,-1 0-1,19-16 1,-23 15 20,-1 1 1,0-2-1,-1 0 1,0 0-1,-1-1 0,-1 0 1,15-30-1,-11 13 57,-1 0 0,-1-1 0,-1 0 0,-3-1 0,0 0 0,-2 0 0,-1-1 0,-2-36 0,-3 63-808,-1 12 363,-2 15 38,2 50 152,9 82-1,0 13-232,-26 270 411,14-387 136,-3 0 0,-21 73-1,21-98-120,0 0-1,-2 0 0,0 0 0,-2-1 0,0-1 1,-28 36-1,37-53-107,0-1 0,-1 1 0,1-1 0,-1 0 0,1 0 0,-1 0 0,0-1 0,0 1-1,0-1 1,-1 0 0,1 0 0,0 0 0,-7 1 0,9-3-12,0 0-1,0 1 0,0-1 1,0 0-1,0 0 0,0-1 0,0 1 1,0 0-1,0-1 0,1 1 1,-1-1-1,0 0 0,0 1 1,0-1-1,1 0 0,-1 0 1,0 0-1,1 0 0,-1-1 0,1 1 1,-1 0-1,1-1 0,0 1 1,-1-1-1,1 1 0,0-1 1,0 1-1,0-1 0,0 0 1,0 0-1,1 1 0,-1-1 0,0-3 1,0 1-35,0 0 0,0-1 1,0 1-1,1-1 0,0 1 1,-1 0-1,2-1 0,-1 1 0,0-1 1,1 1-1,0-1 0,0 1 1,0 0-1,1 0 0,0 0 0,-1-1 1,1 2-1,1-1 0,-1 0 1,3-4-1,7-7-41,0 1-1,0 0 1,21-17 0,-5 7 6,2 1-1,0 1 1,1 2 0,1 1-1,1 2 1,1 0-1,0 3 1,50-14 0,43-14-6961,-92 35 2208</inkml:trace>
</inkml:ink>
</file>

<file path=ppt/ink/ink3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44:31.1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229 184 1888,'1'-1'211,"0"1"0,0-1 1,1 0-1,-1 0 0,0 1 0,0-1 1,0 0-1,0 0 0,0 0 0,0 0 1,0 0-1,0-1 0,0 1 0,-1 0 1,1 0-1,0-1 0,0-1 0,-1 2-38,0 1 0,0-1 0,0 0 0,0 0 0,0 0 0,0 0-1,0 1 1,0-1 0,0 0 0,0 0 0,-1 0 0,1 1-1,0-1 1,-1 0 0,1 0 0,0 1 0,-1-1 0,1 0 0,-1 0-1,1 1 1,-2-2 0,0 2 22,1-1-1,-1 1 0,1-1 1,-1 1-1,0 0 1,1 0-1,-1 0 1,0 0-1,-2 0 1,-3 0-156,-3 1 104,0 1-1,0 1 1,0-1-1,1 1 1,-1 1-1,1 0 1,0 0-1,0 1 1,0 0-1,-9 7 1,-26 24 81,40-33-209,0 0 0,0 0 0,0 0 0,0 1 0,0-1 1,1 1-1,-1 0 0,1 0 0,0 1 0,1-1 0,-1 0 0,1 1 0,0 0 0,-3 8 1,3-6-60,0 0 0,1 1 0,0-1 0,1 0 0,-1 1 0,2-1 0,-1 1 0,1-1 0,2 12 0,0-8 54,0-1 0,0 1 0,1-1 0,0 0 0,1-1 0,0 1 0,1-1 0,0 0 0,0 0-1,1 0 1,0-1 0,1 0 0,0 0 0,11 8 0,-13-12 73,1-1 0,0 1-1,0-1 1,0 0 0,0-1 0,0 0 0,0 0-1,0-1 1,1 1 0,-1-2 0,15 1 0,-11-1 17,0-1 1,0-1-1,-1 1 0,1-2 1,-1 1-1,1-1 1,17-9-1,-6 1 167,0-1-1,-1 0 1,35-28 0,-45 30-189,0 0 0,-1-1 0,0 0 0,-1 0 0,0-1 0,0 0 0,11-23 0,-16 27-17,-1 0 1,0 0 0,0 0-1,0 0 1,-1-1 0,0 1-1,-1-1 1,1-16-1,-2 17 47,1 5-123,-1-1 0,0 1 0,0 0 0,-1 0 0,1-1 0,-1 1 1,0 0-1,-1-4 0,2 6-20,0 1 0,-1-1 0,1 1-1,0-1 1,0 1 0,-1-1 0,1 0 0,0 1 0,0-1 0,0 1 0,0-1 0,0 0 0,0 1 0,0-1 0,0 0 0,0 1-1,0-1 1,0 1 0,0-1 0,0 0 0,1 1 0,-1-1 0,0 1 0,0-1 0,1 0 0,-1 1 0,1-1 0,0 0-17,0 0 0,0 1 0,0-1 0,0 1 1,0-1-1,0 1 0,0 0 0,0-1 0,0 1 1,0 0-1,0 0 0,1 0 0,-1 0 0,1 0 1,4 0-33,-1 0 0,1 1 1,-1 0-1,1 0 0,5 2 1,-6 0 88,-1 0 1,0 0 0,1 0 0,-1 1-1,-1-1 1,1 1 0,0 0-1,-1 0 1,0 0 0,0 1 0,0-1-1,3 6 1,3 11 48,-1 0-1,-1 0 0,0 1 1,3 23-1,-9-34-36,2-1-1,-1 1 1,1-1 0,1 0-1,0 0 1,9 15 0,-11-21-13,0-1 0,0 1 0,1-1 1,0 0-1,0 0 0,0 0 1,0 0-1,0 0 0,0-1 1,1 1-1,-1-1 0,1 0 0,0 0 1,0 0-1,-1-1 0,1 1 1,0-1-1,1 0 0,6 1 1,-3-2 21,-1 0 1,0 0-1,0-1 1,0 0 0,1-1-1,-1 1 1,0-1-1,12-6 1,53-28 258,-64 31-212,4-1-13,26-15-13,42-31 1,-54 34-11,-16 12 69,-1-1 1,0 0 0,12-11 0,-2 3-65,-18 14-101,-6 13-335,4 3 127,1-12 205,0 0 0,0 0 0,0 0-1,0 0 1,0 0 0,1 0 0,-1 0-1,1 0 1,0 0 0,-1 0 0,4 4 0,-1 1 43,1-1 0,0-1 1,1 1-1,-1-1 0,7 7 1,-8-10 39,0 0 1,-1-1 0,1 1-1,0-1 1,0 0 0,0 0 0,1 0-1,-1 0 1,0 0 0,1-1-1,-1 0 1,1 1 0,3-1 0,-5 0-3,0-1 0,0 0 1,0 0-1,0 0 1,1-1-1,-1 1 0,0 0 1,-1-1-1,1 1 1,0-1-1,0 0 0,0 0 1,0 0-1,0 0 1,-1 0-1,1 0 0,0 0 1,-1 0-1,1-1 1,-1 1-1,1-1 1,-1 1-1,0-1 0,1 1 1,-1-1-1,1-2 1,0 0 2,0 0 0,0-1 0,0 1 1,0-1-1,-1 1 0,0-1 0,0 0 1,0 1-1,0-10 0,-1-4 21,0 4 106,-2-25 1,2 35-131,-1 0 1,0 0 0,0 0 0,0 0 0,-1 0 0,1 0 0,-1 1 0,0-1-1,0 0 1,-4-5 0,3 6 31,-4-5 8,0-1-1,-14-11 0,19 18-84,0 0-1,-1 1 1,1-1-1,-1 0 1,0 1-1,1 0 1,-1 0 0,0 0-1,0 0 1,0 0-1,0 0 1,0 1-1,0 0 1,-3-1-1,0 1 182,-6 1-1147,12 1 436,5 3 403,3 0 55,-1 0-1,14 5 1,-2-1 174,-15-7-7,1-1 0,0 1 0,0-1 0,0 1 0,0-2 0,0 1-1,11 0 1,36-4 484,-37 1-338,25-7 1,-9 1-76,-12 3-85,25-11 0,1 1 59,-26 8-53,1 0 1,-1-1-1,31-19 1,-39 20 38,0 0 1,-1-1 0,0 0-1,0 0 1,-1-1-1,0-1 1,9-12-1,-4-6 62,-5 8-137,-7 16-350,-1 4 13,-1 0 291,0 0 0,0 0 0,0 0 0,0 0 1,0 0-1,0 0 0,0 0 0,0 0 0,0 0 0,0 0 1,0 0-1,0 0 0,0 0 0,0 0 0,0 0 1,2 10-146,10 37-115,1 0 131,7 56 0,-17-78 231,-1-12 6,1 26-1,-3-34-42,0 0-1,-1 0 1,0 0-1,0 0 1,0 0-1,0 0 0,-1 0 1,-3 7-1,4-12-32,1 1 1,-1 0-1,1 0 0,-1 0 1,1-1-1,-1 1 0,0 0 1,1-1-1,-1 1 0,0-1 1,1 1-1,-1-1 0,0 1 1,0-1-1,0 1 0,1-1 0,-1 0 1,0 1-1,0-1 0,-1 0 1,-1 1-2,1-1 1,-1 0-1,1 0 0,0 0 1,-1-1-1,1 1 0,0-1 1,-3 0-1,-4-2-27,0-1 1,-17-9-1,24 12 8,-32-18-282,-40-30 1,65 43 196,0 1 1,-1-1-1,-13-5 1,-20-10-365,41 19 389,1 1 23,0 1-1,0-1 1,0 1 0,0-1-1,0 1 1,0-1-1,0 1 1,0 0 0,0-1-1,0 1 1,0 0-1,-2-1 1,2 1-157,1 2 166,1-1 0,-1 0 0,0 0-1,1 1 1,-1-1 0,1 0 0,-1 0 0,1 0-1,-1 0 1,1 0 0,0 0 0,0 0 0,0 0-1,-1 0 1,1 0 0,0 0 0,0 0 0,0-1-1,0 1 1,2 0 0,24 13 46,-24-13 17,25 9 258,0-1 0,44 8 1,-56-13-178,25 9-1,-30-9-32,1 0-1,0-1 1,0 0 0,16 2-1,-22-4-6,1 0 0,0 0 0,-1 1 0,0 0 0,1 0 0,7 4 1,-11-5-17,0 0 0,0 0 0,-1-1 0,1 1 0,0-1 1,4 0-1,13 3 220,-19-2-229,52-1 438,-49-1-408,0 1-1,-1-1 0,1 0 1,-1 0-1,1 0 0,-1-1 0,1 1 1,-1-1-1,0 0 0,4-2 0,-3 0-19,-1 1 0,0-1 0,1 0 0,-1 0 0,-1-1 0,1 1-1,-1-1 1,1 1 0,-1-1 0,2-7 0,0 2 44,6-17-178,-2-1 1,8-40-1,-12 40 105,-4 22-50,0 0 0,1-1 0,0 1 0,3-9 0,-3 12-100,1-1 1,-1 0 0,0 1-1,-1-1 1,1 0-1,-1 0 1,0 0 0,0 1-1,0-8 1,29 67-397,-2-3 391,-21-43 183,0 1 0,0 1-1,-1-1 1,0 1 0,-1 0 0,4 18 0,-7-14 56,0-1 0,-1 29 0,-1-36-3,0 0 1,0 1-1,-1-1 1,0 0 0,-1 0-1,0 0 1,-4 8-1,6-14-99,0 0-1,0-1 1,0 1-1,-1 0 0,1-1 1,0 1-1,-1-1 0,0 1 1,1-1-1,-1 1 0,0-1 1,1 0-1,-1 0 0,0 0 1,0 0-1,0 0 1,0-1-1,0 1 0,0-1 1,0 1-1,-1-1 0,1 0 1,0 1-1,0-1 0,0 0 1,0 0-1,0-1 0,0 1 1,-1 0-1,1-1 1,0 1-1,0-1 0,-3-1 1,-1-1-33,0 1 0,0-1 1,0-1-1,0 1 1,1-1-1,0 0 0,0 0 1,0-1-1,-9-9 0,5 2-224,-13-25-1,-1-1-122,15 32 345,8 6 8,-1 0 0,1 0 0,0 0 0,-1 0 0,1-1 0,0 1 0,-1 0 0,1 0 0,0 0 0,0-1 0,-1 1 0,1 0 0,0 0 0,0-1 0,-1 1 0,1 0 0,0 0 0,0-1-1,0 1 1,0 0 0,-1-1 0,1 1 0,0 0 0,0-1 0,0 1 0,0 0 0,0-1 0,0 1 0,0 0 0,0-1 0,0 1 0,0-1 0,0 0-250,3 3 10,0-1 223,-1 0 1,1 1-1,-1 0 1,1 0-1,-1 0 1,0 0-1,4 4 1,0 0 167,0 0 0,0-1 0,0 0 0,1 0 0,0 0 0,0-1 0,0 0 0,0-1 0,1 1 0,-1-1 0,1-1 0,0 1 0,8 0 0,11 1 342,-1-1 0,45-1 0,-71-2-469,81-4-13,-81 4-241,0-1-1,0 0 1,0 1-1,0-1 0,0 0 1,0 1-1,0-1 1,-1 0-1,1 1 1,0-1-1,0 1 1,-1-1-1,1 0 1,0 1-1,-1-1 1,1 1-1,-1-1 1,1 1-1,-1-1 1,-3-2-994,1 0 0,0 0 1,0-1-1,0 1 0,0-1 1,-3-4-1,1-8-1538</inkml:trace>
</inkml:ink>
</file>

<file path=ppt/ink/ink3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44:39.5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12 860 2976,'0'0'107,"-1"0"0,0 1 0,0-1 0,1 0 0,-1 0 0,0 1 0,1-1 0,-1 0 0,0 1 0,1-1 0,-1 0 0,0 1 0,1-1 0,-1 1 0,1-1 0,-1 2 0,0-2-11,1 0-1,0 0 1,0 1-1,0-1 1,0 0 0,0 0-1,0 1 1,0-1 0,0 0-1,0 1 1,0-1-1,1 0 1,-1 0 0,0 0-1,0 1 1,0-1 0,0 0-1,0 0 1,0 1 0,0-1-1,1 0 1,-1 0-1,0 0 1,0 1 0,0-1-1,0 0 1,1 0 0,-1 0-1,0 0 1,1 1-1,0 0 47,1 0-1,-1-1 0,1 1 0,0 0 0,-1-1 0,1 1 1,0-1-1,0 0 0,-1 1 0,1-1 0,0 0 1,0 0-1,0 0 0,1 0 0,5-2 65,0 1 0,0-1 0,-1 0-1,1-1 1,-1 1 0,1-1 0,-1-1 0,0 0 0,-1 0 0,1 0-1,0-1 1,-1 0 0,0 0 0,7-8 0,1-3-105,-1-1 1,0 0-1,-1-1 0,-1-1 1,-1 0-1,0 0 0,-2-1 1,0 0-1,5-22 0,-11 35-68,0 2-59,-1 0 1,0 0 0,0 0 0,0 0 0,0 0-1,-1-7 1,5-1 9,1-2-27,-5 13 60,0 0 0,0 0 1,0 0-1,0-1 0,0 1 0,-1 0 1,1 0-1,-1-4 0,0 5-139,0 0 47,0-2 6,0 2-102,1 2-37,3 8 144,1-1 0,-2 1 0,1 0 1,-1 0-1,3 17 0,-2 0 77,0 25 0,-3-15 166,-2 0 1,-2-1-1,-1 1 1,-2-1-1,-20 67 1,24-97-134,0 0 1,1-1-1,-2 1 1,1 0-1,0-1 0,-1 1 1,-4 4-1,6-7-13,-1-1-1,1 1 0,0-1 1,-1 0-1,1 1 0,-1-1 0,1 0 1,-1 0-1,0 0 0,0 0 1,1-1-1,-1 1 0,0 0 1,0-1-1,0 1 0,0-1 1,1 1-1,-1-1 0,0 0 1,0 0-1,0 0 0,-3 0 1,-6-4-40,0 0 0,1 0 1,-1-1-1,1 0 0,0-1 1,0 0-1,-10-9 0,11 8-47,0-1 0,0 0 0,0-1 0,1 0 0,1 0 0,-13-19 0,18 24 11,1 1-1,0 0 1,0-1 0,0 1 0,1 0 0,-1-1 0,1 1 0,-1-1 0,1 1 0,0-1 0,1-5 0,0-4-352,9 13-85,67 16 112,165 15 725,-211-30-225,0-1 0,0-1 0,60-11 0,-85 11-85,0-1 0,0 0 0,0 0 0,0 0 0,0-1 0,-1 1 0,1-2 0,8-5 0,-5 2 139,-1-1 0,0 0 1,14-17-1,-20 22-165,0 1 0,-1-1 0,1 1-1,-1-1 1,1 0 0,-1 0 0,0 1 0,0-1 0,0 0 0,0 0 0,-1 0-1,1 0 1,-1 0 0,0-1 0,0 1 0,0 0 0,0 0 0,0 0 0,-1 0 0,0 0-1,1 0 1,-1 0 0,0 0 0,-3-5 0,2 3-72,-1 0 0,-1 0 0,1 0 1,-1 1-1,0-1 0,0 1 0,0 0 0,0 0 1,-1 0-1,1 1 0,-1 0 0,-6-4 0,10 7 24,-1-1-1,1 1 0,-1-1 1,0 1-1,1 0 1,-1 0-1,0 0 0,1 0 1,-1 0-1,0 0 1,1 0-1,-1 0 0,0 1 1,1-1-1,-1 0 1,1 1-1,-1 0 0,1-1 1,-1 1-1,1 0 1,-1 0-1,1 0 0,-1 0 1,1 0-1,0 0 1,-2 2-1,-1 0-13,0 2 1,0-1-1,0 0 1,1 1-1,0-1 0,-4 8 1,0 1-24,3-6 4,0 1 1,0 0-1,0 0 0,1 1 0,1-1 1,-1 0-1,1 1 0,1 0 0,-2 11 1,3-8 56,0-8 10,0 1 1,0-1 0,0 1 0,0-1 0,1 0-1,-1 1 1,1-1 0,1 0 0,-1 1 0,0-1-1,3 5 1,1 0 117,1 0 0,0 0 0,9 9 0,-13-16-79,0 1 1,1-1-1,0 1 1,-1-1 0,1 0-1,0 0 1,0 0 0,0-1-1,1 1 1,-1-1-1,0 0 1,1 0 0,3 1-1,6 0 73,-1-1 0,0-1 0,1 0 0,-1-1-1,0 0 1,1-1 0,12-3 0,85-31 102,-72 22-166,-8 4-26,-2-2 1,37-20-1,-51 24-60,-1-1 0,0 0 1,-1-1-1,0 0 0,0-1 0,15-18 0,-7 7-625,-19 21 437,10 2 17,4 12 170,-13-12 677,-6-1-681,1-1 1,0 1-1,0-1 0,-1 0 1,1 0-1,-4-2 1,-16-4-228,10 5 158,1 2-1,-1-1 1,-20 4 0,31-3 86,0 1 0,0 0 0,0 0-1,0 0 1,0 0 0,0 0 0,0 0 0,0 0 0,0 1 0,1-1 0,-1 1 0,0-1 0,1 1 0,-1 0 0,1 0 0,0-1 0,0 1 0,-2 4 0,1-2-8,0 0 1,0 0-1,0 1 0,1-1 0,0 0 0,0 1 1,0-1-1,0 7 0,1-5 73,1-1 0,-1 1-1,1-1 1,1 1 0,-1-1 0,1 0 0,0 0 0,0 1-1,0-1 1,1 0 0,-1-1 0,1 1 0,1 0 0,-1-1-1,1 0 1,-1 0 0,1 0 0,0 0 0,1 0-1,-1-1 1,0 0 0,1 0 0,0 0 0,9 3 0,-6-2 44,0-1 0,0 0 1,0-1-1,0 0 1,1 0-1,-1 0 0,1-1 1,-1-1-1,1 0 1,-1 0-1,1 0 0,-1-1 1,1 0-1,-1-1 0,13-4 1,2-4-155,0-2-1,0 0 1,-1-2 0,32-24 0,-20 12-74,-18 15 68,-1-1 1,-1-1-1,0 0 0,0-1 0,-2-1 0,1 0 0,-2 0 1,0-1-1,-1-1 0,13-30 0,6-25-312,-4 0 0,20-94 0,-38 135 408,4-48 0,-10 66 25,-1 0 1,0 0-1,0-1 0,-2 1 0,0 0 0,-4-18 0,3 24 14,1 0 0,-2-1 0,1 1 0,-1 1 0,1-1-1,-8-8 1,10 13-77,-1 0 0,0 0 0,1 1 0,-1-1 0,0 0 0,0 1 0,0-1 0,-1 1 0,1 0 0,-3-2 0,3 3-19,1-1-1,-1 1 1,1 0 0,-1 0 0,0 0-1,1 0 1,-1 0 0,1 0 0,-1 0-1,1 0 1,-1 0 0,1 1 0,-1-1-1,1 1 1,-1-1 0,1 1 0,0-1-1,-3 2 1,0 1 23,0 0-1,0 0 1,0 1 0,0-1-1,1 1 1,-1 0-1,1 0 1,0 0 0,0 0-1,1 1 1,-1-1 0,1 1-1,0-1 1,0 1-1,-1 7 1,-2 9 113,1-1 1,-2 33-1,3-29-36,-1 33 153,1 0 0,3 1 1,3-1-1,2 1 0,26 111 0,-28-154-145,2-1 0,0 0 0,0 0-1,2 0 1,-1-1 0,2 0 0,0 0 0,0-1-1,13 15 1,-15-22-41,0 0 0,0-1 0,1 1-1,-1-1 1,1 0 0,0-1 0,0 0-1,0 0 1,0 0 0,1-1 0,-1 0-1,1-1 1,-1 1 0,1-1 0,0-1 0,-1 0-1,1 0 1,0 0 0,-1-1 0,1 0-1,0 0 1,-1-1 0,12-4 0,-9 1-42,0 0 1,-1-1 0,1 0-1,-2 0 1,1-1-1,15-16 1,-3 0-16,19-29 0,7-10-65,-15 26 86,-32 36-2,0 0 0,0 0-1,0 0 1,0-1-1,1 1 1,-1 0-1,0 0 1,0 0-1,0 0 1,1 0-1,-1 0 1,0 0-1,0-1 1,1 1-1,-1 0 1,0 0-1,0 0 1,1 0-1,-1 0 1,0 0-1,0 0 1,1 0-1,-1 0 1,0 0-1,0 1 1,1-1-1,-1 0 1,0 0-1,0 0 1,0 0 0,1 0-1,-1 0 1,0 0-1,0 1 1,0-1-1,1 0 1,-1 0-1,0 0 1,0 0-1,0 1 1,0-1-1,0 0 1,1 0-1,-1 0 1,0 1-1,0-1 1,0 0-1,0 0 1,0 1-1,0-1 1,0 0-1,0 0 1,0 1-1,0-1 1,0 0-1,0 0 1,0 1-1,2 7-42,-2 1-1,1-1 0,-1 1 0,-1 12 1,0 3 34,1-11 29,1 0 0,0-1 0,0 1 0,6 18 1,-6-27-18,0-1 1,0 1 0,0 0 0,1-1 0,0 1 0,-1-1-1,1 0 1,1 0 0,-1 1 0,0-1 0,1-1 0,0 1 0,-1 0-1,1-1 1,0 1 0,0-1 0,1 0 0,-1 0 0,4 2-1,0-2 28,0 0-1,1 0 0,-1-1 1,1 1-1,-1-2 0,1 1 1,-1-1-1,13-2 0,60-12 201,-70 12-233,5-2-21,-1 0-1,0-1 0,0 0 0,-1-1 1,1-1-1,-1 0 0,-1-1 0,1 0 0,-2-1 1,1-1-1,19-20 0,-29 28 6,-1 0 0,1 0 0,-1-1 0,0 1 0,0 0 0,2-5 0,-4-1-127,1 8 140,-1 0 0,1-1 1,0 1-1,-1 0 0,1 0 0,0 0 0,-1 0 0,1 0 0,-1 0 1,1 0-1,0 0 0,-1 0 0,1 0 0,-1 0 0,1 0 0,0 0 0,-1 0 1,1 0-1,-1 0 0,1 1 0,0-1 0,-1 0 0,1 0 0,-1 1 0,-5 2-131,1 1-1,0 0 1,0 0-1,0 0 0,0 0 1,-5 8-1,6-8 101,1 0 1,0 0-1,0 1 1,0-1-1,0 1 1,-2 6-1,4-9 48,1 0-1,-1 0 1,1 0 0,-1 0-1,1 0 1,0 0-1,0 0 1,0 0 0,0 1-1,0-1 1,0 0 0,1 0-1,-1 0 1,1 0-1,-1 0 1,1 0 0,0 0-1,2 4 1,0-2 36,-1-1 1,2 1-1,-1 0 1,0-1-1,1 0 1,-1 0-1,1 0 1,0 0-1,0-1 0,0 1 1,0-1-1,1 0 1,-1 0-1,9 2 1,-8-3-13,0 0 1,0 1-1,0-2 0,0 1 1,0 0-1,0-1 1,0 0-1,0-1 0,0 1 1,0-1-1,1 0 1,-1 0-1,7-3 0,-10 3-21,0 0-1,0-1 0,0 1 0,0-1 1,0 0-1,-1 1 0,1-1 0,-1 0 0,1 0 1,-1 0-1,0 0 0,0 0 0,0 0 0,0-1 1,0 1-1,0 0 0,0-1 0,-1 1 0,0 0 1,1-1-1,-1 1 0,0 0 0,0-1 0,0 1 1,0-3-1,-1-3-43,0 1 0,0 0 0,0 0 0,-1 0 0,0 1 0,0-1 0,-6-12 0,6 15 24,1 1 0,-1 0 1,0 0-1,-1 0 1,1 0-1,0 1 0,-1-1 1,0 1-1,1-1 0,-1 1 1,0 0-1,-7-3 0,6 3-13,-1 0-1,0 0 0,0 1 1,0 0-1,0 0 1,-1 0-1,1 1 0,-7 0 1,-36 0-321,48 0 559,-1-1-196,1 0-1,-1 0 0,1 1 1,-1-1-1,1 0 0,0 0 1,-1 0-1,1 0 0,0 0 0,0 0 1,-1-1-1,3 0-47,1 0 0,-1 1-1,0-1 1,0 1 0,1-1-1,-1 1 1,1 0 0,-1 0-1,1 0 1,0 0 0,-1 1-1,1-1 1,0 1 0,3-1-1,11-3 44,13-6-184,-18 5 191,0 1-1,19-4 1,-13 5 37,-4 0 49,1 1 1,-1 0-1,22 1 1,-32 1-80,1 0 0,-1 1-1,0 0 1,0 0 0,1 0 0,-1 0 0,0 1 0,0-1 0,0 1 0,-1 0 0,1 0 0,0 1 0,-1-1 0,1 1 0,-1 0 0,4 3 0,-5-3 23,1 0 0,-1 0 0,0 0 1,0 0-1,-1 1 0,1-1 0,-1 0 0,1 1 1,-1-1-1,0 1 0,1 5 0,-1 2 340,0 1 0,-2 15-1,1-7-75,0-19-185,7 0 111,-7-1-238,1 0 0,-1 1 0,1-1 1,0 0-1,-1 0 0,1 0 0,-1 0 1,1 0-1,0 0 0,-1 0 0,1 0 1,-1-1-1,1 1 0,0 0 0,-1 0 0,1 0 1,-1-1-1,1 1 0,0-1 0,8-4-92,0-2 0,-1 1 0,1-1 0,-1 0 0,-1-1 0,7-8-1,21-20-67,-3 6 22,-17 16 101,1 0 0,0 0 0,34-20 0,-47 32 23,0 0 1,1 1-1,-1-1 0,0 1 0,0 0 1,0 0-1,1 0 0,-1 0 0,1 1 1,-1 0-1,1-1 0,-1 1 0,0 0 1,1 1-1,-1-1 0,1 0 0,-1 1 1,1 0-1,-1 0 0,0 0 1,0 0-1,0 1 0,1-1 0,-1 1 1,0 0-1,-1 0 0,1 0 0,0 0 1,0 0-1,3 5 0,4 4 127,-1 1 0,0 0 0,11 21 0,5 7 98,-19-32-160,0 0-1,0 0 1,1 0 0,0-1-1,0 0 1,0-1-1,1 1 1,0-1-1,11 6 1,-17-11-29,1 0 0,-1 0 0,1 0 0,0 0 0,-1 0 0,1-1 0,0 1 0,-1-1 1,1 0-1,0 1 0,-1-1 0,1 0 0,0-1 0,0 1 0,-1 0 0,1-1 0,0 0 0,-1 1 1,1-1-1,-1 0 0,1 0 0,-1-1 0,1 1 0,-1 0 0,0-1 0,0 1 0,0-1 0,0 0 0,3-3 1,0 0-34,0-1 1,0 0 0,-1 0-1,0-1 1,0 0 0,0 1 0,-1-1-1,0 0 1,3-11 0,75-208 4,-64 189-454,-11 50 92,13 131 25,-11-75 188,-7-52 208,1 0 0,-3 27-1,1-37 5,-1 0 0,0 1 0,-1-1 0,0 0-1,0 0 1,0 0 0,-1 0 0,-4 9 0,6-16-71,1 1 0,-1-1 0,1 1 0,-1 0 0,1-1 0,-1 0 0,0 1 0,1-1 0,-1 1 0,1-1 0,-1 0 0,0 1 0,1-1 0,-1 0 0,0 0 0,0 1 0,1-1 0,-1 0 0,0 0 0,0 0 0,1 0 0,-1 0 0,0 0 0,1 0 0,-1 0 0,0 0 0,0 0 0,0-1 0,-20-8-128,7 1 101,4 1 57,-1 1 0,-16-16 1,13 10-120,7 6 97,1 0 0,-13-14 1,9 11 25,7 6-26,1-1 0,9 4 22,34 14 123,-32-10-111,0 0 1,1-1-1,16 4 0,7-2-19,27 5-1076,101 3 1,-157-13 546,-1 0 1,0 0 0,0 0 0,1-1-1,-1 1 1,0-1 0,4-1-1,0-2-1384</inkml:trace>
</inkml:ink>
</file>

<file path=ppt/ink/ink3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44:39.8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29 9376,'-5'-4'3488,"5"-1"-1632,5 2-1696,8 0-192,-3-2-384,-1 5 192,-1-4-288,-3 0 256,5 4-3168</inkml:trace>
</inkml:ink>
</file>

<file path=ppt/ink/ink3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44:40.2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19 193 7552,'-14'0'2816,"9"-3"-224,10-2-1984,9-4-384,12-2-160,24-9 32,32-8-32,21 4-96,0 4 0,1 0-1376,-11 4 768,2-4-2656,13 3 1856</inkml:trace>
</inkml:ink>
</file>

<file path=ppt/ink/ink3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44:42.4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0 575 3136,'2'-1'685,"0"1"-1,0-1 1,0 1 0,0 0 0,0-1-1,0 1 1,1 0 0,-1 0 0,0 0-1,0 1 1,4 0 0,14-1 474,-11-2-1003,-1 0 0,1-1 0,0-1 0,-1 1 0,0-2 0,0 1 0,0-1 0,0 0 0,-1 0 0,0-1 0,12-13 0,-6 5-30,0 0 0,-1-2 0,-1 1-1,15-30 1,-2-6-34,28-92 0,-24 59 124,-26 78-179,0 1-1,0-1 1,-1 0 0,0 0-1,0 1 1,-1-1 0,1-11-1,-7 37-313,-1 42 500,1 77 1,6-120-237,1 1 0,1 0 0,1 0 0,1-1 0,1 0 0,0 0 0,1 0 0,10 19 1,-14-33 44,1 0 1,0 0 0,0-1 0,0 1 0,1-1 0,-1 0 0,1 1 0,0-2 0,1 1 0,-1 0 0,0-1 0,11 6 0,-9-7 54,0 1 0,0-1 0,0 0 0,1-1 1,-1 1-1,1-1 0,-1-1 0,1 1 0,-1-1 0,12-1 0,-9 0-12,1 0 0,0-1 0,-1 0-1,0-1 1,0 0 0,1 0 0,-2-1 0,1 0 0,0 0 0,-1-1-1,0 0 1,0-1 0,0 0 0,-1 0 0,0-1 0,0 0-1,10-13 1,-4 1-39,-1-1 0,0 0 1,-2-1-1,0 0 0,-1 0 0,7-28 0,49-180-47,-46 160-687,-19 69 687,0 0 0,0 0 0,0 0 0,0-1 1,0 1-1,0 0 0,0 0 0,0 0 0,0 0 0,0 0 1,1 0-1,-1 0 0,0 0 0,0 0 0,0 0 0,0 0 0,0 0 1,0 0-1,0 0 0,0 0 0,0 0 0,0 0 0,0 0 1,0 0-1,0 0 0,0 0 0,1 0 0,-1 0 0,0 0 0,0 0 1,0 0-1,0 0 0,0 0 0,0 0 0,0 0 0,0 0 1,0 0-1,0 0 0,0 0 0,0 0 0,0 1 0,0-1 1,0 0-1,0 0 0,0 0 0,0 0 0,1 0 0,-1 0 0,0 0 1,0 0-1,0 0 0,0 0 0,0 0 0,0 0 0,0 0 1,0 0-1,0 0 0,0 1 0,0-1 0,0 0 0,0 0 0,0 0 1,0 0-1,4 9-224,3 15 28,6 30-316,9 106 0,-21-153 518,2 28-32,3 15 448,-2 1-1,-4 80 1,0-126-302,-1-1 0,0 1 1,0 0-1,0 0 0,-1-1 1,-3 9-1,5-12-77,-1 0-1,0 0 1,1 1 0,-1-1-1,0 0 1,0 0 0,0 0 0,0 0-1,0 0 1,0 0 0,0 0 0,0 0-1,-1-1 1,1 1 0,0 0-1,0-1 1,-1 1 0,1-1 0,-1 1-1,1-1 1,0 0 0,-1 1-1,1-1 1,-1 0 0,1 0 0,0 0-1,-3 0 1,-1-1 6,0 0-1,-1 0 1,1 0 0,0-1 0,0 0-1,0 0 1,0 0 0,0 0-1,-9-7 1,4 1-5,0 0-1,-17-20 1,0-1-444,27 29 398,0 0 0,0 0 0,0 0-1,0 0 1,0 0 0,0 0 0,0 0 0,0 0-1,-1-1 1,1 1 0,0 0 0,0 0 0,0 0-1,0 0 1,0 0 0,0 0 0,0 0 0,0 0-1,0-1 1,0 1 0,0 0 0,0 0 0,0 0-1,0 0 1,0 0 0,0 0 0,0 0 0,0-1-1,0 1 1,0 0 0,0 0 0,0 0 0,0 0-1,0 0 1,1 0 0,-1 0 0,0 0 0,0-1-1,0 1 1,0 0 0,0 0 0,0 0 0,0 0-1,0 0 1,0 0 0,0 0 0,0 0 0,1 0-1,-1 0 1,0 0 0,0 0 0,0 0 0,0 0-1,0 0 1,0 0 0,0 0 0,1 0 0,11-2-358,15 2 131,57 14 133,-11-9 169,44 2-753,-92-4-924,-2-1-3564</inkml:trace>
</inkml:ink>
</file>

<file path=ppt/ink/ink3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44:42.8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4 109 9312,'-3'15'3424,"3"-18"-2656,3-6-192,-3 1-1600,0-7 448,10-5-3136,-2-13 2048,6-2-2432</inkml:trace>
</inkml:ink>
</file>

<file path=ppt/ink/ink3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44:46.2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1233 2400,'0'0'66,"-1"0"1,1 0-1,-1 0 0,0 0 1,1 0-1,-1 0 1,1 1-1,-1-1 0,1 0 1,-1 0-1,1 0 0,-1 0 1,1 1-1,-1-1 0,1 0 1,-1 0-1,1 1 1,-1-1-1,1 0 0,-1 1 1,1-1-1,0 1 0,-1-1 1,1 1-1,0-1 1,-1 1-1,1-1 19,0 0 0,0-1 1,0 1-1,0 0 0,0-1 0,0 1 0,0 0 1,0-1-1,-1 1 0,1 0 0,0-1 1,0 1-1,0 0 0,0-1 0,-1 1 0,1 0 1,0-1-1,0 1 0,0 0 0,-1 0 1,1-1-1,0 1 0,-1 0 0,1 0 0,0 0 1,0-1-1,-1 1 0,1 0 0,0 0 1,-1 0-1,1 0 0,0 0 0,-1 0 0,1 0 1,0-1-1,-1 1 0,1 0 0,-1 0 1,1 0-1,0 1 0,-1-1 0,1 0 1,0 0-1,-1 0 0,1 0 0,0 0 0,-1 0 1,1 0-1,-1 1 1157,5-4-676,0 0-396,10-5 122,-1 0-1,-1-1 1,1-1 0,-2 0-1,12-12 1,122-160 826,-53 63-844,21-30-73,-98 125-200,-1 0 1,-1-1-1,-1-1 0,14-42 1,5-43 472,-30 90-579,-2 16-154,-3 11-17,1 7 88,0 0 1,0 0-1,-1 18 0,-1 6-21,-15 176-373,18 2 860,2-155-102,0-35 20,5 39 0,-4-57-139,1 0 0,-1 1 1,1-1-1,0 0 1,1-1-1,0 1 0,0 0 1,0-1-1,9 12 1,-11-17-22,0 1 1,1-1 0,-1 1 0,1-1 0,-1 0-1,1 1 1,0-1 0,0 0 0,-1 0 0,1 0 0,0-1-1,0 1 1,0 0 0,0-1 0,0 1 0,0-1-1,0 0 1,0 1 0,0-1 0,0 0 0,0 0 0,0-1-1,0 1 1,0 0 0,0 0 0,0-1 0,0 0-1,0 1 1,-1-1 0,1 0 0,3-1 0,2-2 58,0-1 0,0 1 1,0-1-1,-1-1 0,1 1 1,9-11-1,67-91 398,-23 27-234,-17 28-152,47-60-142,-68 81 28,33-61 1,-30 37-77,31-95 1,2-65-63,-36 113 242,-19 86 3,-1-1 0,-1 1 0,-1-1 0,-1-19 1,1 32-73,-1 0 0,1 0 0,-1 0 0,0 1 0,0-1 0,0 0 1,-4-6-1,5 9-38,0 1 0,-1-1 0,1 1 0,0 0 0,-1-1 0,1 1 0,-1-1 0,1 1 0,-1 0 0,1-1 0,-1 1 0,1 0 0,-1-1 0,1 1 1,-1 0-1,1 0 0,-1 0 0,0-1 0,1 1 0,-2 0 0,1 0-27,-1 1-1,1-1 1,0 0-1,-1 0 1,1 1 0,0-1-1,0 1 1,-1-1 0,1 1-1,0 0 1,0 0 0,-2 1-1,-3 3-8,0 0-1,0 1 1,1 0 0,0 0-1,0 0 1,0 0-1,1 1 1,-6 13 0,-1 4 59,-9 33 0,17-48-32,-43 136-55,-52 146 180,65-200 155,-23 106 0,48-177-123,7-17-57,0-1 0,0 1 0,0 0-1,0 0 1,0 0 0,0 4 0,1-6 687,-7-6-1515,6 5 619,-2 11 103,2-6 511,0-10 435,2-8-887,1 1 1,1 0 0,0-1-1,0 1 1,8-15 0,-7 16-123,1 1 0,0 0 1,1 1-1,0-1 0,0 1 0,10-9 1,-14 15 52,1 0 1,0 0 0,0 0-1,0 0 1,1 1-1,-1-1 1,0 1 0,1 0-1,0 0 1,-1 1 0,1-1-1,0 1 1,0-1 0,0 1-1,0 1 1,0-1 0,0 0-1,0 1 1,7 0-1,-8 1 17,0-1 0,0 1 0,0 1-1,0-1 1,0 0 0,0 1 0,0-1-1,-1 1 1,1 0 0,-1 0 0,1 0-1,-1 0 1,0 0 0,0 1 0,0-1-1,0 1 1,0-1 0,0 1 0,-1 0-1,3 3 1,1 6 14,0 0 0,-1-1 0,5 22-1,2 14 24,-2-6 10,16 45 1,-20-73 12,0 0-1,1 0 1,1-1 0,0 1-1,1-2 1,0 1 0,13 14-1,-19-24-17,-1 0 0,1 0 0,0-1 1,0 1-1,0 0 0,0-1 0,0 1 0,0-1 0,1 0 0,-1 0 0,0 0 0,1 0 0,-1 0 1,0 0-1,1-1 0,-1 1 0,1-1 0,0 1 0,-1-1 0,1 0 0,-1 0 0,1 0 0,-1-1 1,1 1-1,-1-1 0,1 1 0,-1-1 0,1 0 0,-1 0 0,1 0 0,-1 0 0,3-2 0,2-1 52,-1-1 0,1-1 0,-1 1 0,0-1-1,-1 0 1,1-1 0,-1 1 0,8-14-1,1-4 60,-1 0 0,0-1-1,-2-1 1,-1 1 0,-1-2-1,-1 0 1,7-49 0,-14 68-121,-1 0 0,0 0 0,0 1 0,-1-1 0,0 0 0,-1 1 0,-3-12 0,5 18-48,-1 0 0,1 0 0,-1 0 0,1 0-1,-1 1 1,1-1 0,-1 0 0,0 0 0,1 0 0,-1 0 0,0 1 0,0-1 0,0 0 0,1 1 0,-1-1 0,0 1 0,0-1 0,0 1 0,0-1 0,0 1 0,0 0 0,0-1 0,0 1 0,0 0-1,-2 0 1,3 1-20,-1-1 0,0 1 0,0 0-1,0 0 1,1 0 0,-1 0-1,0 0 1,1 1 0,-1-1 0,1 0-1,0 0 1,-1 0 0,1 2-1,-1-2-11,-2 10 33,0 0 0,1 0 0,0 1 0,1-1 0,0 0 0,1 1 0,2 22 0,0-17 23,1 0 0,0 0-1,2 0 1,9 25 0,-11-35 76,1-1 1,-1 1-1,1 0 0,0-1 0,1 0 0,0 0 0,0 0 1,0-1-1,0 0 0,1 0 0,0 0 0,0 0 0,0-1 1,10 5-1,-4-4-21,0 0 0,0 0 1,1-1-1,0-1 0,0 0 0,0-1 1,20 1-1,-19-2-66,1-1 0,0-1 1,-1 0-1,1-1 0,17-4 0,-26 4-349,0 1-1,0-1 1,-1 0-1,1 0 1,-1-1-1,1 0 1,-1 0-1,0 0 0,0-1 1,0 1-1,-1-1 1,1 0-1,-1-1 1,0 1-1,6-9 1,-9 11 74,0 1-1,0-1 1,0 0 0,-1 0 0,1 1 0,-1-1 0,1 0 0,-1 0 0,1 0 0,-1 0-1,0 0 1,0 0 0,0 0 0,0 1 0,0-1 0,0 0 0,-1 0 0,1 0 0,-1 0-1,1 0 1,-1 0 0,-1-1 0,-14-21-3165</inkml:trace>
</inkml:ink>
</file>

<file path=ppt/ink/ink3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44:46.6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1 265 5824,'0'0'1866,"6"0"-687,2-1-910,0 0 0,0 0 0,0-1 0,11-4 0,3 0 119,227-68 2942,-46 13-2318,-123 38-970,107-27-626,2 13-3365,-164 35 2082,0 1 0,42 5-1,-62-4 1710,50 1-2551</inkml:trace>
</inkml:ink>
</file>

<file path=ppt/ink/ink3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44:50.3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1167 5408,'5'-2'3360,"-1"1"-3158,-1 0 1,1 0 0,0 0-1,-1-1 1,6-2 0,0-3-28,1 0 1,-1-1-1,-1 1 0,0-2 1,0 1-1,7-11 1,38-60 423,-39 56-506,84-140 253,-76 130-55,42-50 0,-63 82-200,0-1 1,1 1-1,-1-1 1,0 0-1,0 0 1,0 1-1,0-1 0,0 0 1,0 0-1,0 0 1,-1 0-1,2-4 1,0 1 337,-5 8-389,2-1-28,0 0-1,-1 0 0,1 0 0,0 1 1,0-1-1,0 0 0,1 1 1,-1-1-1,0 0 0,1 1 1,0-1-1,-1 1 0,1 2 1,-2 9 0,-2 8-90,1 1-1,1 0 1,1 0 0,1 0 0,6 42 0,-4-48 91,1-1 1,1 1-1,1-1 1,0 0-1,1 0 1,1 0-1,9 16 1,-12-24 22,1-1 1,0 0 0,0-1-1,1 1 1,0-1-1,0 0 1,0-1 0,0 1-1,1-1 1,0 0 0,0-1-1,1 0 1,-1 0-1,1 0 1,0-1 0,9 2-1,-4-1-10,1-1 0,0-1 0,-1-1 0,1 0-1,0 0 1,0-2 0,-1 1 0,1-2 0,0 0 0,-1 0 0,1-2-1,-1 1 1,0-2 0,0 0 0,0 0 0,-1-1 0,0-1-1,0 0 1,-1 0 0,1-2 0,-2 1 0,1-1 0,-1-1 0,-1 1-1,12-17 1,20-32-266,35-70 0,-73 121 287,1 0 0,-1 0 1,0 0-1,2-11 0,-4 15 35,-1 0 0,1-1 0,-1 1 0,0 0 0,0 0 0,0-1 0,0 1 0,-1 0 0,1-1 0,-1 1 0,0 0 0,-2-5 0,3 7-85,-1 1 0,1-1 0,-1 0 0,1 0 0,-1 0 0,0 1 0,1-1 0,-1 0 0,0 1 0,0-1 0,1 0 0,-1 1 0,0-1 0,0 1 0,0-1 0,0 1 0,0 0 0,0-1 0,0 1 0,0 0 0,0 0 0,0-1 0,0 1 0,0 0 0,0 0 0,0 0 0,0 0 0,1 0 0,-1 1 0,0-1 0,0 0 0,0 0 0,0 1 0,0-1 0,0 0 0,0 1 0,-1 0 0,-3 1-62,0 1 0,1-1 1,-1 1-1,1 0 1,-6 5-1,1 1 22,1 0 0,0 0-1,1 0 1,0 1 0,0 1-1,1-1 1,-9 22 0,7-10-45,1-1 0,0 1 0,-4 29 0,9-34 35,0-1 1,1 1-1,1 0 1,0-1-1,5 25 1,-5-39 71,1 1 0,-1-1 0,1 0 1,0 0-1,0 0 0,0 0 0,0 0 0,0 0 0,0 0 1,1 0-1,-1 0 0,1 0 0,-1 0 0,1-1 1,0 1-1,0-1 0,0 1 0,3 1 0,-3-2 7,-1-1-1,1 1 1,0-1-1,-1 1 0,1-1 1,0 1-1,-1-1 1,1 0-1,0 0 0,-1 0 1,1 0-1,0 0 1,-1 0-1,1 0 1,0-1-1,-1 1 0,1-1 1,0 1-1,-1-1 1,1 0-1,-1 1 0,1-1 1,-1 0-1,1 0 1,-1 0-1,2-2 1,3-2 36,-1 0 0,-1-1 1,1 1-1,-1-1 0,0 0 1,0-1-1,4-10 0,17-51 182,-18 46-213,12-40-14,-9 27 54,23-54 1,-27 66-804,-6 22 222,0 2 57,0 14 89,0-1 364,2 0 0,-1 0 0,2 1 0,0-2 0,0 1 0,1 0 0,1-1 0,1 1 0,12 23 0,-16-34 25,0 1 1,1 0-1,-1-1 0,1 1 0,0-1 0,-1 0 1,1 0-1,1 0 0,-1 0 0,0 0 0,1-1 1,-1 1-1,8 2 0,-8-4 8,0 0 1,0 0-1,0-1 0,0 1 0,0-1 0,0 0 1,0 0-1,0 0 0,0 0 0,0-1 1,0 1-1,0-1 0,0 0 0,-1 0 0,1 0 1,0 0-1,0 0 0,-1 0 0,1-1 1,2-1-1,10-7 60,-1-1 0,0 0 0,16-18 0,34-43-286,-61 68 174,91-120-575,-79 101 502,-1-1 1,-1-1-1,16-44 1,-8-2-4,-4-1 0,10-88 0,-18 103 60,-1-1 227,0-93 0,-7 150-189,-1-1-1,0 1 1,-1-1 0,1 1 0,0-1 0,0 1-1,-1-1 1,1 1 0,-1-1 0,1 1 0,-2-2-1,2 3-8,0 0 0,0-1 0,0 1 0,0 0 0,-1 0-1,1 0 1,0 0 0,0 0 0,0 0 0,0 0-1,0-1 1,-1 1 0,1 0 0,0 0 0,0 0 0,0 0-1,-1 0 1,1 0 0,0 0 0,0 0 0,0 0-1,0 0 1,-1 0 0,1 0 0,0 0 0,0 0 0,0 0-1,0 0 1,-1 0 0,1 0 0,0 0 0,0 1-1,-8 8-174,3 1 192,1-1 1,0 1 0,0 0-1,1 0 1,-2 12 0,-7 56 301,9-47-221,-22 132 103,-8 76 314,29-198-459,4 69 0,12 40-173,-12-148 130,2 18 84,5 21 0,-5-35-23,0 1-1,0-1 1,0 1 0,1-1-1,-1 0 1,8 11-1,-9-16-53,0 0 0,0 1 0,0-1-1,0 0 1,0 0 0,0 0 0,0 0-1,1-1 1,-1 1 0,0 0 0,0 0-1,1-1 1,-1 1 0,0-1-1,1 1 1,-1-1 0,1 1 0,-1-1-1,1 0 1,-1 0 0,1 0 0,-1 0-1,1 0 1,-1 0 0,1 0-1,-1 0 1,0-1 0,1 1 0,-1-1-1,1 1 1,-1-1 0,0 1 0,1-1-1,1-1 1,3-2 26,-1 1-1,1-1 1,-1-1-1,0 1 1,-1-1-1,7-7 1,25-33-153,-12 14 80,1 1-1,33-31 0,55-31-8,-111 91 11,-1 1 0,0-1 1,0 0-1,1 0 0,-1 1 0,0-1 0,1 1 1,-1-1-1,1 1 0,-1-1 0,1 1 1,2 0-1,-4 0 18,0 0 1,0 0 0,0 1-1,0-1 1,0 0 0,1 0-1,-1 1 1,0-1 0,0 0-1,0 1 1,0-1 0,0 0-1,0 0 1,0 1 0,0-1-1,0 0 1,0 1 0,0-1-1,0 0 1,0 0-1,0 1 1,0-1 0,0 0-1,0 1 1,-1-1 0,1 1-8,-3 14 82,-1 1 0,0-1 1,-9 16-1,-7 27 78,16-40-116,0 1 0,-3 33 0,7-46-23,0 0 0,0 0 0,0 0 0,1-1 0,0 1 0,0 0-1,0 0 1,1-1 0,0 1 0,0 0 0,0-1 0,1 0 0,4 7 0,-6-10 9,1 0 0,0 0-1,0 0 1,0 0 0,0 0-1,0 0 1,0-1 0,0 1 0,1-1-1,-1 1 1,0-1 0,1 0-1,-1 0 1,1 0 0,3 1-1,-1-2 23,-1 1-1,1-1 0,-1 0 0,0 0 0,1 0 1,-1-1-1,1 0 0,7-2 0,-1 0 42,0-2 1,0 1-1,-1-2 0,1 1 1,-1-2-1,12-8 0,-8 3-64,0 0-1,-2 0 0,22-26 1,-27 28 8,0 1 0,-1-1 0,-1 0 0,1 0 1,-2 0-1,1-1 0,3-12 0,-7 19-67,-1 1 1,1-1-1,-1 1 0,0-1 0,0 1 1,0-1-1,0 1 0,-1-1 1,1 1-1,-2-6 0,1 8 26,1 0 0,0 1 0,0-1 0,-1 0 1,1 1-1,-1-1 0,1 0 0,0 1 0,-1-1 0,1 1 0,-1-1 0,0 1 0,1-1 1,-1 1-1,1-1 0,-1 1 0,0 0 0,1-1 0,-1 1 0,0 0 0,0-1 0,0 1-5,-1 0-1,1 0 1,0 0-1,0 0 0,-1 0 1,1 1-1,0-1 1,0 0-1,0 1 1,-1-1-1,1 1 0,0-1 1,0 1-1,0 0 1,0-1-1,0 1 0,-1 1 1,-3 2-31,1 0-1,0 1 1,-1-1 0,2 1 0,-1 0 0,1 0 0,-1 0-1,1 1 1,1-1 0,-3 7 0,-2 5 14,2 1 0,-4 18 0,5-18 52,0 1 0,2-1 0,0 0 0,2 29 0,0-42 27,0 1 0,1 0 0,0 0 0,0-1 0,1 1 0,-1-1 0,1 1 0,1-1 0,-1 1 0,1-1-1,-1 0 1,1 0 0,1-1 0,-1 1 0,1 0 0,0-1 0,0 0 0,8 6 0,-10-8 20,0-1 0,1 0 0,-1 1 0,0-1 0,1-1 0,-1 1 0,1 0 0,-1 0 0,1-1 0,0 0 0,-1 1 0,1-1 0,-1 0 0,1 0 0,0 0 0,-1-1 0,1 1 0,-1-1 0,1 1 0,0-1 0,-1 0 0,0 0 0,1 0 0,-1 0 0,0-1 0,1 1 0,-1-1 0,3-1 0,1-2-41,0 0 0,-1-1-1,1 0 1,-1 1 0,0-2-1,-1 1 1,1 0 0,5-13-1,0-4-91,-2-1 0,0 0 0,-1-1 0,-2 1 0,0-1 0,1-35 0,-6 49 54,0 0-1,-3-17 0,1 10 33,1 12-57,-1 0-1,0 0 1,0 1 0,0-1 0,-1 1 0,0-1-1,0 1 1,0 0 0,-6-6 0,7 9 35,0 0 1,0 1-1,0-1 0,0 0 1,0 1-1,-1-1 1,1 1-1,0 0 0,-4-2 1,-14-8 75,19 11-43,0-1 0,1 1 0,-1-1 1,0 1-1,1 0 0,-1-1 0,0 1 0,0 0 1,1 0-1,-1-1 0,0 1 0,0 0 1,1 0-1,-1 0 0,0 0 0,0 0 0,1 0 1,-2 1-1,-5-1 13,7 0 167,1-1 171,6-2-262,0 0-1,0 1 0,1 0 0,-1 0 1,1 1-1,-1 0 0,1 0 0,8 1 1,24-5 120,113-30 254,-46 18-1755,-93 16-21,-14 1 1223,0 0 0,1 0-146,-1 0 147,0 0-1,0 1 0,0-1 0,0 0 0,0 0 0,0 0 0,0 0 1,0 0-1,0 0 0,0 0 0,0 1 0,0-1 0,0 0 0,0 0 1,0 0-1,0 0 0,0 0 0,0 0 0,0 0 0,0 1 0,0-1 1,0 0-1,0 0 0,0 0 0,0 0 0,0 0 0,0 0 0,0 0 1,0 0-1,0 1 0,0-1 0,-1 0 0,1 0-145,0 0 145,0 0 0,0 0 0,0 0 0,0 0 0,0 0 0,0 0 1,-1 0-1,1 1 0,-23 15-6910,14-10 6975,-16 12-3288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1:30.2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74 248 3808,'-3'44'5349,"-8"29"-3863,0-5-476,-8 32-115,10-53-627,-2 36 225,3-10 102,7-42 361,1-28-290,1-4-18,-1-18 207,2-4-573,4-24 0,0-8 199,25-266-422,-18 204-203,-9 70 54,-3 24-156,7-34 0,-8 45-156,-1 4-131,4 13-89,15 54 542,10 61 0,-9-36 182,-9-41-104,16 63-68,-20-86 138,1-1-1,1 0 0,11 20 0,-18-38-32,-1 0-1,0 0 1,1 0 0,0 0 0,-1 0-1,1 0 1,-1 0 0,1-1-1,0 1 1,0 0 0,0 0 0,-1-1-1,1 1 1,0-1 0,0 1 0,0-1-1,0 1 1,0-1 0,0 1 0,0-1-1,0 0 1,0 0 0,0 1-1,2-1 1,-1 0 13,-1-1 0,1 1 0,0-1 0,-1 1 0,1-1 0,-1 0 0,1 0 0,-1 1 0,1-1 0,-1 0 0,0 0-1,1-1 1,1-1 0,3-4 83,0 0-1,-1 0 1,0-1-1,6-10 1,0-5-69,-2 1 0,0-2 0,7-32 0,12-79-36,-16 69 41,15-66-190,-26 129 98,1-7-167,0 1-1,7-15 1,-9 23 185,0 1 1,0 0-1,0-1 1,0 1-1,0 0 0,1 0 1,-1-1-1,0 1 1,0 0-1,0 0 1,1-1-1,-1 1 1,0 0-1,0 0 0,0 0 1,1-1-1,-1 1 1,0 0-1,1 0 1,-1 0-1,0 0 1,0 0-1,1-1 0,-1 1 1,0 0-1,1 0 1,-1 0-1,0 0 1,1 0-1,-1 0 1,0 0-1,1 0 0,-1 0 1,0 0-1,1 0 1,-1 1-1,0-1 1,0 0-1,1 0 1,-1 0-1,0 0 0,1 0 1,-1 0-1,0 1 1,0-1-1,1 0 1,-1 0-1,0 1 1,0-1-1,0 0 0,1 0 1,-1 1-1,0-1 1,0 0-1,0 0 1,0 1-1,1-1 1,-1 0-1,0 1 0,9 18-191,22 76-135,25 125-1,-22-77 366,-23-101 52,-5-23 99,-1 0-1,0 0 1,-2 0 0,2 32-1,-5-51-166,0 0-1,0 0 0,0 0 0,0 0 0,0 0 1,0 0-1,0 0 0,0 0 0,0 0 0,0 0 0,0 0 1,0-1-1,0 1 0,0 0 0,0 0 0,0 0 0,0 0 1,0 0-1,0 0 0,0 0 0,0 0 0,0 0 0,1 0 1,-1 0-1,0 0 0,0 0 0,0 0 0,0 0 0,0 0 1,0 0-1,0 0 0,0 0 0,0 0 0,0 0 1,0 0-1,0 0 0,0 0 0,0 0 0,0 0 0,0 0 1,0 0-1,1 0 0,-1 0 0,0 0 0,0 0 0,0 0 1,0 0-1,0 0 0,0 0 0,0 0 0,0 0 0,5-10-758,3-15-4588,-5 13 2585</inkml:trace>
</inkml:ink>
</file>

<file path=ppt/ink/ink3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44:50.7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9056,'0'0'3360,"5"0"-2624,-2 3-32,7-3-736,3 4-256,0 1 160,1-2-736,-1 5 480,0 1-2080,-3-1 1376,-6 3-2336</inkml:trace>
</inkml:ink>
</file>

<file path=ppt/ink/ink3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44:51.0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27 240 7552,'-23'-12'2816,"20"4"-2208,3-3-160,3 2 384,7-11-544,8 0-160,12 0-128,17-3-224,6 3 128,0 0-96,2 4 96,-5-1-704,-2 5 416,7 1-2976,3-6 1856,10 14-1984</inkml:trace>
</inkml:ink>
</file>

<file path=ppt/ink/ink3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44:52.9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205 731 4224,'0'0'6330,"-13"-8"-4650,-10 4-482,21 3-1150,-1 0-1,1 0 1,-1 1 0,0 0-1,1-1 1,-1 1 0,0 0-1,-3 0 1,-7 3-17,1-1 1,-1 2-1,1-1 1,-14 8-1,22-9-45,0 0 0,0 0 1,0 1-1,0-1 0,0 1 0,1 0 0,0 0 0,0 0 1,-1 1-1,2-1 0,-1 1 0,0 0 0,1 0 1,0 0-1,-4 7 0,4-3 7,0 0 1,0 0-1,0 1 0,1-1 1,0 0-1,1 1 0,0-1 0,0 1 1,0-1-1,1 1 0,1-1 1,0 0-1,3 10 0,-4-14 57,0 0 0,1 0-1,0 0 1,0 0 0,0 0-1,0 0 1,0-1-1,1 1 1,0-1 0,0 0-1,0 0 1,0 0 0,0 0-1,0 0 1,1-1-1,-1 1 1,1-1 0,0 0-1,0 0 1,0-1 0,0 1-1,0-1 1,0 0-1,0 0 1,0 0 0,1 0-1,7 0 1,1-2 23,0 0 0,-1-1 1,1 0-1,-1-1 0,0 0 0,0-1 1,0-1-1,0 0 0,17-10 0,-2-1 69,-1-2 0,41-34-1,-60 46-158,-1-1 0,1 1 0,-1-1 0,-1 0 0,1 0 0,-1-1 0,0 0 0,-1 0 0,0 0 0,0 0-1,-1-1 1,0 1 0,0-1 0,2-12 0,-5 18-2,0 1 0,0-1 0,0 1 0,0-1 0,0 1 0,-1-1 0,1 1 0,-1-1 1,1 1-1,-1-1 0,0 1 0,0-1 0,0 1 0,-1 0 0,-1-3 0,1 2-27,-1-1 0,0 1 0,0 0 0,0 1-1,-1-1 1,1 1 0,0-1 0,-7-2 0,-3-1-101,-1 0-1,-1 1 0,1 1 1,-16-3-1,6 2 36,-1 1 0,-46-3 0,58 10-23,13-3 132,-1 0 0,1 0-1,-1 1 1,1-1 0,-1 0 0,1 0 0,-1 0-1,1 0 1,-1 0 0,1 0 0,-1 0 0,1 0-1,-1 0 1,0 0 0,1 0 0,-1 0-1,1 0 1,-1 0 0,1-1 0,-1 1 0,1 0-1,-1 0 1,1-1 0,-1 1 0,0-1 0,0 0 376,24-15 715,-9 0-811,-1 0 0,-1-1 0,18-32 0,22-61-72,-16 32-78,-5 14-20,-1 0 50,48-75 0,-73 132-223,-1 1 0,1 0 0,0 0 0,0 0 0,1 1 0,0-1 0,8-5 0,-13 11 43,-1-1 1,1 1-1,0 0 0,0-1 0,0 1 0,-1 0 1,1-1-1,0 1 0,0 0 0,0 0 0,0 0 1,0 0-1,-1 0 0,1 0 0,0 0 0,0 0 1,0 0-1,0 0 0,0 1 0,-1-1 0,1 0 1,0 1-1,0-1 0,0 0 0,-1 1 0,1-1 1,0 1-1,0-1 0,-1 1 0,1-1 0,0 1 1,-1 0-1,1-1 0,-1 1 0,1 0 0,-1 0 1,1-1-1,-1 1 0,0 0 0,1 1 0,2 4-32,0 0 0,-1 0 0,0 0 0,2 9 0,-1 2-21,0 0 1,-1 22-1,0-3-39,11 440 19,-15-367 623,0 19 36,-21 141 1,21-252-543,-4 24 264,-1 0 1,-2 0-1,-20 56 0,29-97-272,0 1 0,0-1 0,0 0 0,-1 1 0,1-1-1,0 0 1,0 1 0,0-1 0,0 0 0,0 1 0,0-1 0,-1 0 0,1 1-1,0-1 1,0 0 0,0 0 0,-1 1 0,1-1 0,0 0 0,0 0 0,-1 1-1,1-1 1,0 0 0,-1 0 0,1 0 0,0 1 0,-1-1 0,1 0 0,0 0 0,-1 0-1,1 0 1,-1 0 0,-3-10 158,3-19-36,1 24-87,-1 0-21,1 0-1,0-1 1,0 1 0,1 0-1,0 0 1,0-1 0,0 1-1,0 0 1,1 0-1,0 0 1,3-7 0,20-33-83,-13 23 95,0 0-1,1 1 1,1 1 0,18-20 0,-10 18-353,1 1 0,1 1 0,1 2 0,0 0 0,1 2 0,1 0 0,32-12 0,-27 11-3456,-27 15 2137,-27-5-7043</inkml:trace>
</inkml:ink>
</file>

<file path=ppt/ink/ink3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45:01.7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0 931 5728,'0'0'2992,"6"4"-3488,9 10 654,-13-11-56,0-1 1,0 0-1,0 0 0,0 0 0,0-1 1,0 1-1,0 0 0,1-1 0,-1 1 1,1-1-1,-1 0 0,1 0 0,-1 0 1,1 0-1,0 0 0,-1-1 1,1 1-1,3 0 0,0-2 26,0 0-1,0 1 1,0-2 0,0 1 0,-1-1-1,1 0 1,0 0 0,-1 0-1,0-1 1,1 0 0,8-6-1,4-5 97,28-27 0,-35 30-87,112-111 1466,-99 95-1279,-1-1 1,34-55-1,-21 11-42,-20 35-196,61-143-102,-75 174-128,1 1 0,0 0 0,6-8 0,-9 13 135,0 0 0,0 0 0,0-1 0,1 1 0,-1 0 0,0 0 0,0-1 0,0 1 0,0 0 0,1 0-1,-1 0 1,0-1 0,0 1 0,1 0 0,-1 0 0,0 0 0,0 0 0,1-1 0,-1 1 0,0 0 0,0 0 0,1 0 0,-1 0 0,0 0 0,0 0-1,1 0 1,-1 0 0,0 0 0,1 0 0,-1 0 0,0 0 0,0 0 0,1 0 0,-1 0 0,0 0 0,1 0 0,-1 1 0,0-1 0,0 0 0,1 0-1,-1 0 1,0 0 0,0 0 0,0 1 0,1-1 0,-1 0 0,0 0 0,0 0 0,0 1 0,1-1 0,-1 0 0,0 1 0,6 14-65,-5-13 58,3 17 45,0 0 0,-1-1 0,-1 1 0,-1 0 0,0 1 0,-1-1 0,-2 0 0,0 0 0,-1 0 0,-9 33 1,2-18 74,3-10 171,-12 26 0,15-43-205,1 1 0,-1-2 0,0 1 1,-1 0-1,0-1 0,0 0 0,-10 10 1,9-11-59,1-1 1,-1 1 0,0-2 0,-1 1 0,1 0 0,-1-1 0,1 0 0,-1-1 0,0 0 0,0 0 0,0 0 0,0-1 0,-11 1 0,-3-2-19,0 0 0,0-2 0,-27-5-1,22 3 27,18 2 40,0 0 1,0-1 0,1 1 0,-1-1 0,1-1 0,-14-8 0,21 12-66,-1 0 0,1 0 0,0-1 1,-1 1-1,1 0 0,0 0 0,0 0 0,-1 0 0,1 0 0,0-1 0,0 1 0,0 0 1,-1 0-1,1-1 0,0 1 0,0 0 0,0 0 0,0-1 0,0 1 0,-1 0 0,1 0 1,0-1-1,0 1 0,0 0 0,0-1 0,0 1 0,0 0 0,0 0 0,0-1 0,0 1 1,0 0-1,0-1 0,0 1 0,0 0 0,0 0 0,0-1 0,0 1 0,1 0 0,-1 0 1,0-1-1,0 1 0,0 0 0,0 0 0,0-1 0,1 1 0,-1 0 0,0 0 0,0-1 1,0 1-1,1 0 0,-1 0 0,0 0 0,0 0 0,1-1 0,-1 1 0,0 0 0,0 0 1,1 0-1,-1 0 0,0 0 0,1 0 0,-1 0 0,1 0 0,20-7-131,-20 7 137,27-5 5,0 1-1,35 1 1,-34 2 180,59-10 1,47-30 195,-40 10-391,-37 12 41,0-3 0,-2-1 0,81-48 0,-118 61 88,-10 6-63,-1-1 0,0 0 0,0 0 0,12-10 0,-20 14-45,0 1 1,0 0-1,0-1 0,0 1 0,0 0 0,0 0 1,0-1-1,0 1 0,0 0 0,0-1 1,0 1-1,0 0 0,0-1 0,-1 1 0,1 0 1,0-1-1,0 1 0,0 0 0,0 0 1,0-1-1,-1 1 0,1 0 0,0 0 0,0-1 1,-1 1-1,1 0 0,0 0 0,0-1 1,-1 1-1,1 0 0,0 0 0,0 0 0,-1 0 1,1 0-1,0 0 0,-1-1 0,1 1 1,0 0-1,-1 0 0,1 0 0,0 0 0,-1 0 1,1 0-1,0 0 0,-1 0 0,1 0 1,-1 1-1,-8 0-39,0 0 1,1 1-1,-1 0 1,0 0-1,1 1 0,-17 8 1,-10 3-39,1 0-76,1 1 0,-42 26-1,61-34 118,-2 3 25,0 0-1,0 1 1,-18 17-1,26-20-11,0 0-1,0 0 0,1 1 1,1 0-1,-1 0 1,1 0-1,-4 11 0,8-17 6,1 0-1,0 0 0,0 0 0,0 1 0,1-1 0,-1 0 0,1 0 0,-1 1 0,1-1 0,0 0 0,0 0 1,1 1-1,0 5 0,0-7 28,-1-1 0,1 1 0,0-1 0,-1 1 0,1-1 0,0 1 0,0-1 0,0 0 0,0 1-1,0-1 1,0 0 0,0 0 0,1 0 0,-1 0 0,0 0 0,1 0 0,-1 0 0,1 0 0,-1 0 0,1-1 0,-1 1 0,1 0 0,0-1 0,-1 0 0,1 1 0,-1-1 0,4 0 0,1 0 66,1 0-1,-1 0 0,1-1 1,-1 0-1,0-1 0,1 1 1,-1-1-1,7-3 1,1-1 73,0-1 0,18-11 1,-19 9-20,0-1 0,-1 0 1,0-1-1,12-14 1,38-52-87,-57 69-114,-3 7 14,-1-1 0,0 1 0,0 0 1,0-1-1,0 0 0,0 1 0,-1-1 0,1 1 0,0-1 0,-1 0 0,1 1 1,-1-1-1,0 0 0,1 0 0,-1 0 0,0 1 0,0-1 0,0-2 0,0 3 461,-7 15-1104,5-7 534,-52 85-662,-23 97 626,32-68 284,-52 111 178,33-81 74,61-138-228,-2 1 307,5-14-424,0 1 0,0-1 0,0 1 0,-1-1 0,1 0 0,0 1 0,-1-1 0,1 0 0,0 1-1,-1-1 1,1 0 0,0 0 0,-1 1 0,1-1 0,-1 0 0,1 0 0,-1 1 0,1-1-1,0 0 1,-1 0 0,1 0 0,-1 0 0,1 0 0,-2 0 0,2 0-81,5-4 10,28-31 295,-7 6-364,33-37 153,91-129 0,-37 42 32,78-128 426,-172 250-394,63-113 519,-73 116-821,-9 27 112,0 14-309,-13 53-8,-9 60 426,16-90 46,3-24-74,1-1 1,0 1-1,1 12 0,0 0 6,0-9 64,3 24 0,-2-35 8,1 1 0,0-1 0,0 1 0,0-1 0,1 0 0,0 0 0,-1 1 0,1-1-1,5 7 1,1-1 113,-7-9-144,-1-1-1,0 0 0,1 0 0,-1 0 0,0 0 0,1 0 0,-1 0 1,0 0-1,1 0 0,-1 0 0,0 0 0,1 0 0,-1 0 0,0 0 1,1 0-1,-1 0 0,0 0 0,1 0 0,-1-1 0,0 1 0,1 0 1,-1 0-1,0 0 0,0-1 0,1 1 0,-1 0 0,0 0 1,1 0-1,-1-1 0,1 0 53,13-9 134,-1-1 0,0 0 1,-1 0-1,0-2 0,15-20 0,2-1-130,161-201-146,-187 230-251,-2 3-57,-1 4 34,-1 10 69,1 1 225,0 1-1,1 0 0,1 0 0,0-1 0,1 1 0,9 24 0,-12-35 91,1-1 0,0 0 0,0 0 0,1 0 0,-1 0 0,0 0 0,1 0 0,-1 0 0,1-1 0,-1 1 0,1 0 0,0-1 0,0 1 0,0-1 0,0 0 0,0 1 0,0-1 0,0 0 0,0-1 0,0 1-1,1 0 1,3 0 0,-1 0 32,0-1 0,0 0-1,0 0 1,0-1 0,0 0 0,0 1-1,0-2 1,-1 1 0,9-3-1,20-11-105,-1-1-1,46-31 0,-16 10-229,-49 30 196,0 0-1,19-7 0,-31 14 96,0-1 1,0 1-1,0 0 1,0-1-1,0 1 1,0 0-1,0 0 1,-1 0-1,1 0 0,0 0 1,0 0-1,0 0 1,2 1-1,-12-5 523,8 4-562,0 0-1,0 0 0,0 0 0,0 0 0,1 0 1,-1 1-1,0-1 0,0 0 0,0 0 0,1 1 1,-1-1-1,0 0 0,0 1 0,1-1 0,-1 1 0,0-1 1,1 1-1,-1-1 0,-1 2 0,1-1-20,-14 10-31,0 2 1,1 0-1,1 0 1,0 1-1,1 1 1,0 0-1,2 1 1,-1 0-1,2 0 1,0 1-1,-11 31 0,19-44 62,0 0 0,0 0 0,0 0 0,0 0 0,1 1 0,-1-1 0,1 0 0,1 5 0,-1-8 26,0 1-1,0 0 0,0-1 0,1 1 0,-1-1 0,1 1 1,-1-1-1,1 1 0,-1-1 0,1 1 0,0-1 1,0 0-1,0 1 0,0-1 0,0 0 0,0 0 0,0 1 1,0-1-1,0 0 0,0 0 0,2 1 0,-2-2 0,0 0 0,-1 0 0,1 0 0,0 0-1,-1 0 1,1 0 0,0 0 0,-1 0 0,1 0-1,0-1 1,-1 1 0,1 0 0,0 0 0,-1-1-1,1 1 1,-1 0 0,1-1 0,-1 1 0,2-1 0,-1 0 31,7-3-54,-1-1 1,0 1-1,-1-1 0,1-1 1,-1 1-1,0-1 0,-1 0 1,1-1-1,-1 1 0,0-1 1,5-10-1,0-2-45,-1-1 0,0 0 0,6-26 0,-5 5 67,3-9 60,-11 41-215,0 0 0,0-1 0,0 1-1,-1 0 1,-1 0 0,0-11 0,-4 27-556,-4 62-278,2-15 1051,4-40-35,1 0 0,0-1 0,0 1 0,2 0 0,0 0 0,0 0 0,2-1 0,5 21 0,-8-33-11,0 1-1,1-1 0,-1 1 0,1-1 0,0 0 1,-1 1-1,1-1 0,0 0 0,0 0 0,0 0 0,0 0 1,0 1-1,0-1 0,0 0 0,0-1 0,0 1 1,1 0-1,-1 0 0,0 0 0,0-1 0,1 1 1,-1-1-1,1 1 0,-1-1 0,0 1 0,1-1 0,-1 0 1,1 0-1,-1 0 0,1 0 0,-1 0 0,1 0 1,2 0-1,4-2 114,0 0 1,0 0-1,0-1 0,14-6 1,-13 5-131,9-4 62,-1-2 1,1 0-1,-1-1 1,-1 0-1,24-22 0,66-77-495,-100 104 367,0-4-53,1 0-164,-6 10-129,-1 16 46,0 0 0,2 0 1,4 22-1,-4-30 349,0 1 1,1-1-1,1 0 0,-1 0 1,1 0-1,1 0 1,9 12-1,-8-12 76,0 0 0,1-1 0,0 0 0,1 0 1,-1-1-1,1 0 0,0 0 0,1-1 0,12 6 0,-16-8-22,0-1-1,1 0 1,-1-1 0,1 1 0,-1-1-1,1 0 1,-1-1 0,1 1-1,0-1 1,-1 0 0,1-1-1,0 1 1,-1-1 0,1 0 0,-1-1-1,1 1 1,-1-1 0,7-3-1,3-3-26,-1-1 0,0 0-1,0-2 1,-1 1 0,0-1-1,-1-1 1,-1 0 0,1-1-1,-2 0 1,18-29 0,-27 39-27,0 0 1,0 0-1,0 0 1,0 0-1,-1 0 1,1-1-1,-1 1 1,0 0-1,0 0 0,0 0 1,0 0-1,-1-5 1,1 7-19,0 0 0,0 1 0,-1-1 0,1 0 1,0 1-1,0-1 0,-1 0 0,1 0 0,0 1 0,-1-1 0,1 0 1,0 1-1,-1-1 0,1 1 0,-1-1 0,1 0 0,-1 1 0,0-1 1,1 1-1,-1 0 0,1-1 0,-1 1 0,0-1 0,1 1 0,-1 0 0,0-1 1,0 1-1,1 0 0,-1 0 0,0 0 0,0 0 0,1 0 0,-1-1 1,0 1-1,0 0 0,1 1 0,-1-1 0,0 0 0,0 0 0,1 0 1,-1 0-1,0 1 0,1-1 0,-1 0 0,0 1 0,0-1 0,1 0 1,-1 1-1,1-1 0,-1 1 0,-1 0 0,-5 5-21,0-1-1,0 1 1,0 0-1,1 1 1,-8 10 0,-25 38 65,36-50-35,-3 4 25,1 0 0,0 1 0,0-1 0,1 1 0,-5 18 0,7-22-3,1 0 0,0-1 0,1 1 0,-1 0 0,1 0-1,0 0 1,1 0 0,-1 0 0,1-1 0,0 1 0,4 11 0,-3-11-3,1 1-1,0-1 1,0 0 0,1 0-1,-1 0 1,6 6-1,-7-10 2,0 0 1,0 0-1,-1-1 0,2 1 0,-1 0 0,0-1 0,0 0 0,0 1 0,1-1 0,-1 0 0,0 0 0,1 0 0,-1-1 0,1 1 0,0 0 0,-1-1 0,1 0 0,-1 0 0,6 0 0,4-1-27,0-2 1,0 0-1,0 0 0,22-10 1,-5 2 13,266-89 594,-227 74-424,-32 12 48,-29 10-179,-5 4-122,-7 5-336,-6 5 411,0-1-1,-19 11 1,7-4-23,8-6 27,1 1 1,0 0-1,-13 16 1,22-21-30,0-1 0,1 0 0,0 1 0,0 0-1,1 0 1,0 0 0,0 1 0,0-1 0,1 1 0,0-1 0,-2 9 0,4-14 36,-1 1 1,1-1-1,0 0 0,0 0 0,-1 1 1,1-1-1,0 0 0,0 0 0,1 1 1,-1-1-1,0 0 0,0 0 1,1 0-1,-1 1 0,0-1 0,1 0 1,-1 0-1,1 0 0,0 0 0,-1 0 1,1 0-1,0 0 0,0 0 0,-1 0 1,1 0-1,0 0 0,0 0 1,0-1-1,0 1 0,0 0 0,0-1 1,0 1-1,2 0 0,-1-1 23,0 1-1,0-1 1,-1 0 0,1 0-1,0 0 1,0 0 0,0 0-1,0-1 1,0 1-1,-1-1 1,1 1 0,0-1-1,0 0 1,0 1 0,-1-1-1,1 0 1,-1 0 0,1 0-1,-1 0 1,1-1-1,-1 1 1,2-2 0,8-10 35,-1 0-1,-1-1 1,0 0 0,-1-1 0,-1 0-1,8-19 1,-8 16-124,10-26-66,-2 0-1,8-48 0,-15 61 101,23-152 20,-14-3-69,-15 157-37,-2 0-1,-5-49 1,5 68 134,-2-11-168,2 21 141,0-1 0,0 1 1,0 0-1,0-1 0,0 1 1,0 0-1,-1 0 0,1-1 1,0 1-1,0 0 1,0 0-1,0 0 0,-1-1 1,1 1-1,0 0 0,0 0 1,0 0-1,-1-1 0,1 1 1,0 0-1,0 0 1,-1 0-1,1 0 0,0 0 1,-1 0-1,1 0 0,0 0 1,0-1-1,-1 1 0,1 0 1,0 0-1,0 0 1,-1 0-1,1 0 0,0 1 1,-1-1-1,1 0 0,0 0 1,0 0-1,-1 0 1,1 0-1,0 0 0,0 0 1,-1 0-1,1 1 0,0-1 1,0 0-1,-1 0 0,1 0 1,0 1-1,0-1 1,0 0-1,-1 0 0,1 0 1,0 1-1,0-1 0,0 0 1,-2 2-5,0 0 1,1 0-1,0 0 1,-1 0-1,1 0 1,0 0-1,0 0 1,0 1-1,0-1 1,0 0-1,0 1 1,0 3-1,-3 34-53,2-22 32,-1 52 206,3 0 0,3-1-1,12 71 1,-13-122-100,1 1-1,1-1 1,1 0-1,1 0 0,0 0 1,1-1-1,1 0 1,0 0-1,2-1 1,0 0-1,0-1 1,2 0-1,26 27 1,-28-33-336,1 0 1,1 0-1,0-1 1,0-1-1,14 7 1,-17-10-461,0-1 0,0 0 0,0 0 1,0-1-1,11 1 0,16-1-1216</inkml:trace>
</inkml:ink>
</file>

<file path=ppt/ink/ink3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45:49.5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395 1070 1408,'0'0'22,"0"-1"-1,0 1 1,0 0 0,-1 0 0,1-1-1,0 1 1,0 0 0,0 0 0,0 0-1,0-1 1,-1 1 0,1 0 0,0 0-1,0 0 1,0 0 0,-1-1 0,1 1-1,0 0 1,0 0 0,-1 0 0,1 0-1,0 0 1,0 0 0,-1 0 0,1 0-1,0 0 1,0 0 0,-1 0 0,1 0-1,0 0 1,-1 0 0,1 0 0,-15 0 1239,6 1 696,8-1-1815,1 0 0,-1 1 0,0-1 0,0 0 0,1 1 0,-1-1 0,0 1 0,1 0 0,-1-1 0,0 1-1,1-1 1,-1 1 0,1 0 0,-2 1 0,2-2-42,0 0-1,-1 1 1,1-1-1,0 0 1,0 1-1,-1-1 1,1 0-1,0 1 1,0-1-1,-1 0 1,1 1-1,0-1 1,0 1-1,0-1 1,0 0-1,0 1 1,0-1-1,0 1 1,0-1-1,0 1 1,0-1-1,0 0 1,0 1-1,0-1 1,0 1-1,0 0 1,-9 10 2194,7-7-213,9-9-1416,-2-1-489,0 0 1,0 0 0,0 0 0,-1 0 0,5-9-1,17-40 405,-17 35-415,72-132 436,-63 123-474,2 1 0,1 1 1,28-27-1,9-1-191,-24 24 28,47-57 0,-10-10 109,100-184 1,-116 182-288,-51 93 194,-2 4-5,-1 1 0,1 0 1,-1-1-1,0 0 1,0 1-1,0-1 0,1-4 1,-8 7-212,3 3 195,-1 0-1,1 0 0,0 1 1,-1-1-1,2 1 1,-1-1-1,0 1 1,-4 8-1,-15 37-101,22-48 142,-22 51 16,-2 0 0,-2-1 0,-3-2 0,-64 85 0,45-77 123,13-16-83,-41 62 0,-43 124-47,26-42 345,69-142-242,-1-2 0,-3-1 0,-39 46 0,18-35 128,-105 85 0,148-131-167,-28 18 157,32-22-184,1 1 1,-1-2 0,0 1 0,0 0 0,0 0-1,0-1 1,0 1 0,0-1 0,0 1 0,0-1 0,0 0-1,0 0 1,0 0 0,-1 0 0,1 0 0,-3-1-1,4 0-50,0 1 0,0-1 0,0 0 0,0 0 0,-1 1 0,1-1 0,0 0 0,1 0 0,-1 0 0,0 0 0,0-1 0,0 1-1,-1-2 1,-9-21-65,6 12 83,4 9-36,0 1 0,0 0 0,0-1 0,0 1-1,0 0 1,0-1 0,1 1 0,0-1-1,-1 1 1,1-1 0,0 1 0,0-1 0,0 1-1,1-1 1,-1 1 0,0-1 0,1 1 0,0-1-1,0 1 1,-1 0 0,1-1 0,1 1-1,-1 0 1,0 0 0,0-1 0,1 1 0,0 0-1,-1 1 1,4-4 0,4-3-36,1 1 0,-1 0 1,1 1-1,0 0 0,13-5 0,-19 9 53,45-22-141,-2-1 1,-1-3 0,73-57-1,-100 69 122,159-125-42,-113 99-31,2 4 0,1 2 0,2 3 0,118-38-1,-180 68 104,-4 2 22,-1 0 1,1 0-1,-1 0 0,1 0 1,4 0-1,-7 1 671,-1 1-654,-1 0 0,1 0 0,-1-1 0,0 1 0,1 0 0,-1-1 0,0 1 0,1-1 0,-1 1 0,0-1 0,0 1 0,0-1 0,-1 1 0,-5 3-216,1 3 61,1 0 0,-1 0 0,1 0 0,0 1 0,1-1 0,-7 15 0,-14 52-73,13-34 37,7-25 152,0 1 0,1-1 0,1 1 0,-2 22 0,5-30-18,0-1-1,0 1 1,1 0-1,0-1 1,0 1 0,1-1-1,0 1 1,0-1-1,1 0 1,6 14-1,-3-11 20,0-1 0,0 1 0,0-1-1,2 0 1,14 14 0,-19-20 40,-1-1 1,1 0-1,0 0 0,0 0 1,0 0-1,0 0 1,1 0-1,-1-1 0,0 0 1,1 0-1,-1 0 1,1 0-1,-1 0 0,1 0 1,-1-1-1,1 0 1,-1 0-1,1 0 0,0 0 1,-1-1-1,1 1 1,4-2-1,-4 0 8,0 1 1,-1-1-1,1 0 0,0-1 1,-1 1-1,0-1 0,1 1 1,-1-1-1,0 0 0,0 0 0,-1-1 1,1 1-1,-1 0 0,1-1 1,-1 0-1,0 1 0,-1-1 1,1 0-1,0 0 0,-1 0 0,1-5 1,2-6 8,-2-1-1,1 1 1,-2-1 0,0-21 0,-1 2-94,-5-36 0,3 57 21,-1 0 0,0-1 1,-1 1-1,-1 0 1,-7-17-1,7 21-15,3 5 3,0 0-1,0 0 1,-1 1 0,0-1 0,0 0 0,0 1 0,0 0 0,-1 0 0,1 0 0,-1 0 0,-5-3 0,1 1-40,0 0 0,-1 1 0,0 0 0,0 1 0,-1 0 0,-17-6 0,4 5-376,22 5 266,2 1-79,0 0 235,0 0 0,1 0 0,-1 0 0,0 0 0,1 0 0,-1-1-1,1 1 1,-1 0 0,1-1 0,-1 1 0,1-1 0,-1 1 0,3-1-1,-3 1 9,7 1 54,1 1 1,-1-1-1,1 0 1,0-1-1,0 0 1,0-1-1,0 1 1,-1-2-1,1 1 1,16-4-1,118-41 1052,33-9-912,-121 39 10,-34 9-209,-1 0-1,1 2 0,1 0 0,26-1 0,-43 5-26,0 0-1,0 1 1,0-1-1,-1 1 1,1 0-1,0 0 1,-1 1 0,1-1-1,-1 1 1,1 0-1,6 4 1,-8-3 52,0-1 0,0 1-1,0-1 1,-1 1 0,1 0 0,-1 0 0,1 0 0,-1 0 0,0 0 0,-1 0 0,1 1 0,0-1 0,-1 1 0,0-1-1,2 7 1,-2-1 30,0 1 0,0-1 0,-1 0 0,0 11 0,0 23 206,0-38-228,31 220 444,-25-202-393,1-1 1,1 0-1,1-1 1,17 32-1,-25-51-159,0 0-1,1-1 1,-1 1-1,0 0 1,0 0 0,1-1-1,-1 1 1,1-1-1,0 1 1,-1-1-1,1 1 1,0-1-1,0 0 1,0 0-1,0 0 1,0 0-1,0 0 1,0-1 0,0 1-1,0-1 1,0 1-1,0-1 1,3 1-1,-1-2-562,0 1 0,0-1 0,0 0 0,-1 0 0,1-1 0,0 1 0,0-1 0,-1 1 0,1-1 0,-1 0 0,0-1 0,6-4 0,21-21-2416</inkml:trace>
</inkml:ink>
</file>

<file path=ppt/ink/ink3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45:56.4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 1246 3968,'12'-11'4320,"18"1"-2800,-25 6-1320,1-1 0,-1 0 0,0 0 0,0 0 0,6-11 0,-2 5 125,149-221 1621,-13 18-1540,-109 166-209,41-74 1,-61 92-154,-1 0 0,-2-2 0,19-62 0,-23 59-13,9-35 278,14-116 1,-32 183-289,2-6 51,-2-1 1,1 0 0,-1 0-1,-3-17 1,3 26-86,0 1 0,0-1 0,0 0 0,0 1 0,0-1 0,0 1 0,-1-1 1,1 1-1,0-1 0,0 1 0,-1-1 0,1 1 0,0-1 0,-1 1 0,1-1 0,0 1 0,-1-1 0,1 1 0,-1 0 0,1-1 0,-1 1 0,0-1 0,0 1-5,1 0 0,-1 0 0,1 0 0,-1 1 0,1-1 0,-1 0 0,1 0 0,0 0 0,-1 0 0,1 1 0,-1-1 0,1 0 0,-1 1 0,1-1 0,0 0 1,-1 1-1,1-1 0,0 0 0,-1 1 0,1 0 0,-3 3-92,0 1 0,0 0 0,-4 9 1,-35 116-313,17-47 369,3-20 90,-41 80 1,-60 167-65,49-108 272,-26 88 379,6 42-5,79-290-224,-33 66 1,30-72-136,18-35-216,-1 1 1,1-1-1,-1 0 1,0 0 0,1 0-1,-1 1 1,0-1 0,0 0-1,0 0 1,0 0 0,0 0-1,0-1 1,0 1 0,0 0-1,0 0 1,-1-1 0,0 2-1,2-2-34,-1 0 0,1 0 0,0 0 0,-1 0 0,1 0 0,0 0 0,0 0 1,-1 0-1,1 0 0,0-1 0,-1 1 0,1 0 0,0 0 0,0 0 0,-1 0 0,1 0 0,0 0 0,0-1 0,-1 1 0,1 0 0,0 0 0,0 0 0,0-1 0,-1 1 0,1 0 0,0 0 0,0-1 0,-3-14-7,3-3-73,2 0 0,0 0 0,1 0 0,7-23 0,28-67-264,-34 98 325,4-10-43,1 1 1,2 0-1,-1 1 0,2 0 1,1 1-1,0 0 0,1 1 1,0 0-1,1 1 0,1 1 1,1 1-1,28-19 0,82-43 1,-75 47-54,79-59 0,42-77 44,-167 157 79,75-70 254,-82 77-267,1 1 0,0-1 0,0 0 0,0 0 0,0 0 0,0 0 0,-1 0 0,1 0 0,0 0 0,0 0 0,0-1 0,0 1 0,0 0 0,-1 0 0,1 0 0,0 0 0,0 0 0,0 0 0,0 0 0,0 0 0,0 0 0,0 0-1,-1 0 1,1 0 0,0-1 0,0 1 0,0 0 0,0 0 0,0 0 0,0 0 0,0 0 0,0 0 0,0-1 0,0 1 0,0 0 0,-1 0 0,1 0 0,0 0 0,0 0 0,0 0 0,0-1 0,0 1 0,0 0 0,-14 20-150,-1 4 194,8-9-80,-8 22-210,-22 74 1,36-107 243,0 0 0,0 1 0,1-1 0,0 0 0,0 1 0,0-1-1,1 0 1,-1 0 0,1 1 0,0-1 0,2 5 0,-3-7 1,1 0 0,0 1-1,1-1 1,-1 0-1,0 0 1,1 0 0,-1 0-1,1 0 1,0 0 0,-1 0-1,1-1 1,0 1 0,0-1-1,0 1 1,0-1 0,0 0-1,1 0 1,-1 1 0,0-2-1,3 2 1,0 0 47,1-1-1,-1 0 1,0-1 0,0 1 0,0-1-1,1 0 1,-1 0 0,0-1-1,0 0 1,0 1 0,1-2 0,-1 1-1,0-1 1,0 1 0,-1-1 0,1-1-1,6-3 1,-6 3-22,1-1 0,-1-1 0,0 1 0,0-1 0,0 0 0,0 0 0,-1-1 0,0 1 0,0-1 0,-1 0 0,0 0 0,5-11 0,-4 6-5,-1 1-1,0 0 0,-1-1 0,0 0 0,-1 1 0,0-1 0,0-11 0,-2 5-29,-1 0 0,-1 0 0,-7-27-1,7 33 8,-1 0 0,0 0-1,-9-17 1,10 23-58,0 0-1,0 0 1,-1 1 0,0-1-1,0 1 1,0 0 0,0 0-1,0 0 1,-7-3 0,10 6 41,0 0 0,-1 0 1,1 1-1,0-1 0,-1 1 0,1-1 0,0 1 1,-1-1-1,1 1 0,-1 0 0,1 0 1,0-1-1,-1 1 0,1 0 0,-1 0 0,1 1 1,-1-1-1,1 0 0,0 0 0,-1 1 1,-2 0-1,1 1 4,-1 0 1,0 1-1,1-1 1,-1 1-1,-4 5 0,-4 2-40,10-8 46,1 1 0,-1-1 0,1 1 1,-1 0-1,1 0 0,0 0 1,0-1-1,0 1 0,1 0 0,-1 0 1,1 0-1,-1 0 0,1 5 1,1-8 13,-1 1 0,1 0 1,0 0-1,0-1 0,0 1 1,0-1-1,-1 1 0,1-1 1,0 1-1,0-1 1,0 1-1,0-1 0,0 0 1,0 1-1,0-1 0,0 0 1,2 0-1,-3 0-4,6 1 6,-1-1-1,1 1 1,-1-1-1,1-1 1,-1 1-1,1-1 1,-1 0 0,8-2-1,44-18 100,-31 10-11,24-8 110,259-89 315,-300 105-501,12-3-145,-20 6 1019,6-2-1152,1 4 135,-6-1 73,0 0-1,0-1 0,-1 1 1,1 0-1,0 0 0,0 0 0,0 0 1,-1 0-1,1 0 0,2 3 1,1 2 34,-1 0-1,0 0 1,-1 0 0,1 1 0,-1-1 0,-1 1-1,1 0 1,-1 0 0,0 0 0,-1 0-1,1 8 1,1 14 33,-1 42-1,-2-54-23,-1 44 0,3 73-49,-1-123 83,0-1 0,1 0 0,1 0 0,6 17 0,-8-24-7,0 0 0,0 0 0,1 0 0,-1 0-1,1-1 1,0 1 0,0 0 0,0-1 0,0 1 0,0-1-1,1 0 1,-1 0 0,1 1 0,-1-2 0,1 1-1,0 0 1,-1-1 0,1 1 0,5 1 0,-5-3 1,0 1 1,1-1-1,-1 0 0,0-1 1,0 1-1,1 0 1,-1-1-1,6-1 0,26-11 408,-34 13-416,11-5 53,-1-1 1,0 0 0,0 0-1,0-1 1,-1-1 0,17-15-1,-14 9-16,0-1-1,0 0 0,18-29 1,-8 2-46,-1-1 0,26-78 0,-33 74 187,-14 42-228,0 1 1,0 0 0,-1-1 0,1 1-1,-1-1 1,0 1 0,0-1 0,-1 1 0,0-5-1,1 9 24,0 0-1,0 0 0,0-1 0,0 1 0,0 0 0,0 0 0,0 0 0,0 0 0,0-1 0,0 1 1,0 0-1,0 0 0,-1 0 0,1 0 0,0 0 0,0-1 0,0 1 0,0 0 0,0 0 0,0 0 0,0 0 1,-1 0-1,1 0 0,0-1 0,0 1 0,0 0 0,0 0 0,0 0 0,-1 0 0,1 0 0,0 0 1,0 0-1,0 0 0,0 0 0,-1 0 0,1 0 0,0 0 0,0 0 0,0 0 0,0 0 0,-1 0 1,1 0-1,0 0 0,0 0 0,0 0 0,0 0 0,-1 0 0,1 0 0,0 0 0,0 0 0,0 1 1,0-1-1,0 0 0,0 0 0,-1 0 0,-5 8-367,-6 27 251,2 1 0,0 0 0,3 1 0,1-1 0,-2 66 0,8-92 138,0 0 0,1 0 0,4 18 0,-5-27 11,0 1 1,1 0-1,-1 0 0,1 0 0,0 0 1,-1 0-1,1-1 0,0 1 0,0 0 0,0-1 1,0 1-1,1-1 0,-1 1 0,0-1 1,0 1-1,1-1 0,-1 0 0,1 0 1,0 0-1,-1 0 0,1 0 0,0 0 1,-1 0-1,1 0 0,0-1 0,2 1 0,0 0 26,0-1-1,1 0 1,-1 0-1,0 0 1,1-1-1,-1 1 1,0-1-1,0 0 1,0 0-1,1-1 1,-1 1-1,6-4 1,-4 1-6,0 0 1,0 0 0,-1 0-1,0-1 1,0 0 0,0 0-1,5-7 1,3-8 46,-1 0-1,-1 0 1,15-37-1,-22 47-47,7-14-57,-2-2-1,11-46 0,-19 63-178,-1 9 157,-1-1 1,1 0-1,0 1 0,0-1 1,0 0-1,0 1 0,1-1 1,-1 0-1,0 1 0,0-1 1,0 0-1,0 1 0,1-1 1,-1 0-1,0 1 0,1-1 1,-1 1-1,0-1 0,1 1 1,0-2-1,5 16-452,4 48 219,-6-38 165,0 0 1,9 27-1,-12-47 90,6 17 4,13 25 1,-17-40 78,0 0 0,1 0 1,-1-1-1,1 1 1,1-1-1,-1 0 0,1 0 1,8 7-1,-12-12-43,0 1 1,0 0-1,0-1 0,0 1 0,0-1 0,0 1 1,0-1-1,0 1 0,0-1 0,0 0 0,0 1 1,1-1-1,-1 0 0,0 0 0,0 0 0,0 0 0,0 0 1,1 0-1,-1 0 0,0 0 0,2-1 0,-1 0 6,0 0 0,0 0 0,0-1 0,0 1-1,0 0 1,0-1 0,-1 1 0,1-1-1,-1 1 1,3-4 0,2-3 70,-1 0-1,0-1 1,7-17-1,4-19 8,-3 0-1,-1-1 0,5-48 0,-13 70-67,0-4-10,-2 1 1,-3-43-1,1 27-1265,10 42 624,9 3 507,0 0 0,-1 0 0,30 10 0,23 3 34,144 9 381,-195-23-275,-17-1-27,1 0 1,0 0-1,0 1 1,0-1-1,-1 1 1,1 0-1,0 0 1,3 1-1,-3 0 342,-4-1-154,-3 1-173,-30 17 157,19-11-267,0 0 1,0 1 0,-22 20-1,20-14 47,1 1-1,1 1 0,0 0 1,1 1-1,1 0 1,1 1-1,0 0 0,2 1 1,0 0-1,1 0 1,1 1-1,1 0 0,1 1 1,-2 21-1,7-40 55,-1 1 0,1-1 0,0 0 0,1 1 0,-1-1 0,1 0 0,-1 0 0,1 1 0,0-1-1,0 0 1,0 0 0,3 4 0,-3-5 17,0-1-1,-1 0 0,1 1 0,0-1 0,1 0 1,-1 0-1,0 0 0,0 0 0,0 0 1,1 0-1,-1-1 0,0 1 0,1 0 1,-1 0-1,0-1 0,1 1 0,-1-1 1,1 0-1,-1 1 0,1-1 0,-1 0 1,1 0-1,0 0 0,-1 0 0,1 0 1,-1 0-1,1 0 0,-1-1 0,2 1 0,2-2-32,0 0 0,0 0 0,0-1 0,-1 1-1,0-1 1,1 0 0,-1 0 0,0-1-1,0 1 1,0-1 0,-1 0 0,0 0-1,1 0 1,2-5 0,5-8-137,-1 0-1,11-26 1,-9 12 127,11-45-1,-6 19 20,-3 14 42,10-63 0,-20 91-142,-3 9-108,-1 8-366,-5 29 470,1 1 1,1 0-1,2 0 1,2 0-1,0 0 1,10 51-1,-8-67 165,1 0 0,1 0-1,0 0 1,1 0 0,11 19-1,-16-33-35,0 0 0,1 0 0,-1 0 0,0 0 0,0-1 0,1 1 0,-1-1 0,1 1 0,0-1 0,-1 0 0,1 1 0,0-1-1,0 0 1,0 0 0,-1 0 0,1 0 0,0-1 0,0 1 0,1 0 0,-1-1 0,0 1 0,2-1 0,-1 0-5,0 0 1,0 0-1,0-1 1,-1 1 0,1-1-1,0 0 1,-1 1-1,1-1 1,0-1-1,-1 1 1,1 0-1,-1 0 1,0-1-1,1 0 1,-1 1-1,0-1 1,2-2-1,5-5 75,-2-1-1,1 0 0,-1 0 0,0 0 0,5-13 1,24-60 61,-18 40-88,10-20-35,14-33 55,-38 88-124,-2-1-1,1 1 1,-1-1-1,0 1 1,-1-1-1,1-13 1,-2 21 15,0 1-1,0 0 1,0-1 0,-1 1 0,1-1-1,0 1 1,0-1 0,0 1 0,0-1-1,0 1 1,-1 0 0,1-1 0,0 1-1,0-1 1,-1 1 0,1 0 0,0-1-1,-1 1 1,1 0 0,0-1-1,-1 1 1,1 0 0,0 0 0,-1-1-1,0 1 1,-5-6-276,6 6 279,0 0 1,0 0 0,0 0-1,0 0 1,0 0 0,0 1-1,0-1 1,0 0 0,0 0-1,0 0 1,-1 0 0,1 0-1,0 0 1,0 0 0,0 0-1,0 0 1,0 0 0,0 0-1,0 0 1,0 0 0,0 0-1,0 0 1,0 0-1,0 0 1,0 0 0,0 0-1,0 0 1,0 0 0,-1 0-1,1 0 1,0 0 0,0 0-1,0 0 1,0 0 0,0 0-1,0 0 1,0 0 0,0 0-1,0 0 1,0 0 0,0 0-1,0 0 1,0 0 0,0 0-1,0 0 1,0 0-1,0 0 1,0 0 0,-1-1-1,4 9-114,8 7 34,0 0-1,-2 1 1,15 30-1,15 55-31,-22-54 122,-10-29 60,0 0-1,2 0 0,0-1 0,16 23 0,-17-31-24,-1 1-1,1-1 0,1-1 0,0 0 1,0 0-1,1 0 0,-1-1 0,14 7 0,-14-9-5,0-1 0,0 0 0,0 0 0,1-1 0,-1 0 0,1 0 0,0-1 0,0-1 0,0 1 0,0-2 0,0 1 0,0-1 0,0-1 0,0 0 0,0 0 0,18-6 0,-7 0 50,0-2 0,-1 0 0,25-16 0,53-41 75,-51 32-73,137-84 374,-99 65-58,-80 50-333,-3 2-24,1 0 0,-1-1-1,0 1 1,0-1-1,0 0 1,2-2-1,-3 4-40,-1 0 0,0 0 0,0 0 0,0 0 0,0-1 0,0 1 0,0 0 0,0 0 0,0 0 0,0 0 0,0 0 0,0 0 0,0 0 0,0 0 0,0 0 0,0 0 0,0 0 0,0 0 0,0 0 0,0 0 0,0 0 0,0-1 0,0 1 1,0 0-1,0 0 0,0 0 0,0 0 0,0 0 0,0 0 0,0 0 0,0 0 0,0 0 0,0 0 0,0 0 0,0 0 0,0 0 0,0 0 0,0 0 0,0-1 0,0 1 0,0 0 0,-1 0 0,1 0 0,0 0 0,0 0 0,0 0 0,0 0 0,0 0 0,0 0 0,0 0 0,0 0 0,0 0 0,0 0 0,0 0 0,0 0 0,0 0 0,0 0 0,0 0 0,-1 0 0,1 0 0,0 0 0,0 0 0,0 0 0,-8 1-118,-9 5-63,-22 15 154,1 1-1,1 2 1,1 2-1,1 1 1,2 2 0,1 1-1,1 1 1,1 2 0,-31 46-1,53-67 41,0 1 0,1-1-1,1 2 1,0-1 0,-4 16 0,9-28-14,1 0 0,-1 1 0,1-1-1,0 0 1,-1 1 0,1-1 0,0 0 0,0 1 0,0-1 0,0 0 0,0 1 0,0-1 0,0 0 0,1 1 0,-1-1-1,0 0 1,1 0 0,-1 1 0,2 1 0,-1-2 8,-1-1 1,1 1-1,0 0 0,0 0 0,0-1 0,0 1 1,0 0-1,0-1 0,0 1 0,0-1 0,0 1 1,1-1-1,-1 0 0,0 1 0,0-1 0,0 0 1,2 0-1,2 0-2,0 0 1,0 0 0,0-1 0,0 1-1,0-1 1,0-1 0,0 1 0,-1-1-1,7-2 1,-2-2-18,0 1 1,0-1-1,-1-1 0,1 0 1,-2 0-1,1 0 0,-1-1 1,12-16-1,1-6-82,19-39 1,12-33 12,-6-3 1,52-175-1,-71 179-77,12-107 0,-21 108 131,-15 90-101,-1-1 0,0 1 0,0-1-1,-3-20 1,-1 22-126,-2 9-111,3 1 332,1 0 0,0 0 0,0 1-1,-1-1 1,1 0 0,0 1 0,0-1 0,0 0 0,-1 3 0,-18 39-89,2 0 1,-23 82 0,17-50 241,2-7 87,3 1 0,-17 110 0,33-153-121,0 1-1,2 0 1,1-1-1,2 1 1,0 0-1,2-1 1,0 1-1,2-1 1,1-1-1,12 28 0,-12-38-41,0-1 0,1 0 0,1-1 0,0 0 0,1 0 0,0-1 0,1 0 0,0-1-1,1 0 1,0-1 0,1 0 0,0-1 0,1 0 0,24 10 0,-32-16-127,0-1 0,0 0 1,1 0-1,-1-1 0,0 0 1,1 0-1,0 0 0,6-1 0,-7 0-755,0-1 0,0 0 0,0 0 0,-1 0-1,8-3 1,-11 4 579,-1-1 85,0 1 0,0 0 1,0-1-1,0 1 0,-1-1 1,1 1-1,0-1 0,0 1 1,0-1-1,-1 0 0,1 1 1,0-1-1,1-1 0,11-26-4777</inkml:trace>
</inkml:ink>
</file>

<file path=ppt/ink/ink3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45:58.7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298 738 4160,'2'-14'2276,"-2"12"-1875,0 0 1,0 0-1,1 0 1,-1 0-1,0 0 1,-1 0-1,1 0 0,-1-3 1,1 4-348,-1 0 1,1 0-1,-1 0 0,1 1 1,-1-1-1,0 0 1,1 0-1,-1 1 0,0-1 1,0 1-1,1-1 1,-1 1-1,0-1 0,0 1 1,0-1-1,0 1 1,0 0-1,1-1 0,-1 1 1,0 0-1,0 0 1,0-1-1,-2 1 0,-4 0 88,-1 0-1,1 0 0,0 0 0,-1 1 1,1 0-1,0 0 0,-1 1 0,1 0 1,0 0-1,-8 5 0,5-3 5,0 1 0,1 0 0,0 1 0,0 0 0,0 0 0,-12 12 0,12-8-143,0 0 0,1 1-1,0 0 1,0 0 0,-6 16-1,-24 63-215,34-79 222,0 1 0,1 0 0,0 0 0,1 0 0,-1 16 1,3-22 18,0-1 1,0 1 0,1 0 0,0 0 0,0-1 0,0 1 0,0 0-1,1-1 1,0 1 0,0-1 0,1 0 0,-1 0 0,6 7 0,-6-8 33,1-1 0,0 1 0,0-1 0,0 0 0,0 0 0,1 0 0,-1 0 0,1-1 0,4 4 0,-6-6-25,0 1 0,-1-1 0,1 1 0,0-1-1,0 1 1,-1-1 0,1 0 0,0 0 0,0 0 0,-1 0 0,1 0 0,0 0 0,0 0-1,-1-1 1,1 1 0,0-1 0,-1 1 0,1-1 0,0 0 0,-1 1 0,1-1 0,-1 0-1,1 0 1,-1 0 0,1 0 0,-1-1 0,2-1 0,4-4 22,0-1 0,-1 0 0,0 0 1,0 0-1,-1-1 0,5-10 0,-1 1-92,-2 0 0,6-22 0,27-135 368,-36 149-215,-1 0-1,0-34 0,-3 59-139,0 1 1,0 0-1,0-1 1,0 1-1,0-1 1,0 1-1,0-1 1,0 1-1,0-1 1,0 1-1,0 0 1,0-1-1,0 1 0,0-1 1,-1 1-1,1 0 1,0-1-1,0 1 1,0-1-1,-1 0 1,0 2 2,1-1-1,0 1 1,0-1 0,-1 0 0,1 1-1,0-1 1,0 1 0,0-1 0,-1 0-1,1 1 1,0-1 0,0 1 0,0-1-1,0 1 1,0-1 0,0 1 0,0-1-1,0 1 1,0-1 0,0 1 0,0 0 0,-1 30-140,0-21 187,1 0 1,-1 0-1,2 0 0,2 14 0,3 7-6,2 0 0,14 33-1,-19-54 64,1-2 0,0 1 0,1 0 0,0-1 0,0 0 0,1 0 0,0 0 0,0-1 0,1 0 0,0 0 0,12 9 0,-16-15-34,0 1 1,0 0-1,0-1 0,1 1 1,-1-1-1,1 0 0,-1 0 1,1 0-1,-1-1 0,1 1 1,-1-1-1,1 0 0,0 0 1,-1 0-1,1-1 0,0 1 1,-1-1-1,1 0 0,-1 0 1,0 0-1,1 0 0,-1 0 1,0-1-1,1 0 0,2-2 1,8-5-8,0-2 0,0 1 0,-1-2 0,12-13 1,-5 5 31,55-63-35,-29 29-134,-17 29 78,-9 9-124,-19 15 124,-1 1-1,1-1 1,0 0-1,-1 0 1,1 1-1,0-1 1,0 0-1,-1 1 1,1-1-1,0 1 1,0-1-1,0 1 1,0 0-1,0-1 1,0 1-1,0 0 0,0 0 1,0-1-1,0 1 1,0 0-1,0 0 1,0 0-1,0 0 1,0 0-1,-1 0 1,1 1-1,0-1 1,0 0-1,0 0 1,0 1-1,0-1 1,0 0-1,0 1 1,0-1-1,0 1 0,-1-1 1,1 1-1,0 0 1,0-1-1,-1 1 1,1 0-1,0 0 1,-1-1-1,1 1 1,-1 0-1,2 1 1,0 3 0,0-1 0,0 1 0,0-1 0,-1 1 0,0 0 0,0-1 0,0 1 0,1 8 0,-3 139 344,-1-58 336,5-80-316,-3-14-338,0 1 0,0-1 0,0 0 0,1 0 0,-1 1-1,0-1 1,0 0 0,0 0 0,1 0 0,-1 1 0,0-1 0,0 0 0,1 0 0,-1 0 0,0 0 0,0 0-1,1 1 1,-1-1 0,0 0 0,1 0 0,-1 0 0,0 0 0,0 0 0,1 0 0,0 0 0,0-1 7,0 1 0,0 0 0,0-1 1,0 0-1,0 1 0,0-1 0,0 0 0,0 1 1,0-1-1,0 0 0,0 0 0,-1 0 0,1 0 1,0 0-1,-1 0 0,1 0 0,0-1 0,35-73-246,4-7-76,-34 73 278,-1 1 0,1 0 0,0 0 0,1 0 0,-1 1 0,2 0 0,7-6 0,-14 11-18,1 1 0,-1 0 0,1 0 0,-1 1 0,1-1 0,-1 0 0,1 0 0,0 1 0,-1-1 0,1 1 0,0-1 0,-1 1 0,1 0 0,0 0 0,2 0 0,-3 0 19,0 0-1,1 1 1,-1-1 0,0 0-1,0 1 1,0-1-1,0 1 1,0 0 0,0-1-1,0 1 1,0 0-1,0 0 1,0 0-1,0 0 1,0 0 0,-1 0-1,1 0 1,0 0-1,-1 0 1,1 0 0,0 0-1,0 1 1,6 17 0,-1 0 1,0 1-1,5 32 1,-8-32 100,2 0 1,0 0-1,11 27 1,-14-42-47,0-1-1,0 0 1,1 0 0,-1 0 0,1 0-1,0-1 1,0 1 0,0-1 0,1 0-1,-1 0 1,1 0 0,-1 0 0,1 0 0,0-1-1,0 0 1,1 0 0,-1 0 0,0 0-1,1-1 1,-1 1 0,1-1 0,-1 0 0,1 0-1,0-1 1,-1 0 0,1 0 0,0 0-1,5-1 1,2 0-48,-1-1-1,1-1 1,-1 0 0,0-1-1,0 0 1,0 0 0,0-1-1,-1 0 1,0-1-1,12-9 1,-3 0-111,-1-1 0,0-1 0,25-31 0,38-62 216,22-27 298,-97 131-365,12-14-52,-17 19 7,0 0-1,-1 1 0,1-1 1,0 0-1,-1 0 0,1 0 1,-1 1-1,1-1 0,-1 0 0,1 0 1,-1 0-1,0 0 0,0 0 1,1 0-1,-1 0 0,0-1 0,0 1 9,-1 1 0,1 0-1,-1 0 1,1 0 0,-1 0-1,1 0 1,-1 0-1,1 0 1,-1 0 0,1 0-1,-1 0 1,1 0 0,-1 0-1,1 0 1,0 0-1,-1 0 1,1 0 0,-1 0-1,1 1 1,-1-1-1,1 0 1,-1 0 0,1 1-1,0-1 1,-1 0 0,1 0-1,-1 1 1,-12 8-152,1 3 61,1 0 0,1 1 0,0 0 1,-10 20-1,-29 59 91,-1 34-78,42-101-1,6-21 100,0 1-1,1 0 1,0 1-1,0-1 1,0 0-1,0 0 0,1 0 1,0 1-1,0-1 1,0 0-1,2 8 1,-1-11-22,0 0 1,-1 0 0,1 0-1,0 0 1,0 0 0,1 0-1,-1 0 1,0 0 0,1 0 0,-1 0-1,1-1 1,-1 1 0,1-1-1,0 1 1,-1-1 0,1 0-1,0 0 1,0 1 0,0-1 0,0-1-1,1 1 1,-1 0 0,0 0-1,0-1 1,0 1 0,0-1-1,1 0 1,3 1 0,-2-1 1,0 0 0,1 0 0,-1-1 0,1 1 0,-1-1 0,1 0 0,-1 0 0,0-1 0,0 1 0,0-1 0,5-2 0,-2 0 8,0 0 0,-1-1 1,1 0-1,-1 0 1,9-10-1,-1-1-49,-1-1 0,-1 0 0,19-35 0,-10 8-44,27-86-1,-45 121 118,6-22-42,-2 0 0,0-1 0,-3-1 1,2-64-1,-17-130-49,8 191 193,-2-1 1,-16-61-1,16 83-139,0-1-1,-1 1 1,0 0 0,-1 1-1,-1 0 1,-1 0 0,0 1-1,-18-22 1,26 34-14,0 0 1,0-1-1,-1 1 1,1 0-1,0 0 1,-1 0-1,1 0 1,-1 0-1,1 0 1,-1 0-1,0 0 1,1 1-1,-1-1 1,0 1-1,0-1 1,1 1-1,-1 0 1,0-1-1,0 1 1,0 0-1,-3 1 1,3-1 16,0 1-1,0 0 1,1 0 0,-1 0 0,0 0-1,0 0 1,1 0 0,-1 0 0,0 1-1,1-1 1,-1 1 0,1-1 0,0 1-1,-1-1 1,1 1 0,0 0 0,0 0-1,0 0 1,-1 1 0,-3 11 30,1 0 0,0-1 0,0 1 0,1 1 0,1-1 0,1 0 0,0 17 0,-1-5-9,-7 157 176,10-137 193,12 90-1,16 80 133,-28-205-489,3 25-35,11 68-615,-11-78 193,-1-10-1513,7 26 0,-4-15-4021,-2-29 2700</inkml:trace>
</inkml:ink>
</file>

<file path=ppt/ink/ink3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46:02.3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6 363 2240,'0'1'93,"-1"-1"-1,1 1 1,-1-1 0,1 1 0,-1-1 0,1 1-1,0 0 1,-1-1 0,1 1 0,0 0 0,-1-1-1,1 1 1,0 0 0,0-1 0,0 1-1,0 0 1,0-1 0,0 1 0,0 0 0,0 1-1,3 19 1289,-1-5 20,-2-6-975,-1-5-236,1 0 0,0 1 0,0-1 0,1 0 1,-1 1-1,1-1 0,0 0 0,0 0 0,1 0 1,-1 0-1,1 0 0,1 0 0,4 8 0,-7-13-127,0 0-1,1 0 1,-1 1-1,0-1 0,1 0 1,-1 0-1,1 0 0,-1 0 1,0 0-1,1 1 1,-1-1-1,1 0 0,-1 0 1,1 0-1,-1 0 0,0 0 1,1 0-1,-1-1 1,1 1-1,-1 0 0,1 0 1,-1 0-1,0 0 1,1 0-1,-1-1 0,1 1 1,-1 0-1,12-7 415,-2-3-146,0 1 0,0-2 0,-1 1 0,-1-1 0,13-20 0,10-13 78,13-6-73,60-53-1,-34 35-313,43-34-464,-112 100 138,-2 16-40,0 0 236,-4 13 0,3-13 84,0 0 1,0 15 0,1-11 61,2 1-1,0-1 0,2 0 1,-1 0-1,2 0 0,1 0 1,0-1-1,1 0 0,12 25 1,-11-28 86,0-2 0,1 1 1,11 13-1,-17-23-93,0-1 1,0 0-1,0 1 1,0-1-1,1 0 1,-1 0-1,1 0 0,-1 0 1,1 0-1,0-1 1,0 1-1,0-1 0,0 0 1,0 0-1,0 0 1,0 0-1,0-1 1,0 1-1,1-1 0,5 1 1,8-4 54,1-1 1,-1 0 0,0-1-1,29-13 1,63-37 263,-86 42-269,85-52-140,-92 53 151,0-1 0,-1 0-1,0 0 1,16-21 0,-28 30-106,-1 1 0,1-1 0,-1 0 1,0 0-1,0 0 0,0 0 0,0 0 0,-1 0 0,0-1 1,1-4-1,-2 8 0,1-1 1,-1 1 0,0-1-1,0 1 1,0-1-1,-1 1 1,1-1-1,0 1 1,0 0 0,-1-1-1,1 1 1,-1-1-1,1 1 1,-1 0 0,0-1-1,1 1 1,-1 0-1,0 0 1,0 0 0,0 0-1,0-1 1,0 1-1,0 0 1,0 0 0,0 1-1,0-1 1,-1 0-1,1 0 1,0 1-1,-1-1 1,1 0 0,0 1-1,-2-1 1,-4-1-66,0 1 0,0 0 1,0 0-1,0 0 0,0 1 1,0 0-1,0 0 0,0 1 0,1 0 1,-10 2-1,2 1-11,0 1-1,1 0 1,0 0 0,-14 9 0,16-7 91,2-1 1,-1 1 0,1 1 0,0 0 0,1 0 0,-1 1 0,2 0 0,-1 1 0,1-1 0,1 1 0,0 1-1,0-1 1,1 1 0,0 0 0,-3 13 0,4-12 8,1 1-1,0 0 1,1 0 0,0 0-1,1 0 1,0 0-1,1 0 1,1 1 0,0-1-1,1 0 1,0 0 0,1 0-1,7 19 1,-6-23 42,1 1 0,1-1 0,0 0 0,0 0 0,0 0 1,1-1-1,1 0 0,-1-1 0,1 1 0,1-1 0,-1-1 0,1 0 0,18 10 0,-16-11 35,0 1 0,1-1 0,0-1-1,0 0 1,0-1 0,0 0 0,1-1-1,-1 0 1,1-1 0,0 0 0,19-2-1,-23-1-61,-1 0-1,1 0 0,-1-1 1,1 0-1,-1-1 0,0 0 1,0 0-1,0-1 0,-1 0 1,0 0-1,0 0 0,0-1 1,-1 0-1,1-1 0,-1 1 1,6-11-1,2-3-9,-1 0 1,0-1-1,-2 0 1,16-42-1,6-41 71,-26 80-108,-4 13-92,0-1 0,0 1 0,-1-1 0,1-18-1,-5 24-193,0 10-114,-2 12 134,-1 25 240,3 0 0,1 0 0,2 0 0,10 64 0,-8-89 113,9 24-1,-9-33 12,0 0-1,-1-1 0,2 0 0,-1 0 0,1 0 1,6 8-1,-9-13-48,0 0 0,1 0 0,-1 0 0,0 0 0,1 0 0,0 0 0,-1 0 1,1 0-1,-1-1 0,1 1 0,0 0 0,-1-1 0,1 0 0,0 1 0,0-1 0,-1 0 0,1 0 0,0 0 0,0 0 1,0 0-1,-1 0 0,1 0 0,0-1 0,0 1 0,-1-1 0,1 1 0,0-1 0,-1 0 0,1 0 0,-1 0 0,3-1 1,1-2-29,1 1 1,0-2-1,-1 1 1,0-1 0,0 1-1,8-12 1,-5 4-59,0-1-1,-1 0 1,0-1 0,-1 0-1,6-20 1,17-76-105,-25 91 135,1-5-21,0-1 0,-1 0 0,-2 1 0,-1-1 1,-1-31-1,-2 50-76,1-1 1,-1 1 0,0 1-1,-4-9 1,3 7-91,3 5 56,3 11-517,-1-7 681,0 1 0,-1 0 0,2-1 0,-1 0 1,0 1-1,0-1 0,1 0 0,-1 0 0,1-1 0,2 3 1,32 15 19,-24-12-19,16 7 167,0-1 0,0 0 0,32 7 0,-56-19-122,1 0 0,0 0 1,-1-1-1,1 0 0,0 0 0,-1 0 1,1-1-1,0 1 0,-1-1 1,1-1-1,7-2 0,-5 1 2,0-1 0,0 0-1,0 0 1,-1-1 0,0 0-1,12-10 1,-15 10-59,0 1-1,0-2 1,0 1 0,-1 0-1,0-1 1,0 1 0,0-1-1,-1 0 1,0 0 0,0 0 0,0 0-1,0 0 1,-1 0 0,0-1-1,-1 1 1,0 0 0,0-1-1,-1-8 1,1 14-31,0 0 0,0 0 0,0 0-1,0 0 1,-1 0 0,1 1 0,0-1-1,-1 0 1,1 0 0,-1 0 0,1 0 0,-1 0-1,1 1 1,-1-1 0,1 0 0,-1 0-1,0 1 1,0-1 0,1 0 0,-1 1 0,0-1-1,0 1 1,0-1 0,0 1 0,-1-1 0,1 1 1,0 0 0,0 0 0,0 1-1,0-1 1,0 0 0,-1 0-1,1 0 1,0 1 0,0-1 0,0 1-1,0-1 1,0 1 0,0-1-1,0 1 1,0 0 0,0-1 0,-1 2-1,-4 4 12,0 0 1,1 0-1,0 1 0,0 0 0,1-1 0,-1 2 0,2-1 1,-1 0-1,1 1 0,0-1 0,-2 9 0,1 0 21,0 0 0,1 0 0,1 0-1,-1 26 1,4 2 91,2-1-1,10 48 0,-12-84-29,1 0 0,0 0 0,0 0 0,0 0 0,1 0 0,0-1 0,0 1 0,1-1 0,-1 0 0,2 0 0,-1 0 0,0 0 0,7 5 0,-10-10-34,0 0-1,0-1 1,1 1 0,-1 0-1,0 0 1,0-1 0,1 1-1,-1-1 1,0 1-1,1-1 1,-1 1 0,0-1-1,1 0 1,-1 0-1,0 0 1,1 0 0,-1 0-1,1 0 1,-1 0 0,1 0-1,-1 0 1,0-1-1,1 1 1,-1-1 0,0 1-1,1-1 1,-1 1 0,0-1-1,0 0 1,1 1-1,-1-1 1,0 0 0,1-1-1,4-4 11,0 0-1,-1 0 0,0 0 0,7-12 1,-5 8-44,28-48 18,-2-1-1,32-77 0,-29 42 190,-31 80-182,0 2-12,-4 11-65,-1-1 0,1 0 0,0 1 0,-1-1 0,0 0 0,1 1 0,-1-1 0,0 0-1,0 1 1,0-3 0,18 20-490,45 57 295,-31-35 532,61 57 1,-84-87-242,1 1 75,0 0 0,1 0 1,0-1-1,1-1 0,16 8 0,-25-13-81,-1-1 0,1 0 0,0 0 0,0-1 0,0 1-1,0 0 1,0-1 0,0 0 0,0 0 0,1 0-1,-1 0 1,0 0 0,0-1 0,0 1 0,0-1 0,0 0-1,0 0 1,-1 0 0,1 0 0,0 0 0,0-1 0,-1 0-1,1 1 1,-1-1 0,1 0 0,-1 0 0,0 0-1,1 0 1,1-4 0,7-8 51,0 1 0,-1-2 0,-1 1 0,-1-1 0,0-1 0,10-28 0,36-100 24,-21 56-890,-33 88 771,0 0 0,0 0 1,0 0-1,0 0 0,0 0 1,0 0-1,0-1 0,0 1 1,0 0-1,0 0 0,0 0 0,0 0 1,0 0-1,0 0 0,0 0 1,0-1-1,0 1 0,0 0 0,0 0 1,0 0-1,0 0 0,0 0 1,1 0-1,-1 0 0,0 0 1,0 0-1,0 0 0,0 0 0,0 0 1,0 0-1,0-1 0,1 1 1,-1 0-1,0 0 0,0 0 1,0 0-1,0 0 0,0 0 0,0 0 1,0 0-1,1 0 0,-1 0 1,0 0-1,0 0 0,0 0 1,0 0-1,0 1 0,3 5-321,0 10 173,0-1 112,6 25 0,1 2-62,-5-12 75,-2 0 1,-1 0-1,-4 49 0,-21 90 594,22-159-469,-1-1 0,-1 1 1,0-1-1,-4 9 1,6-16-55,0 1 0,0-1 0,0 0 1,-1 0-1,1 0 0,-1 0 0,1 0 0,-1 0 0,0-1 1,1 1-1,-1 0 0,0-1 0,0 1 0,0-1 0,0 0 1,-1 0-1,1 0 0,0 0 0,0 0 0,-4 1 0,4-2-3,1 0 0,0 0 0,0 0 0,0 0-1,-1 0 1,1-1 0,0 1 0,0 0-1,0 0 1,-1-1 0,1 1 0,0-1-1,0 1 1,0-1 0,0 0 0,0 1 0,0-1-1,0 0 1,0 0 0,0 0 0,0-1-1,-16-23 105,12 18-88,-12-23-50,1 0 0,-22-60 0,17 44 169,6 16-404,8 19 79,7 10 146,-1 0-1,0 0 0,1 0 1,-1 0-1,0 0 0,1 0 0,-1 0 1,1 0-1,0-1 0,-1-1 0,1 3 13,0 0-1,0 0 1,0-1-1,0 1 1,0 0-1,1 0 1,-1 0-1,0 0 1,0 0-1,0 0 0,0-1 1,1 1-1,-1 0 1,0 0-1,0 0 1,0 0-1,0 0 1,1 0-1,-1 0 0,0 0 1,0 0-1,0 0 1,1 0-1,-1 0 1,0 0-1,0 0 1,0 0-1,0 0 0,1 0 1,-1 0-1,0 0 1,0 0-1,0 0 1,1 0-1,-1 1 1,0-1-1,0 0 0,0 0 1,0 0-1,0 0 1,1 0-1,-1 0 1,0 1-1,0-1 1,0 0-1,0 0 0,0 0 1,0 0-1,1 1 1,8 7-272,1 5 248,1 1 1,1-2 0,0 0-1,1 0 1,27 19-1,-34-28 74,-1 0 0,0 0 0,0 0 0,1-1 0,0 1 1,-1-1-1,1-1 0,0 1 0,0-1 0,9 1 0,-6-2 17,1 0 1,-1 0-1,1-1 1,-1 0 0,19-6-1,-2-1 0,0-2 1,-1-2-1,36-21 0,-32 16-53,-2-1-1,0-1 1,-2-1-1,37-38 1,-56 51-15,-1 1 0,0-1 0,0 0 0,-1-1 0,6-12 0,-8 16 2,0-1 1,0 0-1,0 0 1,-1 0-1,0 0 1,0 0-1,-1 0 1,1 0-1,-1 0 1,-1-7-1,1 10-15,0 0 0,-1 1 0,1-1 0,-1 0 0,1 1 0,-1-1 0,0 1 0,0-1 0,0 1 0,0-1 0,0 1 0,0 0 0,0-1 0,0 1-1,0 0 1,-1 0 0,-1-2 0,1 2-33,-1-1 0,0 1 0,0 0 1,0-1-1,0 1 0,0 1 0,0-1 0,-6-1 0,2 2-32,0 0 0,-1 0 0,1 0 0,0 1 0,0 0 0,0 0 0,-10 3 0,0 2 79,-1 1 0,2 1 0,-1 0 0,1 1 1,0 1-1,1 0 0,0 1 0,1 1 0,-16 16 1,25-22 45,0 0 0,1 0 0,0 1 0,0 0 0,0 0 1,1 0-1,0 0 0,1 0 0,-1 1 0,1-1 0,1 1 1,-1 0-1,2 0 0,-1-1 0,1 1 0,0 0 0,0 0 1,1 0-1,0-1 0,0 1 0,1 0 0,0-1 0,1 1 1,-1-1-1,1 0 0,1 0 0,-1 0 0,1 0 0,1-1 0,-1 1 1,8 7-1,-2-4 34,2 0 0,-1 0 0,1-1 0,0 0 0,1-2 0,0 1 0,0-1 0,1-1 0,0 0 0,20 5 0,-16-7-63,0 0 0,0-1 0,1 0 0,-1-2 0,0 0 0,1-1 0,-1-1 0,22-4 0,-28 3-424,-1-1 1,-1 0-1,1-1 0,0 0 0,-1-1 1,0 0-1,0 0 0,0-1 1,-1-1-1,11-8 0,-13 9-626,0-1-1,0 0 1,-1-1-1,0 1 1,0-1-1,-1-1 1,6-10-1,-1-9-1910</inkml:trace>
</inkml:ink>
</file>

<file path=ppt/ink/ink3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46:07.0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1126 3232,'1'-6'5695,"6"5"-5833,-4-1 372,0 0-1,-1 0 1,1 0-1,-1 0 1,1 0-1,-1 0 1,0-1-1,0 1 1,0-1-1,3-5 1,3-4 173,45-62 504,-8 9-697,-12 19 25,-8 12-13,0 0 1,42-39-1,61-46 542,-121 114-1100,-5 7-13,4 8 360,19 6 107,-20-13-99,0 0 1,0 0-1,-1 0 0,1 1 0,3 4 1,-4-5-34,-1 1 0,-1-1 1,1 1-1,0 0 1,-1 0-1,0 0 1,3 5-1,-4-6 26,-1-1-1,1 1 1,-1 0 0,1 0 0,-1-1 0,0 1-1,0 0 1,0 0 0,0-1 0,-1 1-1,1 0 1,-1-1 0,-1 4 0,-5 18 101,-8 41 0,14-53-95,0 0-1,1 0 1,0 0 0,1 0-1,1 0 1,-1 0-1,2-1 1,0 1 0,0 0-1,1-1 1,1 0-1,0 0 1,0 0 0,1-1-1,0 0 1,1 0-1,0 0 1,1-1 0,9 10-1,-12-15 15,0 0 1,0 0-1,0 0 0,1-1 0,-1 1 0,1-2 1,0 1-1,0 0 0,0-1 0,0 0 0,0-1 0,0 1 1,1-1-1,-1 0 0,1-1 0,-1 1 0,0-1 1,9-1-1,-4 0-14,-1-1 0,1 0 1,-1 0-1,0-1 0,0 0 1,0-1-1,0 0 0,0 0 1,-1-1-1,12-9 1,-3 1 74,0 0 1,23-25 0,-3 1-82,-27 28-35,-1-1-1,0 0 0,-1 0 0,0-1 0,0 0 0,12-23 0,-19 31 10,-1 0-1,0 0 1,0-1-1,0 1 1,-1-1-1,1 1 1,-1-1-1,1 1 1,-1-1 0,0 1-1,-1-1 1,1 1-1,-1-1 1,1 1-1,-1-1 1,0 1-1,0 0 1,-3-7-1,1 6-19,1 0-1,-1 0 0,1 0 0,-1 1 1,0-1-1,-1 1 0,1 0 0,-1-1 1,1 2-1,-1-1 0,0 0 0,0 1 1,-7-4-1,7 4-15,1 1 0,-1-1 1,0 1-1,1 0 0,-1 0 0,0 0 1,-4 0-1,6 1 8,0 0 1,0 1 0,-1-1-1,1 1 1,0-1-1,0 1 1,0 0-1,0 0 1,0 0-1,0 0 1,1 0-1,-1 0 1,0 1-1,0-1 1,-1 2 0,-2 1 13,1 1 0,-1-1 0,1 0 0,0 1 0,0 0 0,1 0 0,-1 0 0,1 1 0,1-1 0,-1 1 0,1-1 0,-1 1 0,-1 9 0,1 2 56,1 0 1,0 0 0,1 0 0,1 0 0,1 1 0,0-1 0,1 0 0,7 27 0,-5-31 19,0 1 0,0-1 0,2 0 0,-1-1 1,2 1-1,0-1 0,0 0 0,1-1 1,0 0-1,1 0 0,13 12 0,-18-20-18,1 1-1,-1 0 1,1-1-1,0 0 1,1 0-1,-1-1 1,0 1-1,1-1 1,-1-1-1,12 3 1,-9-2 1,1-2 1,-1 1-1,1-1 0,0 0 1,-1-1-1,15-3 1,-3-1-32,-1-1 0,0 0-1,0-2 1,-1 0 0,27-17 0,2-6-122,-2-2-1,-1-1 0,44-46 1,-32 33-160,-17 17-47,-37 28 286,1 0-1,-1 0 1,1 1-1,0-1 1,0 1 0,0-1-1,-1 1 1,1 0-1,0 0 1,1 0 0,-1 1-1,3-1 1,-5 1 12,0 0 0,0 0 0,0 1 0,-1-1 0,1 0 1,0 1-1,0-1 0,0 0 0,-1 1 0,1-1 0,0 1 0,-1-1 0,1 1 0,0 0 0,-1-1 1,1 1-1,-1 0 0,1-1 0,-1 1 0,1 0 0,-1 0 0,1 1 0,2 8 160,-5-7 93,-9-10 190,6 3-391,-33-18 386,24 12-453,-27-12 1,35 19-15,1 1 1,-1 0-1,0 1 0,0-1 0,1 1 1,-1 0-1,0 1 0,0 0 1,-7 0-1,3 1-16,0 0 0,0 1 0,0 0 0,0 1 0,0 0 0,0 0 1,-12 7-1,18-8 65,0 1 1,0-1 0,0 1 0,0-1 0,0 1-1,1 1 1,-1-1 0,1 0 0,0 1 0,0 0-1,0-1 1,0 1 0,1 1 0,-1-1-1,1 0 1,0 0 0,1 1 0,-2 4 0,1 2 9,0-1 1,1 1 0,1 0 0,0-1 0,0 1-1,1 0 1,0-1 0,6 21 0,-5-23 64,1 0 1,0 0 0,0 0 0,1 0-1,0 0 1,0-1 0,1 1-1,0-1 1,0 0 0,1-1 0,8 9-1,-12-13-29,0-1 0,0 1 0,0-1 0,0 1 1,0-1-1,1 0 0,-1 0 0,0 0 0,1 0 0,-1 0 0,0 0 0,1-1 0,-1 1 0,1-1 0,-1 0 0,1 0 0,3 0 0,-3 0-13,0-1-1,0 0 1,0 0-1,0 0 0,0 0 1,0-1-1,0 1 1,0-1-1,0 1 0,-1-1 1,5-4-1,1-2-9,0 0-1,-1 0 0,-1-1 0,1 0 0,-1 0 1,7-17-1,-1 3 8,-1-1-1,-2-1 1,8-25 0,-6 22-145,-9 24 28,0 0 0,0-1-1,-1 1 1,1 0 0,-1 0 0,0-1 0,0-5 0,-6 30-882,2 1 989,1-6 26,0 0 0,1 0 0,1 0 0,2 20 0,-1-24 38,1-1 0,1 1 0,0 0 0,1-1 0,0 0 0,8 15 0,-11-21-34,1-1 0,0 0 0,0 0 0,0 0 1,1 0-1,-1 0 0,1 0 0,0-1 0,-1 1 0,1-1 0,0 0 0,1 1 0,-1-2 1,0 1-1,0 0 0,1-1 0,-1 1 0,1-1 0,0 0 0,-1 0 0,1 0 0,6 0 1,0-2-17,-1 0 0,1 0 0,-1-1 0,1 0 0,13-6 0,47-21 33,-54 22-48,26-13 16,184-76-56,-208 89-22,-1 0-1,0-2 0,23-13 1,-40 22 47,0 0 0,0 0 0,0 0-1,0 0 1,0 0 0,0 0 0,0 0 0,0 0 0,0 0 0,0 0 0,0 0 0,0 0 0,0 0 0,1 0 0,-1 0 0,0 0 0,0 0 0,0 0 0,0-1 0,0 1 0,0 0 0,0 0 0,0 0 0,0 0 0,0 0 0,0 0 0,0 0 0,0 0 0,0 0 0,0 0 0,0 0 0,0 0 0,0 0 0,0 0 0,0 0 0,0 0 0,0 0 0,0 0 0,0-1 0,0 1 0,0 0 0,0 0 0,0 0 0,0 0 0,0 0 0,0 0 0,0 0 0,0 0 0,0 0 0,0 0 0,0 0 0,0 0 0,0 0 0,0 0 0,0 0 0,0-1 0,0 1 0,0 0 0,0 0 0,0 0 0,0 0 0,0 0 0,0 0 0,0 0 0,0 0 0,0 0 0,-7 0-264,-10 4-16,-2 5 353,-1 1 0,2 0 0,-1 2 0,2 0 0,-26 23 0,31-25-21,2 1 0,-1 1-1,1 0 1,1 0 0,0 1-1,1 0 1,1 1 0,-10 21-1,16-31-42,-1 1-1,1 0 0,-1 0 1,1 0-1,0 0 1,1 0-1,0 0 1,-1 0-1,1 0 0,1 0 1,1 9-1,-1-11 26,0 1-1,0 0 0,1-1 0,-1 1 1,1-1-1,0 1 0,0-1 0,0 0 1,1 0-1,-1 0 0,1 0 0,-1 0 1,1 0-1,0-1 0,6 5 1,-1-3 5,0 0 0,0 0 0,1 0 0,-1-1 0,1 0 0,0-1 0,0 0 0,0-1 1,0 1-1,0-2 0,0 1 0,0-1 0,14-2 0,-13 1-41,1-1 1,-1 0-1,0 0 0,0-1 0,0 0 0,-1-1 1,1 0-1,-1-1 0,0 0 0,0 0 0,15-12 1,-8 1-175,0-1 0,-2-1 1,20-28-1,-5 5-61,76-83-449,-3 5 342,-82 92 203,-2 0 1,28-54-1,-14 10-156,28-95-1,7-81 156,-49 143 259,-16 87-27,-1 1 0,-1-1 0,0 1 0,-4-22 0,3 35-73,1-1-1,-1 1 1,0 0 0,0 0-1,0 0 1,0 0 0,-1-1-1,-2-2 1,4 5-24,-1 1-1,1-1 1,-1 0 0,0 1 0,1-1 0,-1 0-1,0 1 1,0-1 0,1 1 0,-1 0-1,0-1 1,0 1 0,0 0 0,0-1 0,0 1-1,1 0 1,-1 0 0,0 0 0,0-1 0,0 1-1,0 0 1,0 1 0,0-1 0,0 0-1,0 0 1,1 0 0,-1 0 0,0 1 0,0-1-1,0 0 1,0 1 0,0-1 0,1 1-1,-2 0 1,-6 4-60,0 0 0,1 0 0,0 1-1,0 0 1,1 0 0,-12 13 0,3 1 49,-17 29 0,13-15 53,2 2 1,1-1-1,-15 53 1,-23 115 151,44-159-103,1-9 9,-38 200 381,43-206-370,2 1 0,0-1 0,3 1 0,0 0 0,11 57 1,-10-79-25,0 1 0,1-1 0,-1 0 0,8 14 0,-9-20-45,0 0-1,0 0 1,1 0 0,-1 0 0,1 0-1,-1 0 1,1 0 0,0-1-1,0 1 1,0-1 0,0 1-1,0-1 1,0 0 0,0 0-1,0 0 1,0 0 0,0 0-1,1 0 1,-1 0 0,0-1 0,5 1-1,-2-1 10,0 0 0,0 0 0,0-1 0,0 0 0,0 0 0,0 0 0,0-1-1,0 0 1,-1 0 0,1 0 0,8-5 0,4-4-87,25-23 1,-30 23 29,85-83-301,-63 57 336,54-42-259,-88 79 224,0 0 0,0 0 1,0 0-1,1 0 1,-1 0-1,0 0 1,0 0-1,1 0 1,-1 0-1,0 0 1,0 0-1,1 0 0,-1 0 1,0 0-1,0 0 1,0 1-1,1-1 1,-1 0-1,0 0 1,0 0-1,0 0 0,0 1 1,1-1-1,-1 0 1,0 0-1,0 0 1,0 1-1,0-1 1,0 0-1,0 0 1,1 0-1,-1 1 0,0-1 1,0 0-27,1 4 21,0-1 1,0 0 0,0 0-1,0 1 1,-1-1-1,0 0 1,1 1-1,-1-1 1,0 0 0,0 1-1,-1-1 1,1 0-1,-2 5 1,0 10 23,0 26 132,3 0 0,2 0-1,12 69 1,-13-102-72,1 0 0,0 0-1,1-1 1,0 1 0,10 18 0,-12-26-26,0 0 0,0 0 0,0 0 0,0-1 1,1 1-1,-1-1 0,1 1 0,0-1 0,5 4 0,-6-5-9,0 0 0,0 0-1,0-1 1,0 1 0,0-1 0,1 1 0,-1-1-1,0 1 1,0-1 0,0 0 0,0 0-1,1 0 1,-1-1 0,0 1 0,0 0-1,0-1 1,3 0 0,5-3-32,-1 0 0,0-1 0,0 0 0,0 0 1,10-8-1,41-38-238,-28 22 139,240-210 162,-269 236-39,5-4-22,-1 1-1,-1-1 0,1-1 1,-1 1-1,6-10 1,-12 17-8,0-1 0,1 1 0,-1 0-1,0-1 1,0 1 0,1 0 0,-1-1 0,0 1 0,0-1 0,0 1 0,0 0 0,1-1 0,-1 1-1,0-1 1,0 1 0,0 0 0,0-1 0,0 1 0,0-1 0,0 1 0,0 0 0,0-1 0,0 1-1,-1-1 1,1 1 0,0 0 0,0-1 0,0 1 0,0-1 0,-1 1 0,1 0 0,0-1 0,0 1-1,-1 0 1,1-1 0,0 1 0,0 0 0,-1 0 0,1-1 0,0 1 0,-1 0 0,1 0 0,0-1-1,-1 1 1,1 0 0,-1 0 0,1 0 0,0 0 0,-1 0 0,1-1 0,-1 1 0,1 0 0,0 0-1,-1 0 1,1 0 0,-1 0 0,0 1 0,-2-1-60,-1 0-1,1 0 1,-1 1 0,1 0-1,-7 2 1,-5 3 61,0 2-1,0-1 1,0 2 0,1 0 0,1 1-1,-1 0 1,2 1 0,-1 0 0,2 1-1,-1 1 1,2 0 0,0 0-1,0 1 1,1 0 0,1 1 0,0-1-1,1 2 1,-9 29 0,14-38 20,0 0 0,0 1 0,1 0-1,0-1 1,0 1 0,1 0 0,0 12 0,1-16 26,-1-1 1,1 1-1,0 0 1,0-1 0,0 0-1,0 1 1,1-1-1,-1 0 1,1 1-1,0-1 1,0 0-1,0 0 1,1 0-1,-1-1 1,0 1-1,1-1 1,0 1-1,4 2 1,-5-4-2,1 0 0,-1 0 1,0 0-1,1 0 0,-1 0 0,1-1 1,-1 0-1,1 1 0,-1-1 0,1 0 0,0 0 1,-1 0-1,1 0 0,-1-1 0,1 1 1,-1-1-1,1 0 0,-1 1 0,0-1 1,1 0-1,2-2 0,2 0-20,-1-1 1,0 1-1,0-2 1,0 1-1,0 0 0,7-9 1,-4 1-83,0 0 0,-1-1 0,0 0 0,-1 0 0,-1 0 0,0-1 0,0 0 0,-2 0 0,0-1 0,4-27 1,-7 36 48,0-1 1,-1 1-1,0 0 1,0-1 0,0 1-1,-1-1 1,0 1-1,0-1 1,-1 1 0,1 0-1,-2 0 1,1-1 0,-1 2-1,1-1 1,-2 0-1,1 0 1,-1 1 0,1 0-1,-1 0 1,-1 0 0,1 0-1,-1 1 1,0-1-1,0 1 1,0 0 0,-1 1-1,-7-5 1,2 3-17,0-1-1,-1 2 1,0-1 0,0 1 0,0 1-1,-1 1 1,1-1 0,-1 2 0,1 0 0,-1 0-1,0 1 1,-16 3 0,7-2 335,15-1 48,14-1-170,35-6-138,59-6-68,-73 11 10,119-3-382,-128 5 390,-1 2-1,1 0 1,-1 2 0,0 0-1,34 12 1,-48-15 7,0 2 0,0-1 1,0 0-1,-1 1 0,1-1 0,-1 1 1,1 0-1,-1 0 0,0 0 0,0 1 1,-1-1-1,1 1 0,-1 0 1,1 0-1,-1-1 0,0 1 0,-1 1 1,1-1-1,-1 0 0,0 0 0,0 1 1,1 7-1,0 8 89,-1-1 0,-1 1-1,-4 35 1,3-47-22,-4 32 343,-14 45 0,12-51 69,2-7 242,5-27-703,0 0 1,0 0-1,1 0 1,-1 0-1,0 0 0,0 0 1,0 0-1,1 0 1,-1-1-1,0 1 1,0 0-1,0 0 1,1 0-1,-1 0 0,0 0 1,0 0-1,0 0 1,0 0-1,1 0 1,-1-1-1,0 1 0,0 0 1,0 0-1,0 0 1,0 0-1,1 0 1,-1-1-1,0 1 1,0 0-1,0 0 0,0 0 1,0 0-1,0-1 1,0 1-1,0 0 1,0-1-1,11-20 33,-1-1 0,10-37-1,-13 38-147,0 0-1,2 0 0,16-30 1,-13 32 139,20-23 1,-27 36-124,1-1 1,0 1 0,0 0 0,1 1 0,0 0 0,11-7-1,-16 11 53,-1 1 0,0-1 0,0 1 0,0-1 0,1 1 0,-1-1 0,0 1 0,1 0 0,-1 0 0,0 0 0,1 0 0,-1 0 0,0 0 0,1 0 0,-1 0-1,0 0 1,1 1 0,-1-1 0,0 1 0,0-1 0,1 1 0,-1-1 0,0 1 0,0-1 0,0 1 0,0 0 0,0 0 0,0 0 0,2 1 0,1 3-19,0 0 0,-1 0 1,1 0-1,-1 0 1,4 8-1,18 42 21,26 48 39,-43-88 67,1-1 0,1-1-1,0 0 1,24 23 0,-32-34-23,0 0 1,-1-1 0,1 1-1,0-1 1,0 1 0,1-1-1,-1 0 1,0 0 0,0 0-1,1 0 1,-1 0 0,0-1-1,1 1 1,-1-1 0,0 1-1,1-1 1,4 0 0,-4-1-13,0 1 0,-1-1 0,1 0-1,0 0 1,-1 0 0,1 0 0,-1-1 0,1 1 0,-1-1 0,1 0 0,-1 1 0,0-1 0,0 0 0,0 0 0,3-5-1,7-10 59,-1-1 0,-1-1 0,0 0 0,13-38 1,-22 54-91,22-64 222,16-83 0,7-23-777,-43 153 163,-2 14 13,0 11-811,4 32 961,-1-1 0,-3 64 0,-2-57 223,-2 40 68,-4 0 1,-20 96 0,26-172-34,-1 0 1,0 0 0,0 0 0,-1 0-1,1 0 1,-6 7 0,8-13-14,-1 1 0,0-1 0,0 1 0,0-1 0,0 0 1,0 1-1,0-1 0,0 0 0,-1 0 0,1 0 0,0 0 1,-1 0-1,1 0 0,0 0 0,-1 0 0,1-1 0,-1 1 1,0 0-1,1-1 0,-1 1 0,1-1 0,-1 0 0,0 0 1,1 1-1,-1-1 0,0 0 0,1-1 0,-1 1 0,0 0 1,1 0-1,-1-1 0,-2 0 0,-2-2 15,0 0-1,0 0 1,0-1-1,0 0 1,1 0-1,0-1 1,-1 1 0,2-1-1,-1 0 1,-8-12-1,5 5-5,0 0-1,1-1 1,1 0-1,-7-17 1,12 27-14,0 0 0,0 0 0,0 0 1,1 0-1,-1-1 0,1 1 0,0 0 1,0 0-1,0 0 0,0-4 0,1 6-24,-1 0 0,0 0 0,1 0 0,-1 0 0,1-1 0,-1 1 0,1 0 0,-1 0 0,1 0 0,0 0 0,-1 0 0,1 1 0,0-1 0,0 0-1,0 0 1,0 0 0,0 1 0,0-1 0,0 0 0,0 1 0,0-1 0,0 1 0,0-1 0,0 1 0,0 0 0,0-1 0,1 1 0,-1 0 0,2 0 0,13 0-79,0 0 0,0 2 1,1 0-1,-1 0 1,-1 2-1,20 6 0,9 1-493,-20-6-320,32 2 0,-45-6 75,0 0 0,0-2 0,0 1 1,0-1-1,14-4 0,-24 5 576,1 0 0,-1-1 0,1 1-1,-1-1 1,1 0 0,-1 1 0,0-1 0,1 0 0,1-2 0,-2 3-33,-1-1 0,1 1 0,-1-1 0,0 1 1,0-1-1,1 0 0,-1 1 0,0-1 0,0 0 1,0 1-1,0-1 0,1 1 0,-1-1 0,0 0 1,0 1-1,-1-2 0</inkml:trace>
</inkml:ink>
</file>

<file path=ppt/ink/ink3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46:07.4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68 10400,'19'-8'3840,"9"0"-2976,12-1-256,-9 3-2656,14-2 992,8-1-2048,7 1 1792,-7 5 192,0-2 704,-11 1-1248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1:30.9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77 94 4160,'-9'1'1565,"10"4"692,16 4 6,-11-7-1925,1 0 0,-1-1 0,1 1 0,-1-1 0,1-1 0,0 1 0,0-1 0,-1 0 0,12-2 0,-14 1-259,0 1 0,0-1 0,-1 0 0,1 0 0,0-1 0,0 1-1,-1-1 1,1 0 0,-1 0 0,1 0 0,-1 0 0,0-1 0,0 1-1,0-1 1,0 0 0,0 1 0,2-5 0,-4 6-59,-1 0 0,1-1 0,-1 1 0,1 0 0,-1-1 0,0 1 1,0-1-1,1 1 0,-1-1 0,0 1 0,0 0 0,0-1 0,-1 1 0,1-1 0,0 1 0,0-1 0,-1 1 1,1 0-1,-1-1 0,1 1 0,-1 0 0,0-1 0,1 1 0,-1 0 0,-2-2 0,0-1-50,0 0-1,0 1 1,0 0 0,0-1-1,-1 1 1,-5-4-1,4 5-31,1 0 0,-1 0 0,1 0 0,-1 1-1,0 0 1,0 0 0,0 0 0,0 0 0,0 1 0,0-1 0,0 1 0,0 1-1,0-1 1,1 1 0,-1 0 0,0 0 0,-6 2 0,4-1 49,0 0 0,1 1 0,-1 0 0,1 0 0,0 1 0,0 0 0,0 0 0,0 0 0,1 0 0,-1 1 0,-5 7 0,8-9 68,1 1 0,0-1 1,-1 0-1,1 1 0,1 0 1,-1-1-1,1 1 0,-1 0 1,1 0-1,0 0 0,0 0 1,1 0-1,-1 0 0,1 0 1,0 6-1,1-4 71,0 0 0,0 0 0,1 0 0,-1 0 0,1 0 1,1 0-1,-1-1 0,1 1 0,4 6 0,1 0 45,1 0 0,0-1 0,1 0 0,1 0 0,-1-1 0,2-1 0,21 15 0,-20-17-41,0 0 0,1-1-1,-1-1 1,1 0 0,1-1 0,-1 0 0,1-1-1,23 1 1,-38-4-132,7 1-36,0-1 0,0 1 1,9-3-1,-14 2-314,0 0 0,0-1 0,0 1 0,0-1 0,0 0 0,0 0-1,0 0 1,0 0 0,0 0 0,0 0 0,-1-1 0,1 1 0,0 0 0,2-3 0,8-8-2384</inkml:trace>
</inkml:ink>
</file>

<file path=ppt/ink/ink3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46:07.7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89 11968,'36'-9'4416,"27"1"-3425,35-3-287,-35 6-800,10-7-96,39 0-1375,27 1 831,-7 2-1344,-16 1 1184,-13 5-1600,-8 3 1408</inkml:trace>
</inkml:ink>
</file>

<file path=ppt/ink/ink3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45:07.2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100 908 640,'0'0'2,"-1"0"0,1 0 0,0 0 0,0 0 0,-1 0 0,1 0 0,0 1 0,-1-1 0,1 0 0,0 0 0,0 0 0,-1 0 0,1 0 0,0 0 0,0-1 0,-1 1 0,1 0 0,0 0 0,-1 0 0,1 0 0,0 0 0,0 0 0,0 0 0,-1-1 0,1 1 0,0 0 0,0 0 0,-1 0 0,1 0 0,0-1 0,0 1 0,0 0 0,0 0 0,-1-1 0,1 1 0,0 0 0,0 0 0,0-1 0,0 1 0,0 0 0,0 0 0,0-1 0,0 1 0,0 0 0,0 0 0,0-1 0,0 1 0,0 0 0,0 0 0,0-1 0,0 1 0,0 0 0,0-1 0,0 1 0,0 0 0,0 0 0,0-1 0,0 1 0,1 0 0,-1 0 0,0-1 0,0 1 0,0 0 0,0 0 0,1 0 0,-1-1 0,0 1 3,1 0 1,-1-1 0,0 1-1,0 0 1,1-1-1,-1 1 1,0 0-1,0-1 1,0 1-1,1 0 1,-1-1 0,0 1-1,0-1 1,0 1-1,0 0 1,0-1-1,0 1 1,0-1-1,0 1 1,0 0 0,0-1-1,0 1 1,0-1-1,0 1 1,0 0-1,-1-1 1,1 1-1,0-1 1,0 1 0,0 0-1,0-1 1,-1 1-1,1 0 1,0-1-1,0 1 1,-1 0 0,1 0-1,0-1 1,-1 1-1,1 0 1,0 0-1,-1-1 1,1 1-1,-1 0 1,-2-1 310,-1 1 1,1-1-1,0 1 1,-1 0-1,1 0 1,-1 0-1,1 0 0,0 1 1,-6 0-1,-9 2 1192,15-3-1153,0 0 0,0 0 0,1 0-1,-1 1 1,0-1 0,1 1 0,-1 0 0,1 0 0,-1 0 0,-3 2 842,7-6-1095,0 1 0,0-1 0,0 1 0,0-1 0,0 1 0,1-1 0,-1 1 0,1 0 0,-1 0 0,1 0 0,0 0 0,2-2 0,4-5-62,12-15 240,-1 0 1,-2-2-1,0 0 1,17-37-1,-11 11-20,33-51-1,-39 76-222,1 1 0,1 0 0,32-32 0,-45 52-24,1 0 1,-1 1-1,1-1 0,0 1 1,0 1-1,1 0 0,-1 0 1,1 0-1,10-3 0,-17 7 5,0-1-1,0 1 1,0 0 0,1 0-1,-1-1 1,0 1-1,0 0 1,0 0-1,1 0 1,-1 0-1,0 1 1,0-1 0,0 0-1,0 0 1,1 1-1,-1-1 1,0 1-1,0-1 1,0 1 0,0-1-1,0 1 1,0 0-1,0 0 1,0-1-1,0 1 1,0 0 0,-1 0-1,1 0 1,0 0-1,-1 0 1,1 0-1,0 0 1,-1 0 0,1 0-1,-1 0 1,1 0-1,-1 0 1,0 1-1,1 1 1,0 4 59,0 1 0,0-1 0,-1 1 0,0 13 0,0-19-71,-3 30 218,-1-1 1,-1 1-1,-2-1 1,-16 49-1,-59 116 1715,54-128-1006,23-61-681,2-12-63,3 4-193,0-1-1,0 0 0,-1 0 1,1 0-1,1 0 1,-1 0-1,0 0 1,1-2-1,6-15-116,1-1 0,16-28 0,-10 27-7,1 0 0,0 1 0,35-34 0,-41 45 120,1 0-1,-1 1 0,2 0 0,-1 0 0,1 1 0,1 1 0,-1 0 0,18-7 0,-26 12 13,-1 1-1,1-1 1,0 0-1,-1 1 1,1-1-1,0 1 0,0 0 1,-1 0-1,1 0 1,0 0-1,0 1 1,0-1-1,-1 1 1,1 0-1,0 0 0,2 1 1,-1 0 10,-1 0-1,0 0 1,1 0 0,-1 1 0,0-1 0,0 1-1,0 0 1,0 0 0,-1 0 0,3 4 0,1 3 30,-1 0-1,1 0 1,-2 1 0,1-1 0,-2 1 0,5 20 0,-5-14 93,-2 1 1,0 30-1,-1-33-176,0-13 7,1-3 160,6-3-77,-1 0 0,-1-1 1,1 0-1,-1 0 0,1 0 0,-1-1 0,-1 0 1,1 0-1,3-7 0,51-68-47,-47 66-99,-10 13 47,0-1 0,0 1 0,0-1 0,0 1 0,0 0 0,1 0 0,-1 0-1,1 0 1,5-3 0,-8 5 38,1 0-1,0-1 1,-1 1-1,1 0 1,0 0 0,-1 0-1,1 0 1,-1 0-1,1 0 1,0 0-1,-1 0 1,1 0 0,0 0-1,-1 1 1,1-1-1,0 0 1,-1 0-1,1 0 1,0 1 0,0 0 3,1 0 0,-1 0 0,0 0 0,0 0 0,0 0 0,0 1 0,-1-1 0,1 0 0,0 0 0,0 1 0,0 2 0,4 9-2,-2 0 0,0 1 0,0 0 1,1 25-1,-3-21-57,2-1 0,6 28 0,-8-40 58,1 0 0,0 0 0,0 0 0,0 0 0,1 0 0,0-1 0,0 1 0,0-1 0,0 0 0,0 0 0,1 0-1,8 6 1,-9-8 33,0 0 0,0-1 0,0 1 0,1-1-1,-1 1 1,0-1 0,1 0 0,-1-1-1,1 1 1,-1 0 0,1-1 0,-1 0 0,1 0-1,-1 0 1,1 0 0,-1-1 0,1 1-1,-1-1 1,1 0 0,4-2 0,7-2 62,-1-2-1,0 1 1,18-13 0,-21 13-107,16-11 111,-1 0-1,27-23 0,-42 30 15,0 0 0,0-1 1,-1 0-1,-1-1 1,0 0-1,12-20 0,-21 31-99,1 0 0,-1 0-1,1 0 1,-1 0 0,1 0-1,-1 0 1,0-1-1,0 1 1,1 0 0,-1 0-1,0 0 1,0 0 0,0 0-1,0 0 1,0 0-1,-1-1 1,1 1 0,0 0-1,0 0 1,-1-1 0,1 2-12,0-1 1,-1 1 0,1 0 0,0 0-1,0-1 1,-1 1 0,1 0 0,0 0-1,0 0 1,-1-1 0,1 1 0,0 0-1,0 0 1,-1 0 0,1 0-1,0 0 1,-1 0 0,1-1 0,0 1-1,-1 0 1,1 0 0,0 0 0,-1 0-1,1 0 1,-1 1 0,0-1-18,0 0 0,0 1 0,0-1 0,0 0 0,0 1 0,0 0 1,0-1-1,0 1 0,0 0 0,0-1 0,-1 2 0,-7 8-83,0 0 0,0 1 0,1 0 0,0 0-1,0 0 1,2 1 0,-1 1 0,2-1 0,-5 14 0,9-23 86,0 0 1,0 0-1,0 0 1,1 0-1,-1 0 1,1 0-1,0 0 1,0 1-1,0-1 1,0 0-1,0 0 1,1 0-1,-1 0 1,1 0-1,0 0 1,0 0-1,3 6 1,-2-6-1,0 0 0,1 0 0,-1 0 0,1 0 0,0 0 0,0-1 0,0 1 0,0-1 0,0 0 1,1 0-1,-1 0 0,7 3 0,-1-2 71,0 0 1,1-1 0,-1 1-1,1-2 1,0 1-1,0-2 1,-1 1-1,1-1 1,0-1 0,16-2-1,-21 2-3,0 0 0,-1 0 0,1-1 0,-1 1 0,0-1 0,1 0 0,-1-1 0,0 1 0,0-1 0,5-4 0,-4 2-15,0-1 1,0 1 0,-1-1 0,1-1 0,5-11 0,-8 15-8,-1-1 1,0 0 0,0 1 0,0-1-1,0 0 1,-1 0 0,0 0-1,1 1 1,-1-1 0,0 0-1,-1 0 1,1 0 0,-1 0 0,0 0-1,0 1 1,0-1 0,0 0-1,-1 1 1,1-1 0,-1 1-1,-4-7 1,0 1 6,0 0-1,-1 0 1,0 1 0,0 0-1,-1 0 1,-15-12 0,8 10-103,0 0 0,-1 1 0,0 0 0,0 1 0,-1 1 0,0 0 0,0 2 0,-25-6 0,38 11 15,-1-1 1,0 1-1,1 0 0,-1 0 0,0 0 0,1 0 0,-6 2 0,8-2 21,1 1 1,-1 0-1,0-1 1,1 1-1,-1 0 0,0 0 1,1 0-1,-1 0 1,1 0-1,0 0 0,-1 0 1,1 0-1,0 1 1,0-1-1,0 1 0,0-1 1,0 1-1,0-1 1,0 1-1,0-1 0,0 4 1,-1 1-16,0 0 0,0 0 0,1 0 0,0 1 0,0-1 0,1 0 1,-1 1-1,1-1 0,1 1 0,-1-1 0,4 13 0,-3-16 53,0 0 0,0 0-1,0 0 1,1 0 0,-1 0-1,1-1 1,0 1 0,0 0-1,0-1 1,0 1 0,0-1-1,1 0 1,-1 1 0,1-1 0,-1-1-1,1 1 1,0 0 0,0 0-1,0-1 1,0 0 0,0 0-1,0 0 1,0 0 0,0 0-1,5 0 1,6 0 61,0-1 0,-1 0 0,1-2 0,0 0 0,0 0 0,15-5 0,-11 3-40,58-18-81,-48 13 55,40-8-1,-50 14 69,-13 1-52,0 1-1,0 0 1,0 0-1,1 0 1,-1 1 0,0 0-1,0 0 1,0 0-1,0 1 1,0-1-1,0 1 1,8 3-1,-12-4-16,0 0-1,0 0 0,0 1 0,0-1 0,-1 0 1,1 0-1,0 1 0,0-1 0,-1 1 0,1-1 1,0 0-1,-1 1 0,1 0 0,0-1 0,-1 1 1,1-1-1,-1 1 0,1 0 0,-1-1 0,1 1 1,-1 0-1,1-1 0,-1 1 0,0 0 0,0 0 1,1 0-1,-1-1 0,0 2 0,2 5-1,12 24 415,-12-20-334,-1-9-43,0 1 0,-1-1 0,1 0 0,-1 1 1,1-1-1,-1 1 0,0-1 0,0 0 1,0 1-1,-1 3 0,2 13 220,-1-18-241,0 1 0,1-1 0,-1 1 0,0-1 0,0 1 0,0-1 0,0 1 0,0 0-1,0-1 1,-1 1 0,1-1 0,-1 1 0,1-1 0,-2 4 0,-1 0 18,1 0 0,0 0 0,0 1 0,-2 8 0,-2-2 657,7-14-690,0 0 1,0 0 0,0 1-1,1-1 1,-2 0-1,1 0 1,0 0 0,0 0-1,-1 0 1,1 0 0,0-2-1,5-15-115,24-44-352,7-10 165,-33 64 237,1 0-1,0 1 1,1 0-1,11-13 1,-14 17 61,1 0 1,0 0 0,0 0 0,1 0 0,-1 1-1,1 0 1,0 0 0,0 0 0,8-3 0,-11 5 4,0 0 1,0 1-1,0 0 1,0-1-1,0 1 1,0 0 0,0 0-1,0 0 1,0 0-1,0 1 1,0-1-1,0 1 1,0-1-1,0 1 1,0 0 0,2 0-1,-1 1-12,0 0 0,0 0 1,0 0-1,0 1 0,0-1 0,-1 1 0,1-1 0,3 6 0,-2-1 9,0-1 0,-1 0 0,1 1 0,-1 0 0,-1 0 0,1 0 0,-1 0 0,1 11 0,4 31 361,-7-48-352,0-1-1,0 0 1,0 1 0,0-1-1,0 0 1,0 1 0,1-1-1,-1 0 1,0 1-1,0-1 1,0 0 0,1 0-1,-1 1 1,0-1 0,0 0-1,0 0 1,1 1 0,-1-1-1,0 0 1,1 0-1,-1 0 1,0 1 0,0-1-1,1 0 1,-1 0 0,0 0-1,1 0 1,-1 0 0,0 0-1,1 0 1,-1 0-1,0 0 1,1 0 0,-1 0-1,1 0 1,-1 0 0,0 0-1,1 0 1,-1 0 0,0 0-1,1 0 1,-1 0 0,0 0-1,0-1 1,1 1-1,-1 0 1,0 0 0,1 0-1,-1-1 1,0 1 0,1-1-1,15-12 70,-15 13-69,20-23-51,0-1 1,27-42-1,-28 37-131,39-43 0,-5 18-185,-53 53 356,-1 1 1,1 0 0,-1 0-1,1-1 1,0 1-1,-1 0 1,1 0 0,-1-1-1,1 1 1,0 0-1,-1 0 1,1 0 0,0 0-1,-1 0 1,1 0-1,-1 0 1,1 0-1,0 0 1,-1 0 0,1 1-1,0-1 1,-1 0-1,1 0 1,-1 0 0,1 1-1,-1-1 1,1 0-1,-1 1 1,1-1 0,-1 1-1,1-1 1,-1 0-1,1 1 1,0 0 0,15 19-94,-12-11 103,-1 0-1,0 0 1,0 0 0,0 0 0,-1 0 0,-1 1 0,0-1-1,1 15 1,4 30-38,1-1 0,-7-43-4,1 0 0,0 1 0,1-1 1,0 0-1,1 0 0,0 0 1,8 17-1,-7-12 244,-4-14-193,0 0-1,0 1 1,0-1 0,0 0-1,1 0 1,-1 0 0,1 0-1,-1 1 1,1-1 0,-1 0 0,1 0-1,-1 0 1,2 1 0,1 1 5,7 12 65,-8-13-89,-1-1 0,1 1 0,-1-1 1,1 0-1,0 1 0,0-1 0,0 0 0,0 0 0,2 1 0,-3-2 1,1 1-54,-1 0 27,7 3 122,-7-3-80,1 0 0,-1 0 1,0-1-1,1 1 0,-1 0 1,1-1-1,-1 1 0,1-1 0,-1 0 1,2 1-1,16 0-110,-16 0 99,0-1 1,0 0-1,0 1 0,1-1 0,-1-1 1,0 1-1,0 0 0,6-2 0,16-5 133,-20 6-85,0 0 1,0-1-1,0 1 1,0-1-1,-1 0 1,6-3-1,19-12 0,-9 6 99,19-16 0,-33 22-111,1-1 1,-1 1-1,0-2 1,0 1-1,-1-1 1,7-10-1,-7 8 20,-1 0 0,1 0-1,-2-1 1,1 1 0,-2-1 0,1 0-1,-1 0 1,-1 0 0,1 0 0,-2 0-1,0 0 1,-1-16 0,0 13-60,-1-1 1,-1 1-1,0 1 1,-1-1-1,0 0 1,-1 1-1,0 0 1,-1 0-1,-9-14 1,14 24-15,0 1 1,-1-1-1,1 0 0,0 1 1,0-1-1,-1 1 1,1 0-1,0-1 1,-1 1-1,1 0 0,-1 0 1,0 0-1,0 0 1,1 0-1,-1 0 1,0 0-1,0 1 1,0-1-1,0 1 0,1-1 1,-1 1-1,0 0 1,0 0-1,0 0 1,0 0-1,0 0 0,0 0 1,0 0-1,0 1 1,0-1-1,0 0 1,-2 2-1,0 0-33,-1 0-1,1 1 1,0 0-1,0-1 1,0 1-1,0 1 1,1-1-1,-1 1 1,1-1-1,0 1 1,-5 6-1,-2 10-31,0-1-1,1 1 1,0 0 0,-7 33-1,-4 8-149,14-40 191,1 0 1,1 1-1,1-1 0,1 1 1,1 41-1,1-57 54,1 0-1,0-1 1,0 1 0,1-1-1,0 1 1,0-1 0,0 0-1,0 1 1,1-1 0,0 0-1,0-1 1,0 1 0,1-1-1,0 1 1,0-1 0,0 0-1,8 7 1,-10-11 14,-1 1 1,1-1-1,-1 1 0,1-1 1,-1 0-1,1 1 0,-1-1 1,1 0-1,-1 0 0,1 0 1,0 0-1,-1 0 0,1 0 1,-1-1-1,1 1 0,-1 0 1,1-1-1,1 0 0,28-14 188,-29 13-198,279-139 56,-221 112-72,-56 27-1,1 0 1,0 0 0,-1 1-1,1-1 1,0 1 0,0 0-1,6 0 1,-10 1 2,0 0-1,1 0 1,-1 0 0,0 0-1,0 0 1,1 0-1,-1 0 1,0 0 0,0 1-1,0-1 1,0 1-1,1-1 1,-1 1 0,0-1-1,0 1 1,0-1-1,0 1 1,0 0 0,0 0-1,0 0 1,0-1-1,-1 1 1,1 0 0,0 0-1,0 0 1,-1 0 0,1 0-1,-1 0 1,1 1-1,-1-1 1,1 0 0,-1 0-1,0 0 1,1 2-1,0 7 25,-1 0-1,0 0 1,0-1-1,-1 1 1,0 0-1,-1 0 1,0-1-1,-4 12 1,0-2 74,5-7-42,1-12-55,0 1 1,0-1-1,0 0 1,0 0-1,0 0 1,0 0-1,0 0 1,0 1-1,0-1 0,0 0 1,0 0-1,0 0 1,0 0-1,0 0 1,0 0-1,0 1 1,0-1-1,0 0 1,1 0-1,-1 0 1,0 0-1,0 0 1,0 0-1,0 0 1,0 0-1,0 0 0,0 1 1,1-1-1,-1 0 1,0 0-1,0 0 1,0 0-1,0 0 1,0 0-1,0 0 1,1 0-1,-1 0 1,0 0-1,0 0 1,0 0-1,0 0 1,0 0-1,1 0 0,-1 0 1,0 0-1,0 0 1,0 0-1,0 0 1,0 0-1,0 0 1,1-1-1,-1 1 1,0 0-1,0 0 1,0 0-1,0 0 1,0 0-1,0 0 1,0 0-1,1 0 0,-1-1 1,0 1-1,0 0 1,0 0-1,0 0 1,0 0-1,0 0 1,0 0-1,0-1 1,14-12 67,0-2 1,-1 0 0,11-18-1,26-22-678,-40 75 480,-3 5 110,-3-9 31,1 0 0,10 24 0,-14-36-22,1-1 0,0 0 0,0 1 1,0-1-1,0 0 0,0 0 1,1 0-1,-1-1 0,1 1 0,0-1 1,0 1-1,0-1 0,0 0 1,0 0-1,0 0 0,8 3 0,-9-5 42,1 1-1,0-1 1,-1 0-1,1 0 1,0 0-1,0 0 1,0 0-1,-1-1 1,1 1-1,0-1 0,4-1 1,31-15 231,-31 14-230,24-13 105,0-1-1,39-29 1,-53 33-112,0-1 1,-2 0 0,1-2-1,-2 0 1,16-22 0,8-21 18,-3-1-1,-2-1 1,-4-2 0,34-102 0,-50 129-83,-4 9 183,0 0 0,-1-1 0,-2 0 0,5-42 0,-11 57-135,1-5 10,0 0 1,-3-24-1,1 38-111,-2-15-212,-1 16 61,-3 8-139,-16 26-276,7-2 649,-2 0 0,-24 28 0,25-35-10,1 0 1,1 1 0,1 1 0,-13 30 0,5 7 21,3 0-1,2 1 0,4 0 0,-11 106 1,24-161 16,-1 1 1,1 0-1,0 0 1,1-1-1,0 1 0,0 0 1,4 11-1,-4-16-21,0 0 0,1 0-1,-1 0 1,1 0 0,0 0 0,0-1-1,0 1 1,0 0 0,0-1-1,0 0 1,1 0 0,-1 1-1,1-1 1,0-1 0,-1 1 0,1 0-1,0-1 1,0 1 0,0-1-1,4 1 1,2 1 27,1-1 0,0-1 0,0 0 1,-1 0-1,1-1 0,0 0 0,0-1 0,0 0 0,-1 0 0,1-1 1,15-5-1,-7 1-18,0-1-1,-1-1 1,0 0 0,-1-1 0,18-12 0,-19 9-57,-1 0 0,15-18 0,-15 16-6,31-26-1,-40 37 22,0-1 0,0 1-1,1 0 1,-1 0 0,1 1 0,0 0-1,0 0 1,0 0 0,0 0-1,10 0 1,-3 1-10,1 1 0,-1 0 0,0 1 0,1 1 0,12 3-1,3 2 107,32 14 0,-55-19 75,0 0 1,0-1 0,0 1-1,12 0 1,-20-7 624,-8-2-465,0 1 1,-20-10-1,10 5-217,-11-5-38,-81-42-705,109 57 627,1 0 1,0 1-1,0-1 1,0 0-1,-1 0 1,1 1-1,0 0 1,-1-1-1,1 1 1,0 0-1,-1 0 1,1 0-1,0 0 1,-1 1-1,1-1 0,0 1 1,0-1-1,-1 1 1,1 0-1,0 0 1,0 0-1,0 0 1,0 0-1,0 0 1,0 1-1,0-1 1,0 1-1,1-1 1,-1 1-1,0 0 0,1 0 1,-1-1-1,1 1 1,-2 3-1,-2 6-49,0 0-1,0 0 1,1 1-1,0 0 0,-2 14 1,4-18 72,-3 11-5,2-10-27,1 0 0,0 1 0,0 0 0,1-1 0,0 1 0,1 11 0,1-4 31,0-5-28,0-1 0,5 21 0,-5-29 46,0 0-1,0 0 0,0 0 1,0 0-1,1-1 1,-1 1-1,1 0 0,0-1 1,0 1-1,0-1 1,0 1-1,0-1 1,1 0-1,4 4 0,-6-6 31,1 1 0,-1-1 0,1 1 0,0-1 0,-1 0 0,1 0 0,-1 1 0,1-1 0,0 0 0,-1-1 0,1 1 0,0 0 0,-1 0 0,1-1 0,-1 1 0,1-1 0,-1 1 0,1-1 0,-1 0 0,1 1 0,-1-1 0,0 0 0,2-1 0,6-4 60,-1 0 0,10-10 0,-16 13-110,14-12 60,-1-1 0,-1-1 0,0-1 0,-2 0-1,0 0 1,14-30 0,-26 48-57,0-1 0,0 1-1,0-1 1,1 1 0,-1-1 0,0 1-1,0-1 1,1 1 0,-1-1-1,0 1 1,0 0 0,1-1-1,-1 1 1,1-1 0,-1 1 0,0 0-1,1-1 1,-1 1 0,1 0-1,-1-1 1,1 1 0,-1 0-1,1 0 1,-1-1 0,1 1 0,-1 0-1,1 0 1,-1 0 0,1 0-1,-1 0 1,1 0 0,1 1-78,-1-1 1,0 1 0,0 0-1,1 0 1,-1 0 0,0 0-1,0 0 1,0 1 0,1 1-1,10 10 124,-4-5-45,1-1 0,1 0 0,-1 0 0,1-1 0,1 0 0,-1-1 0,19 6 0,1-1 262,46 7-1,-28-8 68,-29-5-182,0-1 0,1-1 0,-1-1 0,1 0 0,33-5 0,-45 3-172,-1-1 1,1-1 0,11-4 0,-14 5-80,-4 2-253,-18-4-12976,-1 8 9115</inkml:trace>
</inkml:ink>
</file>

<file path=ppt/ink/ink3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45:07.8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53 3488,'-2'-1'581,"0"0"1,0 1-1,0-1 0,0 1 0,0 0 1,-1-1-1,-3 1 0,6 0-374,0 0 1,0 0-1,0-1 0,0 1 0,0 0 0,0-1 0,0 1 0,0 0 0,0 0 0,3-5 3934,-3 5-3934,0-1 0,0 1 0,1 0 0,12-6 44,0 1 1,0 1-1,1 0 0,-1 1 1,22-3-1,72-1-52,-94 6-93,605-3 1980,-529 6-2145,-51-4-6634</inkml:trace>
</inkml:ink>
</file>

<file path=ppt/ink/ink3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46:12.8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299 869 1152,'1'-2'47,"-1"1"0,1 0 0,-1-1-1,1 1 1,0-1 0,-1 1 0,1 0 0,0 0 0,0 0 0,0-1 0,0 1-1,0 0 1,1 0 0,-1 0 0,0 0 0,0 1 0,1-1 0,-1 0 0,0 1-1,1-1 1,2 0 0,10-7 474,-10 5-70,0 0 1,0 0 0,0 0-1,-1 0 1,5-6-1,-7 8-104,-1 1-262,0 0 1,0 0-1,0 0 1,1 0-1,-1 0 1,0 0-1,0 0 1,0 0-1,1-1 1,-1 1-1,0 0 1,0 0-1,0 0 1,1 0-1,-1-1 0,0 1 1,0 0-1,0 0 1,0 0-1,0-1 1,0 1-1,0 0 1,1 0-1,-1 0 1,0-1-1,0 1 1,0 0-1,0 0 1,0-1-1,0 1 1,0 0-1,0 0 1,0-1-1,0 1 1,0 0-1,-2-1 52,0 0 0,0 0-1,0 0 1,0 0 0,0 0 0,0 0 0,0 0-1,-2-3 1,-16-9 733,16 11-754,-1 1-1,0 0 1,0 0-1,0 1 1,0-1-1,0 1 0,0 0 1,0 0-1,0 1 1,0 0-1,-5 1 1,-8 3 72,-29 12 0,18-5 312,18-8-468,1 1 0,0 0 1,0 0-1,1 1 0,-1 1 1,1 0-1,0 0 0,1 1 1,0 0-1,0 0 0,1 1 1,0-1-1,0 2 0,1-1 1,-8 17-1,-8 38 315,20-57-322,1 0 1,-1 0 0,1 0 0,1 0-1,-1 0 1,1 0 0,1 9 0,0 2 168,-1-14-185,0 0 1,1 0 0,-1 0 0,1 0 0,0 0 0,1 0-1,-1 0 1,1 0 0,3 5 0,22 30 494,-25-37-464,0 0 0,0 0-1,0 0 1,1 0 0,-1-1 0,1 1-1,-1-1 1,1 0 0,-1 0 0,1 0-1,0 0 1,-1 0 0,1 0-1,0-1 1,0 1 0,0-1 0,0 0-1,-1 0 1,1 0 0,4-1 0,5 0 123,0-1 0,0 0 1,17-6-1,-19 5-125,-1-1-1,1 0 0,-1-1 1,0 0-1,0 0 0,-1-1 1,0 0-1,0-1 1,0 1-1,-1-1 0,0-1 1,0 0-1,-1 0 1,1 0-1,-2-1 0,6-9 1,-4 3-2,0 0 1,-1-1 0,0 0 0,-2 0-1,1 0 1,-2 0 0,0-1-1,-1 1 1,-1-22 0,-4-69-267,3 106 221,0 1-1,0-1 0,0 1 0,0 0 0,-1-1 1,1 1-1,0-1 0,0 1 0,0 0 0,0-1 1,-1 1-1,1-1 0,0 1 0,0 0 0,-1-1 0,1 1 1,0 0-1,-1-1 0,0 1 0,1 0 4,0 0 0,0 0 0,0 0 0,0-1 0,0 1 0,-1 0 0,1 0 0,0 0-1,0 0 1,0 0 0,-1 0 0,1 0 0,0 0 0,0 0 0,0 0 0,0 0 0,-1 0 0,1 0 0,0 0-1,0 0 1,0 1 0,0-1 0,-1 0 0,1 0 0,0 0 0,0 0 0,0 0 0,0 0 0,0 0 0,-1 0 0,1 1-1,0-1 1,0 0 0,0 0 0,0 0 0,0 0 0,0 0 0,0 1 0,0-1 0,0 0 0,0 0 0,-1 0 0,1 0-1,0 1 1,0-1 0,0 0 0,0 0 0,0 0 0,0 0 0,0 1 0,-2 16-61,0 1 0,2-1-1,1 32 1,0-36 85,0 7 13,1 0 0,0 0 0,2 0 1,0 0-1,9 24 0,-12-40 5,1 0 0,-1-1 0,1 1 1,0-1-1,0 1 0,1-1 0,-1 0 1,1 0-1,-1 0 0,1 0 0,5 4 0,-6-6 5,0 0-1,-1-1 0,1 1 0,0 0 0,0-1 1,0 1-1,-1-1 0,1 0 0,0 1 0,0-1 1,0 0-1,0 0 0,0 0 0,0 0 0,-1-1 1,1 1-1,0 0 0,0-1 0,0 0 0,-1 1 1,1-1-1,0 0 0,0 0 0,-1 0 0,1 0 1,1-1-1,4-4 25,0 1 1,-1-1 0,0 0 0,0 0-1,-1 0 1,9-14 0,24-47 61,-28 50-144,10-23-14,-7 15 108,29-46 0,-37 65-155,-3 1 40,2 1 0,-1 0-1,0-1 1,5-3 0,-7 7 19,-1 1 0,1-1 1,-1 1-1,1-1 0,-1 1 0,1 0 1,-1-1-1,1 1 0,-1 0 0,1-1 1,0 1-1,-1 0 0,1 0 1,0-1-1,-1 1 0,1 0 0,0 0 1,-1 0-1,1 0 0,0 0 0,-1 0 1,1 0-1,0 0 0,-1 0 1,1 0-1,0 1 0,-1-1 0,1 0 1,0 0-1,-1 1 0,1-1 0,-1 0 1,1 1-1,0-1 0,-1 0 0,1 1 1,-1-1-1,1 1 0,-1-1 1,1 1-1,-1 0 0,3 5-50,0 0-1,-1 0 1,1 0 0,-2 0-1,1 0 1,1 10-1,-2-13 65,0 11 12,0 0 0,0 0-1,-2 17 1,0-17 46,1 0 1,1 0-1,2 18 0,0-5 266,-3-20-91,1-1 1,0 0-1,3 11 0,-4-17-215,0 1 0,0-1 0,0 0 0,1 0 0,-1 0 0,0 1 0,0-1 0,0 0 0,1 0 0,-1 0 0,0 0 0,1 1 0,-1-1 0,0 0 0,0 0 0,1 0-1,-1 0 1,0 0 0,1 0 0,-1 0 0,0 0 0,0 0 0,1 0 0,-1 0 0,0 0 0,1 0 0,-1 0 0,0 0 0,0 0 0,1 0 0,-1 0 0,0-1 0,0 1-1,1 0 1,-1 0 0,1-1 0,7-4 26,-4 2-26,-1-1-1,0 0 1,-1 0 0,1-1 0,-1 1-1,0 0 1,0-1 0,2-6 0,4-8 90,4-6-150,1 1 0,31-44 0,-34 55-39,1 0 0,1 0 1,0 1-1,0 1 0,1 0 1,16-10-1,-27 20 67,-1 0-1,0 0 1,1 1-1,-1-1 1,0 0-1,1 1 1,-1-1-1,1 1 1,-1-1-1,1 1 1,-1 0-1,1 0 1,-1-1-1,1 1 1,0 0-1,-1 0 1,1 1-1,-1-1 1,1 0 0,2 1-1,-2 0 8,0 0 0,-1 0 0,1 1 0,-1-1 1,1 0-1,-1 1 0,1-1 0,-1 1 0,1-1 0,-1 1 0,0-1 0,0 1 0,2 4 1,0 3 14,1 1 1,-1-1-1,-1 1 0,0 0 1,2 12-1,-2 1 128,1-1 0,1 0 0,13 36 0,-15-53-130,0 1 0,0-1-1,1 0 1,0 1 0,0-1 0,0 0-1,1-1 1,0 1 0,0-1 0,0 1-1,0-1 1,1-1 0,-1 1 0,1 0-1,0-1 1,0 0 0,0 0 0,1-1-1,6 3 1,-3-2-8,0-1 0,0 0-1,0-1 1,0 0 0,0 0-1,0-1 1,0 0 0,0-1 0,0 0-1,0 0 1,0-1 0,-1 0 0,1-1-1,0 0 1,-1 0 0,1-1-1,-1 0 1,0 0 0,-1-1 0,1 0-1,13-12 1,57-60 78,-52 49 44,2 1 0,55-42 0,43-20 24,-125 89-134,-1 0 1,1 0-1,-1-1 1,1 1-1,-1 0 1,1-1 0,-1 1-1,1 0 1,-1-1-1,1 1 1,-1-1-1,0 1 1,1-1-1,-1 1 1,0-1 0,1 1-1,-1-1 1,0 1-1,0-1 1,1 1-1,-1-1 1,0 0-1,0 0-11,0 1 0,-1 0 0,1-1-1,0 1 1,-1 0 0,1-1-1,-1 1 1,1 0 0,0 0 0,-1 0-1,1-1 1,-1 1 0,1 0-1,-1 0 1,1 0 0,0 0 0,-1 0-1,1 0 1,-1 0 0,1 0-1,-1 0 1,-4 0-45,0 0 0,-1 0-1,1 0 1,-5 2 0,2 1 21,-1 0 0,1 1 0,-1-1 0,1 2 0,0-1 0,1 1-1,-1 0 1,1 1 0,0 0 0,0 0 0,1 1 0,0-1 0,-6 10 0,0 0-21,1 1-1,1 0 1,0 1 0,-13 35 0,14-27 19,0 1 0,2 0 0,-7 40 0,14-65 41,0 0-1,0 1 1,0-1 0,0 0 0,0 0 0,0 0-1,0 0 1,1 0 0,-1 0 0,1 0 0,-1 0 0,1 0-1,0 0 1,0 0 0,0-1 0,0 1 0,0 0-1,0 0 1,0-1 0,1 1 0,-1-1 0,1 1 0,-1-1-1,1 0 1,-1 1 0,1-1 0,0 0 0,0 0-1,-1 0 1,1 0 0,0-1 0,0 1 0,0 0 0,0-1-1,0 1 1,0-1 0,0 0 0,0 0 0,0 0-1,0 0 1,1 0 0,-1 0 0,0 0 0,0-1 0,0 1-1,0-1 1,0 1 0,3-3 0,2 0-27,0 0-1,-1-1 1,1 0 0,-1 0 0,0 0 0,0-1 0,-1 0-1,7-6 1,38-51-275,-50 62 291,32-44-35,-2-1-1,-1-2 1,-3 0 0,-2-2-1,18-53 1,-30 65-4,-3-1 1,-1-1-1,6-72 0,-11 37-80,-7-79 0,2 127 127,-1 0 1,-1 0 0,-11-40-1,14 62-49,-1 0-1,1 0 1,-1 0-1,0 1 1,0-1-1,-1 0 1,1 1-1,-1-1 1,1 1-1,-1 0 1,0 0-1,0 0 1,-1 0-1,1 1 1,0-1-1,-1 1 1,0 0-1,1 0 1,-7-2-1,8 3 17,-1 0-1,0 0 0,0 1 1,0 0-1,0 0 0,0-1 0,0 2 1,0-1-1,0 0 0,0 1 0,0-1 1,0 1-1,0 0 0,0 0 0,0 0 1,1 0-1,-1 0 0,0 1 0,1-1 1,-1 1-1,1 0 0,-1 0 0,1 0 1,0 0-1,0 0 0,0 0 0,0 1 1,-2 2-1,-3 6 35,0 0-1,1 0 1,0 0 0,-7 22 0,-12 52 256,24-82-256,-11 50 152,2 0 0,2 0 1,3 1-1,2-1 0,2 1 0,8 61 0,-4-85-259,2-1 0,1 0 0,1 0 0,2 0 0,0-1 0,2 0 0,18 32 0,-24-52-551,0-1 0,0 0-1,1 0 1,0 0-1,0 0 1,10 7 0,8 3-4709</inkml:trace>
</inkml:ink>
</file>

<file path=ppt/ink/ink3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46:24.5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1251 5312,'0'0'63,"0"0"0,-1-1 0,1 1 0,0 0 1,0 0-1,-1 0 0,1 0 0,0 0 0,0 0 0,-1-1 1,1 1-1,0 0 0,0 0 0,0 0 0,-1-1 0,1 1 1,0 0-1,0 0 0,0-1 0,0 1 0,0 0 0,0 0 0,-1-1 1,1 1-1,0 0 0,0-1 0,0 1 0,0 0 0,0 0 1,0-1-1,0 1 0,0 0 0,0-1 0,0 1 0,0 0 1,0 0-1,1-1 0,-1 1 0,0 0 0,0 0 0,0-1 1,0 1-1,0 0 0,0 0 0,1-1 0,-1 1 0,0 0 0,0 0 1,8-14 2451,-5 9-2082,0 1-1,0 0 0,-1-1 1,0 0-1,3-7 0,4-9 510,20-28-99,59-76 0,-59 89-603,1 0-1,49-44 1,-27 32 203,-22 19-328,47-34-1,-70 58-219,1 0 0,0 1 0,0 0 0,0 0 0,1 1 0,14-4-1,-21 6 102,-1 1 0,0 0 0,1 0 0,-1 0 0,1 0 0,-1 0-1,1 0 1,-1 0 0,1 0 0,-1 1 0,1-1 0,-1 0-1,0 1 1,1-1 0,-1 1 0,0 0 0,1-1 0,-1 1-1,0 0 1,0 0 0,0 0 0,0 0 0,0 0 0,0 0-1,0 0 1,0 0 0,0 0 0,0 1 0,0-1 0,-1 0 0,1 0-1,-1 1 1,1-1 0,-1 1 0,1 2 0,1 4 49,0 1 0,-1 0-1,0 0 1,-1 15 0,-1-15-34,1 8 103,-2-1 0,-5 24 0,4-25-17,0 1 1,0 22-1,-2-10 463,5-27-282,10-10 399,-2 0-581,0-1 1,6-11-1,-7 12-68,0-1 0,16-16 0,-6 11-88,2 0 0,0 2 0,0 0 0,1 1 0,1 1 0,0 0 0,36-11 0,-48 19 0,1 0 0,0 1 0,0 0 0,0 0 0,0 1 0,0 1 0,14 0 0,-20 0 14,0 0 1,0 1 0,0 0-1,0-1 1,-1 1 0,1 1 0,0-1-1,0 0 1,0 1 0,-1 0-1,1 0 1,-1 0 0,0 0-1,1 1 1,-1-1 0,0 1 0,0 0-1,-1 0 1,1 0 0,-1 0-1,3 5 1,0 0 69,-1 1 0,-1 0 1,1 0-1,-2 0 0,1 1 0,-1-1 0,1 17 0,-2 4 113,-2 34-1,-1-8 241,2-31-89,-4 32 0,5-41 238,3-12-235,3-9-20,-3-1-227,0-1 1,-1 0 0,0 0-1,0 0 1,-1 0 0,3-13-1,3-7-4,-1 4-87,2 0 1,1 2-1,1-1 1,0 1-1,2 1 1,29-37-1,-36 50-41,0 1 0,1 0 0,0 1 0,0-1 0,1 2 0,-1-1 0,13-5 0,-19 9 71,0 1 0,0-1 0,0 1 0,1-1 0,-1 1 0,0-1 0,0 1 0,1 0 0,-1 0 0,0 0 0,0 0 0,1 0 0,-1 0 0,0 0 0,1 0 0,-1 0 0,0 0 0,0 1 0,1-1 0,-1 1 0,0-1-1,0 1 1,0-1 0,1 1 0,-1 0 0,0-1 0,0 1 0,0 0 0,0 0 0,0 0 0,-1 0 0,1 0 0,0 0 0,0 0 0,-1 0 0,2 2 0,0 2 6,0-1 1,0 1-1,-1-1 1,0 1-1,0 0 1,0 0-1,-1 0 1,1 8-1,-12 131 378,6-104-379,2 1 1,2-1-1,3 49 0,-2-89 13,1 6 23,0 0 1,0 0-1,0-1 1,0 1-1,3 7 1,-3-11-7,0-1-1,0 1 1,1 0 0,-1-1-1,0 1 1,0-1 0,1 1-1,-1-1 1,1 0 0,-1 1-1,1-1 1,0 0 0,-1 0-1,1 0 1,0 0 0,0 0-1,0-1 1,-1 1 0,4 0-1,3 0 27,0 0 0,1 0-1,-1-1 1,0-1-1,0 1 1,0-1-1,1 0 1,-1-1-1,0 0 1,-1 0 0,16-7-1,-6 0-60,1-1 0,-2 0 1,1-1-1,-2-1 0,1 0 0,-2-2 0,19-20 0,4-10-109,36-59-1,-68 95 136,115-162 114,-100 145-78,-16 20-59,0 0-1,0 1 0,-1-1 0,1 0 0,-1-1 0,4-8 0,-7 10-820,-4 12 556,-5 16 193,0 28 85,2 2 0,2-1 0,2 0 0,6 73 0,-2-118 83,-1 0 0,5 16-1,-5-22-46,1 0-1,0 1 0,0-1 1,0 0-1,0 1 0,0-1 0,0 0 1,1 0-1,-1 0 0,1 0 1,-1 0-1,1 0 0,3 2 0,-4-3-12,0-1 0,0 1 0,0-1-1,0 1 1,0-1 0,0 0 0,0 0-1,1 0 1,-1 1 0,0-1 0,0 0-1,0 0 1,0-1 0,0 1 0,0 0-1,0 0 1,0 0 0,0-1 0,1 1-1,-1-1 1,0 1 0,0-1 0,-1 1-1,1-1 1,0 1 0,0-1 0,0 0-1,0 0 1,1-1 0,3-3 57,1 0 0,-1-1-1,4-6 1,-7 9-49,70-111 171,-19 27-349,18-9 105,-50 65-595,-19 29 155,-6 9 180,-1 3 287,-1 4-8,0 1-1,1 1 1,1-1-1,0 1 0,1 0 1,1-1-1,0 1 1,1 1-1,1-1 0,0 0 1,2 0-1,3 22 0,-3-30 50,0 0-1,1 1 0,0-1 0,0-1 0,1 1 1,0 0-1,0-1 0,1 0 0,-1 0 0,2 0 1,7 7-1,-10-10 9,2 0 1,-1 0-1,0 0 0,1-1 1,0 0-1,0 0 0,0 0 1,0-1-1,0 0 0,0 0 1,0 0-1,1 0 0,-1-1 1,1 0-1,0 0 0,-1-1 1,10 1-1,-7-2-2,0 0 1,0 0-1,0 0 1,0-1-1,-1 0 1,1-1-1,-1 0 0,0 0 1,1 0-1,-2-1 1,1 0-1,0 0 0,-1-1 1,1 0-1,-1 0 1,-1-1-1,9-9 0,0-2-32,-2-1-1,0 0 1,14-32-1,9-14-120,93-145-747,-113 181 746,0 0 0,-1-1 0,11-36 0,21-93-201,-25 78 20,0 14 244,11-48 72,-28 96-46,-1 1 0,-1 0 0,0 0 0,-3-31-1,1 45-2,0 0-1,0 0 0,-1 0 0,0 0 0,0 0 0,1 0 1,-2 0-1,1 0 0,-2-3 0,2 5 3,1 0 0,-1 0 1,1 0-1,-1 1 0,0-1 0,0 0 0,0 1 0,1-1 1,-1 1-1,0-1 0,0 1 0,0-1 0,0 1 0,0-1 1,0 1-1,0 0 0,0 0 0,0-1 0,0 1 0,0 0 0,0 0 1,0 0-1,0 0 0,0 0 0,0 0 0,0 0 0,0 1 1,0-1-1,0 0 0,0 1 0,-2 0 0,-6 3 12,0 0 0,1 1 0,-1 0 0,1 1 0,0 0 0,0 0 0,1 1-1,-1 0 1,2 0 0,-1 0 0,1 1 0,0 0 0,1 1 0,-6 10 0,-6 14 152,1 2 0,-14 49 0,30-83-127,-16 51 143,-14 85 0,3 56-195,14-45 316,13-136-205,0 1 0,2 18 0,0 8 13,-1-33-50,0 1 0,0-1 1,0 0-1,0 1 1,1-1-1,0 0 1,4 7-1,6 24 138,-10-33-124,-1 1 0,1-1 0,0 1 0,0-1 0,0 0 1,1 1-1,-1-1 0,1 0 0,0-1 0,0 1 0,1-1 0,-1 1 0,1-1 0,-1 0 1,1 0-1,0 0 0,0-1 0,1 0 0,-1 1 0,0-1 0,1-1 0,-1 1 0,1-1 1,0 0-1,-1 0 0,1 0 0,0 0 0,0-1 0,0 0 0,-1 0 0,1 0 1,0-1-1,9-1 0,-5-1 15,-1-1 1,1 1 0,-1-1 0,0-1-1,0 0 1,0 0 0,-1 0-1,1-1 1,5-6 0,7-9-73,27-36 1,-11 12 126,-32 41-95,-3 4-21,-1 0-1,1-1 1,0 1-1,-1-1 1,1 1-1,-1-1 1,1 1-1,-1-1 1,1 1-1,-1-1 1,1 0-1,-1 1 1,0-1-1,1 0 1,-1 1-1,0-1 1,0 0-1,1 1 0,-1-1 1,0 0-1,0 0 1,0 1-1,0-1 1,0 0-1,0-1 1,0 2 152,4-3-121,0 0 42,-1 0 1,0-1-1,0 1 1,0-1-1,3-4 1,-5 8-157,2-2 76,-1 0 0,1 0 0,-1 0 0,1 0 0,3-4-1,-5 4 32,0 1-16,0 0 1,0 0-1,0 0 1,0 0-1,0 0 1,0 1-1,0-1 1,0 0-1,1 1 1,-1-1-1,2-1 1,-2 2 41,22-19 241,-6 3-167,-8 8-57,-1-1 0,12-14 0,-14 14-28,0-1 0,-1 1 0,0-1 0,0-1-1,-1 1 1,5-22 0,8-69-56,-11 56-128,7-67-165,-7 51 114,15-68 0,-15 100 90,2-41-1,-4 36 267,-2 18-292,1-22 0,-3 32 25,0 6 74,1-1 1,-1 1 0,0-1 0,0 1-1,0-1 1,0 1 0,0-1 0,0 1 0,0-1-1,0 1 1,0-1 0,0 1 0,0-1-1,0 1 1,0-1 0,0 1 0,0-1 0,0 1-1,-1-1 1,1 1 0,0-1 0,0 1-1,-1-1 1,1 1 0,0 0 0,-1-1 0,1 1-1,0-1 1,-1 1 0,1 0 0,-1-1-1,0 2 18,0 0 0,0 0-1,0 0 1,1 0-1,-1 0 1,0 0-1,1 0 1,-1 1-1,1-1 1,-1 0-1,1 0 1,0 0-1,-1 1 1,1 1-1,-1-1-24,-20 58-184,-3 12 139,-80 345 280,78-265-6,25-127-50,1 32 0,1-23 82,4 19-389,-5-43 165,1 1 0,4 17 0,-3-17 60,0 0-1,1 18 0,-2-14 14,1 0 0,0 0 0,1 0 1,1 0-1,10 24 0,-14-37 215,1-1-111,0 0-155,-1 0-1,1-1 1,-1 1 0,1 0 0,0 0 0,-1-1-1,1 1 1,0 0 0,-1-1 0,1 1 0,0-1-1,0 1 1,0-1 0,-1 1 0,1-1 0,0 0-1,0 1 1,0-1 0,0 0 0,0 0 0,0 1 0,0-1-1,0 0 1,0 0 0,0 0 0,0 0 0,0 0-1,-1-1 1,1 1 0,2 0 0,0-1 27,-1 1 0,0 0-1,-1-1 1,1 1-1,0-1 1,-1 1-1,1-1 0,-1 0 1,1 1-1,-1-1 1,1 0-1,-1 0 1,0 0-1,1 0 1,-1 0-1,0-1 1,0 1-1,0 0 1,2-3-1,17-29-22,-13 20-81,104-190-259,-86 150 479,-9 18-132,-15 32-72,0 0 1,0 0-1,-1 0 1,1 0-1,-1 0 1,0 0-1,0-6 0,0 4 20,0 5 62,-1 0-74,-1 0-28,2 0-100,-6 4-326,-12 43-6,16-40 509,1-1-1,-1 0 0,1 1 0,1 0 0,-1-1 0,1 8 0,-2 13 117,-1 3-57,1 1 1,1-1 0,4 43-1,0-51 118,1 0-1,11 37 0,-11-46 5,-4-10-132,1 0 0,0 0 1,0 0-1,0 0 1,0 0-1,1-1 1,1 4-1,-2-5-48,-1-1 1,1 1-1,0 0 1,0-1-1,-1 1 0,1-1 1,0 1-1,0-1 1,0 1-1,0-1 0,-1 0 1,1 1-1,0-1 1,0 0-1,0 0 0,0 0 1,0 1-1,0-1 1,0 0-1,0 0 1,0-1-1,0 1 0,0 0 1,0 0-1,0 0 1,0-1-1,1 0 0,10-3 51,0-1-1,0 0 0,-1-1 1,0 0-1,0-1 0,17-14 1,56-58 100,-72 67-129,54-59 65,12-12-36,-64 67 17,23-29-1,-3 2-103,-33 40-80,1 0 0,0 0-1,-1 0 1,0 0 0,0 0 0,1-6 0,-2 8-84,-9 17-512,-6 18 481,2-4 105,-13 43 0,8-5 196,-4-1 1,-33 71-1,39-103-110,-30 55-102,10-17 190,27-53 213,0-1 1,-19 29-1,23-43 794,3-5-423,2-13-236,8-19-383,38-166-118,-9 33 128,-28 132-65,2 1 0,1 1 0,16-31 0,-7 24-140,1 2 0,2 1 0,2 1 0,34-37 0,-57 69 174,0 0 0,-1-1 0,1 1 0,0 0-1,5-2 1,10-7-468,-18 10 121,2 1 300,-1 0-1,0 0 0,1 0 0,-1 1 1,1-1-1,-1 0 0,1 1 0,-1-1 1,0 1-1,1 0 0,-1-1 0,0 1 1,0 0-1,0 0 0,1 0 0,-1 0 1,0 0-1,0 0 0,1 2 0,1 1-16,0 1 0,0 0 0,4 10 0,1 2-74,-4-6 95,0 1 1,0 0-1,-1 0 0,-1 0 0,2 20 1,-4-32 42,1 13 79,0 1 0,-2-1 0,-1 15 1,-1 15-146,3-32 165,0 0 0,-1 0 0,-5 18 0,6-25-69,-1-1 0,0 0 0,0 0 0,-1 0 0,1 0 0,0 0 0,-1 0 0,0 0 0,0 0 0,0 0 0,0-1 0,0 1 0,0-1 0,-1 0 0,1 0 0,-5 4 0,4-5-5,0 0 0,1 0 0,-1 0-1,0-1 1,1 1 0,-1 0 0,0-1-1,0 0 1,0 0 0,0 0 0,1 0-1,-1 0 1,-5-2 0,-3 0 74,1-1-1,-13-6 1,7 3-59,14 5-12,0 0 0,0-1-1,0 1 1,0 0 0,0-1-1,0 1 1,1-1 0,-1 0 0,0 0-1,1 1 1,0-1 0,-1 0 0,1 0-1,-2-4 1,3 5-32,0 0-1,1 0 1,-1 1-1,0-1 1,0 0 0,1 0-1,-1 1 1,0-1 0,1 0-1,-1 1 1,1-1-1,-1 0 1,1 1 0,-1-1-1,1 1 1,-1-1-1,1 1 1,0-1 0,-1 1-1,1-1 1,0 1-1,0-1 1,0 1 0,1-1-41,0 0 0,0 0 0,0 1 0,0-1 1,0 1-1,1-1 0,3 1 0,1 0-41,1 1-1,0 0 1,0 1 0,7 2-1,-8-2 76,0 0 0,-1-1-1,1 0 1,0 0-1,0 0 1,-1-1 0,8-1-1,-1-1 54,0-1 0,0-1-1,-1-1 1,0 1 0,0-2-1,0 0 1,-1 0 0,15-11-1,27-14-58,0 5 32,-9 4-114,0-1-1,47-34 1,-79 48 72,2-1-2,0-1 0,0 0-1,-1-1 1,0 0 0,10-15-1,-8 5 24,0-2 0,-2 1 0,-1-2 0,11-31 0,27-105-7,-43 135-56,14-66-176,-10 40-38,-6 29 154,-2-1 0,0 1-1,-1-27 1,-2 46 51,0-1 0,0 1 0,-1 0-1,0 0 1,0 0 0,0 0 0,0 0 0,-3-6 0,3 9 59,1 0 1,-1 1-1,1-1 1,-1 0-1,1 0 1,-1 1-1,1-1 1,-1 0 0,0 1-1,1-1 1,-1 1-1,0-1 1,0 0-1,1 1 1,-1 0-1,0-1 1,0 1 0,0-1-1,0 1 1,0 0-1,1 0 1,-1 0-1,0-1 1,0 1-1,0 0 1,0 0 0,0 0-1,0 0 1,0 0-1,0 1 1,0-1-1,1 0 1,-1 0-1,0 1 1,0-1 0,0 0-1,0 1 1,0-1-1,1 1 1,-1-1-1,0 1 1,0-1 0,1 1-1,-1 0 1,0 0-1,-10 8-43,1 0-1,1 1 0,0 1 1,0-1-1,1 1 1,0 1-1,-10 19 0,-36 93 116,51-116-53,-17 43 194,-90 253 258,106-292-391,0 0 1,1 1 0,1 0 0,0 0 0,1 0 0,1 19 0,0-24-32,1-1 0,1 1 0,-1-1 1,1 1-1,0-1 0,1 0 0,0 0 1,0 0-1,0 0 0,1 0 1,0-1-1,6 8 0,13 13 215,45 42 1,-62-64-190,1 0 0,0 0 1,1-1-1,-1 1 0,1-2 0,0 1 0,0-1 1,0 0-1,1-1 0,8 2 0,-14-4-16,0 0 0,0 0-1,-1 0 1,1-1-1,0 1 1,0-1-1,0 0 1,0 0-1,0 0 1,-1 0-1,1 0 1,0 0-1,-1-1 1,1 0 0,-1 1-1,3-3 1,4-4 3,0-1 0,12-15 1,-14 15-100,-1 3 54,-1-1 0,0 0 0,-1 0 0,0 0 0,0 0 0,0 0 0,-1-1 0,0 0 0,0 0 0,-1 0 0,0 0-1,1-12 1,2-36-168,-5 29 170,0 26 144,0 0-62,0-5-931,-2 6 368,0 4 315,-6 14 148,0 0 0,2 0-1,0 1 1,2 0-1,0 0 1,0 0-1,2 0 1,1 1 0,0-1-1,4 32 1,-2-18 144,3 16-60,-2-22 44,-2-24-67,0-1-1,0 1 1,0 0-1,0 0 0,0-1 1,1 1-1,-1 0 1,1 0-1,0-1 1,0 1-1,0 0 1,0-1-1,0 1 1,0-1-1,1 1 1,-1-1-1,3 2 0,-2-3 3,-1 0-1,1-1 1,0 0-1,-1 1 1,1-1-1,0 0 1,0 0-1,-1 0 0,1 0 1,0 0-1,-1-1 1,1 1-1,0 0 1,-1-1-1,1 1 1,0-1-1,2-1 0,1-3-22,0 0 0,0 0 0,-1 0-1,0-1 1,0 0 0,6-10 0,-8 11-25,57-111 157,-53 106-177,0-1-1,0 1 1,1 0-1,1 0 0,-1 1 1,1 0-1,1 0 0,0 1 1,0 0-1,1 1 1,0-1-1,0 2 0,20-10 1,44-14-389,-63 26 357,0 2 0,0-1 0,0 1 0,0 1 0,14 0 0,13-1-83,-23 1-47,-1 0 0,30 4 0,-31-1 70,-9-2 92,1 1 1,0-1 0,0 1-1,-1 1 1,1-1 0,6 3-1,-9-3 135,-11 7 144,3-7-207,0 0 1,0 0-1,0-1 0,0 0 0,0 0 0,-8-1 1,-8 0-123,-81 5-236,91-2 306,1 0 0,-1 1 0,1 0 0,-1 0 0,1 1 0,-19 10-1,25-11 2,-1 0 26,-1 1 1,1-1-1,0 2 0,0-1 1,-7 7-1,12-9-11,-1 0-1,1 0 1,-1 0-1,1 0 1,0 1-1,0-1 1,0 0 0,0 1-1,0-1 1,1 0-1,-1 1 1,1-1-1,-1 1 1,1-1-1,0 1 1,0-1-1,0 1 1,0-1 0,1 5-1,3 11 20,0 0 0,1-1 0,1 0 0,1 1 0,17 30 0,-12-26 33,1-1 1,2-1-1,24 28 0,-32-41-9,1-1-1,0 0 0,0 0 1,0 0-1,1-1 0,-1 0 0,1-1 1,1 0-1,-1-1 0,19 6 0,-21-7-4,1-1-1,-1 1 0,0-1 0,1-1 1,-1 1-1,1-1 0,-1-1 0,1 1 0,-1-1 1,1-1-1,10-2 0,-9 0-38,0 1 0,0-1 0,-1-1 0,0 0 0,0 0 0,0 0-1,0-1 1,-1-1 0,11-10 0,0-5 65,30-45 0,-39 53-67,4-8 12,16-35 0,-18 33-7,20-32 0,-22 43-52,-1 0 0,0 0-1,-1 0 1,0-1 0,8-28-1,-14 38-28,0 1-1,-1 0 0,1 0 0,-1-1 0,0 1 1,0-4-1,0 6 42,0 1 0,0 0-1,-1-1 1,1 1 0,0 0 0,0-1 0,0 1 0,0-1 0,0 1 0,-1 0 0,1-1 0,0 1 0,0 0-1,-1-1 1,1 1 0,0 0 0,0 0 0,-1-1 0,1 1 0,0 0 0,-1 0 0,0-1 0,1 1-11,-1 0 0,0 0 1,0 0-1,0 0 0,0 0 0,1 0 1,-1 0-1,0 0 0,0 1 1,0-1-1,1 0 0,-1 0 1,0 1-1,0-1 0,0 1 0,-3 1-13,1 1-1,-1-1 1,1 1-1,0-1 1,0 1-1,1 0 0,-1 0 1,1 0-1,-1 1 1,-3 6-1,1 0 132,0 0 1,-5 17-1,4-11-53,2-7-34,1 0 1,1 0-1,-4 19 0,6-28 6,-6 106 103,6-88-80,1-1 0,1 0 0,0 0-1,6 19 1,-7-32 0,3 9 147,0 0 0,9 20 0,-11-29-130,0 0-1,0 0 0,1-1 1,-1 1-1,1-1 0,0 0 1,0 1-1,0-1 0,1-1 1,-1 1-1,1 0 0,4 2 1,-1-2-15,-1 1 0,1-1 1,0 0-1,1 0 0,-1-1 0,0 0 1,1 0-1,-1-1 0,1 0 0,-1-1 1,1 1-1,0-1 0,-1-1 0,1 1 1,-1-1-1,1-1 0,-1 1 0,1-1 1,-1-1-1,0 1 0,0-1 0,0 0 1,0-1-1,-1 0 0,12-8 0,-5 0-51,0-1 0,0 0 0,-1-1 0,19-30 0,33-70-341,-27 46 265,-14 25 27,-1-1-1,29-85 0,11-118-69,-51 195 89,37-239-172,-46 270 42,0 10 87,-1 0 1,0 0 0,-1-1 0,0 1 0,-3-17 0,3 27 73,0 1 0,0 0 0,0-1 0,0 1 0,0-1 0,0 1 1,0-1-1,0 1 0,0-1 0,-1 1 0,1-1 0,0 1 0,0 0 0,-1-1 0,1 1 1,0-1-1,0 1 0,-1 0 0,1-1 0,0 1 0,-1 0 0,1 0 0,0-1 0,-1 1 1,1 0-1,-1 0 0,1-1 0,-1 1 0,1 0 0,0 0 0,-1 0 0,1 0 0,-1 0 1,0-1-1,0 2-10,0-1 1,0 1-1,0-1 1,0 1-1,0 0 1,0-1 0,0 1-1,0 0 1,0 0-1,1-1 1,-1 1-1,0 0 1,0 1 0,-20 32-194,11-12 216,1-1 0,1 2 0,-7 32 0,-7 72 270,13-73-378,0 16 198,-4 20-57,8-52 46,1-1-1,3 75 0,2-58 25,-1-43-134,1 1 1,5 20 0,2 16 165,-7-39-73,1 0 1,4 15-1,1 6 152,6 29-73,-6-33-144,2 29-1,-8-46 107,1 0-1,5 14 0,0-1 94,-6-20-146,1 1 1,0 0-1,-1 0 0,1-1 1,0 1-1,1-1 0,-1 0 1,0 0-1,1 1 0,-1-2 1,1 1-1,0 0 0,-1 0 1,1-1-1,4 2 0,-4-3 0,-1 0-1,0 0 0,0 0 0,1-1 0,-1 1 0,0-1 0,0 0 0,1 1 0,-1-1 0,0 0 0,0 0 0,0 0 0,0-1 1,0 1-1,0 0 0,-1-1 0,4-2 0,2-3 7,0-1 0,10-12 1,12-22 44,27-51 0,-33 52-65,49-65-1,-41 70 82,10-13-537,-34 39-345,-10 15 166,-10 17 177,9-12 405,1 0 0,1 0 0,-1 0 0,2 1 0,-1-1 1,2 1-1,-1 0 0,3 17 0,2 7 209,10 43 1,-10-63-126,1-1 0,-1 0-1,2 0 1,0 0 0,1 0-1,0-1 1,1 0 0,1-1 0,13 16-1,-15-20-4,0 0 0,0-1 0,0 0 0,1-1 0,1 0 0,-1 0 1,1-1-1,0 0 0,0 0 0,0-1 0,0 0 0,1-1 0,0 0 0,19 3 0,-19-5-23,0-1 1,0-1 0,-1 1 0,1-2-1,0 1 1,0-1 0,-1-1 0,0 0-1,1 0 1,-1-1 0,0 0-1,10-6 1,-6-1-78,-1 1 0,0-2 0,0 0 0,-1 0 0,-1-1 0,0 0 0,-1-1 0,0 0 0,-1 0 0,-1-1 0,0 0 0,-1-1 0,0 1 0,-2-1 0,1 0 0,-2 0 0,-1-1 0,0 1 0,0-1 0,-3-29 0,0 38 15,0 1-1,-1 0 1,0-1 0,-1 1 0,1 0-1,-1 0 1,-1 0 0,1 0 0,-1 1-1,-5-7 1,7 10 11,0 1-1,1-1 1,-1 1-1,-1 0 1,1-1-1,0 1 1,0 0-1,-1 0 1,1 1-1,-1-1 1,0 1-1,1-1 1,-1 1-1,0 0 1,0 0-1,0 0 1,0 0-1,0 0 1,0 1-1,0-1 1,0 1-1,0 0 1,0 0-1,0 0 1,-1 1-1,1-1 1,-3 1-1,-16 12-106,8-3 121,10-8 9,0 1 0,1-1-1,0 1 1,-1 0-1,1 1 1,0-1-1,1 0 1,-1 1-1,1 0 1,-1 0-1,1-1 1,0 1 0,-2 9-1,0-3 14,1 1 0,0 0 0,0 1 0,0 13 0,3-12 13,0 0 0,1-1-1,1 1 1,3 15 0,1 1 90,-1-1-6,18 46 0,-20-65-84,-1-2 25,1 0 1,0 0-1,0-1 1,0 0-1,1 0 1,0 0 0,0 0-1,1 0 1,0-1-1,0 0 1,10 9-1,-7-8 33,0-2 0,0 1-1,0-1 1,0 0 0,1 0 0,-1-1-1,1 0 1,0-1 0,9 2 0,-5-3-42,1 1-1,-1-2 1,0 1 0,0-2 0,1 0-1,-1 0 1,0-1 0,0-1 0,0 0 0,14-6-1,-16 4-30,0 1-1,-1-2 1,0 1 0,0-1-1,0-1 1,0 0-1,-1 0 1,0-1 0,-1 0-1,0 0 1,12-17-1,-4 0 39,-2-2-1,-1 1 0,-1-1 0,9-31 0,8-18 37,-9 24-58,9-20 100,-22 54-390,-7 15 212,1 0 0,0 1 0,0-1-1,0 0 1,1 1 0,-1-1 0,1 1-1,-1 0 1,1-1 0,2-1 0,-4 4 33,0 0 0,0 0 0,1 0 0,-1-1 0,0 1 0,0 0 0,0 0 0,1 0 0,-1 0 0,0 0 0,0 0 0,1 0 0,-1 0 0,0 1 0,0-1 0,0 0 0,1 0 0,-1 0 0,0 0 0,0 0 0,0 0 0,1 0 0,-1 0 0,0 1 0,0-1 0,0 0 0,0 0 0,1 0 0,-1 0 0,0 1 0,0-1 0,0 0 0,0 0 0,0 0 0,0 0 0,0 1 0,0-1 0,1 0 0,-1 0 0,0 1 0,0-1 0,8 19-318,4 23 68,-7-16 259,-1 0 0,2 47 1,-8 50-30,-7-35 380,7-77-272,0 0 0,-1-1 0,-1 1 0,1-1 0,-10 18 0,13-27-57,-1-1-1,1 1 0,-1 0 0,1 0 0,-1-1 0,1 1 0,-1 0 0,1-1 1,-1 1-1,1 0 0,-1-1 0,0 1 0,1-1 0,-1 1 0,0-1 0,0 0 1,1 1-1,-1-1 0,0 0 0,0 1 0,0-1 0,1 0 0,-1 0 0,0 0 1,0 1-1,0-1 0,0 0 0,1 0 0,-1 0 0,0-1 0,0 1 0,0 0 0,0 0 1,1 0-1,-1-1 0,0 1 0,0 0 0,0-1 0,1 1 0,-1-1 0,0 1 1,1-1-1,-1 1 0,0-1 0,1 1 0,-2-2 0,-4-4 48,1 0-1,-1 0 0,1-1 0,-4-7 1,3 5-25,-52-77-243,54 80 145,-1 1-1,1 1 1,0-1 0,-1 1 0,0-1 0,-7-3-1,-13-13 299,23 20-262,-1 0 0,0 1 0,0-1 0,0 0 1,0 1-1,1-1 0,-1 1 0,0 0 0,-5 0 0,-8-1 125,7-3-214,8 3 124,1 1 1,-1-1-1,0 1 0,0-1 0,0 1 0,0-1 0,0 1 0,-1 0 0,1 0 0,0 0 0,0-1 0,-1 1 0,6 1 84,0 0-1,-1-1 1,1 1-1,0 1 1,0-1-1,6 4 1,3 0-13,11 3 116,0-1-1,1-1 0,35 4 0,81 0 385,-81-7-468,404 37-1924,-449-39 1008,20 3-852,-15-6-2398,-22-3 1196,-20-10-2474</inkml:trace>
</inkml:ink>
</file>

<file path=ppt/ink/ink3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46:25.0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41 8384,'3'-5'1680,"-1"1"-1091,0 1 0,0-1 0,1 0 0,0 1 0,-1-1 0,1 1 0,1 0 0,3-4 3162,-6 7-3767,0 1-1,0-1 0,0 1 0,0 0 0,0-1 0,0 1 0,0 0 1,0-1-1,-1 1 0,1 0 0,0 0 0,-1 0 0,1 0 0,0-1 1,-1 1-1,1 0 0,0 2 0,7 17-672,-6-16 407,-1 1 0,0-1 0,0 0 0,-1 1 0,1-1 0,-1 1 0,0-1 0,0 0 0,-2 8 0,2-10 34,0 0-1,-1-1 1,1 1 0,-1-1 0,1 1 0,-1-1-1,1 0 1,-1 1 0,0-1 0,0 0 0,0 1-1,0-1 1,0 0 0,0 0 0,0 0 0,0 0 0,-1 0-1,1 0 1,0 0 0,0 0 0,-1 0 0,1-1-1,-1 1 1,1 0 0,-1-1 0,1 1 0,-1-1-1,1 0 1,-3 1 0,-24-3-3789</inkml:trace>
</inkml:ink>
</file>

<file path=ppt/ink/ink3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46:25.4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1 137 9056,'0'0'3360,"13"-5"-2624,9-6-192,1 2-384,13-2-192,13-1 32,9-1 0,1 1 1056,13 0-576,-4 4 224,8 0-416,4 1-608,2 2 160,-11 2-2624,-13-2 1536,-8 5-3712,-23-3 2816,-22-9-704</inkml:trace>
</inkml:ink>
</file>

<file path=ppt/ink/ink3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46:25.7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69 12704,'36'-15'4703,"1"7"-3647,16-4-288,-27 4-1920,3-1 480,-3 1-2687,-4 5 1887,-4-2-1792,-5 5 1888,-3 8-2688,-28-8 2304,-8-8 416</inkml:trace>
</inkml:ink>
</file>

<file path=ppt/ink/ink3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46:26.1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32 12640,'-5'5'4671,"10"-2"-3615,-1-3-320,-4-3-1600,0-2 320,5-3-3519,0-4 2271,-5 0-3392</inkml:trace>
</inkml:ink>
</file>

<file path=ppt/ink/ink3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46:26.6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1 109 7712,'5'-8'2880,"3"4"-2240,7 1-192,2-2 256,6-7-480,14 1 768,16-6-576,18 0 1216,16 6-896,-3-1 479,3 9-703,11-2-576,15 5 32,3 5-960,-8 2 544,-13-3-2559,-11 0 1695,-11 1-5088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1:31.5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0 195 5408,'4'7'1686,"-1"1"1,0 0-1,4 15 1,11 48-1138,-12-44 54,28 121 826,-28-112-1079,-1 1 1,-1 43-1,-1-23 164,12 71-1,-2-32-9,-6-64-597,-5-27 151,-1 1 0,0-1 0,0 0 1,0 1-1,0 5 0,-1-10-59,0 1 1,0 0-1,1 0 0,-1 0 1,1 0-1,-1 0 0,1 0 1,0-1-1,-1 1 1,1 0-1,0-1 0,0 1 1,0 0-1,1-1 0,-1 1 1,2 1-1,-2-3 518,-1 0-463,0-1 0,0 1 0,0-1 0,0 1 0,0 0 0,0-1 0,0 1-1,0-1 1,0 1 0,0-1 0,1 1 0,-1 0 0,0-1 0,0 1 0,0 0-1,1-1 1,-1 1 0,0 0 0,1-1 0,4-6 207,2-7-116,0-1-1,-2-1 0,0 1 1,0-1-1,3-23 1,6-21 204,-2 21-254,1 1 0,3 0 0,1 1 0,40-66 0,-5 19-53,-3-2 1,48-119 0,-86 178-39,29-68-961,-9 37-3925,-13 36 2536</inkml:trace>
</inkml:ink>
</file>

<file path=ppt/ink/ink3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46:29.1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291 551 2304,'-4'-2'232,"0"1"1,-1-1 0,1 0-1,-6-4 1,-17-2-713,21 5 1010,5 3-427,1 0 0,-1-1-1,0 1 1,0 0 0,1-1 0,-1 1 0,0 0 0,1-1-1,-1 1 1,1-1 0,-1 1 0,0-1 0,1 0-1,-1 1 1,1-1 0,0 0 0,-1 1 0,1-1 0,-1 0-1,1 1 1,0-1 0,0 0 0,-1 0 0,1 1 0,0-1-1,0-1 1,-2 1 341,1 0 0,-1 0 1,0 0-1,1 0 0,-1 0 0,0 1 0,0-1 0,0 1 0,1-1 1,-4 0-1,-8-3 425,11 4-792,0-1 0,0 1 0,0-1 1,1 1-1,-1 0 0,0-1 0,0 1 1,0 0-1,0 0 0,0 1 0,0-1 1,-3 1-1,-22 8 604,22-6-571,-1-1 0,1 1 0,0 1 0,0-1 0,0 1 0,1 0 1,-1 0-1,1 0 0,-5 6 0,3-1-104,0 0 0,1 0 0,0 0 0,-5 14 0,5-10 34,-2 0-49,2 1-1,0-1 1,1 1-1,0 0 1,-3 24 0,5-13 0,0-15-23,1 0-1,0 0 1,1 0 0,0 1-1,3 14 1,-3-24 27,2 9 51,0 0 0,1 0 0,0 0 0,8 16-1,-10-24 7,0 0-1,0-1 0,0 1 0,0 0 0,0-1 0,0 1 1,1 0-1,-1-1 0,1 0 0,-1 1 0,1-1 0,-1 0 0,1 0 1,0 0-1,0 0 0,-1 0 0,1 0 0,0 0 0,0-1 0,0 1 1,0 0-1,0-1 0,0 0 0,0 0 0,0 1 0,0-1 0,0 0 1,0-1-1,0 1 0,0 0 0,3-1 0,3-2 44,-1 0 0,1 0-1,-1-1 1,1 0 0,-1 0 0,-1 0-1,1-1 1,-1 0 0,0-1-1,0 0 1,0 1 0,-1-2 0,1 1-1,-2-1 1,1 1 0,-1-1-1,6-12 1,-3 3-30,-1 0 0,0 0 0,-1 0 0,0-1 0,-2 0-1,0 0 1,1-25 0,-3 32-44,-1 1 1,-1-1-1,0 0 1,0 0-1,-1 1 0,0-1 1,0 1-1,-1-1 0,-7-13 1,7 16-52,-1 0 0,-1 0 0,1 1 0,-1 0 1,0-1-1,-1 2 0,1-1 0,-1 0 0,-1 1 1,1 0-1,-14-7 0,7 3-99,11 7 48,-1 1 1,1-1 0,-1 1-1,1-1 1,-1 1 0,1 0-1,-1 0 1,0 0 0,1 0-1,-1 0 1,-5 0 0,7 1-208,3 0 248,1 0 1,-1 0 0,0 0-1,0 0 1,1 0-1,-1 0 1,0 1-1,5 0 1,1 1-6,20 3 175,0-2-1,0-1 1,1-2 0,-1 0 0,41-7-1,-55 5-40,-1-1 0,1-1 0,-1 0 0,0 0 0,0-2 0,0 0 0,0 0 0,-1-1-1,0-1 1,-1 0 0,1 0 0,-2-1 0,1-1 0,-1 0 0,-1 0 0,0-1 0,0 0-1,-1 0 1,0-1 0,-1 0 0,-1-1 0,0 1 0,9-28 0,-4-2-59,-1-1 0,6-71 0,-9 87-419,-8 41-116,0-1 0,2 15 0,0 9 212,-3 67 284,-5 0 0,-28 146 0,28-217 152,0-1-1,-2-1 0,-1 1 0,-2-2 1,-20 42-1,21-56-90,-1 0 1,0-1-1,0 0 1,-2-1-1,0 0 1,0-1-1,-2-1 1,1 0-1,-1-1 1,-1-1-1,0 0 1,-24 9-1,35-17-80,-1 0 0,1 0 0,-11 1 0,17-3 82,-2-1 159,72-31 779,88-60-523,-135 81-469,1 0 0,-1 1 0,2 1 0,40-9 0,-58 17-56,0-1 0,1 1 0,-1 0 0,1 1 0,-1 0 0,1 0 0,-1 1 0,0-1 0,1 2 0,-1-1 0,0 1 0,0 0 0,1 0 0,-2 1 0,11 5 0,-16-7-459,1 0-1,-1 1 0,0-1 1,0 0-1,0 1 0,0-1 0,0 1 1,0-1-1,0 1 0,0-1 1,0 1-1,-1 0 0,1 0 1,0 1-1,-1-1 184,1-1 0,-1 0 1,0 1-1,1-1 0,0 1 0,-1-1 0,1 0 1,0 1-1,0-1 0,-1 0 0,1 0 1,0 0-1,0 0 0,1 0 0,-1 0 1,1 1-1,15 0-3284</inkml:trace>
</inkml:ink>
</file>

<file path=ppt/ink/ink3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46:30.9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484 154 736,'0'-2'24,"0"1"-14,0 1 0,0 0-1,0-1 1,1 1 0,-1-1-1,0 1 1,0 0 0,0-1-1,0 1 1,0-1-1,0 1 1,1 0 0,-1-1-1,0 1 1,0 0 0,1-1-1,-1 1 1,0 0 0,0 0-1,1-1 1,-1 1-1,0 0 1,1 0 0,-1-1-1,0 1 1,1 0 0,-1 0-1,1-1 1,0 1 49,-2-16 6346,-11 4-1477,-7-1-2680,16 9-2012,-1 1 0,-1 0 0,1 0 0,0 0-1,-1 1 1,1 0 0,-1 0 0,0 0 0,0 0-1,-9-1 1,-4 1-203,0 0 1,0 2-1,-24 2 0,22 0-54,8-2 52,0 1 0,0 1-1,0 0 1,0 0 0,0 1-1,0 1 1,-11 5-1,12-4-66,0 1-1,1 0 1,0 1-1,0 0 1,0 1-1,-16 17 0,6-8 340,17-15-278,1 0 0,-1 0 0,0 1-1,1-1 1,-1 1 0,1 0 0,-4 5 0,-6 10 44,-2 5-16,6-6-98,6-15 58,1 1 0,-1 0 0,1 0-1,0-1 1,0 1 0,0 0 0,1 0 0,-1 0 0,1 0 0,-1 4-1,1 29-40,-1-9-158,1 0 0,7 39 0,-3-43 280,2 0 0,1-1-1,0 0 1,18 35 0,-20-49-23,0-1-1,0 1 1,0-1 0,1 0-1,0-1 1,1 1-1,-1-1 1,1-1 0,0 1-1,1-1 1,-1 0-1,1-1 1,0 0 0,0 0-1,17 5 1,-7-3 31,1-1 0,0-1 1,1-1-1,-1-1 0,1 0 0,24-2 0,-30-1-1,0 0-1,1-1 0,-2 0 0,1-1 1,24-9-1,-29 8-85,1 0 1,-1-1 0,-1 0-1,1 0 1,-1-1-1,0 0 1,0-1 0,-1 0-1,7-7 1,2-5 11,-1-1 1,-1-1 0,-1 0-1,15-32 1,-7 5 137,16-56 1,-34 89-103,1 1-1,-2-1 1,0 0 0,-1 0-1,0 0 1,-1 0 0,-1 0-1,-1-1 1,0 2 0,0-1-1,-2 0 1,0 0 0,0 1-1,-2 0 1,-9-20 0,11 28-102,1 0 0,-1 0 0,0 0-1,-1 1 1,0-1 0,0 1 0,0 0 0,0 0 0,-1 1 0,1 0 0,-1 0 0,0 0 0,-11-4 0,8 4-31,0 1 0,0 1 0,0 0-1,0 0 1,0 0 0,0 1 0,-1 1 0,1 0 0,-18 2 0,4 0-540,0 1 1,0 1 0,1 2-1,-1 0 1,2 1 0,-1 1 0,-21 12-1,40-19 231,0 1 0,1 0 0,-1 0 0,1 0 0,-1 0 0,1 1 0,0-1 0,0 1 0,0-1 0,0 1 0,0 0 0,1 0 0,-2 3 0,-4 16-4229</inkml:trace>
</inkml:ink>
</file>

<file path=ppt/ink/ink3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46:31.7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0 177 5728,'10'-3'9145,"-11"11"-7618,1-8-1523,-2 9 113,0 1-1,0 0 1,1-1 0,0 1-1,0 0 1,2 11 0,3 9-99,1-1 1,1-1-1,1 1 1,2-1-1,1 0 0,1-1 1,2 0-1,0-1 1,2 0-1,23 30 0,-29-44 69,1-1-1,1 1 0,0-2 1,21 17-1,-28-24 5,0-1-1,0 1 1,0-1 0,1 1-1,-1-1 1,1 0 0,-1-1-1,1 1 1,0-1 0,0 0 0,-1 0-1,1-1 1,0 1 0,0-1-1,0 0 1,0 0 0,0-1-1,7-1 1,-8 1-14,0-1 1,-1 1-1,1-1 1,0 0-1,-1 0 0,0-1 1,1 1-1,-1-1 0,0 0 1,0 1-1,-1-1 0,1 0 1,-1-1-1,1 1 1,2-6-1,2-5 103,0 0 0,7-26-1,-13 37-153,13-46 196,-2 0 1,-2 0 0,3-62-1,-12 92-197,-1 1-1,-4-27 1,0-14-381,3 36-635,-8-41 0,1 11-1523,5 28 52,1 17-706,1 18-2973,1 1 2883</inkml:trace>
</inkml:ink>
</file>

<file path=ppt/ink/ink3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46:32.2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7808,'5'2'5366,"-5"-2"-5208,0 1-1,0-1 1,0 0 0,7 15 1985,4 19-1094,-8-22-950,-2 1 0,1 0 0,-1 0 0,-2 23 0,0-6 136,9 295 272,1-193-1488,-8-125 92,0 2-1718,-1-9 2510,0 0 0,0 0 0,0 0 0,-1 0 1,1 0-1,0 0 0,0 0 0,0 0 0,0 0 0,-1 0 0,1 0 0,0 0 1,0 0-1,0 0 0,0 0 0,-1 0 0,1 0 0,0 0 0,0 0 1,0 0-1,0 0 0,-1 0 0,1 0 0,0 0 0,0 0 0,0 0 0,0 0 1,0 0-1,-1 0 0,1-1 0,0 1 0,0 0 0,0 0 0,0 0 1,0 0-1,0 0 0,0-1 0,0 1 0,-1 0 0,1 0 0,0 0 1,0 0-1,0 0 0,0-1 0,0 1 0,-5-9-1951,0-15-1813</inkml:trace>
</inkml:ink>
</file>

<file path=ppt/ink/ink3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46:32.6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11 197 4896,'-3'-8'873,"-4"-14"1313,7 21-2055,0 0-1,0 0 1,0 0 0,0 1 0,-1-1-1,1 0 1,1 0 0,-1 0 0,0 0 0,0 1-1,0-1 1,0 0 0,0 0 0,1 0-1,-1 1 1,0-1 0,1 0 0,-1 0-1,1 1 1,-1-1 0,2-1 0,2-1 253,0 0-1,1 1 1,0-1 0,0 1 0,-1 0 0,1 0 0,0 0 0,1 1 0,-1 0-1,6-1 1,10-1 107,25 1 0,-25 2-197,29-4 400,74-14 0,46-22 762,79-14-1575,-236 52-537,-1 1 0,1 0 0,0 1 1,12 1-1,-24-1 474,0 0 0,0 1 0,0-1 0,0 0 0,0 0 0,-1 1 0,1-1 0,0 0 0,0 1 0,-1-1 0,1 0 0,0 1 0,0-1 0,-1 1 0,1 0 0,0-1 0,-1 1 0,1 0 0,-1-1 0,1 1 0,-1 0 0,1-1 0,-1 1 0,1 1 0,0 13-1828</inkml:trace>
</inkml:ink>
</file>

<file path=ppt/ink/ink3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46:34.3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776 82 6304,'1'2'380,"3"1"864,-4-4-484,-5-13 946,4 13-1635,1-1-1,-1 1 1,1 0 0,-1-1-1,0 1 1,0 0-1,1-1 1,-1 1-1,0 0 1,0 0-1,0 0 1,0 0 0,0-1-1,-1 2 1,1-1-1,0 0 1,-2-1-1,-25-14 1114,16 11-768,0 0 1,0 2-1,0-1 0,-24-2 1,-53-2 413,77 8-724,-27-2 60,0 2-1,-1 2 0,1 1 0,0 2 1,1 2-1,0 1 0,0 2 1,-50 20-1,75-23-50,0 0 0,1 0 0,0 1 0,0 0 0,1 1 0,0 0 0,0 1 0,-16 21 0,23-27-106,1 1 1,1 0 0,-1 0 0,1 1-1,0-1 1,0 0 0,0 1-1,1-1 1,0 1 0,0 0-1,0-1 1,1 1 0,0 10 0,1 7 52,8 45 1,-3-38-34,22 100 81,-23-115-43,0-1 0,0-1-1,2 1 1,-1-1-1,2 0 1,0 0-1,10 11 1,-13-18-3,2 1 0,-1-1 1,1-1-1,0 1 0,0-1 0,0-1 1,0 1-1,1-1 0,0 0 0,0-1 0,0 0 1,1 0-1,-1-1 0,1 0 0,11 1 0,3-1-21,1-1 1,-1-1-1,1-1 0,33-5 0,-47 4-58,0 0 1,0 0 0,0-1 0,0 0-1,0-1 1,-1 0 0,1 0-1,-1-1 1,12-9 0,-17 11 21,1 0 0,-1-1 0,-1 0 0,1 0 1,0 0-1,-1 0 0,0-1 0,0 1 0,0-1 0,-1 0 0,1 1 1,-1-1-1,0 0 0,-1-1 0,1 1 0,-1 0 0,0 0 0,0-1 1,0-10-1,-2 6-46,1 0 1,-2 0 0,1 0-1,-1 0 1,-1 0-1,0 1 1,0-1 0,-1 0-1,0 1 1,-1 0 0,0 0-1,0 1 1,-1-1-1,0 1 1,0 0 0,-1 1-1,0-1 1,-10-7 0,6 6 13,-1 1 0,1 0 0,-2 1 1,1 0-1,-1 1 0,1 1 0,-2 0 1,1 0-1,-1 1 0,1 1 1,-1 0-1,-24-1 0,21 3 51,1 1 1,-17 2-1,26-1 8,1 0 1,0 1-1,0-1 1,0 1-1,0 0 1,0 1-1,1-1 1,-8 5-1,-3-2 461,15-5-136,10-1-135,153-2 416,-118 3-555,131 4 374,-79-2-249,25 3 12,-101-4-537,-19-1 54,3 8-2449,-3-6 2236,-2 1-1,1-1 0,0 0 1,0 1-1,-1-1 0,1 1 1,-1-1-1,0 0 0,0 0 0,0 0 1,-1 3-1,-4 10-2863,-4 11 527,-6-1-1327</inkml:trace>
</inkml:ink>
</file>

<file path=ppt/ink/ink3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46:35.2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379 35 6976,'-25'5'9137,"-9"6"-7398,-32 17-2434,-37 23 1012,85-41-230,0 1 1,1 1-1,-23 21 0,34-27-71,0 0 0,1 1 0,0-1-1,1 1 1,-1 0 0,1 0 0,0 0-1,1 1 1,0 0 0,0-1 0,1 1-1,0 0 1,0 0 0,0 0 0,1 1-1,1-1 1,-1 0 0,2 10-1,0-9-1,0-1 0,0 1-1,1-1 1,0 1 0,0-1-1,1 0 1,0 0-1,1 0 1,0 0 0,0-1-1,0 0 1,1 1-1,0-2 1,1 1 0,-1 0-1,1-1 1,8 6-1,1-1 49,0-2 0,0 0 0,1 0 0,0-1 0,0-1 0,1-1-1,0-1 1,34 7 0,-19-7-34,1-1 1,0-2-1,-1-1 1,35-4-1,-44 0 64,0 0-1,0-2 1,0 0-1,-1-1 1,0-2-1,0 0 1,-1-1-1,0-2 1,33-20-1,-39 20-12,0 0-1,-1 0 1,0-1-1,-1-1 1,0-1-1,-2 0 1,1 0-1,-2-1 1,0 0-1,0-1 1,-2 0-1,13-32 1,-19 43-77,0 0 0,-1-1-1,0 1 1,0 0 0,0-1 0,0 1-1,-1-1 1,0 1 0,0 0 0,-1-1 0,1 1-1,-1-1 1,-1 1 0,1 0 0,-1 0-1,1-1 1,-1 1 0,-1 1 0,1-1 0,-1 0-1,0 0 1,0 1 0,0 0 0,-1-1-1,1 1 1,-8-5 0,-6-5 7,-1 1 0,-37-20 1,43 27-33,-14-9-222,-49-19 0,63 30 166,0 0-1,0 1 1,0 0 0,0 1-1,0 0 1,-1 1-1,-13 0 1,3 3-88,0 1-1,1 1 1,0 0-1,-22 9 1,-85 28-2377,112-37 723,16-4 1498,-1 0-1,1 0 0,0 1 1,-1-1-1,1 0 0,0 1 1,-1-1-1,1 1 0,0-1 1,0 1-1,0 0 0,-1-1 1,0 2-1,9 7-6049,3-5 4053</inkml:trace>
</inkml:ink>
</file>

<file path=ppt/ink/ink3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46:35.8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 1 5152,'0'5'8314,"-6"106"-3646,-1-1-4339,-2 146 125,5-179-262,4-47-58,5 34 0,0 13 40,-2-48-2568,6-34-1718,-7 1 3337,0 0-1,-1 0 1,1-1 0,-1 1-1,0 0 1,1-7 0,2-5-315,8-43-2590</inkml:trace>
</inkml:ink>
</file>

<file path=ppt/ink/ink3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46:36.9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0 139 6400,'0'0'3680,"2"1"-3483,6 7 107,-1 0 0,1 0 0,-2 1 0,1 0 0,-1 0 0,8 17 0,-8-13-173,-1 0-1,0 1 1,-1 0 0,2 19 0,5 61 288,-8-69-345,7 315 1681,-10-317-1382,1-11 332,-1-12-685,0 0 0,0 0 1,0 1-1,0-1 0,1 0 1,-1 0-1,0 0 1,0 0-1,0 0 0,0 0 1,0 0-1,0 0 1,0 0-1,0 0 0,0 0 1,0 0-1,0 0 1,0 0-1,0 0 0,0 0 1,1 0-1,-1 0 1,0 0-1,0 0 0,0 0 1,0 0-1,0 0 0,0 0 1,0 0-1,0 0 1,0 0-1,0 0 0,0 0 1,0 0-1,0-1 1,0 1-1,0 0 0,0 0 1,1 0-1,-1 0 1,0 0-1,0 0 0,0 0 1,0 0-1,0 0 0,0 0 1,0 0-1,0 0 1,0 0-1,0 0 0,0 0 1,0 0-1,0-1 1,0 1-1,0 0 0,0 0 1,0 0-1,0 0 1,0 0-1,0 0 0,0 0 1,0 0-1,0 0 1,0 0-1,0 0 0,4-23 639,-2-28-1134,-8-85 1,-17-47 489,1 23 695,18 27 624,4 93-2140,2 43 731,-1 0 1,1-1-1,-1 1 0,1-1 1,0 0-1,0 1 1,0-1-1,0 0 1,5 3-1,-6-4 58,1 1 17,17 14 71,-2 0 0,20 24 0,-12-5-72,0 1 0,-3 1-1,23 49 1,-25-45 11,27 62-68,-26-53 243,2-1 0,54 83 0,-41-88-25,-36-43-114,1 0 0,-1-1 0,0 1-1,1 0 1,-1-1 0,1 1 0,-1-1 0,1 1 0,-1 0 0,1-1 0,0 1 0,-1-1 0,1 0 0,-1 1 0,1-1 0,0 1-1,0-1 1,-1 0 0,1 1 0,0-1 0,0 0 0,-1 0 0,3 0 0,-3 0 5,1 0 0,0-1 0,-1 1 0,1 0 0,0-1 0,-1 1 0,1-1 0,0 1 0,-1-1 0,1 1 0,-1-1 0,1 0 0,-1 1 0,1-1 0,-1 0 1,0 1-1,1-1 0,-1-1 0,3-4 12,-1 0 1,-1 0-1,1-1 1,0-9-1,-1 1-63,-1-1-1,-1 0 1,-3-23-1,-1-3-34,0-202-433,5 178 349,2 24 34,1 1-1,12-52 1,-7 55 233,-4 23-494,-1 0-1,0-1 1,1-20 0,-4 36 285,0-1-1,0 1 1,0 0 0,0-1 0,0 1-1,0 0 1,0-1 0,0 1 0,0 0-1,0-1 1,0 1 0,0-1 0,0 1 0,0 0-1,0-1 1,-1 1 0,1 0 0,0-1-1,0 1 1,0 0 0,0-1 0,-1 1-1,1 0 1,0 0 0,0-1 0,-1 1 0,1 0-1,0 0 1,-1 0 0,1-1 0,0 1-1,0 0 1,-1 0 0,1 0 0,-1-1 0,0 2-137,0-1 0,0 0 1,0 0-1,0 1 0,0-1 1,0 0-1,1 1 0,-1-1 1,0 1-1,0-1 1,0 1-1,-1 1 0,-1 1-639,-1 0 0,1 0-1,0 0 1,1 1 0,-5 5 0,2 7-1270,-4 3-1738</inkml:trace>
</inkml:ink>
</file>

<file path=ppt/ink/ink3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46:38.2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541 251 3136,'15'-14'1499,"10"-11"1428,-11 10-679,-12 14-2066,-1 0 0,0 0 0,1-1 0,-1 1-1,0 0 1,0-1 0,0 1 0,0 0 0,0-1 0,0 1 0,0-1-1,0 0 1,-1 1 0,1-1 0,-1 1 0,1-1 0,-1 0-1,0 0 1,1 1 0,-1-1 0,0 0 0,0 0 0,0 1 0,0-1-1,-1-3 1,0 1-40,0-1-1,-1 0 1,1 0-1,-1 1 1,0-1-1,0 1 1,0 0-1,-1 0 1,1-1-1,-1 2 1,0-1-1,0 0 1,-1 0-1,-5-4 1,0-1 8,-1 1 0,-1 0-1,0 0 1,0 1 0,0 0 0,-1 1 0,0 0 0,0 1 0,-19-5-1,16 6-64,1 1-1,0 1 1,-1 1-1,1 0 1,-1 0-1,1 2 1,-1-1-1,1 2 1,-1 0-1,1 1 1,0 0-1,0 1 1,0 1-1,1 0 1,-1 1-1,1 1 1,1-1-1,-17 13 1,10-5-28,10-7 6,0 0 0,0 1 1,0 0-1,-13 17 0,8-7-27,1 1-1,-15 30 1,24-39-14,-1 0 1,1 0 0,1 1-1,0 0 1,1-1 0,0 1-1,-1 13 1,2 9 16,1-1-1,1 1 1,2-1-1,1 1 1,2-1-1,1 0 1,1-1-1,14 33 1,-16-53-8,0 0 0,1 0 0,0 0 1,1-1-1,15 15 0,-17-19-42,0 1 51,2 0 0,-1-1 0,1 0 0,0 0 0,1-1 0,-1 0-1,1 0 1,0-1 0,0 0 0,0-1 0,1 0 0,-1 0 0,1-1 0,0-1 0,-1 1 0,13-1 0,10-1 88,-1-1-1,0-2 1,56-11-1,-77 11-150,1 0-1,-1 0 1,18-10 0,-24 12-18,0-1 0,-1 0 0,0 0 0,0 0 0,1 0-1,-1 0 1,0-1 0,-1 0 0,1 1 0,0-1 0,-1 0 0,0 0 0,1 0 0,1-6 0,-3 8 30,-1 0 0,0-1 0,0 1 0,0 0 1,0-1-1,0 1 0,0 0 0,0-1 0,0 1 0,-1 0 1,1 0-1,-1-1 0,1 1 0,0 0 0,-1 0 0,0 0 1,1 0-1,-1 0 0,0 0 0,0-1 0,1 2 0,-1-1 1,0 0-1,0 0 0,0 0 0,-2-1 0,-4-3 2,0 1 0,1 0 1,-10-4-1,12 6-10,-40-19 19,-1 3 0,-1 2 0,0 1 0,-69-11 0,108 24 126,-1 0 0,-13-5 1,15 5 228,-1 0 15,7 2-367,0 0 0,0 0 0,0-1 0,0 1 0,0 0-1,0 0 1,0-1 0,0 1 0,0 0 0,0 0 0,0 0 0,0-1-1,0 1 1,0 0 0,0 0 0,0 0 0,1 0 0,-1-1 0,0 1-1,0 0 1,0 0 0,0 0 0,0 0 0,1 0 0,-1-1-1,0 1 1,0 0 0,0 0 0,0 0 0,1 0 0,-1 0 0,0 0-1,0 0 1,0 0 0,1 0 0,-1 0 0,0 0 0,0 0 0,1 0-1,-1 0 1,12-5-9,0 2 1,0-1-1,1 2 0,-1 0 0,1 0 0,-1 1 1,16 1-1,-20-1 20,71 2 78,88 12-1,-78-5-428,-57-7-940,-20-1-1064,-31 0-5578,7-1 5917,-1-1 1,-13-3 0,-19-7-815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1:31.9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113 1 5568,'0'0'2501,"1"4"-1786,4 2-336,1 0 1,-1 0-1,9 7 1,-9-9-152,1 1 0,-1 1 0,0-1 0,0 1 0,-1 0 0,8 11 0,-1 8 57,0 0-1,-1 0 0,-2 1 1,-1 0-1,6 35 0,-6-10 229,1 96-1,-10-83-187,-2 0 1,-24 112-1,21-138-270,-14 73 221,-43 134 1,58-228-164,0-1 1,-1-1 0,0 1-1,-2-1 1,1-1-1,-2 1 1,0-1 0,-1-1-1,-13 13 1,-13 7 232</inkml:trace>
</inkml:ink>
</file>

<file path=ppt/ink/ink3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46:45.1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1034 4480,'-5'0'1394,"10"0"118,-4-1-1364,-1 1-1,0-1 0,0 0 0,1 1 0,-1-1 1,0 1-1,1-1 0,-1 1 0,1-1 0,-1 1 1,1-1-1,-1 1 0,1 0 0,0-1 0,12-1 394,0 0-1,-1 0 0,1-1 0,-1-1 1,19-8-1,2 1-54,283-116 1253,-297 118-1617,0-1 0,-1 0 0,0-2 0,0 0 0,-2-1 0,1-1 0,24-27 0,-30 29 14,0 0 0,0 1 0,24-17 0,-36 29-120,1 1 1,-1-1-1,0 1 1,1 0-1,0-1 1,-1 1-1,1 0 1,0-1-1,0 4 1,-1 3-17,-25 53-48,-23 119 235,-66 243 553,100-373-686,10-33 88,1-1 0,1 1 0,0 0 0,0 32 0,3-48 135,0 7 1227,1-9-1484,-1 0 1,1 0-1,-1 0 0,1 0 1,-1 0-1,0 0 0,1 0 1,-1-1-1,0 1 0,0 0 1,0-2-1,4-13 189,7-4-164,-1-1 0,0 0-1,-2 0 1,8-30 0,13-89-23,-9 39 90,-14 71-59,33-124-581,-29 126 475,21-43 1,-13 33-78,-10 21 81,1 0-1,1 0 0,0 1 0,1 0 1,1 1-1,0 0 0,1 1 0,1 0 0,0 1 1,1 1-1,31-20 0,-38 27 27,1 1 0,-1 0 1,1 1-1,0 0 0,0 0 0,0 1 1,0 0-1,0 1 0,1-1 0,-1 2 0,0 0 1,1 0-1,-1 0 0,0 1 0,1 1 0,-1-1 1,0 2-1,0-1 0,0 1 0,0 0 1,-1 1-1,1 0 0,-1 1 0,0 0 0,0 0 1,-1 0-1,1 1 0,-1 0 0,0 1 0,-1-1 1,0 1-1,10 14 0,-10-12 32,-1 0 1,0 0-1,0 1 1,-1-1-1,5 16 0,-7-17 24,-1 0-1,0-1 0,0 1 0,-1 0 1,0 0-1,0 0 0,-1-1 0,-1 12 1,-2-3 22,0 0 0,-1 0 0,-1 0 0,0-1 0,-1 0 0,-1 0 0,0 0 0,-1-1 0,-1-1 0,-11 14 0,7-12 70,-1 0 0,0-1 0,-1 0 0,0-1 0,-1-1 0,-1-1 0,-30 15 0,42-23-85,-1 0 0,1-1 1,-1 1-1,0-1 0,0-1 0,0 1 0,0-1 0,0-1 0,0 1 1,0-1-1,0 0 0,-13-2 0,14 0-30,-1 0 0,1 0 0,0 0 0,0-1 0,0 0 0,1 0 0,-1 0 0,1-1 0,0 0 0,0 0-1,0 0 1,0 0 0,-8-11 0,5 3-68,-1 0 0,2-1 0,0-1 0,0 1 0,1-1 0,1 0 0,0 0 0,-3-20 0,7 30 12,0 0 0,1 1 0,-1-1 0,1 0 0,0 0 0,0 0 0,0 0 1,1 0-1,0 0 0,-1 0 0,1 0 0,0 0 0,1 1 0,-1-1 0,1 0 0,0 1 1,-1-1-1,2 1 0,2-5 0,-2 4-4,1 1 0,0-1 1,-1 1-1,1 0 0,0 0 0,0 0 1,1 0-1,-1 1 0,1 0 0,-1 0 1,1 0-1,0 0 0,-1 1 0,11-2 1,38-2-313,73 1 1,-118 4 348,97 3 55,-46 0 1,92-8 0,-134 3 39,9 0 32,0-1 1,0-2-1,0 0 0,-1-2 0,31-12 1,-17 3-176,1 1 1,51-11-1,-73 23-47,-1 1-1,1 1 0,0 1 1,19 1-1,4 0 71,21 3 646,-60-4-171,-3-2-399,1-1-1,0 1 0,-1 0 0,1 0 0,-1 0 0,0 0 0,0 0 1,0 0-1,0 0 0,0 0 0,0 0 0,0 0 0,0 1 1,-1-1-1,1 0 0,-1 1 0,0-1 0,1 1 0,-1-1 1,0 1-1,0 0 0,0 0 0,1 0 0,-1 0 0,-1 0 0,1 0 1,-2 0-1,-8-3-157,1 1 0,-1 1 0,-19-2 1,31 4 117,-9-1-52,0 1-1,0 1 0,0 0 0,0 0 0,1 0 1,-1 1-1,0 1 0,1-1 0,-1 1 1,1 1-1,0 0 0,0 0 0,0 0 0,0 1 1,1 0-1,-13 12 0,11-10 41,1 2 1,0-1-1,1 1 0,-1 0 1,2 0-1,-1 1 0,1 0 1,1 0-1,0 1 0,0 0 0,1-1 1,-5 20-1,7-17 9,1 0 0,0-1 0,0 1 0,1 0 1,1 0-1,0 0 0,4 16 0,-3-21 31,0 1 1,1-1-1,0 0 0,0 0 1,1 0-1,0 0 0,0-1 1,1 1-1,0-1 1,0 0-1,12 11 0,-15-15 1,1-1 0,0 0 0,0 0 0,0 0 0,0 0 0,1 0 0,-1-1 0,0 1-1,1-1 1,-1 0 0,1 0 0,-1 0 0,1-1 0,0 1 0,-1-1 0,1 0 0,0 0-1,-1 0 1,1 0 0,-1-1 0,1 0 0,0 1 0,-1-1 0,1 0 0,-1-1 0,0 1-1,1-1 1,5-3 0,1-2-4,0 1-1,-1-2 1,1 1-1,-2-1 1,1-1-1,-1 0 1,12-17-1,-11 14 21,-1-1-1,0 0 0,-1 0 0,0 0 0,-1-1 0,-1 0 1,0-1-1,-1 1 0,-1-1 0,4-27 0,-6 30 24,0 6-127,-1 0 0,1-1 0,-1 1-1,-1 0 1,1-1 0,-2-8 0,2 15 51,-1-1 0,1 1 1,0 0-1,0 0 1,0 0-1,0 0 0,0-1 1,0 1-1,0 0 0,0 0 1,0 0-1,0 0 0,-1 0 1,1-1-1,0 1 1,0 0-1,0 0 0,0 0 1,0 0-1,-1 0 0,1 0 1,0 0-1,0-1 0,0 1 1,0 0-1,-1 0 1,1 0-1,0 0 0,0 0 1,0 0-1,0 0 0,-1 0 1,1 0-1,0 0 0,0 0 1,0 0-1,-1 0 1,-7 5-225,-7 9-9,15-14 232,-2 3 7,0-1 0,1 1 0,-1-1 0,1 1 0,-1 0 0,1 0 0,0 0 0,0 0 0,0 0-1,1 0 1,-1 0 0,1 0 0,0 0 0,-1 0 0,2 0 0,-1 1 0,0-1 0,0 0 0,1 0-1,0 0 1,1 4 0,1 4 13,1-1-1,0 1 1,1-1-1,10 16 0,-5-9 40,1-1-1,1-1 0,0 0 1,1-1-1,1 0 0,0-1 1,30 21-1,-40-32 7,0 1 1,1-1-1,-1-1 1,1 1-1,-1-1 1,1 1-1,0-1 1,-1-1-1,1 1 0,0-1 1,0 1-1,-1-2 1,1 1-1,0 0 1,0-1-1,-1 0 0,1 0 1,0 0-1,-1-1 1,1 1-1,-1-1 1,5-2-1,9-7 42,0 1-1,0-2 0,27-24 1,-30 24-146,18-14 92,-5 5-8,0-2 0,39-43 0,-46 42 95,-7 9-61,13-18 0,-24 28-88,0 1 0,0-1 0,0 0 0,-1 0 0,0 0 0,0-1 0,0 1 0,1-10 0,-2 13 7,-1-1-1,0 1 0,0 0 1,0-1-1,0 1 0,0 0 0,-1 0 1,1-1-1,-1 1 0,1 0 1,-1 0-1,0-1 0,0 1 0,0 0 1,0 0-1,0 0 0,-1 0 1,1 0-1,0 1 0,-1-1 1,0 0-1,-3-2 0,2 1-20,0 1 0,-1 0 1,1 1-1,-1-1 0,1 0 0,-1 1 0,0 0 0,1 0 0,-1 0 0,0 0 1,0 1-1,0 0 0,-3-1 0,-4 0-663,22 6 242,-2-1 412,14 7-143,0 0 1,0 1-1,-2 2 1,36 27-1,-45-31 188,-1 2-1,-1-1 0,0 1 1,0 1-1,-1 0 0,-1 0 1,0 1-1,-1 0 0,-1 0 1,0 1-1,6 21 0,12 57 17,11 32 134,-28-104 31,1 0 0,1-1 0,20 34 0,-28-53-161,0 0 1,0 0 0,-1 1 0,1-1-1,0 0 1,0 0 0,0 0-1,1 0 1,-1 0 0,0 0-1,0 0 1,0-1 0,1 1 0,-1 0-1,0-1 1,1 1 0,-1-1-1,1 1 1,-1-1 0,1 1-1,-1-1 1,1 0 0,-1 0 0,0 0-1,1 0 1,2 0 0,-2-1 3,1 0 1,0 0 0,-1 0-1,1 0 1,-1 0 0,1-1-1,-1 1 1,1-1 0,-1 0 0,0 1-1,0-1 1,0 0 0,3-4-1,9-13-58,-1 0-1,12-23 0,9-13 62,2 4-134,4 3-1,1 1 1,52-46 0,-91 92 97,21-20-85,0-1 1,-1-1-1,33-47 0,-38 42 53,-1-1 1,-1 0-1,14-44 0,-12 21-22,11-66 0,-11 41 57,-7 36 86,-1-1 1,-3 0-1,2-48 0,-8 67-159,1 12-18,-1-1 0,0 1-1,-1 0 1,0 0 0,0 0 0,-6-16-1,7 27 71,0-1-1,0 0 0,0 1 0,0-1 0,-1 1 1,1-1-1,0 1 0,-1-1 0,1 0 0,0 1 1,-1-1-1,1 1 0,-1 0 0,1-1 0,-1 1 1,1-1-1,-1 1 0,1 0 0,-2-1 0,2 1 14,-1 0 0,1 0 0,0 0 0,-1 0 0,1 0 0,-1 0 0,1 0 0,0 0 0,-1 0 0,1 1 0,-1-1 1,1 0-1,0 0 0,-1 0 0,1 1 0,0-1 0,-1 0 0,1 1 0,0-1 0,0 0 0,-1 0 0,1 1 0,-12 21-161,2 3 180,1 0-1,1 1 0,1 0 1,-7 53-1,-3 387 128,19-442-37,1-1 0,9 32 0,-3-14-90,-5-26 101,9 25 1,1 2-14,-4-5 12,1-1-1,2-1 1,1 0-1,36 61 1,-49-93-67,1 0 1,0 0-1,0-1 0,0 1 0,1-1 0,-1 1 1,1-1-1,-1 0 0,1 0 0,0 0 1,0 0-1,0 0 0,0-1 0,0 1 0,0-1 1,4 2-1,-4-3-9,0 0 0,0 0-1,0 0 1,0 0 0,0 0 0,0 0 0,-1-1 0,1 1 0,0-1-1,0 0 1,0 0 0,-1 0 0,1 0 0,-1 0 0,1-1 0,-1 1-1,1-1 1,-1 0 0,4-3 0,5-6 40,0 0-1,0-1 1,-1 0-1,12-20 1,28-56 94,-44 77-100,33-56-26,11-22-247,-48 86 140,-1 0 0,1-1 0,-1 1-1,0 0 1,0-1 0,-1 1 0,1-1 0,0 1-1,-1-1 1,0 0 0,0 1 0,-1-7-1,1 10 42,0-2-244,-3 11-368,-4 5 636,2 0 0,0 1 0,1 0-1,0 0 1,1 0 0,1 0 0,0 1-1,1-1 1,1 1 0,1-1-1,0 1 1,0-1 0,2 0 0,5 21-1,-3-18 41,1-1-1,0 1 0,1-1 0,1-1 0,11 17 0,-15-27-9,0 0-1,0-1 1,1 0 0,0 1-1,0-2 1,0 1-1,1 0 1,-1-1-1,1 0 1,0 0-1,1-1 1,-1 0 0,0 0-1,1 0 1,0-1-1,7 2 1,-7-3-34,0 1 0,0-1 0,0-1 0,-1 1 0,1-1 0,0 0 0,0-1 0,0 0 0,0 0 0,-1 0 0,1-1 0,0 0 0,-1 0 0,1-1 0,-1 0 0,0 0 0,0 0 0,0-1 0,0 0 0,-1 0 0,0 0 0,1-1 0,-2 0 0,1 0 0,0 0 0,-1 0 0,5-9 0,85-121-664,-86 123 613,1 1 0,0 0 0,1 0 0,0 1 0,0 0 0,1 1 0,1 1 0,-1-1 0,1 2 0,1-1 0,-1 2 0,1 0-1,1 0 1,26-6 0,0 5 81,-38 6 90,1-3-43,-4 3-75,-1 0 0,1 0 0,0 0 0,-1 0 0,0 0 0,1 1 0,-4-2 0,-1 0-34,0 0 0,0 0 1,0 1-1,-1 0 0,1 0 0,-1 1 0,1 0 0,0 0 0,-1 0 1,1 1-1,0 0 0,-1 0 0,1 1 0,0 0 0,0 0 1,0 0-1,-6 4 0,5-2 15,0 0 0,0 0 0,1 1 0,0 0 0,0 0 0,0 1 0,1 0 0,-1 0 0,1 0 0,1 1 0,-1-1 0,1 1 0,-4 10 0,-5 15 80,1 0-1,2 0 0,1 1 0,2 0 1,-4 49-1,10-77-19,1 1 0,-1-1 0,2 0 0,-1 1 0,0-1 1,1 1-1,0-1 0,1 0 0,-1 0 0,1 0 0,0 0 0,0 0 1,0 0-1,1 0 0,0 0 0,0-1 0,0 0 0,0 1 0,1-1 1,-1 0-1,1-1 0,0 1 0,1-1 0,-1 0 0,0 1 0,1-2 0,0 1 1,0-1-1,-1 1 0,1-2 0,1 1 0,-1 0 0,8 1 0,25 3 83,-1-2-1,0-1 1,55-4-1,-63-1-90,0-1 1,-1-2 0,1 0-1,-1-2 1,28-11-1,-40 11-47,0-1 1,-1 0-1,0-1 0,-1-1 1,0 0-1,0-1 0,16-17 1,77-96-316,-51 55-80,-19 27 237,68-87-373,-93 110 498,0 0-1,-1 0 1,-2-1-1,1-1 0,9-35 1,-7 7-20,-2 0 0,-2 0 0,-3-1 0,-2 0 0,-5-94 0,0 122 63,-1 0 0,-1 1 0,-9-29-1,11 42 5,-1 1-1,0-1 0,0 1 1,0 0-1,-1 0 0,-1 0 1,1 1-1,-1-1 0,0 1 1,0 0-1,-1 1 0,-9-9 1,11 12 11,1 0 1,-1 0 0,0 0-1,-1 0 1,1 0 0,0 1 0,0 0-1,-1 0 1,1 0 0,-1 0 0,1 1-1,-1-1 1,1 1 0,-1 0-1,1 1 1,-1-1 0,1 1 0,0 0-1,-1 0 1,-6 3 0,3-1 6,0 0 1,1 1-1,-1 1 1,1-1-1,0 1 1,0 0-1,0 1 1,0 0-1,-10 12 1,9-7 21,0 0 1,1 0-1,1 1 1,0 0-1,-8 21 1,-16 68 125,20-66-42,-4 17 53,2 0-1,2 0 1,-3 55 0,11-69-92,-1 1 112,2 0-1,7 59 0,22 56 62,-21-126-203,1-1 0,1 0 0,20 39 0,-22-54-21,1 0-1,0 0 1,0-1-1,1 1 1,1-2-1,0 0 1,1 0-1,-1 0 1,2-2-1,-1 1 1,1-1-1,1-1 1,-1 0 0,1-1-1,1 0 1,-1-1-1,1-1 1,20 4-1,-10-2 14,1-2 0,1-1 0,-1-1 0,49-2 0,-61-1-58,0-1 1,0 0-1,0-1 0,0 0 1,0-1-1,-1-1 1,1 0-1,-1 0 0,-1-2 1,1 1-1,11-10 0,-13 8-22,-1-1-1,1 0 0,-2 0 0,11-15 0,25-43-75,-24 37-195,16-31 53,-31 52 232,-1 0 1,0 0-1,-1 0 0,0 0 1,2-11-1,-5 15 7,1 1-1,-1 0 1,0-1 0,-1 1-1,1 0 1,-1-1-1,0 1 1,0 0 0,0 0-1,0-1 1,-1 1-1,0 0 1,0 1 0,0-1-1,0 0 1,-1 0 0,1 1-1,-1-1 1,0 1-1,-6-5 1,7 5 14,-1 1-1,1 0 1,-1 0 0,1 1-1,-1-1 1,0 0 0,0 1-1,0 0 1,0 0 0,0-1-1,0 2 1,0-1 0,0 0-1,0 1 1,-1-1 0,1 1-1,0 0 1,0 0 0,-1 1-1,1-1 1,0 0-1,0 1 1,0 0 0,0 0-1,0 0 1,0 0 0,0 0-1,-4 3 1,1 0 29,1 0 0,0 1 0,0 0-1,0 0 1,0 0 0,1 0 0,0 1 0,0 0 0,0-1-1,1 1 1,0 1 0,0-1 0,0 0 0,1 1-1,0 0 1,0-1 0,1 1 0,-1 11 0,0 0-29,2 0 1,0-1 0,1 1-1,0-1 1,1 1-1,6 19 1,-5-25 13,1-1-1,0 0 1,0 0-1,1 0 1,1 0-1,-1-1 1,2 0 0,14 18-1,-15-21 21,1 0 1,0-1-1,0 0 0,0 0 0,1 0 0,0-1 0,0 0 0,0-1 1,1 0-1,-1 0 0,17 4 0,-9-4 79,1-1 0,-1-1 0,0-1 0,1 0 0,-1-1 0,33-4 0,-26 0-62,-1 0 0,-1-2 0,1-1 0,34-15-1,-45 17-62,-1-1-1,0-1 1,0 0 0,0 0-1,-1-1 1,0 0-1,-1-1 1,0 0-1,0 0 1,-1-1-1,0 0 1,0 0-1,-1-1 1,6-15-1,4-14-29,-1-1 1,14-69-1,-26 98 30,3-16 43,0 2 10,11-32 1,-13 33 49,-3 23-60,-1-1-1,0 1 1,0-1-1,1 1 0,-1-1 1,1 1-1,0 0 1,1-3-1,0 1-146,-2 4 112,0 0 1,0 0-1,0 0 0,0 0 0,0 0 0,0 0 1,0 0-1,0 0 0,0 0 0,0 1 1,0-1-1,0 0 0,0 0 0,0 0 0,0 0 1,0 0-1,0 0 0,0 0 0,0 0 0,0 0 1,0 0-1,0 0 0,0 0 0,0 0 1,0 0-1,0 0 0,0 0 0,0 0 0,1 0 1,-1 0-1,0 0 0,0 0 0,0 0 1,0 0-1,0 0 0,0 0 0,0 0 0,0 0 1,0 0-1,0 0 0,0 0 0,0 0 1,0 0-1,0 0 0,0 0 0,0 0 0,1 0 1,-1 0-1,0 0 0,0 0 0,0 0 1,0 0-1,2 4-79,1 1 6,0 0-1,-1 0 0,1 0 0,-1 0 0,-1 1 0,1-1 1,-1 1-1,2 9 0,-2 5-19,0 23 0,-2-23 37,1 25-14,-7 64 1,4-89 124,1-2 69,-1 0 0,-8 26-1,10-39-81,-1 0-1,0-1 0,0 1 0,0 0 0,-1-1 0,0 0 1,1 0-1,-1 0 0,-1 0 0,1 0 0,-1 0 0,1-1 1,-9 6-1,10-7-8,-1-1-1,1 0 1,-1 0 0,0 0 0,1 0 0,-1 0-1,0-1 1,0 1 0,0-1 0,1 1 0,-1-1 0,0 0-1,-4-1 1,2 1 11,-1-2-1,1 1 1,-1 0-1,1-1 0,-1 0 1,-5-3-1,-2-2-10,1-1 0,0 0 0,1 0 0,-17-16 0,9 7-71,-24-15 1,29 22 168,10 7-52,1 0 0,-1 1 0,0 0 0,0 0 0,-8-4 0,11 6 137,12 0 358,131 9 559,-71-11-698,-1-2-1,1-4 1,95-22 0,-85 10-1771,143-56 0,-220 74 984,1 0-1,-1 0 1,1 0 0,-1-1 0,0 1 0,0-1 0,5-5 0,-8 8 243,-1-1 1,1 1-1,-1-1 1,1 0-1,-1 1 1,0-1-1,1 1 1,-1-1-1,0 0 1,0 0-1,0 1 1,1-1-1,-1 0 1,0 1-1,0-1 1,0 0-1,0 0 1,0 1 0,0-1-1,0 0 1,-1-1-1,1 1-60,-1-1 0,0 0 0,0 1 0,0-1 0,0 1 0,0-1 1,-1 1-1,1 0 0,0-1 0,-1 1 0,1 0 0,-3-2 0,-12-6-1619,0 0 0,-1 1 0,0 0 0,-28-7 0,20 7 1038,-75-28-1925</inkml:trace>
</inkml:ink>
</file>

<file path=ppt/ink/ink3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46:45.8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1 220 8320,'1'-1'3399,"9"-3"3271,-7 4-6597,0-1 1,0 1-1,0-1 0,0 0 1,0 0-1,-1 0 0,1 0 1,0 0-1,0 0 0,-1-1 1,1 1-1,-1-1 0,0 0 1,1 0-1,-1 0 1,4-4-1,2-4 203,0 0 0,11-18 1,-9 13 52,18-33 200,9-11 3,-28 43-599,-7 13-203,-2 15 70,0-10 193,0-2 61,-12 0-6353,-10 0 2566,-12 0 1200</inkml:trace>
</inkml:ink>
</file>

<file path=ppt/ink/ink3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00:46:46.2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19 229 6720,'-14'-5'2496,"9"2"-1952,5-2 1472,10 2-1376,4 0 1504,17-6-1216,37-2 1439,30-3-1343,10 6 192,9-7-704,1-5-416,11-5-64,6 5-2432,-14 0 1312,-21-3-4351,-6-22 3039</inkml:trace>
</inkml:ink>
</file>

<file path=ppt/ink/ink3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7:44.1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489 110 1568,'19'1'1640,"-17"0"-1279,0-1 0,0 1 0,0-1 1,0 0-1,0 1 0,0-1 0,0 0 0,0 0 1,0-1-1,0 1 0,0 0 0,-1-1 0,1 1 1,0-1-1,0 1 0,0-1 0,0 0 0,-1 0 0,3-2 1,-3 3-223,-1-1 0,0 1 0,1-1 0,-1 1 0,0-1-1,0 1 1,0-1 0,1 1 0,-1-1 0,0 0 0,0 1 0,0-1 0,0 1 0,0-1 0,0 0 0,0 1 0,0-1 0,0 1 0,0-1 0,-1 0 0,1 1 0,0-1 0,0 1 0,0-1 0,-1 1 0,1-1 0,0 1 0,-1-1 0,1 1 0,0-1 0,-1 1 0,1-1 0,-1 1 0,1-1-1,-1 1 1,0-1 0,-24-17 887,19 13-634,-6-4 0,0 1 0,0 1-1,-1 0 1,0 0-1,-22-7 1,28 11-297,0 1 1,-1 1-1,1-1 0,0 1 1,-1 1-1,1-1 0,-1 1 1,1 1-1,-1-1 1,1 1-1,-1 1 0,-11 3 1,8-2-25,1 1 1,0 0 0,-1 1-1,2 0 1,-1 0 0,1 1-1,-1 1 1,2-1 0,-1 2-1,1-1 1,0 1 0,0 0-1,1 1 1,0-1 0,-10 20-1,10-17 61,1 0 0,1 1-1,0 0 1,-7 24 0,11-32-84,0 0 0,0 0-1,0 0 1,1 0 0,0 0 0,0-1 0,0 1 0,0 0 0,1 0 0,0 0 0,-1 0-1,2 0 1,-1-1 0,0 1 0,1 0 0,-1-1 0,1 1 0,0-1 0,0 1 0,0-1-1,3 3 1,6 4 48,0 0 0,0-1-1,1-1 1,17 10 0,21 15 39,-33-20 41,-4-3-112,16 15 0,-26-22-44,0 0 0,0 0 0,-1 0-1,1 1 1,-1-1 0,0 1 0,0 0 0,0-1 0,0 1-1,1 5 1,-3-7 2,1 1-1,-1-1 1,0 0-1,0 0 1,0 0-1,0 0 1,-1 1-1,1-1 1,-1 0-1,1 0 1,-1 0 0,0 0-1,0 0 1,1 0-1,-1 0 1,-1 0-1,1 0 1,0-1-1,0 1 1,-1 0-1,1-1 1,-1 1-1,-2 1 1,1 0-13,-1 0-1,1-1 1,-1 1 0,0-1 0,1 0 0,-1 0-1,0 0 1,0-1 0,-1 1 0,-4 0 0,-16 0 31,1-1 0,-1-2 0,-40-5 0,55 5 13,-23-5-80,25 4 10,0 1-1,1-1 1,-1 1 0,0 1-1,0-1 1,0 1 0,-8 1 0,-14 0-111,43 11 181,24 14 258,-26-17-149,1-1 0,21 12 0,-29-18-120,0 0 1,0 0-1,1-1 1,-1 0-1,1 0 1,-1 0-1,1 0 1,-1 0-1,1-1 1,0 0-1,-1 0 1,8-1-1,13-5-69,0-2 0,0 0 0,36-18 0,-10 5-73,2 1-170,-26 11 33,-1-1 1,0-1 0,37-23-1,-58 30 197,0 1 1,-1-1-1,1 0 0,-1 0 1,0 0-1,0-1 0,-1 0 0,1 1 1,5-11-1,-8 12 23,1 0 1,-1 0 0,0 0-1,0 0 1,0-1-1,-1 1 1,1 0 0,-1 0-1,0 0 1,0-1-1,0 1 1,0 0 0,0 0-1,-1 0 1,1-1 0,-1 1-1,0 0 1,0 0-1,-2-4 1,2 5 1,0 0 1,-1 0-1,1 1 1,0-1-1,-1 1 0,1-1 1,-1 1-1,1-1 1,-1 1-1,0 0 1,0 0-1,0 0 0,1 0 1,-1 0-1,0 0 1,0 1-1,-4-2 0,3 2 38,0-1-1,0 1 1,0-1-1,0 1 0,0 0 1,-1 0-1,1 0 1,0 1-1,0-1 1,-5 2-1,-1 2 34,1 0 0,1 0 0,-1 1 0,0 0 0,1 1 0,0-1 0,0 1 0,1 1 0,0-1 0,0 1 0,0 0 0,1 0 0,0 1 0,1 0 0,-8 16 0,11-21 0,0 0 0,0 0 0,0 0 0,1 0 0,-1 0 1,1 0-1,0 1 0,0-1 0,0 0 0,0 0 0,0 0 0,1 0 0,0 5 0,0-6-6,0 0 0,0 0-1,0 1 1,0-1-1,0 0 1,0 0 0,0 0-1,0 0 1,1 0-1,-1-1 1,1 1 0,0 0-1,-1-1 1,1 1-1,0-1 1,0 1 0,0-1-1,4 2 1,4 0 38,0 1-1,0-2 1,1 0 0,-1 0-1,21 1 1,58-6 175,-24 1-60,-47 0-248,1 0 0,-1-1 0,0 0 0,0-2 0,0 0 0,17-8 0,-20 6-124,-1-1 0,1 0-1,18-15 1,-30 20 131,0 1 0,0-1 0,0 0 0,-1 0 0,1 0 0,-1 0 0,0 0 0,0-1 1,0 1-1,0-1 0,0 0 0,-1 1 0,0-1 0,0 0 0,0 0 0,0 0 0,0 0 0,-1 0 0,0 1 0,1-1 0,-2 0 1,1 0-1,0 0 0,-1 0 0,0 0 0,-1-5 0,2 7 29,-1 1 1,1 0-1,0 0 1,-1 0 0,1 0-1,0 0 1,-1 0-1,0 0 1,1 0-1,-1 0 1,1 0-1,-1 0 1,0 0-1,0 0 1,0 0-1,1 1 1,-1-1-1,0 0 1,0 0-1,0 1 1,0-1-1,0 1 1,0-1 0,0 1-1,-1-1 1,1 1-1,0 0 1,0 0-1,0-1 1,0 1-1,0 0 1,-1 0-1,1 0 1,0 0-1,0 0 1,0 1-1,0-1 1,-1 0-1,1 0 1,-1 1 0,-2 1 66,0-1 1,0 1 0,0 0-1,0 0 1,0 0 0,1 1 0,-1-1-1,1 1 1,-6 5 0,4-2 73,0-1 1,0 1 0,1 0-1,0 0 1,0 1-1,-4 11 1,6-16-51,1 1 0,1 0 0,-1 0 1,0 1-1,1-1 0,-1 0 0,1 0 1,0 0-1,0 0 0,0 0 0,0 0 1,1 0-1,-1 1 0,1-1 0,0 0 1,0 0-1,0 0 0,2 3 0,0-1 61,0 0-1,0-1 0,0 1 0,0-1 0,1 0 0,0 0 1,0 0-1,8 6 0,-9-8-206,0-1 1,-1 1-1,1-1 0,0 1 1,0-1-1,0 0 0,0 0 1,0 0-1,0-1 0,0 1 1,0-1-1,1 0 0,-1 1 1,0-1-1,0-1 0,6 0 1,-2 0-265,-1 0-1905,0-1 0,0 0 0,0 0 0,7-2 0,-7 1-2743,1 2 1659</inkml:trace>
</inkml:ink>
</file>

<file path=ppt/ink/ink3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7:45.2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124 12 2400,'2'-12'6501,"-2"21"162,0 16-5795,-24 186 2881,21-197-3631,-8 42 764,-22 73 0,-16 18 366,49-147-1240,-1 3 68,0-1 0,0 1 0,0 0 0,0-1 0,1 1 0,-1 4 0,1-7-67,0 0 1,1 1 0,-1-1-1,0 1 1,0-1 0,0 0-1,1 1 1,-1-1 0,0 1-1,0-1 1,1 0 0,-1 1-1,0-1 1,1 0 0,-1 0-1,0 1 1,1-1 0,-1 0-1,0 0 1,1 0 0,-1 1-1,1-1 1,-1 0-1,0 0 1,1 0 0,-1 0-1,1 0 1,-1 0 0,0 0-1,1 0 1,-1 0 0,1 0-1,-1 0 1,1 0 0,-1 0-1,0 0 1,1 0 0,-1 0-1,1 0 1,-1-1 0,0 1-1,1 0 1,20-5 452,26-9-1,-36 10-436,-1 0-1,1 1 0,0 0 0,0 1 0,1 0 1,-1 0-1,0 2 0,21 0 0,4 2-532,-12-1-3848,-11-2-2441,7-3 2773,-7 2 1299,13-3-304</inkml:trace>
</inkml:ink>
</file>

<file path=ppt/ink/ink3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7:45.9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257 1 7040,'1'7'5516,"3"12"-2462,-5 17-1801,-1 0-1,-3-1 0,0 1 1,-15 50-1,11-59-912,0 0-1,-2 0 1,-1-1 0,-1 0 0,-1-1-1,-19 25 1,-76 78 385,90-104 139,39-24-277,58-14-490,62-8 217,-106 17-494,9 0-824,-32 5-562,20-1-11423,-18 1 10147</inkml:trace>
</inkml:ink>
</file>

<file path=ppt/ink/ink3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7:46.6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50 8 5632,'-7'-3'798,"-6"-1"10030,52 8-8407,-26-4-2076,0 0 0,0 1 0,-1 1-1,1 0 1,0 1 0,-1 0-1,18 7 1,-25-8-231,0 0 0,-1 1 0,0-1 0,1 1 0,-1 0 0,0 0 0,-1 0 1,1 1-1,0 0 0,-1-1 0,0 1 0,0 0 0,0 0 0,0 1 0,-1-1 0,0 1 0,1-1 0,-2 1 0,1 0 0,0 0 0,-1-1 0,1 6 1,-1 1-44,0 0 1,-1 0-1,0 1 1,-1-1-1,0-1 1,-1 1-1,0 0 1,-4 12-1,-6 10 316,-18 38 0,3-9-199,26-59-179,-1 0-1,1 0 1,0 0 0,0 0-1,1 0 1,-1 0 0,0 0 0,1 0-1,0 0 1,0 1 0,0-1-1,0 0 1,0 0 0,1 0 0,0 0-1,-1 0 1,1 0 0,0 0-1,0 0 1,1 0 0,-1 0 0,1 0-1,-1-1 1,1 1 0,0 0-1,0-1 1,0 1 0,0-1-1,4 3 1,79 61 1056,-40-33-333,-42-31-706,6 5 177,-1 0-1,1 0 1,12 16-1,-19-21-162,0 0 0,-1 0 0,0 0 0,1 1 0,-1-1 0,0 1 0,0-1 0,0 1-1,0 3 1,-1-5-34,1 1 0,-1-1 0,0 1 0,0-1 1,-1 1-1,1-1 0,0 1 0,0-1 0,-1 0 0,1 1 0,-1-1 0,1 1 0,-1-1 0,0 0 0,1 1 0,-1-1 0,0 0 0,-1 1 0,-3 4-98,0-1 0,0 0 0,-1 0 0,1-1 0,-1 0 0,0 0 0,-1 0 0,1-1 0,-1 0 0,-8 3 0,-9 2-1424,-42 7 0,49-12 829,-140 18-10203,109-16 7285</inkml:trace>
</inkml:ink>
</file>

<file path=ppt/ink/ink3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7:48.7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505 69 2976,'0'0'971,"13"3"3546,-13-4-4235,1 1 0,0-1 0,-1 1 0,1-1 0,-1 1 0,1-1 0,-1 0 0,1 1 0,-1-1 0,1 0-1,-1 1 1,0-1 0,1 0 0,-1 1 0,0-1 0,0 0 0,0 0 0,1 0 0,-1 1 0,0-1 0,0 0 0,0 0 0,0-1 0,-1 1-72,1-1-1,0 1 0,-1-1 1,1 1-1,-1-1 0,0 1 1,1 0-1,-1-1 0,0 1 1,0 0-1,0 0 0,0-1 1,0 1-1,0 0 0,-1-1 1,-3-1 25,0 0 1,0-1-1,0 2 1,0-1-1,-1 1 1,1 0-1,-1 0 1,1 0 0,-1 1-1,-10-2 1,-7 1 305,-35 0 1,41 2-369,0 2-1,0-1 0,-1 2 0,-29 9 1,35-9-79,2 1 1,-1 1-1,0 0 1,1 0-1,0 1 1,0 0-1,1 1 1,-13 10-1,18-13-38,1 1 0,0-1 0,-1 0 0,1 1 0,1 0 0,-1 0 0,1 0 0,0 0 0,0 0 0,0 0 0,0 1 0,1-1 0,0 0 0,1 1 0,-1-1 0,1 1 0,0-1 0,0 1 0,2 9 0,-1-5 32,1 0-1,1-1 1,0 0 0,0 1 0,0-1 0,1 0-1,1-1 1,-1 1 0,2-1 0,5 9 0,-4-9-66,-1 0 1,1-1-1,14 12 1,-19-17-48,-1-1 0,1 0 0,0 0 0,0 1 0,0-1 0,0 0 0,0-1 0,0 1 0,1 0 0,-1-1 0,0 1 0,0-1 0,0 0 0,1 1 0,-1-1-1,0 0 1,0 0 0,1-1 0,-1 1 0,0 0 0,0-1 0,3 0 0,-5 1 17,1-1 0,-1 1-1,0 0 1,0 0 0,0 0-1,0 0 1,0 0 0,0 0-1,0 0 1,0-1 0,0 1-1,0 0 1,0 0 0,0 0-1,0 0 1,0 0 0,0 0-1,0-1 1,0 1 0,0 0-1,0 0 1,0 0 0,0 0-1,0 0 1,0 0 0,0-1-1,0 1 1,0 0 0,0 0-1,0 0 1,0 0 0,0 0-1,0 0 1,0 0 0,-1-1-1,1 1 1,0 0 0,0 0-1,0 0 1,0 0 0,0 0-1,0 0 1,0 0 0,-1 0-1,-4-5-36,5 5 1,-2-1 32,1 1 1,-1-1-1,0 1 0,1 0 0,-1 0 0,0 0 1,0 0-1,1 0 0,-1 0 0,0 0 0,1 0 1,-1 0-1,0 1 0,1-1 0,-1 1 0,0-1 1,1 1-1,-1 0 0,-1 1 0,-4 1-13,-10 3 151,2 2 1,-1-1 0,1 2-1,0 0 1,1 1-1,0 0 1,1 1-1,0 1 1,1 0-1,-18 22 1,27-29-32,0 0 0,0 0 0,1 0 0,0 0 0,-1 1 1,2-1-1,-1 1 0,1-1 0,0 1 0,0 0 0,0-1 0,1 1 0,0 0 0,0 0 0,0-1 1,1 1-1,2 11 0,-2-14-55,1-1 0,-1 1 0,0-1 0,1 1 0,-1-1 0,1 0 0,0 0 0,-1 0 0,1 1 0,0-2 0,0 1 0,1 0 0,-1 0 0,0-1 0,1 1 1,-1-1-1,1 0 0,-1 1 0,1-1 0,-1-1 0,1 1 0,5 1 0,4 0 50,0 0-1,0 0 1,22-1 0,39-7 17,-21 1-193,-38 4-152,1-2-1,22-5 1,11-3-2295,-39 8 2311,1-3-7888,3-1 747,0 2 4515</inkml:trace>
</inkml:ink>
</file>

<file path=ppt/ink/ink3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7:49.3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279 25 6816,'-4'-3'637,"0"0"-1,1 0 1,-2 0 0,1 0 0,-5-2 0,7 4-355,0 0 1,0 0 0,0 1 0,0-1 0,0 1 0,0 0 0,0-1 0,0 1-1,-1 0 1,1 0 0,0 0 0,0 0 0,0 1 0,-2 0 0,-5 2 223,1 0 0,-1 0 1,1 1-1,0 1 0,0-1 0,1 1 1,0 1-1,-1-1 0,2 1 1,-1 1-1,-9 11 0,-2 4 406,1 2-1,-18 32 1,27-40-700,0 0 1,1 1-1,1-1 1,0 1-1,-4 20 1,10-33-188,0 0 0,0 0 0,0 0 0,0 0 0,1 0 0,-1 0 0,1 0 0,0 0 0,0 0 0,0-1 0,1 1 0,-1 0 0,3 3 0,-3-6-29,0 1 1,-1-1 0,1 0 0,0 1 0,0-1 0,0 0 0,0 0 0,0 0 0,0 0-1,0 0 1,1 0 0,-1 0 0,0 0 0,0 0 0,1 0 0,-1-1 0,1 1-1,-1-1 1,1 1 0,-1-1 0,1 1 0,-1-1 0,1 0 0,-1 0 0,1 0 0,-1 0-1,1 0 1,-1 0 0,1 0 0,-1 0 0,1-1 0,-1 1 0,1 0 0,-1-1-1,1 0 1,2-1 0,1-1-20,1-1-1,-1 1 1,0-2 0,0 1-1,0 0 1,-1-1-1,1 0 1,3-6 0,28-47-130,-26 40 154,7-11 127,-2-1 0,14-40 0,-27 63-30,-3 6 23,-6 10 22,-27 86 529,-86 224 971,111-291-2049,1 0 1,-5 44 0,9-57-2912,7-27-2689,1-6 2135,5 1 1263</inkml:trace>
</inkml:ink>
</file>

<file path=ppt/ink/ink3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7:49.8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90 7 7808,'0'0'154,"0"-1"1,0 1 0,-1 0-1,1-1 1,0 1-1,-1-1 1,1 1 0,-1-1-1,1 1 1,0 0-1,-1-1 1,1 1 0,-1 0-1,1-1 1,-1 1-1,1 0 1,-1 0 0,-1-1-1,1 11 3166,1 2-2281,-4 23 374,-1-1 0,-2 0 0,-1-1 1,-13 36-1,12-46-928,2-4 134,-11 40 0,18-59-622,0 0 0,0 1 0,0-1 0,0 0 1,0 0-1,0 0 0,0 0 0,0 0 0,0 1 1,0-1-1,0 0 0,0 0 0,0 0 1,0 0-1,0 1 0,0-1 0,0 0 0,0 0 1,0 0-1,0 0 0,0 0 0,0 1 0,0-1 1,0 0-1,0 0 0,1 0 0,-1 0 0,0 0 1,0 0-1,0 0 0,0 1 0,0-1 0,0 0 1,1 0-1,-1 0 0,0 0 0,0 0 0,0 0 1,0 0-1,0 0 0,0 0 0,1 0 1,-1 0-1,0 0 0,0 0 0,0 0 0,0 0 1,1 0-1,-1 0 0,0 0 0,0 0 0,0 0 1,0 0-1,0 0 0,1 0 0,-1 0 0,0 0 1,0 0-1,0 0 0,0 0 0,0 0 0,1-1 1,-1 1-1,0 0 0,0 0 0,0 0 0,0 0 1,0 0-1,0-1 0,17-10-260,7-9 185,-1-2 0,0 0 0,-2-1 0,31-44 1,-50 64 93,11-17 229,1 0 1,2 2-1,20-22 0,-36 40-201,1-1 1,0 1-1,-1-1 1,1 0-1,-1 1 1,1 0-1,0-1 0,-1 1 1,1-1-1,0 1 1,0 0-1,-1-1 1,1 1-1,0 0 0,0 0 1,-1 0-1,1-1 1,0 1-1,0 0 1,0 0-1,-1 0 0,1 0 1,0 1-1,0-1 1,0 0-1,-1 0 1,2 1-1,-1-1 14,0 1 0,0 0 1,1 0-1,-1 0 0,0 0 0,-1 0 0,1 1 0,0-1 0,0 0 1,0 0-1,-1 1 0,1-1 0,0 3 0,2 2 84,-2 1 1,1 0-1,-1 0 0,0 0 1,0 8-1,-3 30 402,-14 76 1,7-64-1335,4-45-2404,16-15-5717,-8 3 7922,1-2-1,-1 1 0,1 0 1,-1-1-1,6-3 0,10-7-1660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5:23.0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15 232 2240,'-12'-1'1334,"12"1"-1298,0 0-1,0 0 0,0 0 0,0 0 0,0 0 0,0 0 0,0 0 1,0 0-1,0 0 0,0-1 0,1 1 0,-1 0 0,0 0 0,0 0 1,0 0-1,0 0 0,0 0 0,0 0 0,0 0 0,0-1 0,0 1 1,0 0-1,0 0 0,0 0 0,0 0 0,0 0 0,0 0 1,0 0-1,0-1 0,0 1 0,0 0 0,0 0 0,0 0 0,0 0 1,0 0-1,0 0 0,-1 0 0,1 0 0,0-1 0,0 1 0,0 0 1,0 0-1,0 0 0,0 0 0,0 0 0,0 0 0,0 0 0,0 0 1,-1 0-1,1 0 0,0 0 0,0 0 0,0 0 0,0 0 1,0 0-1,0 0 0,0 0 0,0 0 0,-1 0 0,1 0 0,0 0 1,0 0-1,0 0 0,0-2 393,1 0 1,-1 1-1,0-1 1,1 0-1,-1 1 0,0-1 1,0 0-1,-1-2 1,2-3 200,1-3-309,1 0-1,1 1 1,0-1-1,0 1 1,1 0-1,0 0 1,1 1-1,0 0 1,0 0-1,11-11 1,-9 12-232,0-1 0,0 1 1,1 1-1,0 0 0,0 0 1,0 1-1,1 0 1,0 0-1,0 1 0,11-3 1,-13 5-38,0 1 0,1-1 0,-1 1 0,1 1-1,-1 0 1,1 0 0,0 0 0,-1 1 0,1 1 0,-1-1 0,0 1 0,1 1 0,8 3 0,-11-4 3,-1 1 0,0-1 0,0 1 0,-1 0 0,9 6-1,-11-7-16,0 0-1,0 0 0,0 0 1,-1 1-1,1-1 0,-1 0 1,1 1-1,-1-1 0,0 1 1,0 0-1,0-1 0,0 1 1,1 4-1,1 21 147,-2 1 0,0-1 0,-7 49 0,3-36-137,3-35-47,-4 91 182,5-85-145,0 1 0,0 0 0,1-1-1,1 1 1,6 17 0,-7-25-35,1 0-1,-1-1 0,1 1 1,0-1-1,0 0 1,0 0-1,1 0 0,5 4 1,35 27 268,-26-21-227,-11-9 90,0 0 0,0-1 0,0 1 0,1-2 1,0 1-1,0-1 0,0 0 0,0-1 0,13 3 1,-17-4-36,0-1 0,1 1 1,-1-1-1,0 0 0,0 0 1,1-1-1,-1 1 1,0-1-1,0 0 0,0 0 1,0-1-1,0 1 0,0-1 1,0 0-1,0 0 1,-1 0-1,1 0 0,0-1 1,5-5-1,1-3-18,-1 0 0,0-1 0,-1 0 0,0 0 1,-1-1-1,-1 0 0,6-15 0,2-9-36,11-53 1,-16 51 10,-1-1 0,-2 0 1,-2 0-1,-2 0 0,-3-52 0,-1 75-64,1 15-33,1-1 0,-1 1 0,1-1 0,0 1 0,-1-1 0,1 0 0,1-2 0,-1 4 34,0 0-1,1 0 0,-1 1 0,0-1 0,1 0 0,-1 1 1,1-1-1,-1 0 0,1 1 0,-1-1 0,1 1 0,-1-1 1,1 1-1,0-1 0,-1 1 0,1-1 0,0 1 0,-1-1 1,1 1-1,0 0 0,0 0 0,-1-1 0,1 1 0,0 0 1,0 0-1,-1 0 0,3 0 0,45-5 64,91 4-1,-63 3 379,-38-5 251,-35 3-1030,0-1 0,0 1-1,0-1 1,0 0 0,0 0-1,0 0 1,0 0-1,4-3 1,-8 23-11359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1:35.1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1 275 1984,'0'-19'7400,"1"7"-7103,1 0 1,4-20 0,-1 19-141,0 0 0,1 0 0,7-12 1,7-15-24,-17 33-8,-2 6-197,-1-1-1,1 0 0,-1 1 1,1-1-1,0 1 0,0-1 1,0 1-1,0-1 0,0 1 0,1-2 1,-2 3 50,0 0 1,1 0-1,-1 0 1,0 0-1,0 0 0,1 0 1,-1 0-1,0 0 1,0 0-1,0 0 1,1 0-1,-1 0 0,0 0 1,0 0-1,1 0 1,-1 0-1,0 0 1,0 0-1,0 1 1,1-1-1,-1 0 0,0 0 1,0 0-1,0 0 1,0 0-1,1 0 1,-1 1-1,8 10-208,25 32 53,-30-37 320,0-1 0,1-1 0,-1 1 0,1 0 0,0-1 0,0 0 0,0 1 0,1-2 0,5 5 0,22 9 400,-31-17-487,0 0 1,0 0-1,1 1 0,-1-1 0,0 0 1,0 0-1,0 0 0,1-1 1,-1 1-1,0 0 0,0 0 0,0-1 1,0 1-1,1-1 0,-1 1 1,0-1-1,0 1 0,0-1 0,0 1 1,0-1-1,0 0 0,0 0 1,-1 0-1,1 1 0,0-1 0,0 0 1,-1 0-1,2-2 0,1-1 35,0 0 0,-1-1 0,1 1 0,-1 0 0,3-10 0,5-18 210,-3 10-258,6-33 0,-11 45-7,1-5 513,-2 5-3996</inkml:trace>
</inkml:ink>
</file>

<file path=ppt/ink/ink3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7:50.2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174 15 6880,'0'-1'576,"-1"0"-1,1 0 1,-1 0 0,0-1 0,1 1-1,-1 0 1,0 0 0,0 0 0,0 1-1,0-1 1,0 0 0,0 0 0,-2-1-1,2 2-295,-1 0 1,1 0-1,-1 1 0,1-1 0,0 0 1,-1 1-1,1-1 0,-1 1 0,1-1 1,0 1-1,-1-1 0,1 1 0,-1 1 0,-20 9 1383,-34 25-1,50-32-1459,0 0-1,1 1 1,0 0-1,-1 0 0,2 1 1,-1-1-1,1 1 1,0 0-1,0 0 1,-5 12-1,8-15-149,0 1 0,0-1 0,0 1 0,1-1 0,0 1 0,0-1 0,0 1 0,0 0 0,0-1 0,1 1 0,0-1 0,-1 1 0,1-1 0,0 1 0,1-1 0,-1 0 0,4 6 0,2 4 172,1-1-1,19 22 1,-20-27-125,64 69 1074,-67-73-1117,-1 0 0,0 1 0,0-1 0,0 1 1,-1-1-1,1 1 0,3 7 0,-6-10-62,0 1-1,1-1 0,-1 0 1,0 1-1,1-1 0,-1 1 1,0-1-1,0 0 0,0 1 0,0-1 1,0 0-1,0 1 0,-1-1 1,1 0-1,0 1 0,-1-1 1,1 0-1,-1 1 0,1-1 1,-1 0-1,0 0 0,0 0 1,1 1-1,-1-1 0,0 0 0,0 0 1,-2 1-1,0 1-269,-1-1 0,0 0 0,1 0 0,-1 0-1,0 0 1,0-1 0,0 1 0,0-1 0,0 0 0,-8 1 0,1-1-2140,0 0-1,-21-1 1,12-1-592</inkml:trace>
</inkml:ink>
</file>

<file path=ppt/ink/ink3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7:52.7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 13 3648,'-8'-12'10165,"8"24"-6909,0-8-2800,-7 113 3532,1-31-3011,3-19-681,0 84-133,4-62-268,-1-52-5833,0-33 4072</inkml:trace>
</inkml:ink>
</file>

<file path=ppt/ink/ink3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7:53.2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79 0 6240,'1'19'11366,"-2"70"-6237,-12 5-3304,3-33-1431,-29 234 283,30-239-1788,4-28-2034,3-20 1819,3-32-12451</inkml:trace>
</inkml:ink>
</file>

<file path=ppt/ink/ink3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7:53.6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381 1 7552,'-2'0'312,"1"0"0,-1 0 0,1 0 0,-1 0 0,0 0 0,1 0 0,-1 0 0,1 0-1,-1 0 1,1 1 0,-1-1 0,1 1 0,-1-1 0,1 1 0,-1 0 0,-1 0 0,-27 18 2160,17-10-1282,-39 21 1368,-54 33 821,89-51-2902,0 0-1,1 2 1,1-1-1,-14 17 1,17-16-13,-19 23 474,30-34-847,-1-1 0,0 1-1,0 1 1,1-1 0,0 0-1,-1 0 1,1 0 0,1 1-1,-1-1 1,0 0 0,0 6-1,2-8-84,-1 0 0,0 0-1,0 0 1,1 0-1,-1 0 1,0 1 0,1-1-1,-1 0 1,1 0 0,0 0-1,-1 0 1,1 0 0,0 0-1,0-1 1,-1 1 0,1 0-1,0 0 1,0 0 0,0-1-1,0 1 1,0 0 0,0-1-1,0 1 1,0-1 0,0 1-1,0-1 1,1 0 0,-1 1-1,0-1 1,0 0 0,0 0-1,3 0 1,5 1 17,0 0 0,1-1 0,10-2 0,-11 2-14,93-7 10,76-2-1387,-112 11-564,-32-1-1374,-1 0-4501,-20-1 5082</inkml:trace>
</inkml:ink>
</file>

<file path=ppt/ink/ink3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7:54.1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39 1 8224,'3'7'7790,"7"26"-3965,-9-6-2099,-2 0-1,-3 36 1,-1-8-860,-7 61 100,-1 14-588,11-96-1602,-11 64 0,12-93 157,1-5 972,-1 0-1,1 0 1,0 1-1,0-1 1,0 0-1,0 0 1,0 0-1,0 1 1,0-1-1,0 0 1,0 0-1,0 1 1,0-1-1,0 0 1,0 0-1,0 1 1,0-1-1,0 0 1,0 0-1,0 1 1,0-1-1,0 0 1,1 0-1,-1 1 1,0-1-1,0 0 1,0 0-1,0 0 1,0 1-1,1-1 1,-1 0-1</inkml:trace>
</inkml:ink>
</file>

<file path=ppt/ink/ink3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7:54.5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237 0 8224,'-2'0'369,"1"0"1,0 1-1,0-1 1,0 0-1,-1 1 1,1-1 0,0 1-1,0 0 1,0-1-1,0 1 1,0 0-1,0-1 1,0 1-1,0 0 1,0 0-1,0 0 1,0 0-1,0 0 1,1 0 0,-1 0-1,0 0 1,1 0-1,-1 2 1,-6 7 910,-116 125 5738,109-122-6497,1 0-1,1 1 1,0 0-1,-18 28 1,30-42-510,0 1 1,0 0 0,-1 0-1,1-1 1,0 1 0,0 0 0,0-1-1,0 1 1,0 0 0,0 0-1,0-1 1,0 1 0,0 0-1,0 0 1,0-1 0,0 1-1,1 0 1,-1 0 0,0-1-1,0 1 1,1 0 0,-1-1-1,1 2 1,1 0 7,0 0 0,0 0 0,-1 0-1,1-1 1,0 1 0,0-1 0,4 3 0,-1-1 10,1 0 1,-1-1-1,1 1 1,0-1-1,9 2 1,2-3-170,0 0 0,0-1 0,0-1 0,0 0-1,0-2 1,0 0 0,17-5 0,49-8-6131,-81 16 6121,0 0-666,0 0-1,0-1 0,1 1 1,-1 0-1,0 0 1,1 1-1,3 0 1,3 4-2064</inkml:trace>
</inkml:ink>
</file>

<file path=ppt/ink/ink3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7:54.9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1 10976,'-5'8'4960,"5"16"-4321,0-13 2401,0 6-1792,0-6 288,0 6-928,0-5-192,0 4-256,0-7-576,0 2 192</inkml:trace>
</inkml:ink>
</file>

<file path=ppt/ink/ink3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7:55.3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61 0 9568,'0'1'436,"0"0"1,0 0-1,0 0 1,0 0-1,0 0 1,-1 0-1,1 0 1,0 0-1,-1 0 1,1 0-1,-2 2 0,-2 9 1846,1 76 4436,-9 45-4017,-3-25-2541,-4 1-3088,17-103 2101,2-5 553,0-1 0,0 1 0,-1-1 0,1 1 0,0 0 0,0-1 0,0 1 0,0-1 0,0 1 0,0-1 0,0 1 0,0 0 0,0-1 0,0 1 0,0-1 0,0 1 0,0-1 0,1 1 0,-1-1 0,0 2 0</inkml:trace>
</inkml:ink>
</file>

<file path=ppt/ink/ink3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7:55.6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6 7456,'-9'-5'7802,"10"5"-7665,-1 0 0,0 0-1,0 0 1,1 0-1,-1 0 1,0 1 0,1-1-1,-1 0 1,0 0 0,0 0-1,1 0 1,-1 1 0,0-1-1,0 0 1,1 0 0,-1 1-1,0-1 1,0 0 0,0 0-1,0 1 1,0-1 0,1 0-1,-1 1 1,0-1 0,0 0-1,0 1 1,0-1 0,3 11 1428,-2-5-1094,0-1 0,-1 1 1,0 0-1,0-1 0,-1 1 0,1 0 0,-1-1 1,0 1-1,-3 7 0,1-5-135,2 1 1,-1 0 0,0 10-1,2-15-283,0-1 0,0 0 0,1 1 0,-1-1 0,1 0 0,0 0 0,0 0 0,0 1 0,0-1 0,0 0 0,1 0 0,2 4-1,1-1 21,-1-1 0,0 0 0,1-1 0,0 1 0,11 7 0,33 18 216,-21-13-141,-16-10-10,65 45 522,-67-44-508,0 0-1,-1 1 1,0 1-1,0-1 0,8 13 1,-15-20-133,-1 0 0,0 0 0,1 0 1,-1 0-1,0 1 0,0-1 0,0 1 1,-1-1-1,1 0 0,0 1 0,-1-1 1,0 1-1,1 0 0,-1-1 0,0 1 0,-1-1 1,1 1-1,0-1 0,-1 1 0,1-1 1,-1 1-1,0-1 0,1 1 0,-1-1 0,-1 0 1,1 0-1,0 1 0,0-1 0,-1 0 1,1 0-1,-1 0 0,0 0 0,-3 3 1,-4 2-128,0 0 0,0-1 0,0 0 0,-1 0 0,1-1 0,-18 6 0,13-5-382,-2 1-1693,-32 8 0,44-14 1274,0 0 0,0 0 0,-1-1-1,1 1 1,-1-1 0,1 0-1,0 0 1,-1-1 0,1 1-1,-1-1 1,1 0 0,-7-2 0,0-3-1891</inkml:trace>
</inkml:ink>
</file>

<file path=ppt/ink/ink3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7:56.0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20 9632,'-10'-11'4384,"15"11"-3840,0-3 2623,8 3-1855,14-5 1216,4 10-1440,14-5-128,0 0-576,0 0-256,0 0-64,-4 0-1472,-6 3 768,-7-3-3840,-1 5 2497,-5 1-5889,1 8 4416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1:36.4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15 197 2400,'2'2'2168,"5"5"-957,12 3 247,-13-9-1143,0 0 0,0 0 0,0-1 0,-1 0 0,1 0 0,0 0 0,7-2-1,-10 1-226,1 0-1,-1 0 0,0 0 1,0-1-1,-1 1 0,1-1 1,0 1-1,0-1 0,-1 0 1,1 0-1,-1 0 0,0-1 1,1 1-1,2-5 0,-2 2-46,0 0 0,0-1 0,-1 1-1,1-1 1,-1 1 0,-1-1 0,1 0-1,-1 0 1,0 0 0,0 0 0,-1 0-1,0 0 1,0 0 0,0 0 0,-1 0 0,0 0-1,0 1 1,0-1 0,-1 0 0,0 0-1,0 1 1,0-1 0,-1 1 0,0-1-1,0 1 1,0 0 0,-7-7 0,9 10-93,-1 0 0,1 1 0,-1-1 0,0 0 0,0 1 0,0 0 0,0-1 0,0 1 0,0 0 0,0 0 0,0 0 0,0 0 0,-1 0 0,1 1 0,0-1 0,0 1 1,-1-1-1,1 1 0,0 0 0,-1 0 0,1 0 0,-4 1 0,3-1-11,1 1 1,-1 0 0,0 0-1,0 0 1,0 1-1,1-1 1,-1 0-1,0 1 1,1 0 0,-1 0-1,1 0 1,0 0-1,0 0 1,0 0 0,0 0-1,-3 5 1,1 1 64,-1 0 0,1 0 1,1 1-1,-1-1 0,1 1 1,1 0-1,0 0 1,-2 16-1,3-12 152,0-1-1,1 1 1,1 0 0,0 0 0,5 22 0,-5-29-52,1 1 0,1-1 0,-1 0 1,1 0-1,0 0 0,0 0 1,1 0-1,0-1 0,0 1 0,0-1 1,0 0-1,1 0 0,0-1 0,0 1 1,0-1-1,1 0 0,0-1 1,-1 1-1,1-1 0,0 0 0,0 0 1,1-1-1,10 3 0,-5-3 52,-1 1-1,1-2 0,0 0 1,0 0-1,0-1 0,0 0 1,0-1-1,0-1 0,0 0 1,0 0-1,-1-1 0,18-7 1,-11 3-138</inkml:trace>
</inkml:ink>
</file>

<file path=ppt/ink/ink3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7:56.3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85 1 9728,'-8'20'4384,"16"11"-3808,-3-19 2943,0 5-2047,-5-6 1600,4 6-1792,-8-1 800,4-1-1216,-10-6 160,5 2-608,-3-2-576,3-1 64,-8-5-1504,0 2 896,-9-10-2304,4 5 1696</inkml:trace>
</inkml:ink>
</file>

<file path=ppt/ink/ink3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7:57.3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182 7 3904,'-9'-7'6239,"8"19"3245,1-4-10434,-1 6 2421,0 0 0,-4 20 1,-19 58 781,7-30-1432,-52 203-165,45-189-876,5-27-3400,19-48 3341,0 0 1,-1 0-1,1-1 1,0 1-1,-1 0 0,1 0 1,-1-1-1,1 1 1,-1 0-1,1-1 1,-1 1-1,0 0 1,0 0-1,-2 1-765,2 2-1057</inkml:trace>
</inkml:ink>
</file>

<file path=ppt/ink/ink3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7:57.8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311 3 10816,'0'0'313,"-1"0"1,0-1 0,0 1-1,1 0 1,-1-1 0,0 1-1,0 0 1,0 0 0,1 0-1,-1-1 1,0 1 0,0 0-1,0 0 1,1 0 0,-1 0 0,0 1-1,0-1 1,0 0 0,1 0-1,-1 0 1,0 1 0,0-1-1,0 0 1,1 1 0,-1-1-1,-1 1 1,-18 18 1439,7-6-792,-11 7 399,1 2-1,-35 42 1,46-48-1060,0 1 1,1 0 0,1 1-1,1 1 1,-9 22 0,8-10-67,1 0 1,2 0 0,1 0-1,1 1 1,0 64 0,5-88-233,1 1 1,-1-1-1,1 1 1,5 14-1,-6-21-15,1 1-1,0-1 1,0 1 0,0-1-1,0 0 1,0 1-1,1-1 1,-1 0-1,1 0 1,-1 0 0,1 0-1,0 0 1,0 0-1,0 0 1,0-1 0,0 1-1,0-1 1,1 1-1,2 0 1,-1-1-23,1 0 0,-1 0 1,1 0-1,0-1 0,-1 0 0,1 0 1,-1 0-1,1 0 0,-1-1 1,1 0-1,-1 0 0,1 0 0,-1-1 1,0 1-1,1-1 0,-1 0 0,4-3 1,6-3-27,0-1 0,-1 0 0,18-17 0,-20 16-7,0 0 0,12-17 0,-19 22 65,-1 0-1,0 0 1,0 0 0,0 0 0,-1-1 0,1 1-1,-1-1 1,2-8 0,-4 12 24,0 0 1,0 1-1,1-1 0,-1 1 1,0-1-1,0 1 0,-1-1 1,1 1-1,0-1 1,0 1-1,-1-1 0,1 1 1,-1-1-1,1 1 1,-1-1-1,0 1 0,1-1 1,-1 1-1,0 0 0,0 0 1,0-1-1,0 1 1,0 0-1,0 0 0,-1 0 1,-1-2-1,-1 2-24,1-1 0,0 0 1,-1 1-1,1 0 0,-1-1 0,1 1 0,-1 1 0,0-1 1,-7 0-1,1 1-17,-1 1 0,1 0 0,-1 1 0,1 0 0,-1 0 1,1 1-1,0 1 0,0 0 0,-17 9 0,-29 20-1650,6 2-4027,40-29 3831,-1 5-587</inkml:trace>
</inkml:ink>
</file>

<file path=ppt/ink/ink3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7:58.5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523 43 5632,'-19'-24'1834,"18"23"-1761,0 0 0,1 0 1,-1 0-1,0 0 0,0 0 0,0 0 0,0 0 0,0 0 0,0 1 0,0-1 0,0 0 0,0 1 0,0-1 0,-3 0 0,0-1 287,2 1-126,0 1 1,1-1-1,-1 1 0,0-1 0,0 1 0,1 0 0,-1-1 0,0 1 0,0 0 0,0 0 0,1 0 0,-1 1 0,0-1 0,-2 1 1,-24 9 1691,21-7-1364,-4 3 1,-1 0 1,1 0-1,0 1 0,1 0 0,-15 13 0,16-13-214,-23 20 659,1 2-1,1 0 1,-31 41-1,42-45-515,1 1 0,1 2 0,2-1 0,-23 57 1,22-41-145,2 1 1,2 1 0,-7 59-1,15-79-517,2 0-1,1 0 0,1 0 1,1 0-1,1 0 0,1 0 1,12 45-1,-11-58-231,2 1-1,-1-1 1,2 0 0,-1 0-1,2 0 1,0-1 0,0 0-1,1-1 1,0 0 0,0 0-1,14 9 1,-2-1-873,1-1 0,1-2 0,1 0 1,0-2-1,0 0 0,34 11 0,59 19-2619</inkml:trace>
</inkml:ink>
</file>

<file path=ppt/ink/ink3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7:59.0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1 6656,'1'-1'608,"1"1"145,4 6 867,58 87 3069,-32-43-2557,15 15-2,-24-36-835,-2 2 1,21 39-1,-29-43-635,-1 1 0,-2 0 0,-1 1 1,-1 0-1,-1 0 0,6 60 0,-12-66-483,0 0 1,-2 0-1,0 0 0,-2 0 1,0-1-1,-2 1 0,0-1 1,-2 0-1,-17 41 0,13-41-640,-2 1 0,0-2 0,-2 1 0,0-2 0,-30 32 0,35-43-403,0 0 0,-1 0 0,0-1 0,-1-1 0,0 0 0,0 0 0,-14 5 0,-38 14-2392</inkml:trace>
</inkml:ink>
</file>

<file path=ppt/ink/ink3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7:59.8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374 0 2080,'4'4'14717,"-5"5"-10630,-6 10-3260,5-16-503,0 1 0,0 0 0,-1-1-1,1 1 1,-1-1 0,0 0 0,0 0 0,0 0-1,0 0 1,-6 4 0,-5 2 422,-20 9 1,27-14-580,-26 13 15,-40 13 1,54-23-1378,-2-1-1,1-1 1,-30 4 0,44-9-165,-1 1 0,1-2 0,-10 0 0,-13-4-2405</inkml:trace>
</inkml:ink>
</file>

<file path=ppt/ink/ink3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8:01.0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69 0 1984,'3'7'16258,"-11"-2"-11190,-5 3-2632,-7 8-3049,-6 4 263,22-19-407,4 3 218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1:36.9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 3712,'-1'-4'3528,"7"10"-2753,7 12-529,24 71 2047,12 15-1647,-11-6 151,-18-40-362,-13-40-298,-1 0 198,2 1 0,0-2 0,12 22 0,-16-32 117,-4-7-414,0 1 1,1-1-1,-1 1 0,0-1 1,0 1-1,0-1 1,1 1-1,-1-1 0,0 1 1,1-1-1,-1 1 0,0-1 1,1 0-1,-1 1 0,0-1 1,1 0-1,-1 1 1,1-1-1,-1 0 0,1 1 1,-1-1-1,1 0 0,-1 0 1,1 0-1,-1 1 1,2-1-1,-2-1 49,1 0 0,0 1 0,-1-1 0,1 0 0,0 0 0,-1 1 0,1-1 0,-1 0 0,1 0 0,-1 0 0,1 0 0,-1 0 0,0 0 0,1 0 0,-1 0 0,0-1 0,5-18 412,29-261 1129,-33 269-1602,15-95 48,-13 89-47,6-17 10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3:31.8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433 133 2144,'0'0'699,"2"-1"-417,-1 0-114,1 1 0,-1-1 0,1 1 0,0-1 0,-1 1 0,1-1 0,-1 1 0,1 0 0,0 0 0,0 0 0,1 0 0,0 0 85,-1-1 0,1 0 0,-1 1 0,0-1 0,1 0-1,-1 0 1,0 0 0,0 0 0,1-1 0,-1 1 0,0-1 0,0 1 0,-1-1 0,1 0-1,2-3 1,-1 3 69,-3 2-267,0-1 0,0 0 0,0 1 0,0-1 0,0 1 0,0-1 0,0 0 0,0 1 0,0-1 0,-1 1 0,1-1 0,0 1 0,0-1 0,-1 0 0,1 1 0,0-1 0,0 1 0,-1-1 0,1 1 0,-1-1 0,-9-11 214,0 3-257,0 1-1,-1 0 1,0 0 0,0 2 0,-1-1-1,1 1 1,-2 1 0,1 0 0,-1 1-1,1 0 1,-1 1 0,0 1 0,0 0-1,-25-1 1,29 4-43,0 0 0,0 0 1,0 1-1,0 0 0,0 1 0,0 0 1,1 0-1,-1 1 0,-10 6 0,3-1 74,0 2-1,1 0 0,-23 21 0,29-24-50,-38 39 345,43-42-309,-1 1 0,1-1 1,1 1-1,-1 0 0,1 0 0,0 0 1,-4 10-1,6-13 19,0 0 0,0 0-1,0 1 1,1-1 0,-1 0 0,1 1 0,0-1-1,0 1 1,0-1 0,0 1 0,0-1 0,1 0 0,0 1-1,0-1 1,0 0 0,0 1 0,0-1 0,0 0-1,1 0 1,0 0 0,-1 0 0,1 0 0,0-1 0,0 1-1,1 0 1,-1-1 0,1 0 0,-1 1 0,1-1-1,0 0 1,0 0 0,-1-1 0,1 1 0,1-1-1,4 3 1,-4-3 8,-1 0-1,1 0 1,-1-1 0,1 1-1,0-1 1,-1 0-1,1 0 1,0 0 0,-1 0-1,6-1 1,36-12-16,-17 4-7,-9 4-45,0 1 0,1 1 0,34-2 0,-46 5-23,-1 0 1,1 1-1,-1 0 1,1 0-1,-1 0 1,1 1-1,-1 0 1,0 1-1,0 0 1,0 0-1,-1 0 1,1 1-1,6 4 1,1 4 60,-1-1 0,0 2 1,-1 0-1,-1 0 0,0 1 0,0 0 1,-2 1-1,0 0 0,0 1 0,-2 0 1,0 0-1,-1 1 0,0 0 0,4 22 1,-9-33 7,0 0-1,-1-1 1,1 1 0,-1 0 0,0 0 0,-1 0 0,0 0 0,0 0 0,0 0 0,0 0 0,-5 9 0,4-11 28,0 0 0,0 0 0,-1 0 0,0 0 0,0-1 0,0 1 0,0-1 0,0 0-1,-1 0 1,1 0 0,-1 0 0,0-1 0,0 1 0,0-1 0,-9 3 0,-20 6 126,-2-1 0,1-1-1,-1-2 1,0-2 0,-1-1-1,-59-1 1,23 2-320,127-2 463,-11-4 57,0-1 0,67-13 0,-86 9-272,0 0 0,-1-1 0,0-2 0,0 0 0,40-23 0,-46 20-83,-1 0 0,-1-1 0,-1-1 0,0 0 0,0-1 0,-1 0 0,-1-1 0,-1-1 0,15-26 0,-19 29-62,9-15 128,25-58-1,-37 75-52,-3 7-59,0 0 0,0 0 0,0 0 0,-1 0 0,1 0 0,0-8 0,-9 27-81,2-4 110,0 9-6,2 0 1,-3 29 0,0-2-50,5-37-29,-10 80-45,10-78 146,1 1 0,1 0 1,0 0-1,0 0 0,6 18 1,-6-26 9,0 1 0,1-1 0,0 1 0,0-1 0,0 0 0,0 0 0,4 5 0,-5-7-16,0-1 0,0 0 0,1 0 0,-1 0 0,0 0 0,0 0 0,0-1 1,1 1-1,-1 0 0,0 0 0,1-1 0,-1 1 0,0-1 0,1 1 0,-1-1 0,1 0 0,-1 0 0,1 1 1,-1-1-1,1 0 0,-1 0 0,1 0 0,-1-1 0,1 1 0,-1 0 0,1 0 0,1-1 0,5-3 84,1 0-1,-1 0 0,0 0 0,0-1 1,-1 0-1,9-8 0,6-3-36,6-6-59,-1-1 1,27-29-1,11-12-15,-52 50 20,11-10-161,-23 23 123,0 0 1,0 0-1,1 1 1,-1-1-1,0 0 0,0 0 1,0 1-1,0-1 0,1 1 1,-1 0-1,0-1 0,1 1 1,-1 0-1,0-1 1,0 1-1,1 0 0,-1 0 1,0 0-1,3 1 0,-4-1 5,1 0-1,0 1 0,-1-1 0,1 0 1,0 1-1,-1-1 0,1 1 0,-1-1 1,1 1-1,-1 0 0,1-1 0,-1 1 1,1-1-1,-1 1 0,1 0 0,-1-1 1,0 1-1,0 0 0,1 0 0,-1-1 1,0 1-1,0 1 0,3 19-128,-2-12 167,0 0-12,-1 0 1,0 0 0,0 0 0,-1 0-1,-1 0 1,1 0 0,-1-1-1,-1 1 1,1 0 0,-1-1 0,-1 1-1,-5 8 1,5-10 3,1 0 0,0 0 0,1 0 0,-1 0 0,2 0 0,-3 9 0,6-19 61,0 0-1,0 0 0,0 1 1,0-1-1,0 1 1,1-1-1,-1 1 1,1 0-1,2-2 1,10-9 6,152-185-30,-154 180-165,-11 16 82,0-1-1,0 1 0,0-1 0,1 1 0,-1 0 1,1 0-1,-1 0 0,1 0 0,0 0 0,0 1 0,3-2 1,-5 2 19,0 1 0,-1 0 1,1 0-1,0 0 0,0 0 1,0 0-1,-1 0 0,1 0 1,0 0-1,0 0 0,0 0 1,-1 0-1,1 0 0,0 1 1,0-1-1,0 0 0,-1 0 1,2 2-1,-1-1 0,1 0 0,-1 0 0,0 0 0,0 0 0,-1 0 0,1 0 1,0 0-1,0 1 0,0-1 0,-1 0 0,1 1 0,-1-1 0,1 3 0,1 5 2,-1-1 1,0 1-1,-1-1 0,0 1 1,-1-1-1,-1 13 0,0-1 17,1-13 8,0 5-85,1 0-1,1 20 1,0 7 58,-1-31 56,0 0 1,0-1-1,2 10 0,-2-16-34,0 0 0,0 0 0,0 0 0,0 0 0,1 0-1,-1-1 1,0 1 0,0 0 0,1 0 0,-1 0 0,0 0 0,1-1-1,-1 1 1,1 0 0,-1 0 0,1-1 0,-1 1 0,1 0 0,0-1-1,-1 1 1,1 0 0,0-1 0,-1 1 0,1-1 0,0 1-1,0-1 1,0 0 0,-1 1 0,1-1 0,0 0 0,0 1 0,0-1-1,0 0 1,0 0 0,0 0 0,-1 0 0,2 0 0,0 0-8,0 0-4,0 0 0,1 0-1,-1 0 1,0-1-1,0 1 1,0-1 0,1 1-1,-1-1 1,0 0-1,0 0 1,0 0 0,2-1-1,10-5 106,-12 6-92,1 0 0,-1 0 0,0-1 0,0 1 0,0-1 0,0 1 1,0-1-1,0 0 0,-1 0 0,1 0 0,0 0 0,1-2 0,11-13 12,23-20 52,-24 23-82,0 1 0,25-20 0,-34 30 2,1 0 1,-1 1-1,1-1 1,0 1-1,0 0 1,-1 0-1,1 0 1,0 1-1,1 0 1,-1 0-1,0 0 1,0 0-1,0 1 1,7 0-1,18 4-69,0 1 1,35 10-1,-58-14 136,-12-2 119,-17-3-198,13 4 20,0 1 0,0 0 0,0 0 0,0 1 0,0 0 1,0 1-1,0 0 0,1 0 0,0 1 0,0 0 0,0 1 0,0 0 0,0 0 0,1 0 0,0 1 0,-11 12 0,15-16-31,1 1-1,-1 0 0,1 0 0,0 0 1,0 0-1,0 0 0,0 1 1,1-1-1,0 0 0,-1 1 0,1-1 1,0 1-1,0 0 0,1-1 1,-1 8-1,1-9 30,0 0 1,1 1 0,-1-1 0,0 1-1,1-1 1,0 0 0,-1 1-1,1-1 1,0 0 0,0 0 0,1 0-1,-1 0 1,0 0 0,1 0-1,-1 0 1,1 0 0,0 0-1,-1-1 1,1 1 0,0-1 0,0 1-1,0-1 1,0 0 0,0 1-1,4 0 1,6 3 49,1-1 0,-1 0 0,1-1 0,0-1 0,0 0 0,21 1 0,80-8 225,-100 4-251,-1 0 5,0-1 1,0 0-1,-1-1 1,1-1-1,-1 0 0,0 0 1,0-1-1,0-1 1,0 0-1,-1 0 1,0-1-1,0-1 1,-1 0-1,0 0 1,-1-1-1,1 0 1,-2-1-1,1 0 1,10-18-1,-11 15 49,-2 0 1,11-26-1,-15 33-110,0-1 0,-1 1-1,1-1 1,-1 0 0,-1 0-1,1 1 1,-1-1-1,-1-9 1,-3 3-164,4 12 189,-1 1 0,1 0-1,0 0 1,0 0-1,0 0 1,-1-1-1,1 1 1,0 0 0,0 0-1,-1 0 1,1 0-1,0 0 1,0-1-1,-1 1 1,1 0 0,0 0-1,0 0 1,-1 0-1,1 0 1,0 0-1,-1 0 1,1 0 0,0 0-1,0 0 1,-1 0-1,1 1 1,-2-1 0,0 1 0,0 1 0,0-1 0,1 0 0,-1 0 0,1 1 0,-1-1 1,1 1-1,-2 1 0,-42 60-209,40-56 244,1 0-1,0 0 0,1 1 0,0-1 0,0 1 0,0 0 0,1 0 1,0 0-1,0 0 0,1 0 0,0 1 0,1-1 0,0 0 1,1 15-1,0-20 4,-1-1-1,1 1 1,0 0 0,0-1 0,0 1 0,0-1 0,0 1 0,1-1 0,-1 1 0,1-1-1,0 0 1,-1 0 0,1 0 0,0 0 0,0 0 0,0 0 0,0 0 0,1-1 0,-1 1-1,0-1 1,1 0 0,-1 0 0,5 2 0,-2-1-9,-1-1 0,1 0 1,0 0-1,0 0 0,-1 0 0,1-1 0,0 0 1,0 0-1,0 0 0,0 0 0,0-1 0,7-2 1,5-3 203,20-11 1,-20 10-1487,20-8 0,-13 11-3990,-12 3 2966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3:32.1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58 92 7456,'-40'-31'3392,"30"14"-2944,7 10 192,3 2-448,-5-6-96,5 7-32,8-9-2176,6 10 1152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3:37.3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137 1 2304,'1'4'6685,"1"32"-4453,-45 243 312,32-221-2395,-27 111 814,8-48-198,14-38 25,15-82-681,1 1 1,0 0-1,-1-1 1,1 1-1,0 0 1,0-1-1,0 1 1,0 0-1,1-1 1,-1 1-1,0-1 1,1 1-1,-1 0 1,2 1-1,6-6 157,1 1-1,17-3 0,11-3-186,26-10 105,119-15 0,-160 32-137,28 1 0,-8 2-179,-41-3 17,-1 1-1,1 0 0,0-1 1,-1 1-1,1-1 0,-1 1 1,1 0-1,-1-1 0,1 1 1,-1-1-1,1 0 0,-1 1 1,0-1-1,1 1 0,-1-1 1,0 0-1,1 1 0,-1-1 1,0 1-1,0-1 1,0 0-1,0 1 0,1-1 1,-1 0-1,0 0 0,0 1 1,0-1-1,0 0 0,-1 1 1,1-1-1,0-1 0,-1-3-1318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3:37.8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93 2912,'-8'-11'1251,"7"11"-1195,1 0 0,0-1 0,0 1-1,0 0 1,0 0 0,0-1-1,0 1 1,0 0 0,0-1-1,0 1 1,0 0 0,0 0 0,0-1-1,0 1 1,0 0 0,0-1-1,0 1 1,0 0 0,1 0-1,-1-1 1,0 1 0,0 0 0,0 0-1,0-1 1,0 1 0,1 0-1,-1 0 1,0 0 0,0-1-1,0 1 1,1 0 0,-1 0 0,0 0-1,0 0 1,1-1 0,-1 1-1,0 0 1,1 0 0,0-1 109,0 1 0,0-1 0,-1 1 0,1-1 0,0 1 0,0-1 0,-1 0 0,1 0 0,0 1 0,-1-1 0,1 0 0,-1 0 0,1 0 0,-1 1 0,1-1 0,-1 0 0,0 0 0,1 0 0,-1 0 0,0-2 0,0 2-7,1 0-1,-1 0 0,0 0 0,1 0 1,-1 0-1,0 0 0,1 0 0,-1 0 0,1 0 1,0 0-1,-1 0 0,1 1 0,0-1 1,-1 0-1,1 0 0,2-1 0,5-1 287,0 0-1,1 1 0,0 0 0,-1 0 1,1 0-1,0 1 0,17 1 0,3-2-90,33-7-45,12 0-307,-61 8-55,0 0 26,0 0 0,18 2-1,0 0-160,-20-1-3717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3:38.2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89 3392,'-3'0'373,"3"0"-322,-1 0 1,1 0 0,0 0-1,-1 0 1,1 0 0,-1 0-1,1 0 1,0 0-1,-1 0 1,1-1 0,-1 1-1,1 0 1,0 0 0,-1 0-1,1 0 1,0-1-1,-1 1 1,1 0 0,0 0-1,-1-1 1,1 1 0,0 0-1,0-1 1,-1 1-1,1 0 1,0-1 0,0 1-1,-1 0 1,1-1 0,0 0-1,1 0 334,0 0 0,1 1 1,-1-1-1,1 0 0,-1 0 0,1 1 0,-1-1 0,1 1 0,-1 0 0,1-1 1,1 1-1,34-8 681,-26 6-509,173-28 2857,-139 23-3165,53-2 0,-30 3-70,-29 1-147,-22 2-419,1 1 0,-1 0-1,1 2 1,22 1 0,-37-1-246,0 1 1,0-1-1,-1 1 0,1 0 1,0 0-1,0 0 0,4 2 1,1 5-1512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3:39.3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211 18 2720,'0'-1'162,"0"0"-133,0 1 0,0 0 0,1 0 0,-1 0 0,0-1 1,0 1-1,0 0 0,0 0 0,0 0 0,0-1 0,0 1 0,0 0 0,0 0 0,0 0 0,0-1 0,-1 1 0,1 0 0,0 0 0,0 0 0,0-1 0,0 1 1,0 0-1,0 0 0,0 0 0,0 0 0,-1-1 0,1 1 0,0 0 0,0 0 0,0 0 0,0 0 0,-1 0 0,1 0 0,0-1 0,0 1 0,0 0 0,0 0 1,-1 0-1,1 0 0,0 0 0,0 0 0,0 0 0,-1 0 0,1 0 0,0 0 0,0 0 0,-1 0 0,-1-1 1543,2 1-1482,0 0 0,0 0 0,1 0 0,-1 0 0,0 0 1,0-1-1,0 1 0,0 0 0,0 0 0,1 0 0,-1 0 0,0 0 0,0 0 0,0 0 0,0 0 1,0 0-1,1 0 0,-1-1 0,0 1 0,0 0 0,0 0 0,0 0 0,0 0 0,0 0 0,0 0 0,1-1 1,-1 1-1,0 0 0,0 0 0,0 0 0,0 0 0,0-1 0,0 1 0,0 0 0,0 0 0,0 0 1,0 0-1,0-1 0,0 1 0,0 0 0,0 0 0,0 0 0,0 0 0,0-1 0,0 1 0,-1 0 0,1 0 1,0 0-1,0 0 0,0 0 0,0-1 0,0 1 0,0 0 0,0 0 0,0 0 0,-1 0 0,1 0 1,0 0-1,0-1 0,0 1 0,0 0 0,-1 0 0,-1 0 152,-1 0-1,0 0 1,0 0-1,1 0 1,-1 1-1,0-1 1,1 1-1,-1 0 1,-4 1-1,-27 11 501,-45 30 410,73-40-1057,-1 1 0,1 0 0,0 0-1,-7 7 1,11-9-54,0-1 0,0 1-1,0 0 1,1 0 0,-1 0-1,0 0 1,1 0 0,0 0 0,-1 0-1,1 0 1,0 1 0,0-1-1,0 0 1,1 1 0,-2 4-1,2-6-1,1 0-1,-1 1 0,0-1 0,1 0 1,-1 0-1,1 1 0,0-1 0,-1 0 1,1 0-1,0 0 0,-1 0 0,1 0 1,0 0-1,0 0 0,0 0 0,0 0 1,0 0-1,0-1 0,0 1 0,0 0 0,0-1 1,1 1-1,-1-1 0,0 1 0,0-1 1,1 1-1,1-1 0,4 2 145,-1-1-1,0 0 1,1 0 0,9 0-1,-7-2-106,0 0 0,0 0 0,0-1-1,0 0 1,0-1 0,0 0 0,-1 0-1,1-1 1,10-6 0,-11 5-50,0 0 0,-1-1 0,0 0-1,12-12 1,-17 15-42,1 1-1,-1-1 0,0 0 0,0-1 0,-1 1 0,1 0 1,0-1-1,-1 1 0,0-1 0,0 1 0,0-1 1,0 1-1,-1-1 0,1-6 0,-1 11 3,0-1 0,0 0 0,0 0 0,0 0 0,0 0 0,0 0 0,-1 1 1,1-1-1,0 0 0,0 0 0,0 0 0,0 0 0,0 0 0,0 0 0,0 1 0,0-1 0,0 0 0,-1 0 0,1 0 0,0 0 0,0 0 0,0 0 0,0 0 0,0 0 0,-1 0 1,1 0-1,0 1 0,0-1 0,0 0 0,0 0 0,0 0 0,-1 0 0,1 0 0,0 0 0,0 0 0,0 0 0,0 0 0,-1 0 0,1 0 0,0-1 0,0 1 0,0 0 1,0 0-1,0 0 0,-1 0 0,1 0 0,0 0 0,0 0 0,0 0 0,0 0 0,0 0 0,0-1 0,-1 1 0,1 0 0,0 0 0,0 0 0,0 0 0,0 0 0,0 0 0,0-1 1,0 1-1,0 0 0,0 0 0,0 0 0,0 0 0,0 0 0,0-1 0,0 1 0,0 0 0,0 6 82,1 1 1,0-1-1,0 0 1,1 0-1,0 1 0,0-1 1,0 0-1,1-1 1,0 1-1,0 0 0,0-1 1,1 0-1,0 1 0,0-1 1,0-1-1,0 1 1,1-1-1,0 1 0,0-2 1,0 1-1,1 0 0,-1-1 1,1 0-1,0 0 1,-1-1-1,1 1 0,13 2 1,-7-2-235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3:40.5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289 16 3136,'5'-11'2730,"8"6"1414,-8 6-3543,-5-1-580,0 0 1,0 0-1,0 0 1,0 0 0,1 0-1,-1 0 1,0 0 0,0 0-1,0 0 1,0 0-1,1 0 1,-1 0 0,0 0-1,0 0 1,0 0 0,0 1-1,0-1 1,1 0 0,-1 0-1,0 0 1,0 0-1,0 0 1,0 0 0,0 0-1,1 0 1,-1 1 0,0-1-1,0 0 1,0 0-1,0 0 1,0 0 0,0 0-1,0 1 1,0-1 0,0 0-1,0 0 1,0 0 0,0 0-1,0 0 1,0 1-1,0-1 1,0 0 0,0 0-1,0 0 1,0 0 0,0 1-1,0-1 1,0 0-1,0 0 1,0 0 0,0 0-1,0 0 1,0 1 0,0-1-1,0 0 1,0 0-1,0 0 1,0 0 0,-1 0-1,1 1 1,0-1 0,-4 14 883,-4 30 0,5-26-442,-6 22 0,-10 11 238,-40 77 0,4-32-287,34-61-66,-30 64-1,-13 78-104,58-155-109,1 0 0,1 1-1,1-1 1,1 1 0,0 0-1,4 31 1,-1-43-23,2 0 0,-1 0-1,1 0 1,1 0 0,-1-1-1,2 1 1,0-1 0,0 0-1,1 0 1,9 12 0,0-3 43,1-1 0,0-1 1,37 29-1,-44-39-159,1 0 0,-1-1 1,1 0-1,1-1 0,-1 0 1,1-1-1,12 4 0,-9-4-267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5:23.8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 4896,'5'-15'5493,"-4"16"-5345,0 0-1,0-1 1,0 1 0,0 0-1,-1 0 1,1-1 0,0 1 0,0 0-1,-1 0 1,1 0 0,-1 0-1,2 2 1,1 9 674,0-1-262,-1 0-1,3 23 1,-1 33 168,9 147 816,-10-161-1223,-3-33 207,1 0 0,1 0-1,7 28 1,-9-48-505,0 0 0,0 0 0,0 0 0,0 0 0,0 1 0,0-1 0,1 0 0,-1 0 0,0 0 1,0 0-1,0 0 0,0 0 0,0 0 0,1 0 0,-1 0 0,0 0 0,0 0 0,0 0 0,0 0 0,1 0 0,-1 0 0,0 0 0,0 0 0,0 0 0,0 0 0,1 0 0,-1 0 0,0 0 0,0 0 0,0 0 0,0 0 0,0 0 1,1 0-1,-1 0 0,0 0 0,0-1 0,0 1 0,0 0 0,0 0 0,0 0 0,1 0 0,-1 0 0,0 0 0,0-1 0,0 1 0,0 0 0,0 0 0,0 0 0,0 0 0,0 0 0,0-1 0,0 1 0,10-12 462,-9 11-458,12-18 82,14-30 1,-20 34-144,1 1 0,1-1-1,0 2 1,22-26 0,-29 37 15,0 0 0,0 1 0,0-1 0,0 0 0,0 1 0,0 0 0,0-1 0,1 1-1,-1 0 1,0 0 0,1 0 0,-1 1 0,5-2 0,-5 2 9,0 0 0,-1 0 1,1 0-1,0 1 0,-1-1 0,1 0 1,-1 1-1,1-1 0,-1 1 0,1-1 1,-1 1-1,1 0 0,-1 0 1,0 0-1,1 0 0,-1 0 0,0 0 1,0 0-1,1 0 0,-1 0 0,0 0 1,0 1-1,1 1 0,3 5 36,-1 0-1,0 1 0,0 0 1,-1-1-1,0 1 1,0 0-1,-1 1 1,0-1-1,0 15 1,-1-6 115,0 1 0,-2-1 0,0 0 0,-5 20 0,5-34-96,1-1-1,-1 1 1,0 0-1,0-1 1,-1 1-1,1-1 1,-1 0-1,0 1 1,0-1 0,0 0-1,0 0 1,0 0-1,-1 0 1,1-1-1,-1 1 1,0-1-1,0 1 1,0-1 0,0 0-1,0 0 1,0 0-1,0-1 1,-1 1-1,1-1 1,-1 0-1,1 1 1,-1-2-1,0 1 1,1 0 0,-1-1-1,0 0 1,0 1-1,1-2 1,-1 1-1,0 0 1,1-1-1,-1 1 1,0-1 0,1 0-1,-1-1 1,1 1-1,-1 0 1,1-1-1,0 0 1,0 0-1,-1 0 1,-2-3 0,-6-5-616,0-1 0,1 0 1,-14-21-1,23 31 150,1-1 1,0 0-1,-1 0 1,1 0-1,0 0 1,0 0-1,0 0 1,1 0-1,-1-1 0,0 1 1,1 0-1,-1 0 1,1-3-1,3-8-2245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3:41.5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0 169 2656,'0'0'4538,"8"-14"620,7-24-2742,-7 27-2193,0 0 0,0 1 0,1 0 0,0 1 0,1 0 0,0 0 0,0 1 0,1 0 0,0 1 0,19-10 0,-27 16-205,-1 0 1,0 0 0,1 0-1,-1 0 1,1 1 0,-1-1-1,1 0 1,-1 1 0,1 0-1,-1 0 1,1 0 0,0 0-1,-1 0 1,1 0 0,-1 1-1,1-1 1,-1 1 0,1 0-1,-1 0 1,1 0 0,-1 0-1,0 0 1,0 0 0,1 0-1,-1 1 1,0-1 0,0 1-1,0 0 1,-1 0 0,3 2-1,4 6 156,-1 0 0,0 1 0,-1 0 0,0 0 0,5 12-1,5 11 238,-11-27-236,0 1-1,0-1 1,1 0 0,0 0 0,0 0-1,1-1 1,0 0 0,0 0 0,0-1 0,14 8-1,-17-11-134,-1 0 0,1-1 0,-1 1 0,1-1 0,0 0 0,0 0 0,-1 0 0,1 0 0,0-1-1,0 1 1,0-1 0,0 0 0,0 0 0,0-1 0,0 1 0,-1-1 0,1 0 0,0 0 0,0 0-1,0 0 1,-1-1 0,1 0 0,-1 1 0,1-1 0,-1 0 0,0-1 0,3-2 0,2-2-47,0-1 0,-1 0 0,-1-1 0,1 1 0,6-13 0,-1-3-2691,-4 0-3703,-4 15 3489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3:42.6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13 168 3328,'0'0'1061,"7"9"2704,10-10-1994,1 0 1,26-6-1,72-26 142,-112 32-1860,0-1 1,-1 0-1,1 0 1,0 0-1,-1 0 1,1-1-1,-1 0 1,0 1-1,1-1 1,-1 0-1,-1-1 1,1 1-1,0 0 0,-1-1 1,0 0-1,0 1 1,3-6-1,-4 7-50,-1-1 0,1 1 0,0 0 0,-1 0 0,0 0 0,1 0 0,-1 0 0,0-1 0,0 1-1,0 0 1,0 0 0,0-1 0,-1 1 0,1 0 0,-1 0 0,1 0 0,-1 0 0,0 0 0,0 0-1,0 0 1,0 0 0,0 0 0,0 0 0,-1 0 0,1 1 0,-1-1 0,1 0 0,-1 1 0,1-1 0,-1 1-1,0 0 1,0 0 0,-3-2 0,1 1-19,0 0-1,0 0 0,1 1 1,-1-1-1,0 1 1,0 0-1,0 1 0,-1-1 1,1 0-1,0 1 1,0 0-1,0 0 0,-8 2 1,7-1 10,-1 0 0,0 1 1,1 0-1,-1 1 1,1-1-1,-1 1 0,1 0 1,-8 6-1,2 1 115,-1 0 0,1 1 0,1 0 0,0 1 0,1 0 0,-11 18 0,13-20 126,1 1-1,0-1 1,1 1 0,0 0-1,1 1 1,0-1 0,-2 13-1,6-21-177,-1-1 1,1 0-1,0 1 0,0-1 0,0 0 0,1 0 0,-1 1 0,0-1 0,1 0 0,0 0 0,-1 0 0,1 0 0,0 1 0,0-1 0,0 0 0,1 0 0,-1-1 0,0 1 1,1 0-1,-1 0 0,1-1 0,0 1 0,-1-1 0,1 1 0,0-1 0,0 0 0,0 1 0,0-1 0,0 0 0,0-1 0,4 3 0,3 0 53,0-1-1,1 0 1,-1 0-1,1 0 0,-1-1 1,13-1-1,-6 0-281,155-4 538,-99-4-3765,-57 4 215,-1 4 982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3:43.2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23 5216,'5'7'6461,"9"16"-4090,1 9-1426,0 2 0,-3 0 0,12 46 1,4 92 78,1 6-160,-22-145-583,-2-9 75,0-1 0,10 24 0,-15-46-84,9-8 656,-4 1-881,0 0 0,0 0 0,-1-1 1,0 1-1,0-1 0,-1 0 0,0-1 0,3-8 0,-3 9-12,24-64 143,1-3-144,42-80-1,-52 123-7,72-121-52,-75 132 0,11-25 0,-22 38-884,0-1 0,-1 0 0,0 0 0,0-1 0,-1 1 1,2-12-1,-1 7-1143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3:43.7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5824,'7'5'882,"-1"1"1,0 0-1,0 0 1,0 0-1,-1 1 1,0 0-1,5 8 1,34 66 756,-30-55-936,7 15 140,109 222 1962,-120-234-2648,-2 0 0,0 1-1,-2-1 1,3 40 0,-5-27-33,-1-1-1,-3 1 1,-8 72-1,0-58-58,-4-1-1,-22 69 1,-21 65-2182,47-159-288,-2 0-1,-13 29 1,4-13-1088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3:46.2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689 0 2496,'2'5'13965,"-1"-2"-15253,-3 2 1359,0-1 0,0 1 0,0-1 0,0 0 0,-1 0 0,1 0 0,-1 0 0,0 0 0,-1-1 0,1 1 0,0-1 0,-7 5 0,-31 24 568,-85 48 1,-27 21 406,133-87-902,-210 149 666,214-152-693,6-4 63,0 0 0,-12 12-1,7-9 144,8-5-206,7-5-112,0 0 0,0 0 0,0 0 0,0 0 0,0 0 0,0 0 0,0 0 0,0 0 1,0 0-1,0 0 0,0 0 0,0 0 0,0 0 0,0 0 0,0 0 0,0 1 0,0-1 1,0 0-1,0 0 0,0 0 0,0 0 0,0 0 0,0 0 0,0 0 0,0 0 1,1 0-1,-1 0 0,0 0 0,0 0 0,0 0 0,0 0 0,0 0 0,0 0 0,0 0 1,0 0-1,0 0 0,0 1 0,0-1 0,0 0 0,-1 0 0,1 0 0,0 0 0,0 0 1,0 0-1,0 0 0,0 0 0,0 0 0,0 0 0,0 0 0,0 0 0,0 0 0,0 0 1,0 0-1,0 0 0,0 0 0,0 0 0,12 11 119,-7-5-88,6 1 67,0 1-1,1-1 1,0-1-1,0 0 1,14 4-1,12 6 51,52 23 92,-45-19-100,0-2 0,95 23 0,-120-36-142,3 1 14,143 41 126,-155-44-143,0 1 0,0 0 0,14 8 0,-25-12-30,0 1 1,1-1-1,-1 0 1,0 0-1,0 1 1,0-1-1,0 0 1,1 0 0,-1 1-1,0-1 1,0 0-1,0 1 1,0-1-1,0 0 1,0 1-1,0-1 1,0 0 0,0 1-1,0-1 1,0 0-1,0 1 1,0-1-1,0 0 1,0 1-1,0-1 1,-1 0-1,1 0 1,0 1 0,0-1-1,0 0 1,0 0-1,0 1 1,-1-1-1,1 0 1,0 0-1,0 1 1,-1-1 0,1 0-1,0 0 1,-1 1-1,-11 9-3784,9-4-833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3:47.1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591 3 3904,'1'0'158,"-1"0"0,1 0 0,-1 0 1,1 0-1,0 0 0,-1-1 0,1 1 0,-1 0 0,1 0 1,0 0-1,-1 0 0,1-1 0,-1 1 0,1 0 1,3-1 3630,-1 8-2213,-3-5-1363,0 0-1,0 0 0,0 0 0,0 0 0,0 0 1,0-1-1,-1 1 0,1 0 0,-1 0 0,1 0 1,-1 0-1,0-1 0,0 1 0,0 0 0,0-1 1,0 1-1,-2 2 0,2-3-42,-4 7-11,-1-1 1,0 0 0,-1 0 0,0-1 0,0 1-1,0-1 1,-1-1 0,0 0 0,-10 6 0,-12 3 157,-43 15 0,-8 3 26,58-20-233,0 0 0,0 1 0,1 1 0,1 1 0,0 1 0,1 1 0,-25 27 0,22-16 65,1 1 0,2 1 0,0 0 0,-15 36 0,21-26 945,15-39-1056,-1 0 0,1 0-1,0 0 1,-1-1 0,1 1 0,0 0-1,-1 0 1,1 0 0,0-1 0,0 1-1,0 0 1,0-1 0,0 1 0,0 0-1,0-1 1,0 0 0,0 1 0,1 0-1,27 11 150,295 91 539,-291-92-593,61 29 0,-78-32-733,-2 1 0,1 1 0,-1 0 0,0 0 1,24 25-1,-31-25-2022,-4 4-3523,-3 2 2157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3:48.5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 1728,'0'0'560,"5"-11"704,0 9 606,-3 9 2355,0 0-3430,3 21 1243,-4-20-1605,0 0 0,1 0 1,3 11-1,1-1-35,-1-1 0,0 1-1,-2 0 1,0 0 0,-1 0 0,0 20 0,-12 109 330,4-76-343,-18 231 618,22-256-544,5 58-1,5-64 380,-8-40-817,0 1 1,0-1 0,0 0 0,0 0 0,1 1-1,-1-1 1,0 0 0,0 0 0,0 0-1,1 1 1,-1-1 0,0 0 0,0 0 0,0 0-1,1 0 1,-1 0 0,0 1 0,0-1-1,1 0 1,-1 0 0,0 0 0,1 0-1,-1 0 1,0 0 0,0 0 0,1 0 0,-1 0-1,0 0 1,0 0 0,1 0 0,-1 0-1,0 0 1,1 0 0,13-3 238,-10 3-172,99-16 42,81-6-186,-142 20 106,0 3 0,45 5 0,-77-5-61,1-1-1,13 0 1,-6 0-185,-17-10-6481,-1 0 3147,0 1 1162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3:48.9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46 4576,'-18'-5'5882,"18"4"-5717,1 1 0,-1 0-1,0-1 1,1 1 0,-1 0 0,0-1-1,1 1 1,-1 0 0,1 0-1,-1-1 1,0 1 0,1 0 0,-1 0-1,1 0 1,-1-1 0,1 1-1,-1 0 1,1 0 0,-1 0 0,1 0-1,0 0 1,17-2 624,-11 1-332,56-11 1825,-35 6-1607,34-2-1,-54 7-639,4 0-7,0 0-1,18 2 1,-23 0-18,1 0 1,-1-1 0,0 1-1,0-2 1,0 1 0,1-1-1,-1 0 1,11-4 0,-18 5-258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3:49.2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53 6400,'-1'0'158,"1"-1"0,-1 1 1,1-1-1,-1 1 0,1-1 1,0 0-1,-1 1 0,1-1 0,0 1 1,-1-1-1,1 0 0,0 1 1,0-1-1,0 0 0,-1 1 0,1-1 1,0 0-1,0 0 0,0-1 1,1 2 54,0-1 0,0 0 0,0 1 0,-1-1 0,1 0 0,0 1 0,0-1 0,0 1 1,0-1-1,0 1 0,0 0 0,0-1 0,0 1 0,2 0 0,49-10 1717,-1 2-1,104-2 1,-81 7-1676,122 6-663,-130 2-2688,-1 3-3941,-33-4 3161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3:50.5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 1 5632,'-1'0'213,"1"0"1,-1 0-1,0 0 0,1 1 1,-1-1-1,0 0 0,1 1 1,-1-1-1,0 1 0,1-1 1,-1 0-1,1 1 1,-1-1-1,1 1 0,-1 0 1,1-1-1,-1 1 0,1-1 1,0 1-1,-1 0 0,1-1 1,0 1-1,0 0 1,-1 0-1,-7 30 2078,3 40-1282,5-62-651,-3 52 321,0 113 828,5-104-954,4 47 345,-2-100-380,-3-16-494,-1-1 0,0 0-1,0 1 1,0-1-1,0 0 1,0 1 0,1-1-1,-1 0 1,0 1-1,0-1 1,0 0 0,1 1-1,-1-1 1,0 0-1,1 0 1,-1 1 0,0-1-1,0 0 1,1 0-1,-1 0 1,0 1 0,1-1-1,-1 0 1,1 0-1,-1 0 1,0 0 0,1 0-1,-1 0 1,0 0 0,1 0-1,-1 0 1,1 0-1,-1 0 1,0 0 0,1 0-1,-1 0 1,25-18 431,-14 11-361,14-14 3,24-24 0,-28 25-228,41-30-1,-60 48 97,1 0 0,0 0 0,0 1 1,1-1-1,-1 1 0,0 0 0,0 0 0,1 0 1,-1 0-1,0 0 0,1 1 0,-1 0 1,1 0-1,-1 0 0,0 0 0,1 0 0,-1 1 1,6 1-1,-7-2 34,0 1-1,0 0 1,0 0 0,0 0-1,0 1 1,0-1 0,0 0-1,0 1 1,-1-1 0,1 1 0,0 0-1,-1 0 1,0-1 0,1 1-1,-1 0 1,0 0 0,0 0-1,0 0 1,0 0 0,0 1-1,-1-1 1,1 0 0,0 0 0,-1 1-1,0-1 1,0 0 0,1 0-1,-2 4 1,1 0 68,0 0-1,0 1 1,-1-1-1,0 0 1,0 0 0,0 0-1,-1 0 1,0 0-1,0 0 1,-1 0-1,1 0 1,-1-1 0,-1 1-1,1-1 1,-1 0-1,0 0 1,0-1-1,0 1 1,-1-1 0,1 1-1,-1-2 1,0 1-1,-1 0 1,1-1-1,0 0 1,-1 0 0,0-1-1,-11 4 1,11-4-30,1 0 0,-1-1 0,0 0 0,0 0 0,0-1 0,0 0 0,0 0 0,0 0 0,0 0 0,0-1 0,0 0 0,0-1 0,0 1 0,0-1 0,1 0 0,-1 0 0,-5-4 0,8 5-51,-51-30-2446,49 28 1332,0-1-1,1 1 1,-1-1 0,1 0-1,0 0 1,0 0 0,0 0 0,-4-8-1,1-1-2481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5:32.2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352 19 2816,'3'-11'2931,"-1"3"1849,-9 15-2326,-26 32-1446,-37 54 0,-58 125 549,108-177-1177,1 2 0,2 0 0,-17 66 0,25-68-66,1 0 0,3 0 0,-2 72 0,7-94-156,1 0 0,1 0 0,1 0-1,0-1 1,2 1 0,0-1 0,1 0 0,0 0-1,2-1 1,12 23 0,-12-29-39,0 0 1,1 0-1,0-1 1,0 0-1,1-1 1,0 0-1,18 12 1,5-1 40,46 22 0,-35-20-129,-36-18-22,-3-1 74,1 0 0,-1 0 0,1-1-1,-1 0 1,1 0 0,0 0 0,11 2 0,-17-4-122,1 0 1,-1 0 0,0 0 0,0 0 0,1 0 0,-1 0 0,0 0-1,1 0 1,-1 0 0,0 0 0,0 0 0,1 0 0,-1 0 0,0 0-1,1 0 1,-1-1 0,0 1 0,0 0 0,1 0 0,-1 0 0,0 0-1,0 0 1,1-1 0,-1 1 0,0 0 0,0 0 0,0 0-1,1-1 1,-1 1 0,0 0 0,0 0 0,0-1 0,0 1 0,0 0-1,0 0 1,1-1 0,-1 1 0,0 0 0,0-1 0,0 1 0,0-1-1,0-1-449,5-6-883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3:52.0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355 3 3712,'3'-3'4829,"-3"4"-4751,0-1-21,0 0 0,0 0 0,1 0 0,-1 1 0,0-1 1,0 0-1,0 0 0,0 1 0,0-1 0,0 0 0,0 1 1,1-1-1,-1 0 0,0 0 0,0 1 0,0-1 0,0 0 1,0 1-1,0-1 0,0 0 0,-1 0 0,1 1 0,0-1 1,0 1-1,-6 23 1230,5-17-1037,0-1 0,-1 0 1,-3 11-1,-10 11 429,-1-1 0,-36 45 0,-97 110 1204,136-165-1762,1 2 0,0-1 0,2 1 0,0 1 0,1-1 1,2 2-1,-9 30 0,9-21 66,1 1 0,1-1 0,2 1 0,1 51-1,3-60-10,1-1-1,0 0 1,2-1-1,0 1 1,11 27-1,-10-34-98,1-1 0,0 0-1,2 0 1,-1-1 0,1 0 0,1 0 0,0-1 0,17 17-1,8 1 140,62 41 0,-56-42-738,-22-14-2417,-5 1 785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3:52.6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15 126 4736,'-14'4'6229,"25"-16"-3981,14-21 0,-19 24-1871,0 0 0,0 1 0,1 0-1,0 0 1,1 1 0,0 0 0,0 0 0,13-8 0,-20 14-354,1 0 1,0 1 0,-1-1-1,1 0 1,0 1-1,0-1 1,-1 1 0,1-1-1,0 1 1,0 0-1,0 0 1,0 0 0,0 0-1,-1 0 1,1 0-1,0 1 1,0-1 0,0 0-1,0 1 1,-1 0 0,1-1-1,0 1 1,0 0-1,-1 0 1,1 0 0,-1 0-1,1 0 1,-1 0-1,1 0 1,1 3 0,3 3 54,-1 0 1,0 1-1,0 0 1,0 0 0,3 9-1,1 2 143,-1-6 48,-1 0 1,1 0-1,1-1 1,14 17-1,-20-27-239,-1 1 0,1-1 0,0 1 0,0-1 0,0 0-1,0 0 1,0 0 0,1 0 0,-1-1 0,0 1 0,1-1 0,-1 0-1,1 0 1,0 0 0,-1 0 0,1-1 0,0 0 0,-1 1-1,1-1 1,0-1 0,-1 1 0,1 0 0,7-3 0,-7 2-126,0 0 0,0-1 0,0 1 0,0-1 0,0 0 0,-1 0 0,1-1 0,-1 1 0,1-1 0,-1 0 0,0 0 0,0 0 0,0 0 0,2-4 0,8-13-838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3:53.6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100 230 5632,'0'0'151,"-1"0"-1,1 1 1,-1-1 0,1 0-1,-1 1 1,1-1 0,-1 0-1,1 1 1,0-1 0,-1 1-1,1-1 1,-1 1 0,1-1-1,0 1 1,-1-1 0,1 1 0,0-1-1,0 1 1,0-1 0,-1 1-1,1-1 1,0 2 0,-6 21 1381,3-8-669,-19 100 1197,12-52-1555,-41 289 2082,52-320-1665,21-67 774,-13 15-1637,-1 0 1,-2 0-1,6-23 0,8-66 0,-8 39-40,4-37-42,18-81 467,-7 81 543,-19 91-934,-3 13-155,-5 3 96,1 1-1,-1-1 0,0 0 1,1 1-1,-1-1 0,0 0 1,0 1-1,1-1 1,-1 0-1,0 1 0,0-1 1,0 1-1,1-1 0,-1 0 1,0 1-1,0-1 1,0 1-1,0-1 0,0 1 1,32 201-148,9 41 366,-39-235-132,0 0 0,0 0 0,1 0 0,0 0 0,1 0 0,7 13 0,-10-20-64,0-1 0,-1 0 0,1 1 0,-1-1 0,1 0-1,-1 0 1,1 1 0,0-1 0,-1 0 0,1 0 0,0 0 0,-1 0-1,1 0 1,0 0 0,-1 0 0,1 0 0,0 0 0,-1 0 0,1 0-1,-1 0 1,1 0 0,0-1 0,-1 1 0,1 0 0,-1 0 0,1-1-1,0 1 1,-1 0 0,1-1 0,-1 1 0,1-1 0,-1 1 0,1-1-1,-1 1 1,0-1 0,1 0 0,7-10 57,-1-1 0,-1 1 0,0-1 0,8-24 0,-4 11 53,100-211 118,-31 70-456,-70 146 188,-5 10-60,0 0-1,0 0 1,2 0 0,-1 1-1,1 0 1,0 0-1,12-13 1,-17 22 71,-1 0 1,0-1-1,1 1 0,-1 0 0,0 0 1,1-1-1,-1 1 0,1 0 0,-1 0 1,0 0-1,1-1 0,-1 1 0,1 0 1,-1 0-1,0 0 0,1 0 0,-1 0 1,1 0-1,-1 0 0,1 0 0,-1 0 1,0 0-1,1 0 0,-1 0 0,1 0 1,-1 1-1,1-1 0,-1 0 0,0 0 1,1 0-1,-1 1 0,0-1 1,1 0-1,-1 0 0,1 1 0,-1-1 1,0 0-1,0 1 0,1-1 0,-1 0 1,0 1-1,0-1 0,1 1 0,9 19-267,-10-19 278,9 29 21,-1 0-1,6 41 0,-4-16 215,44 289 231,-52-324-567,4 88-1698,-6-88 649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3:54.3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1 252 3392,'0'0'140,"1"0"0,-1 0 0,1 0 0,-1 0 1,1 0-1,-1 1 0,1-1 0,-1 0 0,1 0 0,-1 1 0,1-1 1,-1 0-1,0 0 0,1 1 0,-1-1 0,1 1 0,-1-1 0,0 0 1,0 1-1,1-1 0,-1 1 0,1 0 0,8 8 2247,-6-7-2043,2 1 9,0-1 0,0 1-1,0-1 1,0 0 0,1 0-1,-1 0 1,1-1 0,-1 0-1,1 0 1,0-1 0,8 1-1,-3-3-248,1 0 0,-1 0 0,0-1 0,0 0 0,0-1 0,0 0 0,-1-1 0,1-1 0,-1 1 0,-1-1 0,1-1 0,-1 0 0,0 0 0,0-1 0,-1 0 0,0 0 0,-1-1 0,0 0 0,0-1 0,-1 1 0,0-1 0,0-1 0,-2 1 0,1-1 0,4-15 0,-8 22-143,-1 0 0,1-1 1,-1 1-1,0-1 0,0 1 0,0 0 0,0-1 0,-1 1 1,0 0-1,0-1 0,0 1 0,0 0 0,-1 0 0,-2-5 0,3 7 11,0 0 0,-1 0 0,1 0 0,0 1-1,0-1 1,-1 0 0,1 1 0,-1-1-1,0 1 1,1 0 0,-1-1 0,0 1 0,0 0-1,0 0 1,0 0 0,0 0 0,0 1 0,0-1-1,0 0 1,0 1 0,0 0 0,0-1-1,0 1 1,0 0 0,0 0 0,-1 0 0,1 0-1,0 0 1,-4 2 0,2-1 38,-1 1 1,0 0-1,0 0 1,1 1-1,0-1 1,-1 1-1,1 0 1,0 0-1,0 0 0,1 1 1,-1-1-1,-3 5 1,-2 4 269,0 1 0,-12 20 0,11-14 80,1 0 0,0 0 0,-11 40 0,17-49-166,1 1-1,0-1 1,1 0-1,0 1 1,1-1 0,0 1-1,1-1 1,0 1-1,4 19 1,-3-25-127,0 1 0,0-1 0,1 0 0,0 0 0,0 0 0,0 0-1,1 0 1,-1-1 0,1 1 0,0-1 0,0 0 0,1 0 0,-1-1 0,1 1 0,0-1 0,0 0 0,0 0 0,6 2 0,8 3 98,1-1-1,-1-1 1,37 6-1,-40-9-92,1-1 0,0 0 0,0-1 0,21-1 0,-27-2-876,0 1 0,12-4-1,8-3-806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3:55.1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8 128 4480,'0'0'52,"-1"0"1,1 0-1,0 0 0,0-1 1,0 1-1,0 0 0,-1 0 1,1 0-1,0 0 0,0 0 1,0 0-1,-1 0 0,1 0 1,0 0-1,0 0 0,0 0 1,-1 0-1,1 0 0,0 0 1,0 0-1,0 0 0,-1 0 1,1 0-1,0 0 0,0 0 1,0 0-1,0 1 1,-1-1-1,1 0 0,0 0 1,0 0-1,0 0 0,0 0 1,0 0-1,-1 1 0,1-1 1,0 0-1,0 0 0,0 0 1,0 0-1,0 1 0,0-1 1,0 0-1,0 0 0,-1 0 1,1 1-1,0-1 0,0 0 1,0 0-1,0 0 0,0 1 1,0-1-1,0 0 0,0 0 1,0 0-1,0 0 1,0 1-1,1-1 0,-1 0 1,4 19 3218,0-6-1726,28 163 2608,20 119-2429,-47-261-1552,23 124 1277,-28-158-1430,1 1 0,-1-1 0,0 0 0,0 1 0,0-1 0,1 1 0,-1-1 0,0 0 0,0 1 0,1-1-1,-1 1 1,0-1 0,1 0 0,-1 0 0,0 1 0,1-1 0,-1 0 0,1 0 0,-1 1 0,1-1 0,-1 0 0,0 0-1,1 0 1,-1 0 0,1 1 0,-1-1 0,1 0 0,-1 0 0,1 0 0,-1 0 0,1 0 0,-1 0 0,0 0 0,1-1 0,-1 1-1,1 0 1,-1 0 0,1 0 0,-1 0 0,1 0 0,-1-1 0,0 1 0,1 0 0,-1 0 0,1-1 0,20-13 572,-18 10-570,1 0-1,-1 0 1,0 0 0,0-1 0,0 1 0,-1-1-1,3-6 1,15-43 145,-20 52-157,38-129 378,-19 59-351,4 1 1,41-93-1,56-65-617,-98 175-3099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3:55.6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198 1 5728,'-1'2'433,"1"1"-1,-1 0 1,1 0 0,-1 0-1,1-1 1,0 1 0,0 0-1,1 0 1,-1 4 0,8 29 2161,-3-18-1547,20 96 1730,15 75-641,-16 2-756,-21-91-447,-20 200 0,6-219-700,-4 0 0,-48 146 0,56-205-912,-1-2-1,-1 1 1,0-1 0,-2 0-1,-1-1 1,0 0 0,-19 21-1,19-28-2422,-23 18-1,33-28 2829,-45 35-4254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4:04.3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 1152,'9'-7'421,"-9"7"-379,0-1 1,0 1-1,0 0 1,1-1 0,-1 1-1,0 0 1,1-1-1,-1 1 1,0 0-1,1-1 1,-1 1-1,0 0 1,1-1-1,-1 1 1,0 0-1,1 0 1,-1 0-1,1 0 1,-1-1-1,1 1 1,-1 0-1,1 0 1,-1 0-1,0 0 1,1 0-1,-1 0 1,5 2 3870,8 2-569,-10 0-3035,0 0-1,-1 0 0,0 1 0,0-1 0,0 0 1,0 1-1,-1-1 0,0 1 0,0 0 1,1 6-1,-1-6-147,6 34 582,-2 0 0,-1 0-1,-2 62 1,-41 313 1107,34-392-1775,-8 26-1,-2 7 172,14-51-324,0 9 581,1-13-488,0 1 1,0-1 0,0 0 0,1 0-1,-1 1 1,0-1 0,1 0 0,-1 1-1,0-1 1,0 0 0,1 0 0,-1 0-1,0 1 1,1-1 0,-1 0 0,0 0-1,1 0 1,-1 0 0,0 0 0,1 0-1,-1 0 1,1 0 0,-1 0 0,0 0-1,1 0 1,-1 0 0,0 0 0,1 0-1,-1 0 1,1 0 0,-1 0 0,0 0-1,1-1 1,32-6 78,60-24-1,-69 22-129,2 0 0,-1 1-1,1 2 1,40-6-1,-63 12 37,11-1 57,0 0-1,0 1 0,-1 0 1,1 1-1,0 1 1,16 3-1,-29-4-232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4:04.7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77 5888,'1'-2'214,"-1"0"0,0 1 0,0-1-1,1 1 1,-1-1 0,1 1 0,0 0 0,-1-1 0,1 1 0,0-1 0,0 1 0,0 0-1,0 0 1,0-1 0,0 1 0,0 0 0,0 0 0,1 0 0,-1 0 0,2 0 0,30-16 2434,-27 14-2002,9-3-347,0 1 0,0 0 1,0 1-1,0 1 0,1 0 0,0 1 0,-1 1 0,25 1 0,-10 2-266,-1 2-1,1 1 0,43 12 0,-70-16-111,44 13-160,-17-4-3512,-20-6 1789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4:05.0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41 5408,'-11'-10'1728,"11"10"-1679,0 0 0,0 0 0,0-1 0,0 1 0,0 0 0,0 0 0,0 0 0,0-1 0,0 1 0,0 0 0,0 0 0,0-1 0,0 1 0,0 0 0,0 0 0,0 0 0,0-1 0,0 1 0,0 0 0,0 0 0,0 0 0,0-1 0,0 1 0,0 0 0,0 0 0,0 0 0,0-1 0,1 1 0,-1 0 0,0 0 0,0 0 0,0 0 0,0-1 0,0 1 0,1 0 0,-1 0 0,0 0 0,0 0 0,0 0 0,1 0 0,-1 0 0,0-1 0,0 1 0,0 0 0,1 0 0,-1 0 0,0 0 0,0 0 0,1 0 0,-1 0 0,0 0 0,1 0 0,10-3 1871,29-4 2064,16-3-1510,0 8-1978,1 1 0,0 4 0,76 12 0,-117-13-586,0 1-1,0 1 0,-1 1 0,19 7 0,4 8-3748,-16-3 1413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4:05.6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 1 4384,'0'0'171,"-1"0"1,1 0-1,0 1 0,-1-1 1,1 0-1,0 0 1,0 1-1,-1-1 0,1 0 1,0 0-1,0 1 1,-1-1-1,1 0 0,0 1 1,0-1-1,0 0 1,-1 1-1,1-1 0,0 0 1,0 1-1,0-1 1,0 1-1,0-1 0,0 0 1,0 1-1,0-1 1,0 0-1,0 1 0,0-1 1,0 1-1,0-1 1,0 0-1,1 1 0,2 21 2007,-1-10-1474,-1 25 394,-2 0 0,-5 39 0,-1 35 125,9-80-380,-1-33-752,0 0 0,0 0 0,1 0 0,-1 0 1,0 0-1,1 1 0,-1-1 0,1 0 0,2-1 0,11-13 43,-11 11-145,28-38-74,-28 39 51,0 0-1,0 0 0,0 0 0,0 1 1,1-1-1,-1 1 0,8-4 1,-11 7 44,0 0 0,0 0 0,0-1 0,0 1 0,0 0 0,0 0 0,0 0 0,0 0 0,0 0 0,0 0 0,0 0 0,0 0 0,0 1 0,0-1 0,0 0 0,0 1 0,0-1 0,0 0 0,-1 1 0,1-1 0,0 1 0,0 0 0,0-1 0,-1 1 0,1-1 0,0 1 0,-1 0 0,1 0 0,0-1 0,-1 1 0,1 0 0,-1 0 0,1 0 0,-1 0 0,0 0 0,1 1 0,1 2 93,0 0 0,-1 0 0,0 1 0,0-1 0,0 0 0,0 1 0,0 5 0,-2 0 185,0 1 0,-4 18-1,-2 11 578,7-35-767,-1-1 0,0 1 1,0-1-1,0 1 0,0-1 0,-1 0 0,1 1 0,-1-1 0,0 0 0,-1 0 0,-2 4 0,4-7-68,0 0 0,0 0 1,0 1-1,0-1 0,0 0 0,0 0 0,-1-1 0,1 1 1,0 0-1,-1 0 0,1 0 0,0-1 0,-1 1 1,1-1-1,-1 1 0,1-1 0,-1 0 0,1 0 0,-1 1 1,0-1-1,1 0 0,-1 0 0,1 0 0,-1-1 0,1 1 1,-1 0-1,1-1 0,-1 1 0,1-1 0,-1 1 0,1-1 1,-1 1-1,-1-3 0,-5-2-112,0 0-1,1-1 1,0 0 0,0-1 0,1 0-1,-11-13 1,-1-7-4243,14 20 197,3 2 1323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5:33.0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489 35 2144,'0'0'699,"9"5"1642,-8-5-2076,0 0 0,0 0 0,-1 0-1,1-1 1,0 1 0,0 0 0,0 0 0,-1-1 0,1 1 0,0 0 0,-1-1 0,1 1-1,0-1 1,-1 1 0,1-1 0,0 1 0,-1-1 0,1 1 0,0-2 0,-1 2-183,0 0 0,0-1 1,0 1-1,1-1 0,-1 1 0,0 0 1,0-1-1,0 1 0,0-1 1,0 1-1,0 0 0,0-1 1,0 1-1,0-1 0,0 1 1,0 0-1,-1-1 0,1 1 0,0-1 1,0 1-1,0 0 0,0-1 1,-1 1-1,1 0 0,0-1 1,0 1-1,-1 0 0,1-1 1,0 1-1,0 0 0,-1 0 0,1-1 1,0 1-1,-1 0 0,1 0 1,0-1-1,-1 1 0,1 0 1,-1 0-1,1 0 0,0 0 1,-2 0-1,-8-4 160,0 0 0,-1 1 0,1 1 0,-1 0 0,0 0 1,1 1-1,-1 0 0,0 1 0,0 1 0,0-1 0,0 2 0,-11 2 0,-6 2-43,-1 2-1,1 1 1,-33 16-1,41-16 35,0 1 0,1 1 0,0 0 0,-31 27 0,42-32-173,1 1 1,1 0-1,-1 0 1,1 0-1,0 1 0,1-1 1,0 1-1,0 1 1,1-1-1,0 1 0,0 0 1,1 0-1,-4 16 1,5-9 32,1 0 0,1 0 1,0 0-1,1 0 0,0 0 1,2 0-1,0 0 0,9 27 1,-6-26 94,0 0 0,1 0 1,1-1-1,1-1 0,0 1 1,1-1-1,21 23 0,-26-32-72,1-1-1,0 1 1,0-1-1,1 0 1,-1-1-1,1 0 1,0 0-1,0 0 0,14 4 1,-11-5-44,0-1-1,0 0 1,0 0 0,0-1-1,0-1 1,1 0 0,11-1-1,-2-1 95,37-7-1,-49 7-133,0 0-1,-1-1 0,1 0 0,-1 0 1,0-1-1,0 0 0,11-8 1,9-12-1588,-24 20 155,0-1 0,0 1 0,0-1 1,4-10-1,2-10-4919,0 4 2075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4:06.6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103 3 2912,'5'-3'957,"-6"6"-637,0-2-250,1-1-1,0 1 0,-1-1 1,1 0-1,0 1 1,0-1-1,0 0 1,-1 1-1,1-1 0,0 1 1,0-1-1,0 1 1,0-1-1,0 1 1,0-1-1,0 0 0,0 1 1,0-1-1,0 1 1,0-1-1,0 1 1,0-1-1,0 1 1,0-1-1,1 0 0,-1 2 1,3 1 556,1 1-1,-1 0 1,0 0 0,-1 0 0,1 0-1,-1 0 1,1 1 0,-2-1 0,1 1 0,0-1-1,-1 1 1,0 0 0,2 8 0,-2-7-257,-1 0 0,1 1 0,-1-1 0,0 0 0,-1 0 0,1 1 0,-1-1 0,0 0 1,-1 0-1,-4 11 0,4-12-413,-1 1-1,-1-1 1,1 0 0,-1 0 0,0 0 0,0 0 0,0 0 0,-1-1-1,1 0 1,-1 0 0,0 0 0,0-1 0,-1 0 0,1 0 0,-1 0-1,1-1 1,-9 3 0,-17 11-6185,21-8 3168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4:08.5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32 3072,'0'-12'8010,"5"7"-5610,-5 5-2324,1 0 0,0-1 0,-1 1 0,1 0 0,-1 0 0,1 0-1,-1 0 1,1 0 0,0 0 0,-1 0 0,1 0 0,-1 1 0,1-1 0,-1 0 0,1 0-1,-1 0 1,1 1 0,-1-1 0,1 0 0,-1 0 0,1 1 0,-1-1 0,1 0-1,-1 1 1,1-1 0,-1 1 0,11 15 942,-4-4-624,3 3-45,-1 0-1,0 0 0,-1 1 0,10 27 0,15 68 668,-5-11-322,-12-50-454,-12-33-99,1 0 1,1-1-1,0 1 0,1-1 1,13 20-1,-17-31-36,-2-3-11,0 0 0,0-1 0,0 1 0,0 0 0,0-1 0,0 1 0,1-1-1,-1 0 1,0 1 0,1-1 0,2 2 0,-2-5-53,1 1 0,-1-1 0,1 0 0,-1 0-1,1 0 1,-1 0 0,0 0 0,0-1 0,3-3 0,17-30 115,9-24 11,68-120-376,17-9 155,-113 184-188,22-30 427,-23 32-651,0 0 0,1 1-1,-1-1 1,1 1 0,0 0 0,0 0-1,0 0 1,0 0 0,4-2-1,-6 3 231,-1 1-1,1 0 0,-1 0 0,1 0 0,-1 0 1,1 0-1,-1 0 0,1-1 0,-1 1 1,0 0-1,1 0 0,-1 1 0,1-1 0,-1 0 1,1 0-1,-1 0 0,1 0 0,-1 0 0,1 0 1,-1 1-1,0-1 0,1 0 0,-1 0 0,1 1 1,-1-1-1,0 0 0,1 0 0,-1 1 0,1 0 1,2 6-2548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4:09.3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21 3392,'-12'-11'1088,"14"2"6650,3 17-6206,-3-3-1196,1 0 1,-1 0 0,0 0 0,0 0-1,1 6 1,4 40 790,-2-1-1,-3 97 1,-3-84-838,0-41-206,0-13 13,1-1 1,0 0 0,1 0-1,1 12 1,-2-20-81,0 0 1,0 0-1,0 0 1,0 1-1,0-1 1,0 0-1,0 0 1,0 0-1,0 0 1,0 1-1,0-1 1,1 0-1,-1 0 1,0 0-1,0 0 1,0 1-1,0-1 0,0 0 1,0 0-1,1 0 1,-1 0-1,0 0 1,0 0-1,0 1 1,0-1-1,1 0 1,-1 0-1,0 0 1,0 0-1,0 0 1,0 0-1,1 0 1,-1 0-1,0 0 1,0 0-1,1 0 1,7-5 346,10-17-80,-13 16-233,10-15 67,-10 14-164,0 0-1,0 0 1,1 0 0,0 1-1,0 0 1,0 0 0,1 0-1,11-6 1,-17 11 57,1 1 1,-1-1-1,1 1 0,-1 0 0,1-1 1,-1 1-1,1 0 0,-1 0 0,1 0 0,-1 0 1,1 0-1,-1 1 0,1-1 0,0 0 1,-1 1-1,0-1 0,1 1 0,-1-1 1,1 1-1,-1 0 0,0 0 0,1-1 1,-1 1-1,0 0 0,0 0 0,0 0 1,1 1-1,-1-1 0,0 0 0,-1 0 1,2 2-1,2 2 104,-1 0 0,1 0 0,-1 1 0,-1-1 0,1 1-1,2 10 1,-3-10 5,-1 1 0,0-1 0,0 0-1,0 1 1,-1-1 0,0 0 0,-1 1-1,1-1 1,-1 0 0,0 1 0,-4 11-1,4-16-76,-1 1 0,1 0-1,0-1 1,-1 1 0,1 0-1,-1-1 1,0 0 0,1 1-1,-1-1 1,0 0 0,-1 0-1,1 0 1,0 0 0,-1-1-1,1 1 1,-1 0 0,1-1 0,-1 0-1,0 0 1,1 0 0,-1 0-1,0 0 1,0 0 0,0-1-1,0 1 1,0-1 0,-4 0-1,1 0-33,-1-1 0,1 1 1,-1-1-1,1-1 0,0 1 0,-12-6 0,-17-10-3126,19 11 1459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4:09.9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104 1 5408,'0'0'1728,"6"5"1205,29 65 5739,-29-57-8256,0 1 1,-1-1-1,-1 1 1,0 0-1,0 0 1,-2 0-1,0 0 1,0 0-1,-2 26 1,0-37-415,1 15 195,-2 0 0,-4 27 0,4-39-213,-1 0 1,0 0 0,0 0 0,0 0 0,0-1 0,-1 1-1,0-1 1,0 0 0,-1 0 0,0 0 0,-4 5 0,4-6-458,0-1 1,0 1 0,0-1 0,0-1 0,-1 1-1,1 0 1,-1-1 0,-9 3 0,-3 0-3424,-20 4 1,25-7 1621,-12 6-1384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4:10.7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43 3072,'0'-3'454,"1"-25"1003,3 17 526,-4 11-1863,1 0-1,-1 0 1,0 0 0,0 0-1,1 0 1,-1 0-1,0 0 1,0 0-1,1 0 1,-1 0 0,0 0-1,1 0 1,-1 0-1,0 0 1,0 0 0,1 0-1,-1 0 1,0 0-1,1 0 1,-1 0-1,0 1 1,0-1 0,1 0-1,-1 0 1,0 0-1,0 0 1,0 1 0,1-1-1,-1 0 1,0 0-1,0 0 1,0 1-1,0-1 1,1 1 0,2 3 234,0 1 1,0-1-1,0 1 1,0 0-1,-1 0 1,0 0 0,0 0-1,0 0 1,1 7-1,7 52 1076,-7-39-912,7 143 1996,-6-79-1839,-7 116 253,2-149-1062,1-36-2319,0-15 1025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4:11.0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8 254 4640,'-7'-33'1504,"6"20"-912,2 1 24,1 0 1,0 0 0,1 0-1,1 0 1,-1 1 0,2-1-1,10-19 1,-9 21-96,1-1 0,0 2 0,1-1 0,15-13 0,-19 19-395,0 1 0,0 0-1,0 0 1,0 1 0,1-1-1,-1 1 1,1 0 0,-1 0-1,1 1 1,0-1 0,0 1-1,0 0 1,0 0 0,8 0 0,-4 1-8,0 1 0,0-1 0,0 2 0,-1-1 0,1 1 0,-1 1 0,1-1 0,-1 2 0,0-1 0,0 1 0,0 0 0,-1 0 0,1 1 0,12 12 0,-11-9 103,-1 1 0,0 0 0,-1 0 0,0 1 0,0 0 0,-1 0 0,-1 0 0,9 21 0,-12-24-131,0 0 1,-1 0 0,1 0-1,-1 0 1,-1 0 0,1 0 0,-1 0-1,0 0 1,-1 0 0,0 0-1,0 0 1,0 0 0,-1 0 0,0 0-1,-6 12 1,4-10-26,-1-1 0,-1 0-1,1 0 1,-1 0 0,-1-1 0,0 0 0,-14 13 0,15-16-417,0 1 1,-1-1 0,1 0 0,-1 0 0,1-1 0,-1 1 0,0-2 0,-1 1-1,1-1 1,-13 3 0,3-7-3686,3 1 1216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4:12.1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 2816,'1'-12'3206,"3"26"1550,45 149-532,2 94-277,-51-256-3921,0 0 0,0 0 0,1 0 0,-1 0 0,0 0 0,0 0 0,1 0 0,-1 0 0,1 0 0,-1 0 0,1 0 0,0-1 0,-1 1 0,1 0 0,0 0 0,-1 0 0,1-1 0,2 2 0,-3-1-1,1-1 1,0 0-1,0 0 0,0 1 0,0-1 1,0 0-1,0 0 0,0 0 1,0 0-1,0 0 0,0 0 1,0-1-1,0 1 0,0 0 0,0 0 1,0-1-1,0 1 0,0 0 1,0-1-1,0 1 0,0-1 1,0 1-1,-1-1 0,1 0 0,1 0 1,44-31-173,78-41 0,-122 72 163,1 0 0,-1 0 0,1 1-1,-1-1 1,0 1 0,1-1 0,-1 1-1,1 0 1,-1 0 0,1 0 0,-1 0-1,1 0 1,-1 1 0,1-1 0,-1 1-1,0-1 1,1 1 0,-1 0 0,0 0-1,1 0 1,2 3 0,-3-3 19,0 0 1,-1 0-1,1 0 0,0 1 1,-1-1-1,1 0 0,-1 1 1,0 0-1,1-1 1,-1 1-1,0 0 0,0 0 1,0-1-1,0 1 0,-1 0 1,1 0-1,0 0 0,-1 0 1,1 0-1,-1 0 1,0 0-1,0 0 0,1 0 1,-1 1-1,-1-1 0,1 2 1,-1-1 15,1 1 1,-1-1 0,0 0 0,0 0 0,0 0-1,0 0 1,-1 0 0,1 0 0,-1 0-1,0 0 1,1 0 0,-1-1 0,-1 1 0,1-1-1,0 0 1,-1 1 0,1-1 0,-1 0-1,1 0 1,-1-1 0,0 1 0,0 0 0,-6 1-1,2-1-12,-1-1 0,1 0 0,-1 0 0,1-1 0,-1 0 0,-13-2 0,-46-12-122,-1 1-677,23 2-2945,20 4-441,10 6 1576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4:16.5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306 362 1472,'0'-1'90,"-1"1"-1,1-1 1,0 0-1,0 0 1,1 1-1,-1-1 1,0 0-1,0 1 1,0-1-1,0 0 1,1 1 0,-1-1-1,0 0 1,1 1-1,-1-1 1,0 0-1,1 1 1,-1-1-1,1 1 1,-1-1 0,1 1-1,-1-1 1,1 1-1,-1-1 1,1 1-1,0-1 1,0 1 207,1-2 1396,-2 2-1651,0 0-1,0 0 1,0 0-1,0 0 1,0 0 0,0 0-1,0 0 1,0 0 0,0 0-1,0 0 1,0 0 0,1 0-1,-1 0 1,0 0 0,0 0-1,0 0 1,1 0 750,-1 0-751,0 0 1,0-1-1,0 1 1,0 0 0,0 0-1,0 0 1,0 0 0,0 0-1,-13 1 989,10 1-789,3-2-190,-1 1 1,1-1-1,-1 1 0,1-1 1,-1 0-1,1 0 0,-1 1 0,1-1 1,-1 0-1,0 0 0,1 0 1,-1 1-1,1-1 0,-1 0 1,0 0-1,1 0 0,-1 0 0,-1 0 1,-24 8 940,7 12-454,12-13-395,1 0-1,-1 0 1,1 0-1,-8 13 1,-9 13 456,-19 25 348,25-33-620,-25 28-1,25-33-79,0 1 0,-26 42 1,43-62-224,-1 0 0,0 0 1,1 1-1,-1-1 0,1 0 0,-1 1 1,1-1-1,0 0 0,0 1 1,-1-1-1,1 1 0,0-1 1,0 0-1,0 1 0,1-1 1,-1 1-1,0-1 0,0 0 1,1 1-1,-1-1 0,1 2 1,1-1 27,-1 1-1,1-1 1,-1 0 0,1 0 0,0 0 0,0 0 0,0 0 0,0 0 0,0 0 0,3 1 0,4 2 138,-1 0 0,1-1-1,0 0 1,0 0 0,11 2 0,-14-4-95,1-1 0,-1 1 1,0-1-1,0-1 0,0 1 1,1-1-1,-1 0 0,0 0 1,0-1-1,1 0 0,-1 0 1,0-1-1,0 1 0,0-1 1,0 0-1,0-1 0,-1 0 1,1 0-1,-1 0 0,0 0 1,0-1-1,0 0 0,8-7 1,1-3 8,-1-1 1,0 0-1,-2-1 1,17-27-1,-4-5-85,-2-1-1,-2-2 0,-3 0 0,19-86 0,-32 108-20,-1 0-1,-1-1 1,-2 1 0,-5-52 0,4 59 13,-1 11 42,0-1 1,-1 1-1,0 0 0,-8-18 1,11 28-62,0 1 0,0-1 0,0 1 0,0-1 0,0 1 0,0-1 0,0 1 0,-1 0 0,1-1 0,0 1 0,0-1 0,-1 1 0,1 0 0,0-1 1,0 1-1,-1 0 0,1-1 0,0 1 0,-1 0 0,1-1 0,-1 1 0,1 0 0,0 0 0,-1-1 0,1 1 0,-1 0 0,1 0 0,0 0 0,-1 0 0,1 0 0,-1 0 0,1-1 1,-1 1-1,1 0 0,-1 0 0,1 0 0,-1 1 0,1-1 0,-1 0 0,1 0 0,0 0 0,-1 0 0,1 0 0,-1 0 0,1 1 0,-1-1 0,1 0 0,0 0 0,-1 1 0,1-1 1,0 0-1,-1 1 0,1-1 0,-3 4-9,0-1 1,0 0 0,0 1 0,-2 6-1,2-5 37,-8 12-35,2 1 0,0 0-1,2 0 1,0 1 0,1 0 0,-8 38-1,7-9 166,2 1-1,2-1 0,5 65 1,-1-91-41,0 0 1,2-1 0,1 1-1,0 0 1,2-1-1,0 0 1,1-1 0,12 25-1,-15-39-56,-1-1 0,1 1-1,0-1 1,1 1 0,-1-1-1,1-1 1,0 1 0,0 0-1,1-1 1,8 5 0,-5-4-5,0 0 0,1-1 1,-1-1-1,1 1 0,0-2 0,14 3 1,-1-2 14,1-1 0,-1-2 0,1 0 0,-1-1 0,33-7 0,-46 6-27,0 0 1,-1 0-1,1-2 0,0 1 0,-1-1 0,0 0 0,0-1 0,9-6 1,-13 7 7,1 0 1,-1 0-1,8-9 1,-11 11-51,-1 0 0,0 1-1,1-1 1,-1 0 0,0 0 0,0 0 0,0 0-1,0 0 1,-1 0 0,1 0 0,-1-1 0,1 1-1,-1 0 1,1-3 0,-1 5 5,0-1 0,0 1 1,0 0-1,0-1 0,0 1 1,0 0-1,0-1 0,0 1 0,0 0 1,0-1-1,0 1 0,-1 0 0,1 0 1,0-1-1,0 1 0,0 0 0,0 0 1,0-1-1,-1 1 0,1 0 1,0 0-1,0-1 0,0 1 0,-1 0 1,1 0-1,0 0 0,0-1 0,-1 1 1,1 0-1,-1 0 0,-9 2-108,-9 12-100,14-8 202,-1 1-43,1 0 0,0 0 0,-7 11 1,11-16 55,0 0 0,0 0 0,0 0 0,1-1-1,-1 1 1,0 0 0,1 0 0,0 0 0,-1 0 0,1 0 0,0 0 0,0 0 0,0 0 0,0 0 0,1 0 0,-1 0 0,0 0 0,1 0 0,-1 0 0,1-1 0,2 5 0,-2-3 18,1-1 0,0 1 0,0 0 0,0-1 0,0 1-1,0-1 1,1 0 0,2 3 0,-3-4-2,0 0 0,-1 0 0,1-1 0,0 1 0,0 0-1,0-1 1,0 1 0,-1-1 0,1 0 0,0 0 0,0 1 0,0-1 0,0-1 0,0 1-1,2 0 1,0-1-10,0 1 1,-1-1-1,1 1 0,-1-1 0,1 0 0,-1 0 0,1-1 0,-1 1 1,0-1-1,0 0 0,1 1 0,-1-2 0,0 1 0,-1 0 1,1 0-1,0-1 0,3-4 0,-2 0 8,-1 1 0,0 0 1,-1-1-1,1 0 0,1-8 1,-3 12-9,-1 0 1,1 1-1,-1-1 1,0 0-1,0 0 1,0 1-1,0-1 1,-1 0-1,1 0 1,-1 1-1,1-1 1,-1 0-1,0 1 1,0-1-1,0 1 1,-1-1-1,-1-3 1,-5-8-133,7 12 113,0-1 0,0 1 0,0 0 0,0 1 0,0-1 0,0 0 0,0 0 0,-1 0 0,1 1 0,-1-1 0,1 1 0,-1-1 0,0 1 0,1-1 0,-1 1 0,0 0 0,0 0 0,0 0 0,0 0 0,-3-1 0,1 2-11,0-1 0,0 1 0,0 0 1,0 0-1,1 0 0,-1 1 0,0-1 0,0 1 0,0 0 1,-4 2-1,-6 1-106,5 1 37,9-5 86,0 0 0,0 0 1,0 0-1,0 0 0,0 0 0,0 0 1,0 0-1,0 0 0,0 0 0,0 0 1,0 0-1,1 0 0,-1 0 0,0 0 1,0 0-1,0 0 0,0 0 0,0 0 1,0 1-1,0-1 0,0 0 0,0 0 0,0 0 1,0 0-1,0 0 0,0 0 0,0 0 1,0 0-1,0 0 0,0 0 0,0 1 1,0-1-1,0 0 0,0 0 0,0 0 1,0 0-1,0 0 0,0 0 0,0 0 1,0 0-1,0 0 0,0 0 0,0 1 1,0-1-1,0 0 0,0 0 0,0 0 0,0 0 1,0 0-1,0 0 0,-1 0 0,1 0 1,0 0-1,0 0 0,0 0 0,0 0 1,0 0-1,0 0 0,0 0 0,0 0 1,0 0-1,0 0 0,0 0 0,-1 0 1,1 0-1,0 0 0,0 0 0,1 0-68,0-1 53,0 0 23,0 0-1,1 0 1,-1 0-1,0 0 1,1 1 0,-1-1-1,1 0 1,-1 1 0,1-1-1,0 1 1,-1-1 0,1 1-1,-1 0 1,1 0-1,0 0 1,-1 0 0,1 0-1,0 0 1,2 1 0,12-2-44,-6-1 60,1-1 0,-1 0 0,0-1 0,17-9 0,8-2 86,-8 4-21,2 2 0,-1 1 0,58-9 0,-81 17-80,-1-1 0,0 1 0,0 0 0,1 1 0,-1-1 1,0 1-1,0 0 0,1 0 0,-1 0 0,0 1 0,0-1 0,0 1 0,-1 0 0,1 0 1,0 1-1,3 2 0,-4-3-6,-1 0 0,0 1 1,1-1-1,-1 1 0,0-1 1,0 1-1,-1 0 0,1 0 1,0 0-1,-1 0 0,0 0 1,0 0-1,0 1 0,0-1 1,0 0-1,0 0 0,-1 1 1,0-1-1,0 1 0,0 4 1,-2 5 66,-1-1 1,0 1-1,-1 0 1,0-1-1,-11 23 1,5-13 142,10-23-208,0 1 1,0 0 0,0 0-1,1 0 1,-1 0-1,0 0 1,0 0-1,0 0 1,0 0-1,1 0 1,-1 0 0,0-1-1,0 1 1,0 0-1,0 0 1,1 0-1,-1 0 1,0 0-1,0 0 1,0 0 0,1 0-1,-1 1 1,0-1-1,0 0 1,0 0-1,0 0 1,1 0-1,-1 0 1,0 0-1,0 0 1,0 0 0,0 0-1,0 0 1,1 1-1,-1-1 1,0 0-1,0 0 1,0 0-1,0 0 1,0 0 0,0 1-1,0-1 1,1 0-1,-1 0 1,0 0-1,0 0 1,0 1-1,0-1 1,0 0 0,0 0-1,0 0 1,0 0-1,0 1 1,0-1-1,0 0 1,0 0-1,0 0 1,0 1 0,0-1-1,0 0 1,0 0-1,0 0 1,0 0-1,-1 1 1,1-1-1,0 0 1,0 0-1,0 0 1,0 1 0,19-10-109,-12 6 86,62-30 78,-49 22-55,1 1 0,0 1 0,38-11 0,-56 19-12,1 0 0,-1 1 0,1-1 0,-1 1 0,0-1 0,1 1 0,-1 1 0,1-1 0,-1 0 0,1 1-1,-1-1 1,6 3 0,-6-1 13,0-1 0,-1 1 0,1 0 0,-1 0-1,1 0 1,-1 0 0,0 1 0,0-1 0,0 1-1,0-1 1,0 1 0,0 0 0,2 4 0,2 7 68,-1 0 1,6 19-1,-4-8-31,-5-14-5955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4:16.9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 8 6656,'-5'-8'3008,"10"16"-96,-5-4-928,0 7-1120,-5 6 543,5 0-831,-10-6-224,7 4-224,-7-2-32,10 2-64,-3-3 64,3 5-64,-5-6-1632,5 6 865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4:17.2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62 1 6304,'0'0'2032,"1"5"-1238,0 5 83,0 0 0,-1 0-1,0 0 1,0 0 0,-1 1-1,-1-1 1,-2 12 0,-12 40 1469,-7 69 1,13-35-2187,2 103 0,9-158 10,11 69 1,-11-102-379,1-1-1,0 0 1,1 0 0,4 10-1,-1-2-2733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5:34.1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82 133 4384,'0'0'159,"0"0"0,-1 0 1,1 0-1,0 0 0,-1 0 0,1 0 1,0 0-1,0 0 0,-1 0 0,1 0 1,0 0-1,0 0 0,-1 0 0,1 1 0,0-1 1,0 0-1,-1 0 0,1 0 0,0 0 1,0 0-1,-1 1 0,1-1 0,0 0 1,0 0-1,0 0 0,-1 0 0,1 1 1,0-1-1,0 0 0,0 0 0,0 1 1,0-1-1,-1 0 0,1 0 0,0 1 1,0-1-1,0 0 0,0 0 0,0 1 1,0-1-1,0 0 0,0 0 0,0 1 1,0-1-1,0 0 0,0 1 0,-3 23 1014,1-4-161,-33 178 1579,24-121-2030,-12 107 756,24-151 550,-1-44-1265,1-9-372,1-1-1,9-39 1,-1 13-124,13-65 153,-3 15-49,1 18 60,-1 4 154,-6 15-46,-14 60-384,0 0-1,0 0 0,0 0 1,0 0-1,0 0 1,0 0-1,0 0 0,0 0 1,0 1-1,0-1 1,1 0-1,-1 0 0,0 0 1,0 0-1,0 0 1,0 0-1,0 0 0,0 0 1,0 0-1,0 0 1,0 0-1,1 0 0,-1 0 1,0 0-1,0 0 0,0 0 1,0 0-1,0 0 1,0 0-1,0 0 0,0 0 1,1 0-1,-1 0 1,0 0-1,0 0 0,0 0 1,0 0-1,0 0 1,0 0-1,0 0 0,0 0 1,0 0-1,0 0 0,1 0 1,-1-1-1,0 1 1,0 0-1,0 0 0,0 0 1,0 0-1,0 0 1,0 0-1,0 0 0,0 0 1,0 0-1,0 0 1,0-1-1,0 1 0,0 0 1,0 0-1,0 0 1,0 0-1,0 0 0,0 0 1,0 0-1,0-1 0,5 15-83,4 21 170,36 130-112,-37-140 112,-2-8 36,-3-4 30,1 0 1,1 0-1,0-1 1,13 23-1,-18-35-124,1 1 1,-1-1-1,1 1 1,-1-1-1,1 1 1,-1-1-1,1 1 1,0-1-1,-1 1 0,1-1 1,0 0-1,-1 1 1,1-1-1,0 0 1,-1 0-1,1 1 1,0-1-1,-1 0 0,1 0 1,0 0-1,0 0 1,-1 0-1,1 0 1,0 0-1,-1 0 1,1 0-1,0-1 0,0 1 1,-1 0-1,1 0 1,0 0-1,-1-1 1,1 1-1,0-1 1,-1 1-1,1 0 1,0-1-1,3-2 39,0-1 1,0 1-1,0-1 1,3-4 0,-5 7-44,6-9 20,-1-1 1,0 1-1,9-22 1,0 3 4,123-236-38,-112 217-341,-22 40 96,-5 8 238,0 0-1,0 0 1,0 0-1,0 0 1,0 0-1,0-1 1,0 1 0,0 0-1,0 0 1,0 0-1,1 0 1,-1 0-1,0 0 1,0 0-1,0 0 1,0 0-1,0 0 1,0 0-1,0 0 1,0 0 0,0 0-1,0 0 1,0 0-1,1 0 1,-1 0-1,0 0 1,0 0-1,0 0 1,0 0-1,0 0 1,0 0-1,0 0 1,0 0 0,0 0-1,1 0 1,-1 0-1,0 0 1,0 0-1,0 0 1,0 0-1,0 0 1,0 0-1,0 0 1,0 0-1,0 0 1,0 0 0,0 0-1,0 1 1,0-1-1,0 0 1,1 0-1,-1 0 1,0 0-1,4 8-144,1 9-21,26 100 355,27 201 90,-53-278-511,6 31 971,-9-32-5762,-2-42 2331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4:17.6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 27 5888,'-19'-6'1898,"15"5"-1135,9 2 2224,61 12 3634,0-6-3368,-29-6-3035,0-2 0,0-1 0,52-10 0,-37-1-2824,-19 4-1908,-10 4 1640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4:21.1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301 489 1664,'-1'0'60,"1"-1"0,0 1 0,0-1 0,0 1 1,0-1-1,0 1 0,0-1 0,0 1 0,0-1 0,1 1 0,-1-1 0,0 1 0,0-1 0,0 1 1,0-1-1,1 1 0,-1-1 0,0 1 0,0 0 0,1-1 0,-1 1 0,0-1 0,1 1 1,-1 0-1,0-1 0,1 1 0,-1 0 0,1 0 0,-1-1 0,1 1 0,-1 0 0,1 0 1,-1-1-1,0 1 0,1 0 0,-1 0 0,2 0 0,-2 0 147,1 0 0,-1 0 0,1 0 0,-1-1-1,1 1 1,-1 0 0,0 0 0,1 0 0,-1-1 0,1 1-1,-1 0 1,1 0 0,-1-1 0,0 1 0,1 0 0,-1-1 0,0 1-1,1-1 1,-1 0 0,1 1-116,-1-1 1,0 1-1,0 0 0,0-1 0,0 1 0,1-1 1,-1 1-1,0-1 0,0 1 0,0-1 1,0 1-1,0-1 0,0 1 0,0-1 1,0 1-1,-1-1 0,1 1 0,0-1 0,0 1 1,0 0-1,0-1 0,-1 1 0,1-1 1,0 1-1,0-1 0,-1 1 0,1 0 0,0-1 1,-1 1-1,1 0 0,0-1 0,-1 1 1,1 0-1,0 0 0,-1-1 0,1 1 1,-1 0-1,1 0 0,-1 0 0,0-1 0,-1 0 89,1 1 0,-1-1-1,0 1 1,0-1-1,0 1 1,0 0-1,0 0 1,0 0-1,-2 0 1,-4 1-1,0 1-1,1 0 1,-1 0-1,1 0 1,0 1-1,-1 1 1,1-1 0,0 1-1,1 0 1,-1 0-1,1 1 1,0 0 0,-11 11-1,-1 5 137,1 0-1,-24 40 1,16-23 107,24-36-403,-13 17 238,1 1-1,1 0 1,1 0-1,-15 39 1,25-56-209,1-1 1,-1 1-1,0 0 1,1 0-1,0-1 1,-1 1-1,1 0 1,0 0-1,0 0 1,1-1-1,-1 1 0,1 0 1,-1 0-1,1-1 1,1 4-1,-1-5-21,0 1-1,0-1 1,0 0-1,0 0 0,0 0 1,0 0-1,0 0 1,1 0-1,-1 0 0,0 0 1,1 0-1,-1 0 0,0-1 1,1 1-1,-1-1 1,1 1-1,-1-1 0,1 1 1,-1-1-1,1 0 1,-1 0-1,1 0 0,0 0 1,-1 0-1,1 0 1,-1 0-1,3-1 0,4-1 55,0 0-1,0 0 0,0-1 0,-1 0 0,1 0 1,10-7-1,-3 1-82,8-2 73,-1-1-1,-1-1 1,0-1-1,-1-1 1,-1-1-1,0-1 1,-1 0-1,21-27 1,-10 2-58,-2-1 0,-1-2-1,-3 0 1,34-94 0,-49 114-47,0 0 0,-2-1 1,-1 0-1,-1 0 0,1-38 0,-5 49-24,-1-1 0,-4-23 0,3 32 22,1 1 1,-1 0-1,0 0 0,0 0 0,-1 0 1,0 1-1,0-1 0,-7-10 0,9 15 9,0-1 0,0 1-1,0 0 1,-1 0 0,1-1 0,0 1-1,-1 0 1,1 0 0,-1 0-1,1 1 1,-1-1 0,1 0-1,-1 0 1,0 1 0,1-1 0,-1 1-1,0 0 1,0-1 0,1 1-1,-1 0 1,0 0 0,0 0-1,1 0 1,-1 0 0,0 0 0,0 1-1,1-1 1,-1 1 0,0-1-1,1 1 1,-1 0 0,0-1-1,1 1 1,-1 0 0,-1 2 0,-4 1-8,1 2 1,0-1 0,0 0 0,1 1 0,0 0 0,-7 10 0,1 1 75,1 0-1,1 0 1,0 1-1,1 1 1,1-1-1,-8 36 1,-10 115 479,21-132-391,1 3 10,1 0 0,8 79-1,-5-110-80,0-1 0,1 0-1,0 0 1,0 0 0,1 0-1,0 0 1,0 0-1,1-1 1,0 1 0,0-1-1,1 0 1,0 0 0,0-1-1,1 0 1,0 0 0,0 0-1,0 0 1,1-1 0,0 0-1,0 0 1,0-1-1,0 0 1,1 0 0,-1-1-1,17 5 1,-4-3 19,0-1 0,0-1 0,0-1 0,1 0-1,-1-2 1,1 0 0,-1-1 0,0-1 0,1-1 0,-1-1 0,27-9 0,-42 11-63,1-1 1,-1 1-1,0-1 1,0 0-1,0 0 1,0-1-1,0 1 1,-1-1-1,0 0 1,1-1-1,-1 1 1,-1-1-1,1 1 1,-1-1 0,0 0-1,0-1 1,0 1-1,-1 0 1,0-1-1,0 1 1,0-1-1,-1 0 1,1 0-1,-1 0 1,-1 1-1,1-1 1,-1 0-1,-1-11 1,1 17-16,-1-5-27,0 1 1,1-1-1,-2 1 0,1 0 0,-4-9 1,5 13 14,-1-1 0,1 0 0,-1 0 1,1 1-1,-1-1 0,1 1 0,-1-1 1,0 0-1,1 1 0,-1-1 0,0 1 0,1-1 1,-1 1-1,0 0 0,0-1 0,1 1 0,-1 0 1,0-1-1,0 1 0,0 0 0,1 0 1,-1 0-1,0 0 0,0 0 0,0 0 0,0 0 1,1 0-1,-1 0 0,0 0 0,0 0 1,0 0-1,0 1 0,1-1 0,-1 0 0,0 1 1,0-1-1,1 0 0,-1 1 0,0-1 1,0 1-1,0 0 0,-3 3-6,0-1-1,0 1 1,1 0-1,0 0 1,-1 0 0,1 0-1,1 0 1,-1 1-1,1-1 1,0 1 0,-3 6-1,1 2 24,0 0-1,0-1 1,-2 21-1,5-29 34,1-1 0,0 0-1,0 0 1,0 1 0,0-1-1,0 0 1,1 0-1,-1 1 1,1-1 0,0 0-1,0 0 1,0 0 0,0 0-1,1 0 1,-1 0 0,1 0-1,0-1 1,0 1 0,0 0-1,0-1 1,0 0 0,0 1-1,1-1 1,-1 0 0,1 0-1,0 0 1,-1-1-1,1 1 1,0-1 0,0 1-1,0-1 1,0 0 0,0 0-1,1 0 1,-1-1 0,0 1-1,0-1 1,7 1 0,1-3 1,-1 1 1,1-2-1,0 1 1,-1-1-1,1-1 0,-1 0 1,17-9-1,8-3-9,-17 9-20,-11 3-23,1 1 1,-1 0-1,1 1 0,-1-1 0,1 1 0,0 1 0,9-1 0,-17 2 11,1 0 0,-1 0 0,1 0-1,0 0 1,-1 0 0,1 0-1,-1 0 1,1 0 0,-1 0 0,1 1-1,0-1 1,-1 0 0,1 0 0,-1 1-1,1-1 1,-1 0 0,1 1 0,-1-1-1,0 0 1,1 1 0,-1-1 0,1 1-1,-1-1 1,0 1 0,1-1 0,-1 1-1,0-1 1,0 1 0,1-1 0,-1 1-1,0-1 1,0 1 0,0-1 0,0 1-1,1 0 1,-1-1 0,0 2 0,-4 23-107,3-20 151,-139 548 61,123-507 527,15-41-424,3-7 15,4-13 134,35-144-61,-16 62-125,73-186 0,-70 221-69,41-67-1,-57 109-159,-8 15 31,0-1 0,0 0 0,1 1 1,0 0-1,5-5 0,-9 10 10,0-1 0,1 1 0,-1 0 0,0-1 0,1 1 0,-1 0 0,1 0 0,-1-1 0,0 1 0,1 0 0,-1 0 0,1 0 0,-1-1 0,1 1 0,-1 0 0,0 0 0,1 0 0,-1 0 0,1 0 0,-1 0-1,1 0 1,-1 0 0,1 0 0,-1 0 0,1 0 0,-1 0 0,1 1 0,0-1 0,0 1 17,0-1-1,0 1 0,0 0 1,0 0-1,0 0 1,0 0-1,0 0 1,0 0-1,-1 0 0,2 2 1,3 5 44,-1 0 0,4 13 0,-4-12-301,4 10 152,-4-13 97,-1 0 0,0 1 0,-1-1 0,0 1 0,0-1 0,0 1 0,0 0 0,-1-1 0,-1 1 0,1 0 0,-1 14 0,-1-16 20,0 0 1,0 0-1,0 0 1,-1 1-1,1-1 0,-1 0 1,-1-1-1,1 1 1,-1 0-1,0-1 0,0 1 1,0-1-1,0 0 1,-1 0-1,1 0 0,-7 4 1,8-6 15,-4 3 7,1-1 0,-1 0 0,0 0 0,0 0 1,-1-1-1,1 0 0,-1 0 0,0 0 0,-7 1 1,-16-1 3,-1-2 0,1 0 0,-1-3 1,-41-6-1,44 4 200,19 1-310,9 3 68,0 0 1,0 0 0,0 0-1,0 0 1,0 0-1,0 0 1,0 0-1,-1 0 1,1 0-1,0 0 1,0 0 0,0 0-1,0 0 1,0 0-1,0 0 1,0 0-1,0 0 1,0 0 0,0 0-1,0 0 1,0 0-1,0 0 1,0 0-1,0 0 1,0 0-1,0 0 1,0 0 0,-1 0-1,1 0 1,0-1-1,0 1 1,0 0-1,0 0 1,0 0-1,0 0 1,0 0 0,0 0-1,0 0 1,0 0-1,0 0 1,0 0-1,0 0 1,0 0 0,0 0-1,0 0 1,0 0-1,0 0 1,0-1-1,0 1 1,0 0-1,0 0 1,0 0 0,0 0-1,0 0 1,0 0-1,0 0 1,0 0-1,1 0 1,-1 0-1,0 0 1,0 0 0,0 0-1,0 0 1,0 0-1,0 0 1,0 0-1,0 0 1,0 0 0,10-5-79,0 1 1,1 1-1,-1 0 1,1 0-1,13-1 1,59-2 144,-50 4-48,44-2 25,46-4-48,-99 5 104,-1-1 0,1-1 1,24-9-1,-26 5-52,0-1-1,-1-1 1,25-18-1,-39 24 17,3-1-51,-1 0 1,-1-1-1,1 0 0,-1 0 1,-1-1-1,10-11 0,-15 16 0,0 1 0,0-1 0,0 0 0,-1 1 0,1-1 1,-1 0-1,0 0 0,0 0 0,0 0 0,0 0 0,0 0 0,-1 0 0,1 0 0,-1-1 0,0 1 0,0 0 0,0 0 0,0 0 0,-1 0 0,1 0 1,-1-1-1,0 1 0,0 0 0,0 0 0,-2-4 0,2 6-18,1 0 0,-1 0 0,1 0-1,-1 0 1,0 1 0,1-1 0,-1 0 0,0 0 0,0 1 0,1-1 0,-1 0 0,0 1-1,0-1 1,0 1 0,0-1 0,0 1 0,0 0 0,0-1 0,0 1 0,0 0 0,0 0-1,-1-1 1,0 1-11,0 1 0,0-1 0,0 0 0,0 1 0,0-1 0,0 1 0,0-1 0,1 1 0,-1 0 0,0 0 0,-1 1 0,-2 1 4,0 1 0,0-1-1,0 1 1,1 0-1,0 1 1,0-1 0,-4 6-1,-3 8-35,0 1-1,1 0 1,2 0 0,-8 23-1,15-40 62,0 1-1,1-1 0,-1 0 0,1 0 1,0 0-1,0 1 0,0-1 0,0 0 1,0 0-1,0 0 0,0 1 1,1-1-1,-1 0 0,1 0 0,0 0 1,-1 0-1,1 0 0,0 0 0,0 0 1,0 0-1,2 2 0,-1-2 17,-1-1 0,0 0 0,1 1 1,-1-1-1,1 0 0,0 0 0,-1 0 0,1 0 0,0-1 0,0 1 0,-1 0 0,1-1 0,0 1 0,0-1 0,0 1 0,0-1 0,0 0 0,-1 0 0,1 0 1,0 0-1,0 0 0,0-1 0,0 1 0,3-1 0,85-28 166,-14 3-245,-25 9 54,-35 11-8,0 0-1,1 1 1,0 1 0,0 0-1,28-1 1,-43 4-11,0 1 0,-1 0 1,1 0-1,0 0 0,0 1 0,0-1 0,0 0 0,-1 1 0,1-1 0,0 1 0,0-1 1,-1 1-1,1 0 0,-1 0 0,1 0 0,0 0 0,-1 0 0,0 0 0,1 0 0,-1 1 1,0-1-1,1 0 0,-1 1 0,0-1 0,0 1 0,1 2 0,-1-2 27,0 1-1,-1-1 0,0 0 0,1 1 1,-1-1-1,0 1 0,0-1 0,0 0 1,-1 1-1,1-1 0,0 1 0,-1-1 1,0 0-1,1 1 0,-1-1 0,0 0 1,0 0-1,-2 3 0,-7 16 172,9-14 35,1-7-198,0 1 0,0-1 0,0 0 0,1 0 0,-1 0-1,0 0 1,0 0 0,0 0 0,1 0 0,-1 0 0,0 0 0,0 0 0,0 0 0,1 0 0,-1 0 0,0 0 0,0 0 0,0 0 0,0 0 0,1 0 0,-1 0 0,0 0 0,0 0-1,0 0 1,1 0 0,-1 0 0,0 0 0,0 0 0,0-1 0,0 1 0,1 0 0,-1 0 0,0 0 0,0 0 0,0-1 0,24-12-57,-10 5 102,20-14 0,47-38-17,-81 59-57,1 1 1,-1-1-1,1 1 0,-1-1 0,1 1 0,0-1 1,0 1-1,-1-1 0,1 1 0,0 0 0,-1-1 1,1 1-1,0 0 0,0 0 0,0 0 1,-1-1-1,1 1 0,0 0 0,0 0 0,0 0 1,-1 0-1,1 1 0,0-1 0,0 0 0,0 0 1,-1 0-1,1 0 0,0 1 0,0-1 0,-1 0 1,1 1-1,0-1 0,-1 1 0,2 0 0,-1 1 13,0 0 0,0-1 0,0 1 0,0 0 0,0 0-1,-1 0 1,1 0 0,0 0 0,-1 0 0,0 0-1,1 3 1,4 46-456,-5-49 475,0 0 1,0 1 0,0-1-1,0 0 1,1 0 0,-1 0 0,0 0-1,1 0 1,0 0 0,-1 0-1,1 0 1,0 0 0,0 0 0,0 0-1,0 0 1,1-1 0,-1 1-1,0 0 1,1-1 0,1 3 0,0-3 4,-1 0 1,0 0 0,0 0 0,1 0 0,-1 0 0,0-1 0,1 1 0,-1-1 0,1 0-1,-1 0 1,1 1 0,-1-1 0,1-1 0,-1 1 0,1 0 0,-1-1 0,3 0 0,33-10 63,-1-1 0,35-18 0,-12 6-30,-18 8-66,126-55-113,-158 65 64,-17 15-101,-15 9 198,-63 35-250,20-14 125,64-39 91,-28 21 121,27-20-127,0 1 0,0 0 0,1-1 0,-1 1 0,1 0 1,-1 0-1,1 0 0,0 0 0,-1 0 0,1 0 0,-1 5 1,2-7 3,0 1 1,-1-1-1,1 1 1,0 0-1,0-1 1,0 1-1,0-1 1,0 1-1,0 0 1,0-1-1,1 1 1,-1-1-1,0 1 1,0 0-1,0-1 1,0 1-1,1-1 1,-1 1-1,0-1 1,1 1-1,-1-1 1,0 1-1,1-1 1,-1 1-1,1-1 1,-1 0-1,0 1 1,1-1-1,-1 1 1,1-1-1,-1 0 1,1 0-1,0 1 1,-1-1-1,1 0 1,-1 0-1,1 0 1,-1 1-1,1-1 1,0 0-1,-1 0 1,2 0-1,2 0 45,1 0-1,0 0 1,0 0-1,5-1 1,-8 1-30,16-3 2,0-1-1,-1-1 1,1-1 0,-1 0-1,0-1 1,-1 0 0,28-18-1,-34 18-15,0-1 0,0 0 0,-1 0 0,0-1 0,-1 0-1,0-1 1,-1 0 0,1 0 0,-2 0 0,0-1 0,0 0 0,5-15 0,11-31 46,22-95 0,-2-61 71,-40 203-117,3-28-164,-5 36 136,0-1 0,0 0-1,0 1 1,-1-1-1,1 0 1,-1 1 0,1-1-1,-1 1 1,0-1-1,-2-4 1,3 7 16,-1-1 1,1 1-1,0 0 1,-1-1-1,1 1 1,0-1-1,-1 1 0,1 0 1,-1-1-1,1 1 1,0 0-1,-1 0 1,1-1-1,-1 1 1,1 0-1,-1 0 1,1 0-1,-1 0 1,1 0-1,-1 0 0,1 0 1,-1-1-1,1 1 1,-1 1-1,0-1 1,1 0-1,-1 0 1,1 0-1,-1 0 1,1 0-1,-1 0 0,1 1 1,-1-1-1,1 0 1,0 0-1,-1 1 1,1-1-1,-1 0 1,1 1-1,-1-1 1,-1 2-29,-1 0 0,1 0 0,0 0 1,0 1-1,-4 3 0,-3 11 14,1-1-1,1 1 0,0 0 0,1 1 1,-5 25-1,6-27 22,-33 164 124,34-145-90,1 0 0,2 0 1,3 41-1,-1-60-33,2 0 1,0-1-1,0 1 1,2-1-1,-1 0 0,2 0 1,0-1-1,15 25 1,-7-22-1158,3-2 310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4:23.1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338 110 3392,'0'0'94,"-1"0"1,1 0-1,0 0 0,0 0 0,-1 0 1,1 0-1,0-1 0,-1 1 1,1 0-1,0 0 0,0 0 1,-1-1-1,1 1 0,0 0 1,0 0-1,0 0 0,-1-1 1,1 1-1,0 0 0,0 0 0,0-1 1,0 1-1,0 0 0,0-1 1,-1 1-1,1 0 0,0-1 1,0 1-1,0 0 0,0 0 1,0-1-1,0 1 0,0 0 1,0-1-1,0 0-7,0 1 0,1 0 0,-1-1 0,0 1-1,0-1 1,-1 1 0,1 0 0,0-1 0,0 1 0,0 0 0,0-1 0,0 1 0,0 0 0,0-1 0,-1 1 0,1 0 0,0-1-1,0 1 1,0 0 0,-1-1 0,1 1 0,0 0 0,0 0 0,-1-1 0,1 1 0,0 0 0,-1 0 0,1-1 0,0 1 0,-1 0-1,1 0 1,0 0 0,-1 0 0,1 0 0,-1 0 0,0-1 0,-37 4 1120,1 1 0,-58 14-1,62-12-975,22-4-187,-1 0 24,-1 1-1,1 0 1,0 1 0,-13 5-1,23-8-40,0 0 0,0 0 0,0 0 0,0 0 0,0 0 0,0 1 0,0-1 0,1 1-1,-1-1 1,0 1 0,1 0 0,-1-1 0,1 1 0,0 0 0,-1 0 0,1 0-1,0 0 1,0 0 0,0 0 0,1 1 0,-1-1 0,0 0 0,1 0 0,-1 1-1,1-1 1,0 0 0,0 0 0,0 1 0,0 2 0,1-3 9,0 0 0,0 0-1,-1 0 1,1 0 0,0 0 0,1 0 0,-1-1-1,0 1 1,1 0 0,-1-1 0,1 1 0,-1 0-1,1-1 1,0 0 0,-1 1 0,1-1 0,0 0 0,0 0-1,0 0 1,0 0 0,3 0 0,5 3 187,1 0-1,18 3 1,-13-4-47,0-1 0,0 0 0,0-1 0,0 0 0,0-2 0,0 0 0,0 0 0,0-2 0,-1 0 0,1 0 0,-1-2 0,28-11 0,-38 13-152,-1 1 0,0-2 0,1 1 0,-1 0 1,0-1-1,0 0 0,-1 0 0,1 0 0,-1 0 1,0 0-1,0-1 0,0 0 0,1-4 0,-3 7-36,0 0 1,0 0-1,0 0 0,0 0 0,-1 1 0,1-1 0,-1 0 0,0 0 0,1 0 0,-1 0 1,0 0-1,0 0 0,0 0 0,0 0 0,-1 0 0,1 0 0,0 0 0,-1 0 0,0 0 1,1 0-1,-1 0 0,0 0 0,0 0 0,0 1 0,0-1 0,0 0 0,-1 1 0,1-1 1,0 1-1,-1-1 0,1 1 0,-1 0 0,1-1 0,-1 1 0,0 0 0,-2-1 0,-1 0-36,0 1 0,0 0 0,0 0 0,1 0 0,-1 0 0,0 1 0,0 0 0,0 0 0,-1 0 0,2 1 0,-1 0 0,0 0 0,0 0 0,0 0 0,-8 4 0,10-1 405,9-1-50,10-2 16,5-3-82,0 0 0,0-1-1,-1-1 1,1-1 0,29-12 0,4 0 261,-10 4-94,103-24 442,-140 36-828,19-4 115,38-2 0,-56 7-115,-1 0 0,0 0 0,0 1 0,0 0 1,0 0-1,1 1 0,-1-1 0,-1 1 0,1 1 0,8 4 0,-13-7-15,-1 1 1,0-1-1,0 1 0,0-1 0,0 1 1,0 0-1,0 0 0,0 0 0,0-1 1,0 1-1,0 0 0,-1 0 0,1 0 1,0 0-1,-1 1 0,1-1 1,-1 0-1,1 0 0,-1 0 0,1 0 1,-1 1-1,0-1 0,1 0 0,-1 0 1,0 1-1,0-1 0,0 0 1,0 0-1,0 1 0,0-1 0,0 0 1,-1 0-1,1 1 0,0-1 0,-1 0 1,1 0-1,-1 0 0,1 0 0,-1 0 1,0 1-1,1-1 0,-3 1 1,-2 5-4,-1 0 1,0-1 0,0 0-1,-13 10 1,14-12 64,0 0-45,-5 5 4,-1-1 1,0 0 0,0-1-1,0 0 1,-1 0 0,-14 5-1,22-8 385,4-4-408,0 0-1,0 0 1,0 1-1,0-1 1,1 0-1,-1 0 1,0 0-1,0 0 1,0 0-1,0 0 1,0 0-1,0 0 1,0 0-1,0 0 1,1 0-1,-1 0 1,0 0-1,0 0 1,0 0-1,0 1 1,0-1-1,0 0 1,0 0-1,1 0 1,-1 0-1,0 0 1,0 0-1,0-1 1,0 1-1,0 0 1,0 0-1,1 0 1,-1 0-1,0 0 1,0 0-1,0 0 1,0 0-1,0 0 1,0 0 0,0 0-1,0 0 1,1 0-1,-1 0 1,0 0-1,0-1 1,0 1-1,0 0 1,31-17 112,1 2-1,39-13 1,-32 12-94,-30 13-11,-1-1-6,1 1-1,0 0 1,0 0-1,14-2 1,-21 5 8,1 0 0,-1 0 1,0 0-1,1 0 0,-1 0 0,1 1 1,-1-1-1,0 1 0,1-1 0,-1 1 1,0 0-1,0 0 0,0 0 1,1 0-1,-1 0 0,0 1 0,0-1 1,-1 0-1,1 1 0,0 0 0,0-1 1,2 4-1,4 6 65,-1 1 1,12 24-1,-15-26 77,1-1 1,0 0-1,0 0 1,1 0-1,0-1 1,14 15-1,-19-22-140,0 0-1,1 0 1,-1 0 0,0 0-1,1 0 1,-1 0-1,1-1 1,-1 1 0,1-1-1,-1 1 1,1-1-1,-1 1 1,1-1 0,-1 0-1,1 0 1,0 0-1,-1 0 1,1 0 0,0 0-1,-1 0 1,1 0-1,-1-1 1,1 1 0,2-2-1,2-1-1458,1 0-1,-1 0 1,0-1 0,8-6-1,2-1-5835,2 2 3338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4:25.8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333 7 2720,'0'0'36,"0"-1"-1,1 1 1,-1 0 0,0-1-1,0 1 1,0 0 0,0-1-1,0 1 1,1 0 0,-1 0-1,0-1 1,0 1 0,0 0-1,1 0 1,13-3 12257,-17 5-13596,-7 8 1668,0-1 1,1 1 0,0 0-1,1 1 1,1 0-1,-9 15 1,-33 76 561,41-82-691,-57 153 685,8-20-220,41-114-506,-44 99 735,50-123-809,9-14-85,-1 1 0,1 0-1,0 0 1,0 0 0,-1 0 0,1 0-1,1 0 1,-2 4 0,1-6-20,1 1 1,0-1 0,0 1 0,0-1 0,0 0-1,0 1 1,0-1 0,-1 1 0,1-1 0,0 1-1,0-1 1,0 1 0,1-1 0,-1 1-1,0-1 1,0 1 0,0-1 0,0 0 0,0 1-1,0-1 1,1 1 0,-1-1 0,0 1-1,1-1 1,11 1 318,-4-2-396,79-10 284,21-1-158,-27 6-59,-29 1-4,95 4 1,-83 2-8,-37-1-92,-27 0-329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4:26.2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 50 3808,'-23'-2'1227,"22"2"-1197,1 0 0,-1 0 1,1 0-1,-1-1 1,1 1-1,-1 0 1,0 0-1,1 0 1,-1 0-1,1 0 0,0-1 1,-1 1-1,1 0 1,-1 0-1,1-1 1,-1 1-1,1 0 1,-1-1-1,1 1 1,0 0-1,-1-1 0,1 1 1,0-1-1,-1 0 1,0-1 231,-2-2 1850,9 3 159,10-3-152,18-5-912,0 2 1,1 2 0,46-3-1,108 8-250,-87 1-755,-82 0 88,25 4 0,-13-1-1149,1-2-4115,-28-2 3198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4:26.6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40 6656,'-9'-7'1693,"8"2"196,3 4-1730,-1 0-1,0 1 1,1-1-1,-1 0 1,0 1-1,1-1 1,-1 1-1,1 0 0,-1 0 1,1-1-1,-1 1 1,3 0-1,313-17 5817,-293 16-5854,274-3-73,-289 5-819,1-1 0,-1 1 0,0 1-1,13 3 1,2 6-1463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4:27.3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309 47 2496,'-1'0'36,"1"-1"1,0 1-1,0 0 1,0 0-1,-1-1 1,1 1-1,0 0 0,0-1 1,0 1-1,0 0 1,0 0-1,0-1 1,0 1-1,-1 0 1,1-1-1,0 1 1,0 0-1,0-1 0,0 1 1,0 0-1,0-1 1,0 1-1,1 0 1,-1-1-1,0 1 1,0 0-1,0 0 0,0-1 1,0 1-1,0 0 1,1-1-1,-1 1 1,0 0-1,0 0 1,0-1-1,1 1 0,12-5 1706,-11 5-1524,-1 0 0,0 0 0,1 0-1,-1-1 1,1 1 0,-1-1 0,0 1 0,1-1 0,-1 1 0,0-1-1,0 0 1,0 0 0,1 0 0,-1 0 0,1-1 0,-1 0 113,0 2-266,-1 0 0,0-1 0,1 1-1,-1 0 1,0-1 0,1 1 0,-1 0 0,0-1 0,0 1 0,1 0 0,-1-1 0,0 1 0,0 0 0,0-1 0,1 1 0,-1-1-1,0 1 1,0 0 0,0-1 0,0 1 0,0-1 0,0 1 0,0 0 0,0-1 0,0 1 0,0-1 0,0 1 0,0-1 0,0 1-1,0 0 1,-1-1 0,1 1 0,0-1 0,0 1 0,0 0 0,-1-1 0,1 1 0,0 0 0,0-1 0,-1 1 0,1 0 0,0-1-1,-1 1 1,1 0 0,0 0 0,-1-1 0,1 1 0,0 0 0,-1 0 0,1 0 0,0 0 0,-1-1 0,1 1 0,-1 0 0,1 0-1,-1 0 1,1 0 0,0 0 0,-1 0 0,1 0 0,-1 0 0,0 0 0,-7 0 223,-1-1 0,0 1 0,0 1 0,1-1 0,-13 4 0,8-2-91,-4 0 2,0 2 0,0 0-1,1 2 1,-1-1 0,1 2 0,-30 16-1,35-16-78,1-1-1,0 1 0,1 1 1,0 0-1,0 0 0,1 1 1,0 0-1,0 0 0,1 1 1,-12 20-1,18-28-90,0 0 0,0-1 0,1 1 1,-1 0-1,0 0 0,1 0 0,-1 0 0,1 0 0,0 0 0,-1 0 0,1 0 0,0 0 1,0 0-1,0 0 0,1 0 0,-1 0 0,0 0 0,1 0 0,0 0 0,-1 0 1,1-1-1,1 3 0,-1-2 7,0-1 0,1 1 1,-1-1-1,1 0 0,-1 0 0,1 1 1,-1-1-1,1 0 0,0 0 0,0 0 1,-1-1-1,1 1 0,0 0 1,0-1-1,0 1 0,0-1 0,0 0 1,0 1-1,0-1 0,0 0 1,0 0-1,3-1 0,7 0 17,-1-1 0,1 0-1,-1-1 1,0 0 0,18-8 0,54-31 167,-65 33-197,120-68-55,-136 75 27,0 1 1,1 0-1,-1 0 1,0 1-1,0-1 0,1 0 1,-1 1-1,0-1 1,1 1-1,2 0 0,-3 0 49,-1 0-1,0 0 1,0 1-1,1-1 1,-1 0-1,0 1 1,0-1-1,0 1 1,0 0-1,0-1 1,0 1-1,0 0 1,0 0-1,0 0 1,0-1-1,0 1 0,0 0 1,-1 0-1,1 0 1,0 0-1,-1 1 1,2 0-1,7 18 222,9 28-1,9 19-2544,-22-59 275,-1 0 0,1-1 1,7 10-1,2-2-1488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4:29.1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138 44 1472,'-2'-3'239,"2"3"-157,0 0 0,-1 0 0,1-1 0,0 1-1,0 0 1,-1 0 0,1 0 0,0-1 0,0 1-1,0 0 1,0 0 0,-1 0 0,1-1-1,0 1 1,0 0 0,0 0 0,0-1 0,0 1-1,0 0 1,0-1 0,0 1 0,0 0 0,0 0-1,0-1 1,0 1 0,0 0 0,0 0-1,0-1 1,0 1 0,0 0 0,0-1 0,0 1-1,0 0 1,0 0 0,0-1 0,0 1-1,1 0 1,-1 0 0,0-1 0,0 1 0,0 0-1,0 0 1,1 0 0,-1-1 0,0 1 0,0 0-1,1 0 1,-1 0 0,0 0 0,0 0-1,1-1 1,-1 1 0,0 0 0,1 0 17,-1 0 1,0-1-1,0 1 1,0 0-1,0-1 1,0 1-1,1 0 1,-1-1-1,0 1 1,0 0-1,0-1 1,0 1-1,0 0 1,0-1-1,0 1 1,0 0 0,0 0-1,0-1 1,0 1-1,-1 0 1,1-1-1,0 1 1,0 0-1,0-1 1,0 1-1,0 0 1,-1 0-1,1-1 1,0 1-1,0 0 1,0 0-1,-1-1 1,1 1-1,0 0 1,0 0-1,-1 0 1,1-1-1,0 1 1,-1 0-1,1 0 1,0 0-1,-1 0 1,1 0-1,-13 4 1105,11-4-1097,0 1 0,0-1 0,0 1-1,0 0 1,0 0 0,0-1 0,-2 3 0,-9 6 166,0 1 0,1 0-1,1 1 1,0 0 0,-10 13 0,18-20-203,0 0 0,1-1 0,0 1 0,0 0 0,0 1 1,0-1-1,1 0 0,0 0 0,-2 9 0,3-10-2,0 0-1,0 0 1,0 0-1,1 0 1,-1 1-1,1-1 1,-1 0-1,1 0 1,0 0-1,0 0 1,1 0-1,-1 0 1,1-1-1,-1 1 1,4 3 0,-4-3-4,1 0 0,1-1 0,-1 1 1,0-1-1,0 1 0,1-1 1,-1 0-1,1 0 0,0 0 1,0 0-1,3 1 0,-3-2 0,0-1 0,-1 1 1,1-1-1,0 1 0,0-1 0,-1 0 0,1 0 0,0 0 0,0-1 0,0 1 0,-1-1 0,1 1 1,0-1-1,2-1 0,2-1 9,0 0 1,0 0 0,0-1-1,0 0 1,-1 0 0,8-6-1,-11 7-50,1 0 0,-1 0 1,0 0-1,0 0 0,-1-1 0,1 1 0,-1-1 0,1 1 0,-1-1 0,0 0 1,-1 0-1,3-7 0,-3 10-35,-1 0 0,0 0 0,0-1 0,0 1 0,1 0 0,-1 0 0,-1-1 0,1 1 0,0 0 0,0 0 0,0 0 0,-1-1 0,1 1 0,0 0 0,-1 0 0,1 0 0,-1 0 0,1 0 0,-1 0 0,0 0 0,0 0 0,1 0 0,-3-2 1,0 1-34,0 0 0,-1-1 0,1 1 0,-1 0 0,-6-2 0,7 3 55,1 0 1,-1 0-1,1 0 1,-1 0-1,1-1 0,-1 1 1,1-1-1,0 1 1,0-1-1,0 0 0,-3-3 1,5 4-12,0 1 1,0-1 0,0 1-1,0-1 1,0 1 0,0-1 0,0 1-1,0-1 1,1 1 0,-1-1-1,0 1 1,0-1 0,0 1-1,1 0 1,-1-1 0,0 1-1,1-1 1,-1 1 0,0 0-1,1-1 1,-1 1 0,0 0-1,1-1 1,-1 1 0,1 0-1,12-9-17,2 1 111,1 2 1,0 0-1,29-7 0,55-5 767,-78 14-600,-19 4-237,15-3 162,0 0-1,25 1 1,-37 2-114,0 0 0,-1 1 0,1 0 0,0 0 0,-1 0 0,1 1 0,-1 0 0,1 0 0,-1 0 1,0 1-1,9 5 0,-7-3 36,-1 0 1,1 0 0,-1 1 0,-1 0-1,1 0 1,-1 1 0,0-1 0,0 1-1,6 13 1,-2-6 25,1 0 1,0-1-1,1 0 0,0 0 1,14 11-1,-20-20-116,0 0 0,1 0 0,-1-1 0,1 1 0,-1-1 0,1 0 0,0-1 0,0 0 0,0 0-1,0 0 1,1-1 0,6 2 0,10-1-198,1-1 0,23-1 0,-36-1-8,99-4-3585,19 0-4041,-36 3 3580,4-5 257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4:31.9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229 8 1984,'1'0'48,"-1"-1"-8,0 1-1,0 0 0,0-1 1,0 1-1,0-1 0,0 1 1,0 0-1,1-1 0,-1 1 1,0 0-1,0 0 0,0-1 1,1 1-1,-1 0 0,0-1 1,0 1-1,6-2 4444,-8 3-4242,0-1 0,1 1-1,-1 0 1,0 0 0,1 0 0,0 0 0,-1 0 0,1 1 0,-1-1 0,-1 3 0,-10 7 159,1-4-162,1 1 0,-1 1-1,2 0 1,-1 0 0,1 1-1,1 0 1,-11 14 0,1 2 147,-29 56 0,19-20 417,26-55-720,1 1 1,-1 0 0,1 1 0,1-1 0,0 0 0,-1 10 0,2-16-52,0-1 0,0 1 0,0 0 0,0 0 0,0 0 0,1-1 0,-1 1 0,1 0 0,-1 0-1,1-1 1,0 1 0,-1 0 0,1-1 0,0 1 0,0-1 0,0 1 0,0-1 0,1 0 0,-1 1 0,0-1 0,0 0 0,1 0 0,-1 0 0,1 1 0,-1-2 0,1 1 0,-1 0 0,4 1 0,-1-1 16,0 0-1,-1-1 0,1 1 0,-1-1 1,1 0-1,0 0 0,-1 0 1,1-1-1,0 1 0,-1-1 0,1 0 1,-1 0-1,7-2 0,5-4 50,1-1 1,-1 0-1,-1-1 0,1-1 0,-2 0 0,26-24 0,-24 18-22,0-2-1,-1 1 0,0-2 1,19-36-1,-19 31-123,22-47-44,-34 61-71,-4 22 342,1 0 0,1 0-1,0 0 1,0 0 0,1 1 0,1-1 0,0 0 0,0 0 0,1 0 0,1-1 0,6 15-1,-6-18-33,1-1-1,0 1 1,0-1 0,1 0-1,0 0 1,12 10-1,-14-14-83,0 0 0,0 0 0,0-1 0,1 1 0,-1-1 0,1 0 0,-1 0 0,1-1 0,0 1 0,0-1 0,0 0 0,0 0 0,9 0 0,-8-2-20,0 0 0,-1 0 0,1 0-1,-1-1 1,1 1 0,-1-1 0,0-1-1,0 1 1,0-1 0,0 0 0,0 0-1,-1 0 1,1-1 0,7-7-1,6-7-18,-1-1 0,14-21 0,-25 31 6,17-24-15,-15 21-118,15-18 0,-23 29 109,1 1-1,-1-1 0,1 1 0,-1-1 0,1 1 1,-1-1-1,1 1 0,0 0 0,-1-1 1,1 1-1,-1 0 0,1-1 0,0 1 0,-1 0 1,1 0-1,0 0 0,-1 0 0,1 0 0,0 0 1,0 0-1,-1 0 0,1 0 0,0 0 1,-1 0-1,1 0 0,0 0 0,-1 0 0,1 1 1,0-1-1,-1 0 0,1 1 0,0-1 1,-1 0-1,1 1 0,-1-1 0,1 1 0,-1-1 1,1 1-1,-1-1 0,1 1 0,-1-1 0,1 1 1,-1-1-1,0 1 0,1 0 0,-1-1 1,0 1-1,0 0 0,1-1 0,-1 1 0,0 0 1,0-1-1,0 1 0,0 0 0,0-1 0,0 2 1,2 25 112,-2 0 0,0 0 0,-2 0 0,-7 39 0,8-64-126,1-1 28,-1 0 1,1 0-1,0 0 1,0 0-1,-1 0 1,1 0-1,0 0 0,0 0 1,0 0-1,0 0 1,0 0-1,0 0 1,1 0-1,-1 2 1,16-16 448,-12 10-434,39-40-66,-22 22 77,0 1 0,28-20 0,-43 35-86,0 1 1,0 0-1,1 1 1,-1 0-1,1 0 1,9-3-1,-14 5 36,-1 1 0,1 0 1,0-1-1,-1 1 0,1 0 0,0 0 0,-1 0 1,1 0-1,0 0 0,-1 0 0,1 1 0,0-1 0,-1 1 1,1-1-1,-1 1 0,1-1 0,-1 1 0,1 0 0,-1 0 1,1 0-1,-1 0 0,0 0 0,1 0 0,-1 0 0,0 0 1,0 1-1,0-1 0,0 0 0,0 1 0,0-1 0,0 1 1,0-1-1,0 2 0,3 7 62,-1 1 1,0-1-1,0 1 1,1 20-1,-3-24-40,-1 1 0,1 0 0,1-1 0,0 1 0,0-1 0,0 1 0,1-1 1,0 0-1,0 0 0,6 8 0,-8-14 10,0 0 1,0 0-1,1 0 0,-1 1 1,0-1-1,1-1 1,-1 1-1,1 0 1,-1 0-1,1 0 1,0-1-1,-1 1 0,1-1 1,0 1-1,-1-1 1,1 0-1,0 0 1,-1 1-1,1-1 1,0 0-1,0-1 1,-1 1-1,1 0 0,2-1 1,4-1 14,-1 0 0,0-1 0,0 0 0,7-4 0,-11 6-40,7-5 16,0 0 1,0 0 0,-1-1-1,0 0 1,13-15-1,36-46 58,-33 36-127,-24 31 46,0 0 1,0-1-1,0 1 0,0 0 1,0 1-1,0-1 0,0 0 0,0 0 1,1 0-1,-1 1 0,0-1 1,1 0-1,-1 1 0,0-1 1,1 1-1,-1 0 0,3-1 0,-3 1 0,-1 0-1,1 1 0,0-1 0,0 0 1,-1 0-1,1 1 0,0-1 0,-1 0 0,1 1 1,0-1-1,-1 1 0,1-1 0,-1 1 0,1-1 1,0 1-1,-1-1 0,1 1 0,-1 0 0,0-1 1,1 1-1,-1 0 0,1-1 0,-1 1 1,0 0-1,0 0 0,1-1 0,-1 1 0,0 0 1,0 0-1,0-1 0,0 1 0,0 0 0,0 1 1,5 92-206,-5-69 283,0-22-25,0 1 0,0-1 1,0 0-1,0 1 1,0-1-1,1 1 0,0-1 1,-1 0-1,1 1 1,1-1-1,-1 0 0,0 0 1,1 0-1,-1 0 1,3 4-1,-3-7-8,-1 0-1,0 1 1,1-1-1,-1 0 1,0 1-1,1-1 1,-1 0-1,1 1 1,-1-1 0,0 0-1,1 0 1,-1 1-1,1-1 1,-1 0-1,1 0 1,-1 0-1,1 0 1,-1 0 0,1 0-1,-1 0 1,1 0-1,-1 0 1,1 0-1,-1 0 1,1 0-1,0 0 1,1-1 11,-1 0-1,1 1 1,0-1-1,-1 0 1,1 0-1,-1 0 1,0 0-1,2-2 1,5-4-36,-1-1-1,6-10 1,-6 10-14,13-21 17,-17 24-34,0 0-1,0 1 1,0-1 0,0 1-1,0 0 1,1 0 0,0 1 0,0-1-1,0 1 1,0-1 0,6-2 0,-10 6 16,1 0 0,-1 0 0,0 0 0,1 0 0,-1 0 0,0 0 0,1 0 0,-1 0 0,1 0 0,-1 0 0,0 0 0,1 0 0,-1 0 0,0 0 0,1 0 0,-1 0 0,0 0 0,1 1 1,-1-1-1,1 0 0,-1 0 0,0 0 0,0 1 0,1-1 0,-1 0 0,0 0 0,1 1 0,-1-1 0,0 0 0,0 1 0,0-1 0,1 0 0,-1 1 0,0-1 0,0 0 0,0 1 0,0-1 0,0 0 0,0 1 1,0-1-1,1 1 0,-1-1 0,0 0 0,0 1 0,1 22 64,-2-1-84,0 0 0,-9 34-1,-14 45-127,16-71 169,-22 96-83,-28 98 122,50-203 37,0 0 0,-2-1 1,-20 34-1,29-52-79,0 0 0,0 0 1,0 0-1,-1 0 0,1 0 0,0 0 0,-1-1 1,1 1-1,-1 0 0,0-1 0,1 0 1,-1 1-1,0-1 0,0 0 0,0 0 0,0 0 1,-3 1-1,4-2-9,1 1 1,-1-1-1,0 0 1,1 0-1,-1 0 0,0 0 1,1 0-1,-1 0 1,0 0-1,1 0 1,-1 0-1,0 0 0,1 0 1,-1-1-1,0 1 1,1 0-1,-1 0 1,1-1-1,-1 1 0,0 0 1,1-1-1,-1 1 1,0-1-1,0 0 4,0-1 0,0 1 0,0-1-1,0 1 1,0-1 0,0 1 0,0-1 0,1 1-1,-2-3 1,1-2 14,-1 0-1,1 0 1,0 0-1,0-10 1,2 0-6,0 0 1,1-1 0,1 1 0,5-19 0,26-62 250,-27 81-193,0 1 0,1 0 1,1 1-1,0 0 0,1 0 0,0 1 0,1 0 1,14-13-1,-16 18-209,0 0 0,1 1 0,0 0-1,0 1 1,0-1 0,1 2 0,0 0 0,0 0 0,0 1 0,1 0 0,0 1-1,14-2 1,-23 5-571,1 0 0,0 0 0,-1 0 0,1 0 1,-1 1-1,1-1 0,-1 1 0,1 0 0,-1 0 0,6 3 0,13 7-3268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4:34.2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76 663 3552,'0'0'38,"0"0"0,0 0 0,0-1 0,-1 1 0,1 0 0,0 0 0,0 0 0,0 0 0,0 0 0,0 0 0,0 0 0,0 0 0,-1 0 0,1 0 0,0 0 0,0 0 0,0 0 0,0 0 0,0 0 0,0 0-1,0-1 1,0 1 0,0 0 0,0 0 0,-1 0 0,1 0 0,0 0 0,0 0 0,0 0 0,0-1 0,0 1 0,0 0 0,0 0 0,0 0 0,0 0 0,0 0 0,0 0 0,0 0 0,0-1 0,0 1 0,0 0 0,0 0 0,0 0 0,0 0 0,0 0 0,0 0 0,1 0 0,-1-1 0,0 1 0,0 0 0,0 0 0,0 0 0,0 0 0,0 0 0,0 0 0,0 0 0,0 0 0,0 0 0,8-11 2810,-1-1 345,-8 12-2994,0 1 1,-1 0-1,1-1 0,0 1 0,-1 0 0,1 0 0,0 0 0,-2 2 0,-5 4 32,0 1-1,1 1 1,0-1-1,0 1 0,-9 17 1,13-19-124,-1 0 0,1 0 0,1 0 0,-1 1 0,1-1 0,0 1 0,1 0 0,0-1 0,0 10 1,1-14-66,0 1 1,0-1-1,0 1 1,1-1-1,0 0 1,-1 1 0,1-1-1,1 0 1,-1 0-1,0 0 1,1 0 0,-1 0-1,1 0 1,0 0-1,3 3 1,-2-2 53,1-1-1,-1 0 1,1-1 0,0 1 0,0-1 0,0 1-1,0-1 1,0 0 0,1 0 0,4 1-1,3 0 112,1-1-1,0 0 0,0-1 0,0 0 1,0 0-1,25-4 0,-30 2-149,1 0 0,-1-1-1,0 0 1,0-1 0,-1 0 0,1 0-1,0 0 1,12-9 0,-17 10-46,0 0 0,0 0 0,0-1 0,0 1 0,0-1 0,-1 0 0,1 0 0,-1 0 0,0 0 0,0 0 0,0 0 0,0 0 0,-1-1-1,1 1 1,-1-1 0,0 1 0,0-1 0,0 0 0,0 1 0,0-8 0,-1 3-3,-1 1 0,1 0-1,-1-1 1,-1 1-1,1 0 1,-1-1 0,-1 1-1,1 0 1,-5-7-1,5 10-32,0 0-1,-1 0 0,1 1 0,-1-1 0,0 1 1,0-1-1,-1 1 0,1 0 0,0 0 0,-1 1 1,0-1-1,0 1 0,0-1 0,0 1 0,0 0 1,-5-1-1,2 1-42,1 1 1,0 0-1,-1 0 1,0 0 0,1 1-1,-10 1 1,-3-1-48,34 0 125,20 0 27,51-6 0,-75 4 59,0 0 0,0 0-1,0-1 1,0-1-1,-1 0 1,0 0-1,0-1 1,0 0-1,12-9 1,-6 0 93,0-1 1,-2 0-1,0-1 1,24-36-1,8-10-21,-13 23-119,81-108 163,-113 145-225,0 1 0,0-1-1,0 1 1,0-1 0,0 0 0,-1 0-1,1 1 1,0-4 0,-1 4 7,0 1 0,0 0-1,0 0 1,0 0 0,0 0 0,0 0 0,0 0 0,0 0-1,0 0 1,0 0 0,0 0 0,0-1 0,0 1 0,0 0-1,0 0 1,0 0 0,0 0 0,0 0 0,0 0-1,0 0 1,0 0 0,-1 0 0,1 0 0,0 0 0,0 0-1,0 0 1,0-1 0,0 1 0,0 0 0,0 0 0,0 0-1,0 0 1,0 0 0,0 0 0,0 0 0,-1 0 0,1 0-1,0 0 1,0 0 0,0 0 0,0 0 0,0 0-1,0 0 1,0 0 0,0 0 0,0 0 0,0 0 0,-1 0-1,-7 6-216,1 1 190,1 0-1,0 1 1,1-1 0,-1 1 0,2 1 0,-1-1-1,-6 18 1,-19 66 38,26-78 32,-6 28-63,2 0 1,2 0-1,2 1 0,1 53 1,3-92 38,-1 4 41,1 0 1,0 0-1,1-1 0,0 1 0,0 0 0,0-1 1,1 1-1,5 12 0,-7-19-48,1 0 0,-1-1 1,0 1-1,0-1 0,1 1 0,-1-1 1,0 1-1,1-1 0,-1 0 0,1 1 0,-1-1 1,0 1-1,1-1 0,-1 0 0,1 1 1,-1-1-1,1 0 0,-1 0 0,1 1 0,-1-1 1,1 0-1,-1 0 0,1 0 0,0 0 1,-1 0-1,1 1 0,-1-1 0,1 0 0,-1 0 1,1-1-1,-1 1 0,1 0 0,0 0 1,0 0-1,2-1 45,-1-1 1,1 1-1,-1-1 0,1 1 1,3-5-1,3-1 52,4-4-28,0 0-1,-1-2 0,-1 0 1,0 0-1,-1 0 0,11-20 1,1 1-25,67-90 163,57-82-290,-119 161 53,-1-2 0,35-85 0,-33 72 8,-25 53 132,-1 9-153,-3 12-26,-7 24 125,-2-1-1,-1 0 1,-25 57-1,3-9 40,-14 59-38,-15 43 567,61-185-611,-9 21 91,2 1 0,0 0 0,-4 37 0,11-62-80,1 0 1,0 0-1,0 1 0,0-1 1,0 0-1,0 0 1,1 1-1,-1-1 1,0 0-1,0 0 1,2 2-1,-2-2-19,0-1 1,0 0-1,0 0 0,1 1 0,-1-1 0,0 0 1,0 0-1,1 0 0,-1 1 0,0-1 1,0 0-1,1 0 0,-1 0 0,0 0 0,1 1 1,-1-1-1,0 0 0,1 0 0,-1 0 1,0 0-1,1 0 0,-1 0 0,0 0 0,1 0 1,-1 0-1,1 0 0,2-1 31,0 0-1,-1 0 0,1-1 1,0 1-1,0-1 0,4-3 1,-1 1-67,12-8 28,0 0 0,-1-1 0,0-1 0,-2 0 0,1-1 0,13-19 0,-7 5-69,-14 16 26,2 0-1,0 1 0,16-15 0,-24 25 33,0 0 0,1 0 0,-1 1 1,0-1-1,1 1 0,0-1 0,3 0 0,-5 2-3,-1-1 0,1 1 0,0 0 0,0 0-1,-1 0 1,1 0 0,0 0 0,0 0-1,-1 0 1,1 0 0,0 1 0,0-1 0,-1 0-1,1 0 1,0 0 0,0 1 0,-1-1 0,1 1-1,0-1 1,-1 0 0,1 1 0,-1-1 0,1 1-1,0-1 1,-1 1 0,1 0 0,-1-1-1,1 1 1,-1-1 0,0 1 0,1 1 0,2 4-2,-1 1 1,0 0 0,0-1 0,-1 1 0,0 0 0,0 0 0,-1 11-1,2 4 9,-2-18 6,10 62 13,-9-58 69,1-1 0,0 1-1,1-1 1,-1 0 0,2 0-1,5 11 1,-8-17-68,-1 0 0,1 0 0,0 0 0,0-1 0,0 1 0,0 0 0,0 0 0,0-1 0,0 1-1,0 0 1,0-1 0,0 1 0,1-1 0,-1 1 0,0-1 0,0 0 0,0 0 0,1 1 0,-1-1 0,0 0 0,0 0 0,1 0 0,-1 0 0,0 0 0,0-1 0,1 1 0,-1 0 0,0-1 0,0 1 0,2-1 0,2-1 32,0 0 0,0-1 0,0 0 0,-1 1 1,7-6-1,-3 1-32,1-1 1,-2 0-1,1 0 1,-1-1-1,0 0 0,-1-1 1,0 1-1,0-1 1,-1 0-1,0 0 1,3-13-1,-3 9-24,-1 0 0,-1-1 0,0 0 0,-1 1 0,-1-1 0,0 0 0,-2-24 0,-4 14-301,5 25 302,0 0 0,0 0 0,0 0 0,-1 0 0,1 0-1,0 0 1,0 0 0,0 0 0,-1 0 0,1 0 0,0 0 0,0 0 0,0 0 0,-1 0 0,1 0 0,0 0 0,0 0 0,0 1 0,0-1-1,-1 0 1,1 0 0,0 0 0,0 0 0,0 0 0,0 0 0,0 1 0,-1-1 0,1 0 0,0 0 0,0 0 0,0 0 0,0 1 0,0-1-1,0 0 1,0 0 0,0 1 0,-5 7-35,3-2 30,0 1 1,1-1-1,0 1 1,0-1-1,1 1 1,-1 0-1,2 0 0,-1-1 1,1 1-1,0 0 1,2 6-1,-2-9 16,0 0-1,0 0 1,1 0-1,-1-1 1,1 1-1,0-1 1,0 1-1,1-1 1,-1 0 0,1 1-1,0-1 1,3 3-1,0-2 5,-1 1 0,1-1 0,0-1 0,0 1-1,1-1 1,9 3 0,3 0 1,0-1-1,1-1 1,-1-1 0,24 1-1,119-2 59,-87-3-320,-74 1 123,-1 0 0,1 0 1,-1 0-1,0 0 0,1 0 1,-1 0-1,0 1 1,1-1-1,-1 0 0,0 0 1,1 1-1,-1-1 0,0 0 1,0 0-1,1 1 1,-1-1-1,0 0 0,0 0 1,1 1-1,-1-1 0,0 0 1,0 1-1,0-1 1,0 0-1,0 1 0,1-1 1,-1 1-1,0-1 0,0 0 1,0 1-1,1 13-3804,-1-13 3743,0 11-1958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5:38.5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85 852 1248,'-4'3'8955,"2"-3"-8993,-1 0 917,-8 0 612,11 0-1479,0 0 1,-1 0-1,1 0 1,0 0-1,0 0 0,0 0 1,0 0-1,0 0 0,0 0 1,-1 0-1,1 0 0,0 0 1,0 0-1,0 0 0,0 0 1,0 0-1,0 0 0,0 0 1,-1 0-1,1 0 0,0 0 1,0 0-1,0 0 0,0 0 1,0 0-1,0 0 0,0-1 1,0 1-1,0 0 0,-1 0 1,1 0-1,0 0 0,0 0 1,0 0-1,0 0 0,0 0 1,0-1-1,0 1 0,0 0 1,0 0-1,0 0 0,0 0 1,0 0-1,0 0 1,0-1-1,0 1 0,0 0 1,0 0-1,0 0 0,0 0 1,0 0-1,0 0 0,0 0 1,0-1-1,0 1 0,14-17 5716,-2 3-5275,18-30 1,16-57 42,-10 20-267,138-256 507,-117 204-520,-30 65-64,-25 63-198,0 0 1,-1 0-1,1 0 0,-1 0 1,0-1-1,0 1 1,-1-1-1,0-8 0,-4 21-56,1 0-1,-1-1 0,-3 11 1,-55 142-41,-39 109 163,80-199 7,-5 16 125,-53 119 0,-56 52 690,131-250-636,0 1 0,1-1-1,-1 1 1,2 0 0,-1 0 0,-1 8-1,4-15-187,0 1 0,0-1 0,0 0 0,0 0 0,0 0 0,0 0 0,0 1 0,0-1 1,0 0-1,0 0 0,0 0 0,1 0 0,-1 0 0,0 1 0,0-1 0,0 0 0,0 0 0,0 0 0,1 0 0,-1 0 0,0 0 0,0 0 0,0 0 0,0 0 0,1 0 0,-1 1 0,0-1 0,0 0 0,0 0 0,0 0 0,1 0 0,-1 0 0,0 0 0,0 0 0,0 0 0,1-1 0,-1 1 0,0 0 0,0 0 0,10-3 248,7-7-185,-1 0 0,0-2 1,0 0-1,-1-1 0,-1 0 0,0-1 1,14-19-1,79-122-136,-69 96-7,18-21 66,4 1-1,70-70 1,-67 80-79,-62 68 68,0-1-1,0 1 1,0 0-1,0 0 1,0 0-1,1 0 1,-1 0-1,0 1 1,0-1-1,1 0 1,-1 1-1,1-1 1,-1 1-1,1-1 1,-1 1-1,1 0 1,-1-1 0,1 1-1,-1 0 1,1 0-1,-1 0 1,1 0-1,-1 0 1,1 1-1,-1-1 1,1 0-1,-1 1 1,1-1-1,-1 1 1,0-1-1,1 1 1,-1 0-1,0 0 1,1-1-1,-1 1 1,0 0-1,0 0 1,0 0-1,0 0 1,0 1-1,0-1 1,0 0-1,0 0 1,0 1-1,0-1 1,-1 0-1,1 1 1,-1-1 0,1 1-1,-1-1 1,1 0-1,-1 1 1,0-1-1,0 1 1,1 0-1,-2 2 1,1 6-21,-2 0 0,0 0-1,0 1 1,-5 11 0,-2 11 62,5-12-6,-3 31 1,6-44-11,1-1 0,0 0 0,1 1 0,-1-1 0,1 1 0,1-1 0,-1 0 0,4 8 0,-4-13-8,-1 0 0,1 0 0,1 0 0,-1-1 0,0 1 0,0 0 1,1 0-1,-1-1 0,1 1 0,-1-1 0,1 1 0,0-1 1,-1 1-1,1-1 0,0 0 0,3 1 0,-1 0 4,-1-1 0,1 0 0,-1-1 0,1 1 0,-1-1 0,1 1 0,-1-1 0,1 0 0,5-1 0,2-1 6,0-1 0,1 0 0,-1 0 0,0-1 0,13-7 0,21-13 53,-1-3 0,47-36 0,47-29-31,-87 60-47,-101 68-417,37-23 416,0 0-1,1 1 1,1 0 0,0 1-1,1 0 1,0 0-1,1 1 1,1 1 0,-11 33-1,-5 37 125,23-85-87,1 0 0,-1 0 1,1 0-1,0 1 1,0-1-1,0 0 1,0 1-1,0-1 1,0 0-1,1 0 1,-1 0-1,1 1 0,0-1 1,1 2-1,-2-3-12,0 0-1,1-1 1,-1 1-1,1-1 1,0 1-1,-1-1 1,1 1-1,0-1 1,-1 1-1,1-1 1,0 1-1,-1-1 0,1 0 1,0 1-1,0-1 1,-1 0-1,1 0 1,0 0-1,0 0 1,0 1-1,-1-1 1,1 0-1,0 0 1,0 0-1,0-1 1,-1 1-1,1 0 1,0 0-1,0 0 0,-1-1 1,1 1-1,0 0 1,0-1-1,-1 1 1,1 0-1,0-1 1,-1 1-1,1-1 1,0 0-1,3-2 8,0 0 0,0 0 0,-1 0 0,0-1 0,1 1 0,-1-1-1,3-6 1,17-30 64,-18 30-83,6-9 12,-1 0 0,-1-1 0,-1-1 0,0 1 0,-2-1 0,5-31 1,-9 40-27,-1 9-20,0 1 0,-1 0 1,0-1-1,1 1 1,-1-1-1,0 0 1,0 1-1,0-1 1,-1 1-1,1-1 1,-1 1-1,1 0 0,-3-5 1,3 7 16,0 0-1,0-1 1,0 1-1,-1 0 1,1 0 0,0 0-1,0 0 1,0 0 0,-1 0-1,1 0 1,0 0 0,0 0-1,-1 0 1,1 0-1,0 0 1,0 0 0,0 0-1,-1 0 1,1 0 0,0 0-1,0 0 1,0 0 0,-1 0-1,1 0 1,0 1 0,0-1-1,0 0 1,-1 0-1,1 0 1,0 0 0,0 0-1,0 1 1,0-1 0,-1 0-1,1 0 1,0 0 0,0 0-1,0 1 1,-7 7-56,7-7 51,-3 3-9,0 0 0,1 1 0,0 0 1,0 0-1,0-1 0,1 1 1,0 0-1,0 0 0,0 1 1,0-1-1,1 7 0,0-3 37,0 0 1,1-1-1,0 1 0,0 0 0,1-1 0,3 9 1,-3-10 39,0 0 0,1 0 1,0-1-1,1 1 0,0-1 1,-1 0-1,2 0 0,5 6 1,-9-11-26,1 1 0,0-1 0,-1 0 1,1 0-1,0 0 0,-1 0 0,1-1 1,0 1-1,0 0 0,0-1 1,-1 1-1,1-1 0,0 0 0,0 1 1,0-1-1,0 0 0,0 0 0,0 0 1,0-1-1,0 1 0,0 0 0,0-1 1,0 1-1,-1-1 0,3-1 1,6-1 65,-1-2 0,0 1 1,12-9-1,-20 12-86,154-111 350,-90 62-482,-39 28 60,-21 17 26,0-1 1,1 2 0,0-1 0,0 0-1,0 1 1,1 0 0,0 1-1,-1-1 1,13-3 0,-18 7 30,0 0-1,-1 0 1,1 0 0,0 0 0,-1 0-1,1 0 1,0 0 0,-1 0 0,1 0-1,0 0 1,-1 0 0,1 1 0,-1-1-1,1 0 1,0 0 0,-1 1 0,1-1-1,-1 1 1,1-1 0,-1 0 0,1 1-1,-1-1 1,1 1 0,-1-1 0,1 1-1,-1-1 1,0 1 0,1-1 0,-1 1-1,0 0 1,1-1 0,-1 1 0,0-1-1,0 1 1,0 0 0,1-1 0,-1 1-1,0 0 1,0 1 0,0 3 24,1 0 1,-1 0-1,-2 11 0,2-14-20,-24 135 11,7-50 363,17-85 189,3-9-267,8-21-161,-6 12-88,7-9-68,0 1 1,2 0 0,0 1-1,21-25 1,-28 37-31,-4 8 17,-1 0-1,1 0 1,0 0-1,0 0 0,5-4 1,-7 6 18,1 0 0,-1 0 0,1 1 0,-1-1 0,1 0 0,-1 1-1,1-1 1,-1 1 0,1-1 0,-1 1 0,1 0 0,-1 0 0,1 0 0,0 0 0,-1 0 0,3 0 0,-3 0 13,0 1 0,-1-1 0,1 1 0,0 0 0,0-1 0,-1 1 0,1 0 0,0-1 0,-1 1 0,1 0 0,-1 0 1,1-1-1,-1 1 0,1 0 0,-1 0 0,0 0 0,1 0 0,-1 0 0,0 0 0,0-1 0,0 1 0,1 0 0,-1 2 0,1 25 10,-1 52 428,20-100-69,0 1-351,1 0 0,1 2 0,0 0 1,2 2-1,-1 1 0,41-18 0,-56 28-58,0 1 1,0 1-1,0-1 0,11-1 0,-17 4 30,1-1 0,-1 1 0,0 0 0,0 0 0,0 0 0,0 0 0,0 0 0,0 1 0,0-1 0,0 0 0,0 1 0,0 0 0,0-1 0,0 1 0,0 0 0,-1 0 0,1 0 0,0 0 0,0 0 0,-1 1 0,1-1 0,-1 0 0,3 4 0,2 6-3,0 0 1,-1 1-1,0-1 0,-1 1 1,-1 0-1,0 0 0,3 19 1,-3-12 58,1 0 1,8 20-1,-10-33-13,1 0 1,0 0-1,0 0 0,0-1 0,1 1 1,0-1-1,0 0 0,0 0 0,1 0 1,6 5-1,-9-8-7,0 0-1,0-1 1,1 1 0,-1-1-1,0 0 1,1 1 0,0-1-1,-1 0 1,1-1 0,-1 1-1,1 0 1,0-1 0,0 1-1,-1-1 1,1 0 0,0 0-1,3 0 1,-2-1-5,0 0-1,-1 0 0,1 0 1,0-1-1,0 1 1,-1-1-1,1 0 1,-1 0-1,1 0 1,4-5-1,2-2 4,-1 0 0,-1-1 0,1 1 0,-2-2 1,1 1-1,8-19 0,-6 9 122,11-32 0,-17 42-141,-1 0-1,-1-1 1,0 0 0,0 0-1,0-12 1,-2 21-16,0-1 0,0 1 0,0-1 0,-1 1 0,1-1 0,-1 1 1,1-1-1,-1 1 0,0-1 0,0 1 0,0 0 0,-2-3 0,2 4-3,0 0 0,1 0 0,-2 0 0,1 0 0,0 0 0,0 0 0,0 1 0,0-1 0,0 0 0,-1 1 0,1-1 0,0 1 0,-1-1 0,1 1 0,0 0 0,-1-1 0,1 1 0,0 0 0,-1 0 0,1 0 0,-1 0 0,1 0 0,0 0 0,-2 1 0,-1-1 8,0 1-1,0 0 1,0 0 0,1 1-1,-1-1 1,0 1 0,1-1-1,-1 1 1,1 0 0,0 1 0,-1-1-1,-3 4 1,3-1 8,0-1 0,0 1 0,0 0 0,0 0 0,1 1 0,0-1-1,-3 9 1,1-3 37,2 0 0,-1 1-1,2 0 1,0-1 0,0 1-1,1 0 1,0 0 0,1 14-1,1-17 38,0 0-1,1 1 1,0-1-1,0 0 1,1 0 0,0 0-1,0-1 1,1 1-1,0-1 1,10 14 0,-12-18-41,1-1 0,-1 0 0,1 0 0,0 0 0,0 0 0,0 0 0,1-1 1,-1 0-1,1 1 0,-1-1 0,1 0 0,0-1 0,-1 1 0,1-1 1,0 1-1,0-1 0,0 0 0,0-1 0,1 1 0,-1-1 0,0 1 0,0-1 1,0-1-1,0 1 0,0-1 0,5 0 0,11-5 26,-1 0 0,0-1 0,0-1 0,0-1 0,21-13 0,23-20-2321,-2-2-5086,-36 26 2081,-1 4 903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4:34.8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1 4160,'-3'-1'1793,"7"9"868,8 12 943,40 57 2236,4-2-4917,-42-55-1862,-6-12 400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4:35.3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 1 4736,'-26'0'2144,"39"5"-1856,10-5 1376,9 7-960,31 1 768,3 5-832,29-10-160,0 6-288,26-1-64,-5-1-64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4:38.9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5 734 3328,'-4'-2'5812,"5"-4"-3918,6-7-1706,-6 12 286,11-20 525,17-43-1,-7 15-729,4-7-223,27-51 180,-50 104-225,0-2-21,0-1-1,1 0 1,-2 0-1,4-8 1,-3 77-129,-3-44 274,1 1 1,1-1 0,1 0-1,0 0 1,2 0 0,8 21 0,-10-33-68,0 0 0,1 0 1,1 0-1,-1-1 0,1 0 1,0 0-1,0 0 0,1 0 1,-1-1-1,1 0 1,1 0-1,-1-1 0,1 0 1,-1 0-1,1 0 0,0-1 1,0 0-1,1 0 0,-1-1 1,16 3-1,-12-3 21,1 0 1,0-1-1,-1-1 0,1 0 1,0 0-1,0-1 0,-1-1 1,1 0-1,-1 0 0,1-1 1,-1-1-1,0 0 0,13-6 0,-18 7-61,0 0-1,0-1 0,0 0 1,-1 0-1,0 0 0,0-1 0,0 1 1,0-1-1,0 0 0,-1-1 0,0 1 1,0-1-1,-1 0 0,0 0 1,0 0-1,0 0 0,0 0 0,-1-1 1,0 1-1,1-11 0,0-3-34,-1 0 0,0 1 0,-2-1 1,-1 0-1,-3-26 0,4 45-4,0 0 0,0 1 1,0-1-1,0 0 0,0 0 0,-1 0 1,1 0-1,0 1 0,0-1 1,-1 0-1,1 0 0,-1 1 0,1-1 1,0 0-1,-1 0 0,1 1 1,-1-1-1,0 0 0,1 1 0,-1-1 1,1 1-1,-1-1 0,0 1 1,0-1-1,1 1 0,-1 0 0,-1-1 1,1 1-3,0 0 1,0 1 0,0-1-1,0 1 1,0-1 0,0 1 0,0-1-1,1 1 1,-1-1 0,0 1-1,0 0 1,0-1 0,0 1 0,1 0-1,-1 0 1,0 0 0,0 1-1,-5 7 57,1-1 0,-8 20 0,8-16 182,0 1 1,1 0-1,1 0 1,0 0-1,1 0 1,0 1 0,0 21-1,2-29-162,1 0 0,-1-1 0,1 1 1,0 0-1,1-1 0,-1 1 0,1-1 0,0 0 0,0 1 0,1-1 1,0 0-1,-1 0 0,2-1 0,-1 1 0,1 0 0,-1-1 0,1 0 1,0 0-1,1 0 0,6 4 0,-5-4-8,1 1 0,0-2 0,1 1 1,-1-1-1,0 0 0,1-1 0,0 1 0,0-2 0,0 1 0,0-1 1,-1 0-1,2-1 0,-1 0 0,0 0 0,0 0 0,0-1 0,0-1 0,-1 1 1,9-4-1,19-6 32,-2-1 1,35-18-1,-10 3-105,5-1 11,74-46 0,-116 61-22,0 1 1,0 0 0,1 2-1,29-10 1,-50 20 32,0 0 1,0-1-1,0 1 0,0 0 0,0 0 1,0 0-1,0 0 0,0 0 0,0 0 1,0 0-1,0 0 0,0 0 1,0 0-1,0 0 0,0 1 0,0-1 1,-1 0-1,1 1 0,0-1 0,0 1 1,0-1-1,0 1 0,0-1 0,-1 1 1,1 0-1,1 0 0,-1 2 4,1-1 0,-1 0 1,0 1-1,0-1 0,0 1 0,0 0 0,1 3 0,2 7 29,-4-13-19,0 0-1,0 0 0,0 0 0,0 0 1,0 0-1,0 0 0,0 0 0,0 1 0,1-1 1,-1 0-1,0 0 0,0 0 0,0 0 1,0 0-1,0 0 0,0 0 0,0 0 0,0 0 1,0 0-1,0 0 0,0 1 0,0-1 1,0 0-1,0 0 0,0 0 0,0 0 0,0 0 1,0 0-1,0 0 0,0 0 0,0 0 1,0 0-1,0 1 0,0-1 0,0 0 0,0 0 1,-1 0-1,1 0 0,0 0 0,0 0 1,0 0-1,0 0 0,0 0 0,0 0 0,0 0 1,0 0-1,0 0 0,0 0 0,0 0 1,0 0-1,0 0 0,-1 0 0,1 1 0,0-1 1,0 0-1,0 0 0,0 0 0,0 0 1,0 0-1,0 0 0,0 0 0,0 0 0,0 0 1,-1 0-1,1-1 0,0 1 0,-9-4 169,-12-12-83,17 12-88,0 1 0,0-1 0,0 1 0,0 0 0,0 0 0,-1 0 0,1 1 0,-1-1 0,0 1 0,1 0 0,-1 1 0,0-1 0,0 1 0,-7-1 0,6 1-56,-1 1 0,0 0 0,0 0 0,0 1 0,0 0 0,1 0-1,-1 0 1,0 1 0,1 0 0,-1 0 0,1 1 0,-1 0 0,1 0 0,-11 8-1,4 0 76,0 0-1,1 1 1,0 1-1,1 0 0,1 0 1,-17 28-1,26-38 5,-1 1-1,1-1 1,0 0-1,0 1 1,0-1 0,1 0-1,-1 1 1,1-1-1,0 1 1,0-1 0,0 7-1,0-8 14,1 0 0,-1 0 0,1 1 0,-1-1 1,1 0-1,0 0 0,0 0 0,0 0 0,0 0 0,0 0 0,0-1 0,1 1 0,-1 0 0,1-1 0,-1 1 0,1 0 0,-1-1 0,1 0 1,0 1-1,2 0 0,2 1-10,0-1 0,0 0 0,0-1 0,0 1 1,0-1-1,0 0 0,1-1 0,-1 0 0,0 0 0,0 0 0,1 0 1,-1-1-1,0 0 0,0-1 0,7-1 0,-6 1 2,1-1-1,0 0 1,0 0 0,-1-1-1,0 0 1,0 0-1,0-1 1,0 0-1,-1 0 1,1-1-1,6-7 1,-5 2-39,-1 0 1,1-1-1,-2 0 0,0 0 0,0-1 1,-1 0-1,-1 0 0,5-20 0,-8 24-439,-5 18 244,-5 20 28,8-20 164,0-1-1,0 1 0,2-1 0,-1 0 1,1 1-1,0-1 0,0 0 0,1 1 0,0-1 1,1 0-1,0 0 0,0-1 0,5 9 1,-6-13 34,0 0 0,1 0 0,-1 0 0,1-1 0,-1 1 0,1-1 0,0 1 1,0-1-1,0 0 0,0 0 0,0-1 0,0 1 0,1 0 0,-1-1 0,1 0 0,-1 0 1,1 0-1,-1 0 0,1-1 0,0 0 0,-1 1 0,1-1 0,0 0 0,4-1 0,5-1 33,0 0-1,-1 0 0,0-2 1,1 1-1,20-10 0,129-65-223,-54 25 288,-84 42-98,99-51 200,-112 57-478,-11 5 249,0 0 0,0 0 0,0 0-1,0 0 1,0 0 0,0 0-1,-1 0 1,1 0 0,0 0-1,0 0 1,0 0 0,0 0-1,0 0 1,0 0 0,0 0-1,0 0 1,0 0 0,0 0-1,0 0 1,0 1 0,0-1 0,0 0-1,0 0 1,0 0 0,0 0-1,0 0 1,0 0 0,0 0-1,0 0 1,0 0 0,0 0-1,0 0 1,0 0 0,0 0-1,0 0 1,0 0 0,0 0 0,0 0-1,0 0 1,0 1 0,0-1-1,0 0 1,0 0 0,0 0-1,0 0 1,0 0 0,0 0-1,0 0 1,0 0 0,0 0-1,0 0 1,0 0 0,0 0-1,0 0 1,0 0 0,0 0 0,0 0-1,1 0 1,-18 15-179,11-10 324,-41 34-95,-37 33-102,69-58 70,1 1 1,0 1-1,-13 19 1,25-33 1,1 1 0,0-1 0,-1 0 0,1 1 0,0-1 0,0 0 0,0 1 0,0-1 0,1 1 0,-1 0 0,1-1 0,0 1 0,-1-1 0,1 1 0,1 3 0,-1-5 2,0 1 1,1-1-1,0 1 1,-1-1-1,1 0 1,0 1-1,0-1 1,-1 0-1,1 1 1,0-1-1,1 0 0,-1 0 1,0 0-1,0 0 1,0 0-1,1 0 1,-1 0-1,0 0 1,1-1-1,-1 1 1,0 0-1,1-1 1,-1 1-1,1-1 0,2 1 1,7 1 62,1 0-1,-1-1 1,1 0 0,-1-1-1,1 0 1,16-3-1,-3-1-7,43-12-1,-53 11-67,-1 0-1,-1 0 1,1-1-1,-1-1 1,0-1-1,17-12 1,-15 8 1,-2 0 1,1-1-1,-2-1 1,21-28-1,58-109 431,-6 9-378,25-4 3,-33 45-310,-63 81-83,-10 14-50,-11 13 271,-14 16 95,1 2-1,1 1 1,2 0-1,0 1 1,2 1-1,1 0 1,2 1 0,0 0-1,-8 35 1,15-44 36,-15 52-10,-16 109-1,35-176 20,0 5 12,0 0 0,2 18 0,-1-26-20,0 0 1,0 0 0,0 1-1,1-1 1,-1 0-1,1 0 1,-1 0-1,1-1 1,0 1-1,0 0 1,0 0 0,0 0-1,0 0 1,0-1-1,0 1 1,1-1-1,-1 1 1,1-1-1,-1 1 1,3 1 0,-2-3-7,0 1 0,0 0 1,0-1-1,1 1 1,-1-1-1,0 0 1,0 0-1,1 0 0,-1 0 1,0 0-1,0 0 1,1-1-1,-1 1 1,0-1-1,0 1 0,0-1 1,0 0-1,0 0 1,3-1-1,7-4 0,-1-1 1,12-9-1,-13 9 12,35-26 49,-2-3-1,47-48 1,-18 14-275,-70 68 163,0 1 1,0-1-1,0 0 0,0 1 1,0-1-1,0 1 0,1 0 1,-1-1-1,4 0 0,-6 2 27,0 0 0,1 0 0,-1 0 0,0 0 0,1 0 0,-1 0 0,0 0 0,0 0 0,1 0 0,-1 0 0,0 0 0,1 0 0,-1 1 0,0-1 0,1 0 0,-1 0 0,0 0 0,0 0-1,1 1 1,-1-1 0,0 0 0,0 0 0,1 0 0,-1 1 0,0-1 0,0 0 0,1 1 0,-1 0-1,1 0-1,-1 1 1,1-1-1,-1 1 1,0-1-1,0 0 1,1 1-1,-1-1 1,0 3-1,-2 17-11,0-1 0,-8 33 0,-2 22-167,11-66 199,0-1 0,1 1-1,1-1 1,-1 1 0,1-1 0,4 15-1,-4-20 8,0 0 0,0 0 0,0 0 0,0 0 0,1 0 0,-1 0 0,1 0 0,0 0 0,0-1 0,0 1 0,0-1 0,0 1 0,0-1 0,1 0 0,-1 0 0,1 0 0,0 0 0,-1 0 0,1-1 0,0 1 0,0-1 0,0 0 0,0 1 0,0-1 0,1-1 0,-1 1 0,0 0 0,6-1 0,-4 0-1,1 0 0,-1-1 0,1 0 0,-1 0 0,1 0 0,-1-1 0,0 0 0,1 0 0,-1 0 0,0-1 0,0 0 0,-1 1 0,1-2 0,-1 1 0,1 0 0,3-6 0,13-13-20,-1-2 1,-2-1-1,19-31 0,-43 71-257,0 1 0,-4 19 0,-2 6 315,9-32-27,0 1-1,1 0 1,0 0-1,1 0 1,0 11-1,1-19-13,0-1 0,0 0-1,0 0 1,0 1-1,0-1 1,0 0 0,1 0-1,-1 0 1,1 1 0,-1-1-1,1 0 1,-1 0-1,1 0 1,0 0 0,-1 0-1,1 0 1,0 0-1,0 0 1,0 0 0,-1 0-1,1-1 1,0 1 0,0 0-1,1 0 1,-1-1-1,0 1 1,0-1 0,0 1-1,0-1 1,0 1 0,1-1-1,-1 0 1,0 0-1,0 0 1,1 1 0,-1-1-1,2-1 1,1 1 1,-1 0 0,1 0 0,0-1 0,-1 1 0,1-1 0,0 0 0,-1 0 1,1 0-1,-1-1 0,0 1 0,6-4 0,-6 2-9,1 0 1,-1 0-1,0-1 1,0 1-1,-1-1 1,1 1-1,-1-1 1,1 0-1,-1 0 1,0 0-1,-1 0 1,1 0-1,-1-1 1,0 1-1,0 0 1,0-1-1,0 1 0,-1-1 1,0 1-1,0 0 1,0-1-1,0 1 1,-1-1-1,0 1 1,0-1-1,0 1 1,-2-7-1,1 9-25,1 0-1,-1 0 1,1 0-1,-1 0 1,0 0 0,0 0-1,0 0 1,0 0-1,0 1 1,0-1-1,0 1 1,0-1 0,-1 1-1,1 0 1,-1 0-1,1 0 1,-1 0-1,1 1 1,-1-1-1,1 1 1,-1-1 0,0 1-1,1 0 1,-1 0-1,1 0 1,-1 0-1,0 0 1,1 1-1,-1-1 1,-4 3 0,2-1 259,15-3-155,197 1 203,-197 0-267,1 1 0,-1 0 0,1 1 0,-1 0 0,0 0 0,0 1 1,0 1-1,13 6 0,-18-8-4,0 0 0,-1 1 0,1 0 0,-1 0 0,1 0 0,-1 1 0,0-1 0,0 1 0,-1 0 0,1 0 0,-1 1 0,0-1 0,0 1 0,0-1 0,-1 1 0,1 0 0,2 9 0,1 11 170,-6-25-167,0 0 1,1 0 0,-1 0 0,1 0-1,-1 0 1,1 0 0,-1 0-1,1 0 1,-1 0 0,1 0 0,-1 0-1,0 0 1,1 0 0,-1 0 0,1 0-1,-1 0 1,1-1 0,10-5 58,0-1 1,-1 0-1,0 0 0,0-1 0,13-15 1,-12 13-126,-1 0 0,2 1 1,19-14-1,-29 22 28,0 0-1,0 0 0,-1 0 0,1 0 1,0 0-1,0 1 0,0-1 1,0 1-1,0-1 0,0 1 0,0 0 1,0 0-1,0 0 0,0 0 1,0 0-1,0 0 0,0 0 0,0 1 1,0-1-1,0 1 0,0-1 1,0 1-1,-1 0 0,3 1 0,-1 0-5,0 1 0,0-1 0,-1 1 0,1 0 0,-1-1 0,1 1 0,-1 0-1,0 1 1,0-1 0,0 0 0,2 7 0,-2-5 66,1 3-1,0-1 1,1 0-1,7 11 1,16 35-453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4:39.2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48 6048,'-8'-8'2752,"8"5"-2400,4-2 608,10 5-608,4-9 0,9 6-224,-6-5-224,2 5 32,-4-6-2016,2 9 1152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4:39.6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 57 6464,'-45'-13'2944,"50"13"-2560,4 0 1408,9 0-1056,19-4 704,7 1-864,41-10 128,10 5-416,26 1-96,-8 2-128,8 2-768,-13 3 416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4:42.9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136 338 3648,'-2'0'2412,"2"0"-2355,0 0 0,0 0 1,0 0-1,0-1 1,0 1-1,0 0 1,0 0-1,0 0 0,0 0 1,0 0-1,0 0 1,0 0-1,0 0 0,0 0 1,0 0-1,0 0 1,0 0-1,0-1 1,0 1-1,0 0 0,-3 8 1376,3-1-1150,-1 0-1,-1 0 0,1 0 0,-1 0 0,0-1 0,-4 8 0,-3 11 69,-81 381 2401,72-311 223,42-181-2696,19-81-355,-20 81 122,0-5-23,17-64 137,-17 70 43,35-122 890,-56 203-1025,-2 1-57,1 0 0,0 0 0,-1 0-1,1 1 1,1-1 0,-1 0 0,0 1-1,1-1 1,-1 1 0,1-1 0,0 1-1,-1 0 1,1 0 0,0 0 0,4-3-1,-5 5-10,-1 0-1,1-1 0,0 1 1,-1 0-1,1 0 0,-1 0 1,1 0-1,0 0 0,-1 1 1,1-1-1,0 0 0,-1 0 1,1 0-1,-1 0 0,1 1 1,-1-1-1,1 0 1,0 1-1,-1-1 0,1 0 1,-1 1-1,1-1 0,-1 0 1,0 1-1,1-1 0,-1 1 1,1-1-1,-1 1 0,0-1 1,1 1-1,-1 0 0,0-1 1,0 1-1,1 0 0,8 24 47,-8-23-42,11 36 6,-2 1-1,7 57 0,-15-82 66,-1 0-1,-1-1 1,0 1 0,-1 0-1,0-1 1,-1 1-1,-1-1 1,0 1-1,-1-1 1,0 0-1,-7 13 1,9-22 10,0 1 1,-1-1 0,1 0 0,-1 0-1,-4 4 1,6-7-67,0 0 0,0 0-1,1-1 1,-1 1 0,0 0 0,0-1-1,0 1 1,0 0 0,0-1 0,-1 0 0,1 1-1,0-1 1,0 1 0,0-1 0,0 0 0,0 0-1,-1 0 1,1 0 0,0 0 0,0 0-1,0 0 1,-1 0 0,1 0 0,0 0 0,-2-1-1,0-1-14,1 1 0,-1-1 0,0 0 0,1 1 0,-1-1 0,1 0 0,0-1 0,0 1 0,0 0 0,0-1 0,0 1 0,0-1 0,1 0 0,-1 1 0,1-1 0,0 0 0,-1 0 0,1 0 0,1 0 0,-1 0 0,0 0 0,1 0 0,0 0 0,-1 0 0,1 0 0,0 0 0,1-5 0,0 6-21,0 0 0,-1 0 0,1 1 0,0-1 0,0 0 0,0 1 0,0-1 0,0 1-1,1-1 1,-1 1 0,0-1 0,1 1 0,-1 0 0,1 0 0,-1 0 0,1 0 0,3-2 0,35-13-12,-27 12-24,8-3-3,0 2 1,1 0-1,37-2 0,-14 2 39,17-4 105,319-52-128,-365 57 24,0 2 0,20-2 0,-34 4 80,-3 2-70,1 0 0,-1-1 0,0 1 0,1-1 0,-1 0 0,0 1 0,0-1 0,0 0 0,-2 3 1,-1 0 16,-8 11 96,-1-2-1,0 1 1,-25 18-1,-48 29 433,64-48-443,16-10-10,1 0-1,-1 1 0,0 0 1,1-1-1,0 2 0,0-1 1,0 0-1,-6 9 0,12-13-75,-1 1-1,1-1 1,-1 0-1,1 1 0,-1-1 1,1 0-1,-1 1 1,1-1-1,-1 0 0,1 0 1,-1 0-1,1 1 1,-1-1-1,1 0 1,0 0-1,0 0 0,7 1 36,0 0-1,1-1 0,-1 0 0,0-1 0,1 0 0,-1 0 1,0 0-1,0-1 0,0 0 0,0-1 0,0 0 1,-1 0-1,1-1 0,-1 0 0,10-6 0,-7 2-23,-1 0 0,1 0 0,-1-1 0,-1 0 0,0 0 1,0-1-1,-1 0 0,0-1 0,8-16 0,7-9-384,-22 35 224,-3 13-111,1-4 272,-2 2-1,1 1-1,-3 23 1,6-31-37,0 1 0,0-1 0,0 0 0,0 0 1,1 0-1,-1 1 0,1-1 0,0 0 0,0 0 0,0 0 0,0 0 0,0 0 0,1 0 0,-1 0 0,4 3 0,-4-4 14,2 1 22,-1 0 0,1 0 1,-1 0-1,1 0 0,4 2 1,-6-4-3,0 0 0,1 0 0,-1-1 0,1 1 1,0 0-1,-1-1 0,1 0 0,-1 1 0,1-1 0,0 0 1,-1 0-1,1 0 0,0 0 0,-1 0 0,3-1 1,12-2 26,-1 0 1,0-2-1,0 1 1,0-2 0,0 0-1,-1-1 1,25-16-1,-9 2 19,-1-2-1,34-32 0,-46 39-44,0-1 0,-1-1 0,0 0 0,-2-1 1,0-1-1,13-26 0,-15 28-205,-10 16 154,-1 0 0,1 0 0,-1 0 0,0 0 0,1 0 0,-1-1 0,0 1-1,0 0 1,0-1 0,-1 1 0,2-4 0,-2 5-53,1 1 34,0 1 48,0 0 0,0-1 0,0 1 1,0 0-1,0 0 0,0 0 0,0-1 0,-1 1 1,1 0-1,0 0 0,0 0 0,-1 1 0,1-1 0,-1 0 1,1 0-1,0 2 0,7 23-102,-8-24 95,2 8-14,-1 1 0,-1 0-1,1-1 1,-2 1 0,0 0-1,0-1 1,-4 15-1,-1 26 39,2-23 29,3-19-40,0 1 0,0 0 0,1-1 0,1 15 0,-1-21 3,1 0 1,0 0-1,0-1 1,-1 1-1,1 0 0,1-1 1,-1 1-1,0-1 1,1 1-1,-1-1 1,1 1-1,0-1 1,0 0-1,0 0 0,0 0 1,0 0-1,0 0 1,0-1-1,5 4 1,-3-4 10,-1 1 0,0-1 0,1 1 0,0-1 0,-1 0 0,1 0 1,0-1-1,-1 1 0,1-1 0,0 1 0,0-1 0,-1 0 0,1-1 0,0 1 0,4-2 1,5-1 20,-1-1 1,-1-1 0,16-7 0,9-5 17,276-133-76,-279 133 72,-18 7-46,-10 4-7,-5 6 1,0 0 0,0-1 0,1 1 0,-1 0 0,0 0 0,0 0 0,0 0 0,0 0 0,0 0 0,0 0 0,0 0 0,0 0 0,0 0 0,0 0 0,0-1 0,0 1 0,0 0 0,0 0 0,0 0 0,0 0 0,0 0 0,-1 0 0,1 0 0,0 0 0,0 0 0,0 0 0,0 0 0,0-1 0,0 1 0,0 0 0,0 0 0,0 0 0,0 0 0,0 0 0,0 0 0,0 0 0,0 0 0,0 0 0,-1 0 0,1 0 0,0 0 0,0 0 0,0 0 0,0 0 0,0 0 0,0 0 0,0 0 0,0 0 0,0 0 0,0 0 0,-1 0 0,1 0 0,0 0 0,0 0 0,0 0 0,0 0 0,0 0 0,0 0 0,0 0 0,-4 1-19,1 0-1,0 0 1,0 0 0,0 0-1,0 1 1,0-1-1,0 1 1,0 0-1,-3 3 1,-5 2-16,-123 76-216,113-68 366,1 0-1,-38 37 1,18-15-192,37-34 51,-1 0 22,1-1 0,-1 2 0,1-1 0,-1 0 1,1 1-1,0-1 0,1 1 0,-1 0 0,1 0 0,-4 8 0,6-12 9,0 0 0,0 1 0,0-1 0,0 0 0,0 1 0,0-1 0,0 0 0,0 1 0,0-1 1,0 1-1,0-1 0,0 0 0,0 1 0,0-1 0,0 0 0,0 1 0,0-1 0,0 0 0,1 0 0,-1 1 1,0-1-1,0 0 0,0 1 0,1-1 0,-1 0 0,0 0 0,0 1 0,1-1 0,0 0 0,11 2 92,20-9 11,-27 6-81,9-3 23,0-1 0,0-1 1,0 0-1,-1-1 0,0 0 1,0-1-1,0 0 0,14-14 1,-12 8-82,0 0 1,-1-1 0,0-1 0,-2 0 0,16-26 0,-27 62-520,-1-8 513,0 1 0,1-1 0,0 1 0,1-1 0,5 17 0,-5-24 45,-1-1-1,1 1 0,0-1 1,1 0-1,-1 0 0,1 0 0,0 0 1,0 0-1,0-1 0,0 1 1,0-1-1,1 0 0,0 0 0,0 0 1,-1 0-1,2-1 0,5 3 1,-4-2 25,-1-1 0,0 0 0,1 0 1,-1 0-1,1-1 0,0 0 1,-1 0-1,1 0 0,0-1 0,0 0 1,0 0-1,-1-1 0,1 1 1,0-1-1,0 0 0,-1-1 0,1 0 1,-1 1-1,1-2 0,-1 1 0,0-1 1,0 1-1,0-1 0,7-6 1,7-6-28,-1-1 1,-1-1 0,0-1 0,-1 0 0,-1-1 0,25-41 0,-38 57-39,-1 1 0,1-1 0,0 1 0,-1 0 0,1 0 0,0 0 0,3-2 0,-4 4 26,-1 0 0,0 0 1,0-1-1,0 1 0,0 0 0,0 0 0,0 0 0,1 0 0,-1 0 1,0 0-1,0 0 0,0 0 0,0 0 0,0 0 0,1 0 0,-1 0 0,0 0 1,0 0-1,0 0 0,0 0 0,1 0 0,-1 0 0,0 0 0,0 0 1,0 0-1,0 0 0,0 0 0,1 0 0,-1 0 0,0 1 0,0-1 0,0 0 1,0 0-1,0 0 0,0 0 0,0 0 0,1 0 0,-1 0 0,0 1 1,0-1-1,0 0 0,0 0 0,0 16-153,-5 7 111,-1-1 0,-1 1-1,-1-1 1,-14 29 0,4-10 76,16-37 13,0 1 1,1-1 0,0 1 0,-1-1 0,1 9-1,1-13-33,0 0-1,0 0 0,0 0 1,1 0-1,-1 1 0,0-1 1,0 0-1,1 0 0,-1 0 1,0 0-1,1 0 1,-1 0-1,0 0 0,0 0 1,1 0-1,-1 0 0,0 0 1,1 0-1,-1 0 0,0 0 1,0 0-1,1 0 0,-1 0 1,0 0-1,1 0 0,-1 0 1,0 0-1,0-1 0,1 1 1,-1 0-1,0 0 1,10-4 55,-4 0-26,-1 0 1,1 0-1,-1 0 0,0 0 1,-1-1-1,7-7 0,14-15-95,-4 9 13,-6 4 56,0 1 1,1 1-1,28-17 0,-30 20-60,-12 8 25,0-1 0,0 1-1,0-1 1,0 1 0,0 0-1,1 0 1,-1 0 0,0 0-1,1 0 1,-1 0 0,0 1 0,1-1-1,-1 1 1,1 0 0,3 0-1,-6 0 17,1 0-1,0 0 1,-1 1 0,1-1-1,-1 0 1,1 0-1,-1 1 1,1-1-1,-1 1 1,1-1 0,-1 0-1,0 1 1,1-1-1,-1 1 1,1-1-1,-1 1 1,0-1-1,0 1 1,1-1 0,-1 1-1,0 0 1,0-1-1,1 1 1,-1-1-1,0 2 1,0 0-2,0 1 0,0-1-1,0 1 1,0-1 0,0 0 0,-1 1 0,0 1-1,-1 5 30,-1-1-1,-8 16 1,3-12 12,7-9-17,-1-1 1,0 1-1,1-1 0,0 1 0,-1 0 0,1-1 0,0 1 0,1 0 0,-1 0 1,0 4-1,1-7 4,1 1-1,0-1 1,0 0 0,0 0 0,0 1 0,0-1 0,0 0 0,0 0 0,0 0 0,0 0 0,0-1-1,1 1 1,-2 0-5,11-2 22,-1-1 0,0 1 0,1-2-1,-1 0 1,17-9 0,6-2-116,2-1 18,-19 8 17,1 1 1,0 1-1,31-8 1,-46 13 28,0 1 0,0-1 0,0 1 1,0 0-1,0 0 0,0 0 1,0 0-1,0 1 0,0-1 0,0 0 1,0 1-1,0-1 0,0 1 0,0 0 1,0 0-1,-1 0 0,1 0 1,0 0-1,0 0 0,-1 0 0,1 0 1,-1 1-1,1-1 0,1 3 0,1 2-11,-1 0-1,0 0 0,0 0 0,0 0 0,3 13 1,-4-12 78,1 1 1,0-1-1,6 12 0,-8-17-20,1 1 0,-1-1 0,1 0 0,0 0 0,0 0 0,0 0 0,0 0 0,0 0 0,0 0-1,1-1 1,2 3 0,-3-4-11,0 1-1,0-1 0,0 1 1,1-1-1,-1 1 1,0-1-1,0 0 1,0 0-1,0 0 0,0-1 1,1 1-1,-1 0 1,0-1-1,0 1 0,0-1 1,2-1-1,6-2 38,-1-1 1,0 0-1,1-1 0,-2 1 0,1-2 0,-1 1 0,0-1 1,0-1-1,7-9 0,9-13 2,23-37 0,-27 38-43,42-60-452,-61 87 427,0 1 0,0 0-1,0 0 1,1-1-1,-1 1 1,0 0 0,1 0-1,-1 0 1,3-1 0,-4 2 6,0 0 0,0 0 0,0 0 0,0 0 0,1 0 0,-1 0 0,0 0 0,0 0 0,0 0 0,0 0 0,1 0 0,-1 0 0,0 0 0,0 0 0,0 0 0,0 0 0,1 0 0,-1 0 0,0 0 0,0 0 0,0 0 0,0 0 0,1 1 0,-1-1 1,0 0-1,0 0 0,0 0 0,0 0 0,0 0 0,0 0 0,1 1 0,-1-1 0,1 11-82,-5 11 72,-1 0 1,-1 0-1,-14 33 0,-34 62 22,22-51 199,15-29 364,17-61 112,2 16-670,0 0 0,0 1 0,7-13 0,4-12-348,-13 32 329,0 0 0,0 0 0,0-1 0,0 1 0,0 0 0,0 0 0,1 0 0,-1 0 0,0 0 0,0-1 0,0 1 0,0 0 0,0 0 0,1 0 0,-1 0 0,0 0 0,0 0 0,0 0 0,1 0 0,-1 0 0,0 0 0,0 0 0,0 0 0,1 0 0,-1 0 0,0 0 0,0 0 0,0 0 0,0 0 0,1 0 0,-1 0 0,0 0 0,0 0 0,0 0 0,1 0 0,-1 0 0,0 0 0,0 1 0,0-1 0,0 0 0,0 0 0,1 0 0,-1 0 0,0 0 0,0 0 0,0 1 0,0-1 0,0 0 0,11 10-74,-8-7 38,7 5 31,-1-1 1,1 0-1,1 0 1,-1-1 0,1 0-1,0-1 1,19 6-1,86 18-1798,-11-4-4554,-51-5 3297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4:46.0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1 718 2816,'-1'5'3972,"2"-5"-3709,-1 0-1,0 0 0,1 0 0,-1 1 0,0-1 0,1 0 0,-1 0 0,0 0 0,1 0 0,-1 0 0,0 0 0,1 0 1,-1 0-1,1 0 0,-1 0 0,0 0 0,1 0 0,-1 0 0,0 0 0,1 0 0,-1 0 0,0 0 0,1 0 0,-1 0 1,1 0-1,-1-1 0,0 1 0,1 0 0,4-4-62,-1 0 1,1 0-1,-1 0 1,0 0-1,0-1 1,0 0-1,-1 0 1,1 0-1,3-9 1,-1 4 55,39-74 304,-14 25-320,-17 33-125,-3 6 84,0 0-1,1 1 1,1 1 0,20-23 0,-20 28-107,1-3 84,2 1-1,31-25 1,-45 39-170,-1 0 1,0 0-1,0 1 1,1-1-1,-1 0 0,0 1 1,1-1-1,-1 0 0,1 1 1,-1 0-1,1-1 1,-1 1-1,1 0 0,-1 0 1,1 0-1,-1 0 0,1 0 1,-1 0-1,1 0 1,-1 1-1,1-1 0,-1 0 1,1 1-1,-1-1 1,1 1-1,-1 0 0,0-1 1,1 1-1,-1 0 0,0 0 1,0 0-1,0 0 1,1 0-1,-1 0 0,0 0 1,0 0-1,-1 1 0,1-1 1,0 0-1,0 0 1,0 1-1,-1-1 0,1 1 1,-1-1-1,1 3 0,1 11 90,0 1 0,-1 0-1,-1-1 1,-3 29-1,2-27-39,-14 80 289,2-21 83,14-63 296,-1-13-703,1-1-1,0 1 1,0-1 0,-1 1-1,1-1 1,0 1 0,-1-1 0,1 1-1,0-1 1,-1 1 0,1-1 0,-1 0-1,1 1 1,0-3 0,51-55 80,3 1 0,93-74 1,-143 127-129,-1 0 0,1 0 0,1 1 0,-1 0-1,11-5 1,-14 7 22,-1 1 0,0 0 0,0-1-1,1 1 1,-1 0 0,0 0 0,1 0-1,-1 0 1,0 0 0,1 0-1,-1 0 1,0 1 0,1-1 0,-1 0-1,0 1 1,0-1 0,1 1 0,-1-1-1,0 1 1,0 0 0,0-1-1,0 1 1,0 0 0,0 0 0,0 0-1,0 0 1,0 0 0,0 0 0,0 0-1,-1 0 1,1 0 0,0 0 0,-1 0-1,1 2 1,2 2 18,-1 0 1,0 0-1,-1 0 1,0 0-1,1 1 1,-2-1-1,2 10 0,-4 40 146,1-32-94,-1-6 68,-6 27 0,5-30 4,1 0 0,-1 20 0,3-29-98,0 0 1,1 0-1,0 0 1,1 6-1,-2-10-28,0-1 0,0 1-1,0-1 1,0 0 0,0 1 0,1-1-1,-1 0 1,0 1 0,0-1 0,0 0-1,0 1 1,1-1 0,-1 0 0,0 1-1,0-1 1,1 0 0,-1 0-1,0 1 1,0-1 0,1 0 0,-1 0-1,0 0 1,1 1 0,-1-1 0,0 0-1,1 0 1,-1 0 0,0 0 0,1 0-1,-1 0 1,1 0 0,-1 0-1,0 0 1,1 0 0,-1 0 0,0 0-1,1 0 1,-1 0 0,1 0 0,-1 0-1,0 0 1,1 0 0,-1 0 0,0 0-1,1-1 1,-1 1 0,0 0-1,1 0 1,-1 0 0,0-1 0,0 1-1,1 0 1,-1-1 0,17-16 17,-9 4 103,-1 0 0,-1-1-1,9-24 1,5-13-158,-18 48 17,1-6-78,1 1-1,1 0 0,0 0 1,6-7-1,-11 15 87,0 0 0,0-1 0,0 1 0,0 0 0,1 0 0,-1 0 0,0-1-1,0 1 1,0 0 0,1 0 0,-1 0 0,0 0 0,0-1 0,1 1 0,-1 0 0,0 0 0,0 0 0,0 0 0,1 0 0,-1 0 0,0 0 0,1 0 0,-1 0 0,0 0 0,0 0-1,1 0 1,-1 0 0,0 0 0,0 0 0,1 0 0,-1 0 0,0 0 0,0 0 0,1 0 0,-1 1 0,0-1 0,0 0 0,0 0 0,1 0 0,-1 0 0,0 0 0,0 1 0,0-1-1,1 0 1,-1 0 0,0 0 0,0 1 0,0-1 0,0 0 0,0 0 0,0 1 0,1-1 0,-1 0 0,0 0 0,0 1 0,0-1 0,0 0 0,0 1 0,4 16-213,-1 100 29,1 4 393,-4-115-151,1-1-1,0 1 1,0 0-1,1-1 1,0 1-1,0-1 0,0 1 1,5 8-1,-5-12-13,-1 0-1,0 0 0,1 0 0,-1-1 1,1 1-1,-1 0 0,1-1 0,0 1 1,0-1-1,0 1 0,0-1 1,0 0-1,0 0 0,0 0 0,0 0 1,0 0-1,1-1 0,-1 1 0,0-1 1,0 1-1,1-1 0,-1 0 0,0 0 1,3 0-1,6-1 21,0-1-1,-1-1 1,1 0-1,-1 0 1,1-1-1,-1 0 1,0-1 0,15-10-1,-4 1-4,0-1 0,28-28 0,-33 28-61,-1 0 0,-1-1 0,17-26 0,-19 25-68,22-25 0,-34 42 66,0 0 0,0-1-1,1 1 1,-1 0 0,0 0 0,0-1-1,0 1 1,0 0 0,0 0 0,1 0 0,-1 0-1,0-1 1,0 1 0,0 0 0,1 0-1,-1 0 1,0 0 0,0 0 0,1 0-1,-1-1 1,0 1 0,0 0 0,1 0-1,-1 0 1,0 0 0,0 0 0,1 0-1,-1 0 1,0 0 0,0 0 0,1 0-1,-1 0 1,0 0 0,0 1 0,0-1-1,1 0 1,-1 0 0,0 0 0,0 0-1,1 0 1,-1 0 0,0 0 0,1 1-1,3 13-164,-4 21 73,-4-3 205,-2 33 8,6-59-91,0 0 0,0 1 0,1-1 0,0 0 0,0 0 0,1 0 0,-1 0 0,4 5 0,-4-6 10,2-1 1,-1 0 0,0 0 0,1 0 0,0-1 0,0 1-1,0-1 1,0 1 0,7 5 0,-7-8-8,-1 1-1,1-1 1,-1 1-1,1-1 1,-1 0-1,1 0 1,0-1 0,0 1-1,-1 0 1,1-1-1,0 1 1,0-1-1,0 0 1,0 0-1,-1 0 1,1-1 0,3 0-1,2-1 9,-1 0 0,0-1 1,-1 1-1,1-2 0,0 1 0,-1-1 0,9-6 0,0-2-26,23-22 0,-16 10-103,25-36-1,-31 39 71,-13 17-15,6-6-50,-9 10 83,0 0-1,1 0 1,-1-1 0,1 1 0,-1 0-1,0 0 1,1 0 0,-1 0 0,1 0-1,-1 0 1,0 0 0,1 0 0,-1 0-1,1 0 1,-1 0 0,0 1-1,1-1 1,-1 0 0,0 0 0,1 0-1,-1 0 1,0 1 0,1-1 0,-1 0-1,0 0 1,1 1 0,-1-1 0,0 0-1,1 0 1,-1 1 0,0-1 0,0 0-1,0 1 1,1 0 0,1 1-12,-1 0-1,1 1 1,-1-1 0,0 1 0,0 0-1,0-1 1,0 1 0,0 0 0,-1-1 0,2 6-1,-1 32 133,-2-35-82,1 1 0,0-1-1,0 1 1,0-1 0,0 0-1,1 1 1,0-1 0,1 0-1,-1 1 1,1-1 0,0 0 0,3 6-1,-5-11-33,1 0 1,0 1-1,-1-1 0,1 0 1,-1 1-1,1-1 0,0 0 0,-1 0 1,1 0-1,0 0 0,-1 1 1,1-1-1,0 0 0,0 0 0,-1 0 1,1 0-1,0-1 0,-1 1 1,1 0-1,1 0 0,1-1 33,12-2 75,1-1 0,0 0 0,-1-1 0,20-10 0,-7 4-135,20-8 25,0-3 0,-2-1 0,63-42 0,-31 5-92,-65 51 197,-4 3-76,-17 21-124,-26 46-14,6-9 119,19-37-89,1 1-1,-7 23 1,14-38 84,1 0 1,0 0 0,-1 0 0,1 0 0,0 0-1,-1 0 1,1 1 0,0-1 0,0 0 0,0 0-1,0 0 1,0 0 0,0 0 0,0 0-1,1 0 1,-1 0 0,0 0 0,1 0 0,-1 0-1,0 0 1,1 0 0,-1 0 0,1 0 0,-1 0-1,1 0 1,0-1 0,-1 1 0,1 0 0,0 0-1,0 0 1,0-1 0,-1 1 0,1-1 0,0 1-1,0-1 1,0 1 0,0-1 0,0 1 0,0-1-1,0 0 1,0 1 0,1-1 0,3 1 30,-1 0-1,0-1 1,0 1 0,1-1 0,-1 0-1,0-1 1,1 1 0,-1-1-1,6-1 1,-3 0-29,-1-1 1,1 0-1,-1 0 0,0-1 0,0 0 1,-1 0-1,1 0 0,-1-1 0,0 1 0,5-7 1,8-9 74,18-29 1,-29 39-48,32-42-5,2 1-1,3 2 1,1 2 0,85-67-1,-88 82-23,78-66 111,-103 82-128,0-1 1,-1-1 0,-1 0-1,18-30 1,-3 2-402,-29 52 118,-5 7 217,-64 108-141,7-17 306,36-58 48,-2 4-92,-35 91 1,58-119 41,4-22-79,0 1-1,-1-1 0,1 0 0,0 1 1,0-1-1,0 1 0,0-1 0,0 0 1,0 1-1,0-1 0,0 1 0,0-1 1,0 0-1,0 1 0,1-1 0,-1 1 1,0-1-1,0 0 0,0 1 0,0-1 1,1 0-1,-1 1 0,0-1 0,0 0 1,1 1-1,-1-1 0,0 0 0,0 1 1,1-1-1,-1 0 0,0 0 0,1 1 1,-1-1-1,1 0 0,-1 0 0,0 0 1,1 0-1,-1 0 0,1 1 0,-1-1 1,0 0-1,1 0 0,-1 0 0,1 0 1,-1 0-1,0 0 0,1 0 0,-1 0 1,1 0-1,0-1 0,2-1 24,1 0 0,0 0-1,0-1 1,-1 1-1,7-7 1,-1 2 2,2-3 14,20-15-37,47-30 1,-73 52-19,0 0 0,0 1 0,0-1 0,1 1 0,-1 0 0,12-2 0,-14 4 4,-1 0 0,1 0 0,-1-1-1,1 2 1,0-1 0,-1 0-1,1 0 1,-1 1 0,1 0 0,-1-1-1,1 1 1,-1 0 0,1 0 0,-1 1-1,0-1 1,1 0 0,-1 1-1,3 2 1,-1 0 3,-1 0 1,1 0-1,-1 0 0,0 0 0,0 0 1,-1 0-1,0 1 0,3 5 0,12 42 53,-9-23-68,-2-11-518,-1-1 0,-1 1 1,2 25-1,-5-42 392,-1 8-1643,1 1 1,0-1-1,1 1 0,0-1 1,3 10-1,7 6-1671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4:46.5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0 10304,'-5'0'4672,"5"3"-4064,0 1 1855,5 1-1471,-5-2 224,5 2-736,-5-2-160,5 2-192,-1-5-96,6 4 0,3-4-4416,0 0 2401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4:48.3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461 57 1824,'0'0'587,"0"-1"-87,1 0 1,0 1 0,-1-1 0,1 1 0,0-1 0,-1 0 0,1 1 0,-1-1-1,1 0 1,-1 0 0,1-1 0,-5-5 893,3 6-1258,1 0-1,-1 0 1,1 0-1,-1 0 1,0-1 0,1 1-1,-1 0 1,0 1-1,0-1 1,-1-2-1,-1 1 9,-1-1 0,1 0 0,-1 1 0,1-1 0,-1 1 0,0 0 0,0 0 0,0 1 0,0-1 0,0 1 0,0 0 0,0 0 0,0 0 0,-1 1 0,-7-1 0,-10 2-37,-1 0-1,1 2 1,1 0 0,-1 2-1,0 0 1,-40 16-1,48-14-51,-1-1-1,1 2 0,1 0 1,-1 0-1,1 2 0,1-1 1,0 2-1,0 0 0,1 0 1,-16 21-1,22-26 4,1 0-1,0 1 1,1 0-1,0 0 1,0 0 0,0 0-1,1 0 1,-3 15-1,4-17-23,1 0 1,0-1-1,0 1 0,0 0 1,0-1-1,1 1 0,0 0 1,0-1-1,0 1 0,0-1 0,1 1 1,0-1-1,0 0 0,0 0 1,4 7-1,1-3-5,-1 0 1,1-1-1,1 0 1,-1 0-1,15 10 0,45 24 180,-65-40-205,89 42 70,10 7 273,-8 6 699,-90-54-946,0 0 0,-1 0 0,0 0 1,0 0-1,1 0 0,-1 0 0,0 0 0,0 1 0,-1-1 1,1 1-1,-1-1 0,1 1 0,1 3 0,-4-5-70,1 0 0,0 0-1,-1 0 1,1 0-1,0 0 1,-1 0-1,1 0 1,-1 0 0,0 0-1,1 0 1,-1 0-1,0 0 1,1-1-1,-1 1 1,0 0 0,0-1-1,0 1 1,1 0-1,-1-1 1,0 1-1,0-1 1,-1 1 0,-1 1 11,-1-1 1,1 0-1,0 0 1,0 0-1,-1 0 1,-3 1-1,-18 0-1,-203 25-123,177-17-4498,61-5-2296,13 0 3504,11-1 525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4:48.6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182 54 5568,'-10'3'772,"-1"0"0,0-1 0,-12 2 0,14-2-202,0 0 0,0 1 1,0 0-1,0 1 0,0 0 0,1 0 1,0 1-1,-11 8 0,7-5-1,10-7-438,0 1 0,0-1 0,0 1 0,0-1 0,0 1 0,1 0 0,-1 0 0,1 0 0,-1 0 0,1 0 0,0 0 0,-1 0 0,0 5 0,1-6-75,1 0 0,0 0 1,0 0-1,0 0 0,0 0 0,0 0 1,0-1-1,0 1 0,0 0 0,0 0 1,0 0-1,0 0 0,1 0 0,-1 0 1,0 0-1,1 0 0,-1 0 0,1 0 1,-1 0-1,1 0 0,-1-1 0,1 1 0,0 0 1,-1 0-1,1-1 0,0 1 0,0-1 1,0 1-1,-1 0 0,1-1 0,0 1 1,0-1-1,0 0 0,1 1 0,8 3 152,0-1-1,0-1 0,1 1 0,-1-2 0,0 1 0,1-2 0,-1 1 0,1-1 0,-1-1 0,16-2 0,-8 0-29,-1-1 0,1-1-1,-1-1 1,0 0 0,20-11-1,-31 14-149,0 0 0,0-1 0,0 0 0,-1 0 0,0 0 1,0-1-1,0 0 0,0 0 0,-1 0 0,5-7 0,-8 10-43,0 0 1,0 0 0,0 0-1,0 0 1,-1 0 0,1 0-1,0 0 1,-1 0 0,1 0-1,-1-1 1,0 1 0,0 0-1,0 0 1,0 0 0,0 0-1,0-1 1,-1 1 0,1 0-1,-1 0 1,1 0-1,-1 0 1,0 0 0,0 0-1,0 0 1,0 0 0,0 0-1,0 0 1,-1 1 0,1-1-1,-1 0 1,1 1 0,-1-1-1,1 1 1,-1 0 0,-3-3-1,1 2-96,0 0-1,0 0 0,0 0 0,0 0 0,0 1 0,0 0 0,0-1 1,-1 2-1,1-1 0,0 0 0,-1 1 0,-7 0 0,5 0-564,1 1 0,-1 0-1,1 0 1,0 0 0,0 1-1,-1 0 1,1 0 0,-9 5-1,-2 5-3376,7 4 1360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5:38.9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 6048,'7'-17'1952,"-7"17"-1931,0 0 1,0-1-1,0 1 1,0 0-1,1 0 1,-1 0-1,0-1 1,0 1-1,0 0 1,0 0-1,0 0 1,0 0-1,1-1 0,-1 1 1,0 0-1,0 0 1,0 0-1,0 0 1,1 0-1,-1 0 1,0-1-1,0 1 1,0 0-1,1 0 1,-1 0-1,0 0 1,0 0-1,0 0 1,1 0-1,-1 0 1,0 0-1,0 0 1,0 0-1,1 0 1,-1 0-1,7-1 476,-1 1 1,1 0-1,-1 0 0,0 1 1,1-1-1,-1 2 0,10 1 1,4 4-14,1 1 0,-2 1 1,1 0-1,-1 2 0,-1 0 1,0 1-1,0 1 0,-1 0 1,-1 1-1,20 23 0,0 5 69,-2 0-1,-2 3 1,-2 0-1,-2 2 0,-1 1 1,19 52-1,-31-62-327,-1 0 0,-2 0-1,-1 1 1,-3 1 0,0 0 0,2 75-1,-15 3 179,5-118-400,-3 30 100,-1 0 1,-2-1-1,-14 48 1,4-34 43,-36 69 1,-74 112 399,80-151-1463,-56 66 0,93-127 42,-1-2 0,-18 17 1,20-21-812,0 0 0,-1 0 1,-17 8-1,-21 7-3216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4:50.3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6 982 3136,'-6'-1'6244,"13"-3"-5368,79-55 3113,40-39-2778,-76 53-808,66-74 1,34-61 111,-45 29-452,-94 134-35,-5 6-50,-6 11 20,0 0 0,0 0 0,0 0 1,0 0-1,0 0 0,0 0 0,0 0 1,0-1-1,0 1 0,0 0 0,0 0 1,0 0-1,0 0 0,0 0 0,0 0 1,0 0-1,0 0 0,0 0 0,-1 0 1,1 0-1,0 0 0,0 0 0,0 0 1,0 0-1,0 0 0,0 0 0,0 0 1,0 0-1,0 0 0,0 0 0,0 0 1,0 0-1,0 0 0,0 0 0,-1 0 0,1 0 1,0 0-1,0 0 0,0 0 0,0 0 1,0 0-1,0 0 0,0 0 0,0 0 1,0 0-1,0 0 0,0 0 0,0 0 1,0 0-1,0 0 0,0 0 0,0 0 1,0 0-1,-1 0 0,1 0 0,0 1 1,0-1-1,0 0 0,0 0 0,0 0 1,0 0-1,0 0 0,0 0 0,0 0 1,0 0-1,0 0 0,0 0 0,0 0 1,-2 3-33,0-1 0,0 0 0,0 1 0,0 0 0,-3 4 0,-11 28-27,-13 41-1,-6 14 366,-67 121 1632,97-201-1816,0 0 0,1 0-1,0 0 1,1 1 0,1-1-1,-3 13 1,5-22-99,0 1 0,0-1 0,0 1 1,0-1-1,0 0 0,0 1 0,0-1 1,1 1-1,-1-1 0,0 0 0,1 1 1,-1-1-1,1 0 0,-1 1 0,1-1 0,0 0 1,0 0-1,-1 1 0,3 1 0,-1-2 12,0 1 0,0-1 0,0 1 0,0-1 0,0 0 0,0 0 0,1 0 0,-1 0 0,0 0 0,5 0 0,-1 0 15,1 0 0,-1 0 0,0-1 1,1 0-1,-1-1 0,0 1 1,0-1-1,10-2 0,-8 0-10,0-1 0,1 0 0,-1 0 0,-1 0-1,1-1 1,-1 0 0,1-1 0,-2 0 0,1 0 0,8-10 0,5-8 162,27-43 0,-38 53-190,57-84 45,5 2 0,92-94 0,-42 56-62,-91 98 501,43-71 0,-72 106-481,0-2 35,1 1 1,-1-1-1,1 1 0,-1 0 1,1 0-1,0-1 1,4-2-1,-6 5-43,0 0 1,0 1-1,0-1 0,1 0 0,-1 0 0,0 0 0,0 0 1,0 1-1,0-1 0,0 0 0,0 0 0,0 1 1,0-1-1,0 0 0,0 0 0,0 0 0,0 1 0,0-1 1,0 0-1,0 0 0,0 1 0,0-1 0,0 0 0,0 0 1,0 0-1,0 1 0,0-1 0,0 0 0,0 0 0,-1 0 1,1 1-1,0-1 0,-8 18-24,-1 0 1,-1-1-1,-19 26 0,-12 11 19,-61 87 0,31-21 248,-83 190 0,122-229 622,33-79-606,4-3-133,7-5-46,11-12-102,38-37 0,-16 14-3,-22 21-58,1 0-1,1 2 0,38-22 1,-61 39 68,0 0 0,-1 0 0,2 0 0,-1 0 0,0 0 1,0 1-1,0-1 0,0 0 0,0 1 0,1 0 0,-1 0 0,0-1 1,0 1-1,1 0 0,-1 1 0,0-1 0,0 0 0,0 1 1,1-1-1,-1 1 0,0 0 0,0 0 0,0 0 0,0 0 0,0 0 1,0 0-1,0 0 0,0 1 0,-1-1 0,1 0 0,0 1 1,-1 0-1,1-1 0,-1 1 0,0 0 0,0 0 0,1 0 0,0 2 1,5 11-23,0 0 0,10 31 0,-11-27-16,12 25 0,-15-37 91,1 0 1,0 0 0,0-1 0,0 1 0,1-1 0,0 0-1,11 9 1,-13-12-4,0-1-1,0 0 0,0 0 1,1 0-1,-1-1 0,1 1 1,-1-1-1,1 0 1,0 0-1,-1 0 0,1 0 1,0-1-1,0 0 0,0 1 1,-1-1-1,1-1 1,0 1-1,4-1 0,-4 0-31,0-1-1,1 1 1,-1-1 0,0 0-1,0 0 1,0 0-1,0 0 1,-1-1 0,1 1-1,-1-1 1,1 0 0,-1 0-1,0 0 1,0-1-1,0 1 1,4-8 0,1-4 62,1 0 0,-2 0 1,6-17-1,-8 20-96,-1-1 0,-1 1 0,0-1 0,0 0 0,-1 0 0,0-25 1,-4 24-168,1 12 25,-1 9 38,-2 12 93,1-6 34,1 0 0,0 0 1,1 1-1,1-1 0,0 0 1,0 1-1,4 16 0,-2-21 18,0 0 0,0 0-1,1 0 1,5 9-1,-6-14-10,0 0-1,1-1 0,-1 1 0,1 0 0,0-1 0,0 0 0,0 1 0,1-1 0,-1 0 0,8 4 0,1 0 11,1-1 0,0 0 1,0-1-1,0-1 0,21 5 0,-8-4-467,0-1 0,28 1-1,-40-4-64,39 0-3307,-47-1 2559,1-1 0,-1 0-1,1 0 1,-1 0 0,12-5-1,0-5-1511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4:50.6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 20 7232,'-16'-3'3680,"19"3"-1440,10 3-1312,11-3 768,2 0-993,19-3 33,5-2-448,26-4-256,6 9-32,16-3-512,-9 3 288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4:51.7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248 93 1888,'-2'-4'293,"1"1"1,0-1-1,0 0 0,0 1 1,1-1-1,-1 0 0,1 0 1,0 1-1,0-1 0,0 0 1,1 0-1,-1 0 0,1 1 0,0-1 1,3-7-1,2-8 2312,-5 12-688,-4 15-498,-46 153 3290,48-156-4537,0 1 0,0 0 0,0 0-1,1 0 1,0-1 0,0 1-1,0 0 1,1 0 0,2 8-1,-3-12-105,1 1 0,0-1-1,0 0 1,0 1-1,1-1 1,-1 0 0,1 0-1,-1 0 1,1 0 0,0 0-1,-1 0 1,1 0 0,0 0-1,0-1 1,0 1 0,1-1-1,-1 0 1,0 1-1,1-1 1,-1 0 0,0 0-1,6 1 1,-1-2 46,-1 1-1,1 0 1,0-1 0,-1-1-1,1 1 1,0-1-1,-1 0 1,1 0 0,-1-1-1,1 0 1,6-3-1,3 0 33,-8 2-147,0 0 1,0-1 0,0 0 0,-1-1-1,0 0 1,8-5 0,23-15-302,-38 25 294,0 0 0,0-1 1,1 1-1,-1 0 0,0 0 1,0 0-1,1 0 0,-1 0 1,0 0-1,0 0 0,1 0 1,-1 0-1,0 0 0,0 0 0,1 0 1,-1 0-1,0 0 0,0 0 1,1 1-1,-1-1 0,0 0 1,0 0-1,0 0 0,1 0 1,-1 0-1,0 0 0,0 1 1,0-1-1,1 0 0,-1 0 1,0 0-1,0 1 0,0-1 1,0 0-1,0 0 0,1 0 1,-1 1-1,0-1 0,0 0 1,0 0-1,0 1 0,0-1 0,0 0 1,0 0-1,0 1 0,1 11-94,-6 15 53,-1 0-1,-1 0 0,-19 46 1,19-56 49,-9 24 80,-2 0-1,-2-2 1,-33 50-1,33-60 13,-1-1-1,-2-2 1,0 0-1,-50 41 1,64-60 17,0 0 0,-1 0 0,-13 5 1,20-10-66,-1 0 0,1-1 0,-1 1 0,1-1 0,-1 0 0,0 0 0,0-1 1,0 1-1,1-1 0,-1 0 0,0 0 0,0 0 0,-4-1 0,7 1-28,-1-1 0,1 1-1,-1-1 1,0 1-1,1-1 1,-1 0 0,1 1-1,0-1 1,-1 0-1,1 0 1,0 0 0,-1 0-1,1-1 1,0 1-1,0 0 1,0 0 0,-1-3-1,0 1-6,1 1-1,0-1 1,0 0-1,0 0 1,1 0-1,-1 1 1,1-1-1,-1 0 1,1-4-1,0-2-1,1-1-1,0 1 0,1 0 1,0-1-1,3-8 0,1 3 127,0 1-1,0 0 0,1 0 1,1 1-1,1-1 0,0 2 1,0-1-1,1 1 0,1 1 1,0 0-1,24-18 1,-10 11 19,0 1 1,2 1 0,0 1 0,1 2 0,30-11 0,-37 16-114,41-9 0,-56 16-82,1 0 0,-1 0 1,1 0-1,-1 1 0,1 0 0,-1 1 0,1-1 0,-1 1 0,1 0 0,-1 1 0,7 2 1,20 11-2249,-15-7-2222,29 10 0,3-6-2903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4:53.3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565 16 5312,'4'-13'2420,"-4"13"-2340,-1 0-1,1 0 0,0 0 1,0 0-1,0 0 1,0-1-1,0 1 0,0 0 1,0 0-1,0 0 0,0 0 1,0 0-1,0 0 0,-1 0 1,1 0-1,0-1 1,0 1-1,0 0 0,0 0 1,0 0-1,0 0 0,0 0 1,-1 0-1,1 0 1,0 0-1,0 0 0,0 0 1,0 0-1,0 0 0,-1 0 1,1 0-1,0 0 0,0 0 1,0 0-1,0 0 1,0 0-1,0 0 0,-1 0 1,1 0-1,0 0 0,0 0 1,0 0-1,0 1 0,-23 14 3097,-8 4-2337,0 0 1,-1-2 0,-56 21 0,3-1 94,-39 27 690,99-48-1108,0 0 1,-38 32-1,60-45-467,-19 19 336,21-21-349,-1 0 0,1 0-1,0 1 1,0-1 0,1 1-1,-1-1 1,0 1-1,0-1 1,1 1 0,-1 0-1,0-1 1,1 1 0,-1 2-1,1-4-27,0 0-1,0 1 0,0-1 0,0 0 1,1 1-1,-1-1 0,0 0 0,0 0 0,0 1 1,0-1-1,0 0 0,0 0 0,0 1 1,1-1-1,-1 0 0,0 0 0,0 0 1,0 1-1,0-1 0,1 0 0,-1 0 1,0 0-1,0 1 0,1-1 0,-1 0 1,0 0-1,0 0 0,1 0 0,-1 0 0,0 0 1,0 0-1,1 0 0,-1 0 0,0 0 1,0 0-1,1 0 0,-1 0 0,0 0 1,1 0-1,12-2 118,-11 1-92,33-9 206,-1-1-1,42-22 0,59-40-67,-113 60-121,-2-1 1,1-1 0,23-24 0,48-59-158,-92 98 77,0-1 0,1 0 1,-1 1-1,1-1 1,-1 0-1,1 1 1,0-1-1,-1 1 1,1-1-1,0 1 0,-1-1 1,1 1-1,0-1 1,-1 1-1,1 0 1,0-1-1,0 1 0,0 0 1,-1 0-1,2-1 1,-2 2 15,1-1 1,-1 0-1,0 1 1,1-1-1,-1 1 1,0-1-1,1 1 1,-1-1 0,0 1-1,0-1 1,0 1-1,0-1 1,0 1-1,1-1 1,-1 1-1,0-1 1,0 1-1,0-1 1,0 1-1,0-1 1,0 1-1,-1-1 1,1 1-1,-8 40-52,8-40 74,-1 1-1,-3 13 27,0-1 1,2 1-1,-1 0 0,2 0 1,-1 27-1,3-40-3,-1 0 0,0 0 0,1 0 0,-1 0 0,1 0 0,0-1 0,-1 1 0,1 0 0,0 0 0,0-1 0,0 1 0,0 0 0,1-1 0,-1 1 0,0-1 0,1 1 0,-1-1 0,1 0 0,-1 0-1,1 0 1,-1 0 0,1 0 0,0 0 0,0 0 0,0 0 0,-1-1 0,1 1 0,0-1 0,0 1 0,0-1 0,0 0 0,0 0 0,0 0 0,2 0 0,4 0 5,0 0 1,0-1 0,0 0-1,0 0 1,0-1-1,-1 0 1,11-4-1,153-73 41,-76 33-100,-65 31-1,-17 8 36,1 1-1,20-7 0,-32 12-25,-1 1 1,0 0-1,0-1 0,0 1 0,1 0 1,-1-1-1,0 1 0,0 0 0,1 0 1,-1 0-1,0 0 0,1 0 0,-1 0 1,0 1-1,0-1 0,1 0 0,-1 0 0,0 1 1,0-1-1,0 1 0,0 0 0,1-1 1,-1 1-1,1 1 0,-1-1 6,-1 0 0,1 1 0,-1-1 1,1 0-1,-1 1 0,1-1 0,-1 1 0,0-1 0,0 1 0,0-1 1,1 1-1,-2-1 0,1 1 0,0-1 0,0 1 0,0-1 0,-1 0 0,1 1 1,-1-1-1,1 1 0,-2 1 0,-23 87 205,24-88-162,1 1-1,-1-1 0,1 0 1,0 1-1,0-1 1,0 0-1,0 1 0,1-1 1,-1 0-1,0 0 1,1 1-1,0-1 0,-1 0 1,1 0-1,0 0 1,0 1-1,0-1 0,1 0 1,-1-1-1,3 4 1,-1-1-4,1-1 0,0 0 0,-1 0 1,1-1-1,0 1 0,1-1 0,-1 0 0,0 0 1,8 2-1,-3-1-13,-5-1 13,-1-1 1,1 1 0,0-1 0,0-1-1,0 1 1,7 0 0,61 4 149,-37-2-117,-33-2-69,0-1 0,1 1 0,-1-1 0,0 1 0,1 0 0,3 2 0,10 2 46,7 0-31,-14-6 0,1-1 0,-1 0-1,0 0 1,0-1 0,0 0-1,-1 0 1,15-9 0,5-1-8,-19 10 71,40-17 196,-2-1 0,75-47 0,-112 62-281,-1-1-1,12-12 1,-18 17 2,-1 0 1,0-1 0,-1 1 0,1 0-1,0-1 1,-1 1 0,1-1 0,-1 1 0,1-1-1,-1 1 1,0-1 0,0 0 0,-1 0-1,2-5 1,-2 7 3,0 0 0,0 0-1,0 0 1,0 1 0,0-1-1,-1 0 1,1 0 0,0 0-1,0 1 1,-1-1 0,1 0-1,0 0 1,-1 1 0,1-1-1,-1 0 1,1 0 0,-1 1-1,1-1 1,-1 1 0,1-1-1,-1 1 1,0-1 0,1 1-1,-1-1 1,0 1 0,1-1-1,-1 1 1,0 0 0,0-1-1,1 1 1,-1 0 0,0 0-1,0-1 1,0 1 0,1 0-1,-1 0 1,0 0 0,0 0-1,0 0 1,0 0 0,1 0-1,-1 1 1,-1-1 0,-4 1-46,1 1 0,-1-1 0,1 1 0,-11 4 0,5 0 42,-16 7-90,-37 24-1,57-33 149,1 1 1,0-1 0,0 1-1,1 1 1,-1-1 0,1 1-1,0 0 1,0 0 0,1 1-1,0-1 1,-4 9 0,7-14-16,1 0 0,0 1 1,-1-1-1,1 0 0,0 0 0,-1 1 1,1-1-1,0 0 0,0 1 1,0-1-1,0 0 0,0 1 0,1-1 1,-1 0-1,0 1 0,0-1 0,1 0 1,-1 1-1,1-1 0,0 2 0,1-1 16,-1 0-1,1 0 0,0 0 1,0-1-1,0 1 0,0 0 0,0-1 1,0 1-1,0-1 0,3 2 1,4 1 66,1 0 1,0-1-1,0 0 1,13 3 0,0-3-66,1 0 0,43-1 0,48-9-786,-94 5 362,84-12-5032,-68 9 3223,50-7-6718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4:57.7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340 687 2912,'9'-30'4789,"-9"29"-4694,0 1 0,1-1 0,-1 1-1,0-1 1,0 1 0,0 0 0,1-1 0,-1 1 0,0-1-1,0 1 1,0-1 0,0 1 0,0-1 0,0 1 0,0-1-1,0 1 1,0-1 0,0 1 0,0-1 0,0 1-1,0-1 1,-1 1 0,1-1 0,0 1 0,0 0 0,0-1-1,-1 1 1,1-1 0,0 1 0,-1 0 0,1-1 0,-2 0 78,1 0 0,-1-1 1,1 2-1,-1-1 0,1 0 1,-1 0-1,1 0 0,-1 1 1,-2-1-1,-1-1 92,0 1 0,0 0 0,-1 0 0,1 1-1,-9 0 1,2 2-56,0 1 0,-1 0 0,1 1 0,0 0 0,0 1 0,1 0-1,0 1 1,0 0 0,0 1 0,-11 9 0,6-3 36,1 1-1,0 0 1,1 1-1,1 0 1,-15 24-1,21-29-156,0 1 0,1 0 0,1 0 0,0 0 0,1 1 0,0-1 0,0 1 0,-1 16-1,4-23-53,0 0-1,1 0 0,0 0 0,0 0 0,0 0 0,1 0 0,-1-1 0,1 1 0,0 0 0,1 0 0,-1 0 0,1-1 1,0 1-1,0-1 0,1 1 0,-1-1 0,1 0 0,0 0 0,0 0 0,0 0 0,1 0 0,7 6 0,1-2 14,0-1 0,1 1 0,0-2 0,0 0-1,0 0 1,23 5 0,-13-5 44,-1-1 1,1-2-1,32 2 1,-34-5-5,-1 0 0,1-2 0,-1-1 1,0 0-1,0-2 0,0 0 0,-1-1 1,0-1-1,0 0 0,0-2 0,-1 0 1,0-1-1,17-14 0,-32 22-67,-1 0-1,1 0 1,-1 0 0,1-1-1,-1 1 1,0 0 0,0-1-1,0 0 1,0 1 0,-1-1-1,1 0 1,-1 0 0,1 0-1,-1 0 1,1-4 0,-2 7-24,0 0-1,0 0 1,0-1 0,0 1 0,0 0 0,0 0 0,0-1 0,0 1-1,-1 0 1,1 0 0,0-1 0,0 1 0,0 0 0,0 0 0,0-1 0,0 1-1,0 0 1,0 0 0,-1 0 0,1-1 0,0 1 0,0 0 0,0 0-1,0 0 1,-1 0 0,1-1 0,0 1 0,0 0 0,-1 0 0,1 0 0,0 0-1,0 0 1,0 0 0,-1 0 0,1 0 0,0 0 0,0-1 0,-1 1-1,1 0 1,0 0 0,0 0 0,-1 0 0,1 0 0,0 1 0,0-1-1,-1 0 1,1 0 0,0 0 0,0 0 0,-1 0 0,1 0 0,0 0 0,0 0-1,-1 1 1,1-1 0,0 0 0,0 0 0,-12 10 148,9-4-141,1-1 0,0 1 1,0 0-1,0 0 0,1 0 0,0 0 1,0 0-1,0 0 0,1 1 0,1 7 1,-1-11 5,0 1 1,1-1 0,-1 1-1,1-1 1,0 1 0,0-1-1,1 0 1,-1 0 0,1 1-1,-1-1 1,1 0 0,0 0-1,0-1 1,1 1 0,-1 0-1,0-1 1,1 1 0,0-1-1,4 4 1,1-2 41,0 0 0,0-1 0,0 0 0,0 0 0,1-1 0,-1 0 0,1 0 0,0-1 0,-1 0 0,1-1 0,0 1 0,0-2 0,8 0 0,-4-1 19,0 0 0,0-1 0,-1 0 0,1-1 0,-1-1 0,0 0 0,0 0 0,11-7 0,-1-5 132,-21 16-191,0 0 0,0 0 1,0 0-1,0 0 1,0 0-1,0 0 0,-1 0 1,1 0-1,0-1 0,-1 1 1,1 0-1,-1-1 0,1 1 1,-1 0-1,0-1 0,1-2 1,-2 2-15,1-1 1,-1 0 0,1 1 0,-1-1-1,0 0 1,0 1 0,0-1-1,0 1 1,0-1 0,-1 1 0,1-1-1,-1 1 1,0 0 0,1 0 0,-1 0-1,0 0 1,-4-2 0,1-1-18,0 1 1,-1 0 0,0 1 0,1 0-1,-1 0 1,-7-3 0,2 3-30,0 0 1,0 0 0,0 1 0,0 0 0,0 1-1,-1 0 1,-12 1 0,-6 3 57,-40 8-1,68-10-2,-24 8 180,23-7-220,0 0 1,-1-1 0,1 0 0,0 1 0,-1-1-1,1-1 1,-5 2 0,13-6 17,450-124 1872,-429 120-1761,36-9 33,-54 16-122,0-1-1,-1 1 1,1 1-1,-1 0 0,1 0 1,8 1-1,-13 0 6,0-1 0,1 1-1,-1 0 1,0 1 0,0-1-1,-1 0 1,1 1 0,0 0-1,0 0 1,-1 0 0,1 0-1,-1 0 1,1 0 0,-1 0-1,0 1 1,0-1 0,0 1-1,0 0 1,-1-1 0,1 1-1,-1 0 1,1 0 0,-1 0-1,0 0 1,0 0 0,-1 1-1,1-1 1,-1 0 0,1 0-1,-1 1 1,0 5 0,-3 3 54,0 1 1,0-1 0,-1 0 0,-1 0-1,0 0 1,0-1 0,-1 0 0,-9 12 0,-6 14 414,18-27-349,3-10-128,0 0 1,0 0-1,0 0 0,0 0 1,0 1-1,0-1 0,0 0 1,0 0-1,0 0 0,0 0 1,0 0-1,0 0 0,0 0 1,0 0-1,1 0 0,-1 0 1,0 0-1,0 0 0,0 0 1,0 0-1,0 1 0,0-1 0,0 0 1,0 0-1,0 0 0,1 0 1,-1 0-1,0 0 0,0 0 1,0 0-1,0 0 0,0 0 1,0 0-1,0 0 0,0 0 1,1 0-1,-1 0 0,0-1 1,0 1-1,0 0 0,0 0 1,0 0-1,0 0 0,0 0 1,0 0-1,0 0 0,17-13 115,5-9-205,0 0 1,46-32-1,-56 46 63,0 0 0,1 1 0,0 0 1,0 1-1,1 0 0,0 1 0,0 1 0,17-4 0,-27 8 11,0-1 0,1 1 0,-1 0 0,0 0 0,1 1 0,-1-1 0,0 1 0,0 0 0,0 0 0,1 0 0,-1 0 0,0 1 0,0 0 0,-1 0 0,8 4 0,0 3-13,-1 0 1,0 0 0,15 17 0,-18-17 49,1 0 0,0-1 1,1 0-1,0-1 1,0 0-1,10 7 1,-13-11 15,0-1 0,1 1 0,-1-1 1,0 0-1,1 0 0,-1-1 0,1 0 1,-1 0-1,1 0 0,0-1 0,-1 0 1,12-2-1,-10 1 4,0-1 1,1-1-1,-1 1 1,0-1-1,0-1 1,0 0 0,-1 0-1,13-9 1,-4 1-38,-1-2 1,0 0 0,-1 0 0,-1-2 0,0 0 0,-1 0-1,16-29 1,-5 3 20,-8 12-67,2 0-1,37-48 1,-53 77 25,0 0 1,1 0-1,-1 0 1,0 0 0,1 0-1,-1 0 1,0 0-1,1 0 1,-1 0 0,1 1-1,3-2 1,-5 2 8,1 0 1,0 0-1,-1-1 0,1 1 1,0 0-1,-1 0 0,1 0 1,0 1-1,-1-1 0,1 0 1,0 0-1,-1 0 1,1 0-1,0 1 0,-1-1 1,1 0-1,0 0 0,-1 1 1,1-1-1,-1 0 0,1 1 1,-1-1-1,1 1 0,-1-1 1,1 1-1,-1-1 0,1 1 1,-1-1-1,0 1 0,1 0 1,-1 0-1,2 5-11,-1-1 0,0 1 0,0-1 0,-1 1 0,1 0-1,-2 8 1,1-7 1,0 10 1,-2 1-1,1-1 0,-2 0 1,-1-1-1,0 1 0,-1-1 1,-11 28-1,-1-7 70,-1-1-1,-1 0 1,-35 46 0,51-78-63,0 0 1,-1 0 0,-7 6-1,10-9 23,1 0 0,-1-1 0,0 1-1,0-1 1,0 1 0,0-1 0,0 1 0,0-1-1,0 1 1,0-1 0,0 0 0,1 1 0,-2-1-1,1 0 1,0 0 0,0 0 0,0 0 0,0 0-1,0 0 1,0 0 0,0 0 0,0 0 0,0-1-1,0 1 1,0 0 0,0-1 0,1 1 0,-2-1 0,-1-1-10,1 0 0,-1 0 1,1 0-1,0 0 1,0-1-1,0 1 1,0 0-1,0-1 0,1 0 1,-1 1-1,1-1 1,0 0-1,0 0 1,0 0-1,0 0 1,-1-4-1,1-3-26,0-1 1,0 0-1,2-15 0,0 1-90,-1 23 88,0 0 0,0 0 0,1 0 0,-1 0-1,0 0 1,1 0 0,0 0 0,-1 0 0,1 1 0,0-1 0,0 0 0,0 0-1,0 1 1,3-4 0,-3 4 11,0 0 0,0 0 0,0 0 0,0 1 0,0-1 0,0 0 0,0 1 0,0-1 0,0 1 0,1-1 0,-1 1 0,0 0 0,0-1 0,1 1 0,-1 0 0,0 0 0,0 0 0,1 0-1,-1 0 1,0 0 0,0 0 0,1 0 0,-1 1 0,0-1 0,0 0 0,3 2 0,-2-1-2,7 2 24,0 1 0,1-1 1,-1-1-1,0 0 1,13 2-1,18-2-1,-1-1 0,0-2 0,0-2 0,65-12-1,-88 11 21,0-1-1,0 0 1,0-1-1,0 0 1,-1-1-1,0-1 1,-1-1-1,0 0 1,0-1-1,-1 0 0,0-1 1,0 0-1,16-21 1,6-18 48,38-74 1,-42 68-1,34-59 69,-47 86-157,-1 0-1,-1-2 0,-1 0 1,15-48-1,-3-45 197,-25 110-185,0 0-1,-1-1 1,-1 1-1,-1-1 0,0 1 1,-5-27-1,5 38-32,0 0-1,0 1 1,0-1-1,0 0 1,0 0-1,-1 1 1,1-1-1,-1 1 1,-3-4-1,5 5 23,-1 1-1,1-1 0,-1 1 1,1-1-1,-1 1 0,0 0 0,1-1 1,-1 1-1,0 0 0,1-1 1,-1 1-1,0 0 0,1 0 1,-1 0-1,0 0 0,1-1 0,-1 1 1,-1 0-1,1 1-2,0-1 0,0 0 0,0 1-1,-1-1 1,1 1 0,0-1 0,0 1 0,0 0-1,0-1 1,0 1 0,1 0 0,-1 0 0,0-1 0,0 1-1,-1 1 1,-7 10-26,1 1 0,0 0 0,-11 23 0,-16 47 90,26-60-94,-13 35 39,3 2 1,3-1-1,2 2 1,3 0-1,-5 111 1,21 8 95,-4-167-49,1-1 0,0 1 0,1-1 1,1 1-1,0-1 0,10 21 1,-12-29-33,0 1 0,0-1 1,1-1-1,-1 1 0,1 0 1,0-1-1,0 1 0,0-1 1,1 0-1,-1 0 0,1 0 0,0 0 1,0-1-1,0 1 0,0-1 1,0 0-1,0 0 0,1-1 1,-1 1-1,0-1 0,1 0 1,6 0-1,5 0 29,0-2 0,0 0 0,-1-1 0,1 0 0,0-1 0,17-7 0,5-3 115,46-24 0,-59 23-178,0-1-1,-1-1 1,-1-1 0,31-31-1,0 2-66,-53 45 84,4-3-31,-1 0-1,1 1 1,0 0-1,10-6 1,-14 9 31,0-1 1,1 1-1,-1 0 1,0-1-1,0 1 1,0 0-1,0 0 1,0 0-1,0-1 1,0 1-1,0 0 1,0 0-1,0 1 1,1-1-1,-1 0 1,0 0-1,0 0 1,0 1-1,0-1 1,0 1-1,0-1 1,0 1-1,0-1 1,0 1-1,0-1 1,-1 1-1,1 0 1,0 0-1,0-1 1,0 1-1,-1 0 1,1 0-1,0 0 1,0 1-1,4 9 24,-1-1 0,0 1-1,0-1 1,-1 1 0,2 17-1,-3-17-52,0-5 38,2 7 104,-4-13-98,0 1 0,0-1 0,0 0 0,0 0 0,0 0 0,0 1 0,0-1 0,0 0 0,0 0 0,0 0 0,0 1 0,1-1 0,-2 0 0,1 0 0,0 0 1,0 1-1,0-1 0,0 0 0,0 0 0,0 0 0,0 1 0,0-1 0,0 0 0,0 0 0,0 0 0,0 1 0,0-1 0,-1 0 0,1 0 0,0 0 0,0 0 0,0 1 0,0-1 0,-1 0 0,1 0 0,0 0 0,0 0 0,-1 0 0,-12-18 264,-3 0-338,10 10 55,-1 1 0,1 0 0,-1 0 0,0 0 0,-1 1 0,-14-9-1,19 14-4,1 0 0,-1 0 0,1 1 0,-1-1-1,1 1 1,-1 0 0,0-1 0,1 1 0,-1 1-1,1-1 1,-1 0 0,0 0 0,1 1-1,-5 1 1,-2 1-68,-1 1 0,-11 6 0,14-7 46,-7 5 28,0 1 1,0 1-1,1 0 0,0 0 1,1 1-1,0 1 0,1 0 1,0 1-1,1 0 0,-10 18 1,19-30 10,-1 1 1,1 0 0,0 0 0,0-1 0,0 1 0,0 0 0,1 0 0,-1 0 0,1 0 0,-1 0 0,1 0 0,-1 1 0,1-1 0,0 0-1,0 0 1,0 0 0,0 0 0,1 0 0,-1 0 0,0 0 0,1 0 0,0 0 0,-1 0 0,1 0 0,0 0 0,0 0 0,0 0-1,0 0 1,0-1 0,0 1 0,1 0 0,-1-1 0,3 3 0,0-1 18,0 0-1,0-1 1,0 0 0,0 1 0,1-1-1,-1-1 1,1 1 0,-1-1-1,1 1 1,0-1 0,-1-1-1,1 1 1,8-1 0,-4 1 9,0-2 1,0 1-1,0-1 0,1-1 1,-1 0-1,0 0 0,0-1 0,-1 0 1,1 0-1,-1-1 0,1 0 1,-1 0-1,0-1 0,-1 0 1,1-1-1,-1 0 0,0 0 1,0 0-1,-1-1 0,0 0 1,0 0-1,-1-1 0,9-16 1,-2 0-20,-2-1 1,7-25 0,-16 35-214,-2 12 77,-2 10 60,3-5 40,-5 13 2,1 0 0,1 1 0,0 0 0,2-1 0,-1 1 0,2 0 0,1 20-1,0-32 31,0 1 0,0-1 0,0 1 0,0-1-1,1 0 1,-1 1 0,1-1 0,0 0-1,1 0 1,-1 0 0,4 3 0,-5-5 13,1 0 1,0 0-1,0-1 0,0 1 1,0-1-1,0 1 1,0-1-1,0 0 0,0 1 1,1-1-1,-1-1 1,0 1-1,1 0 0,-1 0 1,0-1-1,1 1 1,-1-1-1,1 0 0,-1 0 1,1 0-1,4-1 0,1 0 0,0-1 0,0 0-1,0 0 1,-1-1 0,1 0-1,9-6 1,42-30 111,-20 13-103,33-24 80,-46 30-112,2 1 0,52-26-1,-78 44-15,0 0 0,0 0 0,0 0 0,0 1-1,0-1 1,0 1 0,0 0 0,0 0 0,1 0 0,-1 0 0,0 0 0,0 0-1,4 1 1,-5-1 12,0 1-1,0-1 1,0 1-1,0-1 0,0 1 1,0-1-1,0 1 1,0 0-1,0-1 0,0 1 1,-1 0-1,1 0 1,0 0-1,0 0 1,-1 0-1,1 0 0,0 0 1,-1 0-1,1 0 1,-1 0-1,1 0 0,-1 0 1,0 0-1,1 0 1,-1 0-1,0 2 0,0 2 15,0 0-1,0 0 1,0 0-1,-1 0 1,0 0-1,0 0 1,0 0-1,-2 5 1,-18 40 27,18-43-30,-21 45 174,24-52-172,0 1 0,-1-1-1,1 0 1,0 0 0,0 0 0,0 0 0,0 1-1,0-1 1,0 0 0,0 0 0,0 0 0,0 1-1,0-1 1,0 0 0,0 0 0,0 0-1,0 1 1,0-1 0,0 0 0,0 0 0,0 0-1,0 0 1,0 1 0,0-1 0,1 0-1,-1 0 1,0 0 0,0 0 0,0 1 0,0-1-1,0 0 1,0 0 0,1 0 0,-1 0-1,0 0 1,9 2 59,15-5-13,-21 2-32,10-3-7,0 0 1,0-1-1,0 0 0,0-1 1,-1 0-1,13-9 1,-12 6-43,1 1 0,0 1 0,0 1 0,25-9 0,-38 15 27,0 0 0,0 0-1,-1 0 1,1-1 0,0 1 0,0 0-1,-1 0 1,1 0 0,0 1 0,0-1-1,0 0 1,-1 0 0,1 0 0,0 1-1,0-1 1,-1 0 0,1 1 0,0-1-1,-1 0 1,1 1 0,0-1 0,-1 1-1,2 0 1,-1 1 2,0-1 0,1 1 0,-1 0 0,0 0 0,0 0 0,0-1 0,-1 1 0,2 4 0,0 1 4,-1 1-1,1-1 1,-2 1 0,1 7-1,-1 76 20,0-90-15,0-1 0,0 1 0,0 0-1,0 0 1,0 0 0,0 0-1,0 0 1,1 0 0,-1-1-1,0 1 1,1 0 0,-1 0-1,0 0 1,1-1 0,-1 1-1,1 0 1,-1 0 0,1-1-1,-1 1 1,1 0 0,0-1-1,-1 1 1,1-1 0,0 1-1,-1-1 1,1 1 0,0-1-1,0 0 1,0 1 0,-1-1-1,1 0 1,0 1 0,0-1 0,0 0-1,0 0 1,-1 0 0,1 0-1,0 0 1,1 0 0,1 0 18,1 0 1,-1-1-1,0 1 1,0-1-1,0 0 1,0 0-1,0 0 1,5-2-1,49-33 80,88-68 0,-121 83-99,-1-1 0,-1 0 0,-1-2-1,-1 0 1,23-37 0,72-143 83,-101 177-119,72-173 143,-83 192-159,0-1 0,-1 0 0,0 1 0,1-13 0,-4 18-25,-2 7-48,-3 10-35,4-8 143,-1 1 0,0-1 0,-5 8-1,-9 18-60,1 14 75,1 1 0,2 0 1,2 1-1,3 0 0,1 1 1,0 61-1,8-83 9,0-1 1,2 0 0,7 30-1,-6-41-7,0 0-1,1 0 0,0 0 0,1-1 1,1 0-1,15 23 0,-19-33-327,0 0 0,0-1 1,1 1-1,0 0 0,0-1 0,0 0 0,0 0 0,0 0 0,0 0 1,1-1-1,0 0 0,-1 0 0,1 0 0,0 0 0,0-1 1,0 0-1,0 0 0,0 0 0,0 0 0,0-1 0,0 0 0,0 0 1,0 0-1,1-1 0,-1 0 0,0 0 0,0 0 0,6-3 0,3 0-1900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4:58.1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 10400,'0'-3'4704,"23"6"-4096,-1-3 2399,4 3-1759,19 2 1120,5 3-1376,13-1 96,-5 1-672,11-3-32,-3 2-224,15-2-160,-4-2-32,9 2-256,-9-1 160,-11-4-4448,-11 0 2496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4:58.5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 9 4992,'-28'-9'6128,"104"12"15,1 3-3386,72 2-719,104-9-1251,294 3-3185,-433 1-2967,-8 5 1483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4:59.0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88 7968,'0'0'2565,"14"-5"1392,16 1 1596,15-8-2653,-31 6-2592,0-1-1,-1 0 1,0-1-1,0-1 1,16-13 0,-26 16-680,-8 4 269,-18 3-2181,8 1-3864,5-1-60,2 3 1974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6:44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2144,'0'0'699,"0"-5"1493,0-1-346,0 9-381,0 1-1961,10 198 352,4-18 422,-9-132-64,16 124 702,-7-71-217,-4-57-616,7 44 229,-9-57-124,-5-25-22,-1 0 0,0 0 1,0 15-1,-2-23 271,0-9 833,1-20-874,-3 0 0,0-1 0,-8-37 0,-5-3 90,-14-53-418,19 82-144,3-1 0,1 0 0,-2-81 0,12 26 92,-4 56-56,1 0 0,2 0 0,11-47 0,-13 80 26,2 0 0,-1 0 0,0 0 0,1 0 0,0 1 0,1-1 0,-1 1 0,1 0 0,0 0 0,0 0 0,0 1 0,1-1 0,8-6-1,-9 9-16,0-1 0,0 0 0,0 1 0,0 0-1,0 0 1,0 0 0,0 0 0,1 1-1,-1 0 1,0 0 0,1 0 0,-1 0 0,1 1-1,0 0 1,-1-1 0,1 2 0,-1-1-1,1 1 1,6 1 0,-8-1 2,1 1 0,-1 0 0,0 0 0,1 0 0,-1 0 0,0 0 0,5 6 0,18 22 133,-20-24-88,-2 1 0,1 0 1,-1 1-1,0-1 0,-1 1 0,0 0 0,0 0 1,0 0-1,-1 0 0,1 10 0,0 9 122,0 49 0,-3-66-96,0-4 39,0-1 0,-1 1 1,1 0-1,-1-1 0,-1 1 0,1-1 1,-1 1-1,0-1 0,-4 9 0,5-12-57,0 0 0,0 0 0,0-1 0,-1 1 0,1-1 0,-1 1 0,1-1 0,-1 1 1,1-1-1,-1 0 0,0 0 0,1 1 0,-1-1 0,0 0 0,0-1 0,0 1 0,0 0 0,0-1 0,0 1 0,0-1 0,0 1 0,0-1 0,0 0 0,0 0 0,0 0 0,-5-1 0,-6-1 75,1-2 0,-1 0 1,0 0-1,-19-10 0,15 6 42,-22-7 1,29 13-127,8 1-101,0 1-1,1 0 1,-1-1 0,0 0 0,0 1 0,0-1-1,1 0 1,-1 0 0,0 0 0,-2-2 0,10 8-5218,-4-4 4480,8 8-3293,3 2 1322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6:45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30 3136,'0'-1'140,"-1"0"0,1 0 0,-1 0 0,1 0 0,-1 1 0,1-1 0,0 0 1,0 0-1,-1 0 0,1 0 0,0 0 0,0 0 0,0 0 0,0 0 0,0 0 0,1 0 0,-1 0 0,0 0 1,0 0-1,1 0 0,-1 0 0,0 0 0,1 0 0,-1 0 0,1 0 0,-1 0 0,1 0 0,-1 1 0,2-2 0,9 55 2356,11 77-1564,-9-63-642,-9-44-170,16 40 0,-13-45-33,-1 0 0,6 33 0,-12-36 191,0-13-246,0-1 0,0 1 0,0-1 0,0 1 0,0 0 0,1-1 0,-1 1 0,0-1 0,1 1 0,-1-1-1,1 1 1,0 1 0,1-1-10,-2-2 25,0 0 0,0 0-1,0 0 1,0 0 0,0-1 0,0 1 0,0 0 0,0 0 0,0 0 0,0 0-1,0 0 1,0 0 0,0 0 0,0 0 0,0 0 0,1-1 0,-1 1 0,0 0 0,0 0-1,0 0 1,0 0 0,0 0 0,0 0 0,0 0 0,0 0 0,0 0 0,1 0-1,-1 0 1,0 0 0,0 0 0,0 0 0,0 0 0,0 0 0,0 0 0,0 0-1,0 0 1,1 0 0,-1 0 0,0 0 0,0 0 0,0 0 0,0 0 0,0 0 0,0 0-1,0 0 1,0 0 0,1 0 0,-1 0 0,0 0 0,0 1 0,0-1 0,0 0-1,0 0 1,0 0 0,0 0 0,0 0 0,0 0 0,0 0 0,0 0 0,0 1-1,4-6-575,2-5 564,0 0-1,9-21 1,-11 20 12,1 1 0,9-14 1,2 2-24,25-25 0,-38 43-25,0 1 1,1 0-1,-1 0 1,1 1-1,-1-1 1,1 1-1,0-1 1,0 1 0,0 0-1,0 1 1,1-1-1,-1 1 1,0 0-1,1 0 1,4-1-1,-5 2-17,-1 0-1,1 0 0,0 1 1,-1-1-1,1 1 0,-1-1 0,1 1 1,-1 0-1,0 0 0,1 1 1,-1-1-1,0 1 0,0 0 0,0 0 1,0 0-1,0 0 0,0 0 1,4 6-1,-2-3 33,0 1 0,-1 0 0,0 0 0,0 0 0,-1 0 0,0 1 0,0-1 0,0 1 0,-1 0 0,2 9 0,-2-11 23,-2 0-1,1 0 0,0 1 0,-1-1 1,0 0-1,-1 1 0,1-1 1,-1 0-1,0 0 0,0 0 0,0 0 1,-1 1-1,0-2 0,-3 9 1,3-10 9,-1 0 1,1 0 0,-1 0 0,1-1 0,-1 1 0,0-1 0,0 1 0,0-1 0,0 0 0,0 0 0,-1 0 0,1-1-1,-1 1 1,1-1 0,-1 0 0,0 0 0,1 0 0,-1 0 0,-4 0 0,-9 1 93,0-2 1,1 0-1,-18-2 0,30 2-130,-81-10 302,75 8-390,1 0 0,-1-1 0,0 0-1,1 0 1,0-1 0,-12-8 0,20 12-48,1 0-1,-1 0 0,1 0 1,0-1-1,-1 1 1,1 0-1,-1-1 0,1 1 1,0 0-1,-1-1 1,1 1-1,0-1 1,0 1-1,-1 0 0,1-1 1,0 1-1,0-1 1,0 1-1,0-1 0,-1 1 1,1-1-1,0 1 1,0-1-1,0 1 1,0-1-1,0 1 0,0 0 1,0-1-1,0 1 1,0-1-1,0 1 0,1-1 1,-1 0-1,4-5-1963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5:42.8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20 5728,'0'-1'154,"-1"0"0,1 1 0,0-1 0,-1 0 1,1 0-1,0 0 0,0 0 0,0 1 0,0-1 0,0 0 1,-1 0-1,1 0 0,1 0 0,-1 0 0,0 0 0,0 1 0,0-1 1,0 0-1,1 0 0,-1-1 0,5 15 6627,5 26-4986,-1 72 280,-4-32-908,-4-67-928,2 0 0,-1 0-1,6 12 1,-8-24-197,0 1 0,0-1-1,0 1 1,0-1 0,1 1 0,-1-1-1,0 1 1,1-1 0,-1 1 0,0-1-1,1 1 1,-1-1 0,0 1 0,1-1-1,-1 0 1,1 1 0,-1-1 0,1 0-1,-1 1 1,1-1 0,-1 0 0,1 1-1,-1-1 1,1 0 0,0 0 0,0 0-1,1 0 18,-1 0 0,0 0-1,1 0 1,-1 0-1,1-1 1,-1 1-1,0-1 1,0 1-1,1-1 1,-1 1-1,2-2 1,4-3 127,0 0 0,13-12 0,-16 12-147,92-86 151,9-9-370,-103 98 173,0 1-1,0-1 0,0 0 1,1 1-1,-1 0 0,0-1 1,1 1-1,-1 0 0,1 0 1,-1 0-1,1 0 0,0 1 1,-1-1-1,4 1 0,-4 0 0,0 0 1,0 0-1,1 1 0,-1-1 0,0 1 0,0-1 0,0 1 1,0 0-1,0 0 0,0 0 0,0 0 0,0 0 0,0 0 1,-1 1-1,1-1 0,0 1 0,2 2 0,0 1-14,1 1-1,-1 0 0,0 0 1,0 0-1,-1 1 0,5 8 1,11 45 129,-14-43-26,1 1 0,8 17 0,-8-23-97,2 1-16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6:47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3 224 1568,'-2'-3'6701,"3"-5"-5168,5-9-1935,-6 17 746,12-30 123,-10 22-434,1 0-1,0 0 0,1 0 0,0 1 0,0 0 0,0-1 1,1 1-1,9-10 0,5-3 27,-10 10-88,0 0 1,1 1-1,19-14 0,-26 21 34,0 0 0,0 0-1,0 1 1,1-1-1,-1 1 1,0 0 0,1 0-1,-1 0 1,1 0-1,-1 1 1,1-1 0,-1 1-1,1 0 1,0 0 0,-1 0-1,1 1 1,-1-1-1,7 2 1,-7 0-6,0-1-1,0 0 1,-1 1 0,1 0-1,-1 0 1,1-1 0,-1 1-1,0 1 1,0-1 0,0 0-1,0 0 1,0 1-1,0-1 1,0 1 0,-1 0-1,0-1 1,1 1 0,-1 0-1,1 4 1,2 4 54,-1 1 1,-1-1-1,2 19 1,-3-15 23,0 0 0,-1 0 1,-1 0-1,-1 0 0,0-1 1,-1 1-1,0 0 0,-1-1 1,-1 0-1,0 0 0,-1 0 1,0 0-1,-9 12 0,13-22-5,-1-1-1,1 1 0,-1-1 0,0 0 1,0 0-1,-5 5 0,6-7-13,-1 0 0,1 0 0,0 0 0,0 0 0,-1 0 0,1 0 0,-1 0 0,1-1 1,-1 1-1,1-1 0,-1 0 0,-3 0 0,114 9 363,-89-9-321,21 0 514,50-6 0,-89 6-590,16-1 614,-8 7-3135,-4-2 887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6:48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0 262 1984,'3'6'7424,"-2"-4"-6886,2-2-147,-1 0-136,0 0 1,0 0-1,0 0 1,0 0-1,0 0 1,0-1-1,-1 1 1,1-1-1,0 1 1,0-1-1,0 0 1,2-1-1,22-18 236,-21 16-442,0-1 0,1 1 1,-1 0-1,1 1 1,0-1-1,0 1 0,7-3 1,-3 3-66,0 0 0,0 0 0,1 1 0,-1 1 0,1-1 0,-1 2 0,12-1 0,-6 2 92,1-1 1,-1 0-1,31-6 1,49-15 116,-9 1 76,87-7 7,70-13 296,26 3-198,4 20-170,-141 10 1,35-2 286,209 18 0,-266-3 205,142-9 0,-248 3-632,0 0 1,1-1 0,-1 0-1,7-2 1,-10 2-470,0 0 0,0 0 0,0 0 0,0 0 0,0 0 0,0 0 0,2-3 0,5-4-1595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6:55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71 3328,'-2'-2'2414,"4"3"-864,9 7-247,12 13-304,-6-2-787,-1 2-1,-1 0 1,0 1 0,-2 1-1,12 26 1,15 47 158,16 34 101,-47-113-309,0 0 0,1-1 0,1 0 0,1-1 0,15 17 0,-21-26 41,1 0-1,-1 0 1,1-1 0,0 0-1,0 0 1,12 6 0,-18-10-154,0-1 1,-1 0-1,1 1 1,0-1-1,0 0 1,0 0-1,0 0 1,-1 1-1,1-1 1,0 0-1,0 0 1,0 0-1,0 0 1,0-1-1,-1 1 1,1 0-1,0 0 1,0 0-1,0-1 1,-1 1-1,1 0 1,0-1-1,0 1 1,-1-1-1,1 1 1,0-1 0,-1 1-1,1-1 1,0 1-1,-1-1 1,1 0-1,-1 1 1,1-1-1,-1 0 1,1 0-1,-1 1 1,0-1-1,1 0 1,-1-1-1,3-4 67,-1-1-1,0 0 0,-1 1 1,1-8-1,0 3-107,2-15 148,1-41 0,0-2 38,52-210-247,-25 168 373,-33 98-187,1 4-3811,6 26-6467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6:56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21 3648,'7'-15'2617,"-4"9"30,-10 8-914,-3 2-1378,4-3-220,1 1-1,0 1 1,0-1 0,-8 6 0,1 2-19,1 1 1,0 0-1,1 0 0,0 1 0,0 1 0,2 0 0,-1 0 0,-5 14 1,12-22-92,0-1 1,0 0 0,0 1 0,1-1-1,0 1 1,0-1 0,0 1 0,0 7-1,1-11 12,0 0-1,0 0 1,0 1-1,1-1 1,-1 0-1,0 0 1,0 1-1,1-1 1,-1 0-1,1 0 1,-1 0-1,1 0 1,-1 0-1,1 0 1,0 0-1,-1 0 1,1 0-1,0 0 1,0 0-1,0 0 1,0 0-1,0-1 1,0 1-1,0 0 1,0-1-1,0 1 1,0-1-1,0 1 1,0-1-1,0 1 1,1-1-1,-1 0 1,0 1-1,2-1 1,4 0 73,-1 0 1,0 0-1,1-1 1,-1 0-1,1 0 0,-1 0 1,0-1-1,0 0 1,0 0-1,0-1 0,0 1 1,0-1-1,-1-1 1,1 1-1,-1-1 1,0 0-1,0 0 0,6-7 1,-3 3-92,0-1 1,0 0-1,-1-1 1,0 1-1,-1-2 1,0 1 0,-1 0-1,0-1 1,4-14-1,-9 25-32,0-1 1,0 1-1,0 0 0,0 0 0,0-1 0,0 1 1,0 0-1,0 0 0,1-1 0,-1 1 1,0 0-1,0 0 0,0-1 0,0 1 0,0 0 1,0 0-1,1 0 0,-1-1 0,0 1 1,0 0-1,0 0 0,1 0 0,-1-1 0,0 1 1,0 0-1,0 0 0,1 0 0,-1 0 1,0 0-1,0 0 0,1 0 0,-1 0 0,0-1 1,0 1-1,1 0 0,-1 0 0,0 0 1,0 0-1,1 0 0,-1 0 0,0 0 0,0 1 1,1-1-1,-1 0 0,0 0 0,0 0 1,1 0-1,-1 0 0,0 0 0,0 0 0,1 0 1,-1 1-1,0-1 0,0 0 0,0 0 1,1 0-1,13 18-127,-1-2 160,13 7-20,-17-13 155,1-1 0,1-1-1,0 0 1,11 7-1,32 11-3108,-36-15 1077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6:57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98 4224,'-8'-5'2517,"8"9"-1536,0 1-543,0-4-387,1 1 0,-1-1 0,1 0 0,-1 0 0,0 0 0,1 0 0,0 0 0,-1 0 0,1 0 0,0 0 0,0 1 0,5 8 537,37 127 1839,19 50-1163,-52-163-1117,1 0-1,1-1 1,1 0-1,1-1 1,24 29-1,-7-23 131,-9-7 321,-20-20-506,0 1 0,-1 0 0,1-1 1,0 0-1,0 1 0,0-1 0,0 0 0,0 0 1,0 0-1,1 0 0,-1 0 0,0-1 0,4 1 1,-5-1-37,-1 0 1,1 0 0,0-1 0,-1 1 0,1 0-1,0-1 1,-1 1 0,1-1 0,-1 1 0,1-1 0,0 1-1,-1-1 1,1 1 0,-1-1 0,0 1 0,1-1-1,-1 0 1,1 1 0,-1-1 0,0 0 0,0 1-1,1-2 1,5-17 416,-6 18-439,31-152 618,15-52-664,-2 60-164,-39 131 215,-1 0 1,-1-1 0,0 0-1,-1 1 1,-1-1-1,0-16 1,-1 5-472,0 23-1411,0 10-2335,0 1 2221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6:58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4480,'1'4'513,"0"0"0,0 0 1,0-1-1,-1 1 0,1 0 1,-1 0-1,0 4 0,1 13-12,1 0 0,7 27-1,1 11 57,12 100 542,-21-145-823,-1-8-83,1 0 0,-1-1-1,1 1 1,0 0 0,1-1-1,-1 1 1,1-1 0,4 9-1,-6-14-140,0 0-1,0 1 0,1-1 1,-1 0-1,0 0 0,0 0 1,0 1-1,1-1 0,-1 0 1,0 0-1,0 0 1,1 0-1,-1 0 0,0 0 1,0 0-1,1 1 0,-1-1 1,0 0-1,0 0 0,1 0 1,-1 0-1,0 0 0,0 0 1,1 0-1,-1 0 1,0 0-1,1 0 0,-1-1 1,0 1-1,0 0 0,1 0 1,-1 0-1,0 0 0,0 0 1,1-1-1,12-8 781,-9 4-784,1 0 1,-1-1-1,5-6 1,-6 7-86,-1 1 0,1-1 0,1 1 0,-1-1 0,1 1 0,-1 0 0,1 1 0,7-6 0,-10 8 19,1 0-1,0 0 0,0 1 1,-1-1-1,1 0 0,0 1 1,0-1-1,0 1 0,-1 0 0,1-1 1,0 1-1,0 0 0,0 0 1,0 0-1,0 0 0,0 1 1,0-1-1,-1 1 0,1-1 0,0 1 1,0-1-1,0 1 0,-1 0 1,1 0-1,0 0 0,-1 0 1,1 0-1,1 2 0,1 0 37,-1 0 1,1 0-1,-1 1 0,0-1 1,-1 1-1,1-1 0,-1 1 0,1 0 1,-1 0-1,0 0 0,0 1 1,2 8-1,-4-11 23,1 0-1,-1 1 1,1-1 0,-1 1-1,0-1 1,0 1 0,0-1 0,0 1-1,-1-1 1,1 0 0,-1 1-1,1-1 1,-1 1 0,0-1-1,0 0 1,0 0 0,0 1 0,0-1-1,0 0 1,-1 0 0,1 0-1,-1 0 1,0 0 0,1-1-1,-5 4 1,3-3 29,0 1 0,0-1 0,0 0 0,0 0 0,-1 0 0,1 0-1,-1-1 1,0 0 0,1 1 0,-1-1 0,0-1 0,1 1 0,-1 0 0,0-1 0,0 0 0,0 0-1,0 0 1,1 0 0,-1-1 0,0 1 0,0-1 0,0 0 0,1 0 0,-1-1 0,1 1 0,-1-1 0,-6-4-1,4 2 6,-33-25-201,36 26-755,-1 0 1,1-1 0,0 0 0,-5-6-1,4-3-5380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7:00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33 1984,'0'0'23,"0"-1"-1,0 1 1,0 0-1,0 0 1,0 0 0,0 0-1,0 0 1,0-1-1,-1 1 1,1 0 0,0 0-1,0 0 1,0 0 0,0 0-1,0 0 1,0 0-1,-1 0 1,1 0 0,0-1-1,0 1 1,0 0-1,0 0 1,0 0 0,-1 0-1,1 0 1,0 0-1,0 0 1,0 0 0,0 0-1,-1 0 1,1 0 0,0 0-1,0 0 1,0 0-1,0 0 1,0 0 0,-1 0-1,1 1 1,0-1-1,0 0 1,0 0 0,0 0-1,0 0 1,-1 0 0,1 0-1,0 0 1,0 0-1,0 0 1,0 1 0,0-1-1,0 0 1,0 0-1,0 0 1,-1 1 0,1-1 3,0 0 0,0 0 1,0 1-1,0-1 1,4 7 5946,9-16-4474,-7 5-1174,-1 0-271,0 0 0,0 1-1,0 0 1,0 0 0,6-3 0,-10 6-56,0 0 1,0-1-1,0 1 1,0 0-1,1-1 1,-1 1-1,0 0 0,0 0 1,0 0-1,0 0 1,0 0-1,0 0 1,0 0-1,0 1 0,0-1 1,0 0-1,0 0 1,0 1-1,0-1 1,0 1-1,0-1 1,0 1-1,0-1 0,0 1 1,0 0-1,0-1 1,0 1-1,-1 0 1,1 0-1,0 0 0,-1 0 1,1-1-1,0 1 1,-1 0-1,1 2 1,6 11 101,1-1 0,16 22 1,-20-29-15,1 0 1,0-1 0,0 0 0,1 0 0,-1-1 0,1 1 0,0-1-1,7 3 1,-5-3 9,-2-1 81,0 0 0,1 0 1,7 2-1,-11-4-56,0-1 0,0 1 1,0-1-1,0 0 0,0 0 1,0 0-1,0-1 0,0 1 0,0-1 1,3 0-1,2-2-21,-1 0 1,-1 0-1,1 0 0,0-1 1,-1 0-1,0-1 0,0 1 1,0-1-1,-1-1 0,8-7 1,27-22 0,-32 26 123,1 2 1,11-10-1,9-6-4923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7:01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3072,'0'0'976,"4"-7"512,-3 7-1122,-1 0-281,1 0-1,-1 0 1,0 0 0,1 0-1,-1 0 1,0 0 0,1 0 0,-1 0-1,1 0 1,-1-1 0,0 1 0,1 0-1,-1 0 1,0 0 0,1 0-1,-1-1 1,0 1 0,1 0 0,-1-1-1,0 1 1,0 0 0,1 0 0,-1-1-1,0 1 1,0 0 0,1-1-1,-1 1 1,0 0 0,0-1 0,0 1-1,0-1 1,1 0 82,0 0 0,0 0 0,1-1 0,-1 1 0,0 1 0,0-1 0,1 0 0,-1 0 0,0 0 0,1 1 0,1-2 0,10-5 581,-7 3-541,-1 0 1,1 0-1,0 0 1,1 1-1,-1 0 0,0 1 1,1-1-1,12-2 1,-17 5-203,0 0 0,0 0 1,0 0-1,-1 0 0,1 0 1,0 1-1,0-1 0,0 0 1,0 1-1,0 0 1,-1-1-1,1 1 0,0 0 1,-1 0-1,1 0 0,-1 0 1,1 0-1,-1 0 0,1 1 1,-1-1-1,0 0 0,1 1 1,-1-1-1,0 1 1,0-1-1,0 1 0,1 3 1,3 6 68,0 0 0,-1 0 1,5 16-1,-5-14-63,-4-11 56,1 0-1,0 1 1,0-1-1,0 0 1,0 0-1,1 0 1,-1 0-1,1 0 1,-1 0-1,1 0 1,0 0-1,-1-1 1,1 1-1,0 0 1,0-1-1,0 0 1,0 1-1,1-1 1,-1 0-1,0 0 1,1 0-1,-1-1 1,0 1-1,1-1 1,-1 1-1,1-1 1,-1 0-1,0 1 1,1-1-1,-1-1 1,1 1-1,-1 0 1,4-1 0,22-7 353,-1 0 1,-1-2-1,39-19 1,36-13-168,-85 36-688,22-12 0,-28 13-1318,2 1 57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7:03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256 564 3392,'-8'-9'1088,"9"4"-209,-1 5-803,0-1 0,1 1 0,-1-1 0,0 1 0,0-1 0,0 0 0,0 1 0,0-1 0,1 1 0,-1-1 0,0 1 0,0-1 0,0 1 0,0-1 0,0 1 0,-1-2-1,-2-6 892,3 6-856,-1 0 0,0 0 0,1 0 1,-1 0-1,0 0 0,0 0 0,0 1 0,0-1 1,0 0-1,-1 1 0,1-1 0,0 1 0,-1-1 0,1 1 1,-1 0-1,0-1 0,1 1 0,-1 0 0,0 0 1,-3-1-1,0 1-89,0 0 1,1 0-1,-1 1 0,0 0 1,0 0-1,0 0 1,1 1-1,-1 0 0,0-1 1,1 2-1,-1-1 1,0 1-1,1-1 0,0 1 1,-1 0-1,1 1 1,0-1-1,-7 6 0,-1 1-6,1 0-1,0 1 0,0 1 0,1 0 1,-9 12-1,12-15 37,1 1 1,0 1-1,0-1 1,1 1-1,0 0 1,1 0-1,-3 11 1,6-18-10,0 1 0,0 0 0,1 0 0,-1 0 0,1 0 0,0-1-1,0 1 1,1 0 0,-1 0 0,1 0 0,0 0 0,0-1 0,0 1 0,0 0 0,1-1 0,-1 1 0,1-1 0,0 1 0,0-1 0,0 0 0,1 0 0,-1 0 0,4 3 0,0 1 80,1-1 0,-1 0 1,1-1-1,1 1 0,-1-2 1,1 1-1,0-1 0,0 0 1,0 0-1,0-1 0,1 0 1,0-1-1,-1 0 0,1 0 1,0-1-1,0 0 0,0 0 1,0-1-1,0 0 0,0-1 1,0 0-1,-1 0 0,17-5 1,-1-4 0,-1 0 0,-1-1 0,0-2 0,39-27 1,-37 23-128,-15 11-73,-1 0 1,0 0-1,0-1 0,11-12 1,-21 23 60,1 1 1,-1-1 0,1 0-1,0 0 1,0 1 0,1-1-1,0 0 1,-1 1 0,1-1-1,1 1 1,-1-1 0,1 0-1,-1 1 1,1-1 0,1 0-1,-1 0 1,0 1 0,4 4 0,-1-4 47,0 0 0,1 0 0,-1 0 0,1-1 0,0 1 0,1-1 0,-1 0 0,1-1 0,-1 0 0,1 1 0,0-2 0,1 1 0,-1-1 0,0 0 1,1 0-1,-1-1 0,1 1 0,7-1 0,-1 0 121,1 0 0,0-1 0,0-1 0,-1 0 0,1 0 1,-1-2-1,24-6 0,-34 8-140,2 0 33,-1 0 1,0-1 0,0 1 0,0-1-1,0 0 1,-1 0 0,1 0 0,0 0-1,-1-1 1,0 0 0,6-5-1,-7 5-17,0 1 0,-1-1 0,1 0 0,-1 0 0,0 0 0,1 0 0,-1 0 0,-1-1 0,1 1 0,0-5-1,-1 6-36,0 0-1,0-1 0,0 1 0,-1 0 0,1 0 0,-1 0 0,0 0 0,1 0 0,-1 0 0,0 0 0,0 0 0,0 0 1,0 0-1,-1 0 0,1 1 0,0-1 0,-1 1 0,1-1 0,-3-1 0,0-1 8,-1 1 0,1-1 0,-1 1 1,0 1-1,0-1 0,0 1 0,0-1 0,0 1 0,-1 1 0,1-1 0,-1 1 0,1 0 0,-1 0 1,-7 0-1,1 2-84,0-1 0,1 2 0,-1 0 0,0 0 1,-21 8-1,26-8 82,0 1 1,0 0 0,0 1-1,1-1 1,-1 1 0,1 0-1,-6 6 1,12-10 3,0 0 0,0 0 0,0 0 1,0 1-1,0-1 0,0 0 0,0 0 0,0 0 0,0 0 0,0 0 0,0 0 0,0 0 0,0 1 0,0-1 1,0 0-1,0 0 0,0 0 0,0 0 0,0 0 0,0 0 0,0 0 0,0 0 0,0 1 0,0-1 0,1 0 1,-1 0-1,0 0 0,0 0 0,0 0 0,0 0 0,0 0 0,0 0 0,0 0 0,0 0 0,1 0 0,-1 0 1,0 0-1,0 0 0,0 0 0,0 0 0,0 0 0,0 0 0,0 0 0,1 0 0,-1 0 0,0 0 0,0 0 1,0 0-1,0 0 0,0 0 0,0 0 0,0 0 0,0 0 0,1 0 0,-1 0 0,0 0 0,0 0 0,0 0 1,10-1 92,45-8 101,-1-2 0,0-2 0,69-28 0,-112 37-227,0 0 1,1 0-1,-1 1 1,1 1-1,12-1 1,-22 3 26,1-1 0,0 1 0,-1 1 0,1-1 1,0 0-1,-1 0 0,1 1 0,-1 0 0,1-1 1,0 1-1,-1 0 0,0 0 0,1 1 0,-1-1 1,0 0-1,1 1 0,-1 0 0,0-1 0,0 1 1,0 0-1,0 0 0,-1 0 0,1 0 0,0 0 1,-1 0-1,0 1 0,1-1 0,0 4 0,1 4 78,0 1-1,0 0 0,-1 0 1,-1 0-1,0 0 0,-1 0 1,0 12-1,1-23-13,1 0 0,-1-1-1,1 1 1,-1-1 0,1 1 0,-1-1 0,1 1-1,-1-1 1,3-1 0,-4 2-18,8-5 39,-2 1 0,1-1 0,-1-1 0,1 1-1,9-13 1,15-13-433,-30 31 338,-1-1-1,1 1 1,0-1-1,0 1 1,0-1-1,0 1 1,-1-1-1,1 1 1,0-1-1,0 1 1,0 0-1,0 0 1,0 0-1,0-1 1,0 1-1,0 0 1,0 0-1,0 0 1,0 0-1,0 1 1,0-1-1,-1 0 1,1 0-1,0 0 1,0 1-1,0-1 1,0 0-1,0 1 1,0-1-1,0 1 1,3 2-9,0 1 1,-1-1 0,1 0-1,-1 1 1,3 4 0,10 9 45,-11-12-13,1-1 0,0 0-1,1 0 1,-1-1 0,0 0-1,1 0 1,0 0 0,0-1-1,0 0 1,0-1-1,0 1 1,0-1 0,0 0-1,15-1 1,-11-1 77,-1 0 0,1-1 0,0-1-1,-1 1 1,1-2 0,-1 1 0,0-1 0,0-1 0,11-7 0,43-29 163,-56 35-232,-1-1-1,0 0 1,0 0 0,0-1 0,9-13 0,28-58-119,-32 56 15,-12 22 78,0 1-1,1-1 0,-1 0 0,0 1 1,1-1-1,-1 1 0,0-1 0,1 0 1,-1 1-1,1-1 0,-1 1 0,1-1 0,-1 1 1,1-1-1,0 1 0,-1-1 0,1 1 1,-1 0-1,1-1 0,0 1 0,-1 0 1,2-1-1,-2 2 4,1-1 1,0 0-1,-1 0 1,1 1-1,-1-1 0,1 0 1,-1 0-1,0 1 1,1-1-1,-1 0 1,1 1-1,-1-1 1,1 1-1,-1-1 0,0 1 1,1-1-1,-1 1 1,0-1-1,0 1 1,1-1-1,-1 1 1,2 5-22,0 0 0,0 0 0,2 11 0,11 116-262,-4-32 603,-11-64-17,1-37-289,-1 0 0,0 0 0,0 0 0,0 0 0,0 0-1,0 0 1,0 1 0,0-1 0,0 0 0,0 0 0,0 0-1,0 0 1,0 0 0,0 0 0,0 0 0,0 1 0,0-1-1,0 0 1,0 0 0,0 0 0,0 0 0,0 0 0,0 0-1,0 1 1,0-1 0,0 0 0,0 0 0,0 0 0,0 0-1,0 0 1,0 0 0,0 0 0,0 0 0,0 1 0,-1-1-1,1 0 1,0 0 0,0 0 0,0 0 0,0 0 0,0 0 0,0 0-1,0 0 1,0 0 0,-1 0 0,1 0 0,0 0 0,0 0-1,0 0 1,0 0 0,0 0 0,0 0 0,-1 0 0,1 0-1,0 0 1,0 0 0,0 0 0,0 0 0,0 0 0,0 0-1,-1 0 1,-6-9 511,-5-14-121,6 11-419,0 1 1,-16-21-1,19 28 0,0 1-1,0 0 0,-1 0 1,1 1-1,-1-1 1,1 1-1,-1 0 0,0 0 1,0 0-1,-4-2 1,6 4 2,1-1 0,-1 0 0,1 1 1,-1-1-1,0 1 0,1 0 0,-1-1 1,0 1-1,1 0 0,-1 0 0,0 0 1,1 0-1,-1 0 0,0 1 0,1-1 1,-1 0-1,0 1 0,1-1 1,-1 1-1,1 0 0,-1-1 0,1 1 1,-1 0-1,1 0 0,-2 2 0,2-3 7,1 0 0,-1 1 0,1-1 0,0 1 1,0-1-1,-1 1 0,1-1 0,0 1 0,0-1 0,-1 1 0,1-1 0,0 1 0,0 0 0,0-1 0,0 1 0,0-1 0,0 1 0,0-1 0,0 1 0,0 0 0,0-1 0,0 1 0,1-1 0,-1 2 0,1-1 0,-1 0 0,1 1 0,0-1-1,0 0 1,0 1 0,0-1 0,0 0 0,3 2 0,26 16 150,-28-18-112,3 1-16,1 1-1,0-2 0,0 1 1,0 0-1,0-1 0,0 0 0,12 0 1,-5-1 61,-1-1 0,24-3 0,-28 2-39,0-1 0,-1 0-1,1 0 1,-1-1 0,0 0 0,0 0-1,-1-1 1,1 0 0,-1 0 0,7-7-1,-3 4-8,11-11 28,-1-1 0,-1 0 0,0-1 0,-2-1 0,-1-1 0,0-1 0,14-29 0,68-136 17,1-38 193,-92 209-274,-4 9-19,1 0 0,-1 0-1,0 0 1,-1-1 0,0 1 0,-1-1 0,1-9-1,-2 18 26,0 1 0,0 0 0,0 0-1,0 0 1,0 0 0,0-1-1,0 1 1,0 0 0,0 0 0,0 0-1,0 0 1,0-1 0,0 1 0,0 0-1,0 0 1,0 0 0,0-1-1,0 1 1,0 0 0,0 0 0,0 0-1,0 0 1,0-1 0,0 1 0,0 0-1,0 0 1,0 0 0,-1 0-1,1 0 1,0-1 0,0 1 0,0 0-1,0 0 1,0 0 0,-1 0 0,1 0-1,0 0 1,0 0 0,0 0-1,0 0 1,-1-1 0,1 1 0,0 0-1,0 0 1,0 0 0,0 0 0,-1 0-1,1 0 1,0 0 0,0 0-1,0 0 1,-1 0 0,1 0 0,0 1-1,0-1 1,0 0 0,-1 0-1,-12 12-208,-14 26 48,16-22 152,2 1 0,-1 0 0,2 1 0,1 0 0,0 0 0,1 1 0,1 0 0,1 0 0,-4 38 0,4 4 8,5 68-1,1-100 47,1 0-1,1 0 0,2-1 0,14 43 0,-16-63-26,0 1-1,0 0 0,1-1 0,0 0 1,0 0-1,1 0 0,0-1 1,1 0-1,10 9 0,-7-7 143,1-1 0,0-1 0,0 0-1,0 0 1,1-1 0,17 6 0,-25-10-312,0-1 0,1 0 0,-1-1 0,0 1 0,1-1 1,-1 0-1,6 0 0,-8 0-90,-1 0 1,0 0-1,0 0 0,0-1 1,1 1-1,-1 0 0,0 0 1,0-1-1,0 1 0,0-1 1,0 1-1,0-1 1,0 1-1,0-1 0,0 0 1,0 1-1,0-1 0,0 0 1,0 0-1,0 0 0,-1 0 1,1 0-1,0 0 0,-1 0 1,1 0-1,0 0 0,-1 0 1,1 0-1,-1 0 1,0 0-1,1 0 0,-1-1 1,0 1-1,0-2 0,-1-11-2765,0 1 1056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7:04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32 105 4736,'-27'-6'1530,"22"4"-282,15-1 3120,87-23-595,-1 0-2719,225-15-244,-242 40-994,-46 2-1914,-26 0-1934,-2 6 1147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5:53.4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38 3328,'1'-4'746,"1"1"-1,-1-1 1,1 1 0,0 0 0,0 0-1,4-6 1,-6 9-632,1 0 1,-1 0-1,0 0 1,0 0-1,0 0 1,0 0-1,1-1 1,-1 1-1,0 0 1,0 0-1,0 0 0,0 0 1,1 0-1,-1 0 1,0 0-1,0 0 1,0 0-1,1 0 1,-1 0-1,0 0 0,0 0 1,0 0-1,1 0 1,-1 0-1,0 0 1,0 0-1,0 0 1,1 0-1,-1 0 0,0 0 1,0 0-1,0 0 1,1 1-1,-1-1 1,0 0-1,0 0 1,0 0-1,0 0 0,1 1 1,-1 0 105,1 1-1,0-1 1,-1 0-1,1 1 1,-1 0 0,1-1-1,-1 1 1,0-1 0,1 3-1,1 40 1074,-2 0 1,-1 0-1,-14 79 0,15-121-1270,0 13 1243,0-16-1223,1 1 0,0 0-1,0-1 1,0 1 0,-1 0 0,1-1 0,0 1-1,0-1 1,-1 1 0,1-1 0,0 0-1,-1 1 1,1-1 0,0 0 0,-1 1-1,1-1 1,0-1 0,26-32 25,0-1 0,-3-2 0,38-72 0,-60 103-71,2 0-1,-1-1 1,1 1-1,0 0 1,0 1 0,1-1-1,0 1 1,0 0-1,0 0 1,11-8 0,-16 13-1,1-1 1,0 1-1,-1 0 1,1 0 0,-1-1-1,1 1 1,0 0-1,-1 0 1,1 0 0,0 0-1,-1 0 1,1 0-1,0 0 1,-1 0 0,1 0-1,0 0 1,-1 0-1,1 0 1,0 0 0,-1 0-1,1 1 1,0-1-1,-1 0 1,1 1 0,0-1-1,0 2 10,1-1 0,-1 0 0,0 0 0,0 1 0,0-1 0,0 0-1,0 1 1,0-1 0,0 1 0,0 1 0,2 5 54,-1 1 1,1-1-1,0 10 0,-2-15-48,8 68 405,5 17 126,-13-71-496,-1-14-179,0-1 1,0 0 0,1 1-1,-1-1 1,0 1-1,1-1 1,0 1-1,-1-1 1,1 0-1,0 1 1,0-1-1,0 0 1,1 0-1,2 4 1,3-2-1283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7:08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381 42 1664,'0'0'31,"0"0"0,0 0 0,-1-1 1,1 1-1,0 0 0,0-1 0,0 1 0,-1 0 1,1-1-1,0 1 0,0 0 0,0-1 0,0 1 0,0-1 1,0 1-1,0 0 0,0-1 0,0 1 0,0 0 1,0-1-1,0 1 0,0-1 0,0 1 0,0 0 0,0-1 1,0 1-1,0 0 0,1-1 0,-1 1 0,0 0 1,0-1-1,0 1 0,1 0 0,-1-1 0,0 1 0,0 0 1,1 0-1,-1-1 0,0 1 0,0 0 0,1 0 0,-1-1 1,0 1-1,1 0 0,-1 0 0,0 0 0,1 0 1,-1 0-1,1-1 0,-1 1 0,12-9 1787,-8 6-1337,-4 2-384,1 1-1,-1 0 1,1-1-1,-1 1 1,1-1-1,-1 1 1,0-1-1,1 1 1,-1 0-1,0-1 1,1 0-1,-1 1 1,0-1-1,0 1 1,1-1-1,-1 1 1,0-2-1,2-3 785,-2 5-878,0 1 0,0-1 0,0 0 0,0 0 0,0 0 0,0 0 0,0 0 0,0 0 0,0 0 0,0 0 0,0 0 0,0 0 0,0 0 0,0 0 0,0 0 0,0 0 0,0 0 0,0 0 0,0 0 1,0 0-1,0 0 0,0 0 0,0 1 0,0-1 0,0 0 0,0 0 0,0 0 0,0 0 0,0 0 0,0 0 0,0 0 0,0 0 0,1 0 0,-1 0 0,0 0 0,0 0 0,0 0 0,0 0 0,0 0 0,0 0 0,0 0 0,0 0 0,0 0 1,0 0-1,0 0 0,0 0 0,0 0 0,0 0 0,0 1 487,-2 2-425,-1 0 0,1 0 0,0 1-1,-1-1 1,2 1 0,-3 5 0,-71 186 1375,59-150-1210,-3-1 0,-1-1 0,-2-1 0,-2-1 0,-1-1 0,-34 40 0,-49 63 576,96-124-106,1-2 236,8-14-2496,6-10-4372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7:08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3488,'1'-1'70,"-1"0"1,0 0-1,1 0 1,-1 0-1,1 0 1,-1 0-1,1 0 0,0 0 1,-1 0-1,1 0 1,0 1-1,-1-1 1,1 0-1,0 1 0,0-1 1,0 0-1,0 1 1,0-1-1,0 1 1,0-1-1,0 1 1,0 0-1,0-1 0,0 1 1,0 0-1,0 0 1,0 0-1,0 0 1,0 0-1,0 0 0,0 0 1,0 0-1,0 0 1,0 0-1,0 1 1,0-1-1,0 0 1,0 1-1,0-1 0,0 1 1,0-1-1,0 1 1,0-1-1,0 1 1,0 0-1,0 0 1,4 3 87,-1 0 0,0 0 0,0 1 0,0-1 0,-1 1 0,1 0 1,3 8-1,71 128 1927,-58-102-1549,1-1-1,45 60 1,-52-81-341,-1-2 1,2 1 0,0-2 0,0 0 0,2-1 0,0 0-1,33 19 1,-8-12 414,1-2 0,69 21 0,-98-35-306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7:10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21 2720,'-5'-16'3356,"3"11"-978,5 12-1766,-2 2-548,1 0 0,-1 0 0,0 0-1,-2 15 1,2 8 236,4 38 235,2 70 573,0 54 369,-1 1 262,-5-192-1710,-1 0 0,0 0 1,-1-1-1,1 1 0,0 0 1,-1 0-1,1-1 0,-1 1 1,0 0-1,0-1 0,-2 5 1,2-5-590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7:10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3072,'-41'31'7533,"50"-26"-5333,12 0-1947,0-1 0,0-1-1,1-1 1,37-1 0,314-7 773,-16-1-541,-1 17 462,-215 11-204,-100-13-414,-32-5-835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7:12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6 148 3232,'-2'-3'280,"-1"1"2144,3-8 1839,0 12-3871,0-2-381,0 1 395,1 3-732,37 42 666,-7-9 153,0-1 0,39 32 0,-46-48-308,-2 0 0,0 2 0,-1 0 1,-1 1-1,-1 1 0,19 33 0,35 86 844,-67-132-588,-6-11-416,0 0 0,0 1 1,0-1-1,0 0 0,0 0 0,0 0 1,0 0-1,0 0 0,0 0 1,0 0-1,0 0 0,0 0 0,0 0 1,1 0-1,-1 0 0,0 0 1,0 0-1,0 0 0,0 1 0,0-1 1,0 0-1,0 0 0,0 0 1,1 0-1,-1 0 0,0 0 0,0 0 1,0 0-1,0 0 0,0 0 1,0 0-1,0-1 0,0 1 0,0 0 1,1 0-1,-1 0 0,0 0 1,0 0-1,0 0 0,0 0 0,0 0 1,0 0-1,0 0 0,0 0 1,0 0-1,0 0 0,5-19 1013,1-22-557,24-120 318,23-68-741,-43 181-9,-4 24-20,4-44 0,-4-12-1416,-9 98-2589,2-16 3328,1 1 0,-1 0 1,1-1-1,0 1 1,0-1-1,0 1 0,0 0 1,0-1-1,1 6 0,8 11-2162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7:21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16 3072,'0'0'102,"0"-1"0,-1 1 0,1-1 0,0 1-1,0-1 1,0 1 0,-1-1 0,1 1 0,0-1 0,0 1 0,0-1 0,0 1 0,0-1 0,0 1-1,0-1 1,0 1 0,0-1 0,0 0 0,0 1 0,0-1 0,1 1 0,-1-1 0,0 1 0,1-3 2556,9 3 2628,-1 4-5687,1 3 409,-1 0 0,1 1 0,-2 0 0,1 0 0,-1 1 0,0 0 0,-1 1 0,10 16 0,3 10 65,17 44 0,-28-60 29,11 26 69,21 75 1,-34-93-46,-1 1 1,-1 0 0,-2 0-1,0 32 1,-7 59 481,-27 167 0,21-234-456,-22 63 0,24-89-83,-5 10-570,16-37-384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7:22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30 109 3232,'-1'-2'440,"-1"1"0,1-1-1,-1 0 1,1 0 0,0 0 0,0 0 0,0 0-1,0 0 1,1 0 0,-1 0 0,0-1 0,0-3-1,-4-12 1662,-3-12-165,7 29-1913,1 1 0,0 0 0,0-1 0,0 1 0,-1 0 0,1-1-1,0 1 1,0 0 0,0-1 0,0 1 0,0-1 0,0 1 0,0 0 0,0-1 0,0 1-1,0 0 1,0-1 0,0 1 0,0-1 0,0 1 0,0 0 0,0-1 0,0 1 0,0 0-1,1-1 1,-1 1 0,0 0 0,0-1 0,0 1 0,1 0 0,-1-1 0,1 1 0,0-1 20,0 0 0,0 0 1,1 0-1,-1 0 0,1 1 1,-1-1-1,0 1 1,1-1-1,2 0 0,9-1 158,23-1 0,-21 2-53,155-3 483,-130 4-542,-26 0 26,1 0-1,0 1 1,-1 1 0,1 0-1,16 5 1,-31-7-6,7 3-1667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7:22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34 3552,'0'0'101,"0"-1"-1,0 0 1,0 0 0,-1 0-1,1 1 1,0-1 0,0 0 0,0 0-1,0 0 1,0 1 0,0-1-1,0 0 1,1 0 0,-1 0 0,0 1-1,0-1 1,1 0 0,-1 0-1,0 1 1,1-1 0,-1 0 0,1 1-1,-1-1 1,1 0 0,-1 1-1,1-1 1,0 0 0,-1 1-13,1-1 0,-1 1 0,0 0 1,1 0-1,-1-1 0,0 1 0,1 0 0,-1-1 1,0 1-1,0 0 0,0-1 0,1 1 0,-1 0 1,0-1-1,0 1 0,0-1 0,0 1 0,1 0 0,-1-1 1,0 1-1,0-1 0,0 1 0,0 0 0,0-1 1,0 1-1,0-1 0,0 1 0,0 0 0,-1-1 1,1 1-1,0-1 0,0 1 0,0-1 0,-3 5 158,1-1-1,0 1 0,0 0 1,0 0-1,-2 6 0,-29 84 745,-41 190-1,66-235-814,3 0 0,1 1 0,3-1 0,6 66 0,-3-85-59,1 0 1,2 0 0,1 0 0,2 0-1,1-1 1,1-1 0,1 1-1,24 41 1,-33-66-94,0-1-1,0 0 1,0-1-1,1 1 0,-1 0 1,1-1-1,-1 1 1,6 3-1,-7-6-180,0 1-1,0 0 0,0-1 1,0 1-1,1-1 1,-1 1-1,0-1 0,0 0 1,1 1-1,-1-1 1,0 0-1,0 0 1,1 0-1,-1 0 0,0 0 1,1 0-1,-1 0 1,0-1-1,0 1 0,1 0 1,-1-1-1,0 1 1,0-1-1,0 1 1,0-1-1,2 0 0,13-12-2187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7:23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2304,'1'-2'1070,"1"6"-553,2 8 29,23 222 2130,-16-128-2189,19 195 510,84 594 2198,-103-840-2949,-6-33 650,-1 0-1,3 43 1,-7-53-165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7:24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12 3712,'0'-12'2042,"-9"59"3117,-2 10-4910,8-10-34,3 64 0,1-41 91,35 528 692,25-307-189,-28-153 104,-31-128-758,0 1 0,1 11 0,-3-19-85,0-1 1,0 0-1,0 0 0,0 0 0,0 0 1,-1 0-1,1 1 0,0-1 0,-1 0 0,0 0 1,0 0-1,1 0 0,-1 0 0,0-1 0,-1 1 1,-1 3-1,3-5-123,0 0-1,-1 1 1,1-1 0,0 1 0,-1-1-1,1 0 1,0 1 0,-1-1 0,1 0-1,-1 0 1,1 1 0,0-1 0,-1 0-1,1 0 1,-1 0 0,1 1 0,-1-1-1,1 0 1,-1 0 0,1 0 0,-1 0 0,1 0-1,-1 0 1,1 0 0,-1 0 0,1 0-1,-1 0 1,1 0 0,0 0 0,-1-1-1,0 1 1,-2-1-414,-8 0-1063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4:22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32 7232,'-31'-24'3680,"34"24"-3040,2 0-448,0-5-288,8 5 32,1-3 0,4 6 64,-5-3-1568,5 0 864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5:42.0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161 111 1248,'0'-1'82,"0"1"-1,0-1 1,0 0-1,1 0 1,-1 0-1,0 0 1,0 1-1,1-1 1,-1 0-1,0 0 1,1 1 0,-1-1-1,1 0 1,-1 1-1,1-1 1,0-1-1,0 1 87,0 1 0,-1-1 0,1 0 0,0 0 0,-1 0-1,1 0 1,-1 0 0,1 0 0,-1 0 0,0 0 0,1 0 0,-1 0-1,0 0 1,0 0 0,0 0 0,0-2 0,0-3 960,1 4-547,-1-1 1,0 1 0,0 0-1,-1 0 1,1-1-1,0 1 1,-1 0 0,0-3-1,0 4-492,1 0 0,-1 0 0,0 1 0,1-1 0,-1 0 0,0 1 1,1-1-1,-1 1 0,0-1 0,0 1 0,1-1 0,-1 1 0,0-1 0,0 1 0,0 0 0,0-1 0,0 1 0,0 0 0,0 0 0,1 0 0,-1 0 0,0 0 0,0 0 0,0 0 0,-1 0 0,-4 1 35,0 0-1,1 1 1,-1-1 0,1 1 0,0 1-1,-1-1 1,1 1 0,0 0-1,1 0 1,-1 0 0,0 1 0,1-1-1,0 1 1,-4 5 0,4-6-45,1 1 1,0 0 0,0 0-1,0 0 1,1 0-1,-1 0 1,1 1 0,0-1-1,1 1 1,-3 7 0,4-10-17,-1 0 1,1 1 0,0-1-1,0 1 1,0-1 0,1 1 0,-1-1-1,1 1 1,-1-1 0,1 0-1,0 1 1,0-1 0,0 0 0,0 0-1,0 1 1,0-1 0,1 0-1,-1 0 1,1 0 0,-1 0 0,1-1-1,3 4 1,-2-3 0,0 0 0,0 0 0,0 0 0,0 0 0,0 0 0,0-1 0,0 1 0,1-1-1,-1 0 1,0 0 0,1 0 0,-1-1 0,1 1 0,-1-1 0,1 0 0,-1 0 0,1 0 0,-1 0 0,1-1 0,-1 1 0,1-1 0,-1 0 0,1 0-1,-1 0 1,0-1 0,5-2 0,-3 2-31,-1-1 0,1 1 0,-1-1 0,0 0 0,0-1 0,-1 1 0,1-1 0,-1 0 0,0 0 0,0 0 0,0 0-1,0 0 1,-1 0 0,1-1 0,-1 0 0,0 1 0,-1-1 0,3-7 0,-3 1 89,0-1-1,0 0 1,-1 1-1,-2-23 1,2 32-126,-1 0-1,1 0 1,-1 0-1,1 1 1,-1-1-1,0 0 1,0 0-1,1 0 1,-1 1-1,-1-1 1,1 0-1,0 1 1,0-1 0,-1 1-1,1-1 1,0 1-1,-1 0 1,0-1-1,1 1 1,-1 0-1,0 0 1,1 0-1,-1 0 1,0 1-1,0-1 1,0 0-1,0 1 1,0-1 0,0 1-1,0 0 1,0 0-1,0 0 1,0 0-1,0 0 1,0 0-1,0 0 1,0 0-1,1 1 1,-1-1-1,0 1 1,0 0 0,-2 1-1,-3 1-13,1 0 0,0 1 0,0 0 1,0 0-1,0 0 0,-5 6 0,5-4-12,-7 4 48,2 1 0,-1 1-1,2-1 1,0 2 0,-14 20 0,21-29 24,1 0 1,0 1-1,0-1 0,0 1 1,0-1-1,1 1 1,-1-1-1,1 1 1,1 0-1,-1 0 1,0-1-1,1 1 0,0 0 1,0 0-1,1 0 1,-1-1-1,1 1 1,0 0-1,1 0 1,-1-1-1,1 1 1,2 5-1,-2-7 7,0 0 0,0 0 1,0-1-1,0 1 0,0-1 0,0 1 1,1-1-1,-1 0 0,1 0 0,0 0 1,0 0-1,-1-1 0,1 1 0,0-1 1,0 1-1,1-1 0,-1 0 0,0 0 1,0-1-1,0 1 0,1-1 0,-1 1 1,0-1-1,1 0 0,-1 0 0,5-1 1,-4 0-9,0 0 1,1 0-1,-1 0 1,0 0-1,0-1 1,0 1-1,0-1 1,0 0-1,0 0 1,-1-1-1,1 1 1,-1-1-1,1 0 1,-1 0-1,0 0 1,0 0-1,0 0 1,-1-1-1,5-6 1,-3 1-35,-1 1 0,0-1 1,0 0-1,-1 0 0,0-1 0,-1 1 1,0 0-1,0-1 0,-1 1 0,0 0 1,-1-1-1,1 1 0,-4-12 0,4 20-12,-1 0 0,1 0-1,0 0 1,0 0 0,-1 0 0,1 1-1,-1-1 1,1 0 0,-1 0 0,1 1-1,-1-1 1,1 0 0,-1 1 0,1-1-1,-1 0 1,0 1 0,0-1 0,0 0-6,0 1 0,1 0 0,-1 0 1,1 0-1,-1 0 0,1-1 0,-1 1 1,0 0-1,1 0 0,-1 0 1,0 1-1,1-1 0,-1 0 0,1 0 1,-1 0-1,1 0 0,-1 0 0,0 1 1,0-1-1,-1 2-31,-1-1 1,1 1-1,0 0 1,-1 0 0,1 0-1,0 0 1,0 0-1,-1 3 1,-3 4 22,0-1 1,1 1 0,0 0 0,-4 12-1,7-16 42,0 0-1,1-1 0,0 1 1,0 0-1,0 0 0,1 0 1,-1 0-1,1 0 1,0 0-1,2 9 0,-2-13-5,0 0 0,1 0 0,-1 0 0,0 0 0,0 0 0,1 0 0,-1-1 0,1 1 0,-1 0 0,1 0 0,-1 0 0,1-1 0,-1 1 0,1 0 0,0-1 0,-1 1 0,1 0 0,0-1-1,0 1 1,-1-1 0,1 1 0,0-1 0,0 1 0,0-1 0,0 0 0,0 0 0,-1 1 0,1-1 0,0 0 0,0 0 0,0 0 0,0 0 0,0 0 0,0 0 0,0 0 0,0 0 0,0 0 0,0 0 0,1-1 0,0 0-2,1 0 0,-1 0 0,1 0 0,-1 0 0,1 0 1,-1 0-1,0-1 0,1 0 0,-1 1 0,0-1 0,0 0 1,0 0-1,2-2 0,3-6-56,-4 6-5,1 0 0,-1-1 1,1 1-1,-1-1 0,-1 0 1,1 0-1,-1 0 0,0 0 1,0-1-1,0 1 1,-1 0-1,2-9 0,-3 14 38,0-1 0,0 1-1,0-1 1,0 1 0,0 0 0,0-1-1,0 1 1,-1-1 0,1 1-1,0 0 1,0-1 0,0 1 0,-1 0-1,1-1 1,0 1 0,0 0-1,0 0 1,-1-1 0,1 1 0,0 0-1,-1-1 1,1 1 0,0 0 0,-1 0-1,1 0 1,0 0 0,-1-1-1,1 1 1,0 0 0,-1 0 0,1 0-1,-1 0 1,1 0 0,0 0-1,-1 0 1,1 0 0,-1 0 0,-3 2-165,0 0 1,0 0-1,0 1 1,1-1-1,-1 1 1,-5 6-1,7-6-778,0-1 0,0 1 0,0-1 0,1 1 1,-1 0-1,1 0 0,0-1 0,0 1 0,0 0 0,0 0 0,0 4 0,0 8-2099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7:26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59 2496,'-9'-2'723,"7"8"-108,2-4-550,-8 0 3107,5-2-2177,7 0 2453,-4-1-3402,0-1 0,0 1 0,0 0-1,1-1 1,-1 1 0,0-1 0,1 1-1,-1 0 1,1-1 0,-1 1 0,1 0 0,0-1-1,0 1 1,0 0 0,-1 0 0,1 0-1,0 0 1,0 0 0,0 0 0,0 0 0,1 0-1,1-1 1,7-6 181,-7 4-191,1 1 0,0 0 0,-1 1 0,1-1-1,0 1 1,1-1 0,-1 1 0,0 0 0,1 1-1,6-3 1,-8 4-26,0 0 0,0-1 1,0 1-1,0 0 0,0 1 0,0-1 0,0 0 0,0 1 0,0 0 0,0-1 0,0 1 1,0 1-1,-1-1 0,1 0 0,0 1 0,0-1 0,4 4 0,-4-2 12,0 0 0,0 0-1,0 0 1,0 0 0,0 0-1,-1 1 1,1-1 0,-1 1-1,0 0 1,0 0 0,0 0-1,-1 0 1,1 0 0,-1 0-1,0 0 1,0 0 0,-1 1-1,1-1 1,-1 0 0,0 0-1,0 1 1,0-1 0,-1 0-1,1 1 1,-2 4 0,-3 10 30,-1-1 0,0 0 0,-2 0 0,-11 21 0,18-38-49,-17 32 189,-6 12 165,24-45-321,-1 1 0,1-1 0,0 0-1,0 1 1,0-1 0,0 0 0,0 1-1,-1-1 1,1 0 0,0 1 0,0-1-1,0 0 1,0 1 0,0-1 0,0 0 0,0 1-1,0-1 1,0 1 0,1-1 0,-1 0-1,0 1 1,0-1 0,0 0 0,0 1-1,0-1 1,1 0 0,-1 1 0,0-1 0,0 0-1,1 1 1,0-1 10,-1 1 1,1-1-1,0 0 0,0 0 1,-1 1-1,1-1 0,0 0 0,0 0 1,0 0-1,0 0 0,-1 0 1,1 0-1,1 0 0,31-8 492,-27 7-433,23-7-204,1 2-1,0 1 0,0 2 1,0 1-1,49 2 1,-76 0-249,-1 0 0,0 0 0,1 0 0,-1 1 0,0-1 0,1 1 0,-1-1 0,0 1 0,0 0 0,0 0 0,0 0 0,1 0 0,-1 0 0,0 1 0,1 1 0,11 12-2473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7:30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839 1 1472,'-2'3'5007,"-10"8"-3252,3-9-1460,0-1-1,-1-1 0,1 0 0,-15-1 0,-3 0 166,24 1-399,-60 2 575,56-1-638,-1 0 1,1 1 0,0 0 0,-1 0-1,1 1 1,-7 3 0,-3 2-132,10-5 144,1 0 0,-1 0 0,0 1 0,1 0 0,0 0 1,0 1-1,0-1 0,1 1 0,-1 0 0,-5 8 0,-5 6-1,12-15-46,0 1 0,0 0 0,1 0 0,-6 9 0,6-8 75,-2 5-79,0 0 0,-5 16 0,9-23 55,1 0 1,-1-1 0,1 1-1,-1 0 1,1 0 0,0-1-1,0 1 1,1 0-1,-1 0 1,1-1 0,2 8-1,2 0 55,0 0-1,12 19 1,-12-22 90,0 0 0,-1 0 0,0 0 0,0 0-1,4 16 1,-7-19-92,0-1-1,0 0 0,-1 0 1,1 1-1,-1-1 0,0 1 1,-1-1-1,1 0 0,-1 1 1,0-1-1,0 0 0,0 0 1,0 0-1,-1 1 0,1-1 1,-1-1-1,0 1 0,-1 0 1,1 0-1,-1-1 0,1 1 1,-1-1-1,0 0 0,0 0 1,-1 0-1,-4 3 0,-1 0 24,0-1 0,0 0-1,-1-1 1,1 0 0,-1-1 0,0 0-1,0 0 1,0-1 0,0-1-1,-16 2 1,-28 1 142,10 0 4,1-2-1,0-2 0,-46-6 1,89 6-233,-5 0 14,0-1 0,0 0 1,0 0-1,0 0 0,1 0 0,-1-1 1,0 0-1,1 0 0,-1 0 1,1 0-1,0-1 0,0 0 0,0 0 1,0 0-1,0 0 0,-4-6 1,7 8-21,1 1 1,0-1 0,-1 0 0,1 1 0,0-1 0,-1 0 0,1 0 0,0 1 0,0-1 0,-1 0 0,1 0 0,0 0 0,0 1 0,0-1 0,0 0-1,0 0 1,0 0 0,1 1 0,-1-1 0,0 0 0,0 0 0,0 0 0,1 1 0,-1-1 0,0 0 0,1 1 0,-1-1 0,1 0 0,-1 1 0,1-1 0,-1 0-1,1 1 1,-1-1 0,2 0 0,1-2-33,-1 1-1,1-1 0,0 1 1,0 0-1,1 0 0,-1 0 1,4-1-1,8-3-1,0 1 1,1 1-1,0 1 1,0 0-1,0 1 1,17 0-1,7 1 54,53 7 0,-73-3 72,1 1 0,-1 1 0,0 0 1,0 2-1,0 0 0,-1 1 0,0 1 1,-1 1-1,0 1 0,0 0 0,-1 1 1,16 16-1,-23-20 82,56 46 681,-59-49-725,0 0 1,0-1-1,1 0 1,0 0-1,0-1 1,0 0 0,13 3-1,37 2-480,-7-3-6042,-25 2 3370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7:33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6 141 3072,'-5'-4'3611,"6"8"-2657,5 7-798,0 1-1,1-1 1,0 0-1,0-1 1,13 13-1,-14-16 38,1-1 0,0-1 1,1 1-1,-1-1 0,1 0 0,0-1 0,0 0 0,1 0 0,-1-1 0,1 0 0,16 3 0,-15-4 46,1-1 0,0 1 1,-1-2-1,1 0 0,0 0 0,-1-1 1,1 0-1,-1 0 0,18-6 1,-22 5-95,-1 0 1,0 0 0,0-1 0,0 1-1,0-1 1,0 0 0,0 0 0,-1-1-1,7-6 1,-9 8-94,0 0 0,-1 0-1,1-1 1,0 1-1,-1-1 1,0 1 0,1-1-1,-1 0 1,0 1 0,-1-1-1,1 0 1,0 0 0,-1 0-1,1 0 1,-1 1 0,0-1-1,0 0 1,0 0 0,-1-5-1,-2-3-57,0 0 0,0 0 0,-1 0 0,-1 0 0,0 1 0,0-1 0,-1 2 0,0-1 0,-1 0 0,0 1 0,-1 0 0,1 1 0,-2 0 0,1 0 0,-19-13 0,25 20-29,0-1 0,-1 1 0,1 0 0,0 0 0,0 0 0,-1 0 0,1 0-1,-1 0 1,1 1 0,-1-1 0,1 1 0,-1 0 0,1 0 0,-1-1 0,0 2 0,1-1 0,-1 0-1,1 0 1,-1 1 0,1 0 0,-1-1 0,1 1 0,-1 0 0,1 0 0,0 0 0,0 1 0,-1-1 0,1 0-1,0 1 1,-2 2 0,-2 2-12,0 1 0,1-1-1,-1 1 1,2 1 0,-1-1-1,1 1 1,0-1 0,0 1-1,1 0 1,-3 14 0,0 1-20,1 1 1,-3 37-1,8-53 69,-1 0 1,1 0-1,1 0 0,-1 0 0,2-1 0,-1 1 1,1 0-1,0-1 0,4 11 0,-4-13 21,1 0-1,0 0 0,0 0 1,0-1-1,0 1 0,0-1 1,1 0-1,0 0 0,0-1 1,0 1-1,1-1 1,-1 0-1,1 0 0,5 3 1,-1-2 92,0 0 1,1-1 0,-1 0 0,1 0 0,0-1 0,-1-1-1,1 0 1,0 0 0,11-1 0,10-2 396,47-8-1,-70 8-463,19-4-7,-1-1 1,0-1-1,0-2 1,-1 0-1,0-2 1,-1-1-1,0-1 1,25-19-1,-46 31-30,6-5-31,1 1 0,17-9-1,-25 14 17,1 0 0,-1 0 0,0 0 0,1 0 0,-1 1 0,1-1 0,-1 1-1,1-1 1,-1 1 0,1 0 0,-1 0 0,1 0 0,-1 1 0,1-1 0,-1 0-1,1 1 1,-1 0 0,3 0 0,53 33 100,-42-23 12,1-1 1,32 14-1,15-1 322,74 31 554,-120-48-302,-17-5-495,-8-5-2267,5 3 1138,-1-1-1,1 1 0,-1-1 1,1 0-1,0 0 0,0 0 1,-2-2-1,-1-3-1158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7:33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463 5 4480,'-9'-4'2060,"3"10"38,-5 10-1339,-132 123 2433,-2 0-1269,121-110-1677,1 1 0,2 1 1,1 0-1,-28 64 1,35-63 158,13-29-509,4-6-360,-3 3 408,7-4-365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7:34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41 115 4320,'5'46'3690,"0"52"-1832,0-21-889,-2 17-108,16 275 1665,-11-319 332,-11-153-1332,1-46-1148,3 45-402,-3 55-59,3-1 1,8-50-1,-3 60-17,15-76 201,-15 94-168,0-1 0,1 1 0,11-21 0,-18 41 51,1 1 1,0-1-1,0 0 0,0 1 0,0-1 0,0 1 0,1-1 0,-1 1 0,0-1 0,1 1 0,-1 0 0,1 0 0,-1 0 0,1 0 0,0 0 0,-1 0 0,1 0 0,0 0 0,1 0 0,0 1 4,0-1-1,0 1 1,-1 0-1,1 0 0,0 0 1,0 0-1,-1 1 1,1-1-1,0 1 0,0 0 1,4 1-1,2 2-16,0 1 1,-1 0-1,1 0 0,-1 1 0,0 0 0,10 11 0,-8-8 36,0 1-1,-1 0 0,-1 1 1,0 0-1,9 17 0,-14-24 29,-1 1-1,0-1 1,0 1-1,-1-1 1,1 1-1,-1 0 1,0 0-1,0 0 1,-1 0-1,1 0 1,-1 0-1,0 0 1,-1 0-1,1 0 1,-1-1-1,0 1 1,0 0-1,-3 7 1,1-6 48,0 0 0,-1 0 1,0 0-1,0 0 1,0-1-1,-1 0 0,0 0 1,0 0-1,0 0 0,0-1 1,-1 0-1,0 0 0,0-1 1,0 1-1,0-1 1,-1 0-1,1-1 0,-1 0 1,-9 2-1,1 0 6,0-2 0,0 0 0,-1 0 0,1-2 0,-1 0 0,1 0-1,-27-6 1,13 0 33,20 3-580,0 1 1,0 1 0,0-1-1,-9 1 1,10 2-2081,3 5 762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7:37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0 2144,'0'1'281,"0"0"1,-1 0-1,1 0 0,0-1 0,0 1 1,-1 0-1,1 0 0,-1-1 1,1 1-1,0 0 0,-1 0 1,1-1-1,-1 1 0,0-1 0,1 1 1,-1 0-1,0-1 0,1 1 1,-1-1-1,0 0 0,1 1 1,-2 0-1,-25 10 493,-4 2-418,9 0-360,11-7 13,0 0 0,-15 13 0,22-16 15,0 0 0,1 1 0,-1 0 0,1 0 0,0 0 0,0 0 0,1 0 0,-1 1 1,1-1-1,-2 6 0,-2 7 78,1 1 0,1-1 1,1 1-1,-2 25 0,2 73 304,3-114-401,3 178 587,6-54-13,0-1-16,4 206 578,-12-220-467,-1-61-271,0-50-403,0 0-1,0 1 1,-1-1 0,1 1-1,0-1 1,0 0-1,0 1 1,0-1 0,0 1-1,-1-1 1,1 0-1,0 1 1,0-1 0,-1 0-1,1 1 1,0-1 0,-1 0-1,1 0 1,-1 1-1,1-1 4,0 0 1,0 0-1,0 0 0,-1 1 0,1-1 0,0 0 0,0 0 0,0 0 0,0 0 0,-1 1 0,1-1 0,0 0 0,0 0 1,0 0-1,0 1 0,0-1 0,0 0 0,-1 0 0,1 0 0,0 1 0,0-1 0,0 0 0,0 0 0,0 1 1,0-1-1,0 0 0,0 0 0,0 1 0,0-1 0,0 0 0,0 0 0,0 0 0,0 1 0,1-1 0,-1 0 1,0 0-1,0 1 0,0-1 0,0 0 0,0 0 0,0 0 0,1 1 0,-1-1 0,1 2-9,-1 0 0,1 1 0,-1-1 0,0 0-1,0 1 1,1-1 0,-2 0 0,1 1 0,-1 3 0,1 3 41,0-8-28,0 0 1,0-1 0,0 1-1,0 0 1,0-1 0,0 1 0,0-1-1,0 1 1,0 0 0,0-1-1,1 1 1,-1-1 0,0 1-1,0 0 1,1-1 0,-1 1 0,0-1-1,1 1 1,-1-1 0,0 1-1,1-1 1,-1 1 0,1-1 0,-1 0-1,1 1 1,-1-1 0,1 0-1,0 1 1,-1-1 0,1 0 0,-1 0-1,1 1 1,-1-1 0,2 0-1,1 0 55,0 0-1,0 0 1,0 0-1,0 0 1,6-2-1,6 0-1,75-1-54,51 1-12,-66 3 275,-41-1 417,-32 0-666,-1 0-64,1 0 0,-1 0 0,0 0 0,0 0 0,0 0 0,0-1 0,0 1 0,0 0 0,-1-1 0,1 1 0,0 0 0,0-1 0,0 1 0,2-2 0,5-2-489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7:37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46 2496,'-18'-10'2044,"15"9"-1578,1-1 0,0 1 0,0 0-1,-1 0 1,1 0 0,-1 0 0,1 0-1,-1 0 1,1 1 0,-6-1 0,-3-1 315,10 1-698,0 1-1,0-1 1,0 1-1,0 0 0,0 0 1,0 0-1,0 0 1,0 0-1,-1 0 1,1 0-1,0 0 1,0 0-1,-1 1 1,-17 0 1018,15-1-689,16-1-427,120 13 435,-95-7 155,-1-1-1,53-2 1,-68-4-209,26-6 0,-11 1 166,-34 7-482,0 0 1,0-1-1,0 0 0,0 0 0,0 1 1,0-1-1,0 0 0,0-1 1,0 1-1,0 0 0,3-3 0,1-5-2701,-2 4 897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7:39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490 208 4480,'-2'-4'862,"0"0"0,-1-1 1,2 1-1,-1-1 0,-2-8 1,3 8-614,0 0 0,-1 0 0,0 1 1,0-1-1,0 0 0,0 1 0,-4-5 1,-2-3 244,0 0 8,-19-19 0,18 22-335,-1 0 0,0 1 1,-1 0-1,0 0 0,0 1 0,-21-9 0,27 14-149,0 0-1,0 1 1,0-1-1,-1 1 1,1 0 0,-1 0-1,1 1 1,0 0-1,-1 0 1,1 0 0,-1 1-1,1-1 1,0 1-1,-1 0 1,1 1-1,0-1 1,0 1 0,-10 5-1,3 1 8,0 0-1,1 1 0,0 0 0,0 1 1,1 0-1,1 0 0,0 1 1,0 1-1,1 0 0,0 0 1,-8 17-1,-5 15 198,-29 92 0,46-120-159,0-1 0,2 1 0,0 0 0,0 28 0,3-38-34,-1-1 0,1 1 0,1-1 0,-1 0 0,1 0 0,0 1 0,0-1 0,0 0 0,1-1 0,0 1 0,4 5 0,5 7 98,24 23 1,-27-30-34,0-2 0,1 1 0,0-1 0,1-1 1,0 0-1,0 0 0,24 9 0,-30-13-37,0-1-1,1-1 0,-1 1 0,0-1 1,1 0-1,0 0 0,-1 0 1,1-1-1,0 0 0,-1 0 1,1-1-1,-1 1 0,1-1 0,-1-1 1,1 1-1,-1-1 0,1 1 1,-1-2-1,0 1 0,8-5 0,-12 6-40,6-3 87,-1 0 0,-1 0 0,1-1 0,0 0-1,-1 0 1,6-8 0,-10 11-88,0 1 0,0-1-1,0 1 1,-1-1 0,1 0-1,0 1 1,-1-1 0,0 0 0,1 0-1,-1 1 1,0-1 0,0 0-1,0 0 1,0 1 0,0-1 0,0 0-1,0 0 1,-1 1 0,1-1-1,-1 0 1,1 0 0,-1 1 0,0-1-1,0 1 1,1-1 0,-1 0-1,0 1 1,-1 0 0,1-1 0,0 1-1,0 0 1,-2-2 0,-4-3-50,0 0 0,-1 1 0,1 0 0,-1 0 0,0 1-1,-10-4 1,15 7 34,1 0 0,-1 0 0,0 0 0,0 1 0,1-1 0,-1 1 0,0-1 0,0 1 0,0 0 0,1 0 0,-1 1 0,0-1 0,0 1-1,0-1 1,1 1 0,-1 0 0,0 0 0,1 0 0,-4 1 0,6-1 0,0-1 0,0 0 0,0 0 0,0 0 0,0 0 0,0 0 0,0 0 0,0 0 0,0 0 0,0 0 0,0 0 0,0 0 0,0 0 0,0 0 0,0 0 0,0 0 0,0 0 0,0 1 0,0-1 0,0 0 0,0 0 0,0 0 0,0 0 1,0 0-1,0 0 0,0 0 0,0 0 0,0 0 0,0 0 0,0 0 0,0 0 0,0 0 0,0 1 0,0-1 0,0 0 0,0 0 0,0 0 0,0 0 0,0 0 0,0 0 0,0 0 0,0 0 0,0 0 0,0 0 0,0 0 0,0 0 0,0 0 0,0 0 0,0 0 0,1 0 0,-1 0 0,0 0 0,0 0 0,0 0 0,0 0 0,0 0 0,0 0 0,0 0 0,0 0 0,0 0 0,0 0 0,0 0 0,10 3 26,15 1 175,-20-4-123,18 2 238,0-2 0,-1-1 0,33-4 0,-16 1-162,91-11 365,-123 14-687,7-1 873,-14 2-781,0 0 0,1 0 0,-1 0 0,0 0 0,0 0 0,1 0 0,-1-1 1,0 1-1,0 0 0,1 0 0,-1 0 0,0 0 0,0-1 0,1 1 0,-1 0 0,0 0 0,0 0 0,1-1 0,-1 1 0,0 0 0,0 0 0,0-1 0,0 1 0,0 0 1,1 0-1,-1-1 0,0 1 0,0-1 0,-8 21-16776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7:39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47 2976,'0'-7'1851,"0"6"-1656,1 0-1,-1 0 1,0 0-1,0 0 1,0 0 0,0 1-1,0-1 1,0 0-1,0 0 1,0 0-1,0 0 1,0 0-1,0 0 1,-1 1-1,1-1 1,0 0-1,-1 0 1,1 0-1,-1 1 1,1-1-1,-1 0 1,1 0-1,-1 1 1,1-1-1,-1 0 1,1 1-1,-1-1 1,0 1-1,0-1 1,1 1-1,-1-1 1,0 1-1,0-1 1,1 1-1,-1 0 1,0 0-1,0-1 1,0 1-1,0 0 1,0 0-1,-1 0 1,-5-1-62,0 0-1,0 1 1,-1 0 0,1 1-1,0 0 1,-1 0 0,1 0-1,0 1 1,0 0 0,0 0 0,0 1-1,1 0 1,-1 0 0,1 1-1,0 0 1,0 0 0,-8 6-1,6-3-157,-1 0 0,1 1 0,1 0 0,-1 1 0,2-1 0,-1 1-1,1 1 1,0-1 0,1 1 0,-8 20 0,11-24 51,1 0 0,-1 0 1,1 0-1,0 0 0,1 0 0,0 0 1,0 0-1,0 0 0,0 0 0,4 12 1,-4-15 28,1-1 0,0 1 0,0-1 0,0 1 0,0-1 0,0 0 0,1 1 0,-1-1 0,1 0 0,-1 0 0,1 0 0,0 0 0,0 0 0,0 0 0,0-1 0,0 1 0,0-1 0,0 1 0,1-1 0,-1 0 0,0 0 0,1 0 0,-1 0 0,1 0 0,0-1 0,-1 1 0,6 0 0,-4-1 21,1 0-1,-1 0 1,0-1-1,1 1 1,-1-1-1,0 0 1,0 0-1,0-1 1,0 1-1,0-1 0,0 0 1,0 0-1,0 0 1,-1-1-1,1 1 1,-1-1-1,1 0 1,-1 0-1,0 0 1,0 0-1,3-5 1,5-8 45,-1 1 0,-1-1 1,12-29-1,-15 32-86,4-9 54,-2-1 0,10-40 0,-18 59-121,1 1 0,-1-1 0,0 0 0,0 0 0,-1 0 0,1 0 0,-1-4 0,0 6-112,-1 42 219,4-15 179,2 1 0,10 36 1,-12-55-186,0 0 1,1-1 0,0 1-1,0 0 1,0-1 0,1 0-1,0 0 1,0 0 0,1 0-1,-1-1 1,1 1 0,1-1-1,-1-1 1,7 6 0,-10-9-149,0 0 0,0 0 0,0 0-1,1 0 1,-1 0 0,0 0 0,0 0 0,1-1 0,-1 1 0,1-1 0,-1 0 0,4 0 0,-2 0-1360,0-1 1,0 1-1,0-1 0,0 0 1,-1-1-1,8-2 0,2 0-1835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7:41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 3648,'-5'-3'6837,"-3"11"-5984,8-8-790,-1 1 9,1 0 0,0 0 0,-1 0 0,1 0 0,0 0 0,0 0 0,0 0 0,0 0 0,-1 0-1,2 0 1,-1 0 0,0 0 0,0 0 0,0 0 0,0 0 0,0-1 0,1 1 0,0 2 0,0-2 25,0 1 0,0-1 0,0 0 0,1 1 1,-1-1-1,0 0 0,1 0 0,-1 0 0,1 0 1,-1 0-1,1 0 0,-1 0 0,1-1 1,0 1-1,-1-1 0,1 1 0,0-1 0,-1 1 1,1-1-1,3 0 0,42 2 423,-38-2-409,25 2 108,40 6 1,-39-3 294,40 0-1,-34-2 36,-40-3 75,-3-6-270,-6 1-4654,3 5 2295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5:44.1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1 314 3808,'0'5'15004,"16"1"-15233,-11-4 1149,-3-1-875,0 0-1,1-1 1,-1 0-1,0 0 1,0 0-1,0 0 1,0 0-1,0 0 0,0 0 1,0 0-1,3-2 1,-1 1 12,0 1 0,0-1-1,0 1 1,0 0 0,7 0 0,0 1-13,0 0 0,0-1 0,0-1 0,14-2 0,9 0 61,345-43 557,-128 13-438,-176 24-198,337-24 353,-195 36 272,-216-3-278,-4-16 75,1 8-440,-1-1 0,-1 1 0,1-1 1,-1 1-1,-1 0 0,1 0 0,-1 1 0,-1 0 0,1-1 0,-13-10 1,-4-3-36,-47-32 1,56 43-50,10 7 5,12 6 69,15 7 133,7 4-103,53 31-1,-76-40-42,-1 0-1,0 0 1,0 1-1,0 0 0,-1 0 1,0 0-1,0 1 1,-1 0-1,0 0 1,0 1-1,0-1 1,4 11-1,-7-11 74,0 0 1,-1 0-1,1-1 1,-2 1-1,1 0 1,-1 0-1,0 0 1,0 0-1,0 0 1,-1 0-1,0 0 1,-1 0-1,0 0 1,0-1-1,0 1 1,-1-1-1,0 1 1,-4 6-1,-2 2-162,0 0 0,-13 15-1,-22 23-3651,38-47 2869,-9 15-1967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7:43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499 172 2720,'1'-1'258,"0"0"1,0-1 0,0 1-1,0 0 1,0-1-1,0 1 1,0-1-1,-1 1 1,1-1-1,-1 0 1,1 1 0,-1-1-1,1 1 1,-1-1-1,0 0 1,0 1-1,0-1 1,0 0-1,0 0 1,0 1 0,0-1-1,0 0 1,-1 1-1,0-3 1,-1-1 20,1-1 0,-1 1 0,-1 0 1,1 0-1,-1 1 0,0-1 0,0 0 1,0 1-1,0 0 0,-1 0 0,0 0 0,0 0 1,-5-4-1,-2 0-103,0 1 1,-1 0-1,0 0 0,0 1 0,-1 0 1,1 2-1,-1-1 0,-14-2 1,18 5-161,0 1 1,0-1 0,0 2 0,0-1 0,0 1 0,0 1 0,0-1 0,0 2 0,0-1 0,0 1 0,0 0 0,1 1 0,-13 5 0,12-3-6,0-1 0,0 1 0,0 1 0,0 0 0,1 0 0,0 0 0,1 1 0,-1 0 1,1 1-1,1-1 0,-1 1 0,-5 10 0,-7 18 61,-14 40 0,24-53 6,1 0-1,1 1 1,2 0 0,0 0-1,2 1 1,-2 31 0,6-37 40,1 0 0,1 0 0,1 0 0,0 0-1,1-1 1,1 1 0,1-2 0,15 30 0,-19-43-81,-1 0 1,0 0-1,1-1 0,0 1 0,0-1 0,0 0 1,0 1-1,0-2 0,1 1 0,0 0 1,-1 0-1,1-1 0,6 3 0,-5-3 23,1 0 0,0 0 0,0-1 0,0 0 0,0 0 0,0 0 0,0-1 1,12 0-1,-1-2 61,1-1 1,-1 0 0,0-2 0,0 0-1,28-13 1,-37 15-43,0-1-1,0 0 1,-1-1-1,1 1 1,-1-1-1,0-1 1,-1 1-1,12-13 1,-17 16-65,1 0 1,-1 0-1,1 0 1,-1 0 0,0-1-1,0 1 1,0 0-1,0-1 1,0 1-1,0-1 1,-1 1-1,1-1 1,-1 1 0,0-1-1,1 1 1,-1-1-1,0 1 1,-1-1-1,1 1 1,0-1-1,-1 1 1,1-1-1,-1 1 1,0-1 0,0 1-1,0 0 1,0-1-1,0 1 1,-1 0-1,1 0 1,-1 0-1,1 0 1,-1 0-1,-3-3 1,0 1-33,0-1 0,0 1 0,0 0 0,-1 1 0,0-1 0,0 1-1,0 0 1,0 1 0,-9-3 0,4 2-10,0 0 1,0 1-1,0 0 0,-21 0 0,18 2 9,-1 1 1,1 0-1,0 2 0,-1-1 1,-15 6-1,30-8 19,0 0-1,0 0 1,0 0-1,0 1 1,0-1-1,0 0 1,1 0-1,-1 0 1,0 0-1,0 0 1,0 0-1,0 0 1,0 0-1,0 0 1,0 0-1,0 0 1,0 0-1,0 0 1,0 0-1,0 1 1,0-1-1,0 0 1,0 0-1,0 0 1,0 0-1,0 0 1,0 0-1,0 0 1,0 0-1,0 0 1,0 0-1,0 0 1,0 0-1,0 1 1,0-1-1,0 0 1,0 0-1,0 0 1,0 0-1,0 0 1,0 0-1,0 0 1,0 0-1,0 0 1,-1 0-1,1 0 1,0 0-1,0 0 1,0 0-1,0 0 1,0 0-1,0 1 1,0-1-1,0 0 1,0 0-1,0 0 1,0 0-1,0 0 1,0 0-1,-1 0 1,1 0-1,0 0 1,0 0-1,0 0 1,0 0-1,0 0 1,0 0-1,0 0 1,0 0-1,9 2 47,18 0 66,116-8 523,-93 3-401,-5 1-21,153-15 827,-177 12-2816,-23 6 451,1 0 662,1 0 0,-1 0 0,1 0 0,-1 0 1,1 0-1,-1 0 0,1 0 0,0 0 0,-1 0 0,1 0 1,0 1-1,-1 9-1945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7:44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54 4640,'2'-37'3245,"0"21"313,-2 22-2831,-8 98-200,0-21 296,7-65-680,-1 5 313,3 31 1,0-23-139,2 9 121,-2-33-82,1-2 946,5-8-609,-4 2-835,2-3 209,-1 0-1,0 1 1,0-1-1,0-1 0,0 1 1,0-1-1,-1 1 1,0-1-1,0 0 1,3-9-1,6-7-164,-11 20 89,4-8-47,1 0 0,1 1 0,-1-1 0,13-10 0,-17 17 42,-1 0 0,1 1-1,0-1 1,0 1-1,0 0 1,1-1 0,-1 1-1,0 0 1,0 0-1,1 0 1,-1 1-1,0-1 1,1 1 0,-1-1-1,1 1 1,-1 0-1,0 0 1,1 0-1,-1 0 1,1 0 0,-1 0-1,1 1 1,-1-1-1,0 1 1,1 0 0,2 1-1,1 1 14,-1 0 1,0 1-1,0 0 1,-1-1-1,1 2 0,-1-1 1,0 0-1,0 1 0,6 9 1,-8-12 60,0 1 0,0 0 0,-1 0 0,1 0 0,-1 1 0,0-1 0,1 0 0,-1 0 0,-1 1 0,1-1 0,0 1 0,-1-1 0,0 0 0,0 1 0,0-1 0,0 1 0,0-1 0,-2 5 0,2-6-18,-1 0 0,0 0 0,0 0 0,0 0 1,0-1-1,0 1 0,-1 0 0,1 0 0,0-1 0,-1 1 0,1-1 1,-1 0-1,1 1 0,-1-1 0,0 0 0,0 0 0,-3 2 0,2-2 10,-1 0 0,0 0 0,1 0 0,-1-1 0,0 1 0,1-1 0,-1 0 0,0 0 0,-5-1 0,-3-1 34,0 0-1,0-1 0,0-1 0,1 0 0,-12-6 1,15 7-307,0-1-1,0 0 1,0-1 0,1 0 0,0 0 0,-9-8-1,16 13 127,0 0 0,0-1-1,0 1 1,-1 0 0,1 0-1,0 0 1,0 0-1,0 0 1,0 0 0,-1 0-1,1 0 1,0 0 0,0 0-1,0 0 1,-1 0 0,1 0-1,0 0 1,0 0-1,0 0 1,0 0 0,-1 0-1,1 0 1,0 0 0,0 0-1,0 0 1,-1 0-1,1 0 1,0 0 0,0 0-1,0 0 1,0 0 0,-1 1-1,1-1 1,0 0-1,0 0 1,0 0 0,0 0-1,0 0 1,0 1 0,-1-1-1,1 0 1,0 0 0,0 0-1,0 0 1,0 1-1,0-1 1,0 0 0,0 0-1,0 0 1,0 0 0,0 1-1,0-1 1,0 0-1,0 0 1,0 0 0,0 1-1,0-1 1,0 0 0,0 0-1,0 0 1,0 0-1,0 1 1,0-1 0,0 0-1,1 0 1,7 5-6205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7:45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5 1984,'-19'-3'2917,"13"2"1478,12 9-3259,1-4-940,-1 0 1,0 0 0,1-1-1,0 1 1,0-1-1,0-1 1,0 1 0,14 2-1,-18-5-136,28 7 298,0-3 0,0 0 0,1-2 0,-1-1 0,1-2 0,-1 0 0,32-7 0,-44 3-114,-11 3-215,0 0 0,1 0 0,13 0 0,-21 2-30,1 0-1,-1 0 1,1 0 0,0 0-1,-1 0 1,1 1-1,0-1 1,-1 0 0,1 1-1,-1 0 1,1-1-1,-1 1 1,1 0 0,-1-1-1,1 1 1,-1 0-1,0 0 1,1 0 0,-1 1-1,0-1 1,0 0-1,0 0 1,0 1 0,1 1-1,2 4-1,-1 1-1,0 0 0,0 0 1,-1 0-1,0 0 0,1 9 1,1 52-75,-3-40 91,15 236 317,10 33-241,-17-210-18,32 183 457,-37-234-290,-4-29-172,1-1-1,0 1 0,0 0 0,1 0 0,4 13 0,6 18 1183,-11-38-917,-24 2 986,-24-3-1112,12-1-112,-1 1 1,-61 9 0,83-6-118,-7 0-1615,-32 12 0,34-7-248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7:46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2912,'1'1'360,"0"0"1,0 0 0,0 0-1,0-1 1,0 1-1,0-1 1,0 1-1,1-1 1,-1 1 0,0-1-1,0 1 1,0-1-1,1 0 1,-1 0-1,0 0 1,3 0-1,1 1 327,0-1 0,0 1-1,0-1 1,9-1-1,-1-3-262,1 0 0,-1-1 0,20-10 0,-18 7-258,0 2-1,21-7 0,-27 10-116,1 2 0,-1-1-1,0 1 1,0 0 0,0 1-1,19 1 1,-23 0-35,-1-1-1,1 2 0,0-1 1,-1 0-1,1 1 0,-1 0 1,1 0-1,-1 0 0,0 1 1,0-1-1,0 1 0,0 0 1,0 0-1,-1 0 1,4 5-1,1 2 90,-1 0 1,-1 0-1,0 0 1,-1 1 0,7 17-1,-9-20 23,-2-5-35,1-1 1,-1 1 0,0-1-1,1 1 1,-1-1 0,1 0 0,0 1-1,-1-1 1,1 0 0,0 0 0,0 0-1,1-1 1,-1 1 0,0 0-1,1-1 1,-1 0 0,1 1 0,-1-1-1,1 0 1,0 0 0,-1 0 0,1-1-1,0 1 1,-1-1 0,1 1-1,0-1 1,0 0 0,0 0 0,0 0-1,-1-1 1,1 1 0,0-1 0,0 1-1,-1-1 1,1 0 0,0 0 0,-1 0-1,1 0 1,-1-1 0,1 1-1,-1-1 1,0 1 0,1-1 0,2-3-1,0 0-63,1 0-1,-1-1 0,0 0 1,0 0-1,-1-1 0,0 1 1,6-12-1,-4 6-19,6-16 219,-10 22-222,1-11-341,-7 5-3552,0 8 2406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7:47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2 112 2976,'-1'2'4526,"1"-2"-4446,8-1 1533,12-6-494,36-23 1044,-35 18-1492,41-17-1,-41 21-231,-5 1-252,0 2 0,23-7 1,-35 12-163,-1-1 0,1 0 0,-1 1 0,1 0 0,0-1 0,-1 2 0,1-1 0,-1 0 0,1 1 0,0-1 0,-1 1 0,1 0 0,-1 0 0,0 1 0,1-1 0,-1 1 0,3 1 0,-2 0 3,-1 0 1,-1 0 0,1 0-1,0 0 1,-1 1-1,0-1 1,1 1 0,-1-1-1,-1 1 1,1 0-1,0 0 1,0 4-1,3 10 233,3 26-1,-4-22-53,1 2 19,8 38 306,-11-57-391,0 1 0,0 0 0,0-1 0,1 0 0,0 1-1,0-1 1,0 0 0,5 5 0,-7-9-103,0-1 1,0 1-1,0 0 1,1 0-1,-1-1 0,0 1 1,0 0-1,1-1 0,-1 1 1,0-1-1,1 0 1,-1 1-1,0-1 0,1 0 1,-1 0-1,1 0 0,-1 0 1,0 0-1,1 0 1,-1 0-1,1-1 0,-1 1 1,0 0-1,1-1 0,-1 1 1,0-1-1,0 1 1,1-1-1,1-1 0,2-1 32,0 0-1,1-1 1,-1 0-1,-1 0 1,7-6-1,3-5 16,14-15-1660,-3-3-4417,-11 15 3368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7:49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313 553 2976,'1'-13'1368,"-2"-12"2624,0 21-3552,0 0 0,0 0 0,0 1 0,0-1 0,-1 0 0,-2-4 1,3 6-366,0 1 1,0-1 0,-1 1 0,1-1 0,0 1 0,-1 0 0,1 0 0,-1 0 0,1 0 0,-1 0 0,1 0 0,-1 0 0,0 0 0,0 1 0,1-1 0,-1 1 0,-3-1 0,-4 0 5,0 0 1,1 1-1,-1 0 1,0 1 0,1 0-1,-1 0 1,1 1 0,-1 0-1,1 1 1,0 0-1,-1 0 1,2 0 0,-1 1-1,0 1 1,1-1-1,-8 7 1,2-2-25,2 1 1,-1 0-1,1 1 1,0 0-1,1 1 0,1 0 1,0 0-1,-10 19 1,16-26-49,0 0 0,1 0-1,0 1 1,0 0 0,0-1 0,1 1 0,0 0 0,0 0 0,0-1 0,1 11 0,0-12 24,1-1 0,-1 1 0,1-1 0,0 1 0,0-1 0,0 0 0,1 0 0,-1 1 0,1-1 0,0 0 0,-1 0-1,1-1 1,1 1 0,-1 0 0,0-1 0,1 1 0,-1-1 0,1 0 0,3 3 0,2 0 103,0-1 0,0 0 0,1 0 0,0 0 0,-1-1 0,1 0 0,15 2 0,-6-2 35,-1-1-1,1-1 1,19-1-1,-19-2-85,0-1-1,-1 0 0,1-1 0,-1-1 0,0 0 0,-1-2 1,1 0-1,24-14 0,-11 3 44,40-32 0,-44 22-62,-11 12-260,-12 16 63,-2 6 73,-1 9 8,0-13 22,0 11 2,2 28 1,-1-37 15,-1-1 0,1 0-1,0 1 1,1-1-1,-1 0 1,0 0 0,1 1-1,0-1 1,3 4-1,-2-3 42,-1-1-1,1 0 0,0 0 1,-1-1-1,1 1 0,1 0 1,-1-1-1,0 0 0,0 0 0,1 0 1,0 0-1,-1 0 0,1-1 1,0 0-1,0 0 0,-1 0 1,1 0-1,0 0 0,0-1 0,0 0 1,6 0-1,0-1 47,-1 0-1,1 0 1,-1-1-1,0-1 1,0 0 0,0 0-1,0-1 1,0 0-1,-1 0 1,1-1-1,-1 0 1,0 0 0,7-8-1,-13 12-68,-1 0-1,0-1 0,0 1 1,1 0-1,-1-1 1,0 1-1,0-1 1,-1 1-1,1-1 1,0 1-1,0-1 1,-1 1-1,1-1 1,-1 0-1,1 0 1,-1 1-1,0-1 1,0 0-1,0 1 1,0-4-1,0 2 8,-1 1-1,0-1 1,0 0-1,0 1 1,0-1 0,0 0-1,0 1 1,-1 0-1,1-1 1,-1 1 0,-3-4-1,-1 0-9,0 1-1,0 0 1,0 0-1,-1 0 1,1 1 0,-1 0-1,0 0 1,-14-5-1,14 7-64,0 0-1,0 1 0,0 0 0,0 0 0,0 1 1,-1 0-1,1 0 0,0 1 0,0 0 0,0 0 1,-11 3-1,13-3 38,-1 1 1,1 0-1,0 1 1,-1-1-1,1 1 1,0 0 0,1 0-1,-1 0 1,0 1-1,1-1 1,0 1-1,0 0 1,0 1-1,-6 8 1,10-12 24,-1-1 0,1 0-1,0 0 1,0 1 0,0-1 0,0 0 0,0 1 0,0-1 0,0 0 0,-1 1 0,1-1-1,0 0 1,0 1 0,0-1 0,0 0 0,0 1 0,0-1 0,1 0 0,-1 0 0,0 1-1,0-1 1,0 0 0,0 1 0,0-1 0,0 0 0,1 1 0,-1-1 0,0 0 0,0 0-1,0 1 1,1-1 0,-1 0 0,0 0 0,0 0 0,0 1 0,1-1 0,-1 0 0,0 0-1,1 0 1,-1 0 0,0 1 0,1-1 0,-1 0 0,0 0 0,0 0 0,1 0 0,-1 0 0,0 0-1,1 0 1,-1 0 0,1 0 0,19 1 188,213-46 684,-12-1-948,-217 45 68,0 1 0,0-1 0,0 1 0,1 1 0,-1-1 1,0 0-1,0 1 0,0 0 0,0 0 0,0 0 0,0 0 0,0 1 1,0 0-1,0 0 0,0 0 0,-1 0 0,1 0 0,3 4 0,-5-4 21,0 1 0,0-1 0,0 1 0,0 0 0,0-1 0,0 1-1,-1 0 1,1 0 0,-1 0 0,0 1 0,0-1 0,0 0 0,0 0-1,-1 0 1,1 1 0,-1-1 0,0 0 0,0 1 0,0-1 0,-1 0-1,1 1 1,-1-1 0,0 4 0,-2 12 76,2-12 718,0-7-760,2-2-41,0 0 1,0 0-1,0 0 0,0 0 0,0 1 0,1-1 0,-1 0 0,0 1 0,4-3 0,16-17 177,-21 21-184,36-33-214,-36 33 200,1 0 1,-1 0 0,1 0 0,-1 0-1,1 0 1,-1 0 0,1 0 0,-1 0-1,1 0 1,-1 0 0,0 0 0,1 0-1,-1 0 1,1 0 0,-1 0-1,1 0 1,-1 1 0,1-1 0,-1 0-1,0 0 1,1 1 0,-1-1 0,1 0-1,-1 0 1,0 1 0,1-1 0,-1 0-1,0 1 1,0-1 0,1 1 0,-1-1-1,0 0 1,0 1 0,1 0-1,10 17-110,-10-16 105,2 4 14,0 0 0,1 0 0,0 0 0,0-1-1,6 7 1,-8-10 39,0 0 0,0-1-1,0 1 1,1-1 0,-1 1 0,0-1-1,1 0 1,-1 0 0,1 0-1,-1 0 1,1 0 0,0-1 0,-1 1-1,1-1 1,0 1 0,3-1-1,6-1 61,-1 0-1,1-1 1,-1 0-1,1-1 1,-1 0-1,0-1 0,0 0 1,0-1-1,0 0 1,-1-1-1,11-7 1,0-2-29,1-1 0,-2-1 0,33-35 0,5-12-77,-57 63-7,0-1 0,1 1 0,-1 0-1,0 0 1,1-1 0,-1 1 0,1 0 0,-1 0 0,1 0 0,-1 1 0,1-1-1,2-1 1,-3 2 11,0 0 1,0 0-1,0 1 0,0-1 0,0 0 0,-1 0 1,1 0-1,0 1 0,0-1 0,0 1 0,-1-1 0,1 0 1,0 1-1,0-1 0,-1 1 0,1 0 0,0-1 1,-1 1-1,1-1 0,-1 1 0,1 0 0,-1 0 0,1-1 1,-1 1-1,0 0 0,1 0 0,0 1 0,1 3-18,1 1 0,-1 0 0,3 8 0,2 10 115,-4-15-119,0 0 1,-1 0-1,0 0 1,1 14 0,-2-18 67,-1 0 0,0 0 0,0-1 0,0 1 0,-1 0 0,0 0 0,0-1 0,0 1 0,0-1 1,-5 9-1,5-11-22,0-1 1,-1 1 0,1-1 0,-1 1 0,1-1-1,-1 0 1,0 0 0,1 0 0,-1 0-1,0 0 1,0 0 0,0 0 0,0-1-1,1 1 1,-1-1 0,0 1 0,0-1 0,0 0-1,0 0 1,0 1 0,-4-2 0,-3 1 43,-1-1-1,0 0 1,-14-3 0,-65-15 142,80 17-365,9 2 153,-1 0 1,1-1-1,0 1 1,0 0-1,-1 0 1,1 0-1,0 0 0,0 0 1,-1 0-1,1 0 1,0 0-1,0 0 1,-1 0-1,1 0 0,0 0 1,0 0-1,-1 1 1,1-1-1,0 0 1,0 0-1,-1 0 0,1 0 1,0 0-1,0 0 1,-1 1-1,1-1 1,0 0-1,0 0 0,0 0 1,0 0-1,-1 1 1,1-1-1,0 0 1,1 1 10,1 0 1,0-1-1,-1 1 1,1-1-1,-1 0 1,1 1-1,0-1 1,-1 0 0,1 0-1,2 0 1,-1 0-15,10 1-31,111 7 53,-107-8 20,0-1 1,-1 0-1,1-1 0,-1-1 1,23-7-1,-31 6-10,0 1 0,-1-1 0,1-1-1,-1 0 1,1 0 0,-1 0 0,-1-1 0,1 0 0,-1 0 0,0-1 0,-1 1-1,6-9 1,6-12 10,27-54-1,-41 75-47,115-257 218,-96 212-246,-16 37 31,1-1 0,-2 0-1,0 0 1,-1 0 0,0 0-1,-1-1 1,1-22 0,-4 37 8,0 0 1,1 0 0,-1 0 0,0 0-1,0 0 1,-1-1 0,1 1-1,0 0 1,0 0 0,0 0 0,-1 0-1,1 0 1,0 0 0,-1 1-1,1-1 1,-1 0 0,1 0 0,-1 0-1,1 0 1,-1 0 0,0 1-1,1-1 1,-3-1 0,2 2-8,0-1 1,0 1 0,0 0-1,0 0 1,0 0-1,0 0 1,0 0-1,0 1 1,0-1-1,0 0 1,0 0-1,0 1 1,0-1-1,1 0 1,-1 1 0,0-1-1,0 1 1,0-1-1,-1 2 1,-3 2-28,0 0-1,0 0 1,0 1 0,0 0 0,-6 8 0,7-5 16,-1 0 1,1 0-1,1 0 1,0 0-1,0 0 1,0 1-1,-1 14 1,-3 62 62,6-69-24,-1 47 109,4 0-1,2 0 1,2-1 0,4 0-1,24 87 1,-30-140-1392,2 7-3574,-6-13 3121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7:49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37 8896,'-13'-15'4032,"21"7"-3520,2 3 576,9 5-704,7-4 832,6 4-705,-1-5 129,4 10-384,2-5-256,-1 4 0,4 1 288,-3 3-192,-2-5 64,1 5-96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7:51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6 280 2912,'-5'-4'4230,"20"7"761,41 1-3645,0-2-1,91-10 1,-126 6-1074,0-1 0,27-8-1,-40 9-173,1-1 0,-1 0 0,0 0 0,0-1 0,0 0 0,0 0-1,-1-1 1,9-7 0,-14 10-61,1-1 0,-1 1 0,0-1 0,0 0-1,-1 0 1,1 1 0,-1-1 0,1 0 0,-1 0 0,0-1-1,0 1 1,0 0 0,0-5 0,0-1 7,0 0 1,-1 1-1,-1-15 0,1 15-45,-1 0-1,-1 0 1,1 0-1,-2 0 1,1 0-1,-5-10 1,5 14-16,0 0 0,0 1-1,-1-1 1,1 1 0,-1-1 0,0 1 0,0 0 0,0 0 0,0 0 0,0 0 0,-1 1 0,1 0 0,-1-1 0,-5-1 0,3 1-32,0 1 0,-1 0 0,1 0 0,0 1 0,-1 0 0,1 0 0,-1 1 0,1 0 0,-10 0 0,6 1 12,-1 1 0,1 0 0,0 1 0,0 0 0,-13 6-1,3 0 31,1 1-1,1 1 1,-1 1-1,2 1 1,-20 17-1,27-21-5,1 1 0,0 0-1,1 0 1,-15 24 0,-20 52 175,41-82-115,0 0 0,1 0-1,0 0 1,0 0-1,0 0 1,0 1-1,0-1 1,1 0-1,0 1 1,0-1-1,0 0 1,1 0-1,-1 1 1,1-1-1,2 5 1,-1-2 35,1-1 1,-1 0-1,2 0 1,-1 0-1,1-1 0,0 1 1,0-1-1,0 0 1,6 5-1,0 0 53,1-1 0,0-1 0,0 0-1,1-1 1,0 0 0,0 0 0,0-2 0,1 1 0,15 3 0,1-1 174,2-2 1,-1-1 0,60 3 0,-70-8-225,1-2 0,-1 0 0,0 0 0,0-2 0,0-1 0,36-13 0,-48 15-149,0-1 0,-1 0-1,1 0 1,-1-1-1,9-7 1,13-16-3896,-11 12 1699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7:51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25 4064,'-1'0'140,"0"-1"1,0 1-1,-1-1 0,1 1 1,0 0-1,0 0 0,-1 0 1,1-1-1,0 1 0,-1 0 0,1 1 1,0-1-1,-1 0 0,1 0 1,-2 1-1,-17 0 6324,107-13-2917,-29 8-2982,113 6 0,-72-1 38,-81-3-754,-9-4-4045,-5 2 2074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7:52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594 1 3808,'-81'5'8991,"41"1"-8679,1 1 0,-1 2 0,-42 16 1,59-16-234,1 0 0,-1 2 0,2 1 0,-23 16 0,32-20-37,1 2 0,0-1 0,0 1 0,1 1 0,0 0 0,1 0 0,0 1 0,-7 14 0,4-5 44,1 0 0,1 0-1,1 2 1,1-1 0,0 1 0,2 0 0,1 0 0,1 1 0,-2 45 0,6-63-26,0-1 0,0 0 1,1 1-1,0-1 0,0 0 1,0 0-1,1 0 0,-1 0 1,1 0-1,1 0 0,-1 0 1,1 0-1,-1-1 0,1 1 1,1-1-1,-1 0 0,0 0 1,9 7-1,-5-6 53,-1-1 0,1 0 0,0 0-1,1 0 1,-1-1 0,1 0 0,-1-1 0,1 1 0,0-2 0,0 1 0,15 0 0,10-1 146,0-2 0,-1-2 0,1 0 1,51-14-1,-75 15-202,1-1-1,0 0 1,-1-1 0,0 0 0,10-5-1,-16 7-25,-1 1-1,0-1 0,0 0 1,1 0-1,-1 0 0,0 0 1,-1 0-1,1 0 0,3-4 1,-5 4-29,1 1 0,0-1 0,-1 1-1,0 0 1,1-1 0,-1 1 0,0-1 0,0 1 0,1-1 0,-1 1 0,0-1 0,-1 1 0,1-1 0,0 1 0,0-1 0,-1 1 0,1-1 0,0 1-1,-2-2 1,0 0-7,1 0-1,-1 1 0,0-1 0,-1 1 0,1-1 1,0 1-1,-1 0 0,0 0 0,1 0 1,-1 0-1,0 1 0,0-1 0,0 1 0,-3-2 1,-4-1 23,-1 0 0,-17-3 0,18 5-59,-1 1-1,1 0 0,-1 1 1,-12 1-1,-8 0-128,-27 3 474,99-6 201,1-2 0,-1-1 1,46-13-1,-53 9-295,90-27 215,-74 23-346,-37 10 140,21-7 0,-35 12-1038,0 0 1,0 0-1,0 0 1,1 0-1,-1 0 1,0 0-1,0 4 1,-4 13-2975,-2-6-31,6 3 1291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5:47.3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193 168 2144,'0'0'18,"0"0"1,1-8 7128,-2 8-7016,1 0 0,-1 0 1,1-1-1,-1 1 1,1 0-1,0 0 0,-1 0 1,1-1-1,-1 1 0,1 0 1,-1 0-1,1-1 0,0 1 1,-1 0-1,1-1 0,0 1 1,-1-1-1,-1-1 305,-1 2 624,-1-4 2,4 5-895,-8 1 1048,6 3 2475,6-22-3199,-3 13-485,0 1 0,-1-1 0,1 1 0,-1-1 0,1 0 0,-1 1 0,0-1 0,0 0 1,-1 1-1,1-1 0,-1 0 0,0 1 0,-2-6 0,3 8-4,0 1 0,0 0 0,0 0 0,0 0 1,0-1-1,0 1 0,0 0 0,-1 0 0,1 0 0,0-1 0,0 1 0,0 0 0,0 0 0,-1 0 0,1 0 1,0 0-1,0-1 0,0 1 0,-1 0 0,1 0 0,0 0 0,0 0 0,0 0 0,-1 0 0,1 0 0,0 0 1,0 0-1,-1 0 0,1 0 0,0 0 0,0 0 0,-1 0 0,1 0 0,0 0 0,-10 5-88,-3 11 120,11-10 86,0 1-1,0-1 0,1 1 0,-1 0 0,1 10 0,1-16-87,0 0 0,0-1-1,0 1 1,0 0 0,0 0 0,0 0-1,0 0 1,0-1 0,0 1 0,0 0-1,1 0 1,-1 0 0,0-1 0,0 1-1,1 0 1,-1-1 0,1 1 0,-1 0-1,1 0 1,-1-1 0,1 1 0,-1-1-1,1 1 1,-1-1 0,1 1 0,0-1-1,0 1 1,-1-1 0,1 1 0,0-1-1,-1 0 1,1 1 0,0-1 0,0 0-1,0 0 1,-1 0 0,1 1 0,0-1-1,0 0 1,1 0 0,-1-1-11,1 1 0,0 0 1,-1-1-1,1 1 0,0-1 1,-1 1-1,1-1 0,-1 0 1,1 0-1,-1 0 0,0 0 1,1 0-1,-1 0 0,0 0 0,0 0 1,0 0-1,1 0 0,-1-1 1,1-1-1,-1 0-22,1-1 0,-1 1 0,0-1 0,1 1 0,-2-1 0,1 0 0,0 1 0,-1-1 0,0 0 0,1 0 0,-2 1 0,1-1 0,0 0 0,-1 1 0,1-1 0,-1 0 1,0 1-1,-1-1 0,1 1 0,0-1 0,-5-5 0,6 8-5,-1 0 1,0 1 0,0-1 0,1 1-1,-1-1 1,0 1 0,0-1 0,0 1-1,0 0 1,0-1 0,0 1 0,0 0-1,1 0 1,-1 0 0,0-1 0,0 1-1,0 0 1,0 0 0,0 1 0,0-1-1,0 0 1,0 0 0,0 0-1,0 1 1,0-1 0,0 0 0,0 1-1,1-1 1,-1 1 0,0-1 0,0 1-1,0-1 1,1 1 0,-2 0 0,-2 2-22,0 1 1,0-1 0,0 1 0,1-1 0,-4 5-1,4-3 26,0-1-1,0 1 1,0 0 0,1-1-1,0 1 1,0 0-1,0 1 1,1-1-1,-1 0 1,0 6-1,2-11 18,0 0 0,0 1 1,0-1-1,0 0 0,0 0 0,0 0 0,0 1 0,0-1 0,0 0 0,0 0 0,1 1 0,-1-1 0,0 0 0,0 0 1,0 0-1,0 1 0,0-1 0,0 0 0,0 0 0,0 0 0,1 0 0,-1 1 0,0-1 0,0 0 0,0 0 0,0 0 1,1 0-1,-1 0 0,0 1 0,0-1 0,0 0 0,1 0 0,-1 0 0,0 0 0,1 0 0,8-3 332,-7 2-305,0 0 1,0-1-1,0 1 0,0-1 1,-1 0-1,1 1 1,0-1-1,0-2 1,3-4 10,-1 1 1,-1-1 0,0-1 0,0 1 0,3-16-1,-5 20-75,-1 0-1,1 0 1,-1 0-1,0 0 1,0 0-1,0 0 1,-1 1-1,1-1 0,-1 0 1,0 0-1,0 0 1,0 0-1,-1 1 1,1-1-1,-3-3 1,3 6 3,1 0 0,-1 0-1,1 0 1,-1 1 0,0-1 0,1 0 0,-1 1 0,0-1 0,1 0 0,-1 1 0,0-1 0,0 1 0,0-1 0,0 1 0,1 0 0,-1-1 0,0 1 0,0 0 0,0-1 0,0 1-1,0 0 1,-1 0 0,0 0 11,0 0 0,1 1 0,-1-1 0,1 1 0,-1-1 0,1 1 0,-1-1 0,1 1 0,-1 0 0,1 0 0,0 0-1,-2 1 1,-2 2 21,1 0 0,0 0 0,0 1 0,1-1-1,-1 1 1,-3 7 0,4-6 8,0 0-1,1 0 1,-1 0 0,1 1-1,1-1 1,-1 0 0,0 9 0,2-13 3,0 0 1,0 0 0,0 0 0,0 0 0,0 0-1,0 0 1,0 0 0,1 0 0,-1 0 0,1 0-1,0 0 1,-1 0 0,1 0 0,0-1 0,0 1-1,0 0 1,0 0 0,1-1 0,-1 1 0,0-1-1,1 1 1,-1-1 0,1 0 0,-1 0 0,1 1-1,0-1 1,2 1 0,-2-1-7,-1-1 0,0 0 0,1 1 0,-1-1 0,0 0 0,1 0 0,-1 0 0,0 0 0,1 0 0,-1 0 0,0 0 0,1-1 0,-1 1 0,0 0 0,1-1 0,-1 1 0,0-1 0,0 1 0,0-1 0,1 0 0,-1 1 0,0-1-1,0 0 1,0 0 0,0 0 0,0 0 0,0 0 0,0 0 0,1-2 0,1-2 32,0 1-1,0 0 1,-1-1-1,1 0 1,-1 0-1,2-8 1,-2 7-85,-1-1 0,0 1 1,0-1-1,-1-9 1,0 14 22,0 1 1,0-1 0,0 0-1,-1 1 1,1-1 0,0 0 0,-1 1-1,0-1 1,1 1 0,-3-4-1,3 5 1,0-1 0,-1 1-1,1-1 1,-1 1 0,0-1-1,1 1 1,-1 0 0,1-1-1,-1 1 1,1 0 0,-1-1-1,0 1 1,1 0 0,-1 0-1,0 0 1,1-1 0,-1 1-1,0 0 1,1 0 0,-1 0-1,0 0 1,1 0 0,-1 0-1,0 0 1,1 1 0,-1-1-1,-1 0 1,-3 2-25,-1 0 0,1 1 0,-1 0 1,1-1-1,0 2 0,0-1 0,0 1 0,0-1 1,-5 7-1,-6 7 107,-15 20 1,30-35-46,0 0-1,0 0 0,0 0 0,0-1 1,0 1-1,0 0 0,1 0 1,-1 0-1,1 1 0,-1 1 0,1-4-11,0 1-1,0-1 0,0 1 0,0-1 0,0 0 0,0 1 0,0-1 1,0 1-1,0-1 0,0 0 0,1 1 0,-1-1 0,0 1 0,0-1 0,0 0 1,1 1-1,-1-1 0,0 0 0,0 1 0,1-1 0,-1 1 0,1-1 18,0 0 0,-1 1 0,1-1 0,0 0 0,-1 0-1,1 0 1,-1 0 0,1 0 0,0 0 0,-1 0 0,1 0 0,0 0 0,-1 0-1,1 0 1,0 0 0,-1-1 0,1 1 0,0 0 0,0-1 0,3-1 18,1 0 1,-1-1 0,1 0-1,-1 0 1,0 0-1,0 0 1,-1-1 0,1 1-1,-1-1 1,5-6 0,1-2-13,-1 0 0,8-18 1,-8 7-125,-8 23 81,0-1 0,0 1 0,0 0 0,0-1 0,0 1 0,0 0 0,0-1 0,0 1 0,0 0 1,0-1-1,0 1 0,0 0 0,-1-1 0,1 1 0,0 0 0,0-1 0,0 1 0,0 0 0,0-1 0,-1 1 0,1 0 0,-1-1 0,1 1-10,-1 0 0,1 0-1,-1 0 1,1-1-1,-1 1 1,1 0 0,-1 0-1,1 0 1,-1 0-1,1 1 1,-1-1 0,0 0-1,1 0 1,-1 0-1,1 0 1,-1 0 0,1 1-1,-1-1 1,1 0-1,-1 1 1,-2 1-5,0 0 1,0 1 0,0-1-1,1 1 1,-1 0-1,1-1 1,0 1-1,-3 5 1,3-5 52,0 0 1,0 0 0,-1 0-1,1-1 1,-5 5 0,6-6-82,2-2 230,5-4 216,11-10-4056,-14 9 1674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7:53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18 1664,'1'-1'159,"0"0"-1,1 0 1,-1 1 0,0-1-1,0 0 1,1 0 0,-1 1-1,0-1 1,1 1 0,-1 0-1,1-1 1,-1 1 0,1 0-1,-1 0 1,1 0 0,-1 0-1,2 0 1,-1 0 196,-1 0 26,0-1 0,0 1 1,-1 0-1,1 0 1,0-1-1,0 1 1,-1-1-1,1 1 1,0-1-1,0 1 1,-1-1-1,1 1 1,-1-1-1,1 1 1,0-1-1,0-1 1,-11 2 114,5 0-396,0 0 1,0 0-1,0 0 0,0 1 0,0 0 0,0-1 1,1 2-1,-1-1 0,-5 3 0,-5 2 143,0 2-1,-27 17 1,38-22-204,0 1-1,0-1 1,0 1 0,1-1-1,-1 1 1,1 0 0,0 1-1,0-1 1,0 0 0,1 1 0,-1 0-1,1-1 1,-2 9 0,3-9 66,0-1 1,0 1 0,0 0 0,1 0 0,0-1-1,0 1 1,0 0 0,0 0 0,1-1 0,0 6 0,0-8-54,-1 0 1,1 1 0,-1-1 0,1 0 0,-1 0 0,1 0 0,0 0 0,0 0 0,0 0 0,-1 0 0,1 0 0,0 0 0,0 0 0,0 0 0,0-1 0,1 1 0,-1 0 0,0-1 0,0 1 0,0-1 0,0 1 0,1-1 0,-1 0 0,0 1 0,0-1 0,1 0 0,-1 0 0,0 0 0,1 0 0,-1 0 0,0 0 0,2-1-1,4 0 48,-1 0-1,0-1 0,0 0 0,0 0 0,0 0 0,-1-1 0,1 0 0,-1 0 0,7-5 0,6-5 43,19-19 0,-34 30-149,7-7 101,15-18 0,-23 25-103,0 0 1,0-1-1,-1 1 0,1-1 0,0 0 1,-1 0-1,0 0 0,0 1 0,0-1 1,0 0-1,0 0 0,-1-1 1,1-2-1,-1 5 14,0 1 1,0 0-1,0-1 1,0 1-1,0 0 1,-1 0-1,1-1 0,0 1 1,0 0-1,0-1 1,-1 1-1,1 0 1,0 0-1,0-1 1,-1 1-1,1 0 1,0 0-1,0 0 0,-1-1 1,1 1-1,0 0 1,-1 0-1,1 0 1,0 0-1,-1 0 1,1 0-1,0 0 1,-1 0-1,1 0 0,0 0 1,-1 0-1,1 0 1,0 0-1,-1 0 1,1 0-1,0 0 1,-1 0-1,1 0 1,0 0-1,-1 0 1,1 0-1,-1 1 0,1 0 18,-1 0-1,1 0 0,-1 0 0,1 0 1,-1 0-1,1 0 0,-1 0 0,1 0 0,0 0 1,0 0-1,0 0 0,-1 0 0,1 0 1,0 0-1,0 0 0,1 1 0,-1-1 1,0 0-1,0 0 0,0 0 0,1 0 0,-1 0 1,1 0-1,-1 0 0,1 0 0,-1 0 1,1 0-1,1 1 0,0 3 117,1-2 0,0 1-1,0 0 1,1-1 0,6 7 0,5 1 63,0-2 1,0 0-1,1 0 0,1-2 1,-1 0-1,1 0 0,32 6 1,-33-9-458,-1-2 0,1 0 1,0 0-1,-1-2 0,1 0 1,0 0-1,0-2 0,-1 0 0,19-5 1,22-12-9282,-27 13 5035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9:13.6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53 188 3488,'-5'-3'5504,"5"12"-5462,-6 128 494,0 1 32,-2 10 355,4-76-134,2-58-199,2-14-566,0 0 0,0 0 0,0 0 0,0 0 1,0 0-1,-1 0 0,1 0 0,0 0 0,0 0 0,0 0 0,0 0 1,0 0-1,0 0 0,-1 0 0,1 1 0,0-1 0,0 0 0,0 0 1,0 0-1,0 0 0,-1-1 0,1 1 0,0 0 0,0 0 0,0 0 1,0 0-1,0 0 0,0 0 0,-1 0 0,1 0 0,0 0 0,0 0 1,0 0-1,0 0 0,0 0 0,0 0 0,0-1 0,-1 1 0,1 0 1,0 0-1,0 0 0,0 0 0,0 0 0,0 0 0,0 0 0,0-1 1,0 1-1,0 0 0,0 0 0,0 0 0,0 0 0,0 0 0,0-1 1,-3-3 72,1-1 0,0 0 0,1 0 0,-1 1 0,1-1-1,0 0 1,0 0 0,0 0 0,1-1 0,0 1 0,0-8 0,-1-22-34,0 15-61,1-30 0,2 4 21,0 13 1,2 1 0,1 0 0,12-37 0,-5 16-13,-6 30 7,1 0 0,0 0 0,2 0 0,0 1 0,2 1 0,0 0 0,15-21 0,-22 37-27,1 0 1,-1 0 0,0 0 0,1 0 0,0 1 0,0-1 0,1 1 0,-1 1 0,1-1 0,0 1 0,0 0-1,0 0 1,0 0 0,7-1 0,-8 3 2,-1 0 0,1 1 0,0-1 0,-1 1-1,1 0 1,0 0 0,0 0 0,-1 1 0,1 0 0,0 0-1,-1 0 1,1 0 0,-1 1 0,1-1 0,-1 1 0,0 0 0,1 1-1,-1-1 1,0 1 0,6 6 0,-5-5 18,-1 0 0,0 0 1,0 1-1,0-1 0,-1 1 0,0 0 1,1 1-1,-2-1 0,1 0 0,-1 1 1,0-1-1,0 1 0,0 0 0,0 6 0,-1-4 20,0 0-1,-1 0 0,0-1 1,0 1-1,-1 0 0,0 0 1,0 0-1,-1 0 0,0-1 1,-5 11-1,1-4 31,-1 0 0,0 0 0,-1-1-1,-1 0 1,0-1 0,0 0 0,-15 13 0,-11 8 147,-39 27 1,50-41-324,-7 5 396,33-22-267,0-1 0,1 0 0,-1 0 0,1-1 0,-1 1-1,1 0 1,-1-1 0,6 1 0,24-1-41,0 1 1,0 1 0,46 10-1,-60-8-3,0 1 0,26 11 0,-40-14 38,0 0 1,0 0-1,0 0 0,0 0 1,-1 0-1,1 1 0,-1 0 0,1 0 1,-1 0-1,0 0 0,0 0 1,-1 0-1,1 1 0,-1 0 1,0-1-1,1 1 0,0 4 0,-2-5-4,-1 0-1,1 0 0,-1 1 0,0-1 0,0 0 1,0 0-1,-1 0 0,1 0 0,-1 0 0,1 0 0,-1 0 1,0 0-1,0 0 0,-1 0 0,1 0 0,0 0 1,-1 0-1,0-1 0,-2 4 0,-2 2 81,-1 0-1,0-1 1,0 1 0,-14 9-1,2-2 128,-1-1 0,-32 16 1,41-24-161,0-2 1,0 1-1,0-2 0,0 1 1,0-1-1,-1-1 1,-14 1-1,3-2 27,-1-1-1,0-1 1,-28-5 0,18 7-85,29-3 48,7 0-369,18-1-10171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9:14.9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12 846 2976,'-11'22'5841,"18"-23"-4522,-6 0-1232,1 0-1,0 0 1,0 1 0,-1-1-1,1 0 1,-1 0-1,1 0 1,-1-1 0,3-1-1,4-9 266,0 0-1,-1-1 0,0 1 0,-1-1 0,8-25 0,12-25 129,72-120 277,-88 167-616,22-35 262,-31 51-502,-2 5 38,-6 16 34,-8 25 220,10-19-105,1-1 1,1 1-1,1 0 1,2 38-1,0-62-22,1 0-1,-1 0 1,1 0-1,0 0 1,0 0-1,0 0 1,0 0-1,0 0 1,1 0-1,2 4 1,-3-6-33,0-1 1,0 1 0,-1 0-1,1-1 1,0 1 0,0 0-1,0-1 1,0 1 0,0-1-1,0 1 1,0-1 0,0 0-1,0 1 1,0-1 0,0 0-1,0 0 1,0 0 0,0 0-1,0 0 1,0 0 0,0 0-1,0 0 1,0 0 0,0 0-1,0-1 1,0 1 0,0 0-1,0-1 1,0 1 0,0 0-1,0-1 1,0 0 0,0 1-1,0-1 1,-1 1 0,1-1-1,1-1 1,16-13 243,0-2 0,19-21 1,3-4-241,61-47-21,-99 87-67,0 0 0,0 1-1,0-1 1,0 0 0,0 1-1,1-1 1,2 0 0,-5 2 46,0 0 0,0 0 1,0 0-1,1 0 0,-1 0 0,0 0 1,0 0-1,1 0 0,-1 0 0,0 0 1,0 0-1,0 0 0,1 0 1,-1 0-1,0 0 0,0 0 0,0 0 1,1 0-1,-1 0 0,0 0 1,0 0-1,0 1 0,0-1 0,1 0 1,-1 0-1,0 0 0,0 0 1,0 1-1,0-1 0,0 0 0,3 12 13,-4 14 43,0-15-61,1 1 0,0 0-1,1 0 1,0 0 0,1 0-1,5 18 1,-3-21 55,-1 0 0,1 0 0,1 0 0,7 10 0,-11-17-23,0 0 0,0-1 0,0 1 0,0-1 0,1 0 0,-1 1 0,1-1 0,-1 0 0,1 0 0,-1 0 0,1 0 0,0 0 0,-1 0 0,1 0 0,0 0 0,0-1 0,0 1 0,-1-1 0,1 1 0,0-1 0,0 0 0,0 0 0,0 0 0,0 0 0,0 0 0,0 0 0,0 0 0,-1-1 0,4 0 0,0-2 19,1 1 1,-2-1-1,1 0 0,0 0 1,0 0-1,-1-1 0,0 0 1,0 0-1,4-5 0,31-43 142,-28 37-75,9-15-16,-1-1-1,-2-1 1,25-63 0,18-105-80,-51 160 66,-1-1 1,-2-1 0,1-57-1,-8 91-96,-1 8-103,-4 12-44,0 13 66,1 0-1,-1 32 0,1-10 79,-13 125 59,16-137-61,2-1 0,2 0 1,6 38-1,1-17 62,7 39 685,-13-80-733,1 0 1,1 0-1,0-1 1,11 20-1,-15-32-135,-1 0-1,0 0 1,1-1-1,-1 1 1,1 0 0,-1-1-1,1 1 1,-1 0-1,1-1 1,0 1 0,-1-1-1,1 1 1,0-1-1,-1 1 1,1-1 0,0 1-1,0-1 1,0 0 6,-1 0-1,1 0 1,-1 0 0,0 0-1,1 0 1,-1 0 0,1 0 0,-1 0-1,0 0 1,1-1 0,-1 1 0,0 0-1,1 0 1,-1 0 0,0-1 0,1 1-1,-1 0 1,0 0 0,0-1-1,1 1 1,-1 0 0,0-1 0,0 1-1,1-1 1,1-3-848,-1 1 0,1-1 0,-1 0-1,0 0 1,1-5 0,2-11-1355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9:15.3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96 5888,'-13'-3'2688,"26"-2"-2336,0 2 768,5 3-672,19-8 960,3 4-800,0-9 480,-4 10-640,9-9-32,-5 4-256,2-4-224,-3 7 0,1-2 384,-3 2-160,-1-3-2752,-1 8 1408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9:18.9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15 719 2976,'0'0'41,"-1"0"0,1 0 0,0 0 0,-1 0 0,1 0 0,0 0 0,0 0 0,-1 0 0,1 0 0,0 0 0,-1 0 0,1 0 0,0 0 0,-1 0-1,1 0 1,0 0 0,0 0 0,-1 0 0,1 1 0,0-1 0,0 0 0,-1 0 0,1 0 0,0 0 0,0 1 0,-1-1 0,1 0 0,0 0 0,0 1 0,0-1 0,-1 0 0,1 0 0,0 1 0,0-1 0,0 0 0,0 0 0,0 1 0,0-1 0,-1 0 0,1 1 0,0-1 0,0 0 0,0 1 0,0-1 0,0 0 0,0 0 0,0 1 0,1 0 0,-1-1 29,0 0 0,0 1 0,0-1 1,0 1-1,0-1 0,0 1 1,0-1-1,-1 1 0,1-1 1,0 1-1,0-1 0,0 1 0,0-1 1,-1 1-1,1-1 0,0 0 1,0 1-1,-1-1 0,1 1 1,0-1-1,-1 0 0,1 1 1,0-1-1,-1 1 0,4-2 1433,4 0-896,0 0 0,0-1 0,1 0 0,9-4 1,8-9 16,-15 8-599,1 1 0,19-8-1,-30 13-40,1 1 0,-1 0 0,1 0 0,-1 0-1,1 0 1,-1 0 0,1 0 0,-1 0 0,1 0-1,0 0 1,-1 0 0,1 0 0,-1 0 0,1 0 0,-1 0-1,1 1 1,-1-1 0,1 0 0,-1 0 0,1 1 0,-1-1-1,1 0 1,-1 1 0,0-1 0,1 0 0,-1 1-1,0-1 1,1 1 0,-1-1 0,0 0 0,1 1 0,-1-1-1,0 1 1,0-1 0,1 1 0,-1-1 0,0 1-1,0-1 1,0 1 0,0-1 0,0 1 0,0 0 0,0 0-1,3 31-116,-3-27 141,-4 91 517,-3 0 1,-5 0-1,-42 170 0,32-200 910,29-89 1473,21-68-2424,0-9-421,53-127 1,-68 195-61,2 1 0,2 1-1,1 1 1,1 0 0,1 1 0,1 1-1,49-46 1,-61 65-20,-4 4-23,-1 0 1,1 0-1,0 0 1,0 0-1,9-4 1,-12 7 18,1 0 0,-1 1 0,0-1 0,0 1 0,0 0 0,1-1 0,-1 1 1,0 0-1,0 0 0,1 0 0,-1 1 0,0-1 0,0 1 0,1-1 0,-1 1 1,0-1-1,0 1 0,0 0 0,3 2 0,-3-1 16,0-1 0,0 1-1,0 0 1,0 0 0,0 0-1,0 0 1,0 0 0,-1 0 0,1 0-1,-1 0 1,0 1 0,0-1-1,0 1 1,0-1 0,0 1 0,0-1-1,-1 1 1,1 0 0,0 4-1,-1 1-3,1 0 0,-2 0 0,1 0 0,-1-1 0,-2 15 0,-2-3 75,-1-1 0,0 0 0,-18 35 0,18-43-21,0-1-1,0 0 1,0 0 0,-1 0 0,-1-1-1,1 1 1,-2-2 0,-10 10 0,15-15-17,0 1-1,0-1 1,0 0 0,0 0-1,0-1 1,0 1 0,0-1 0,-1 0-1,1 0 1,0 0 0,-1 0 0,1-1-1,-1 0 1,1 0 0,-1 0 0,1-1-1,0 1 1,-1-1 0,1 0-1,-1 0 1,1 0 0,0-1 0,0 0-1,0 0 1,0 0 0,0 0 0,0 0-1,1-1 1,-5-4 0,1 1 47,2 3-96,1-1 1,-1 0 0,1 0-1,0 0 1,-5-9 0,8 13 13,1-1 0,-1 0 0,1 0 0,0 0 0,-1 0 0,1 0 0,0 1 0,-1-1 0,1 0 0,0 0 0,0 0 0,0 0 0,0 0 0,0 0 0,0 0 0,0 0 0,0 0 0,1 0 0,-1 0 0,0 0 0,0 0 0,1 0 0,-1 1 1,1-1-1,-1 0 0,1 0 0,-1 0 0,1 0 0,-1 1 0,1-1 0,0 0 0,-1 1 0,1-1 0,0 0 0,0 1 0,0-1 0,-1 1 0,1-1 0,0 1 0,0 0 0,0-1 0,1 1 0,4-3-28,1 1-1,-1 0 1,1 0 0,-1 0-1,12 0 1,38-1 22,-41 2 14,6 0 19,125-8 78,-122 6-124,1-2 1,-1 0 0,44-16-1,-46 12 76,176-77 391,-182 80-450,-14 6 26,0-1 1,0 1-1,0-1 1,0 0-1,0 0 1,-1 0-1,1 1 1,0-2-1,0 1 1,-1 0-1,1 0 1,1-2-1,-3 3-23,-1 0 0,1 0 0,-1-1 0,1 1-1,-1 0 1,1 0 0,-1 0 0,1 0-1,0 0 1,-1 0 0,1 0 0,-1 1 0,1-1-1,-1 0 1,1 0 0,0 0 0,-2 1-1,-11 6-10,0 0 0,0 1-1,1 1 1,-1 0-1,2 1 1,0 0 0,0 1-1,1 0 1,0 1-1,-15 24 1,11-14 33,1 1 0,1 1 0,2 0 0,0 1 0,-9 36-1,10-14 143,8-43-114,1-1 0,0 0 1,0 1-1,0-1 0,0 0 0,1 0 0,-1 1 1,1-1-1,0 0 0,0 0 0,1 4 0,-2-6-26,1-1-1,-1 0 1,0 0 0,1 1-1,-1-1 1,0 0-1,1 0 1,-1 0-1,1 1 1,-1-1-1,0 0 1,1 0-1,-1 0 1,0 0 0,1 0-1,-1 0 1,1 0-1,-1 0 1,0 0-1,1 0 1,-1 0-1,1 0 1,-1 0-1,0 0 1,1 0 0,-1 0-1,1-1 1,-1 1-1,0 0 1,1 0-1,-1 0 1,0-1-1,1 1 1,-1 0-1,0 0 1,1-1-1,-1 1 1,13-12 68,-1-1 0,-1 1-1,0-2 1,10-14 0,35-65 27,-24 38 12,26-31-19,-55 82-145,0 0 0,0 0 0,1 0 0,0 0 0,5-5 0,-3 2-129,-3 3-141,-1 10 156,-2 14 68,5 39-1,-3-51 76,-1 1-1,2-1 0,-1 0 1,1 0-1,0 0 1,1 0-1,5 9 0,-8-15 32,1-1 0,-1 1-1,1 0 1,0 0-1,-1-1 1,1 1 0,0-1-1,0 0 1,0 1-1,0-1 1,0 0 0,0 0-1,0 0 1,0 0-1,1-1 1,-1 1 0,0-1-1,0 1 1,1-1-1,-1 0 1,0 0 0,1 0-1,-1 0 1,0 0-1,1 0 1,-1-1 0,0 1-1,4-2 1,3-1 36,0 0 0,-1 0-1,1-1 1,-1-1 0,15-10 0,4-5-51,24-25 0,-7 5 179,21-22-183,-54 51-132,-11 11 122,1-1-1,-1 1 1,0 0-1,0 0 0,0-1 1,1 1-1,-1 0 1,0 0-1,0-1 0,0 1 1,1 0-1,-1 0 1,0 0-1,1 0 0,-1-1 1,0 1-1,0 0 1,1 0-1,-1 0 0,0 0 1,1 0-1,-1 0 1,0 0-1,1 0 0,-1 0 1,0 0-1,1 0 1,-1 0-1,0 0 0,0 0 1,1 0-1,-1 0 1,0 0-1,1 0 0,-1 1 1,0-1-1,1 0 1,-1 0-1,0 0 0,0 0 1,1 1-1,-1-1 1,11 6 100,-9-5-101,-1 0 0,1 0 0,-1 0-1,0 1 1,1-1 0,-1 1 0,0-1 0,0 1 0,0-1 0,0 1-1,0 0 1,0 0 0,-1-1 0,1 1 0,-1 0 0,1 0 0,-1 0-1,1 2 1,0 5-6,1 0 0,-1 14 0,-1 160 74,0-181-39,0-1 0,0 0 0,0 1 0,0-1 1,0 0-1,0 1 0,0-1 0,1 1 0,-1-1 0,0 0 0,1 0 0,-1 1 0,1-1 1,0 2-1,0-3-10,-1 0-1,0 0 1,0 0 0,1 0 0,-1 0 0,0 1 0,0-1 0,1 0-1,-1 0 1,0 0 0,0 0 0,1 0 0,-1 0 0,0 0-1,0 0 1,1 0 0,-1 0 0,0-1 0,0 1 0,1 0 0,-1 0-1,0 0 1,0 0 0,0 0 0,1 0 0,-1 0 0,0-1 0,11-10 105,24-34 56,2 2 0,80-73-1,-88 91-167,-1 0 0,-1-3-1,-1 0 1,-2-1 0,-1-2-1,-1 0 1,-1-1 0,-3-1-1,19-44 1,16-69 129,-46 122-153,-2 0 0,0-1 0,-2 1 0,1-33 0,-7 25-219,4 32 233,-1-1 0,-1 1 0,1-1 1,0 1-1,0 0 0,0-1 0,0 1 0,0 0 1,0-1-1,0 1 0,0 0 0,-1-1 1,1 1-1,0 0 0,0 0 0,0-1 0,-1 1 1,1 0-1,0-1 0,0 1 0,-1 0 0,1 0 1,0 0-1,0-1 0,-1 1 0,1 0 1,0 0-1,-1 0 0,1 0 0,0 0 0,-1-1 1,1 1-1,-1 0 0,0 0-8,0 1-1,0-1 1,0 0-1,0 0 1,0 1-1,0-1 1,0 1-1,0-1 1,0 1-1,0-1 1,-1 2-1,-21 21-191,9-4 147,1 0 0,0 1 0,2 1 0,-13 28 0,-26 93-3,39-105 65,2 0 0,-7 49 0,14-73-9,1 1 1,0-1-1,2 0 0,-1 1 0,2-1 0,-1 1 0,2-1 0,0 0 0,1 0 1,4 13-1,-1-12 66,0 1 0,1-1 0,10 14 0,-13-22-9,0 0-1,0 0 1,1 0-1,-1-1 1,1 1 0,0-2-1,1 1 1,8 5-1,-12-9-7,0 0-1,0 0 0,-1 0 0,1-1 0,0 1 0,0-1 0,0 0 1,0 1-1,0-1 0,-1-1 0,1 1 0,0 0 0,0-1 0,0 1 1,0-1-1,-1 0 0,1 0 0,0 0 0,0 0 0,-1 0 1,3-2-1,8-5-10,-1 0 1,-1-1 0,12-10 0,-11 8 130,3-2-118,0-2 1,21-25-1,-35 38-58,0 1-1,0-1 0,0 0 1,0 0-1,-1 1 0,1-1 1,0 0-1,-1 0 0,1 0 1,-1 0-1,1-2 0,-2 1-170,0 14-67,-3 28 100,3-31 135,0 1-1,0-1 0,1 0 1,0 16-1,2-1 139,-2-20-103,-1 0-1,1 0 1,1 0 0,-1 0 0,0 0 0,1 0-1,0 0 1,-1 0 0,1-1 0,0 1-1,0 0 1,1 0 0,-1-1 0,1 1 0,1 2-1,-2-4-4,-1-1-1,1 1 0,-1-1 1,1 1-1,0-1 0,-1 1 1,1-1-1,0 1 0,0-1 1,-1 0-1,1 1 0,0-1 1,0 0-1,-1 0 0,1 0 1,0 1-1,0-1 0,0 0 1,0 0-1,-1 0 0,1 0 1,0 0-1,0-1 0,0 1 1,-1 0-1,1 0 0,1-1 1,22-11 157,-17 8-195,30-18 99,-8 4-63,45-19 0,89-18-2,-116 41 67,-25 6-100,-16 5-17,0 1-1,0 0 1,1 0-1,-1 1 1,0-1-1,8 1 1,-14 1 44,1 0 0,-1 0-1,0 0 1,0 0 0,0 0 0,0 0 0,0 0 0,0 0 0,0 0 0,0 0 0,0 0 0,0 0 0,0 0 0,1 0 0,-1 0-1,0 0 1,0 0 0,0 0 0,0 0 0,0 0 0,0 0 0,0 0 0,0 0 0,0 0 0,0 0 0,0 0 0,0 0 0,0 0-1,1 1 1,-1-1 0,0 0 0,0 0 0,0 0 0,0 0 0,0 0 0,0 0 0,0 0 0,0 0 0,0 0 0,0 0 0,0 0-1,0 1 1,0-1 0,0 0 0,0 0 0,0 0 0,0 0 0,-4 6 7,-8 9-155,8-10 102,-19 22 73,12-14-80,-19 28 0,28-36 49,-1 0 0,1 0 1,0 0-1,0 0 0,0 0 0,1 0 0,-1 0 0,1 1 0,1-1 0,-1 8 0,1-12 9,0 0 1,0 0-1,0 0 0,0 0 0,0-1 0,0 1 0,0 0 0,0 0 0,0 0 0,1 0 0,-1-1 0,0 1 1,1 0-1,-1 0 0,1-1 0,-1 1 0,1 0 0,-1 0 0,1-1 0,-1 1 0,1-1 0,0 1 0,-1 0 1,1-1-1,0 1 0,-1-1 0,1 0 0,0 1 0,0-1 0,0 0 0,-1 1 0,1-1 0,0 0 0,0 0 1,0 0-1,0 1 0,0-1 0,-1 0 0,2-1 0,2 1 10,-1 0 0,1-1 1,-1 1-1,1-1 0,-1 0 0,0 0 0,7-3 1,10-7 23,-1 0 1,0-1 0,0-1-1,-1-1 1,-1 0 0,-1-2-1,0 0 1,-1 0 0,0-2-1,-2 0 1,0 0 0,-1-1-1,18-39 1,34-113-144,-47 122 63,0 0-2,-1 2-20,27-54 0,-25 64-28,21-58 0,-38 94 87,-1 0-1,0 0 1,1 0 0,-1 0-1,0 0 1,0 0-1,0 0 1,0 0-1,0 0 1,0 0-1,0 0 1,0 0-1,0 0 1,0 0 0,0 0-1,-1 0 1,1 0-1,0 0 1,-1 0-1,1 0 1,-1 0-1,0 0 1,1 1-1,0 0 0,0 0 1,-1 0-1,1-1 0,0 1 0,-1 0 1,1 0-1,0 0 0,-1 0 1,1 0-1,0 0 0,-1 0 0,1 0 1,0 0-1,-1 0 0,1 0 1,0 0-1,-1 0 0,1 0 0,0 0 1,-1 0-1,0 0 0,-12 9-79,8-3 28,0 1 1,0-1 0,0 1-1,1 0 1,0 0-1,0 1 1,-4 12 0,-16 62-24,22-75 64,-7 32-112,-13 48 2,-12 102 0,32-167 166,1 43 0,2-58-19,-1 0 0,1-1 0,0 1 0,1-1 0,-1 1 0,1-1 0,1 1 0,-1-1 0,1 0 0,5 9 0,-5-12-15,0 0 1,-1-1 0,1 1-1,0-1 1,0 0 0,0 0 0,0 0-1,1 0 1,-1-1 0,0 1-1,1-1 1,-1 0 0,1 0-1,0 0 1,-1 0 0,1-1 0,0 0-1,4 1 1,5-1 65,0-1 0,0 0-1,21-5 1,-11 1 28,1-1-1,-1-1 1,-1-1-1,23-11 1,-35 14-90,-1 0 0,0-1 0,0 0 1,0 0-1,-1-1 0,1 0 0,-2 0 0,1-1 1,-1 0-1,0-1 0,6-10 0,-12 18-18,0 0 0,-1 0 0,1 0 0,-1 0 0,1 0 0,-1-1 0,0 1 0,0 0 0,1 0 0,-1 0 0,0 0 0,0-1 0,0 1 0,0 0 0,0 0 0,0 0 0,0-1 0,-1 1 0,0-2 0,1 3 1,0-1-1,-1 1 1,1-1-1,-1 0 1,1 1-1,-1-1 1,1 1-1,-1 0 1,1-1-1,-1 1 1,1-1-1,-1 1 1,1 0-1,-1-1 1,0 1-1,1 0 1,-1 0-1,0-1 1,1 1-1,-1 0 1,0 0-1,1 0 1,-1 0-1,0 0 1,0 0-1,1 0 1,-1 0-1,0 0 1,1 0-1,-1 1 1,-1-1-1,-9 4-56,1 1-1,-1-1 1,1 2-1,0-1 1,-17 14-1,3-3-93,8-6 82,-3 2 49,-19 15 0,33-24 18,1 0-1,0 1 0,1 0 0,-1 0 0,1 0 1,-1 0-1,1 1 0,0-1 0,1 1 0,-3 5 1,4-8 7,1-1-1,-1 1 1,1 0 0,-1 0 0,1-1 0,0 1 0,0 0 0,0 0-1,0 0 1,0-1 0,0 1 0,0 0 0,1 0 0,-1 0 0,1-1-1,-1 1 1,1 0 0,0-1 0,1 3 0,0-1 27,0 0 0,0-1 0,0 1 0,0-1 1,1 0-1,-1 1 0,1-1 0,0-1 0,5 4 0,4 1 99,0-1-1,0-1 0,0 0 1,21 3-1,-25-5-162,1-1 0,0-1 0,-1 1 0,1-2-1,15-1 1,-19 1-634,-1 0-1,1 0 0,0 0 1,-1-1-1,1 0 0,-1 0 1,5-3-1,-1-4-3596,-3 3 1418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9:19.2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40 4384,'-18'0'2016,"28"-3"-1760,-7-2 352,7 2-384,8-5 64,4 4-192,1-9-64,4 10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9:19.6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5 137 6976,'-5'0'3168,"50"-9"-2752,1 1 480,8 3-576,35-10 288,6-2-352,8-3-160,-3 9-32,11-6 544,-3 6-320,5-4-1792,-15 6 800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9:20.7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194 16 3072,'0'0'33,"0"0"-1,0 0 1,0 0 0,-1 0-1,1 0 1,0 0 0,0 0-1,0 0 1,0 0 0,0-1-1,0 1 1,0 0 0,-1 0-1,1 0 1,0 0 0,0 0 0,0 0-1,0 0 1,0-1 0,0 1-1,0 0 1,0 0 0,0 0-1,0 0 1,0 0 0,0-1-1,0 1 1,0 0 0,0 0-1,0 0 1,0 0 0,0 0-1,0-1 1,0 1 0,0 0 0,0 0-1,0 0 1,0 0 0,0 0-1,0 0 1,0-1 0,6-2 624,8 0 5958,-19 3-6364,0 0 0,0 1-1,1 0 1,-1 0 0,0 0 0,1 1 0,-1-1-1,1 1 1,0 0 0,-1 1 0,-4 3 0,-6 4-16,-22 22 0,21-18 93,10-8-286,0 0 1,0 1-1,1 0 0,0 0 1,0 0-1,-6 12 1,-18 50 524,26-62-517,1 1 1,0 1-1,1-1 1,0 0-1,0 0 0,0 0 1,1 1-1,0-1 1,1 0-1,3 17 0,-4-25-17,0 1 0,1 0 0,-1 0-1,0 0 1,1-1 0,-1 1 0,1 0-1,-1 0 1,1-1 0,-1 1-1,1-1 1,0 1 0,-1 0 0,1-1-1,0 1 1,-1-1 0,1 1 0,0-1-1,-1 0 1,1 1 0,0-1-1,0 0 1,0 1 0,-1-1 0,1 0-1,0 0 1,0 0 0,0 0 0,0 0-1,0 0 1,-1 0 0,1 0-1,0 0 1,0 0 0,1-1 0,1 1 35,0-1 0,0 0 0,0 0 0,0-1 1,0 1-1,0-1 0,0 0 0,3-2 0,32-30 276,48-55 0,-71 73-290,-5 4 13,-1 1 0,0-1 0,0 0 0,-1-1 0,-1 0 0,8-18 0,-14 29-71,0 0 0,0-1-1,-1 1 1,1 0 0,-1-1 0,1 1-1,-1 0 1,0-1 0,0 1 0,0 0-1,0-1 1,0 1 0,0-1 0,-1 1-1,1 0 1,-1-1 0,0 1 0,1 0 0,-1 0-1,0 0 1,0-1 0,-2-1 0,1 2-6,1 1 1,0 0 0,-1 0-1,1-1 1,-1 1 0,0 0-1,1 0 1,-1 0 0,0 0-1,0 1 1,1-1 0,-1 0-1,0 1 1,0-1 0,0 1-1,0 0 1,0 0 0,0 0-1,0 0 1,0 0 0,1 0-1,-1 0 1,0 0 0,0 1-1,0-1 1,0 1 0,0 0-1,-2 0 1,0 1 23,1-1 0,-1 1 1,1 0-1,-1 0 0,1 1 0,0-1 0,-1 0 0,1 1 1,0 0-1,1 0 0,-1 0 0,0 0 0,1 0 0,0 1 1,0-1-1,0 1 0,0-1 0,0 1 0,1 0 0,0 0 1,0-1-1,0 1 0,0 0 0,0 0 0,1 0 0,0 0 1,-1 0-1,2 1 0,-1-1 0,0 0 0,2 4 0,0-2 52,0 0 0,1 0 0,-1 0-1,1-1 1,1 1 0,-1-1 0,1 0-1,0 0 1,0 0 0,0 0 0,8 6-1,-4-6-13,-1 1 0,1-1 1,0-1-1,1 1 0,-1-1 0,1-1 0,11 4 0,-4-3 38,-1-1 0,1-1 0,0 0 0,0-1 0,0 0 0,0-1 1,0-1-1,-1-1 0,18-4 0,-23 4-183,0-1 0,0 0 0,-1-1 1,1 0-1,-1 0 0,0-1 0,15-11 0,-14 8-2548,0-1 0,17-19 0,-20 17-3615,-3 2 2016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9:21.6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 64 3232,'0'-17'1035,"2"11"-614,3-2 487,0 1 0,1 0 0,8-7 0,-8 10-161,-4 4-18,-5 14 216,1-7-913,-14 47 354,3 0 0,-7 71-1,13-72 645,9-41-1094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9:22.0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 6 4736,'-5'-5'2144,"-3"17"-1856,3-4 1728,5 4-1152,-5 7 352,2 1-704,-7 9-64,10-1-256,-3 8 32,3-4-128,0 0 448,8-4-320,0-5 480,2-1-416,3-11-3072,1 1 1472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5:49.0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1410 85 992,'2'1'264,"0"-1"1,0 1-1,-1-1 0,1 1 0,-1 0 1,1 0-1,0 0 0,-1 0 1,1 0-1,-1 0 0,0 0 1,1 0-1,-1 0 0,0 1 0,0-1 1,1 0-1,0 3 0,5 11 9016,-12-15-5957,-4 0-4294,-128 10 1627,52-3-576,-191 24 346,122 6-172,12-2 372,119-32-507,0-1-1,-30-1 1,-9 1-32,-6-1 206,-25 2-229,-30 10 54,105-11 54,-20 5-1,23-3 197,1-2-1,-1 0 1,-21 1-1,18-3-191,25-3 166,0 0 1,-1 0-1,1 0 1,-1-1-1,0 0 1,10-8-1,19-11-152,79-37 169,-66 36-270,61-26-24,-63 31-7,76-46 0,-106 60-53,-14 5-14,-1-1 1,0 1 0,0 0-1,0-1 1,1 1-1,-1-1 1,0 1-1,0-1 1,0 1 0,0-1-1,2-1 1,-16 12-62,0-1 0,0 0 0,-1-1 0,-17 7 0,19-8 25,-104 48-81,-8 5 194,-23 8-103,58-28 150,88-39-109,-22 11 236,23-12-234,-1 0 0,1 0 0,0 1 0,0-1 0,0 0 0,0 0 0,0 0 0,0 0 0,-1 0 0,1 0 0,0 0 0,0 0 0,0 0 0,0 1 0,0-1 0,0 0 0,0 0 0,0 0 0,0 0 0,0 0 0,-1 0 0,1 1 0,0-1 0,0 0 0,0 0 0,0 0 0,0 0 0,0 0 0,0 1 0,0-1 0,0 0 0,0 0 0,0 0 0,0 0 0,0 1 0,0-1 0,1 0 0,-1 0 0,0 0 0,12 2 549,153-7-310,-80 1-115,13 2-20,100 11 1,-134-1-3972,-1 2-4032,-31-2 3971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9:22.3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1 4992,'-5'0'2240,"10"13"-1952,-5-6 832,4 1-672,1 8 32,-1-1-288,1 10 288,4-1-256,-4 4-128,3 0-32,-3 0 416,3 1-256,-3-1 608,4-8-448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9:22.7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6720,'9'8'3040,"6"12"-2624,-12-4 608,2-1-640,0 14 352,3-1-448,-3 12 192,4 0-256,-4 8-64,3-8-96,-3-4 640,0-4-352,3-16-4896,5-4 2464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9:23.8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0 357 2720,'6'3'1822,"-6"-2"-1671,0-1-1,1 0 0,-1 0 1,0 1-1,0-1 1,1 0-1,-1 0 0,0 1 1,1-1-1,-1 0 0,0 0 1,1 0-1,-1 1 0,1-1 1,-1 0-1,0 0 1,1 0-1,-1 0 0,0 0 1,1 0-1,0 0 0,2 0 49,-1 0 0,1-1 0,-1 0 0,1 1-1,-1-1 1,1 0 0,-1 0 0,0-1 0,0 1-1,1 0 1,-1-1 0,0 1 0,0-1-1,0 0 1,0 0 0,2-3 0,6-7 320,14-22 0,-7 9-126,33-37 41,20-27-89,-65 82-258,-1 0 0,6-13 0,-4 5-50,-4 7-218,-5 7-154,2 1 298,0 0 0,1 1 0,-1-1 0,0 1 0,0-1 0,0 1 0,0 0 0,1-1 0,-1 1 0,0 0 0,1-1 0,-1 1 0,0 1 0,-5 7 127,1 0-1,1 0 1,0 0 0,0 1 0,1 0 0,0-1 0,1 1 0,0 0 0,0 0 0,1 0 0,1 1-1,0-1 1,2 19 0,-2-26-14,1 0-1,0 0 0,0 0 1,0 1-1,0-2 0,0 1 1,1 0-1,-1 0 1,1 0-1,0-1 0,0 1 1,0-1-1,0 1 0,0-1 1,1 0-1,-1 0 0,1 0 1,5 3-1,-4-2 23,0-1-1,0-1 0,1 1 1,-1-1-1,1 1 1,0-1-1,-1 0 1,1-1-1,0 1 1,0-1-1,-1 0 0,8-1 1,4-2 80,1 0 1,-1-1-1,1-1 1,-1 0-1,25-13 1,-10 2 85,52-36 1,-66 37-253,0 0 1,-1 0 0,0-2-1,-1 0 1,-1 0 0,-1-2-1,19-31 1,-32 48-53,1 0-1,0 0 1,0 1 0,0-1-1,1 1 1,-1-1-1,0 1 1,0-1 0,1 1-1,2-2 1,-4 3 29,0 0 0,1 0 1,-1 0-1,0 0 0,0 0 0,0 0 1,0 0-1,1 0 0,-1 0 0,0 0 1,0 0-1,0 0 0,0 0 0,1 0 1,-1 0-1,0 0 0,0 0 0,0 0 1,0 0-1,0 1 0,1-1 0,-1 0 1,0 0-1,0 0 0,0 0 0,0 0 1,0 0-1,0 1 0,0-1 0,0 0 1,1 0-1,-1 0 0,0 0 0,0 1 1,0-1-1,0 0 0,2 16-75,-2-3 136,0 33-91,-10 81 0,-13 22 585,15-121-269,8-27-256,0 0 0,-1 0 0,1-1 0,0 1 0,-1 0 0,1-1 0,-1 1 0,1 0 0,-1-1 0,1 1 0,-1 0 0,0-1 0,1 1 0,-1-1 0,0 1-1,1-1 1,-1 1 0,0-1 0,1 0 0,-1 1 0,0-1 0,0 0 0,0 0 0,1 1 0,-2-1 0,1 0-8,1 0 1,-1 0-1,1 0 0,0 0 0,-1 0 0,1 0 0,-1 0 1,1 0-1,-1-1 0,1 1 0,-1 0 0,1 0 1,0 0-1,-1-1 0,1 1 0,0 0 0,-1 0 1,1-1-1,-1 1 0,-4-6 29,-1 0 1,2 0-1,-1 0 0,0-1 1,1 0-1,1 1 0,-5-10 1,2 1 8,0 1 0,-6-30-1,11 39-42,0 1-28,0 1 0,0-1 0,1 0 0,-1 0 0,1-6 0,0 10 23,1-1 0,-1 0 0,0 0 0,0 1 0,0-1 0,0 0 0,1 1-1,-1-1 1,0 0 0,1 1 0,-1-1 0,0 0 0,1 1 0,-1-1 0,1 0 0,-1 1 0,1-1 0,-1 1 0,1-1 0,0 1 0,-1 0 0,1-1 0,-1 1 0,1-1 0,0 1 0,-1 0 0,1 0 0,0-1 0,0 1 0,-1 0 0,1 0 0,0 0 0,0 0 0,-1 0 0,1 0 0,1 0 0,13 2-9,0 0 0,0 1 0,0 0 0,0 2 0,-1 0 0,18 8 0,11 3 144,-17-6-355,-8-3 654,28 6-1,-41-12-879,0 0 1,1 0-1,-1 0 0,1-1 0,-1 0 1,0 0-1,1-1 0,-1 0 0,10-2 1,-13 3-242,0-1 0,0 0 0,0 0 0,0 0 1,-1 0-1,1 0 0,0 0 0,-1-1 1,4-2-1,-4 3-35,9-5-2436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9:24.2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 66 4896,'-22'-20'2208,"17"11"-1920,10 5-288,3-5-64,16-2 96,7-1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9:25.1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375 37 2144,'2'0'242,"-1"0"0,1 0 0,-1 0 1,1-1-1,-1 1 0,0-1 0,1 1 0,-1-1 0,1 1 1,-1-1-1,0 0 0,0 0 0,1 0 0,-1 1 0,0-1 1,0 0-1,0 0 0,0-1 0,0 1 0,0 0 0,0 0 1,0 0-1,-1-1 0,1 1 0,0 0 0,0-2 0,-2 2-174,1 0 0,0 1-1,-1-1 1,1 0-1,-1 1 1,1-1 0,-1 1-1,1-1 1,-1 1 0,1-1-1,-1 1 1,1-1-1,-1 1 1,0-1 0,1 1-1,-1 0 1,0-1-1,1 1 1,-1 0 0,0 0-1,1 0 1,-1-1 0,0 1-1,0 0 1,1 0-1,-1 0 1,0 0 0,0 0-1,0 1 1,0-2 37,-25 0 180,1 0 1,-1 2-1,1 1 1,0 1 0,-1 1-1,1 1 1,1 1-1,-1 1 1,1 1-1,-30 15 1,48-20-251,0 1 1,1-1-1,-1 1 0,1 0 0,0 0 1,0 0-1,0 1 0,0 0 1,1 0-1,0 0 0,-6 10 1,8-11 39,0-1 0,0 1 0,0 0 0,1 0 0,-1 0 0,1 0 0,0 1 0,0-1 0,1 0 0,-1 0 1,1 1-1,0-1 0,0 0 0,0 1 0,1-1 0,0 0 0,-1 0 0,2 0 0,0 5 0,-1-7-16,0 0 1,0 0-1,1 0 0,-1 0 0,0 0 0,0-1 0,1 1 1,-1-1-1,1 1 0,0-1 0,-1 1 0,1-1 0,0 0 1,0 0-1,0 0 0,0 0 0,0 0 0,0 0 0,0 0 1,3 0-1,2 0 70,0 0 0,0 0-1,0-1 1,0 0 0,7 0 0,4-2 7,0-1 0,0 0 0,0-2 0,0 0 0,21-9-1,-3-2 58,45-27-1,-70 36-134,-1 1-1,0-1 1,-1-1 0,14-13-1,-20 18-60,0 0 0,0-1-1,0 1 1,-1-1-1,1 0 1,-1 1 0,0-1-1,0 0 1,0 0 0,-1-1-1,0 1 1,1 0 0,-1 0-1,-1-1 1,1-4 0,0 7-4,-1 1 0,0 0-1,0 0 1,0 0 0,0-1 0,0 1 0,0 0 0,-1 0 0,1 0 0,0-1 0,-1 1-1,1 0 1,-1 0 0,1 0 0,-1 0 0,1 0 0,-1 0 0,0 0 0,1 0 0,-1 0 0,0 0-1,0 0 1,0 0 0,0 0 0,0 1 0,0-1 0,0 0 0,0 1 0,0-1 0,0 1-1,0-1 1,0 1 0,-2-1 0,1 1-10,0 0-1,0 0 1,0 0-1,0 1 1,0-1-1,0 0 1,0 1-1,0-1 0,0 1 1,1 0-1,-1 0 1,0 0-1,0 0 1,1 0-1,-1 0 1,0 0-1,1 1 1,-1-1-1,0 2 1,0-1 29,0-1-1,1 1 1,-1 0 0,1 0 0,0 0 0,-1 0 0,1 0 0,0 1-1,0-1 1,0 0 0,1 0 0,-1 1 0,1-1 0,-1 0 0,1 1-1,0-1 1,-1 1 0,1-1 0,1 0 0,-1 1 0,0-1-1,0 1 1,1-1 0,0 0 0,-1 0 0,3 4 0,0 1 52,0 0 0,1-1 1,0 1-1,0-1 0,1 0 0,-1-1 1,1 1-1,1-1 0,-1 0 1,1 0-1,0-1 0,10 7 0,-9-7-4,0 0 0,0 0-1,0-1 1,1 0 0,-1 0 0,1-1-1,0 0 1,0 0 0,0-1-1,0 0 1,13 0 0,-10-2-291,-1 0 0,1-1 0,0-1 0,-1 0 0,1 0 1,10-6-1,5-2-879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9:26.6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63 2656,'0'-3'663,"1"0"0,0-1 0,0 1 0,0 0 0,0-1 0,0 1 1,1 0-1,-1 0 0,1 0 0,0 0 0,2-2 0,0 59 1646,-4-6-1560,5 110 1254,-3-118-1647,-2-30-165,0 0 0,1 0 0,4 19 0,-5-29-170,0 0 0,0 0 0,0 0-1,0 1 1,0-1 0,0 0 0,0 0 0,0 0-1,0 0 1,0 0 0,0 1 0,0-1-1,0 0 1,0 0 0,0 0 0,0 0 0,1 0-1,-1 0 1,0 0 0,0 1 0,0-1 0,0 0-1,0 0 1,0 0 0,0 0 0,0 0 0,0 0-1,1 0 1,-1 0 0,0 0 0,0 0 0,0 0-1,0 1 1,0-1 0,0 0 0,1 0 0,-1 0-1,0 0 1,0 0 0,0 0 0,0 0 0,0 0-1,1 0 1,-1 0 0,0 0 0,0 0-1,0 0 1,0 0 0,0-1 0,0 1 0,1 0-1,-1 0 1,0 0 0,0 0 0,0 0 0,0 0-1,0 0 1,0 0 0,0 0 0,1-1 0,4-6 162,-5 6-46,8-13 31,-1 0 0,-1 0 0,5-15 0,7-15-93,-3 11-46,50-91-74,-57 112 22,0-2-30,0 0 0,19-21 0,-25 33 42,0-1 0,0 1-1,0 0 1,1 0 0,-1 0 0,1 0 0,0 0 0,-1 0-1,1 1 1,0-1 0,0 1 0,0 0 0,0 0 0,0 0 0,0 0-1,0 1 1,1-1 0,-1 1 0,5 0 0,-5 0 7,0 1 0,-1 0 1,1-1-1,0 1 0,-1 0 1,1 1-1,-1-1 0,1 0 1,-1 1-1,0-1 0,0 1 1,0 0-1,0 0 0,0 0 1,0 0-1,0 0 0,0 0 0,-1 1 1,3 3-1,2 6 57,0 0-1,7 25 1,-8-21 55,2 7 110,7 40 0,-11-43-65,1-1 1,1 0 0,12 32-1,-11-35-292,-5-12 248,1 0 1,-1 0-1,1 0 0,0-1 1,0 1-1,0 0 0,3 3 1,-5-7-116,1 1 0,-1-1 0,1 0 0,-1 1 0,1-1 0,-1 0 0,1 1 0,-1-1 0,1 0 0,0 1 0,-1-1 0,1 0 0,-1 0 0,1 0 0,0 0 0,-1 0 0,1 0 0,-1 0 0,1 0 0,0 0 0,0 0 0,0 0-96,1-1 1,-1 1 0,1-1-1,-1 0 1,0 1-1,1-1 1,-1 0 0,0 0-1,0 0 1,0 0 0,1 0-1,0-2 1,8-10-3440,3 1 997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9:28.1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285 26 3136,'-6'-18'3214,"4"10"113,-1 18-2562,2 1-626,1 0 1,0 0-1,0 0 0,3 15 0,0 4 147,0 6 204,-2 1 1,-1-1 0,-2 1-1,-8 38 1,7-63-324,0 0 0,-1 0 0,-1-1 0,0 0 0,0 0 1,-1 0-1,-1-1 0,-13 18 0,15-23-94,-1 0 1,0 0-1,0-1 0,0 1 1,0-1-1,0-1 0,-1 1 1,0-1-1,0 0 0,0 0 1,-8 1-1,8-2-22,1-1-1,0 0 1,-1 0 0,1 0-1,0-1 1,-1 0 0,1 0-1,0-1 1,-1 0 0,1 0-1,0 0 1,0-1 0,-7-2-1,11 3-347,0 0-1,-1-1 0,1 1 1,0-1-1,0 1 0,0-1 1,1 1-1,-1-1 1,0 0-1,1 0 0,-1 0 1,1 0-1,-1 0 0,1 0 1,0 0-1,0-1 1,0 1-1,0 0 0,1-1 1,-1 1-1,0 0 0,1-1 1,0 1-1,0-1 1,-1 1-1,1-1 0,1 1 1,-1-1-1,0 1 0,1-4 1,8-15-2199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9:33.0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0 747 3136,'3'-2'294,"0"-1"0,-1 0 1,1 0-1,-1 0 0,0 0 1,0-1-1,3-5 0,10-16 2360,-10 20-2174,7-7 1898,-9 15-1470,-2 7-717,-1 19 192,-1-1-1,-1 1 1,-8 36 0,5-45 36,-3 30-1,7-44-354,1-1 0,0 1 0,0 0 0,0 0 0,1-1 0,0 1 0,0-1 0,0 1 0,1 0 0,3 6 0,-4-9 14,0-1-1,1 1 1,0 0 0,-1-1-1,1 1 1,0-1 0,0 0-1,1 0 1,-1 1 0,0-1-1,1-1 1,-1 1 0,4 2-1,-4-4-31,0 1-1,0 0 1,0-1-1,0 1 1,0-1-1,0 0 1,0 1-1,0-1 1,0 0-1,0 0 1,0 0-1,0-1 1,0 1-1,0 0 1,0-1-1,0 0 1,0 1-1,0-1 1,0 0-1,3-2 0,3-2 62,-1-1-1,0 1 0,0-2 0,8-8 0,-5 5-45,2-4-53,0 1-1,-1-2 1,-1 0-1,11-19 0,-5 3-14,14-38-1,-21 46-17,-2 0 0,5-28 0,-12 43-235,-4 14 40,-6 15 44,-22 123 235,30-135-51,1 0 0,0 1 1,1-1-1,-1 0 0,3 12 0,-2-18 38,0 0 0,1-1 0,-1 1-1,1-1 1,0 1 0,0 0 0,0-1-1,0 1 1,0-1 0,1 0 0,-1 1-1,1-1 1,0 0 0,-1 0 0,1 0-1,0 0 1,0 0 0,0-1 0,0 1-1,1-1 1,4 3 0,-3-2 53,0 0-1,0-1 1,1 0 0,-1 0 0,0 0-1,1-1 1,-1 1 0,1-1 0,-1 0-1,8-1 1,2-2 162,27-7 0,-25 5-173,4-1-40,0-2 0,0 0-1,-1 0 1,0-2 0,-1-1 0,25-17 0,-12 3-85,-1-2 0,40-43 0,-61 58 10,-6 9 3,-1 0 0,0 1 1,0-1-1,1 0 0,0 1 1,-1 0-1,1-1 0,5-2 1,-7 5 18,-1 0-1,1-1 1,-1 1 0,0 0 0,1 0 0,-1 0-1,1 0 1,-1 0 0,0 0 0,1 0 0,-1 0-1,1 0 1,-1 0 0,0 0 0,1 0 0,-1 0 0,1 0-1,-1 0 1,0 1 0,1-1 0,-1 0 0,0 0-1,1 0 1,-1 1 0,0-1 0,1 0 0,-1 0-1,1 1 1,6 13-27,-3 17 92,-9 99-103,10-62 486,-5-68-430,0 1 0,1-1 0,-1 0 0,0 1 0,0-1 0,0 1 0,0-1 0,0 0 0,0 1 1,0-1-1,1 0 0,-1 1 0,0-1 0,0 0 0,0 1 0,1-1 0,-1 0 0,0 0 0,0 1 0,1-1 0,-1 0 0,0 0 0,1 1 0,-1-1 0,0 0 0,1 0 0,-1 0 0,0 0 0,1 0 1,-1 1-1,1-1 0,-1 0 0,0 0 0,1 0 0,-1 0 0,0 0 0,1 0 0,-1 0 0,1 0 0,-1 0 0,0 0 0,1-1 0,-1 1 0,0 0 0,1 0 0,0 0 0,16-9 238,-11 2-186,1 0 0,-1-1 0,-1 1 0,1-2 0,6-15 0,-5 12-28,-2 2-17,9-15-178,0 1 0,21-26 0,-34 49 150,-1 1 0,0-1-1,1 1 1,-1-1 0,0 1-1,1 0 1,-1-1 0,1 1-1,-1 0 1,0-1 0,1 1-1,-1 0 1,1 0 0,-1-1 0,1 1-1,-1 0 1,1 0 0,0 0-1,0 0 3,-1 0 0,0 0 0,1 0 0,-1 0 1,0 0-1,0 0 0,1 1 0,-1-1 0,0 0 0,0 0 0,1 0 0,-1 1 0,0-1 0,0 0 0,1 0 0,-1 0 0,0 1 0,0-1 0,0 0 0,0 1 1,1-1-1,-1 1 0,4 18-36,-8 25-101,3-32 128,0-1 0,0 1 1,2 15-1,0-6 132,-1-18-88,0 1-1,0 0 1,1-1-1,-1 1 1,1 0-1,0-1 1,2 6-1,-3-8-10,1 0 0,0 0 0,0 0 0,0 0 0,-1 0 0,1 0-1,0 0 1,0 0 0,0-1 0,1 1 0,-1 0 0,0-1 0,0 1 0,0-1 0,0 1-1,1-1 1,-1 1 0,0-1 0,1 0 0,-1 0 0,0 1 0,1-1 0,-1 0 0,0 0-1,2-1 1,5 1 33,0-2 1,0 1-1,-1-1 0,1 0 0,-1-1 0,13-6 0,9-2 55,9-3-102,-1-1-1,0-2 0,-1-1 1,-1-2-1,-1-2 0,0-1 1,42-38-1,-61 46 25,-8 8-21,-1 1 0,1 0 0,13-9 0,-18 14-26,0 0 0,0 0 0,0 0 0,0 0 0,1 0 0,-1 0 0,0 1 0,0-1 0,1 1 0,-1-1-1,0 1 1,1 0 0,-1 0 0,0 0 0,1 0 0,-1 1 0,0-1 0,1 0 0,2 2 0,-3-1 9,0 1 0,0-1 0,1 1 0,-1-1 0,0 1 1,0 0-1,-1 0 0,1 0 0,0 0 0,-1 0 0,1 0 1,-1 1-1,1-1 0,-1 0 0,0 1 0,1 2 0,1 4 3,0-1-1,-1 1 1,2 13-1,-3-18 31,-1 0-1,0-1 1,0 1-1,0 0 1,-1 5-1,1-9-14,0 1 1,-1 0-1,1 0 0,0 0 0,0 0 1,-1 0-1,1 0 0,0-1 0,-1 1 1,1 0-1,-1 0 0,1 0 0,-1-1 1,1 1-1,-1 0 0,0-1 0,1 1 1,-1-1-1,0 1 0,1 0 0,-1-1 0,0 0 1,0 1-1,0-1 0,0 1 0,-1-1 1,-24-2 135,6-1-22,8 3-123,1 0-1,-1 0 0,1 1 0,-1 0 0,1 1 1,0 0-1,-1 1 0,-18 8 0,22-7 5,-21 11-117,28-14 107,-1 0 0,1 0 0,-1 0 0,1 1 0,0-1-1,0 0 1,0 0 0,-1 1 0,1-1 0,1 1-1,-1-1 1,0 1 0,0-1 0,-1 4 0,2-3 7,0-1-1,1 0 1,-1 0 0,0 0 0,0 0 0,1 0 0,-1 1 0,0-1 0,1 0 0,0 0 0,-1 0 0,1 0-1,-1 0 1,1 0 0,0 0 0,0-1 0,-1 1 0,1 0 0,0 0 0,0 0 0,0-1 0,0 1-1,0 0 1,0-1 0,0 1 0,0-1 0,2 1 0,33 13 51,-34-14-46,12 4 34,1 0 0,0-1 0,0-1 0,0 0 1,0-1-1,0 0 0,0-2 0,0 0 0,0 0 0,0-2 0,-1 1 0,1-2 0,-1 0 1,24-10-1,-8 0-15,-1-1 1,-1-1-1,0-1 1,-2-2-1,0 0 1,-1-2-1,-1-1 1,0-1-1,36-47 1,-16 11-22,41-69-1,-74 110 1,12-21 12,29-65-1,-21 28 61,27-105 0,-56 176-83,9-40-411,-8 40 147,-6 29 101,-4 10-61,-21 60-1,17-63 197,-44 140 212,-96 319 32,149-481-110,-6 15 206,7-18-57,5-8 112,11-17-275,0-1 1,18-36 0,-2 4-120,-11 20-10,-11 17-21,1 0 0,0 0 0,19-19-1,-29 33 59,1 1-1,0-1 1,-1 0 0,1 0-1,0 0 1,0 1-1,0-1 1,-1 1-1,1-1 1,0 1 0,0-1-1,0 1 1,0-1-1,0 1 1,0 0-1,0-1 1,0 1 0,0 0-1,0 0 1,0 0-1,0 0 1,0 0-1,0 0 1,1 0 0,-1 0-1,0 0 1,1 1-1,-1 0-10,1 0 0,-1 0-1,0 0 1,1 0-1,-1 0 1,0 1 0,0-1-1,0 0 1,0 1 0,0-1-1,0 1 1,-1-1-1,1 1 1,0 0 0,-1-1-1,1 3 1,4 17-74,0 0 1,2 38-1,-2-14 136,-3-27 3,2 0-1,0-1 0,9 21 1,-13-36-30,1 0 0,-1-1 0,1 1 0,0-1 0,0 1 0,0-1 0,0 1 0,0-1 0,0 0 0,0 1 0,1-1 0,-1 0 0,0 0 0,1 0 0,-1 0 0,1 0 0,-1 0 0,1 0 0,-1-1 0,1 1 0,0 0 0,-1-1 0,1 1 0,0-1 0,0 0 0,-1 0 0,1 0 0,0 1 0,0-2 0,-1 1 0,1 0 0,0 0 0,0 0 1,-1-1-1,1 1 0,0-1 0,2-1 0,6-2 62,0-1 1,-1 0-1,0 0 1,16-12-1,-22 15-77,57-40 20,-19 14-60,67-59-1,-93 71-17,0-1 0,17-25 0,-27 30-4,-13 16-16,-22 21 76,26-21 76,-48 44-186,-46 58 0,94-102 114,-40 50-97,40-48 122,0 0 0,1 0 0,-1 0-1,1 1 1,1-1 0,-1 1 0,-2 11-1,5-17-13,-1 0 0,1 0 1,0 0-1,0-1 0,0 1 0,0 0 0,0 0 0,0 0 0,0 0 0,0 0 0,0 0 0,1 0 0,-1-1 0,0 1 0,0 0 0,1 0 0,-1 0 0,1 0 1,-1-1-1,0 1 0,1 0 0,0 0 0,-1-1 0,1 2 0,1-2 2,-1 1 0,0 0 0,0-1-1,0 1 1,1-1 0,-1 0 0,0 1 0,1-1 0,-1 0 0,0 0 0,1 0 0,-1 0 0,0 0-1,2 0 1,4-1 34,0 0 1,-1-1-1,1 0 0,-1 0 0,8-4 0,1-1-38,0-2-1,0 0 1,-1-1-1,0 0 1,-1-1-1,0-1 1,0 0-1,16-21 1,1-9-110,39-68 1,-67 106 87,4-7 15,3-4-164,-8 15 63,-4 9 26,-34 121-384,35-122 448,1 0-1,-1 0 1,2 0 0,-1 0-1,1 0 1,0 0-1,1 0 1,1 9-1,-1-14 29,-1 0 0,1-1 0,0 1 0,0 0 0,0 0 0,1-1 0,-1 1 0,1-1 0,-1 1 0,1-1-1,0 1 1,0-1 0,0 0 0,0 0 0,0 0 0,1 0 0,-1-1 0,0 1 0,1 0 0,0-1 0,-1 0 0,1 0 0,0 0-1,-1 0 1,5 1 0,-2-1 14,0 0-1,1-1 0,-1 0 1,0 0-1,0 0 0,0-1 1,0 0-1,0 0 0,0 0 1,0 0-1,0-1 0,-1 0 1,1 0-1,0 0 0,-1 0 1,1-1-1,6-5 0,0-1-25,0 0-1,0-1 0,-1-1 1,16-19-1,-2-7-9,-1-1 0,-1 0 0,24-65 0,-43 97 8,1-3-288,-3 10 119,0 5 82,4 62-86,-6-31 191,-7 52 1,-3-39-33,8-41-15,0 1-1,1 0 1,0 0 0,0 1 0,1-1-1,1 0 1,0 18 0,1-26 64,-1 0 1,1 1-1,-1-1 1,1 0-1,0 0 1,0 0-1,2 4 1,-2-5-37,-1 0 1,1 0 0,0-1 0,-1 1-1,1 0 1,0 0 0,0-1-1,0 1 1,0-1 0,-1 1 0,1-1-1,0 1 1,0-1 0,0 0-1,0 1 1,0-1 0,0 0-1,0 0 1,0 0 0,0 0 0,2 0-1,19-1 77,0 0 0,38-9 0,46-17 6,-52 12-10,-13 4-88,0-2 0,-1-1 0,71-38 0,-94 42 5,0-1 0,-1 0 1,-1-1-1,0-1 0,15-16 1,-30 29-4,0 0 0,1-1 1,-1 1-1,0 0 0,1 0 1,-1-1-1,0 1 1,1 0-1,-1-1 0,0 1 1,1 0-1,-1-1 1,0 1-1,0-1 0,0 1 1,1 0-1,-1-1 0,0 1 1,0-1-1,0 1 1,0 0-1,0-1 0,0 1 1,0-1-1,0 1 0,0-1 1,0 1-1,0-1 1,0 1-1,0 0 0,0-1 1,0 1-1,0-1 0,0 1 1,-1-1-1,1 1 1,0 0-2,-1-1 0,1 1 0,-1 0 0,1 0 0,0 0 0,-1 0 0,1 1 0,-1-1 0,1 0 0,0 0 0,-1 0 0,1 0 0,0 0 0,-1 0 0,1 1 0,-1-1 0,1 0 0,0 0 0,0 0 0,-1 1 0,1-1 0,0 0 0,-1 1 0,1-1 4,-34 31-65,-1-3 1,-43 29-1,63-49 77,1 2 1,0 0-1,0 1 0,1 0 0,0 1 0,-11 13 0,22-22-8,1-1 0,-1 0 0,1 1-1,-1 0 1,1-1 0,0 1 0,0 0 0,1 0-1,-1 0 1,0-1 0,1 1 0,0 4 0,-1-6 6,1 0 0,0 1 0,0-1 1,1 0-1,-1 0 0,0 0 0,0 1 1,0-1-1,1 0 0,-1 0 0,1 0 0,-1 0 1,1 1-1,-1-1 0,1 0 0,0 0 1,0 0-1,-1 0 0,1-1 0,0 1 1,0 0-1,0 0 0,0 0 0,0-1 1,0 1-1,0 0 0,0-1 0,0 1 0,0-1 1,2 1-1,1 0 47,-1-1 0,1 0 0,-1 0 0,1 0 0,-1 0 0,1-1 0,0 1 0,-1-1 1,0 0-1,5-2 0,34-15 332,-31 11-396,-1-1-1,1 0 0,-1-1 1,-1 0-1,1-1 0,-2 0 1,1 0-1,12-21 0,-15 21-27,-1 0 0,0 0 0,0-1-1,-1 1 1,3-14 0,-5 19-341,-5 15 138,-4 20-14,-12 51 154,5-16 245,-22 134-104,-3 10-139,36-198 112,-1 1 1,0 0-1,-1-1 0,0 0 0,0 0 0,-14 19 1,16-26 22,-1 0 0,1 0 0,-1 0 0,1-1 1,-1 1-1,0-1 0,0 0 0,0 0 0,-1-1 0,1 1 1,-1-1-1,1 0 0,-1 0 0,0-1 0,0 1 1,0-1-1,0 0 0,0 0 0,-8-1 0,3 0-16,0 0 0,0-1 0,1 0 0,-1-1 0,0 0 0,1-1-1,0 1 1,0-2 0,0 0 0,-11-5 0,15 5-16,0 1-1,0-1 1,0 0 0,0 0-1,1 0 1,0 0 0,0-1-1,0 0 1,1 0-1,-1 0 1,1 0 0,0 0-1,1-1 1,-1 1 0,1-1-1,0 0 1,0 0 0,0-8-1,1 6-9,0 0-1,1 0 0,0 0 1,0 0-1,1 0 1,0-1-1,1 1 1,0 1-1,0-1 0,1 0 1,0 0-1,5-10 1,-3 10 12,-1-1 1,2 1 0,-1 0 0,1 1 0,0 0 0,1 0-1,-1 0 1,1 0 0,1 1 0,12-8 0,23-10-73,0 3 0,77-27 0,33-14 125,84-50-139,-208 97 73,-1-1 1,0-1-1,35-30 1,-52 38 3,0-1 1,-1-1 0,0 1 0,-1-1 0,0-1 0,-1 0-1,-1 0 1,0 0 0,11-28 0,-17 37-1,0 0 1,0 0-1,0 0 0,-1 0 1,1 0-1,-1 0 0,0-1 0,0 1 1,0 0-1,0 0 0,-1 0 1,0-4-1,1 6-4,-1-1-1,1 1 1,-1 0 0,0 0-1,1 0 1,-1 0 0,0 0-1,0 0 1,0 0 0,0 0-1,0 0 1,0 0 0,0 0-1,0 0 1,0 0 0,0 1-1,0-1 1,0 0-1,-1 1 1,1-1 0,0 1-1,0 0 1,-1-1 0,1 1-1,0 0 1,-1 0 0,1 0-1,0 0 1,-1 0 0,1 0-1,0 0 1,-3 1 0,-5 0-22,0 2 0,1-1 0,-1 1 1,1 0-1,-1 1 0,1 0 0,0 0 0,-10 8 1,-6 5-11,-27 25 1,31-23 70,-25 31 1,27-29-50,12-14 24,0 1 1,0-1-1,1 1 1,1 0 0,-1 1-1,-3 9 1,8-17-6,-1 0-1,1 0 1,0 0 0,-1 0 0,1 0-1,0 0 1,0 0 0,0 0 0,-1 0-1,1 0 1,0 0 0,0 0 0,1 0-1,-1 0 1,0 0 0,0 0 0,0 0-1,1 0 1,-1 0 0,1 0 0,-1 0-1,0 0 1,1 0 0,0-1 0,-1 1-1,1 0 1,-1 0 0,1 0 0,0-1-1,0 1 1,-1 0 0,1-1 0,0 1-1,0-1 1,0 1 0,1 0 0,3 1 15,0 0 0,0 0 1,0-1-1,0 0 1,0 0-1,7 0 1,27 2 22,0-3 1,0-1 0,0-2-1,0-2 1,66-16 0,-35 1-80,-1-3 0,75-36 1,-138 57-40,-6 5 33,-8 6 18,-32 24 36,22-19-7,0 1 0,1 0-1,-26 31 1,41-44 6,-1 1 0,1 0 0,0 0-1,1 1 1,-1-1 0,0 0 0,1 0-1,0 1 1,0-1 0,-1 6 0,2-8-2,0-1 1,1 1 0,-1-1-1,0 1 1,1-1-1,-1 1 1,0-1 0,1 0-1,-1 1 1,1-1 0,-1 0-1,1 1 1,-1-1 0,0 0-1,1 0 1,-1 1-1,1-1 1,0 0 0,-1 0-1,1 0 1,-1 0 0,1 0-1,-1 0 1,1 0 0,-1 0-1,1 0 1,-1 0-1,1 0 1,-1 0 0,1 0-1,0 0 1,0-1 0,19-2 67,-16 2-49,1-1 0,0 0 0,-1 0-1,0 0 1,1-1 0,-1 0 0,0 1 0,6-7 0,27-30 54,-28 29-131,4-7 45,0 0 0,0-1 0,14-31 0,22-60 115,62-180-194,-72 187-68,-37 95 141,1 0 0,-1 1 0,0-2 0,-1 1 0,1 0 0,-1-10 0,-1 16 2,0 1-1,0-1 1,1 0 0,-1 1 0,-1-1-1,1 0 1,0 1 0,0-1 0,0 0-1,0 1 1,0-1 0,-1 0 0,1 1-1,0-1 1,0 1 0,-1-1 0,1 0-1,0 1 1,-1-1 0,1 1-1,-1-1 1,1 1 0,-1-1 0,1 1-1,-1-1 1,0 0 0,0 1-8,0 0 0,0 0 0,0 0 0,0 0-1,0 0 1,0 0 0,0 0 0,0 0 0,0 0 0,0 1 0,0-1 0,0 0 0,0 1 0,0-1 0,-1 1 0,-4 2-39,1 1 1,-1-1 0,1 1-1,-6 6 1,3-2 34,1 1-1,1 0 1,-1 0 0,1 0 0,1 0-1,-8 20 1,10-23 15,-13 32 51,2 0 0,1 1-1,2 0 1,2 1 0,2 0-1,-3 43 1,8-61 21,2 0 0,0 0 0,1-1 0,2 1 0,4 22 0,-5-33-68,1-1 0,0 0 0,1 1 0,0-2 0,0 1 0,1 0 0,0-1 0,1 0 0,0 0 0,0 0 0,15 14 0,-6-13-2780,3-5 741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9:56.3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274 19 2240,'0'0'720,"5"1"3242,-5-1-3800,0 1 0,0-1 0,0 1-1,0-1 1,0 1 0,0-1-1,0 1 1,0 0 0,0-1-1,0 1 1,0-1 0,-1 1-1,1-1 1,0 1 0,0-1-1,0 1 1,-1-1 0,1 1-1,0-1 1,-1 1 0,1-1-1,0 1 1,-1-1 0,0 1 0,-12-3 3678,-3-3-4352,-25-7 558,34 9-111,-1 1-1,0 0 1,0 0-1,1 0 1,-16-1-1,16 4 2,0 0 0,1 0-1,-1 0 1,0 1 0,0 0 0,1 0-1,-1 0 1,1 1 0,0 0-1,0 1 1,-6 4 0,7-5 46,0 0 1,0 1-1,1 0 0,0 0 1,-1 0-1,1 0 0,1 1 1,-1 0-1,1-1 0,0 1 1,0 1-1,0-1 0,-2 7 1,4-10 32,1 0 0,-1 0 0,1 0 0,0-1 1,-1 1-1,1 0 0,0 0 0,0 0 0,0 0 1,1 0-1,-1 0 0,0 0 0,1 0 0,-1-1 1,1 1-1,-1 0 0,1 0 0,0 0 0,0-1 1,0 1-1,0 0 0,0-1 0,2 3 0,0-2 12,-1 0 0,1 0 0,-1-1 0,1 1 0,0 0 0,-1-1 0,1 0 0,0 0-1,0 0 1,0 0 0,0 0 0,0 0 0,7 0 0,31 1 222,-21-1-181,35 5 0,-49-5-67,0 1 0,0-1 1,0 1-1,0 1 1,-1-1-1,1 1 0,-1 0 1,0 0-1,1 1 1,4 4-1,-1-1 69,-1 1 0,0 1 0,-1-1-1,0 1 1,0 0 0,-1 1 0,0 0 0,-1 0 0,9 20 0,-11-22 79,0 1 1,0 0 0,-1 0-1,0 0 1,-1 0 0,1 0 0,-2 1-1,1-1 1,-2 0 0,1 0-1,-1 0 1,0 1 0,-3 9-1,3-18-124,1 0 0,-1 0 0,1 0-1,-1 0 1,1 0 0,-1 0-1,0 0 1,0 0 0,1 0-1,-1-1 1,0 1 0,0 0-1,0 0 1,0-1 0,0 1 0,0-1-1,0 1 1,0 0 0,0-1-1,0 0 1,0 1 0,0-1-1,0 0 1,0 0 0,-1 1-1,1-1 1,0 0 0,-1 0 0,-6 0 80,0-1 0,0 0 0,-11-2 0,-9-1 97,15 3-166,-26-4 1,27 3-28,-23-2 0,7 7 129,21-5-274,8 0-400,6-2-1223,7-1-36,1 0 1,-1-2 0,-1 1 0,15-11 0,3 2 45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39:56.7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86 9 4384,'2'-9'6847,"-10"15"-6094,3-3-677,0 0-1,1 1 1,-1-1 0,1 1 0,0 0 0,0 0 0,0 1 0,1-1 0,0 1 0,0 0-1,0 0 1,-3 6 0,1 2 16,0 1 0,1 0 0,0 0 0,2 0 0,-1 0 0,0 21 0,3-30-62,0 0 0,0 0 0,0 0 0,1 0 0,0 0 0,0 0 0,0 0 0,0 0 0,1-1 0,0 1 0,0 0 0,0-1 0,1 1 0,-1-1 0,1 0 0,0 0 0,0 0 0,1 0 0,-1-1 0,1 1 0,0-1 0,4 3 0,-2-3 62,0 0 1,0 0 0,0-1-1,0 0 1,0 0 0,1 0-1,-1-1 1,1 0 0,-1-1-1,1 1 1,0-1 0,-1 0-1,1-1 1,-1 0 0,7-1 0,-7 1-15,0 0 0,-1-1 0,1 0 0,-1 0 1,1 0-1,-1 0 0,0-1 0,0 0 0,0 0 1,-1 0-1,1-1 0,-1 0 0,0 0 0,1 0 1,-2 0-1,1 0 0,5-9 0,-7 9-19,0 0 0,0 0 1,0 0-1,0-1 0,-1 1 0,1-1 0,-1 1 1,0-1-1,-1 0 0,1 1 0,-1-1 0,0 0 0,0 1 1,0-1-1,-1 0 0,0 1 0,1-1 0,-2 1 0,1-1 1,-2-4-1,-1 2-26,0-1 1,0 1 0,0 0-1,-1 0 1,0 0 0,0 1 0,-1 0-1,0 0 1,0 0 0,0 1-1,-1 0 1,-9-6 0,12 9-44,-1-1 0,1 1 1,-1-1-1,0 2 0,0-1 1,0 0-1,0 1 0,0 0 1,0 0-1,0 1 0,-1-1 1,1 1-1,0 0 0,0 0 0,0 1 1,-1 0-1,1 0 0,0 0 1,0 0-1,-6 3 0,6-1-105,1 0 0,0 0 0,0 1 0,1-1 0,-1 1 0,1 0 0,0-1 0,0 2 0,0-1 0,0 0 0,1 0 0,-1 1 0,1 0 0,1-1 0,-3 8 0,4-11-12,-1 1 0,1-1 0,0 0 0,0 0 0,0 0 0,0 1 0,0-1 0,0 0-1,1 0 1,-1 0 0,0 0 0,1 1 0,-1-1 0,0 0 0,1 0 0,-1 0 0,1 0-1,0 0 1,-1 0 0,1 0 0,0 0 0,0 0 0,-1 0 0,1-1 0,0 1 0,0 0 0,0 0-1,0-1 1,0 1 0,0-1 0,0 1 0,2 0 0,3 1-430,0 0 0,-1-1 0,1 0 0,0 0 0,6 0 0,-9-1 307,24 5-1115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5:49.8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50 2144,'-4'-4'13639,"12"-1"-10567,13-5-2770,81-9 2220,-72 14-2187,0 2-1,48-1 0,70 10-1182,-129-5-3008,0 2 1046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40:06.7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597 237 1984,'-5'-1'6868,"-1"-11"-5054,3 1-1402,-1 1 0,-9-17 0,-3-6 118,10 20-468,-2 0 0,1 1 0,-2-1 0,0 1 0,0 1 0,-1 0 0,-12-11 0,18 18-80,0 1 0,-1-1 1,1 1-1,-1 0 1,0 0-1,1 1 0,-1-1 1,0 1-1,0 0 0,-1 1 1,1-1-1,0 1 1,-1 0-1,1 0 0,-1 1 1,1-1-1,-1 1 1,1 0-1,0 1 0,-1-1 1,1 1-1,-1 0 0,1 1 1,0-1-1,0 1 1,-1 0-1,1 0 0,1 1 1,-1 0-1,0-1 1,1 2-1,-9 6 0,-15 16 81,0 1 0,-32 43-1,8-10-31,35-40 91,1 0 0,1 1 0,0 1 0,2 0-1,1 1 1,-15 37 0,24-48-59,0-1 0,1 1-1,0 0 1,1 1 0,0-1-1,0 0 1,4 24 0,-1-20 12,1-1 0,0 1 0,1 0 0,1-1 0,0 0 0,1 0 0,1 0 0,0-1 0,1 0 0,1 0 0,0-1 1,13 15-1,-8-14 20,0 0 1,1 0-1,0-1 0,1-1 1,1-1-1,0 0 1,0-2-1,1 0 1,27 10-1,-27-12 0,1 0-1,-1-2 0,2 0 1,-1-2-1,0 0 1,1-1-1,0 0 0,-1-2 1,38-4-1,-45 1-46,0-1 0,0-1 0,0 0 0,0 0 0,-1-1 0,0-1 0,12-8 0,-18 11-13,1-1-1,-1 0 1,0 0-1,0 0 1,-1 0-1,1-1 1,-1 0-1,-1 0 1,1 0-1,-1 0 1,0 0-1,0-1 1,-1 0-1,1 1 1,-2-1-1,1 0 1,-1 0-1,0 0 1,0 0-1,-1 0 1,0 0-1,0 0 1,-1 0-1,0 0 1,0 0-1,-1 0 1,0 0-1,0 0 1,0 1-1,-1-1 1,-5-10-1,0 5-48,0 1 0,-1-1-1,-1 1 1,1 1 0,-2-1 0,1 2 0,-1-1-1,-22-12 1,30 20-1,0 0 0,-1 1 0,1-1 0,0 1 0,-1 0 0,0 0 0,1 0 0,-1 1 1,1-1-1,-1 1 0,-5 0 0,5 0 26,0 0 0,1 0 0,-1 0 0,1-1 0,-1 0 0,1 1 0,-1-1 0,1-1-1,-1 1 1,-5-3 0,3 1 44,1 5 210,156-12 15,-105 6-197,50 4 234,-48 1-47,-47-1 556,-6-6-1699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40:08.5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275 77 3488,'3'-16'6532,"-3"15"-6447,1 0 0,-1-1 0,0 1 0,1 0 0,-1-1 0,0 1 0,0 0 0,0 0 0,0-1 0,0 1 0,0 0 1,-1-1-1,1 1 0,-1-2 0,-6-27 475,1 24-349,2 7 991,1-6-976,3 5-74,-11 1 414,-12 6 218,18-5-755,-1 0 0,1 1 0,-1-1 0,1 1 0,0 0 0,0 0 0,0 1 0,0 0 0,1 0 0,-6 5 0,-15 12 41,12-11 68,-6 3 40,1 1 1,0 1-1,1 1 0,-25 30 1,41-45-177,0 1 1,0-1-1,0 1 1,0-1-1,0 1 1,0 0-1,0 0 1,1-1-1,-1 1 1,1 0-1,-1 0 1,1 0 0,0 0-1,-1 0 1,1 0-1,0-1 1,1 1-1,-1 0 1,0 0-1,0 0 1,1 0-1,0 2 1,0-2 9,0 0 0,0 0 0,1 0-1,-1 0 1,0 0 0,1-1 0,-1 1 0,1 0 0,0-1 0,0 0-1,-1 1 1,1-1 0,0 0 0,0 0 0,0 0 0,0 0 0,4 1-1,4 1 101,-1 0 0,1 0 0,0-1 0,0-1 0,0 0 0,0 0 0,1-1 0,-1 0 0,0 0 0,0-1 0,0-1 0,0 0 0,0 0 0,0-1 0,-1 0 0,12-6 0,-16 6-82,0 0 0,0 0 0,0-1-1,-1 1 1,0-1 0,0 0-1,0 0 1,0-1 0,0 1-1,-1-1 1,0 1 0,0-1 0,3-6-1,-3 2 11,0 1-1,0-1 0,-1 1 1,0-1-1,0 0 0,-1 0 1,0-16-1,-1 27-1,0 5 52,0 0 0,0 0 0,1-1 0,0 1 0,0 0 0,0 0 0,5 11-1,-4-15-63,-1 0-1,0 1 0,0-1 0,0 1 0,0 0 1,0-1-1,-1 1 0,0-1 0,1 1 1,-2 4-1,2-5-3,-1 0-1,1-1 1,0 1 0,0 0 0,0 0 0,0-1-1,1 1 1,-1-1 0,3 4 0,2 4 69,-3-6-41,0 1 0,1-1-1,-1 0 1,1 0 0,0 0 0,1 0-1,-1-1 1,1 0 0,-1 1 0,1-2 0,0 1-1,0-1 1,0 1 0,6 1 0,-7-4-3,-1 1 0,1 0 1,-1-1-1,1 0 1,-1 0-1,1 0 0,4-1 1,5 0 63,-12 1-283,-1 0 0,0 0 0,1 0-1,-1 0 1,0-1 0,1 1-1,-1 0 1,0 0 0,0-1 0,1 1-1,-1 0 1,0-1 0,0 1 0,1 0-1,-1-1 1,0 1 0,0 0 0,0-1-1,0 1 1,1 0 0,-1-1-1,0 1 1,0-1 0,0 1 0,0 0-1,0-1 1,0 1 0,0-1 0,0 1-1,0 0 1,0-1 0,0 1 0,0 0-1,-1-1 1,1 0 0,0-2-1845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42:00.9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708 17 1824,'-10'-1'8110,"9"-3"-8407,1 3 349,-1 1 1,1-1-1,0 1 0,-1 0 1,1-1-1,0 1 0,-1-1 1,1 1-1,-1 0 0,1-1 0,0 1 1,-1 0-1,1-1 0,-1 1 1,1 0-1,-1 0 0,1 0 1,-1-1-1,0 1 0,1 0 1,-1 0-1,1 0 0,-1 0 1,1 0-1,-1 0 0,1 0 1,-1 0-1,-1 1 0,-4-2 239,-5-1-105,0 1-1,0 0 1,-1 0 0,1 1 0,0 1-1,0 0 1,0 1 0,-20 4 0,-25 4 547,40-8-487,1 1-1,-1 0 0,1 1 1,0 1-1,-23 10 0,35-13-194,0-1 1,-1 1-1,1-1 0,0 1 0,0 0 1,0 0-1,0 0 0,1 1 1,-1-1-1,0 0 0,1 1 0,0 0 1,-1 0-1,1 0 0,0 0 0,1 0 1,-4 6-1,4-4 83,1 0 0,0 0 0,0 0 0,0-1 0,0 1 0,1 0 0,2 9 0,2 23 319,-5-34-388,0 1 0,0 0 0,-1 0 0,1-1 0,-1 1 0,1 0 0,-1-1 0,0 1 0,-1-1 0,1 1 0,-1-1 0,1 1 0,-1-1 0,0 0 0,-3 4 0,-5 4-8,0-1 1,0 0-1,-1 0 0,0-1 0,-15 9 1,0-2 87,-43 20 1,62-33-90,-1 1 1,-1-1-1,1-1 1,0 1-1,-1-2 1,0 1-1,-12 0 1,18-2-46,0 0-1,0 0 1,0 0 0,0-1-1,0 1 1,0-1 0,0 0 0,0 0-1,0 0 1,0 0 0,0-1-1,0 1 1,1-1 0,-1 1 0,1-1-1,-1 0 1,1 0 0,0 0-1,-1-1 1,1 1 0,0 0 0,0-1-1,-1-2 1,2 3-21,0 1 0,1 0-1,-1-1 1,0 1 0,1 0 0,-1-1 0,1 1-1,-1-1 1,1 1 0,0-1 0,0 1 0,0-1-1,-1 1 1,1-1 0,1 1 0,-1 0 0,0-1-1,0 1 1,1-1 0,-1 1 0,0-1 0,1 1-1,-1-1 1,1 1 0,0 0 0,0-1 0,-1 1-1,1 0 1,0 0 0,0 0 0,0 0 0,0 0-1,0 0 1,1 0 0,-1 0 0,0 0 0,2-1-1,-1 1 17,1-1 0,0 1 0,0-1 0,0 1 0,0 0 0,0 0-1,0 0 1,0 1 0,0-1 0,0 1 0,0-1 0,0 1 0,0 0-1,0 1 1,1-1 0,2 1 0,16 7 296,0 1-1,-1 1 0,38 24 1,-41-22-59,0-1 1,1-1-1,0-1 1,1 0-1,24 6 1,7-5-14,1-3 1,0-2 0,70-2-1,-118-3-975,16 2-1567,-7 4-4092,1 6 2650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42:03.1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344 10 1984,'-1'-2'158,"1"2"-79,0-1 0,0 1 0,0 0 0,0-1 0,0 1 0,-1-1 0,1 1 0,0 0 0,0-1 0,0 1 0,-1 0 0,1-1 0,0 1 0,0 0 0,-1 0 0,1-1 0,0 1 0,-1 0 0,1 0 0,0 0 0,-1-1-1,1 1 1,0 0 0,-1 0 0,1 0 0,0 0 0,-1 0 0,1-1 0,-1 1 0,1 0 0,0 0 0,-1 0 0,1 0 0,0 0 0,-1 0 0,0 1 0,-10-1 1155,3 0-861,-1 1 0,0 0-1,0 0 1,1 1-1,-1 0 1,1 0-1,-1 1 1,1 0 0,0 0-1,0 1 1,0 0-1,1 1 1,-14 9-1,-6 11 823,-49 57 0,65-67-988,1 1 1,1 0 0,0 1-1,1 0 1,0 1 0,2-1 0,0 1-1,1 1 1,1-1 0,-3 29-1,3 0-38,2 1 0,2-1 0,7 49-1,-5-82-76,0 0 0,1 0 0,1-1 0,0 1 0,1-1 0,0 1-1,1-2 1,14 24 0,-6-16 53,1-1 0,0 0 0,2-1 0,24 22 0,-27-27-104,0 2 0,-1 0 0,-1 1 0,-1 0 0,0 0-1,-1 1 1,0 1 0,-2 0 0,8 21 0,-4-1 91,-1 0 1,-1 1 0,5 62-1,-13-80-36,0 0-1,-3 26 1,0-36-28,-1 0 0,1 0 0,-2 0 0,0 0 0,0 0 0,-5 9 0,4-12-4,0-1-1,0 0 1,-1 0 0,0 0 0,-1-1 0,-9 10 0,-41 31 239,46-39-301,-47 28 96,33-22-362,-9 5-2256,18-13-1839,6-1 1575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42:05.4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4 597 2720,'4'1'1174,"-8"0"-674,0 0-159,8 0 1302,9 7 1781,-10-7-3223,-1 0-1,0 0 1,1 0-1,0 0 1,-1 0 0,1-1-1,-1 1 1,1-1-1,0 0 1,-1 1-1,1-1 1,0-1-1,-1 1 1,1 0-1,0-1 1,-1 1-1,1-1 1,-1 0-1,1 1 1,4-4-1,3-1 230,0 0 0,0-1 0,14-11 0,20-21 151,-44 37-566,1 1-1,-1-1 1,1 1 0,-1-1-1,1 1 1,-1 0 0,1-1-1,-1 1 1,1 0-1,-1-1 1,1 1 0,-1 0-1,1 0 1,-1 0-1,1-1 1,0 1 0,-1 0-1,1 0 1,-1 0 0,1 0-1,0 0 1,-1 0-1,1 0 1,-1 0 0,1 0-1,0 1 1,-1-1 0,1 0-1,0 0 1,0 1 19,0 0 0,0 0 0,0 0 0,-1 0 0,1 0 0,0 0 0,0 0 0,-1 0 0,1 0 0,-1 1 0,1-1 0,-1 0 0,1 2 0,1 4 101,-1 0 0,0 0 1,1 14-1,-2-19-124,4 101 1098,12-24-877,-2-18-85,-4-3 10,3-1 0,2-1 1,24 59-1,-27-83-69,-7-19-18,-1-1 0,12 20 1,-16-32-54,0 1 1,0 0 0,1-1-1,-1 1 1,0-1 0,1 1-1,-1-1 1,1 1 0,-1-1-1,0 1 1,1-1 0,-1 1-1,1-1 1,0 0-1,-1 1 1,1-1 0,-1 0-1,1 1 1,-1-1 0,1 0-1,0 0 1,-1 1 0,1-1-1,0 0 1,-1 0 0,1 0-1,0 0 1,-1 0 0,1 0-1,0 0 1,-1 0 0,1 0-1,-1-1 1,1 1-1,0 0 1,-1 0 0,1 0-1,0-1 1,-1 1 0,1 0-1,-1-1 1,1 1 0,-1-1-1,1 1 1,-1 0 0,1-1-1,0 0 1,3-3-28,0-1 0,0 0 0,-1 0 0,5-7 0,-3 3 66,8-9 23,-1-1 0,-1-1 1,8-21-1,21-65 39,-5 12-185,-9 28 55,12-27 163,-25 61-167,-1 0 1,15-66 0,0-71-19,-10 69-106,-15 90 173,7-26 32,15-41-1,-18 57-76,3-1-75,-6 16 64,-1 0 0,0-1 0,0 1 0,-1 0 0,0-1 0,1 1-1,-1-9 1,3-3 60,-3 14-68,0 1 0,0-1-1,0 1 1,0-1 0,-1 0-1,1 1 1,-1-1-1,0-4 1,0 2-219,0 7 159,0-1 139,13 10-198,-2-8 153,0-1-1,0 1 1,0-2-1,1 0 1,-1 0-1,0-1 1,17-1-1,7 0-64,44-2 192,30 0 401,-23 4-405,34 3 95,-89-3-91,57-6 1,-40 1-115,83-13 80,-124 16-121,241-9 109,-104 14-15,-89-2 8,57-5 0,-5-1-76,-31 2-32,42 1-221,380 6 490,-305-6 84,65 1 291,-236-1-343,-21 1-315,0 0 0,0 0 0,-1 0 0,1 0 0,0 0 0,-1-1 0,1 1 0,0 0 0,-1 0 0,1 0 0,0-1 0,-1 1 0,1 0 0,0-1 0,-1 1 0,1 0 0,-1-1 0,1 1 0,-1-1 0,1 1 0,-1-1 0,1 1 0,0-2 0,-13 23-17096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42:06.9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83 103 1472,'0'-15'2317,"0"7"1574,0 8-3854,0 0 1,0 0 0,0-1-1,0 1 1,0 0 0,0 0-1,0 0 1,0 0 0,0 0-1,0 0 1,0-1 0,0 1-1,0 0 1,0 0 0,0 0-1,0 0 1,0 0-1,0 0 1,-1 0 0,1-1-1,0 1 1,0 0 0,0 0-1,0 0 1,0 0 0,0 0-1,0 0 1,0 0 0,-1 0-1,1 0 1,0 0 0,0 0-1,0 0 1,0 0 0,0 0-1,0 0 1,-1 0-1,1 0 1,0 0 0,0 0-1,0 0 1,0 0 0,0 0-1,-1 0 1,1 0 0,0 0-1,0 0 1,0 0 0,0 0-1,0 0 1,0 0 0,0 0-1,-1 0 1,1 0 0,0 0-1,0 0 1,0 0-1,0 1 1,0-1 0,0 0-1,0 0 1,0 0 0,0 0-1,0 0 1,-1 0 0,1 1-1,0-1 131,-1-1 0,0 1-1,1 0 1,-1 0 0,0 0-1,1 0 1,-1 1-1,1-1 1,-1 0 0,0 0-1,1 0 1,-1 0 0,0 1-1,1-1 1,-1 0 0,1 1-1,-1-1 1,1 0 0,-1 1-1,1-1 1,-1 1-1,1-1 1,-1 0 0,1 1-1,0 0 1,-1-1 0,1 1-1,-1-1 1,1 2 0,-5 28 1507,3-9-1036,1 0-278,1-16-248,0-1-1,-1 1 0,0 0 0,1-1 0,-1 1 1,-3 7-1,1-3 110,0 0 1,1 1 0,-2 19-1,2-19-154,1 1 0,-1-1 0,-4 12 0,1-11 87,1 0-1,1 1 0,0-1 0,1 1 0,0 0 0,0 0 0,1 0 0,1 0 1,2 20-1,32 134 592,-32-160-720,0 0 0,0-1-1,1 1 1,0-1 0,0 1-1,1-1 1,5 7 0,-6-9 5,-1 1 0,1-1 1,0-1-1,0 1 0,1 0 1,-1-1-1,0 1 0,1-1 1,0 0-1,-1 0 0,7 2 1,-7-4-11,1 1 1,-1-1 0,0 0 0,0 0 0,0 0 0,1-1-1,-1 1 1,0-1 0,0 1 0,0-1 0,0 0 0,0 0-1,3-2 1,7-4 12,19-12-1,-21 11 69,2 0-93,0-2-1,-1 0 0,20-21 0,28-41 49,-60 72-56,35-49 29,-22 29 8,17-20 1,-19 26-19,-1 0 0,0 0 1,10-20-1,-15 25-9,-1 0 1,0-1-1,0 0 0,-1 1 0,-1-1 0,4-20 1,-2-26 89,11-104-90,-10 128 35,-4 27-429,-3 21-747,-7 55-13494,8-39 9990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42:07.8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135 34 2656,'-1'-1'172,"0"-5"486,8 5 955,-7 1-1501,1 0 1,-1 0-1,0 0 1,0 0-1,1-1 1,-1 1-1,0 0 1,0 0-1,1 0 1,-1 0-1,0 0 1,0 0-1,0 0 1,1-1 0,-1 1-1,0 0 1,0 0-1,0 0 1,1 0-1,-1-1 1,0 1-1,0 0 1,0 0-1,0-1 1,0 1-1,0 0 1,1 0-1,-1-1 1,0 1 0,0 0-1,0 0 1,0-1-1,0 1 1,0 0-1,0 0 1,0-1-1,0 1 1,0 0-1,0 0 1,0-1-1,0 1 1,0 0 0,0 0-1,-1-1 1,1 1-1,0 0 1,0 0-1,0-1 1,0 1-1,0 0 1,-1 0-1,1 0 1,0-1-1,0 1 1,-1 0-1,1-1 182,-1 0-1,0-1 0,1 1 0,-1 0 0,0 0 0,0 0 0,0 0 0,0 0 0,0 1 0,0-1 0,0 0 0,-1 0 0,1 0-192,0 1 0,-1 0-1,1 0 1,0-1 0,0 1-1,0 0 1,0 0-1,0 0 1,0 0 0,0 1-1,0-1 1,0 0 0,0 0-1,0 1 1,0-1 0,0 0-1,-2 1 1,1 1 65,-1 0 0,0 0 0,1 0 0,-1 0 0,1 0 1,-3 3-1,-4 6 167,0 0-1,-7 14 1,9-13-231,-2 0 56,2 1 1,0 0 0,-9 22 0,14-30-95,0 0 1,1 1 0,0-1 0,-1 1 0,2 0-1,-1-1 1,1 1 0,0 0 0,0 0 0,1-1-1,-1 1 1,3 8 0,-2-12-34,0 0-1,-1 0 1,1 0-1,0 0 1,1-1-1,-1 1 1,0 0-1,0-1 1,1 1-1,-1-1 1,1 1-1,-1-1 1,1 0-1,0 1 1,-1-1-1,1 0 1,0 0-1,0 0 1,0-1-1,0 1 1,0 0-1,0-1 1,0 1-1,3 0 1,-2-1 6,0 0 0,0 0 1,0 1-1,0-2 0,-1 1 1,1 0-1,0-1 0,0 1 1,0-1-1,0 0 0,0 0 1,-1 0-1,1 0 0,0-1 1,-1 1-1,1-1 0,3-2 1,-1-2-16,0 1 1,0-1 0,0-1 0,-1 1-1,0-1 1,0 1 0,0-1-1,-1 0 1,5-15 0,-2 1 102,-1 0 0,3-26 0,-8 44-135,1 0 0,-1 0-1,0 0 1,0 1 0,0-1 0,0 0-1,0 0 1,0 0 0,-1 0-1,0 1 1,1-1 0,-1 0 0,-2-3-1,1 9-10,1 1 0,0 0-1,-1 0 1,1 0 0,-1 7-1,2 3 125,0 0-1,0 0 0,1-1 0,1 1 0,5 21 1,-5-28-35,0-1 0,0 1 0,1 0 1,0-1-1,0 1 0,1-1 0,-1 0 0,1 0 1,6 6-1,-7-9-50,0 0 0,-1 0 0,1 0 0,0 0 0,1-1 0,-1 1 1,0-1-1,1 0 0,-1 0 0,1 0 0,0 0 0,0-1 0,-1 0 0,1 1 0,0-1 0,0-1 1,5 1-1,-6-1-878,1 0 0,-1 0 1,0-1-1,0 1 1,-1-1-1,1 0 0,0 0 1,0 0-1,0 0 0,4-3 1,10-4-2858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42:08.3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 41 4064,'-18'-4'5386,"17"4"-5186,1 0-1,0 1 1,-1-1-1,1 0 1,0 0-1,-1 0 0,1 0 1,0 1-1,-1-1 1,1 0-1,0 0 1,-1 0-1,1 0 0,0 0 1,-1 0-1,1 0 1,-1 0-1,1 0 1,0 0-1,-1 0 1,1 0-1,0 0 0,-1-1 1,1 1-1,0 0 1,-1 0-1,1 0 1,0 0-1,-1-1 0,1 1 1,0 0-1,0 0 1,-1-1-1,1 1 1,0 0-1,0 0 1,-1-1-1,1 1 0,0 0 1,0-1-1,0 1 1,-1-1-1,6 2 622,1-1 0,-1-1 0,0 1 0,8-2 0,3 0-414,43-1 767,-38 3-946,-1-1-1,1-1 1,33-8 0,-39 7-511,-1-1-1,27-1 1,-5 5-4540,-1 5-3807,-9 3 4422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42:09.2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114 1 3392,'0'0'6373,"0"12"-1381,0 4-3162,-5 28 0,-1-15-1225,-10 30-1,-2 10 19,-11 83 0,8-31-488,4-15 95,17-106-219,-1 1 1,1 0 0,0-1-1,0 1 1,0 0 0,0-1-1,0 1 1,0 0 0,0 0 0,0-1-1,0 1 1,0 0 0,0-1-1,0 1 1,1 0 0,-1 0-1,0-1 1,0 1 0,1 0-1,-1-1 1,0 1 0,1-1-1,-1 1 1,1-1 0,-1 1 0,1 0-1,0 0 1,0-1 5,1 1 1,-1-1-1,0 1 1,1-1-1,-1 0 1,0 0-1,1 1 1,-1-1-1,0 0 0,1 0 1,-1 0-1,1-1 1,1 1-1,5-2 62,1 0-1,-1-1 1,13-6-1,9-5 141,1 2-1,0 0 1,1 2 0,0 2-1,44-7 1,-69 15-112,1 0 0,0 0-1,13 3 1,12 0-4635,-28-3 2218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42:09.5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59 4480,'-5'-7'11919,"12"1"-7662,10-1-3111,9-1-1057,0 1-1,0 1 1,0 1-1,48-2 1,-46 4-817,-1 1-4208,-10 5 2083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5:56.5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58 2240,'0'0'63,"0"-1"1,0 1-1,0 0 0,0-1 1,0 1-1,0 0 0,0-1 0,0 1 1,0 0-1,0-1 0,0 1 1,1 0-1,-1 0 0,0-1 1,0 1-1,0 0 0,1-1 1,-1 1-1,0 0 0,0 0 1,1-1-1,-1 1 0,0 0 1,0 0-1,1 0 0,0-1 763,-1 1-765,-1-5 2135,1-6 1018,0 11-3192,0 0 0,0 0 0,0 0-1,0 0 1,0 0 0,0 1 0,0-1 0,0 0 0,0 0-1,-1 0 1,1 0 0,0 0 0,0 0 0,0 0-1,0 0 1,0 0 0,0 0 0,0 1 0,0-1-1,0 0 1,0 0 0,0 0 0,-1 0 0,1 0-1,0 0 1,0 0 0,0 0 0,0 0 0,0 0-1,0 0 1,0 0 0,0 0 0,-1 0 0,1 0-1,0 0 1,0 0 0,0 0 0,0 0 0,0 0-1,0 0 1,0 0 0,0 0 0,-1 0 0,1 0-1,0 0 1,0 0 0,0 0 0,0-1 0,0 1 0,0 0-1,0 0 1,0 0 0,0 0 0,0 0 0,-1 0-1,1 0 1,0 0 0,0 0 0,0 0 0,0-1-1,0 1 1,0 0 0,0 4 502,0 0-1,1 0 1,-1 0-1,1 0 1,0-1-1,2 6 1,2 16-728,-1-4 233,11 41 1,-2-13 173,1 24 77,-6-31 172,1-1 0,26 71 1,-32-105-391,-2-3 23,0-1 1,1 1 0,0 0-1,0-1 1,4 7 0,-5-9 63,13 10 534,-14-11-640,1 0 1,0 0-1,0 0 1,-1 0-1,1 0 1,0 0-1,0 0 1,0 0-1,-1 0 1,1 0 0,0 0-1,0 0 1,0-1-1,-1 1 1,1 0-1,0-1 1,0 1-1,0-1 1,14-11 492,-9 8-390,2-3-34,0-1 0,-1 0 0,0-1 0,0 1-1,-1-1 1,0 0 0,4-11 0,-6 14-90,61-119 291,12-19-18,-52 105-200,-6 11-17,17-37 0,-35 62-204,1-1 1,-1 0-1,0 1 0,0-1 0,-1 0 1,1-5-1,-1 6-1581,0 6 475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42:10.0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37 7040,'-3'3'3200,"20"-6"-2752,-7-2 1344,-2 10-1056,10-10 1600,5 5-1313,7-7 897,2 3-1088,9-5-192,4 6-384,-5-5-160,2 8-64,-7 0-32,-4 3 0,-4-3-224,-4 0 128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42:10.6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190 24 1568,'12'-8'11843,"-15"8"-10124,-2 0-1252,1 2-1,-1-1 1,1 0-1,-1 1 1,1 0-1,-1 0 1,1 0-1,-7 5 1,1-1-133,-19 10 232,1 1-1,-46 37 0,73-54-552,1 0 0,-1 1 0,0-1 0,1 1 0,-1 0 0,0-1 0,1 1 0,-1 0 0,1-1 0,-1 1 0,1 0 0,-1-1 0,1 1 0,-1 0 0,1 0 0,0 0 0,-1 0 0,1-1 0,0 1-1,0 0 1,0 0 0,0 0 0,0 0 0,0 0 0,0-1 0,0 1 0,0 0 0,0 0 0,1 1 0,-1-1 15,1 0 0,0 0 0,0 0-1,0 0 1,0 0 0,0 0 0,0 0 0,0-1-1,0 1 1,0 0 0,0-1 0,1 1 0,-1-1 0,0 1-1,0-1 1,0 1 0,1-1 0,1 0 0,4 1 30,0 0 1,0-1-1,0 0 0,0-1 1,0 1-1,0-1 1,0-1-1,0 1 1,0-1-1,-1-1 1,1 1-1,-1-1 0,1 0 1,-1 0-1,0-1 1,0 0-1,-1 0 1,1 0-1,-1-1 0,0 0 1,0 0-1,0 0 1,7-11-1,47-76 988,-45 151-390,-9-44-501,1-1 1,1 1-1,0-2 1,1 1-1,12 15 1,-19-27-241,1 0 0,-1 0 0,1 0 1,0-1-1,0 1 0,0 0 0,0-1 0,4 3 1,5-2-6044,-6-2 2705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42:12.0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269 534 2240,'5'-12'5281,"-25"12"1638,6 0-7546,2 2 1072,0 1 0,0 0-1,0 0 1,1 1 0,0 0 0,-12 7 0,7-4-71,6-3-243,1 1 0,0 0 1,0 0-1,0 1 0,0 0 0,1 0 1,0 1-1,0 0 0,1 1 1,0 0-1,-8 11 0,12-15-74,0 1-1,0 0 1,1 0 0,0 1-1,0-1 1,0 0 0,0 1-1,1 0 1,0-1-1,0 1 1,0-1 0,1 1-1,0 0 1,0 0 0,1-1-1,-1 1 1,1 0 0,0-1-1,1 1 1,-1-1-1,6 11 1,-6-13-4,1 0 0,0 1 0,0-1 0,0 0 0,0 0 0,0 0 0,1 0 0,-1 0 0,1-1 0,0 1 0,0-1 0,0 0 0,0 0 0,0 0 0,1 0 0,-1 0 0,0-1 0,1 1 0,-1-1 0,1 0 0,0 0 0,-1-1 0,1 1 0,0-1 0,0 1 0,-1-1 0,1 0 0,0-1 0,0 1 0,-1-1 0,1 1 0,5-3 0,0-1 24,0 0 1,0-1-1,-1 0 0,0 0 0,9-8 0,39-36 144,-46 39-185,16-16 116,43-56 0,-62 71-125,0 0 0,0 0 0,-1-1 0,-1 0-1,0 0 1,4-14 0,-1-4 42,5-40 0,-9 33-93,0 1 0,-2 0 0,-4-40 0,0 55 2,0 0-1,-2 0 1,-1 0 0,0 1 0,-1-1 0,-15-30 0,18 45-7,-1 0 1,1 0-1,-1 1 1,0 0-1,0 0 0,0 0 1,-1 0-1,-5-4 0,9 8 21,-1 0-1,1 0 0,-1 0 1,0 0-1,1 0 0,-1 0 1,0 0-1,0 0 0,0 0 1,1 1-1,-1-1 0,0 1 1,0 0-1,0-1 0,0 1 1,0 0-1,0 0 0,0 0 1,0 0-1,0 1 0,0-1 0,1 1 1,-1-1-1,0 1 0,0-1 1,0 1-1,0 0 0,1 0 1,-1 0-1,0 0 0,1 0 1,-3 3-1,-1 0-5,1 1 0,0 0 1,0 0-1,1 0 0,0 0 0,0 1 0,0 0 1,0-1-1,1 1 0,-2 7 0,-1 8 5,-6 37-1,7-24 63,1 1 0,2 0-1,1 0 1,1 0 0,3 0-1,0-1 1,13 45 0,2-14 297,2-2 0,59 119 0,-75-174-202,-1 0 0,2 0 0,-1-1 1,12 13-1,-15-18-229,0 0 0,1 0 0,-1 0 0,1 0 0,-1-1 0,1 0 0,0 1 0,-1-1 1,6 2-1,-6-3-286,1 1 0,-1-1 0,0 0 0,1 0 0,-1 0 0,1 0 0,-1 0 1,3-1-1,18-2-2167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42:12.4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0 153 4160,'0'0'1333,"0"3"-821,1 3 53,0-1 0,-1 1 0,2-1-1,-1 0 1,3 6 0,5 25 2254,-1 81 6749,-11-142-9203,2 0 1,0 1-1,1-1 1,5-31-1,-3 38-132,2 1-1,0 0 1,0 0 0,2 0-1,0 0 1,16-29 0,-20 43-197,-1 0 1,1 0-1,0 1 1,1-1-1,-1 0 1,0 1-1,1-1 1,-1 1 0,1 0-1,0 0 1,0 0-1,0 0 1,0 0-1,0 1 1,0-1 0,0 1-1,5-1 1,-3 1-52,0 0 0,0 1 0,0 0 0,0 0 0,0 0 1,0 1-1,-1-1 0,1 1 0,0 0 0,0 1 0,5 1 1,8 4-1167,25 12 4234,-16-7-5533,-14-6-2430,0-1-3481,-5-1 4135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42:20.2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206 392 2080,'0'0'27,"0"0"1,-1 0-1,1-1 0,0 1 1,0 0-1,0 0 1,0 0-1,-1 0 0,1-1 1,0 1-1,0 0 1,0 0-1,0 0 0,0-1 1,0 1-1,0 0 0,0 0 1,-1 0-1,1-1 1,0 1-1,0 0 0,0 0 1,0 0-1,0-1 1,0 1-1,0 0 0,0 0 1,0-1-1,0 1 0,1 0 1,-1 0-1,0 0 1,0-1-1,0 1 0,2-9 2092,-2-45 4793,-1 52-6633,0 1 0,0 0 0,0 0 0,0-1 0,0 1 0,0 0 0,0 0 0,-3-1 1,4 2-115,3 2-255,-3-1 128,1 1 1,-1-1 0,0 1-1,0-1 1,1 1 0,-1-1-1,0 1 1,0-1 0,-1 4 0,1-2 11,-1 37 473,-1 0-1,-3-1 1,-13 62-1,10-68-383,1 2 0,2-1-1,2 0 1,1 65 0,3-47 52,-2-37-136,1 0 1,1-1-1,0 1 1,1-1-1,1 0 1,0 1-1,5 14 0,-1-4 221,-2-7 587,-3-22-523,-2-12-224,5-179 209,22-130-543,-14 181-17,-9 102 209,-2-64 0,-3 62-551,1 43 568,0 1 1,0 0 0,1-1-1,-1 1 1,0 0 0,0-1-1,-1 1 1,1 0 0,0-1-1,0 1 1,0 0 0,0-1-1,0 1 1,0 0 0,0-1-1,0 1 1,-1 0 0,1 0-1,0-1 1,0 1 0,0 0-1,-1 0 1,1-1 0,-6 3-153,-5 11-12,-1 7-85,-16 40 1,-3 7 564,4-18 258,-22 39 90,39-72-321,-1 0-1,0-1 1,-16 16 0,27-31-320,0 0 0,0 0 0,0-1 0,0 1 0,0 0 0,0 0 0,0 0-1,0 0 1,0 0 0,0 0 0,-1 0 0,1 0 0,0 0 0,0 0 0,0 0 0,0 0 0,0 0 0,0-1 0,0 1 0,0 0 0,0 0 0,0 0-1,0 0 1,0 0 0,0 0 0,0 0 0,0 0 0,0 0 0,0 0 0,-1 0 0,1 0 0,0 0 0,0 0 0,0 0 0,0 0 0,0 0-1,0 0 1,0 0 0,0 0 0,0 0 0,0 0 0,0 0 0,-1 0 0,1 0 0,0 0 0,0 0 0,0 0 0,0 0 0,0 0 0,0 0 0,0 0-1,0 0 1,0 0 0,0 0 0,0 0 0,0 0 0,0 0 0,0 1 0,-1-1 0,1 0 0,0 0 0,0 0 0,1-6 196,12-18 44,18-42 47,10-51-347,24-60-20,-52 141 28,-9 24 32,0 0-1,1 1 1,0-1 0,10-15-1,-14 26 0,-1 1 0,0 0 0,0-1 0,0 1 0,0 0 0,0 0 0,1-1 0,-1 1 1,0 0-1,0 0 0,0-1 0,1 1 0,-1 0 0,0 0 0,0 0 0,1 0 0,-1-1 0,0 1 0,0 0 0,1 0 0,-1 0 0,0 0 0,1 0 0,-1 0 0,0 0 0,1 0 0,-1 0 0,0 0 0,0 0 0,1 0 0,-1 0 0,0 0 0,1 0 0,-1 0 0,0 0 0,1 0 0,-1 0 0,0 0 0,0 0 0,1 0 0,-1 1 0,0-1 0,0 0 0,1 0 0,-1 0 0,0 0 0,0 1 0,1-1 0,-1 0 0,0 0 1,0 1-1,0-1 0,1 0 0,-1 0 0,0 1 0,8 20-56,-7-17 95,33 106 25,18 54-55,-49-155 49,3 3 75,-2 0 0,1 0-1,-2 1 1,0-1-1,3 21 1,-6-32-101,-1-1-1,1 1 1,0-1-1,0 1 1,0 0-1,0-1 1,-1 1-1,1-1 1,0 1 0,0-1-1,-1 1 1,1-1-1,0 1 1,-1-1-1,1 1 1,-1-1 0,1 1-1,-1-1 1,1 0-1,-1 1 1,1-1-1,-1 0 1,1 1-1,-1-1 1,1 0 0,-1 0-1,1 0 1,-1 1-1,0-1 1,1 0-1,-1 0 1,1 0-1,-2 0 1,-24 0 185,25 0-178,-49-10 188,40 7-242,1 1 0,-1 0 0,1 1 0,-1 0-1,0 0 1,1 1 0,-14 1 0,22-1-132,1 0-1,-1 0 1,0 0-1,0 1 1,0-1 0,0 0-1,1 0 1,-1 1-1,0-1 1,0 1 0,1-1-1,-1 0 1,0 1-1,0 0 1,1-1 0,-1 1-1,1-1 1,-1 1-1,1 0 1,-1-1 0,1 1-1,-1 0 1,1-1-1,-1 1 1,1 0 0,0 0-1,-1 0 1,1-1-1,0 1 1,0 1 0,-1 1-761,2 0 0,-1 0 0,0 0 0,1-1 0,-1 1 0,1 0 0,1 4 0,6 13-2557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42:24.1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461 287 2720,'0'0'38,"0"0"0,0-1 0,0 1 0,0 0 0,0 0 0,0 0-1,0-1 1,0 1 0,0 0 0,0 0 0,0-1 0,0 1 0,0 0 0,1 0 0,-1 0 0,0 0 0,0-1 0,0 1 0,0 0 0,0 0 0,1 0-1,-1 0 1,0-1 0,0 1 0,0 0 0,0 0 0,1 0 0,-1 0 0,0 0 0,0 0 0,1 0 0,-1 0 0,0 0 0,0 0 0,0 0 0,1-1-1,-1 1 1,0 0 0,0 1 0,1-1 0,-1 0 0,0 0 0,0 0 0,0 0 0,1 0 0,-1 0 0,3 0 744,-3 0-621,0-1 0,0 1 0,0-1 0,0 1 0,0-1 1,0 1-1,0-1 0,0 1 0,0-1 0,0 1 0,0 0 0,0-1 0,0 1 0,0-1 0,-1 1 0,1-1 0,0 1 0,0 0 0,-1-1 0,-12-7 212,0 0-1,0 1 0,-1 0 0,0 2 0,0-1 0,0 2 1,-1 0-1,1 1 0,-1 0 0,0 1 0,0 0 1,0 2-1,-23 1 0,26 0-257,1 0 0,0 1-1,0 0 1,0 1 0,1 0 0,-1 0 0,1 2-1,-1-1 1,1 1 0,1 1 0,-1-1 0,1 2 0,0-1-1,0 1 1,1 1 0,-12 12 0,12-8 39,0 0 1,1 0-1,0 1 1,1 0-1,0 0 0,1 1 1,1-1-1,0 1 1,1 0-1,0 0 0,1 0 1,1 1-1,0-1 1,1 0-1,1 0 1,0 1-1,1-1 0,0 0 1,1 0-1,1 0 1,5 14-1,-5-20-66,0-1-1,0 0 1,1 0-1,0-1 1,0 1 0,0-1-1,1 0 1,0 0-1,0-1 1,1 0-1,-1 0 1,1 0 0,0-1-1,1 0 1,-1 0-1,1-1 1,-1 0-1,16 4 1,1-2 52,-1 0 0,1-1-1,0-2 1,26 0 0,-36-2-96,1-2 1,0 1 0,-1-2-1,0 0 1,1-1 0,-1 0-1,26-12 1,18-16 196,-52 28-214,0 0 0,0-1 0,-1 1 1,0-1-1,0 0 0,0 0 0,4-6 1,-7 7-24,-1 4-11,-1 0-1,0 0 0,0-1 0,1 1 1,-1 0-1,0 0 0,0-1 1,0 1-1,1 0 0,-1-1 0,0 1 1,0 0-1,0 0 0,0-1 0,0 1 1,0 0-1,0-1 0,0 1 1,1 0-1,-1-1 0,0 1 0,0 0 1,0-1-1,-1 1 0,1 0 1,0-1-1,0 1 0,0 0 0,0-1 1,0 1-1,-11 13-360,-17 19 442,21-24-24,0 1-1,-9 11 1,14-17-23,1 0 0,-1 0 0,1 0 0,-1 1 1,1-1-1,0 1 0,0-1 0,0 1 1,1-1-1,-1 1 0,1 3 0,0-5 1,0-1-1,0 1 0,0 0 0,0-1 1,0 1-1,0-1 0,1 1 0,-1-1 0,1 1 1,-1-1-1,1 1 0,-1-1 0,1 0 1,0 1-1,0-1 0,0 0 0,0 1 1,0-1-1,0 0 0,0 0 0,0 0 0,0 0 1,1 0-1,-1 0 0,0 0 0,1 0 1,-1-1-1,0 1 0,1-1 0,-1 1 1,1-1-1,-1 1 0,1-1 0,-1 0 1,1 1-1,-1-1 0,3 0 0,-1 0 14,1 0 0,-1-1 0,0 1 0,0-1 0,1 1-1,-1-1 1,0 0 0,0 0 0,0-1 0,0 1 0,0-1 0,0 1 0,0-1-1,-1 0 1,1 0 0,0 0 0,2-3 0,-2 1-38,1-1 1,-1 1-1,0-1 0,-1 0 1,1 0-1,-1 0 1,0 0-1,0 0 0,0-1 1,-1 1-1,1-1 0,-2 1 1,1-1-1,0 1 1,-1-1-1,0 1 0,0-1 1,-1 1-1,0-1 0,0 1 1,0-1-1,0 1 1,-1 0-1,0-1 0,0 1 1,-1 0-1,1 0 0,-1 0 1,-6-7-1,6 6-40,-2 1 0,1-1-1,0 1 1,-1 0 0,0 0-1,0 0 1,0 1 0,-1 0-1,-8-5 1,14 9 34,-1-1 0,0 1 0,1 0 0,-1-1 0,0 1 0,1 0 0,-1 0 0,0-1 0,0 1 0,1 0 0,-1 0 0,0 0 0,0 0 0,1 0 0,-1 0 0,0 0 0,0 0 0,1 0 0,-1 1 0,0-1 0,0 0 0,1 0 0,-1 1 0,0-1 0,1 0 0,-1 1 0,0-1 0,1 1 0,-1-1 0,1 1 0,-1-1 0,1 1 0,-1-1 0,1 1 0,-1 0 0,1-1 0,-1 1 0,1 0 0,0-1 0,-1 1 0,1 1 0,-1-1-2,1 1 0,0 0 1,0-1-1,0 1 0,0-1 1,0 1-1,0 0 0,0-1 1,1 1-1,-1-1 0,0 1 1,1-1-1,0 1 1,-1-1-1,1 1 0,0-1 1,-1 1-1,1-1 0,0 0 1,1 2-1,2 0 9,1 1 0,-1-1 0,0 0 0,1 0 0,0 0 1,0 0-1,0-1 0,0 0 0,0 0 0,0-1 0,0 1 0,1-1 0,-1 0 0,0 0 0,11-1 0,-7 1 46,0-2 0,1 1 0,-1-1 0,0-1 0,0 0 0,0 0 0,-1 0 0,1-1 0,8-5 0,20-11 37,-2-2 0,38-29 1,-47 30-88,-30 34-366,3-3 300,-4 6 98,0 2-119,0 0-1,-1 21 1,5-36 107,0 9 1,0-1-1,0 1 1,1 0 0,4 21-1,-4-31 13,1 0 0,-1-1 0,1 1-1,0 0 1,0-1 0,0 1-1,0-1 1,1 1 0,-1-1 0,1 0-1,-1 0 1,1 1 0,0-1-1,0 0 1,0 0 0,0-1 0,0 1-1,0 0 1,0-1 0,1 1-1,-1-1 1,1 0 0,-1 0 0,1 0-1,-1 0 1,1 0 0,0 0 0,2 0-1,2-1-4,-1 0 0,1 0-1,-1 0 1,1-1 0,-1 0-1,0 0 1,0-1 0,1 0-1,-1 0 1,0 0 0,0-1 0,-1 0-1,1 0 1,0 0 0,-1-1-1,5-4 1,7-6-11,0-1 0,-1 0 0,18-23 0,-23 25-97,-9 9 67,1 1 0,-1-1 0,1 1 0,0 0 0,1 0 0,3-3 0,-9 23-163,-1-4 126,-4 21 20,4-24 24,0-1 0,0 1 0,-1 16 1,3-23 12,1-1 1,0 1 0,0-1 0,0 1 0,0-1 0,0 1 0,0-1-1,1 1 1,-1-1 0,1 1 0,-1-1 0,1 1 0,0-1-1,0 0 1,0 0 0,1 1 0,-1-1 0,0 0 0,3 3 0,-2-4 3,-1 0-1,0-1 1,0 1 0,1-1 0,-1 1 0,0-1 0,1 0 0,-1 1 0,1-1 0,-1 0 0,0 0 0,1 0 0,-1 0 0,1 0 0,-1 0 0,0 0 0,1-1 0,-1 1 0,1 0 0,-1-1 0,0 1-1,2-2 1,27-14 165,-29 16-161,5-5 8,1-1 1,-1 0-1,0 0 0,0-1 0,-1 1 1,0-1-1,0 0 0,-1-1 0,7-12 1,0 0 10,88-186-96,-59 117 241,31-67-147,-62 135-60,-1 1-1,7-32 1,-15 52 16,1-2-11,-1 1 1,1 0-1,-1 0 0,0-1 1,1 1-1,-1 0 1,0 0-1,0-1 1,0 1-1,0 0 1,0-1-1,0 1 1,0 0-1,-1-1 1,1 1-1,0 0 1,-1-1-1,1 1 1,-1 0-1,0-2 1,-12 16-233,10-9 238,-8 9-5,0 1 1,1 0 0,1 1-1,0 0 1,1 0 0,0 1-1,-4 16 1,-1 9 29,-14 71 0,23-87 4,0 1 1,2 0-1,1 1 1,0-1-1,6 39 1,-5-63-5,1 1-1,-1-1 1,1 1 0,-1-1 0,1 1 0,0-1 0,0 0 0,0 1 0,0-1 0,0 0 0,1 0 0,-1 0 0,1 0 0,-1 0 0,1 0 0,0 0-1,-1-1 1,1 1 0,0-1 0,0 1 0,0-1 0,1 0 0,-1 1 0,0-1 0,0 0 0,1-1 0,-1 1 0,1 0 0,-1-1 0,0 1 0,1-1 0,-1 0-1,1 0 1,-1 0 0,1 0 0,-1 0 0,1 0 0,-1-1 0,1 1 0,2-2 0,8-2 26,0 0 0,0-1 0,0-1 0,-1 0 0,1-1 0,-1 0 0,18-16 0,-5 3 25,-2-2-1,28-31 1,-43 41-91,-8 10-105,-3 8 2,-13 26-113,3-9 163,-11 30 1,21-45 105,1 0 0,0-1-1,0 1 1,0 0 0,1 1 0,1-1 0,-1 0 0,2 10 0,-1-15-26,1 0 0,-1 1 1,1-1-1,0 0 0,1 0 1,-1 0-1,0 0 0,1 0 1,0 0-1,-1-1 0,1 1 1,0 0-1,1-1 0,-1 0 1,0 1-1,1-1 0,-1 0 1,1 0-1,0 0 0,-1-1 1,1 1-1,0-1 0,0 1 1,0-1-1,4 1 1,-1 0 28,1 0 0,0 0 0,0-1 0,0 0 0,1 0 0,-1-1 0,0 0 0,0 0 0,0-1 0,10-1 1,-14 1-9,1 0 1,-1 0-1,1-1 1,-1 1 0,0-1-1,0 0 1,0 0 0,0 0-1,0 0 1,0-1-1,0 1 1,-1-1 0,1 1-1,-1-1 1,0 0 0,3-4-1,-2 2 7,-1 0 0,1 0 0,-1 0-1,0 0 1,-1-1 0,1 1 0,-1 0 0,0-1-1,-1 1 1,1-9 0,-1 9-30,0-1-1,0 1 1,0 0 0,-1 0 0,0-1-1,0 1 1,0 0 0,-1 0 0,0 0-1,0 0 1,0 0 0,-1 1 0,-4-8 0,3 7-23,0 0 1,-1 0 0,0 1 0,0 0 0,0 0-1,0 0 1,-1 1 0,-7-4 0,11 6 19,-1-1 0,0 2 0,1-1-1,-1 0 1,0 0 0,0 1 0,1 0 0,-1-1 0,0 1 0,0 0 0,0 0-1,1 1 1,-1-1 0,0 1 0,0-1 0,0 1 0,1 0 0,-1 0 0,1 0-1,-1 0 1,-3 3 0,4-3 13,-8 7 89,10-4-39,8-1-25,1-2-45,0 0 1,-1 0-1,1-1 0,0 0 0,0-1 0,0 0 0,-1 0 1,15-4-1,70-29-79,-69 24 66,13-6 133,-21 8-64,0 1 1,23-7 0,-35 13-46,1 0 1,-1 0 0,1 0 0,-1 1 0,0-1 0,1 1-1,-1 0 1,1 1 0,-1-1 0,1 1 0,-1 0-1,0 0 1,0 0 0,6 2 0,-8-2 2,-1 1 0,1-1 0,0 0 0,-1 1 0,1-1 0,-1 1 0,0-1 0,1 1 0,-1 0 0,0 0 0,0-1 0,0 1 0,0 0 0,0 0 0,-1 0 0,1 0 0,-1 0 1,1 0-1,-1 0 0,0 0 0,1 0 0,-1 4 0,0 6-19,-1-1 1,-3 21 0,4-27 20,-4 9 59,0 0 0,0-1 0,-2 1 0,0-1 0,0 0 0,-1 0 0,-17 23 0,3-10 101,-5 7 476,26-33-629,0 0-1,0 0 0,0 0 1,0 0-1,0 0 0,0 0 1,0 0-1,0 0 0,0-1 1,0 1-1,0 0 1,0 0-1,0 0 0,0 0 1,0 0-1,0 0 0,0 0 1,0 0-1,0 0 0,0 0 1,0 0-1,0 0 0,0 0 1,0 0-1,0-1 1,-1 1-1,1 0 0,0 0 1,0 0-1,0 0 0,0 0 1,0 0-1,0 0 0,0 0 1,0 0-1,0 0 0,0 0 1,0 0-1,-1 0 1,1 0-1,0 0 0,0 0 1,0 0-1,0 0 0,0 0 1,0 0-1,0 0 0,0 0 1,0 0-1,0 0 1,0 0-1,0 0 0,-1 1 1,1-1-1,0 0 0,0 0 1,1-8 83,10-13-27,0 0 1,28-34 0,-33 47-65,0 0 0,1 1 1,0 0-1,1 1 0,-1-1 0,1 1 1,1 1-1,-1-1 0,13-4 1,-20 9-5,1 0 1,-1 1-1,0-1 1,1 1-1,-1-1 1,1 1-1,0-1 1,-1 1 0,1 0-1,-1 0 1,1 0-1,-1 0 1,1 0-1,0 0 1,-1 1-1,1-1 1,-1 0 0,1 1-1,-1-1 1,3 2-1,-2-1 1,-1 0 0,0 0-1,0 1 1,0-1-1,0 0 1,0 1 0,0-1-1,0 1 1,0-1 0,0 1-1,0-1 1,-1 1 0,1 0-1,-1-1 1,1 4 0,0 5-26,0 0 0,0 0 1,-1-1-1,-1 1 0,-1 11 1,-6 31 264,8-52-229,0 0 0,0 0 0,0 1 0,0-1 0,0 0 0,0 0 0,0 0 0,0 0-1,0 1 1,0-1 0,0 0 0,0 0 0,1 0 0,-1 0 0,0 1 0,0-1 0,0 0 0,0 0 0,0 0 0,0 0-1,0 0 1,0 0 0,1 1 0,-1-1 0,0 0 0,0 0 0,0 0 0,0 0 0,0 0 0,1 0 0,-1 0-1,0 0 1,0 0 0,0 0 0,0 0 0,1 0 0,-1 0 0,0 1 0,0-1 0,1-1 0,9-2 138,11-11 3,-12 7-106,-1-1-1,0 0 1,-1 0 0,8-11-1,9-9 104,-9 9-96,-10 13-116,-1 0 0,1 1 0,0 0 0,1 0-1,7-6 1,-13 11 60,1 0 0,-1-1 0,0 1 0,1 0 0,-1 0 0,1-1 0,-1 1 0,0 0 0,1 0 0,-1 0 0,1 0 0,-1 0 0,1 0 0,-1 0 0,0 0 0,1 0 0,-1 0 0,1 0 0,-1 0 0,1 0 0,-1 0 0,0 0 0,1 0 0,-1 0 0,1 1 0,-1-1 0,0 0 0,1 0 0,-1 0 0,1 1 0,-1-1 0,0 0 0,1 0 0,-1 1 0,0-1 0,0 0 0,1 1 0,-1-1 0,0 1 0,0-1 0,1 0 0,-1 1 0,0-1 0,0 1 0,0-1 0,0 0 0,0 1 0,0 0 0,5 26-57,-4-18 72,0 15 58,-1-20-60,0-1 1,0 0-1,0 0 1,0 0-1,0 0 1,1 0-1,0 0 1,-1 0 0,1 0-1,0 0 1,0 0-1,3 3 1,-2-2 18,0 0 0,1-1 1,0 0-1,5 6 0,-7-8-10,0 0-1,0 0 0,1-1 0,-1 1 0,0 0 0,1 0 1,-1-1-1,1 1 0,-1-1 0,0 1 0,1-1 0,-1 0 1,1 0-1,-1 1 0,1-1 0,0 0 0,1 0 1,1-1-3,0 0 1,1-1 0,-1 1-1,0-1 1,0 1 0,-1-1 0,1 0-1,0-1 1,-1 1 0,1-1-1,-1 1 1,1-1 0,-1 0 0,0 0-1,-1-1 1,1 1 0,0 0-1,-1-1 1,0 0 0,2-4 0,6-10 54,-2-1 1,11-37-1,-15 44-60,91-291 0,-82 255-88,-1 0-1,7-71 1,-17 110-408,-4 26 287,-3 28 126,-4 8 14,4-23 29,-2 39 0,10 219 366,-1-274-183,0 0 0,0 0 0,6 17 0,-8-30-135,0-1 1,0 1-1,0-1 1,1 1 0,-1-1-1,0 0 1,0 1-1,0-1 1,0 1-1,1-1 1,-1 0-1,0 1 1,1-1-1,-1 1 1,0-1-1,1 0 1,-1 0 0,0 1-1,1-1 1,-1 0-1,0 1 1,1-1-1,0 0 1,-1 0-7,1 0 0,-1 0-1,1 0 1,-1 0 0,1 0 0,-1-1 0,0 1 0,1 0 0,-1 0-1,0-1 1,1 1 0,-1 0 0,0 0 0,1-1 0,-1 1 0,0 0 0,1-1-1,-1 1 1,1-1 0,10-23 117,-4 1-52,-1-1-1,5-31 0,-8 33-122,1 0 1,1 1-1,10-24 0,-15 44 38,0 0 0,1 0 0,-1 0 0,1 0 0,-1 1 0,1-1 0,0 0 0,-1 0 0,1 0 0,0 1 0,0-1 0,-1 0 0,1 1 0,0-1 0,0 1 0,0-1 0,0 1 0,0-1 0,0 1 0,0 0 0,0-1 0,0 1 0,0 0 0,0 0 0,0 0 0,0 0 0,0 0 0,0 0 0,0 0 0,0 0 0,2 1 0,3 0 25,0 1 0,0 0 0,-1 0 0,9 4 0,-2-1 29,39 16-178,35 14 409,-27-15-4129,-28-10-4,-8-1-3947,0-1 2347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42:27.8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98 33 4160,'0'-22'2285,"0"12"2176,-6 23-1858,2 16-1628,-1 5 183,-2 49-1,15 125 1643,-10-136-2120,-20 123 0,21-193-665,-1 13 159,0 1 0,-2-1 1,0 0-1,-10 25 0,14-39-158,0-1 0,0 1 0,-1-1 0,1 0-1,0 1 1,0-1 0,-1 1 0,1-1 0,0 0 0,-1 1 0,1-1 0,0 1 0,-1-1 0,1 0 0,-1 0 0,1 1 0,0-1 0,-1 0 0,1 0 0,-1 1 0,1-1 0,-1 0 0,1 0 0,-1 0 0,1 0 0,-1 0 0,1 0 0,-1 0 0,1 0 0,-1 0 0,1 0 0,-1 0-1,1 0 1,0 0 0,-1 0 0,1 0 0,-1-1 0,1 1 0,-1 0 0,0-1 0,0 1 12,0-1 0,0 0 0,0 1 1,0-1-1,0 0 0,1 0 0,-1 0 0,0 0 0,0 0 0,1 0 0,-1 0 0,1 0 0,-1 0 0,1 0 1,-1-2-1,-1-4 13,2 0 0,-1 1 1,1-1-1,0 0 1,0 1-1,0-1 0,1 0 1,0 1-1,1-1 0,0 1 1,-1-1-1,7-11 1,-2 7-35,0 0 1,0 0 0,2 1-1,-1 0 1,1 0 0,10-9 0,-10 12 14,0 1 1,0-1 0,0 2 0,1-1 0,0 1 0,0 0-1,0 1 1,15-5 0,-10 4-60,0 2 0,0 0 0,0 0 0,1 2 1,19-1-1,-29 2 11,0 0 0,1 1 0,-1 0 0,0 0 0,0 0 1,0 1-1,0-1 0,0 1 0,0 1 0,0-1 0,8 6 1,-10-6 32,-1 0 0,1 0 0,-1 0 0,1 1 0,-1-1 0,0 1 1,0-1-1,0 1 0,0 0 0,0-1 0,-1 1 0,0 0 0,1 0 1,-1 0-1,0 1 0,0-1 0,-1 0 0,1 0 0,0 1 0,-1 3 1,0 4 75,-1 0 1,0 0-1,-1 0 1,0 0 0,0 0-1,-1-1 1,-1 1 0,-6 13-1,8-19-54,-1 0 0,0 0 0,0-1-1,0 1 1,0-1 0,0 0 0,-1 0-1,0 0 1,0-1 0,0 1 0,0-1-1,-1 0 1,1 0 0,-1 0 0,0-1 0,0 0-1,0 0 1,0 0 0,-9 2 0,4-2-15,0-1 0,-1 0 0,1-1 0,0 0 0,-1 0 0,1-1 0,0 0 0,0-1 0,-1-1 1,1 1-1,0-1 0,1-1 0,-14-6 0,16 4-129,13 6 85,8 1 68,29-7-33,1-1-1,-2-2 1,1-2-1,-1-2 0,68-30 1,-73 25 72,77-32-10,-78 38-46,-1-2 1,48-26-1,-97 41-90,0 1-1,-15 3 1,21-2 104,1 1-1,-1-1 1,1 1 0,-1 0-1,-11 10 1,2-2 66,3-2 36,1 0 0,0 1 0,0 0 0,2 1 0,-16 20 0,21-26-84,2 1 0,-1 1 0,1-1-1,0 1 1,0 0 0,1-1 0,0 2 0,1-1 0,0 0 0,0 0 0,1 1 0,-1 14 0,2-20-8,0 1 1,0-1-1,1 1 1,-1-1 0,1 0-1,0 1 1,2 4 0,-3-7-32,1 0 1,-1 0 0,1 0 0,-1 0-1,1-1 1,-1 1 0,1 0-1,0 0 1,-1-1 0,1 1 0,0 0-1,-1-1 1,1 1 0,0 0-1,0-1 1,0 1 0,0-1 0,0 0-1,0 1 1,0-1 0,0 0-1,-1 1 1,1-1 0,0 0 0,0 0-1,0 0 1,0 0 0,0 0-1,0 0 1,2 0 0,1-1 22,0 0 0,0-1 0,0 1 1,0-1-1,0 0 0,-1 0 0,1 0 0,0 0 0,-1-1 1,0 1-1,4-4 0,5-6 7,15-20 0,-7 9-24,79-97 7,-89 109 13,0-1-1,0 0 1,-1-1-1,13-23 0,-22 36-44,0 0 0,-1 0 0,1 0 0,0 0 0,0 0 0,0 0 0,-1 0 0,1 0-1,0 0 1,0 0 0,0 0 0,-1 0 0,1 0 0,0 0 0,0 0 0,0 0 0,-1 0 0,1 0-1,0 0 1,0 0 0,0 0 0,-1 0 0,1 0 0,0 0 0,0 0 0,0-1 0,-1 1-1,1 0 1,0 0 0,0 0 0,0 0 0,0-1 0,0 1 0,0 0 0,-1 0 0,1 0-1,0 0 1,0-1 0,0 1 0,0 0 0,0 0 0,0 0 0,0-1 0,0 1 0,0 0-1,0 0 1,0 0 0,0-1 0,0 1 0,0 0 0,0 0 0,0-1 0,0 1 0,0 0-1,0 0 1,0 0 0,0-1 0,0 1 0,0 0 0,1 0 0,-1 0 0,0 0 0,0-1 0,-15 10-181,12-5 184,0 1 0,0 0 0,1 0 0,-1 0 0,1 0 0,0 1 0,1-1 0,-1 1 0,1-1-1,0 1 1,0-1 0,1 1 0,0-1 0,0 1 0,0 0 0,1-1 0,-1 1 0,1-1 0,1 1-1,-1-1 1,1 0 0,0 1 0,0-1 0,0 0 0,1 0 0,5 8 0,-5-8 7,0-1 1,0 1 0,1-1-1,-1 1 1,1-1 0,0 0-1,1 0 1,-1-1 0,0 1-1,1-1 1,0 0 0,0 0-1,0-1 1,0 0 0,0 1-1,1-1 1,-1-1 0,1 1-1,-1-1 1,1 0 0,-1-1-1,1 1 1,0-1 0,-1 0-1,1 0 1,7-2-1,-3-1 25,0 0 0,-1-1 0,1 0 0,-1-1 0,0 0 0,0 0 0,0-1 0,-1 0 0,13-12 0,5-8 16,31-40 0,-46 53-32,-1-1 18,18-29 0,-28 42-44,1 0-1,-1 0 1,0 0 0,1 0 0,-1 0 0,0 0 0,1 0-1,-1-1 1,0 1 0,0 0 0,0-1 0,0 1 7,0 1 0,0-1 0,0 1 0,0-1 0,0 1 0,0-1 0,0 1 0,0-1 0,1 1 0,-1 0 0,0-1 0,0 1 0,0-1 0,1 1 0,-1 0 0,0-1 0,0 1 0,1-1 0,-1 1 0,0 0 0,1-1 0,-1 1 0,0 0 0,1 0 0,-1-1 0,1 1 0,-1 0 0,0 0 0,1-1 0,-1 1 0,1 0 0,-1 0 0,1 0 0,-1 0 0,1 0 0,-1 0 0,1 0 0,11-2-20,0 2 1,-1-1-1,1 2 1,23 2-1,-28-2-28,-2-1 23,0 1 0,1 0 1,-1 0-1,0 0 0,0 1 0,0-1 0,7 5 1,-10-5 26,-1 0 0,0 0 0,0 0 0,0 0 0,0 0 0,1 0 0,-1 0 1,-1 0-1,1 0 0,0 1 0,0-1 0,0 0 0,-1 1 0,1-1 0,0 0 0,-1 1 1,0-1-1,1 1 0,-1-1 0,0 1 0,0-1 0,1 1 0,-1-1 0,0 1 0,-1-1 1,1 1-1,0-1 0,0 1 0,-1-1 0,1 1 0,-1 1 0,-17 48 44,12-37-13,1 1 0,0 0 0,1 0 0,1 0-1,-3 31 1,6-45-25,0-1 0,0 0-1,0 1 1,0-1 0,-1 1-1,2-1 1,-1 1 0,0-1-1,0 1 1,0-1 0,0 0 0,0 1-1,0-1 1,0 1 0,0-1-1,1 0 1,-1 1 0,0-1-1,0 1 1,1-1 0,-1 0-1,0 1 1,0-1 0,1 0 0,-1 1-1,0-1 1,1 0 0,-1 0-1,0 1 1,1-1 0,-1 0-1,1 0 1,-1 0 0,1 1-1,-1-1 1,0 0 0,1 0 0,-1 0-1,1 0 1,-1 0 0,1 0-1,-1 0 1,0 0 0,2 0-1,-1-1 16,1 1 0,0-1 0,0 1 0,0-1 0,-1 0 0,1 0 0,0 0 0,2-1 0,69-59 191,20-14-290,-52 47 225,-6 6-176,51-45 0,-82 64 21,0-1 0,0 1 0,0 1 0,0-1 1,1 0-1,-1 1 0,1 0 0,7-3 0,-10 5-4,0-1 1,0 1-1,0-1 0,0 1 0,0 0 0,1 0 0,-1 0 1,0 0-1,0 0 0,0 0 0,0 1 0,0-1 1,0 1-1,0-1 0,0 1 0,0 0 0,0 0 0,0 0 1,0 0-1,-1 0 0,1 0 0,0 0 0,1 2 0,-1 0 11,0-1 0,0 1 0,0-1 0,0 1-1,0 0 1,-1 0 0,0 0 0,1 0 0,-1 0-1,0 0 1,0 0 0,-1 0 0,1 3 0,0 1 8,-1-1 1,0 1-1,0 0 1,0-1-1,-3 11 0,2-13 7,1 0 0,0 1 0,0-1 0,1 8 0,0 5-66,-1-15 63,0 0 0,0-1-1,1 1 1,-1 0 0,1 0-1,-1 0 1,1-1-1,0 1 1,0 0 0,0-1-1,0 1 1,0-1-1,0 1 1,0-1 0,0 1-1,1-1 1,-1 0-1,0 0 1,1 0 0,-1 0-1,1 0 1,0 0-1,-1 0 1,1 0 0,0 0-1,-1-1 1,1 1-1,0-1 1,0 1 0,-1-1-1,1 0 1,0 1-1,0-1 1,0 0 0,0 0-1,0-1 1,-1 1-1,1 0 1,0-1 0,0 1-1,0-1 1,-1 1-1,1-1 1,0 0 0,-1 0-1,3-1 1,15-11 51,-2 0 1,1-2-1,-2 0 1,0-1 0,19-23-1,0-4-443,-29 37 317,-8 16-110,-3 9 90,4-2 138,1-9-60,-1 1 1,3 14 0,-2-21 7,1 1 0,-1-1 1,1 1-1,0-1 0,0 0 1,-1 1-1,2-1 0,-1 0 1,0 0-1,0 1 0,1-1 1,-1 0-1,4 3 1,0-2 25,-1 1 0,1-1 0,0 0 0,0 0 0,0-1 0,0 1 0,1-1 0,-1-1 1,1 1-1,-1-1 0,1 1 0,-1-2 0,1 1 0,0-1 0,0 1 0,6-2 1,11-1 26,1-1 0,36-10 0,-44 9-44,12-4 60,-1-1 0,42-21-1,-60 26-68,0 0 0,0-1 0,-1 0 1,0-1-1,0 0 0,0 0 0,-1-1 0,0 0 0,0 0 0,-1-1 0,8-11 0,-13 18-2,0 0 0,0-1-1,0 1 1,0 0 0,-1-1-1,1 1 1,-1-1 0,1 1-1,-1-1 1,1 1-1,-1-1 1,0 1 0,0-1-1,0 0 1,0 1 0,0-1-1,0 1 1,0-1 0,0 1-1,-1-1 1,0-2-1,1 3-6,-1 0-1,0 1 0,1-1 1,-1 0-1,0 0 0,0 0 1,0 1-1,0-1 0,0 1 1,0-1-1,0 0 0,0 1 1,0 0-1,0-1 0,0 1 0,0 0 1,0-1-1,0 1 0,0 0 1,0 0-1,0 0 0,-1 0 1,1 0-1,0 0 0,0 0 1,0 0-1,0 0 0,-2 1 0,-8 2-5,0 1 0,0 0-1,0 0 1,0 1 0,-11 7-1,7-3-45,13-8 56,0 0-1,0 0 1,-1 1-1,2-1 1,-1 1-1,0 0 1,0-1-1,0 1 1,1 0-1,-1 0 1,1 0-1,-1 0 1,1 0-1,0 0 1,0 1-1,0-1 1,-1 3-1,2-3 6,0 0 0,-1 0 0,1 0 0,0 0 0,0 0 0,1 0 0,-1 0-1,0 0 1,0 0 0,1-1 0,0 1 0,-1 0 0,1 0 0,0 0 0,0-1-1,0 1 1,0 0 0,0-1 0,0 1 0,0-1 0,0 1 0,1-1 0,2 3-1,2 1 21,0-1 0,0 1 0,1-1 0,-1 0 0,1 0 0,0-1 0,10 4-1,-13-6 2,0 0-1,1 0 0,-1 0 1,1 0-1,-1-1 0,1 0 1,0 0-1,-1 0 0,1 0 1,-1-1-1,1 0 0,-1 0 0,6-2 1,13-7 73,0-1 1,27-19 0,-13 9-237,-20 9 112,-16 10 20,1 1 1,0-1-1,0 1 0,0-1 1,1 1-1,-1 0 0,0 0 0,0 0 1,1 0-1,-1 0 0,0 0 1,6 0-1,-8 1 6,1 0 0,0 1 0,0-1 0,0 0 0,0 1 1,-1-1-1,1 1 0,0-1 0,0 1 0,-1-1 0,1 1 0,0 0 1,-1-1-1,1 1 0,-1 0 0,2 1 0,9 15 19,-7-11-89,6 7 118,1 0 0,0-1 0,1 0 1,0-1-1,1 0 0,0-1 0,1 0 0,0-1 1,21 9-1,-22-12-79,1-1 1,27 6 0,-18-5-1534,-15-5-4013,-14-5 1506,2 3 1303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42:28.1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69 32 5888,'-40'-23'2688,"25"18"-2336,7 1 1472,8 8-1056,-5-4-32,10 0-1152,3 5 224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42:29.4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6 422 3136,'0'0'65,"-1"0"-1,1 0 1,0 0-1,0 0 1,0 0 0,-1 0-1,1 0 1,0 0 0,0-1-1,0 1 1,-1 0-1,1 0 1,0 0 0,0 0-1,0 0 1,-1 0 0,1 0-1,0-1 1,0 1 0,0 0-1,0 0 1,0 0-1,-1 0 1,1-1 0,0 1-1,0 0 1,0 0 0,0 0-1,0-1 1,0 1 0,0 0-1,0-2 1055,0 5 1192,24-10 2964,-16 3-4916,0 0-1,-1-1 1,1 0-1,-1 0 1,0-1 0,0 0-1,-1 0 1,1-1 0,7-11-1,10-8 248,0-1-176,-1-2 0,-2 0 0,-1-2 1,-1 0-1,26-58 0,-39 77-368,-2 4-17,0 1 0,-1 0 1,0-1-1,0 0 0,-1 0 0,3-14 1,-5 21-48,0 1 0,0 0 0,0 0 0,0 0 0,0 0 1,0 0-1,0 0 0,0 0 0,0 0 0,0 0 0,0 0 0,0 0 0,0 0 1,0 0-1,0 0 0,0-1 0,0 1 0,0 0 0,0 0 0,0 0 1,0 0-1,0 0 0,0 0 0,0 0 0,0 0 0,0 0 0,0 0 1,0 0-1,0 0 0,0 0 0,0 0 0,0 0 0,0-1 0,0 1 0,0 0 1,0 0-1,0 0 0,0 0 0,0 0 0,-1 0 0,1 0 0,0 0 1,0 0-1,0 0 0,0 0 0,0 0 0,0 0 0,0 0 0,0 0 1,0 0-1,0 0 0,0 0 0,0 0 0,0 0 0,0 0 0,-1 0 0,1 0 1,0 0-1,0 0 0,0 0 0,0 0 0,0 0 0,0 0 0,0 0 1,0 0-1,0 0 0,0 0 0,0 0 0,0 1 0,-6 5-15,-3 14 74,0 5 127,2 0-1,-6 42 1,12-56-112,0-1 0,0 0-1,1 1 1,1-1 0,0 0 0,0 1 0,1-1 0,0 0-1,7 18 1,-7-24-22,0-1 1,0 1-1,0-1 0,1 1 0,-1-1 0,1 0 0,0 1 1,0-2-1,1 1 0,-1 0 0,0-1 0,1 1 0,6 2 1,-5-2 35,0-1-1,0 0 1,0 0 0,0-1 0,0 1 0,0-1 0,0-1 0,0 1 0,1-1 0,9 0 0,-8 0-45,0-1-1,0 0 0,0-1 0,0 0 1,0 0-1,-1 0 0,1-1 1,0 0-1,-1 0 0,0-1 1,0 1-1,0-1 0,0-1 0,-1 1 1,1-1-1,-1 0 0,7-9 1,4-11 90,-1 0 1,17-43 0,13-21-367,-45 89 232,0 0 1,0 0 0,0-1 0,0 1 0,0 0 0,0 0-1,0 0 1,0 0 0,0 0 0,0 0 0,1 0 0,-1 0 0,0-1-1,0 1 1,0 0 0,0 0 0,0 0 0,0 0 0,0 0-1,0 0 1,0 0 0,0 0 0,0 0 0,0 0 0,1 0-1,-1 0 1,0 0 0,0 0 0,0-1 0,0 1 0,0 0 0,0 0-1,0 0 1,0 0 0,1 0 0,-1 0 0,0 0 0,0 0-1,0 0 1,0 0 0,0 0 0,0 0 0,0 0 0,0 1-1,1-1 1,-1 0 0,0 0 0,0 0 0,0 0 0,0 0 0,0 0-1,0 0 1,0 0 0,0 0 0,0 0 0,0 0 0,0 0-1,1 0 1,-1 1 0,2 9-84,-1 16-13,-5 73 243,2-82-144,0-1 0,0 1 0,-2-1 0,0 1 0,-12 28 0,14-40 16,0-1-1,0 0 1,-1 1 0,1-1 0,-1 0 0,0 0-1,0 0 1,-1-1 0,1 1 0,-7 4 0,8-7-4,0 1 0,0-1-1,0 1 1,-1-1 0,1 0 0,-1 0 0,1 0 0,-1 0 0,1 0 0,-1-1 0,1 1 0,-1-1 0,0 1 0,1-1 0,-1 0 0,0 0 0,1 0 0,-1-1 0,1 1 0,-1-1 0,-4-1 0,5 1-22,0 1 13,-1-1 1,1 0-1,0 0 1,0 0-1,-1 0 1,1 0-1,0 0 1,-2-2 0,7 1 3,0 1 0,0-1 0,1 1 0,-1 0 0,0 0 0,1 0 0,-1 1 0,1-1 0,-1 1 0,5 0 0,3-1-79,25-3 15,56 3-1,-49 1-712,-34 0-1452,0-1 1,14-3 0,-11 2-2352,-2 1 1837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42:29.8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54 35 3968,'-45'-20'1824,"37"13"-1600,8-1 256,5 8-320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5:57.1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313 1 4384,'0'0'1994,"-6"0"614,-2 1-2147,-1 0 0,1 1-1,-1 0 1,1 1-1,0 0 1,-8 4-1,-8 2 28,-14 7 414,0 1-1,-65 41 0,97-54-771,0 1-1,1-1 1,-8 9-1,12-12-83,0-1 0,1 1 0,-1 0 0,1 0 1,-1-1-1,0 1 0,1 0 0,0 0 0,-1 0 0,1 0 0,0 0 0,-1 0 0,1 0 0,0 2 0,0-3 6,0 1-1,0-1 0,1 1 0,-1-1 0,0 1 0,0-1 1,1 1-1,-1-1 0,0 0 0,1 1 0,-1-1 1,1 1-1,-1-1 0,1 0 0,-1 1 0,0-1 0,1 0 1,-1 1-1,1-1 0,-1 0 0,1 0 0,0 0 0,-1 1 1,1-1-1,-1 0 0,1 0 0,-1 0 0,2 0 0,4 1 61,-1-1-1,1 0 1,0 0-1,0 0 0,-1-1 1,1 0-1,0 0 0,-1 0 1,1-1-1,9-3 0,6-5-67,28-16 0,-17 7-23,-28 17-18,-1 0 0,1 0 0,0 1 1,0-1-1,0 1 0,0 0 0,1 0 0,-1 0 1,0 0-1,0 1 0,1 0 0,-1 0 0,0 0 1,0 0-1,1 1 0,-1-1 0,0 1 0,0 0 1,0 1-1,0-1 0,0 1 0,0-1 0,0 1 1,0 1-1,-1-1 0,1 0 0,-1 1 0,0-1 1,4 4-1,1 2-43,36 27 393,-39-32-461,0 0 0,0 0 0,0 0 1,1-1-1,0 0 0,-1 0 0,9 1 0,-1 1-532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42:32.0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181 130 4480,'0'-1'211,"-1"0"0,1 0 0,-1 0 1,1 0-1,-1 1 0,1-1 0,0 0 0,0 0 1,-1 0-1,1 0 0,0 0 0,0 0 0,0 0 1,0 0-1,0 0 0,0 0 0,0 0 0,1 0 1,-1 0-1,0 0 0,0 0 0,1 0 0,-1 0 1,1-1-1,2-19 3719,18-14-1266,-18 31-2504,-1 1-1,1 0 1,0 0 0,-1 0 0,1 0-1,1 1 1,-1-1 0,5-2-1,-5 3-100,0 1-1,0 0 1,1-1-1,-1 1 0,0 1 1,1-1-1,-1 0 1,0 1-1,1 0 0,-1-1 1,1 2-1,-1-1 1,5 1-1,-6-1-44,0 1 0,0 0 0,0 0 0,0 0 0,-1 0 1,1 0-1,0 0 0,-1 0 0,1 0 0,-1 1 0,1-1 0,-1 1 0,0-1 0,1 1 0,-1 0 0,0-1 1,0 1-1,0 0 0,0 0 0,-1-1 0,1 1 0,0 0 0,-1 0 0,0 0 0,1 2 0,1 12 137,-1 0-1,-1 0 0,-1 0 0,0-1 0,-1 1 0,-7 28 0,6-29-30,-2 0 0,0 0-1,-1-1 1,-14 25 0,-37 48 569,25-41-308,30-42-343,1-4-14,0 1 1,1 0-1,-1-1 1,1 1-1,-1 0 1,1 0-1,-1-1 1,1 1-1,-1 0 1,1 0-1,0 0 1,-1 0-1,1 0 1,0 0-1,0-1 1,0 3-1,1-3 2,0 1 0,0 0 0,0 0 0,0-1 0,1 1 0,-1-1 0,0 1 0,1-1 0,-1 0 0,0 1 0,1-1 0,0 0 0,-1 0-23,32 6 36,-18-3-63,0 0 0,1 1-1,14 5 1,-26-7 24,0-1 1,-1 1-1,0 0 0,1 0 0,-1 0 1,0 0-1,0 0 0,0 1 0,0-1 1,-1 1-1,1 0 0,-1 0 0,1 0 1,-1 0-1,0 0 0,0 0 0,2 7 1,-3-7 12,-1 0 0,1 0 0,-1 0 1,0-1-1,0 1 0,0 0 0,0 0 1,0 0-1,-1 0 0,1 0 0,-1 0 1,0 0-1,0 0 0,0-1 0,0 1 1,0 0-1,-1-1 0,1 1 0,-1-1 1,0 1-1,-2 2 0,-1 1 38,0 0 1,0-1-1,-1 0 0,0 1 1,0-2-1,-12 8 0,10-8-46,1-1 0,-1 0-1,0 0 1,0-1-1,0 1 1,-1-2 0,1 1-1,-10-1 1,-10 0 162,-31-4 1,43 2-107,3 0-5,1-2 0,-1 1 0,1-2 0,0 0 0,-19-8 0,31 12-55,-1 0 0,1 0 0,0 0 0,0 0 0,-1 0 0,1 0 0,0 0 0,0-1 0,-1 1 0,1 0 0,0 0 0,-1 0 0,1 0 0,0 0 0,0-1 0,0 1 0,-1 0 0,1 0 0,0 0 0,0-1 0,0 1 0,-1 0 0,1 0 0,0-1 0,0 1 0,0 0 1,0 0-1,0-1 0,0 1 0,0 0 0,0-1 0,0 1 0,-1 0 0,1 0 0,0-1 0,0 1 0,0 0 0,1-1 0,-1 1 0,11-7-41,22-1 27,-32 8 30,79-13 57,-38 8-4,71-20-1,-95 20-18,231-83 155,-224 76-173,0 0 0,-1-1 1,0-2-1,-1 0 0,-1-1 0,-1-2 1,31-31-1,-44 40-23,-1-1-1,0 1 1,-1-1-1,0 0 1,0 0 0,-1-1-1,0 0 1,-1 0 0,-1 0-1,4-15 1,-6 18-27,0 0 0,0 0 0,0 0 0,-1 0 0,-1 0 0,1-1 0,-1 1 0,0 0 0,-1 0 0,0 0 0,0 0 0,-1 1 0,0-1 0,-8-14 0,8 18-7,1 0 0,-1 0 0,0 1 0,0-1 0,0 1 0,-1-1 0,1 1 0,-1 0 0,0 0 0,0 1 0,0-1 0,0 1 1,0 0-1,0 0 0,-7-2 0,9 3 13,-1 1-1,0-1 1,0 1 0,0 0 0,0 0 0,0 0 0,0 0 0,0 1 0,0-1-1,0 1 1,0 0 0,0 0 0,0 0 0,1 0 0,-1 0 0,0 0-1,1 1 1,-1-1 0,1 1 0,-1 0 0,1 0 0,0 0 0,0 0-1,-4 4 1,0 2 6,0 0 0,0 1-1,1-1 1,0 1 0,0 0-1,1 1 1,0-1 0,1 1-1,0 0 1,0-1 0,1 1-1,1 0 1,-1 1 0,2-1-1,-1 0 1,2 0 0,-1 0-1,1 0 1,1 0 0,0 0-1,0 0 1,1 0 0,0 0-1,1-1 1,0 1 0,0-1-1,8 11 1,-6-11 39,1-1 1,-1 0-1,2 0 1,-1 0-1,1-1 1,0-1-1,1 1 1,-1-1-1,1-1 1,1 1-1,18 7 1,-23-12 1,1 1 0,-1 0 0,1-1-1,-1 0 1,1 0 0,-1-1 0,1 0 0,0 0 0,-1 0 0,1 0-1,0-1 1,-1 0 0,1 0 0,-1-1 0,1 1 0,-1-1 0,0-1-1,0 1 1,0-1 0,0 1 0,0-1 0,0-1 0,7-7 0,-4 4-18,-1-1-1,-1 0 1,1 0 0,-1 0 0,-1-1 0,7-13 0,22-61 139,-24 56-141,21-63-64,-29 86 49,-1 1 1,1-1-1,0 1 0,0-1 0,0 1 0,0 0 0,1 0 1,-1 0-1,1 0 0,0 0 0,-1 1 0,1-1 1,1 1-1,-1 0 0,0 0 0,4-2 0,-5 3 0,0 0 0,0 1 0,0-1 0,0 0 0,0 1-1,0-1 1,0 1 0,0 0 0,0 0 0,0-1 0,0 2 0,1-1 0,-1 0-1,0 0 1,0 1 0,0-1 0,0 1 0,0-1 0,0 1 0,0 0 0,0 0-1,0 0 1,0 0 0,-1 0 0,1 0 0,0 0 0,-1 1 0,1-1 0,-1 1-1,1-1 1,1 4 0,0-1 7,0 1 0,-1 0-1,1 0 1,-1 0 0,0 0-1,0 0 1,-1 1 0,0-1-1,0 0 1,0 1 0,0 6-1,0 10 57,-4 33-1,1-38-52,-11 69 433,8-64-219,1 0 0,-1 36 1,5-57-213,0 0 1,0 0 0,0 0 0,0-1 0,0 1 0,0 0-1,1 0 1,-1 0 0,0-1 0,0 1 0,1 0 0,-1 0-1,1-1 1,-1 1 0,1 0 0,-1-1 0,1 1 0,-1-1 0,1 1-1,-1 0 1,1-1 0,0 1 0,-1-1 0,1 0 0,0 1-1,-1-1 1,1 1 0,0-1 0,0 0 0,-1 0 0,1 1 0,0-1-1,0 0 1,0 0 0,-1 0 0,1 0 0,0 0 0,0 0-1,0 0 1,1 0 0,5-1 90,-1 0 0,1 0 0,-1-1-1,7-2 1,-7 2-124,9-3 43,1-1 0,-1-1 0,-1 0 0,1-1 0,16-13 0,-2 0 39,34-34-1,-38 30-62,-2-1-1,36-49 0,-55 69-23,-4 5 16,1 0 1,-1 0-1,1 0 1,0 0-1,-1 0 1,1 0-1,0 0 1,0 0-1,0 0 1,0 1 0,0-1-1,0 0 1,1 0-1,-2 1-1,1 0 0,-1 0 0,0 1 0,0-1 0,1 0 0,-1 0 0,0 1 0,0-1-1,1 0 1,-1 0 0,0 1 0,0-1 0,1 0 0,-1 1 0,0-1 0,0 0 0,0 1 0,0-1 0,0 0 0,0 1 0,1-1 0,-1 0-1,0 1 1,0-1 0,0 0 0,0 1 0,-1 17 15,-6 33 0,5-41-6,0 1 0,0-1 0,1 0 0,1 0 0,-1 1 0,2-1 0,0 0 0,0 1 0,5 17 0,-4-22 10,0 0 0,1 0 0,0 0 0,1 0 0,-1-1 0,1 1 0,0-1 1,0 0-1,1 0 0,-1 0 0,1-1 0,8 6 0,-10-8 14,0 0-1,0 0 1,0-1 0,0 1 0,0-1-1,0 0 1,1 0 0,-1 0 0,0 0-1,1-1 1,-1 1 0,0-1 0,1 0-1,-1 0 1,0 0 0,1 0 0,-1-1-1,0 0 1,1 1 0,-1-1 0,0 0-1,0 0 1,0-1 0,0 1 0,5-4-1,-3 3-3,-1-1-1,-1 0 1,1 0-1,0-1 1,-1 1-1,0-1 1,1 0-1,-2 1 1,1-1-1,0-1 1,2-3-1,-3 2 23,0-1-1,1 1 1,-2-1 0,1 1-1,-1-1 1,0 1-1,0-1 1,-1-8-1,0-1-70,-5-31 1,4 40 22,0 0 0,-1 0 1,0 0-1,-1 0 1,0 1-1,0-1 1,-5-8-1,2 6-7,-1 1-1,1 0 1,-1 0-1,-1 1 1,-15-13-1,20 17-5,-1 1-1,0-1 0,-1 0 0,1 1 0,0 0 0,-1 0 0,1 1 0,-1-1 0,1 1 0,-1 0 0,0 0 0,0 0 1,0 1-1,1 0 0,-9 0 0,3 1-32,7-1 70,0 0 0,0 1 0,0-1 0,0 0 0,0 1 0,0 0 0,0-1 0,0 1 0,0 1 0,0-1 0,1 0-1,-1 1 1,0-1 0,1 1 0,-4 3 0,5-5-18,1 1-1,0-1 0,0 0 0,0 1 1,-1-1-1,1 1 0,0-1 0,0 1 0,0 0 1,0-1-1,0 1 0,0-1 0,0 1 1,0-1-1,0 1 0,0-1 0,0 1 0,0-1 1,0 1-1,1-1 0,-1 1 0,0-1 1,0 1-1,0-1 0,1 1 0,-1-1 0,0 0 1,1 1-1,-1-1 0,0 1 0,1-1 0,-1 0 1,1 1-1,-1-1 0,0 0 0,1 1 1,-1-1-1,1 0 0,0 0 0,24 13-85,-18-10 80,6 2 43,1 0 1,0-1-1,0-1 0,1 0 1,27 1-1,76-4 242,-113 0-273,128-11-279,-76 2-4433,-17 4 1635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42:33.7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24 2496,'0'0'161,"1"-1"0,-1 0 0,0 0 0,0 0 0,0 1 0,0-1 0,1 0 1,-1 0-1,0 1 0,1-1 0,-1 0 0,1 0 0,-1 1 0,1-1 0,-1 0 0,1 1 0,-1-1 0,1 1 0,0-1 0,-1 1 1,1-1-1,0 1 0,-1-1 0,1 1 0,0 0 0,0-1 0,-1 1 0,3-1 0,7-5 4789,-3 16 175,11 25-2942,-14-27-1657,25 49 271,31 66 102,-35-60-707,-7-16 44,2-1 0,33 58 1,-45-91-192,0-1 1,1 0 0,1 0-1,-1-1 1,2 0-1,0-1 1,0 0 0,1-1-1,0 0 1,0 0-1,1-2 1,19 9 0,14 2 140,2-2 0,93 17 0,104-2 466,-190-24-500,1-1-510,-19-4-3537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42:34.7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36 114 1984,'14'-31'1064,"-4"8"2810,-2 15 1368,-8 8-5207,0 0 0,-2 18 2667,0-5-2684,-1 19 648,-7 41 668,6-53-1064,-25 93 1359,12-61-765,17-52-833,0 0 1,0 0-1,0 0 1,0 0-1,0 0 1,0 0 0,0 0-1,0 0 1,0 0-1,0 0 1,0 0-1,0 0 1,0 0-1,0 0 1,1 0 0,-1 0-1,0 0 1,0 0-1,0 0 1,0 0-1,0 0 1,0 0-1,0 0 1,0 0-1,0 0 1,0 0 0,0 0-1,0 0 1,0 0 31,0 0-32,0 0 1,0 0-1,0 0 1,0 0-1,0 0 1,0 0 0,0 0-1,0 0 1,0 0-1,0 0 1,0 0-1,1 1 1,-1-1-1,0 0 1,0 0 0,7-8 451,11-19-268,11-48-130,32-124 1,-42 137-81,-19 62-4,0 0 0,0 0-1,0 0 1,0 0 0,0-1 0,0 1-1,0 0 1,0 0 0,0 0 0,0 0-1,0 0 1,1-1 0,-1 1 0,0 0-1,0 0 1,0 0 0,0 0 0,0 0-1,1 0 1,-1 0 0,0-1 0,0 1-1,0 0 1,0 0 0,0 0 0,1 0-1,-1 0 1,0 0 0,0 0 0,0 0-1,0 0 1,1 0 0,-1 0 0,0 0-1,0 0 1,0 0 0,0 0 0,1 0-1,-1 0 1,0 0 0,0 0 0,0 0-1,0 1 1,1-1 0,-1 0 0,0 0-1,0 0 1,0 0 0,0 0 0,0 0-1,1 0 1,-1 0 0,0 1 0,0-1-1,0 0 1,0 0 0,0 0 0,0 0-1,0 1 1,10 10 3,-9-9-5,17 23-75,101 125 221,22 9 1034,-140-157-1137,1 0 0,-1-1 1,0 1-1,1 0 0,-1 0 0,0 0 0,0 0 0,1 4 1,-2-5-27,0 0 0,0-1 0,0 1 0,0 0 0,0-1 0,0 1 0,0-1 0,0 1 1,0 0-1,0-1 0,0 1 0,0-1 0,0 1 0,-1 0 0,1-1 0,0 1 0,0-1 0,-1 1 1,1-1-1,0 1 0,-1-1 0,1 1 0,-1-1 0,1 1 0,-1-1 0,1 0 0,-1 1 0,1-1 1,-1 1-1,1-1 0,-1 0 0,1 0 0,-1 1 0,1-1 0,-1 0 0,0 0 0,1 0 0,-1 0 1,1 0-1,-1 0 0,0 0 0,0 0 0,-44 5 154,-73-4 1,74-1-384,10 0 58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42:36.9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1 357 2144,'0'13'7931,"0"-13"-7796,11-7 4910,-4 2-6108,50-51 3144,7-4-1427,89-75 386,-94 67-288,-46 51-576,-13 16-178,1 0 1,-1 1-1,0-1 0,1 0 0,-1 0 1,0 0-1,0 1 0,0-1 1,1 0-1,-1 0 0,0 0 1,0 0-1,0 1 0,-1-1 1,1 0-1,0 0 0,0 0 1,0 0-1,0 1 0,-1-1 1,0-1-1,1 2-1,0 0-1,0-1 1,-1 1 0,1 0-1,0 0 1,0 0-1,0 0 1,-1-1 0,1 1-1,0 0 1,-1 0-1,1 0 1,0 0 0,0 0-1,-1 0 1,1 0 0,0 0-1,0 0 1,-1 0-1,1 0 1,0 0 0,-1 0-1,1 0 1,0 0 0,0 0-1,-1 0 1,1 0-1,0 1 1,0-1 0,-1 0-1,1 0 1,0 0-1,-1 1 1,-8 5-19,8-5 20,-4 3 60,0 0 0,0 0-1,1 1 1,0 0-1,0-1 1,0 1 0,0 1-1,1-1 1,0 1-1,0-1 1,1 1-1,-1 0 1,1 0 0,0 0-1,1 0 1,-2 8-1,3-9-14,-1 0 0,1 1 0,0-1 0,0 0 1,0 0-1,1 0 0,-1 0 0,1 0 0,1 0 0,-1 0 0,1 0 0,0 0 0,0 0 0,0-1 0,1 1 0,-1-1 0,1 0 0,0 0 0,1 0 0,4 6 0,-4-6 67,1-1 0,-1 1 0,1-1 0,0 0-1,-1 0 1,1-1 0,0 1 0,1-1 0,-1 0 0,0 0 0,8 1 0,-6-3-29,0 1 1,0-1 0,0 0-1,0 0 1,0-1-1,-1 0 1,1 0 0,11-4-1,-4 0-28,0-1-1,0 0 0,-1-1 1,17-10-1,48-40-1,-47 33-49,-22 16 55,8-6-273,-17 13 213,0 1 1,1 0 0,-1 0-1,0 0 1,0 0-1,0 0 1,0 0-1,0 0 1,0 0-1,1 0 1,-1 0 0,0 0-1,0 0 1,0 0-1,0 0 1,1 0-1,-1 0 1,0 0-1,0 0 1,0 0-1,0 0 1,0 0 0,1 0-1,-1 0 1,0 0-1,0 0 1,0 0-1,0 0 1,0 0-1,0 0 1,1 0-1,-1 0 1,0 0 0,0 1-1,0-1 1,0 0-1,0 11 29,-4 9-4,3-14-13,0 1 1,-1-1-1,1 0 1,-4 7-1,2-7 93,1 0-1,-1 1 0,1-1 1,0 1-1,1-1 0,-1 9 1,2-15-94,0 0 1,0 0 0,0 0 0,0 0-1,0 0 1,0 1 0,0-1 0,1 0-1,-1 0 1,0 0 0,0 0 0,0 0 0,0 0-1,1 0 1,-1 0 0,0 0 0,0 1-1,0-1 1,0 0 0,1 0 0,-1 0-1,0 0 1,0 0 0,0 0 0,1 0-1,-1 0 1,0 0 0,0 0 0,0 0-1,0-1 1,1 1 0,-1 0 0,0 0 0,0 0-1,0 0 1,0 0 0,1 0 0,-1 0-1,0 0 1,0 0 0,0-1 0,0 1-1,11-5 186,16-15-160,2 2 0,53-26 0,-79 42-48,0 1 0,0 0 1,0 0-1,0 0 1,0 0-1,0 0 0,1 1 1,-1 0-1,0-1 1,0 1-1,0 0 0,0 0 1,1 1-1,-1-1 0,0 1 1,0-1-1,0 1 1,0 0-1,0 0 0,0 1 1,0-1-1,0 0 1,-1 1-1,1 0 0,0 0 1,-1 0-1,1 0 1,3 4-1,78 72 393,-77-72-542,0 1 233,0-1-1,0 0 1,12 7-1,-17-12-362,0-1 0,0 1 0,0 0-1,0 0 1,0-1 0,0 1 0,0-1 0,3 1 0,-3-1-157,-1 0 0,0 0 1,0 0-1,1-1 1,-1 1-1,0 0 0,0-1 1,0 1-1,0 0 0,0-1 1,1 1-1,-1-1 0,0 0 1,0 1-1,1-2 1,6-3-2623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42:37.3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 32 5408,'-26'-20'2432,"21"11"-2112,1 6 32,8 6-256,1-3-160,3 9 0,7 2-2560,7 6 1408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42:40.6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231 623 1664,'0'0'3013,"15"-18"4374,-15 17-7263,0 0 0,-1 0 0,1 0 0,0 0 0,0 0 0,0 1 0,0-1 0,-1 0 0,1 0 0,0 0 0,-1 0 0,1 1 0,-1-1 0,1 0 0,-1 0 0,1 1 0,-1-1 0,1 0 0,-1 1 0,0-1 0,1 1 0,-1-1 0,0 1 1,0-1-1,0 1 0,1-1 0,-2 1 0,-1-1-29,0 0 0,0 0 1,0 0-1,0 1 0,-1 0 1,1-1-1,0 1 1,-4 1-1,-7 1 37,1 0 0,-1 1-1,-14 4 1,10-1 384,-22 11 0,33-13-277,0-1 0,0 1-1,1 1 1,-1-1 0,1 1 0,-7 6 0,11-8-187,0-1 0,0 1 1,1-1-1,-1 1 0,0 0 0,1 0 0,-1 0 1,1 0-1,0 0 0,0 0 0,1 0 0,-1 0 1,0 0-1,1 1 0,0-1 0,0 0 0,0 0 1,0 0-1,1 4 0,0-1 20,0-1 0,1 1 0,-1-1 0,1 0-1,1 0 1,-1 0 0,1 0 0,0 0 0,0 0 0,4 4 0,-4-5-2,0-1-1,1 1 1,-1-1 0,1 0 0,0 0 0,-1 0 0,1 0 0,1-1 0,-1 1 0,0-1 0,9 3-1,-7-4-17,0 0-1,0 0 0,0 0 0,0-1 0,0 1 0,0-2 0,0 1 0,0-1 0,7-1 0,20-6 175,-1-2 0,60-28 0,-26 11-168,-2-2-46,-40 17-87,42-14-1,-66 26 69,1-1-1,-1 1 1,1 0 0,-1 0-1,1 0 1,0 0-1,-1 0 1,1 0-1,-1 0 1,1 0 0,-1 0-1,1 0 1,-1 0-1,1 0 1,-1 0 0,1 0-1,-1 0 1,1 1-1,-1-1 1,1 0-1,-1 0 1,1 1 0,-1-1-1,1 0 1,-1 1-1,1-1 1,-1 1 3,1 0 1,0 0-1,-1 0 0,1 0 0,-1 0 1,0 0-1,1 0 0,-1 0 1,0 1-1,0-1 0,0 0 1,0 1-1,0 6 26,0 0 1,-1 0-1,-2 9 0,1-8-12,1 7 1,0-1-1,0 1 1,4 28 0,-2-37 62,0 0 1,0 0 0,1 0 0,0-1 0,0 1-1,1-1 1,0 1 0,0-1 0,1 0-1,-1 0 1,6 6 0,-9-11-56,1 0 0,0-1 0,0 1 0,0 0 0,0 0 1,0-1-1,0 1 0,0 0 0,0-1 0,0 1 0,0-1 0,1 1 0,-1-1 0,0 0 1,0 0-1,0 1 0,1-1 0,-1 0 0,0 0 0,0 0 0,1 0 0,-1 0 0,0-1 1,0 1-1,0 0 0,1 0 0,-1-1 0,0 1 0,0-1 0,0 1 0,0-1 0,1 0 0,4-3 8,0 0 0,0 0-1,-1-1 1,7-6-1,-8 7 13,29-28-32,2 1 1,1 2 0,62-39-1,-72 53-30,40-16 1,-52 26 39,1 0-1,0 1 1,-1 0 0,29-2 0,-36 5-47,7 0-85,-1 0 0,20 2 1,13 1 154,-34-3-1,0 2 1,13 1-1,-16-2-93,-3 1 152,-9 3 85,-3 0-220,-1 0-1,0-1 1,0 0-1,0 0 0,0-1 1,-10 3-1,5-2 69,-19 9-33,0 0 0,1 2 0,1 2-1,-40 27 1,56-35 12,0 2 0,0 0 0,1 0 1,1 2-1,-17 19 0,24-27-7,1 0 1,0 0-1,0 1 1,0-1-1,1 1 1,-1 0-1,1 0 1,1 0-1,-1 0 1,1 0-1,-1 0 1,1 0-1,1 1 0,-1-1 1,1 0-1,0 1 1,0-1-1,1 0 1,-1 1-1,3 8 1,-2-12 10,0 1 1,-1-1-1,1 0 1,0 1-1,1-1 1,-1 0-1,0 0 1,1 0-1,-1 0 1,1 0-1,-1 0 1,1 0-1,0-1 1,0 1-1,0-1 1,0 1-1,0-1 1,0 0-1,0 0 1,1 0-1,-1 0 1,0 0-1,1 0 1,-1 0-1,1-1 1,-1 1-1,0-1 1,1 0-1,-1 0 1,1 0-1,-1 0 1,1 0-1,-1 0 1,5-2-1,3 0 22,0-1 0,0-1-1,0 0 1,-1 0-1,1-1 1,13-9 0,2-3 33,-1-1-1,-1-1 1,-1-1 0,35-41 0,62-101 217,-105 138-261,-1 0 0,-1 0 0,-1-1 0,-1 0 0,12-50 0,31-178 4,-47 223-110,-1 7 67,-1-1 0,-1 1 0,-2-1 0,-1-43 1,0 64-19,0 0 0,-1 0 0,0 0 1,1 0-1,-1 0 0,0 0 1,0 0-1,-1 0 0,-1-4 1,2 6 23,0 0 0,1 1 1,-1-1-1,0 0 0,0 0 1,0 1-1,0-1 0,1 1 1,-1-1-1,0 1 0,0-1 1,0 1-1,0-1 0,0 1 1,0 0-1,0 0 0,0-1 0,0 1 1,0 0-1,-1 0 0,1 0 1,0 0-1,0 0 0,0 0 1,0 1-1,0-1 0,0 0 1,0 0-1,0 1 0,0-1 1,0 1-1,-1 0 0,-1 1-1,0 0-1,0 0 0,0 0 0,0 0 1,0 0-1,1 1 0,-1-1 1,1 1-1,0 0 0,0 0 1,0 0-1,-2 3 0,-4 9-130,-7 21 0,-15 52-8,-24 121 0,48-186 79,-4 22 175,-7 65 1,15-96-87,2-1 0,0 1 1,0-1-1,1 1 1,1-1-1,0 1 1,1-1-1,0 0 1,8 19-1,-4-15 39,1-1 0,0-1 0,1 1 0,0-1 0,1-1 0,15 17 0,-22-29-42,0 0 1,0 0-1,0 0 0,0 0 1,0 0-1,0-1 1,1 1-1,-1-1 1,1 0-1,-1 0 1,1 0-1,-1 0 1,1-1-1,0 0 1,-1 1-1,1-1 1,-1 0-1,1-1 1,0 1-1,-1-1 1,7-1-1,5-2 59,0-1 0,1-1-1,19-11 1,9-5-27,-2-3 0,0-1 0,39-34 0,-74 54-42,0-1 0,0 0 0,10-12 0,-15 16-14,0 0-1,0 0 1,0 0-1,0 0 1,-1 0 0,1 0-1,-1-1 1,0 1-1,0-1 1,0 1-1,-1-1 1,1-4 0,-1 7 18,0-1 1,0 1 0,0 0 0,0 0 0,0 0-1,-1 0 1,1 0 0,0 0 0,-1 0 0,1 1-1,-1-1 1,1 0 0,-1 0 0,1 0 0,-1 0-1,1 0 1,-1 1 0,0-1 0,0 0 0,-1-1-1,0 1-14,1 0 0,-1 0 0,0 0 0,0 0-1,0 1 1,0-1 0,0 1 0,0-1-1,-4 0 1,0 1-33,1 0 0,-1 0 0,0 0 0,0 1 0,0 0 0,-6 1 0,0 2 23,1 0-1,0 1 1,0 0 0,0 0 0,0 1 0,1 1-1,0 0 1,0 0 0,1 1 0,-1 0-1,2 0 1,-1 1 0,1 0 0,-9 15 0,15-21 14,1 0 0,-1 0 1,1 0-1,0 0 1,0 0-1,0 0 1,0 0-1,0 0 1,1 0-1,-1 0 0,1 1 1,0-1-1,0 0 1,0 0-1,0 0 1,1 1-1,-1-1 1,1 0-1,0 0 0,0 0 1,0 0-1,0 0 1,1 0-1,-1 0 1,1 0-1,-1-1 1,1 1-1,0 0 0,0-1 1,1 0-1,-1 1 1,0-1-1,1 0 1,-1 0-1,1 0 1,0-1-1,0 1 0,-1-1 1,1 1-1,0-1 1,0 0-1,0 0 1,1 0-1,-1 0 1,0-1-1,0 0 0,5 1 1,7-2 83,-1 0 1,1-1-1,-1-1 1,1 0-1,-1-1 1,25-10-1,78-44 24,-41 18 259,-68 36-409,-1 0-1,1 1 1,0 0-1,0 1 0,0 0 1,12-2-1,-20 4 43,1 0 0,0 1 1,-1-1-1,1 0 0,0 1 0,-1-1 1,1 1-1,-1-1 0,1 1 1,-1-1-1,1 1 0,-1-1 0,1 1 1,-1-1-1,0 1 0,1-1 0,-1 1 1,0 0-1,1-1 0,-1 1 1,0 0-1,0-1 0,0 1 0,1 0 1,-1-1-1,0 1 0,0 0 1,0-1-1,0 1 0,0 0 0,-1 1 1,0 24-170,-1-11 256,1-3 46,-1 1-1,-6 23 1,-13 31 240,48-108 283,-18 26-667,0 1 0,1 0-1,0 0 1,1 1 0,1 1-1,0-1 1,26-19 0,-37 31 2,0 0 0,0 1 0,1-1 0,-1 0 0,0 1 0,0-1 0,0 0 0,1 1 0,-1-1 0,0 1 0,1 0 0,-1-1 0,0 1 0,3 0 1,-3 0 3,0 1 0,-1-1 0,1 0 1,0 1-1,-1-1 0,1 1 1,-1-1-1,1 1 0,-1-1 1,1 1-1,-1 0 0,1-1 1,-1 1-1,1 0 0,-1-1 1,0 1-1,1 0 0,-1-1 1,0 1-1,0 0 0,1 0 1,-1-1-1,0 1 0,0 0 1,0 1-1,1 10-50,0-1 0,-2 23 0,1 8-31,1-28 102,-1-2 46,1 0 0,4 18 0,-4-28-54,-1 0 1,1 1-1,0-1 0,0 1 1,0-1-1,0 0 0,0 0 1,0 0-1,0 1 0,1-1 1,-1 0-1,1-1 0,0 1 1,0 0-1,0 0 0,-1-1 1,6 3-1,-6-3 0,1-1 0,-1 1 0,1-1 0,0 1 0,0-1 0,-1 0 0,1 0 1,0 0-1,-1 0 0,1 0 0,0 0 0,0-1 0,-1 1 0,1 0 0,0-1 0,-1 0 0,1 1 0,-1-1 0,1 0 0,1-1 0,5-2 54,-1-1 0,11-10 0,-11 10-22,208-180 269,-200 171-290,-1-1 1,-1-1-1,0-1 0,-1 0 0,-1 0 0,0-1 1,-2-1-1,0 1 0,10-34 0,64-217-179,-58 162-48,-25 104 182,0 0 1,0 0-1,1 0 0,-2 0 0,1 0 0,-1-4 1,1 6 20,0 1 0,0 0 0,0-1 0,0 1 1,0 0-1,0 0 0,0-1 0,0 1 1,0 0-1,-1 0 0,1-1 0,0 1 0,0 0 1,0 0-1,0 0 0,-1-1 0,1 1 1,0 0-1,0 0 0,0 0 0,-1-1 0,1 1 1,0 0-1,0 0 0,0 0 0,-1 0 1,1 0-1,-1 0-4,0 0 1,1 0 0,-1 1 0,1-1-1,-1 1 1,1-1 0,-1 0-1,1 1 1,-1-1 0,1 1-1,0-1 1,-1 1 0,1 0-1,-1-1 1,1 1 0,0-1-1,-1 2 1,-13 28-36,1 0 0,2 1 0,-12 47 0,-13 104 77,32-156-39,0-7 23,2 1 1,1 0-1,0-1 1,1 1-1,1 0 1,5 25-1,-1-20 103,2 0 0,0-1 0,20 42 0,-23-56-287,5 9 353,0-7-4487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42:40.9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52 8640,'0'-15'3904,"22"2"-3392,-4 7 992,10 6-928,20-9 192,7 9-448,17-5-65,-1 5-159,-3-3 96,-5 6-128,-13-3-1023,-10 0 543,-13 0-4160,-4 0 2528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42:41.3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98 9 5888,'-58'-9'2688,"32"21"-2336,17-12 224,4 3-384,10-3-96,4 0-32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42:47.6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16 123 2816,'0'0'917,"-9"3"822,9-2-1533,1 0 1,-1 0-1,0-1 0,1 1 1,-1 0-1,0 0 0,1-1 1,-1 1-1,1 0 0,-1-1 1,1 1-1,0-1 0,-1 1 1,1-1-1,-1 1 0,1-1 1,0 1-1,0-1 1,-1 1-1,1-1 0,0 0 1,0 1-1,-1-1 0,1 0 1,0 0-1,1 1 0,1-1 206,0 1 0,0 0-1,0-1 1,0 0 0,0 1-1,5-2 1,5 0-100,-1-2 1,-1 1-1,1-2 0,0 0 1,-1 0-1,13-7 1,-18 8-274,0 0 1,-1-1 0,1 1 0,-1-1 0,0-1-1,0 1 1,0-1 0,-1 1 0,1-2-1,-1 1 1,0 0 0,5-11 0,-8 15-43,-1 0 0,1 0 0,-1 0 0,1 0 1,-1 0-1,1 0 0,-1-1 0,0 1 0,0 0 0,1 0 1,-1-1-1,0 1 0,0 0 0,0 0 0,0 0 0,0-1 1,-1 1-1,1 0 0,0 0 0,0 0 0,-1-1 0,1 1 1,-1 0-1,1 0 0,-1 0 0,0 0 0,1 0 0,-1 0 1,0 0-1,0 0 0,1 0 0,-1 0 0,0 0 0,0 1 1,0-1-1,0 0 0,0 1 0,0-1 0,-1 0 0,1 1 1,0 0-1,0-1 0,0 1 0,0 0 0,-1-1 0,0 1 0,-5-1-48,1 0 0,0 1-1,0-1 1,0 1 0,0 1-1,0-1 1,-1 1 0,1 0-1,0 0 1,0 1 0,1 0-1,-9 3 1,7-2 45,-1 1-1,1-1 1,1 1 0,-1 1-1,1-1 1,-1 1 0,1 0 0,0 1-1,-8 9 1,10-9 128,0 0 1,1 0 0,0 0-1,0 1 1,0-1 0,1 1-1,-1-1 1,2 1-1,-1 0 1,1 0 0,-1 9-1,2-11-21,0 0-1,0 0 1,0 1-1,1-1 0,0 0 1,-1 0-1,2 0 1,-1-1-1,1 1 1,0 0-1,0 0 0,0-1 1,0 1-1,1-1 1,0 0-1,4 6 0,-5-8-64,0-1-1,0 1 1,0-1-1,-1 0 1,1 1-1,1-1 1,-1 0-1,0 0 1,0 0-1,0 0 1,0-1-1,1 1 1,-1-1-1,0 1 1,1-1-1,-1 0 1,0 0-1,1 0 1,-1 0-1,0 0 1,1-1-1,2 0 1,4-1 48,0-1 1,1 0-1,15-9 0,-23 11-48,56-26 178,247-105-204,-300 130-10,0 0 1,0 0 0,1 1-1,-1 0 1,1 0 0,-1 0-1,6 1 1,-10 0 1,0 0 1,0 0-1,0 0 0,0 1 0,0-1 1,0 0-1,0 1 0,0-1 1,0 1-1,0-1 0,0 1 1,0-1-1,0 1 0,0 0 0,-1-1 1,2 2-1,-1 0 2,0-1-1,0 1 1,0-1 0,-1 1-1,1 0 1,0-1 0,-1 1 0,0 0-1,1-1 1,-1 1 0,0 0-1,0 0 1,0 2 0,0 68 945,0-72-919,1 0-1,-1 0 1,0 1 0,1-1-1,-1 0 1,1 0-1,-1 0 1,0 0 0,1 0-1,-1 0 1,0 0 0,1 0-1,-1 0 1,1 0 0,-1 0-1,0 0 1,1 0-1,-1 0 1,1 0 0,-1 0-1,0 0 1,1 0 0,-1 0-1,0 0 1,1-1 0,-1 1-1,0 0 1,1 0-1,-1 0 1,1-1 0,14-6 107,85-64 44,-93 66-200,-6 4-12,0 0-1,1 1 1,-1-1-1,0 0 1,1 0-1,-1 1 1,1-1-1,-1 0 1,3 0-1,-3 2 26,-1-1-1,1 0 0,-1 0 0,1 0 1,0 0-1,-1 1 0,1-1 0,-1 0 1,1 1-1,0-1 0,-1 0 0,1 1 1,-1-1-1,1 1 0,-1-1 0,0 1 1,1-1-1,-1 1 0,1-1 1,-1 1-1,0-1 0,0 1 0,1-1 1,-1 1-1,0 0 0,0-1 0,1 2 1,2 6-83,-1 1 1,3 14-1,-4-15 97,0-1-1,0 0 1,1 0-1,0-1 1,1 1 0,4 9-1,-6-14 3,1 0 1,-1-1-1,1 1 0,-1 0 0,1-1 0,-1 1 1,1-1-1,0 0 0,0 1 0,0-1 1,0 0-1,0 0 0,0 0 0,0 0 0,0-1 1,0 1-1,0-1 0,0 1 0,0-1 1,1 0-1,-1 0 0,0 1 0,0-2 1,1 1-1,3-1 0,10-1 38,0-2-1,0 0 1,-1-1 0,1 0-1,-1-1 1,-1-1-1,1-1 1,-1 0 0,0 0-1,-1-2 1,0 0 0,0 0-1,-1-1 1,13-16 0,-23 26-58,-1-1 0,0 1 0,0-1 0,0 1 1,-1-1-1,1 1 0,0-1 0,0 0 0,-1 1 0,1-1 1,-1 0-1,0 0 0,1 0 0,-1 1 0,0-4 0,0 4 10,-1 0 0,1 0 0,0-1 0,-1 1 0,1 0 0,0 0 0,-1 0-1,0 0 1,1-1 0,-1 1 0,0 0 0,0 0 0,1 0 0,-1 0 0,0 0 0,0 1-1,0-1 1,0 0 0,0 0 0,0 1 0,0-1 0,-1 0 0,-1 0 0,0 0-21,1-1 1,-1 1-1,0 0 1,0 0-1,0 0 0,0 0 1,1 1-1,-1-1 1,0 1-1,0 0 1,0 0-1,0 0 1,0 0-1,0 0 1,0 1-1,0 0 1,0-1-1,0 1 1,-5 2-1,2 0 14,0-1 1,0 1-1,0 0 0,1 1 1,-1-1-1,1 1 1,-7 7-1,10-9-1,1 0 1,-1 0-1,1-1 1,-1 1-1,1 1 1,0-1 0,0 0-1,0 0 1,0 0-1,0 1 1,0-1-1,1 0 1,-1 1-1,1-1 1,-1 0-1,1 1 1,0-1-1,0 1 1,0-1-1,1 0 1,-1 1-1,0-1 1,1 1-1,1 2 1,0 0 22,0 1-1,1-1 1,-1 0 0,2 0-1,-1 0 1,0 0-1,1-1 1,0 1 0,0-1-1,0 0 1,1 0 0,-1-1-1,9 6 1,-6-5 25,0 0 0,1 0 1,-1-1-1,1 0 0,0 0 1,-1-1-1,1 0 0,1-1 1,9 2-1,-5-3 18,0 0 1,0 0-1,0-2 0,0 1 0,0-2 1,0 1-1,-1-2 0,1 0 1,-1 0-1,13-7 0,-5 0 7,-1-1 0,0 0 0,0-1-1,31-31 1,-30 28-233,-11 10 39,-9 6 125,0-1 0,0 1 0,0 0 0,0 0 0,0 0 0,0 0 0,0 0 0,1 0 1,-1 0-1,0 0 0,0 0 0,0 0 0,0 0 0,0 0 0,0 0 0,0 0 0,0 0 0,0 0 0,0 0 0,1 0 0,-1 0 1,0 0-1,0 0 0,0 0 0,0 0 0,0 0 0,0 0 0,0 0 0,0 0 0,1 0 0,-1 0 0,0 0 0,0 0 1,0 0-1,0 0 0,0 0 0,0 0 0,0 0 0,0 0 0,0 0 0,0 0 0,0 0 0,1 0 0,-1 0 0,0 0 0,0 1 1,0-1-1,0 0 0,0 0 0,0 0 0,0 0 0,-2 41-272,0-31 288,2 0 0,-1 0 0,1 0 0,1 0 0,0 0 0,3 16 0,-1-16 60,0 0 0,1 0 0,0 0 0,1 0 0,6 9 0,-10-16-51,0-1 0,1 0-1,-1 0 1,1 0-1,-1-1 1,1 1-1,0 0 1,0-1 0,0 1-1,0-1 1,0 1-1,0-1 1,0 0 0,0 0-1,1 0 1,-1 0-1,0 0 1,1 0-1,-1-1 1,0 1 0,1-1-1,-1 0 1,1 0-1,-1 0 1,1 0 0,-1 0-1,1 0 1,3-2-1,11-3 37,-1-1 0,0-1-1,0 0 1,19-14 0,59-44 92,-23 15-16,-53 39-120,-9 5-3,1 0 0,-1 0 0,0-1 0,7-8 1,-15 15-13,-1-1 0,0 1 0,0 0 0,0 0 1,0 0-1,0 0 0,1 0 0,-1-1 0,0 1 1,0 0-1,0 0 0,0 0 0,0 0 1,0-1-1,0 1 0,0 0 0,0 0 0,0 0 1,0-1-1,1 1 0,-1 0 0,0 0 0,0 0 1,0 0-1,0-1 0,-1 1 0,1 0 0,0 0 1,0 0-1,0-1 0,0 1 0,0 0 1,0 0-1,0 0 0,0-1 0,-8-2-71,-11 4-19,5 5 77,-1 0 0,1 0-1,0 2 1,1-1 0,0 2-1,0 0 1,-18 16 0,25-19 6,0 0 0,0 0 0,0 0 0,1 1 0,0 0 0,0 0 0,1 0 1,0 0-1,-3 9 0,5-11 19,0 0 0,0 0 0,1 0 1,0 0-1,0 0 0,0 0 0,1 0 1,0 1-1,0-1 0,0 0 0,0 0 0,1 1 1,0-1-1,0 0 0,3 8 0,-2-10 4,0 0 0,-1 0-1,1 0 1,0 0 0,1-1-1,-1 1 1,0-1-1,1 1 1,-1-1 0,1 0-1,0 0 1,0 0 0,0-1-1,0 1 1,0-1 0,0 1-1,0-1 1,0 0 0,1 0-1,-1 0 1,0-1 0,1 1-1,-1-1 1,7 0 0,-4-1 6,-1-1 1,1 0 0,-1 0 0,0-1-1,0 1 1,0-1 0,0 0-1,0 0 1,0-1 0,-1 0 0,0 0-1,1 0 1,5-8 0,5-7 85,-2 0 1,12-24 0,-8 14-24,23-41 56,-40 68-300,-2 5 45,-10 13-20,-12 24-17,-28 111-59,40-108 214,-3 0-1,-32 69 0,20-63 231,-62 89 0,86-134-158,0-1-1,1 0 0,-2 1 1,1-1-1,0-1 0,-1 1 1,1 0-1,-1-1 0,0 0 1,1 1-1,-1-2 0,-5 3 1,7-4-42,0 1 0,-1-1 0,1 0 0,0 0 0,0 0 0,-1 0 0,1 0 0,0 0 0,-1-1 0,1 1 0,0-1 0,0 1 0,0-1 0,-1 0 0,1 0 0,0 0 0,0 0 0,0 0 1,0-1-1,1 1 0,-1-1 0,0 1 0,1-1 0,-4-3 0,1 0-40,-1 0 0,1-1 0,0 1 0,1-1 0,-1 0 0,1-1 0,0 1 0,-3-11 0,5 14 3,1 1 1,-1-1 0,1 1-1,-1-1 1,1 1-1,0-1 1,0 0-1,0 1 1,0-1-1,1 1 1,-1-1 0,1 1-1,-1-1 1,1 1-1,0-1 1,0 1-1,0-1 1,0 1-1,1 0 1,-1 0-1,1 0 1,-1 0 0,1 0-1,0 0 1,-1 0-1,5-3 1,6-3-30,-1 1 0,2 0 1,-1 1-1,1 0 0,18-6 1,71-15 3,-31 10 86,-49 11-38,0-1 0,0-1 0,0-1 0,-1 0 0,-1-2 0,0-1 0,28-20 0,-16 2 9,-1-1-1,-1-1 1,26-39 0,-35 44-70,15-17 52,1 1 0,62-55 0,-95 95-34,-3 2 9,0 1 0,0-1 1,-1 0-1,1 0 0,0 0 0,0 0 1,0 0-1,-1 0 0,1 0 1,0 0-1,0-2 0,-18 40-117,-16 33 26,27-50 160,0-1-1,1 1 1,2 0-1,0 0 0,-1 36 1,4-55-23,0 0 1,0 1-1,0-1 1,0 0-1,0 0 1,0 0-1,0 0 1,0 1-1,1-1 1,-1 0-1,0 0 1,1 0-1,-1 0 1,1 0-1,-1 0 1,1 0-1,0 0 1,-1 0-1,2 1 1,-1-2-19,-1 0 1,1 1-1,-1-1 0,1 0 1,0 0-1,0 0 0,-1 0 1,1 0-1,0 0 0,-1 0 0,1 0 1,0 0-1,-1 0 0,1 0 1,0 0-1,-1 0 0,1 0 1,0-1-1,-1 1 0,1 0 1,0-1-1,0 0 0,4-2 39,0-1 0,0 0 1,0 0-1,0 0 0,6-9 0,18-20 34,2 2 0,51-42 1,-79 71-104,0 0-1,0 0 1,-1 0 0,1 1-1,0-1 1,1 1 0,-1 0 0,0 0-1,0 0 1,6-1 0,-8 2 9,0 0 1,1 0 0,-1 0-1,0 0 1,0 0 0,0 0 0,1 0-1,-1 0 1,0 1 0,0-1-1,0 1 1,1-1 0,-1 0 0,0 1-1,0 0 1,0-1 0,0 1-1,0 0 1,0 0 0,0-1 0,0 1-1,0 0 1,-1 0 0,1 0-1,0 0 1,0 0 0,-1 0 0,1 0-1,-1 0 1,1 1 0,-1-1-1,1 1 1,1 10-16,0 1 1,-1-1-1,0 0 0,-1 1 0,-1-1 0,-2 13 1,3-19 40,-4 23-4,-1 0 0,-1-1 1,-1 0-1,-2-1 0,-1 1 1,-1-2-1,-1 1 0,-1-2 1,-27 40-1,24-43 83,-1 0 0,-1-1 0,-1-1 0,-1 0 0,-39 29 0,56-47-66,0 0 0,0 0 0,0 0 0,0 0 0,0-1 0,-1 1 0,1-1 0,0 0 0,-1 0 0,1 0 0,-1 0 0,0-1 0,1 1 0,-1-1 0,1 0 0,-1 0 0,0 0 0,1 0 0,-1-1 0,1 0 0,-1 0 0,1 0 0,-5-1 0,3-1-22,0 1 0,0-1 0,0 0 1,0-1-1,0 1 0,0-1 0,1 0 0,0 0 0,-6-7 0,8 8-4,0 1 0,0-1-1,0 0 1,1 0-1,-1 0 1,1 0-1,-1 0 1,1 0 0,0 0-1,1-1 1,-1 1-1,0 0 1,1-1 0,0 1-1,0 0 1,0-1-1,0 1 1,1-6-1,2 0-11,0-1 0,1 1-1,0 0 1,0 0-1,1 0 1,0 1-1,0-1 1,1 1-1,0 1 1,1-1-1,0 1 1,0 0-1,0 0 1,1 1-1,0 0 1,13-7-1,1 1-9,1 1-1,0 0 0,1 2 1,0 1-1,32-7 0,8 4 67,-39 9-4255,-19 6 1673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42:49.3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1 252 3136,'9'-4'7541,"37"-17"-4506,-32 14-2390,1-1 0,-2-1 1,1-1-1,20-18 0,-22 17-482,0 0-1,-1-2 1,-1 1 0,1-1-1,-2-1 1,0 0 0,9-18-1,-17 28-161,0 1 0,0-1 0,0 1 0,0-1 0,-1 1 0,1-1 0,-1 1 0,0-1 0,0 1 0,-1-6 0,0 9-34,1 0 0,-1 1-1,0-1 1,1 1 0,-1-1-1,0 0 1,1 1 0,-1-1 0,1 1-1,-1-1 1,1 1 0,-1 0-1,1-1 1,-1 1 0,1-1 0,-1 1-1,1 0 1,0-1 0,-1 2-1,-15 22 40,13-18-2,-1 0 114,1 1-1,0 1 1,0-1 0,0 0-1,1 1 1,0-1-1,1 1 1,-1-1 0,1 1-1,1 0 1,0 0 0,1 11-1,-1-15-12,0 0-1,1 0 0,-1 0 1,1 0-1,0 0 0,1 1 1,-1-2-1,1 1 1,-1 0-1,1 0 0,0 0 1,1-1-1,-1 1 1,1-1-1,-1 0 0,1 0 1,0 0-1,0 0 0,1 0 1,-1-1-1,0 1 1,1-1-1,-1 0 0,7 3 1,-6-4-14,1 0 0,-1 0 1,0-1-1,0 0 0,0 1 0,0-1 1,1-1-1,-1 1 0,0 0 0,0-1 1,0 0-1,8-3 0,5-2 310,28-16 0,-37 18-336,66-34 188,83-56 1,-148 86-293,-4 4 8,0 1-1,-1-1 0,1 1 1,11-5-1,-15 8 21,0-1-1,-1 1 0,1 0 1,0-1-1,0 1 0,0 0 1,0 0-1,0 0 0,0 0 1,-1 0-1,1 0 0,0 0 1,0 0-1,0 0 1,0 0-1,0 1 0,0-1 1,0 0-1,-1 1 0,1-1 1,0 0-1,0 1 0,0-1 1,-1 1-1,1-1 0,0 1 1,-1-1-1,1 1 0,0 0 1,-1-1-1,1 1 1,-1 0-1,1 0 0,-1-1 1,1 1-1,-1 0 0,0 0 1,1 1-1,2 7-10,0-1 0,0 1 0,-1-1 1,0 1-1,-1 0 0,0 0 0,0 0 0,-1-1 1,0 1-1,-3 12 0,1 4 53,-3-1 1,0 0-1,-1 0 0,-1-1 1,-1 1-1,-1-2 0,-15 27 1,24-48-8,-1 1 0,0-1 1,0 1-1,0-1 0,0 1 1,0-1-1,0 0 0,0 1 1,0-1-1,0 0 0,-1 0 1,1 0-1,0 0 0,-1 0 1,1 0-1,-1 0 1,1-1-1,-1 1 0,0-1 1,1 1-1,-1-1 0,-2 1 1,2-1-6,0 1 1,0-1 0,0 0 0,0 0 0,0 0-1,0-1 1,0 1 0,1 0 0,-1-1 0,0 1-1,0-1 1,0 0 0,0 0 0,1 1 0,-1-1-1,0 0 1,1-1 0,-1 1 0,-1-1 0,-3-4 0,0 0 1,-11-14-1,11 13-13,-5-7 9,-50-66 101,60 78-138,-1 1 0,1-1 0,0 0 0,0 0 0,1 0 0,-1 0 0,-1-4 0,2 5 16,0 0 0,0 1 0,0-1 0,0 0-1,0 1 1,0-1 0,1 1 0,-1-1 0,0 0 0,0 1 0,0-1 0,1 1 0,-1-1-1,0 0 1,1 1 0,-1-1 0,0 1 0,1-1 0,-1 1 0,1-1 0,-1 1 0,1 0-1,-1-1 1,1 1 0,-1 0 0,1-1 0,-1 1 0,1 0 0,-1-1 0,1 1 0,0 0-1,-1 0 1,1 0 0,0 0 0,0-1 0,13-1 43,0 1-1,0 0 1,0 1 0,0 0-1,17 3 1,-11-2-13,25 4-70,-1 1 0,0 2 0,-1 2 0,59 21 1,-60-18-3011,-13-9-6653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5:58.2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8 3328,'-1'-2'223,"-2"-2"678,7 2 887,-4 4-1321,1 1 0,0-1 1,-1 0-1,1 0 0,0 0 1,0 0-1,0 0 0,1 0 1,-1 0-1,2 2 0,6 11 558,5 28 347,-1 0-1,11 77 1,-7-28-863,-3-1 68,-10-59-119,11 47 0,-12-65-159,0 0-1,0 0 1,-1 0 0,0 16-1,-3-30-269,2 0 0,-1 1-1,0-1 1,0 0 0,0 0-1,0 1 1,0-1 0,0 0-1,0 0 1,0 1 0,0-1-1,0 0 1,0 0 0,1 0-1,-1 1 1,0-1 0,0 0-1,0 0 1,0 0-1,1 1 1,-1-1 0,0 0-1,0 0 1,0 0 0,1 0-1,-1 0 1,0 1 0,0-1-1,1 0 1,-1 0 0,0 0-1,0 0 1,1 0 0,-1 0-1,0 0 1,0 0 0,1 0-1,-1 0 1,0 0 0,0 0-1,1 0 1,-1 0 0,0 0-1,0 0 1,1 0 0,-1-1-1,0 1 1,0 0 0,1 0-1,0-1 29,0 1 0,0 0-1,0-1 1,0 0 0,0 1 0,0-1-1,0 1 1,-1-1 0,1 0 0,0 0-1,0 1 1,0-2 0,24-49 383,-3 0-1,23-82 1,-26 71-489,42-90 0,-48 127-313,25-49 841,-8 29-5022,-22 39 2265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42:49.7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4 5728,'-8'-3'2592,"16"6"-2240,-3-3 928,5 5-768,3-1 0,9 1-320,9-2-2464,9 0 1248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42:55.6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1 826 2912,'0'0'6832,"12"-13"-3995,-1-10-1043,17-27-1,47-62-607,-54 81-946,-2 4 151,1 1 0,45-46 0,-63 71-380,0-1 0,0 0 0,1 1-1,-1 0 1,0-1 0,1 1 0,-1 0-1,0 0 1,1 0 0,-1 0-1,5 0 1,-6 1-16,-1 0 1,1 0-1,0 0 0,0 0 0,0 0 1,0 0-1,0 0 0,0 1 0,0-1 1,0 0-1,0 1 0,0-1 0,-1 0 0,1 1 1,0-1-1,0 1 0,0-1 0,-1 1 1,1 0-1,0-1 0,0 1 0,-1 0 1,1-1-1,-1 1 0,1 0 0,-1 0 1,1 0-1,-1-1 0,1 1 0,-1 0 1,0 0-1,1 0 0,-1 0 0,0 0 1,0 1-1,2 9 27,0-1-1,-1 1 1,-1 0 0,0 0 0,0-1 0,-1 1-1,-3 13 1,-22 74 776,15-63-325,11-34-430,-1 0-1,1 0 0,0 0 1,0-1-1,0 1 1,-1 0-1,1 0 1,0 0-1,0 0 1,0 0-1,0-1 1,0 1-1,0 0 1,1 0-1,-1 0 0,0 0 1,0 0-1,1-1 1,-1 1-1,1 1 1,-1-1-13,1-1-1,-1 0 1,1 1 0,0-1 0,-1 0-1,1 1 1,-1-1 0,1 0 0,0 0-1,-1 0 1,1 1 0,0-1 0,-1 0-1,1 0 1,0 0 0,-1 0 0,1 0 0,-1 0-1,1 0 1,1-1 0,3 0 76,0 0 0,0-1 1,1 0-1,8-5 0,24-14-110,0-2 1,54-44-1,-87 63 12,22-16-309,-25 19 265,0 0 1,0 0-1,0 0 1,-1 1 0,1-1-1,0 0 1,0 1-1,0-1 1,0 1 0,0 0-1,0-1 1,0 1-1,4 1 1,-4-1 28,-1 1 0,0 0 1,0-1-1,0 1 0,0 0 0,0 0 0,0 0 1,0 0-1,0 0 0,0 0 0,0 0 0,-1 0 1,1 0-1,0 0 0,-1 1 0,1-1 1,-1 0-1,1 0 0,-1 1 0,1-1 0,-1 0 1,0 1-1,0-1 0,0 0 0,0 3 0,1 3 70,-1 1 0,0-1 0,-1 11 0,-3 7-4,2-18-49,0 2-1,1-1 0,0 0 1,1 0-1,-1 0 1,2 0-1,-1 1 0,4 13 1,-3-19 23,0 0-1,1-1 1,0 1 0,0 0 0,0-1 0,0 1 0,0-1 0,0 0 0,0 0 0,1 0 0,-1 0 0,6 3-1,-3-2-9,1 0 0,0 0 0,0 0 0,0-1 0,9 3 0,-10-4 28,0-1-1,1 1 1,-1-1 0,1 0 0,-1 0-1,1 0 1,-1-1 0,1 0 0,-1 0-1,0-1 1,0 1 0,7-4 0,4-2 22,0-2-1,20-13 1,-23 14-2,-4 2-78,-1 0 0,0 0 1,0-1-1,0 0 0,11-12 0,-17 16 23,0 0 1,0 0-1,0 0 1,0 0-1,0-1 1,-1 1-1,1 0 1,-1-1-1,0 1 1,0-1-1,0 1 1,0-1-1,-1 0 0,1 1 1,-1-1-1,0 1 1,0-1-1,-1 0 1,0-6-1,1 9-23,0 0 1,-1 0-1,1 0 0,0 0 0,-1 0 0,1 0 1,0 0-1,-1 0 0,1 0 0,-1 0 0,0 0 1,1 0-1,-1 1 0,0-1 0,1 0 0,-1 0 1,0 1-1,0-1 0,0 0 0,0 1 0,1-1 0,-1 1 1,0-1-1,0 1 0,0-1 0,0 1 0,0 0 1,0 0-1,0-1 0,-1 1 0,1 0 0,0 0 1,-1 0-1,0 1-22,0-1 0,0 1 0,0-1 0,0 1 0,0 0 0,0 0 0,0 0 0,0 0 1,1 0-1,-1 1 0,0-1 0,1 0 0,-1 1 0,1-1 0,0 1 0,-1-1 0,0 4 0,-3 3 2,0 0-1,1 0 0,0 0 0,0 1 1,1 0-1,0 0 0,1-1 0,0 2 1,-2 16-1,5-24 33,-1 0 0,0 0 0,0 0 0,1 0 0,-1 0 0,1 0 0,-1 0 0,1 0 0,0 0 0,0 0 0,0-1 0,0 1 0,0 0 0,0-1 0,1 1 0,-1 0 0,1-1 0,-1 1 0,1-1 0,-1 0 0,1 0 0,0 1 0,-1-1 0,1 0 0,0-1 0,0 1 0,3 1 0,4 1 35,-1-1 1,1 0-1,1 0 0,16 0 0,25 1 104,0-2 1,97-12-1,-119 6-102,0-1 1,-1-1 0,1-1-1,-2-1 1,0-2-1,42-22 1,-58 26-28,0 0 0,0-1 1,-1 0-1,-1 0 0,1-1 0,9-13 1,-18 22-19,0-1 1,0 0 0,-1 0-1,1 0 1,0 0 0,-1 0-1,1-1 1,0 1 0,-1 0-1,1 0 1,-1 0 0,0 0-1,1-1 1,-1 1 0,0 0 0,0 0-1,0-1 1,0 1 0,0 0-1,0-1 1,0 1 0,-1-2-1,1 2 0,0 1-1,-1 0 1,1 0-1,0 0 1,-1 0-1,1 0 1,-1-1-1,1 1 1,-1 0-1,1 0 1,0 0 0,-1 0-1,1 0 1,-1 0-1,1 0 1,0 0-1,-1 1 1,1-1-1,-1 0 1,1 0-1,0 0 1,-1 0-1,1 0 1,-1 1-1,1-1 1,0 0-1,-1 1 1,-12 6 47,12-6-44,-31 21-93,-52 47-1,81-66 95,0 0-1,0 0 1,1 0-1,-1 0 1,1 0-1,0 0 1,0 1-1,-2 3 0,3-6 8,1 0-1,-1 0 1,1 0-1,0 1 0,0-1 1,-1 0-1,1 0 1,0 0-1,0 0 1,0 0-1,0 0 0,0 0 1,0 0-1,1 1 1,-1-1-1,0 0 0,0 0 1,1 0-1,-1 0 1,1 0-1,-1 0 0,1 0 1,-1 0-1,1 0 1,0 0-1,-1-1 0,1 1 1,0 0-1,0 0 1,0 0-1,-1-1 0,1 1 1,1 0-1,2 1 36,1 0-1,-1 0 0,0 0 0,0-1 1,1 0-1,-1 0 0,1 0 0,-1 0 1,1-1-1,-1 0 0,1 0 1,-1 0-1,1 0 0,-1-1 0,1 1 1,-1-1-1,1 0 0,-1-1 0,0 1 1,1-1-1,4-3 0,-4 3-25,-1 0 1,1-1-1,-1 0 0,0 0 1,0 0-1,0 0 0,0-1 1,0 1-1,-1-1 0,1 0 0,-1 0 1,0-1-1,0 1 0,-1 0 1,0-1-1,1 0 0,-1 0 1,2-7-1,-3 4-85,-3 16-100,-6 21-183,-11 19 364,11-30-27,-10 31-1,-58 241-33,52-224 258,14-40-94,9-24-98,-11 23 179,12-24-181,-1 0 1,1 0 0,-1 0-1,1 0 1,-1-1 0,0 1-1,0 0 1,1 0 0,-1-1-1,0 1 1,0-1 0,0 1-1,0-1 1,1 1-1,-1-1 1,0 1 0,0-1-1,0 0 1,0 1 0,0-1-1,-2 0 1,3 0-11,-1 0-1,1 0 1,-1 0 0,0-1 0,1 1-1,-1 0 1,1-1 0,-1 1 0,1 0-1,0-1 1,-1 1 0,1 0 0,-1-1-1,1 1 1,-1-1 0,1 1 0,0-1-1,0 1 1,-1-1 0,1 1-1,0-1 1,0 1 0,-1-1 0,1 1-1,0-1 1,0 0 0,-4-17 75,4 16-50,-2-14-44,1 1-1,0-1 1,1 1 0,1-1 0,1 1 0,0-1 0,1 1 0,7-23 0,-6 28-14,0 1-1,0 0 0,1 0 1,1 0-1,0 1 1,9-12-1,-1 4-23,1 1 0,19-15 0,-10 12 145,1 1-1,50-26 1,62-19-119,-69 33 105,-49 20-77,-1-1 0,1 0 0,-2-2 1,1 0-1,-2 0 0,0-2 0,0 0 1,17-21-1,-17 15-6,-1-1 1,-1 0-1,0-1 0,-2 0 1,-1-1-1,13-36 0,47-170 169,-68 216-185,4-23 0,-6 31 9,-1 0 0,0 1 0,0-1 0,0 1-1,0-1 1,-1 0 0,0 1 0,0-1 0,-1-4 0,2 9-1,-1-1 0,1 1 1,0-1-1,0 1 0,-1-1 0,1 1 1,0 0-1,-1-1 0,1 1 0,-1-1 0,1 1 1,0 0-1,-1-1 0,1 1 0,-1 0 1,1 0-1,-1-1 0,1 1 0,-1 0 1,1 0-1,-1 0 0,1-1 0,-1 1 0,1 0 1,-2 0-1,0 0-5,1 0 1,-1 1 0,0-1-1,0 0 1,1 1-1,-1-1 1,0 1-1,-2 1 1,-1 1-12,-1 0-1,1 0 1,-10 8 0,7-2 16,0-1 0,0 1 0,1 1 0,0-1 0,1 1 0,0 0 0,-6 14 0,-2 8-15,-10 37 1,14-37 26,2 0 0,-4 34 0,10-48 14,1 0 0,0 1-1,1-1 1,1 0-1,4 20 1,-3-30-12,0 0 0,0 0 1,0-1-1,1 1 0,1-1 1,-1 0-1,1 0 0,9 13 1,-11-17 26,1 0 1,0 0-1,0 0 1,0 0-1,0 0 1,0-1-1,0 0 1,1 1-1,-1-1 1,1-1-1,-1 1 1,1 0-1,0-1 1,0 0-1,0 0 1,0 0-1,-1 0 1,1-1-1,5 1 1,-5-1 12,0-1 1,-1 1-1,1-1 1,0 0-1,-1 0 1,1-1-1,-1 1 1,1-1-1,-1 1 1,0-1-1,1 0 1,-1 0-1,5-5 1,4-4 94,20-24 0,-28 30-132,5-6 14,-2-1 1,10-14 0,-11 14-135,1 1 1,11-14 0,-15 25-103,-2 6 107,0 11 24,-1-13 31,2 29-109,-2-21 174,1 0 0,0 0 1,3 12-1,-3-20-16,0 0 1,0-1-1,1 1 1,-1-1-1,1 1 1,0-1-1,0 0 1,0 1-1,0-1 1,1 0-1,-1 0 1,1-1-1,5 5 1,-1-2 65,1 0 0,0-1 0,1 0-1,-1 0 1,1-1 0,0 0 0,0 0 0,0-1 0,0 0 0,0-1-1,0 0 1,0 0 0,14-2 0,-6 0-5,1 0 0,0-2 1,0 0-1,-1-1 0,33-12 0,-20 4-75,-13 7 9,-2-2 0,1 0 0,15-10 1,0-8-18,-30 24 70,-1 1-19,-1-3 21,1 1-38,0 4-35,0-1 22,4 7-111,-5-6 104,-1 0 1,1 0 0,0 0-1,-1 0 1,1-1-1,-1 1 1,0 0-1,0-1 1,1 1 0,-4 1-1,2-1 6,-22 17 91,-29 16 0,31-20-85,-38 29-1,57-41 12,0 1 0,0 1-1,1-1 1,-6 9 0,8-12-15,-1 1 1,1 0 0,0 0-1,1 0 1,-1 0 0,0 0-1,0 0 1,1 0-1,-1 0 1,1 0 0,0 0-1,0 1 1,0-1 0,0 0-1,0 3 1,0-4 12,1 0 1,-1 0 0,0-1-1,1 1 1,-1 0-1,1 0 1,-1 0-1,1-1 1,-1 1-1,1 0 1,-1-1-1,1 1 1,0 0-1,-1-1 1,1 1 0,0-1-1,-1 1 1,1-1-1,0 0 1,0 1-1,1 0 1,0-1 21,1 1 0,-1-1 1,1 1-1,-1-1 0,1 0 0,-1 0 1,5 0-1,2-1 44,-1-1 0,0 0-1,14-4 1,-8 0-41,0-1-1,0 1 0,-1-2 1,0 0-1,-1-1 1,15-12-1,-18 12-42,0 1 1,0-1-1,-1-1 0,0 1 1,-1-1-1,0-1 0,10-20 1,-44 74-541,16-20 355,-16 45 0,16-38 217,-27 94 84,6-14 36,25-91-124,0-1 0,-2 1 0,-16 26 0,20-38 31,1-1 0,-1 0-1,0 0 1,0-1 0,-6 6-1,9-9-33,0-1 0,0 1 0,0-1 1,0 0-1,0 0 0,0 0 0,0 0 0,-1 0 0,1 0 0,0 0 0,-1-1 0,1 1 0,0-1 0,-1 0 1,1 0-1,0 1 0,-1-2 0,1 1 0,0 0 0,-1 0 0,-3-2 0,0 0 11,-1-1 0,1 0 0,0 0 0,0-1 1,0 1-1,0-1 0,1-1 0,-1 1 0,1-1 0,0 0 0,0 0 0,1-1 0,0 1 0,-6-11 0,5 8-44,0-1 0,1-1 0,0 1 0,1 0 0,0-1 0,1 0 0,0 0-1,0 0 1,1 0 0,0-12 0,1 18 6,0 0 0,0 1 0,1-1 0,-1 0 0,1 1 0,0-1 0,0 1 0,1-1 0,-1 1 0,1-1 0,-1 1 0,1 0 0,0-1 0,0 1-1,3-3 1,0 2 5,-1 0-1,1 0 0,0 0 0,0 1 1,0-1-1,0 1 0,0 0 1,10-3-1,6-1 0,2 1-1,-1 1 1,43-4 0,-56 8-1,42-4 5,-29 4 27,1-1 1,-1-2 0,40-10 0,8-14 90,-2-3-1,99-61 1,-130 69-114,-2-1 0,38-35 0,-64 49 4,1 0 0,-1 0 0,8-13 0,-17 23-5,0 0-1,0 0 1,0 0-1,0 0 1,0 0 0,0 0-1,0 0 1,0 0-1,0 0 1,0 0-1,-1 0 1,1 0 0,0 0-1,0 0 1,0 0-1,0 0 1,0 0-1,0 0 1,0 0 0,0 0-1,0 0 1,0 0-1,0 0 1,0 0-1,0 0 1,0 0 0,0 0-1,0 0 1,0 0-1,0 0 1,0 0-1,-1 0 1,1 0 0,0 0-1,0 0 1,0 0-1,0 0 1,0 0-1,0 0 1,0 0 0,0 0-1,0 0 1,0 0-1,0-1 1,0 1-1,0 0 1,-9 6-55,-12 8-18,10-5 83,0 0 1,1 0 0,0 1-1,0 0 1,1 0-1,1 1 1,0 1 0,0-1-1,-6 14 1,14-25-5,-1 1 0,1 0 0,0 0 0,-1 0 1,1 0-1,0-1 0,-1 1 0,1 0 0,0 0 0,0 0 1,0 0-1,0 0 0,0 0 0,0 0 0,0 0 0,0-1 1,0 1-1,1 0 0,-1 0 0,0 0 0,0 0 0,1 0 1,-1-1-1,1 1 0,-1 0 0,1 0 0,-1 0 0,1-1 0,-1 1 1,1 0-1,0-1 0,-1 1 0,1-1 0,0 1 0,-1 0 1,1-1-1,0 0 0,0 1 0,0-1 0,-1 1 0,1-1 1,0 0-1,0 0 0,0 1 0,0-1 0,0 0 0,1 0 1,6 1 63,0-1 1,1 1 0,-1-1-1,10-2 1,-10 1-112,7-1 70,0-1 0,0 0 0,0-1 0,0-1 0,-1 0 0,0-1 0,22-13 0,-27 14-23,0-1-1,-1 0 0,0 0 1,0-1-1,0 0 0,11-15 1,-7 6 13,0 0 0,13-27 1,58-147 248,-60 133-241,7-20-33,18-41-146,-40 100 91,-5 11 50,1 0 0,-1 0-1,0 0 1,-1 0 0,0-1 0,0 1-1,1-14 1,-3 20 5,0 1-1,1 0 1,-1 0-1,0-1 1,0 1 0,0 0-1,0 0 1,0-1-1,0 1 1,0 0-1,0 0 1,0-1 0,0 1-1,0 0 1,0 0-1,0-1 1,0 1-1,-1 0 1,1 0 0,0 0-1,0-1 1,0 1-1,0 0 1,0 0-1,0-1 1,-1 1 0,1 0-1,0 0 1,0 0-1,0 0 1,0-1-1,-1 1 1,1 0-1,0 0 1,0 0 0,-1 0-1,1 0 1,0 0-1,0 0 1,0 0-1,-1-1 1,1 1 0,0 0-1,0 0 1,-1 0-1,1 0 1,-1 0-1,-12 10-34,-11 20-114,18-17 118,1 0 0,0-1 0,0 2 0,1-1 0,-2 20 0,-1-2 21,-10 43-10,4 1 1,-4 80-1,16-15 331,1-134-227,-1-2-35,1 1-1,0-1 1,1 1 0,1 6 0,-2-10-32,0 0 0,0-1 1,0 1-1,0-1 0,1 1 1,-1 0-1,0-1 0,0 1 1,1-1-1,-1 1 0,1-1 1,-1 1-1,0-1 0,1 1 1,-1-1-1,1 1 0,-1-1 1,1 0-1,-1 1 0,1-1 1,-1 0-1,1 1 0,0-1 1,-1 0-1,1 0 0,-1 1 1,1-1-1,0 0 0,-1 0 1,1 0-1,0 0 0,-1 0 1,1 0-1,-1 0 0,1 0 1,0 0-1,-1 0 0,1 0 1,1-1-1,0 0 1,1 0 0,-1-1 0,0 1 0,1-1 0,-1 1 0,0-1-1,0 0 1,0 0 0,0 0 0,0 0 0,0 0 0,0 0 0,-1-1 0,1 1 0,0-3 0,4-6 13,9-24 1,3-27-20,-18 61-8,0 1 0,0-1 0,0 0 0,0 1 0,0-1 0,0 0 0,0 1 0,0-1 0,0 1 0,0-1 0,0 0 0,0 1 0,0-1 0,0 0 0,-1 1 0,1-1 0,0 1 0,0-1 0,-1 1 0,1-1 0,-1 0 0,1 1-5,0 0 1,0 0 0,-1 0 0,1-1 0,0 1 0,0 0-1,0 0 1,0 0 0,0 0 0,-1 0 0,1 0-1,0 0 1,0 0 0,0 0 0,0 0 0,-1 0-1,1 0 1,0 0 0,0 0 0,0 0 0,0 1 0,-1-1-1,1 0 1,0 0 0,0 0 0,0 0 0,0 0-1,0 0 1,-1 0 0,1 0 0,0 1 0,0-1 0,0 0-1,0 0 1,0 0 0,0 0 0,0 0 0,0 0-1,0 1 1,-1-1 0,1 0 0,0 0 0,0 0-1,0 0 1,0 1 0,0-1 0,0 0 0,0 0 0,0 0-1,0 0 1,0 1 0,0-1 0,0 0 0,0 0-1,0 0 1,1 0 0,-1 1 0,0-1 0,0 0 0,0 0-1,0 0 1,4 41-148,-3-37 151,0-1-1,0 1 0,0 0 1,1 0-1,0 0 0,-1-1 1,1 1-1,0-1 0,1 1 0,-1-1 1,1 0-1,-1 0 0,4 3 1,2 0 32,0 1 0,0-2 0,1 1 0,11 5 0,-16-9 1,1-1-1,0 1 0,0-1 1,0 0-1,0 0 1,0 0-1,0-1 0,1 0 1,-1 0-1,0 0 1,0 0-1,0-1 0,0 0 1,0 0-1,0-1 1,0 1-1,6-4 0,9-4-93,0 0-1,31-21 1,-30 15 90,-1-1 0,-1 0 0,0-1 1,-1-1-1,-1-1 0,0-1 0,-2 0 0,0-1 1,-1 0-1,18-41 0,97-192-20,-120 236-34,0 0-1,-1-1 0,-1-1 0,7-26 0,-15 42-315,-3 10 198,-10 22 156,5-12-22,-1 5-50,0 1 0,1-1 0,2 1 0,-10 40 0,8-18 56,1 0 0,3 1-1,1 0 1,3 59-1,2-79 103,-1-6-12,1-1-1,7 33 1,-7-45-42,1 1 1,0-1 0,1 0-1,0 0 1,-1 0 0,2-1-1,-1 1 1,1-1 0,0 1-1,0-1 1,8 8 0,-11-12-32,0 0 1,1 0 0,-1 0 0,0 0-1,0-1 1,1 1 0,-1 0-1,0-1 1,1 1 0,-1-1-1,0 1 1,1-1 0,-1 0-1,1 1 1,-1-1 0,1 0-1,-1 0 1,0 0 0,1 0-1,-1 0 1,1-1 0,-1 1-1,1 0 1,-1-1 0,0 1-1,1-1 1,-1 1 0,1-1-1,-1 0 1,0 1 0,0-1 0,0 0-1,1 0 1,-1 0 0,0 0-1,1-1 1,2-2 14,-1 0 0,0 0 0,1 0 0,-2 0 0,1-1 0,0 1 0,-1-1 0,0 0 0,3-6 0,0-6 30,-1-1-1,-1 1 1,2-26-1,-4 34-91,-1-1-1,0 1 1,-1 0 0,0 0 0,0 0 0,-1 0-1,0 0 1,-5-10 0,7 18 27,0 1 0,0-1 0,0 1 1,-1-1-1,1 1 0,0-1 0,0 1 1,-1-1-1,1 1 0,0-1 0,-1 1 0,1-1 1,-1 1-1,1-1 0,-1 1 0,1 0 1,0-1-1,-1 1 0,0 0 0,1-1 0,-1 1 1,1 0-1,-1 0 0,0 0 1,0 0 0,1 0 0,-1 0 1,1 0-1,-1 0 0,1 1 0,-1-1 0,1 0 0,-1 0 0,1 1 1,-1-1-1,1 0 0,-1 1 0,1-1 0,-1 1 0,1-1 0,0 0 1,-1 2-1,-2 2-11,0 0 0,1 0 1,-1 1-1,-1 6 0,-2 7-4,2 0 0,0 1 0,1-1 0,1 1 0,1 36 0,1-49 15,1 0-1,-1 0 0,1 0 0,0 0 0,1 0 0,0 0 1,0-1-1,0 1 0,0 0 0,1-1 0,0 1 0,5 6 0,-7-11-167,0 0-1,-1 0 0,1 0 1,0 0-1,0 0 0,0 0 0,0-1 1,0 1-1,1 0 0,-1-1 0,0 1 1,0 0-1,0-1 0,2 1 1,7 0-5141,-6-1 2400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42:56.0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20 5888,'10'-8'2688,"26"1"-2336,-14 2-192,1 5-160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42:56.3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 1 5632,'-22'16'2560,"13"4"-2208,14-8-1056,8-1 320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42:58.7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9 108 3136,'-8'4'13152,"16"-11"-9127,4-10-3329,-9 13-212,0 0-319,28-40 746,-27 40-918,-1-1 0,1 2 0,0-1-1,0 0 1,0 1 0,1 0 0,8-5-1,-12 7 2,0 1 0,0 0-1,-1 0 1,1 0 0,0-1 0,0 1-1,0 0 1,0 0 0,0 0-1,0 0 1,-1 1 0,1-1 0,0 0-1,0 0 1,0 0 0,0 1-1,-1-1 1,1 1 0,0-1 0,0 0-1,-1 1 1,1-1 0,0 1-1,0-1 1,-1 1 0,1 0 0,-1-1-1,1 1 1,-1 0 0,1-1-1,-1 1 1,1 0 0,-1 0 0,1 0-1,-1 0 1,3 5 3,0 0 0,-1 1 0,3 8 0,-4-10 1,21 85 24,-17-76 23,-4-10 38,0 1 1,1-1-1,-1 1 0,1-1 1,4 8-1,-5-11-31,1 0 0,-1 1 0,0-1-1,0 0 1,0 0 0,1 0 0,-1 0 0,0 0-1,1 0 1,-1-1 0,1 1 0,-1 0 0,1-1-1,-1 1 1,1-1 0,0 1 0,-1-1 0,1 0-1,-1 0 1,1 0 0,2 0 0,4 0 71,-1-1-1,1 0 1,0-1 0,0 0-1,-1 0 1,1 0 0,12-7 0,50-30 104,-54 29-92,7-5-67,0-1 0,-2 0 0,32-31 0,-48 41-70,-5 6 235,2 6-2981,2-2 1174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42:59.4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0 138 4064,'1'0'695,"0"0"0,1 0 1,-1 0-1,0 0 0,0-1 1,0 1-1,0 0 0,0 0 0,0-1 1,0 1-1,0-1 0,-1 1 0,2-2 1,0 1-169,0-1 0,-1 1 1,1-1-1,-1 0 1,0 0-1,0 0 0,1 0 1,-1-2-1,1 1-272,-1 1-1,1-1 1,-1 1 0,1-1 0,0 1-1,-1 0 1,1 0 0,4-4 0,78-54 1622,-80 56-1832,0 1 0,1 0 1,0 0-1,0 0 0,-1 1 0,1 0 1,1 0-1,-1 0 0,0 0 0,6 0 0,-7 1-15,0 1-1,0 0 1,0 0-1,0 0 1,0 1-1,0-1 0,0 1 1,0 0-1,-1 0 1,1 0-1,0 1 0,-1 0 1,1-1-1,5 5 1,6 3 280,0 0 0,0-1 0,1 0 0,0-2 1,0 0-1,1 0 0,-1-2 0,1 0 1,0-1-1,0-1 0,25 1 0,-42-3-272,30-11-12289,9 7 4134,-16 4 5040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42:59.9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95 219 7968,'6'-12'2680,"-1"3"52,-11 14 192,-3 6-2397,0 1 0,0 0 1,2 0-1,-1 0 1,1 1-1,-9 27 1,13-32-380,1 1 0,0 0 1,0 0-1,1 0 1,0 0-1,1 0 0,0 0 1,0 0-1,1 0 1,0 0-1,1 0 0,3 12 1,-2-11 1,1 0 1,0 1 0,1-1-1,0-1 1,1 1 0,0-1-1,0 0 1,12 13 0,-13-17-72,0 0 0,0-1 0,0 0 1,0 0-1,1-1 0,0 1 0,0-1 1,-1 0-1,2-1 0,-1 1 0,0-1 1,0 0-1,1-1 0,-1 0 0,13 1 1,-8-2-11,-1 0 0,0-1 0,0-1 0,0 0 1,0 0-1,-1-1 0,1 0 0,-1-1 0,19-9 1,-9 2 57,-1-1 0,1-1 0,23-21 0,-31 22-93,1 1 1,-2-2 0,18-25 0,-25 34-20,8-12 93,15-29 0,-23 37-77,1-1-1,-1 0 1,0 0 0,-1 0-1,2-15 1,-3 8-27,0 1 1,0 0-1,-2-1 0,0 1 1,-1 0-1,0-1 0,-1 1 0,-1 0 1,-7-17-1,8 24-18,-1 1 1,0 0-1,0 0 1,0 1-1,-1-1 1,0 1-1,0 0 1,-1 0-1,0 1 1,0-1-1,0 1 1,0 1-1,-1-1 1,0 1-1,0 0 1,0 1-1,-1 0 1,1 0-1,-1 0 1,1 1-1,-1 0 1,0 1-1,0-1 1,0 2-1,0-1 1,0 1-1,0 0 1,0 1-1,0 0 1,0 0-1,-11 3 1,4 1 2,1 0 0,0 0-1,1 2 1,-1-1 0,1 2 0,1 0 0,-16 12 0,6-1-477,0 1 0,-34 39 1,47-47-1321,0 0 0,0 1 0,-12 26 0,4-3-2010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44:13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90 1888,'0'0'246,"-1"-1"0,1 0 1,0 0-1,0 0 0,0 0 0,0 1 1,0-1-1,0 0 0,0 0 1,0 0-1,0 0 0,0 0 0,0 0 1,0 1-1,1-2 0,-1 0 130,1 1 0,-1 0 0,0-1 0,0 1 0,0 0 0,1-1 1,-1 1-1,-1-1 0,1 1 0,0 0 0,0-1 0,0 1 0,-1-2 0,-2 1 271,-3 5 514,8 7-204,0 0 1,-1 0-1,0 20 0,6 132 296,-5-122-898,-2 0 0,-2 0-1,-11 63 1,12-97-227,-1-1 1,0 1-1,0-1 0,-4 10 0,0-3 95,6-11-203,-1 1 0,0-1 0,1 0-1,-1 0 1,0 0 0,0 1 0,0-1 0,0 0-1,0 0 1,0 0 0,0-1 0,0 1 0,0 0 0,0 0-1,-1 0 1,1-1 0,0 1 0,0-1 0,-1 1 0,1-1-1,0 1 1,-1-1 0,1 0 0,-1 0 0,1 0 0,0 0-1,-1 0 1,1 0 0,-1 0 0,1 0 0,0 0-1,-3-1 1,0 0 16,0-1-1,-1 1 0,1-1 1,0 0-1,0 0 1,0 0-1,0 0 0,0-1 1,-4-3-1,0-1 57,-18-16 121,0-1 0,-29-36 0,43 45-179,1-1 1,1-1-1,1 0 0,0 0 1,1 0-1,1-1 1,1 0-1,0-1 0,1 0 1,-2-21-1,6 31 5,0 0 0,0 0-1,1 0 1,1 0 0,-1 0-1,2 0 1,-1 0 0,1 0-1,5-14 1,-4 17-28,-1-1 0,2 1 0,-1 0 0,1 0-1,0 0 1,0 1 0,1-1 0,0 1 0,0 0 0,0 0 0,0 0-1,12-6 1,-9 6 14,0 0-1,0 1 1,1 0-1,0 0 0,0 1 1,0 1-1,0-1 1,0 1-1,10 0 0,0 1 139,1 1 0,-1 1 0,29 4 0,4 4 152,0 2 0,67 25-1,-102-30-201,1-1 0,22 3-1,-32-7-243,0 0-1,-1-1 0,1 1 1,0-2-1,0 1 1,-1-1-1,14-3 1,-20 4-329,1-1 1,0 1 0,-1-1-1,1 0 1,-1 1-1,0-1 1,1 0 0,-1 0-1,1 0 1,-1 0 0,0 0-1,0-1 1,0 1 0,2-2-1,5-5-3278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44:23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30 180 4160,'0'1'146,"0"-1"1,0 0-1,-1 1 1,1-1-1,0 0 1,0 1-1,0-1 1,0 0-1,-1 0 1,1 1 0,0-1-1,0 0 1,-1 0-1,1 1 1,0-1-1,-1 0 1,1 0-1,0 1 1,0-1-1,-1 0 1,1 0-1,0 0 1,-1 0-1,1 0 1,-1 0-1,1 1 1,0-1-1,-1 0 1,1 0-1,0 0 1,-1 0-1,1 0 1,0 0-1,-1-1 1,1 1-1,0 0 1,-1 0-1,1 0 1,-1 0-1,1 0 1,-1-1-1,-4 1 1050,5 0-1152,0 0 1,0 0-1,0 0 0,0 0 0,-1 0 1,1 0-1,0 0 0,0 0 1,0 0-1,0 0 0,-1 0 0,1-1 1,0 1-1,0 0 0,0 0 1,0 0-1,0 0 0,-1 0 0,1 0 1,0 0-1,0-1 0,0 1 1,0 0-1,0 0 0,0 0 0,0 0 1,0-1-1,0 1 0,0 0 1,0 0-1,0 0 0,-1 0 0,1-1 1,0 1-1,0 0 0,0 0 1,0 0-1,1 0 0,-1-1 0,0 1 1,0 0-1,0 0 0,0-1 1,0 0 406,-3 3 178,-1-1 552,2-1-552,4-1-482,-1 1-124,-1-1-1,0 1 1,0 0-1,0 0 0,0 0 1,0 0-1,1 0 0,-1 0 1,0-1-1,0 1 1,0 0-1,0 0 0,0 0 1,0 0-1,0-1 0,0 1 1,0 0-1,0 0 1,0 0-1,0 0 0,0-1 1,0 1-1,0 0 0,0 0 1,0 0-1,0-1 1,0 1-1,0 0 0,0 0 1,0 0-1,0 0 0,0-1 1,0 1-1,0 0-11,0 0-1,0-1 1,0 1-1,0 0 1,0 0-1,-1 0 0,1 0 1,0-1-1,0 1 1,0 0-1,0 0 1,0 0-1,0 0 1,0-1-1,0 1 1,0 0-1,0 0 1,1 0-1,-1 0 1,0-1-1,0 1 1,0 0-1,0 0 0,0 0 1,0 0-1,0 0 1,0-1-1,0 1 1,1 0-1,-1 0 1,0 0-1,0 0 1,0 0-1,0 0 1,0-1-1,0 1 1,1 0-1,-1 0 0,0 0 1,0 0-1,0 0 1,0 0-1,1 0 1,0-1 50,1 0 0,-1 0 1,0 0-1,0-1 0,0 1 0,0 0 1,0-1-1,0 1 0,0-1 0,0 1 1,0-1-1,-1 1 0,1-1 0,-1 1 0,1-1 1,-1 0-1,1 1 0,-1-4 0,6-14 178,6-12 69,-10 25-273,-1 1 0,1 0 0,0-1 0,1 1 0,3-6 0,1 1-1,12-16 26,-18 25-48,0 0 1,0 0 0,0 0-1,0 0 1,0 0 0,1 0-1,-1 0 1,0 0 0,0 0-1,1 1 1,-1-1 0,1 1-1,-1-1 1,0 1 0,1-1-1,1 1 1,-1 0-6,-1 0 0,0 1 0,1-1 0,-1 1 1,0 0-1,1-1 0,-1 1 0,0 0 0,0 0 0,0-1 0,0 1 0,0 0 0,0 0 0,0 0 0,0 1 1,0-1-1,0 0 0,1 2 0,14 25 87,-15-25-56,14 27 201,-9-16-187,1 0-1,0 0 1,14 18 0,-18-28 8,1 1-1,0-1 1,1 0 0,-1 0-1,1-1 1,0 1-1,-1-1 1,2 0 0,-1 0-1,0-1 1,0 1-1,11 2 1,3-1 222,0-1-1,0-1 1,0 0-1,1-2 1,-1 0 0,0-1-1,0-1 1,0-1-1,24-6 1,-21 2-199,0-1 0,0-1 0,-1-1 0,0 0 0,0-2 0,34-26 0,-48 33-225,-1 1-341,0 0-1,-1-1 1,1 0-1,6-7 0,-3 6-1052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44:24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 4320,'-5'-3'13301,"6"6"-13184,0 0 0,0-1 0,0 1 0,0 0 0,0-1 0,0 1 0,3 3 0,4 10 291,-6-7-341,0 0 1,-1 0-1,0 1 1,-1-1-1,0 0 1,-1 11-1,1 4 85,3 443 1309,-3-457-1376,1-1 1,0 0-1,0 0 0,1 0 1,0 0-1,4 10 0,-6-17 497,15 6-9627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5:58.8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29 3808,'-4'-29'6826,"4"34"-4938,-1 20-978,-2-1 0,-1 0 0,-7 27-1,4-20-91,-4 33 0,5-1 627,5-63-1417,1 1-1,0-1 1,0 1 0,0-1-1,0 0 1,0 1 0,0-1-1,0 1 1,0-1-1,0 0 1,0 1 0,0-1-1,1 1 1,-1-1 0,0 0-1,0 1 1,0-1 0,0 0-1,1 1 1,-1-1-1,0 0 1,0 1 0,0-1-1,1 0 1,-1 1 0,0-1-1,1 0 1,-1 0 0,0 1-1,1-1 1,-1 0-1,0 0 1,1 0 0,-1 1-1,0-1 1,1 0 0,-1 0-1,1 0 1,-1 0 0,0 0-1,1 0 1,-1 0 0,1 0-1,-1 0 1,1 0-1,19-8 1060,-15 5-1194,25-13 136,0 2 0,1 1 1,60-16-1,-88 29-25,0-1 0,0 1 0,0 0 0,0 0 0,0 0 0,0 0 0,0 0 0,0 1 0,0 0 0,0-1 0,-1 1 0,1 0 0,0 0 0,0 0 0,-1 1 0,1-1 0,-1 1 0,1-1 0,-1 1 0,0 0 0,1 0 0,-1 0 0,0 0 0,0 1 0,0-1 0,-1 0 0,1 1 0,-1-1 0,1 1 0,-1 0 0,0-1 0,0 1 0,0 0 0,0 0 0,0 0 0,-1 0 0,1 0 0,-1 0 0,0 0 0,0-1 0,0 1 0,0 0 0,-1 4 0,0-4 58,0-1 1,1 1-1,-1 0 1,0-1-1,-1 1 0,1-1 1,0 0-1,-1 1 1,1-1-1,-1 0 0,0 0 1,0 0-1,0 0 1,0 0-1,0 0 0,0-1 1,-4 3-1,2-2-15,0 0-1,0-1 0,0 0 1,0 0-1,0 0 0,-1 0 1,1 0-1,0-1 1,-1 0-1,-5 0 0,-2-1 16,0-1 0,0 0 0,0-1 0,0-1-1,0 0 1,1 0 0,-13-7 0,14 6-716,1-1 0,-12-9 0,-1-3-4167,7 6-1516,9 7 2103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44:25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6 107 3808,'-5'-12'14261,"21"15"-13189,4-1-691,1-2 1,36-4-1,-28 2-272,320-41 867,-96 9-242,-1 18-343,-109 22-172,-131-4-132,-1 0 0,19 6 1,-23-5-483,1-1 0,0 0 0,0 0 1,0-1-1,-1 0 0,13 0 1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44:26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1 144 3136,'5'1'11907,"11"8"-9683,18 17-2580,-17-8 493,0 0 0,-2 2-1,0 0 1,-1 1-1,-1 0 1,-1 1-1,-1 1 1,0 0-1,7 27 1,64 148 290,-73-176-337,-2-6-36,9 21 199,27 44 0,-37-71-148,2-1 0,-1 0 1,18 15-1,-9-9-131,-15-13 591,1-3-497,0 0-1,0 0 1,-1 0-1,1 0 1,0 0-1,-1 0 1,1-1-1,-1 1 1,1 0-1,-1-1 1,0 1-1,2-4 1,-2 4-7,1-2-28,0 0 0,0 0 0,0 0 1,0 0-1,-1-1 0,0 1 0,1-4 0,2-4 32,8-26 88,-2 0 0,6-47-1,-4 20-151,119-392-1,-97 356-821,-32 100-1430,-2 0 2185,4 9-5228,0 6 2692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44:27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4064,'0'0'142,"0"-1"1,1 0 0,-1 0-1,1 1 1,-1-1 0,1 0-1,-1 0 1,1 1-1,-1-1 1,1 1 0,0-1-1,-1 1 1,1-1 0,0 1-1,0-1 1,-1 1-1,1-1 1,0 1 0,0 0-1,0-1 1,0 1-1,-1 0 1,1 0 0,0 0-1,0 0 1,0 0 0,0 0-1,0 0 1,0 0-1,1 0 1,-2 0-2,0 0 0,1 1-1,-1-1 1,1 0 0,-1 0 0,1 0-1,-1 0 1,1 0 0,0 0 0,-1 0-1,1 0 1,-1 0 0,1 0 0,-1 0 0,1 0-1,-1 0 1,1 0 0,-1 0 0,1-1-1,-1 1 1,1 0 0,-1 0 0,0 0-1,2-1 1,-2 0-102,0 1 0,0 0 0,1 0 0,-1 0 0,0-1 0,1 1 0,-1 0 0,0 0 0,1 0 0,-1 0 0,1 0 0,-1-1 0,0 1 0,1 0 0,-1 0 0,0 0 0,1 0 0,-1 0 0,1 0 0,-1 0 0,0 0 0,1 1 0,-1-1 0,0 0 0,1 0 0,-1 0 0,0 0 0,1 0 0,-1 1 0,0-1 0,1 0 0,-1 0 0,0 0 0,1 1 0,-1-1 0,0 0 0,0 1 0,1-1 0,-1 0 0,0 0 0,0 1 0,0-1 0,0 0 0,1 1 0,-1-1 0,0 1 0,0-1 0,0 0 0,0 1 0,0-1 0,0 1 0,2 7 189,0 0 1,0-1-1,-1 1 1,0 0 0,0 0-1,-1 1 1,-1 8-1,2 21 290,25 145 799,-26-179-1288,8 26 543,-8-30-554,0 1 1,0-1-1,0 0 1,0 0 0,1 1-1,-1-1 1,0 0-1,0 0 1,0 1-1,0-1 1,0 0 0,1 0-1,-1 0 1,0 1-1,0-1 1,0 0 0,1 0-1,-1 0 1,0 0-1,0 1 1,1-1 0,-1 0-1,0 0 1,0 0-1,1 0 1,-1 0-1,0 0 1,0 0 0,1 0-1,-1 0 1,1 0-1,-1 0 35,1-1 0,0 0 0,-1 1 0,1-1 0,0 0 0,-1 1 0,1-1 0,-1 0 0,1 0 0,-1 0 0,1 0 0,-1 1 0,0-1 0,1 0 0,-1-1 0,40-86 646,-29 63-694,1 2 0,1-1 0,19-24 1,-23 36 11,1-1 1,1 2-1,-1-1 1,2 1 0,0 1-1,20-14 1,-30 23 7,-1 0 0,1 0 0,-1 0 0,1 1-1,-1-1 1,1 0 0,0 1 0,-1-1 0,1 1 0,0 0 0,-1-1 0,1 1 0,0 0 0,-1 0 0,1 0 0,0 0 0,0 1 0,-1-1 0,1 0 0,2 1 0,-2 0 13,0 1 1,0-1 0,0 0-1,0 1 1,0-1-1,0 1 1,0-1 0,-1 1-1,1 0 1,-1 0 0,1 0-1,1 3 1,3 6 72,-2-1 1,1 1 0,-2 0-1,5 19 1,4 29 43,2 59 0,-8-59-7,-2-39-116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44:29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287 134 576,'0'0'17,"1"-1"0,0 1 0,0-1 0,-1 0 0,1 0 1,0 1-1,-1-1 0,1 0 0,-1 0 0,1 0 0,-1 0 0,1 1 0,-1-1 0,0 0 1,1 0-1,-1-2 0,5-9 7,-3 9 130,-1 0 0,1 0 0,-1-1 0,0 1 0,0 0 0,1-6 1,5-14 1064,8-9 1458,-9 13 69,-5 15-986,-4 11-639,-13 45-185,7-22-487,-1 0 0,-24 50 0,14-44-31,-73 153 582,74-143-818,-73 201 836,81-210-740,1 1-1,3 0 0,0 1 0,-1 68 1,9-77-40,1 0 0,2-1 1,1 1-1,15 50 0,-1-26 78,37 77 1,-34-86-141,2-1 0,40 55 0,-48-79 21,2-4-48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44:37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26 1312,'1'-7'414,"-1"7"-366,0 0 0,0 0-1,0-1 1,0 1 0,0 0 0,0-1 0,0 1 0,0 0-1,0 0 1,0-1 0,0 1 0,0 0 0,0 0-1,0-1 1,0 1 0,-1 0 0,1 0 0,0-1-1,0 1 1,0 0 0,0 0 0,0 0 0,0-1-1,-1 1 1,1 0 0,0 0 0,0 0 0,-1-1-1,-2-2 916,1 0-626,2 3-263,0 0-1,0 0 0,0-1 0,0 1 1,0 0-1,0 0 0,0-1 0,0 1 1,0 0-1,0 0 0,0 0 0,0-1 0,0 1 1,0 0-1,0 0 0,-1 0 0,1-1 1,0 1-1,0 0 0,0 0 0,0 0 1,0 0-1,-1-1 0,1 1 0,0 0 0,0 0 1,0 0-1,-1 0 0,1 0 0,0 0 1,0 0-1,0 0 0,-1 0 0,1 0 1,0-1-1,0 1 0,-1 0 0,1 0 0,0 0 1,0 0-1,0 0 0,-1 1 0,1-1 1,0 0-1,-1 0 0,1 7 4473,1 19-3326,-1 7-901,0 46 421,1 114 101,2-148-652,2 1 1,12 52 0,-13-76 177,-4-18-496,1 0 0,-1 0 0,1 0 0,0 0 0,0 0-1,1 0 1,-1 0 0,3 3 0,5 5-756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44:37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17 4992,'-13'-5'2240,"18"10"-1952,-2-5 992,7 0-768,8 0 832,9 0-736,18-5 384,5 5-576,16-7-32,-3 7-224,5-5 128,-5 10-192,-4-5 384,-10 0-256,0-5 320,-5 5-320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44:38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52 4320,'-4'-10'6206,"9"18"-4721,7 18-1470,66 194 1393,-9-72-229,-28-65-464,-24-42-676,-13-28 175,2 0 0,-1 0 0,10 14 1,-15-26-183,0-1 1,0 1 0,0-1 0,1 0 0,-1 1 0,0-1 0,0 0 0,0 1 0,1-1-1,-1 0 1,0 1 0,0-1 0,0 0 0,1 0 0,-1 1 0,0-1 0,1 0 0,-1 0-1,0 1 1,1-1 0,-1 0 0,0 0 0,1 0 0,-1 0 0,0 0 0,1 0 0,-1 1 0,1-1-1,-1 0 1,0 0 0,1 0 0,-1 0 0,0 0 0,1 0 0,-1 0 0,1-1 0,-1 1-1,0 0 1,1 0 0,-1 0 0,0 0 0,1 0 0,-1 0 0,0-1 0,1 1 0,-1 0-1,0 0 1,1-1 0,-1 1 0,0 0 0,0 0 0,1-1 0,-1 1 0,0 0 0,0-1 0,0 1-1,1 0 1,-1-1 0,11-28 664,-8 18-631,20-54 49,63-162-48,-69 189-79,44-92-632,-47 105-1023,23-31 1,-10 24-2180,0 9 1180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44:40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1050 2912,'0'0'60,"-1"1"1,1-1 0,0 1-1,0-1 1,-1 1-1,1-1 1,0 1 0,0-1-1,-1 1 1,1-1-1,0 1 1,0-1-1,0 1 1,0 0 0,0-1-1,0 1 1,0-1-1,0 1 1,0-1 0,0 1-1,0 0 1,0-1-1,1 1 1,-1-1-1,0 1 1,0-1 0,1 2-1,0-1 81,0-1 0,0 1 0,0 0 0,0-1 0,0 1 0,0-1 0,0 1 0,0-1 0,0 1 0,0-1 0,0 0 0,0 1-1,2-1 1,2 1 239,0-1-1,0 0 1,0 0-1,0 0 1,8-1-1,3-4 78,-1-1-1,0 0 0,-1-1 1,1 0-1,-2-1 0,1-1 0,-1 0 1,13-12-1,16-17 288,41-47 0,-61 61-605,-1 0-1,-2-1 1,0-1 0,18-33-1,83-182 172,-109 218-303,31-65 227,43-127-1,-82 204-207,0 0-1,-1 0 0,0 0 1,1-17-1,-3 25-14,0-1 0,0 1 0,0-1 0,-1 0 0,1 1 0,-1-1 0,0 1 0,0-1 0,0 1 0,0-1 0,-1 1 0,1 0 0,-1 0 0,0 0 0,0 0 0,0 0 0,-1 0 0,-2-3 0,4 5-35,-1 0 1,1 0-1,-1 0 0,1 0 0,-1 1 0,1-1 0,-1 0 1,1 1-1,-1-1 0,1 1 0,-1 0 0,0-1 1,1 1-1,-1 0 0,0 0 0,1 0 0,-1 0 0,0 0 1,0 1-1,1-1 0,-1 0 0,1 1 0,-1-1 1,-2 2-1,-2 1-55,0 0 1,1 0-1,0 1 1,0-1-1,-6 6 1,6-4 60,-1 1 1,1 0-1,0 0 1,1 0 0,-1 0-1,1 1 1,1 0 0,-5 11-1,-1 6 73,-7 29 0,14-46-51,-12 51 77,2 1 1,3 1-1,3 0 1,2 0-1,3 0 1,8 76 0,-6-123-20,1-1 0,0 1 0,1-1 1,1 1-1,0-1 0,1 0 0,0 0 1,8 14-1,-9-21 7,0 1 0,0-1 0,0 0 0,0 0 0,1 0 0,0-1 0,0 1 0,0-1 0,0 0 0,1-1 0,-1 1 0,1-1 0,0 0 0,0-1 0,0 1 0,1-1 0,8 2 0,-1-3 29,-1 0 0,1 0-1,-1-2 1,1 1 0,-1-2 0,21-4-1,-13 3-40,33-8-12,0-2-1,93-35 1,-119 34 115,0 0 0,-1-2 0,0-1 0,-1-1 0,40-37 0,-53 42 246,-13 12-387,0 1 0,1 0 1,-1-1-1,0 1 0,1-1 0,-1 1 0,0 0 1,0-1-1,1 1 0,-1-1 0,0 1 0,0-1 1,0 1-1,0-1 0,1 1 0,-1-1 0,0 1 1,0-1-1,0 1 0,0 0 0,0-1 0,0 1 1,0-1-1,0 1 0,-1-1 0,1 1 1,0-2-1,-1 2-17,0 0 0,0 1 0,0-1 0,0 0 1,0 0-1,0 1 0,0-1 0,0 0 0,0 1 1,0-1-1,0 1 0,0 0 0,0-1 0,1 1 0,-1 0 1,0-1-1,-1 2 0,-1 1 1,-13 10-44,-24 27-1,-1 2 253,19-22-143,1 1-1,0 1 0,-30 42 1,44-53-46,0 0 1,1 0-1,0 0 0,1 0 1,0 1-1,1 0 1,0 0-1,1 0 1,0 1-1,1-1 1,-1 20-1,3-29 5,0 1-1,1-1 1,-1 0-1,1 0 1,0 0-1,0 1 1,0-1-1,0 0 1,0 0-1,1 0 1,0-1-1,-1 1 1,4 3-1,-4-5-9,-1 0 0,1 0 1,0 0-1,0 0 0,0 0 0,0-1 0,0 1 1,0 0-1,1-1 0,-1 1 0,0-1 0,0 1 0,0-1 1,1 1-1,-1-1 0,0 0 0,0 0 0,1 1 1,-1-1-1,0 0 0,1 0 0,-1 0 0,0-1 0,0 1 1,1 0-1,-1 0 0,0-1 0,0 1 0,1-1 1,-1 1-1,0-1 0,0 1 0,0-1 0,0 0 0,0 1 1,0-1-1,1-1 0,4-3 43,0 0 1,-1-1-1,1 0 1,-1 0-1,-1 0 1,1-1-1,6-12 0,21-57 149,-9 19-165,-16 42-48,1 0-9,-1 0 1,-1-1-1,0-1 0,-1 1 1,3-20-1,-5 8-403,-10 59 144,11 38 400,-4-56-124,1 0-1,1 0 1,0 0-1,1 0 1,0 0-1,1 0 1,1-1-1,0 1 1,0-1 0,1-1-1,12 18 1,-17-28 10,0 1 1,1 0-1,-1-1 0,1 1 1,-1-1-1,1 0 1,0 1-1,0-1 1,-1 0-1,1 0 0,0 0 1,0 0-1,0 0 1,0-1-1,0 1 1,0-1-1,0 1 1,1-1-1,-1 0 0,0 0 1,0 1-1,0-2 1,0 1-1,0 0 1,0 0-1,1-1 0,-1 1 1,4-2-1,1-2 21,1 1 1,-1-1-1,0 0 0,0-1 0,10-9 0,121-110 318,-111 97-349,23-25-249,-56 67 231,4-10-6,-1 0 0,1 1 0,1-1 0,-1 0 0,0 9 1,0-1 10,1 1 1,1-1-1,2 23 1,-1-30 39,0 1 1,0-1 0,1 0 0,0 0-1,1 0 1,-1 0 0,1 0-1,0 0 1,0 0 0,5 5-1,-7-10-15,0 0 0,-1 0 0,1 0-1,0 0 1,0 0 0,0-1 0,0 1-1,0 0 1,0 0 0,0-1 0,0 1-1,1-1 1,-1 1 0,0-1 0,0 1-1,0-1 1,1 0 0,1 1 0,-2-1-3,1-1 1,0 1-1,0 0 1,0 0-1,-1-1 0,1 1 1,0-1-1,0 0 1,-1 1-1,1-1 1,-1 0-1,1 0 1,-1 0-1,3-2 1,12-12 7,0 0 1,-1-1-1,17-24 1,-13 16 25,3-5-42,-16 19-30,1 1 0,0 1 1,0-1-1,1 1 0,13-11 0,-20 19 20,-1 0 0,0-1 1,1 1-1,-1 0 0,0-1 0,1 1 1,-1 0-1,1-1 0,-1 1 1,1 0-1,-1 0 0,1 0 0,-1 0 1,1-1-1,-1 1 0,1 0 0,-1 0 1,1 0-1,-1 0 0,1 0 0,-1 0 1,1 0-1,-1 0 0,1 0 0,-1 1 1,1-1-1,-1 0 0,1 0 0,-1 0 1,1 0-1,-1 1 0,1-1 0,-1 0 1,1 1-1,-1-1 0,0 0 0,1 1 1,-1-1-1,1 0 0,-1 1 0,0-1 1,0 1-1,1-1 0,-1 1 0,2 4-36,0-1 0,-1 0-1,0 0 1,1 9 0,1 2 40,7 19 31,-6-18-3,0 0 0,2 0 0,13 29 0,-12-31 55,-6-13-59,0 1-1,-1 0 1,1 0-1,0-1 0,0 1 1,0 0-1,0-1 1,0 1-1,0-1 1,1 1-1,-1-1 1,0 0-1,1 1 1,-1-1-1,1 0 1,2 2-1,-3-4-8,0 1-1,-1 0 1,1 0-1,0 0 1,0 0-1,0-1 1,0 1-1,-1 0 1,1-1-1,0 1 1,0 0-1,-1-1 1,1 1-1,0-1 1,-1 1-1,1-1 1,-1 0-1,1 1 1,0-1-1,-1 1 1,1-1-1,-1 0 1,0 0-1,1 1 1,-1-1-1,1 0 1,-1-1-1,14-30 112,-10 23-116,62-176 199,-62 168-187,-4 12-61,1 0 0,0 0 0,0 1 0,1-1-1,2-6 1,-3 10 29,-1 0-1,1 0 0,-1 0 0,1 0 1,0 0-1,0 0 0,-1 1 0,1-1 0,0 0 1,0 0-1,0 1 0,0-1 0,0 1 1,0-1-1,0 1 0,0-1 0,0 1 1,1-1-1,-1 1 0,0 0 0,0 0 1,0-1-1,0 1 0,1 0 0,-1 0 0,0 0 1,2 1-1,94 11 308,30 3-122,-41-11-3161,-60-4 1109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44:41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12 3136,'0'-7'936,"2"2"2469,-1 8-3188,1 0 0,-1-1 1,1 1-1,-1 0 0,0 0 0,0 0 0,0 0 0,-1-1 0,1 1 0,-1 0 1,0 0-1,0 1 0,0-1 0,0 0 0,0 0 0,-1 4 0,-1 7 494,-1 0 0,-4 16 0,-2-3-312,-1-1 0,-1-1 0,-1 1 0,-20 29 0,26-45-330,0 1 0,0 0 1,1 0-1,0 1 0,-5 17 1,10-21-268,4 0 44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44:42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 6400,'-15'33'2880,"-2"58"-2496,4-48 1568,3 2-1152,-12 10 288,7 1-640,-6-4 32,7-4-320,1-8 224,8-3-256,0-6-1152,10 1 512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5:59.8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 4384,'19'-8'2016,"49"11"-1760,-33-3 1184,1 5-832,17-1-224,7 1-256,20-2-64,1 0-32,14 2-2144,-5 4 1184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44:42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34 3328,'-1'-1'206,"1"0"1,-1 0-1,1 0 1,-1 0-1,1-1 1,0 1-1,0 0 1,0 0-1,-1 0 0,1-1 1,0 1-1,0 0 1,0 0-1,1-1 1,-1 1-1,0 0 1,0 0-1,1-1 1,-1 1-1,1 0 1,-1 0-1,1 0 0,0-2 1,0 3-98,0-1-1,0 1 1,0-1 0,0 1-1,0 0 1,0-1 0,0 1-1,0 0 1,0 0 0,0-1-1,0 1 1,0 0 0,0 0-1,1 0 1,-1 1 0,0-1-1,0 0 1,0 0 0,0 0-1,0 1 1,0-1 0,0 1-1,0-1 1,0 1 0,-1-1-1,1 1 1,0-1 0,1 2-1,6 4 239,0 1-1,-1 0 1,0 0-1,-1 0 0,11 15 1,-6-7-84,17 21 202,73 97 632,-101-133-1228,0 1 0,0-1 0,0 1-1,0-1 1,1 1 0,-1-1 0,0 0-1,0 1 1,1-1 0,-1 0 0,0 1 0,0-1-1,1 0 1,-1 1 0,1-1 0,-1 0-1,0 1 1,1-1 0,-1 0 0,0 0-1,1 0 1,-1 0 0,1 1 0,-1-1 0,1 0-1,-1 0 1,0 0 0,1 0 0,-1 0-1,1 0 1,-1 0 0,1 0 0,-1 0 0,1 0-1,-1 0 1,1 0 0,0-1 0,3 1-1773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44:43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5408,'19'-7'1728,"-18"7"-1700,-1 0 1,1 0-1,-1 0 1,1 0-1,-1 0 0,1 0 1,-1 0-1,1 0 1,-1 0-1,1 0 1,-1 0-1,1 0 1,-1 0-1,1 0 0,-1 0 1,1 0-1,-1 1 1,1-1-1,-1 0 1,0 0-1,1 1 1,-1-1-1,1 1 0,11 4 347,-1 1-1,0 0 1,-1 1-1,18 14 0,20 28 1347,-2 2 0,44 64 0,-9 2 219,-66-91-1387,-1 2 0,19 52 1,-6 11 611,29 179 0,-43-169-802,-2 194 0,-26-11 86,6-211-1335,-35 135 0,18-134-1252,-6-5-3750,3-16 1792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44:48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3968,'0'0'6021,"10"4"-3952,25 21 379,-28-18-2344,0 1 0,-1-1 1,0 1-1,-1 0 0,0 1 0,0-1 0,4 12 0,22 68 253,-18-47-229,-7-25-75,3 13 146,1 0-1,2 0 1,29 50-1,-23-54-70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45:39.6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411 88 2912,'0'-1'413,"0"1"-206,-1 0-1,1 0 1,0-1 0,0 1-1,0 0 1,0 0 0,0-1-1,0 1 1,0 0 0,0 0-1,0-1 1,0 1 0,0 0-1,0-1 1,0 1 0,0 0-1,0 0 1,0-1-1,0 1 1,0 0 0,0-1-1,0 1 1,0-12 5875,-5 3-6994,-7-6 1288,10 12-370,1 1-1,-1 0 1,0 0 0,0 0-1,0 0 1,0 0-1,-3-2 1,0 0-26,-1 1 0,1 0-1,-1 0 1,0 1 0,0 0 0,0 0 0,0 0 0,0 1-1,0 0 1,0 0 0,0 0 0,-1 1 0,1 0-1,0 0 1,-1 1 0,1-1 0,0 1 0,0 1 0,0-1-1,0 1 1,0 0 0,-7 4 0,-22 10 49,-34 20 119,60-31-128,1 0-1,0 1 0,0 0 1,1 1-1,-13 13 0,10-8 11,-14 19 36,14-16 94,8-11-92,-1 0 1,0 1 0,1-1-1,0 0 1,0 1 0,-3 7-1,5-10-35,-1 0 1,0 0-1,1 1 0,0-1 0,-1 0 0,1 0 0,0 0 0,0 1 1,0-1-1,0 0 0,1 0 0,-1 0 0,1 1 0,-1-1 1,1 0-1,0 0 0,0 0 0,0 0 0,0 0 0,0 0 0,0 0 1,0-1-1,1 1 0,-1 0 0,1-1 0,-1 1 0,1-1 0,0 1 1,0-1-1,-1 0 0,1 0 0,0 1 0,0-1 0,0-1 1,0 1-1,3 1 0,6 1 136,0 0 0,0 0 0,0-1-1,20 0 1,49-2 204,-36-1-193,-22 1-111,79 3-118,-88-2 52,1 1 0,-1 0 0,0 1 0,0 1 0,17 6-1,-27-8 26,0 0 0,0 0 0,0 0 0,-1 0-1,1 0 1,0 0 0,-1 1 0,0-1-1,1 1 1,-1 0 0,0 0 0,-1-1-1,1 1 1,0 1 0,-1-1 0,1 0-1,-1 0 1,0 0 0,0 1 0,-1-1-1,1 1 1,0 6 0,-1-2 46,1 1 0,-2-1 1,1 1-1,-1-1 0,-1 1 0,1-1 1,-1 1-1,-4 8 0,-4 10 42,-2-1-1,-18 31 1,23-44-22,-2-1 0,0 0 1,0 0-1,-1-1 0,-23 20 0,25-25-62,-1 0 0,-1 0 0,1-1 0,-1-1 0,0 0 0,0 0 0,0 0 0,0-2 0,-1 1 0,-10 0 0,-16 2 72,-57-2 0,93-3-104,-82-3 37,81 3-121,0-1-1,1 1 1,-1-1-1,1 1 1,-1-1 0,0 1-1,1-1 1,-1 0-1,-1-1 1,3 2-63,0 0 0,-1-1 1,1 1-1,-1 0 0,1-1 1,0 1-1,0 0 0,-1-1 1,1 1-1,0 0 0,-1-1 1,1 1-1,0-1 0,0 1 0,0 0 1,-1-1-1,1 1 0,0-1 1,0 1-1,0-1 0,0 1 1,0-1-1,0 1 0,0 0 1,0-1-1,0 1 0,0-1 1,0 1-1,0-1 0,0 1 1,0-1-1,1 0 0,6-7-2103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45:42.8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400 30 3648,'0'-1'127,"0"0"0,0 0 1,0 0-1,0 0 0,0 1 0,0-1 1,1 0-1,-1 0 0,0 0 0,0 0 0,0 0 1,1 0-1,-1 1 0,1-1 0,-1 0 1,0 0-1,1 1 0,0-1 0,-1 0 1,1 0-1,-1 1 0,1-1 0,0 1 1,-1-1-1,1 1 0,0-1 0,0 1 0,-1-1 1,2 0-1,8-5 1474,-9 6-1309,-1 5 351,1 11-15,-1-13-453,0 0 0,0 0 0,0 1-1,0-1 1,0 0 0,-1 1 0,1-1 0,-1 0 0,0 0-1,0 1 1,-2 3 0,-19 39 687,1-6-319,-18 50-1,-14 29-70,-40 33 48,10-16-173,67-107-88,1 1-1,-18 55 1,20-40-82,-9 55 0,19-77-128,0 0 1,2 0 0,0 0 0,4 32-1,-2-48 15,0 1-1,1-1 1,0 0-1,0 1 1,0-1-1,1 0 1,0-1-1,1 1 1,-1 0-1,1-1 1,7 9-1,-8-12-17,0 1 1,1-1-1,0 0 1,-1 0-1,1 0 0,0 0 1,1-1-1,-1 1 0,0-1 1,1 0-1,-1-1 1,1 1-1,-1-1 0,1 0 1,0 0-1,0 0 0,-1 0 1,7-1-1,1-1 8,0 0-1,0 0 1,0-1-1,-1-1 1,1 0 0,-1 0-1,21-10 1,-14 3-77,1 0-1,-1-2 1,24-18 0,-29 19 24,-2 0-1,1-1 1,-1 0 0,12-18-1,32-57 248,-14 19-408,-31 53 195,51-84 154,-60 98-198,-1 1 0,0-1 0,0 1 0,1-1 0,-1 1 0,0-1 1,0 0-1,0 1 0,0-1 0,1 1 0,-1-1 0,0 1 0,0-1 0,0 0 1,0 1-1,-1-2 0,1 2 8,0 0 0,0 0 0,0-1 0,0 1 0,0 0 0,-1 0 1,1 0-1,0 0 0,0 0 0,0-1 0,-1 1 0,1 0 0,0 0 0,0 0 1,0 0-1,-1 0 0,1 0 0,0 0 0,0 0 0,-1 0 0,1 0 0,0 0 0,0 0 1,-1 0-1,1 0 0,0 0 0,-18 6-75,15-3 66,-1 0 0,0 1 1,1-1-1,0 1 0,-1 0 0,2 0 0,-1 0 0,0 0 1,1 1-1,-3 5 0,-1 2-5,-56 120 82,53-106 14,0 1-1,1 0 1,-4 35 0,11-58-55,1 1 1,0-1 0,0 1-1,0 0 1,1-1-1,-1 1 1,1-1 0,0 1-1,1-1 1,-1 0 0,1 1-1,0-1 1,0 0-1,0 0 1,0 0 0,4 4-1,-4-6 2,-1 0 1,1 0-1,0 0 0,0 0 0,0-1 0,0 1 0,0-1 0,0 1 0,0-1 0,1 0 1,-1 0-1,0 0 0,1 0 0,-1 0 0,1-1 0,-1 1 0,1-1 0,0 1 0,-1-1 1,1 0-1,-1 0 0,1 0 0,-1 0 0,1-1 0,0 1 0,-1-1 0,1 1 0,-1-1 1,4-2-1,1 0-9,1 0 1,-1-1-1,0 0 1,0 0-1,0-1 1,0 0 0,-1 0-1,0-1 1,0 1-1,-1-1 1,1-1-1,-1 1 1,-1-1-1,9-13 1,-8 7 20,0 1 0,-1-1 0,0 1 0,-1-1 1,0-1-1,-1 1 0,0 0 0,-1 0 0,-2-21 0,1 29-43,0-1 0,-1 0 0,0 1 0,0-1 0,-1 0 0,1 1 0,-1 0 0,-1-1 0,1 1 0,-1 0 0,1 0 0,-1 0 0,-1 0 0,1 1 0,-1-1 0,0 1 0,0 0 0,0 0 0,0 0-1,-1 1 1,0-1 0,1 1 0,-1 0 0,-8-3 0,5 3-8,-1 0 0,1 1 0,0 0 0,-1 0 0,0 1 0,-13-1 0,18 2 5,0 0-1,0 0 1,0 1-1,0-1 1,0 1-1,0 0 1,0 0-1,0 0 1,1 1-1,-1-1 1,0 1-1,1 0 1,-1 0-1,1 0 1,-6 5-1,10-7-7,-1 1 1,1 0-1,-1-1 0,1 1 1,-1-1-1,1 1 1,0-1-1,-1 0 0,1 1 1,0-1-1,0 0 0,-1 1 1,1-1-1,0 0 1,0 0-1,0 1 0,0-1 1,6 1 4,0 0 0,-1-1 1,1 0-1,0 0 0,0 0 0,-1-1 1,8-1-1,47-14 78,-34 8-47,217-51 170,-231 56-148,3 0-55,1 0 0,19 0 0,-34 3 18,0 0 0,0 0 1,0 1-1,0-1 0,0 0 1,-1 1-1,1-1 0,0 1 1,0 0-1,-1 0 0,1-1 0,0 1 1,-1 0-1,1 1 0,-1-1 1,1 0-1,-1 0 0,1 0 1,-1 1-1,0-1 0,0 1 1,0-1-1,0 1 0,0 0 1,0-1-1,0 1 0,0 0 0,-1-1 1,1 1-1,-1 0 0,1 0 1,-1 0-1,1 3 0,0 6 22,-1 0 0,1 1 0,-2-1 0,-1 16 0,0-13 95,0 16-13,-1 2-80,1 0 0,3 38 0,0-60-16,0 0 1,1-1-1,0 1 1,0-1-1,1 0 1,0 0-1,1 0 0,0 0 1,0 0-1,1-1 1,10 14-1,-14-21 3,0 0 0,0 1 0,-1-1 0,1 0 0,0 0 0,1 0 0,-1 0 1,0 0-1,0 0 0,0 0 0,0-1 0,1 1 0,-1 0 0,0-1 0,1 1 0,-1-1 0,1 1 0,-1-1 0,0 0 0,1 1 0,-1-1 0,1 0 0,-1 0 0,1 0 0,-1 0 0,1 0 0,-1 0 0,1-1 0,-1 1 0,1-1 0,-1 1 0,0-1 0,1 1 0,-1-1 0,0 1 0,1-1 0,-1 0 0,0 0 0,0 0 0,0 0 0,0 0 0,2-2 0,2-3 30,0 0 0,0 0 0,-1-1 0,1 1-1,-1-1 1,-1 0 0,4-10 0,49-174 26,-54 179-74,7-25-16,-5 17-27,1-1 1,10-22-1,-15 43 39,0 0-1,0 0 0,0 0 1,0 0-1,0 0 0,0 0 0,0 0 1,0 0-1,0 0 0,0 0 1,0 0-1,0 0 0,0 0 1,0 0-1,0 0 0,0 0 0,0 1 1,0-1-1,0 0 0,0 0 1,0 0-1,0 0 0,0 0 1,0 0-1,0 0 0,0 0 1,0 0-1,0 0 0,0 0 0,0 0 1,0 0-1,0 0 0,1 0 1,-1 0-1,0 0 0,0 0 1,0 0-1,0 0 0,0 0 0,0 0 1,0 0-1,0 0 0,0 0 1,0 0-1,0 0 0,0 0 1,0 0-1,0 0 0,0 0 1,0 0-1,0 0 0,1 0 0,-1 0 1,0 0-1,1 10-88,0 15 60,-2 14-67,0-6 165,2-1 1,8 62-1,-7-89-81,-1 0-1,1 0 0,0 0 0,4 7 0,3-1 32,-8-11-10,-1 0 0,0 1 0,1-1 0,-1 0 0,0 0 0,1 0 0,-1 0 0,0 0 0,1 0 0,-1 0 0,0 0 0,1 0 0,-1 0 0,0 0 0,1 0 0,-1 0 0,0 0 0,1 0 0,-1 0 0,0 0 0,0 0 0,1-1 0,-1 1 0,0 0 0,1 0 0,-1 0 0,0-1 0,0 1 0,1 0 0,-1 0 0,0 0 0,1-1 0,10-15 35,0 0 0,-1-1-1,-1 0 1,-1 0 0,9-27-1,-2 9-63,3-3 45,2 1 0,30-43 1,-48 79-35,-1-1 0,1 0 0,0 0 0,-1 1 0,1 0 0,0-1 0,0 1 1,0 0-1,0 0 0,1 0 0,-1 0 0,0 0 0,0 0 0,1 1 0,-1-1 0,0 1 1,1-1-1,-1 1 0,0 0 0,1 0 0,-1 0 0,0 0 0,1 1 0,-1-1 1,4 2-1,7 1 11,0 1 0,0 0 1,15 8-1,-27-12 8,98 49-58,-54-26 45,-38-20 14,0 0-1,-1 0 1,2-1-1,-1 0 1,0 0 0,9 1-1,-13-3 8,0 1 0,0-1 0,0 0 0,-1 0 1,1-1-1,0 1 0,0 0 0,0-1 0,-1 0 0,1 0 0,0 0 0,-1 0 0,1 0 0,-1 0 0,1 0 0,-1-1 0,0 0 0,1 1 0,-1-1 0,3-3 0,-1 0-6,0 0 1,0 0-1,0-1 0,-1 1 0,0-1 0,0 0 0,0 0 0,-1 0 1,0 0-1,0 0 0,-1-1 0,0 1 0,0 0 0,0-1 0,-1 1 1,1-1-1,-2 1 0,0-12 0,0 15-4,1 1 1,-1-1-1,0 0 0,1 0 1,-1 0-1,0 1 1,-1-1-1,1 0 0,-3-4 1,3 7-16,0-1 1,0 0 0,1 1 0,-1-1 0,0 1 0,0-1-1,0 1 1,0-1 0,0 1 0,0 0 0,0-1 0,0 1-1,0 0 1,0 0 0,0 0 0,0 0 0,0 0 0,0 0-1,0 0 1,0 0 0,-1 0 0,1 1 0,0-1 0,0 0-1,0 1 1,1-1 0,-1 1 0,0-1 0,-2 2 0,1-1 2,-1 0 0,0 0 1,1 1-1,-1-1 0,1 1 1,-1 0-1,1 0 0,0 0 1,0 0-1,0 0 0,0 0 1,0 0-1,0 1 0,0-1 1,-1 4-1,-1 10 18,0 1 1,0 0-1,2 0 0,-1 27 1,6 71 124,-2-99-93,1 0 1,6 22-1,-7-32-7,1 1-1,0-1 1,1 1-1,0-1 0,0 0 1,0 0-1,0 0 1,6 7-1,-8-13-21,0 1 0,-1 0 0,1 0-1,0-1 1,-1 1 0,1-1 0,0 1 0,0 0 0,0-1 0,0 1-1,0-1 1,-1 0 0,1 1 0,0-1 0,0 0 0,0 0 0,0 1 0,0-1-1,0 0 1,0 0 0,0 0 0,2 0 0,-1-1 5,0 0-1,0 1 1,0-1 0,-1 0 0,1 0-1,0 0 1,0 0 0,-1 0 0,1 0-1,2-3 1,4-4 11,-1 0 1,0 0-1,8-14 0,-15 22-29,14-21-12,0 0 0,2 1 1,0 0-1,32-28 0,-45 46-1,0 0-1,0 0 0,0 0 1,0 0-1,0 0 1,1 1-1,-1 0 0,1-1 1,-1 1-1,1 0 1,-1 1-1,5-1 0,-5 1 20,-1 0 0,1 0-1,0 0 1,-1 1 0,1-1-1,-1 1 1,1 0 0,-1-1 0,1 1-1,-1 1 1,1-1 0,-1 0-1,0 0 1,0 1 0,1 0-1,-1-1 1,3 4 0,10 13 114,0 0 0,-2 0 0,17 29 0,-18-26-62,1-1 1,32 37 0,-36-47-17,1 0 0,0-1 0,1 0 0,16 10 0,-24-17-28,0 0 0,0-1 0,0 1 0,0-1 0,0 0 0,1 0 0,-1 0 0,0 0 0,1-1 0,-1 1 0,1-1 0,-1 0 0,1 0 0,-1 0 0,1 0 1,-1-1-1,0 0 0,1 1 0,-1-1 0,1 0 0,-1-1 0,5-1 0,-4 0-80,0 0 0,1 0 0,-2 0 0,1-1 1,0 1-1,-1-1 0,1 0 0,-1 0 0,3-5 0,5-8-1448,8-20 0,-3 5-959,7-9-3159,0 3 1782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46:06.4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77 7 576,'1'-6'137,"1"6"-32,3 1 0,-4-1 183,-14 17 5423,8-7-5175,0 0-1,-9 11 0,-8 13 366,18-27-800,1-1 1,-1 1-1,2 0 0,-1 0 1,1 0-1,0 1 0,0-1 1,1 1-1,-1 10 0,1 59 121,3 1-1,4-1 0,20 100 1,9 91 346,-18-1-154,-13-199-292,15 717 1030,-13-81-48,-4-553-1027,2 51-21,27 227 792,-27-385-711,1 55 387,-1-56-330,-3-34-154,0 0 0,0-1 0,-1 1 0,0 0 0,0 0 1,-3 10-1,3-18-85,0-1 0,0 0 0,0 0 1,0 0-1,0 1 0,0-1 0,0 0 0,0 0 1,0 0-1,0 1 0,0-1 0,0 0 0,0 0 1,0 0-1,0 0 0,0 1 0,0-1 0,0 0 1,0 0-1,-1 0 0,1 0 0,0 1 0,0-1 1,0 0-1,0 0 0,0 0 0,-1 0 0,1 0 1,0 0-1,0 1 0,0-1 0,-1 0 0,1 0 1,0 0-1,0 0 0,-4-7-1702,-1-18-1741,5 18 2761,0-1 1,0 1-1,3-12 0,0 7-1246,9-23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45:47.6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1269 3328,'0'0'6901,"14"-17"-3370,57-125-273,-20 39-2335,-38 79-627,20-24 0,-4 6 130,-22 33-275,0 0 0,0 0-1,12-9 1,-8 8-252,-11 10 102,0-1 0,0 1 0,0 0 0,1 0 0,-1 0 0,0 0 0,0 0 0,0 0 0,0 0 0,0 0 0,0 0 0,1 0 0,-1 0 0,0 0 0,0 0 0,0 0 0,0 0 0,1 0 0,-1 0 0,0 0 0,0 0 0,0 0 0,0 0 0,0 0 1,0 0-1,1 0 0,-1 0 0,0 0 0,0 0 0,0 1 0,0-1 0,0 0 0,0 0 0,1 0 0,-1 0 0,0 0 0,0 0 0,0 0 0,0 1 0,5 7 32,2 11-11,-4-1 43,-1 0 0,-1 0 1,-1 0-1,-3 29 1,1-19 65,-3 26 24,-1 14 112,8-62-103,1-9-62,-2-1-53,2-12 146,2 0 1,11-27-1,-8 27-181,1 1 1,1 0-1,1 1 1,0 0-1,0 1 1,1 0-1,22-17 1,8-2-68,54-31 0,-72 48 16,-12 7 15,0 1 0,16-6 0,-25 12 29,0-1 0,0 1 0,1 0 1,-1 0-1,0 0 0,1 1 1,-1-1-1,1 1 0,-1 0 1,1 0-1,-1 0 0,1 0 0,-1 1 1,5 1-1,-7-2-1,1 1 0,-1 0 0,1 0 0,-1 0-1,0 0 1,0 0 0,0 0 0,1 0 0,-1 0 0,0 1 0,0-1 0,0 0 0,-1 1-1,1-1 1,0 0 0,0 1 0,-1-1 0,1 1 0,-1-1 0,0 1 0,1 0 0,-1 1-1,1 6-2,0 0 0,-1 17 0,-1-11 2,3 11 24,1 1-1,2-1 1,0 0-1,2 0 1,18 48-1,-22-66-23,0-2 0,1 1 0,0 0 0,0-1 0,0 1 0,1-1 0,-1 0-1,2-1 1,-1 1 0,9 7 0,-11-11 19,-1-1 1,1 1-1,0 0 0,0-1 0,-1 1 0,1-1 0,0 0 0,0 0 1,0 0-1,0-1 0,1 1 0,-1 0 0,0-1 0,0 0 1,0 0-1,0 0 0,0 0 0,1-1 0,-1 1 0,0-1 1,0 0-1,0 0 0,0 0 0,0 0 0,0 0 0,0 0 1,3-3-1,1-1 9,0 0 0,-1-1 1,1 0-1,-1 0 0,0 0 0,-1-1 1,7-10-1,28-54 62,-27 46-24,-5 9-9,0 0 1,0-1 0,6-22-1,-13 35-58,0-1 0,0 1 0,0-1 0,-1 1 0,0-1 0,1 0-1,-1 1 1,-1-1 0,1 1 0,-1-1 0,0 0 0,0 1-1,0 0 1,-1-1 0,1 1 0,-1 0 0,-5-8 0,7 10-12,-1 1 0,0 0 0,0 0 1,0 0-1,0 0 0,0 0 1,0 0-1,0 0 0,-1 0 0,1 0 1,0 0-1,0 1 0,-1-1 1,1 0-1,-1 1 0,1-1 0,0 1 1,-1 0-1,1-1 0,-1 1 1,1 0-1,-1 0 0,1 0 0,-2 0 1,0 0-15,1 1 1,0-1-1,0 1 0,0 0 1,0 0-1,0-1 1,0 1-1,0 1 0,0-1 1,1 0-1,-1 0 1,0 1-1,1-1 0,-1 1 1,1-1-1,-2 3 1,-2 1 9,1 0 0,0 1 0,1 0 0,-1 0 0,1 0 0,0 1 0,1-1 0,0 1 1,0-1-1,0 1 0,0 0 0,0 11 0,0 12 11,0 0-1,5 42 1,-2-58-4,1-1 0,0 0 0,1 1 0,1-2 1,0 1-1,1 0 0,11 22 0,-14-32 14,-1 0 1,1 0-1,0 0 0,0-1 0,1 1 0,-1 0 0,1-1 1,-1 0-1,1 0 0,0 1 0,-1-1 0,1-1 0,0 1 1,0 0-1,1-1 0,-1 0 0,0 0 0,0 1 0,1-2 1,-1 1-1,1 0 0,-1-1 0,1 0 0,-1 0 0,0 0 1,1 0-1,-1 0 0,1-1 0,-1 1 0,1-1 0,4-2 1,4-2 22,0 0 0,0-1 0,-1-1 0,1 0 0,14-12 1,49-48 57,-61 54-37,64-58-12,87-87-56,-160 153 101,7-7-282,-10 15 38,-3 8 138,-5 20 119,1-10-36,-2 31-1,4-18-118,0-9 106,2 1 0,0-1 0,6 48 0,-4-68-25,1 0-1,-1-1 0,1 1 0,-1 0 0,1-1 1,1 1-1,3 5 0,-6-9-12,1 0-1,-1 0 1,1-1-1,0 1 1,-1 0-1,1 0 1,0-1-1,-1 1 1,1-1 0,0 1-1,0 0 1,0-1-1,-1 1 1,1-1-1,0 0 1,0 1-1,0-1 1,0 0-1,0 1 1,0-1-1,0 0 1,0 0-1,0 0 1,0 0 0,0 0-1,0 0 1,0 0-1,0 0 1,0 0-1,-1-1 1,1 1-1,0 0 1,0 0-1,0-1 1,0 1-1,0-1 1,0 1-1,0-1 1,-1 1 0,1-1-1,0 0 1,0 1-1,-1-1 1,1 0-1,-1 1 1,2-2-1,6-10 43,1 0 0,-2 0 0,0-1 0,0 0 0,-1 0-1,5-15 1,7-17 17,27-50-156,-44 93 77,0 1 1,0-1-1,0 0 0,0 0 0,1 1 1,-1-1-1,0 1 0,2-2 1,6-6-95,-5 14-15,-3-1 116,0 0 0,-1 1-1,0-1 1,0 0 0,0 0 0,0 0 0,-1 1 0,0 3 0,-2 9 0,1 9-34,1-1-1,2 1 1,0-1-1,2 0 1,9 43-1,-11-65 44,0 1 1,0-1-1,0 1 0,1-1 1,0 0-1,-1 0 0,1 0 1,0 0-1,1 0 0,-1 0 1,0 0-1,4 2 0,-4-3 6,0-1 0,0 0-1,0 1 1,0-1 0,0 0 0,0 0-1,0 0 1,0-1 0,1 1 0,-1-1-1,0 1 1,0-1 0,0 0 0,1 1-1,-1-1 1,0 0 0,1-1 0,-1 1-1,0 0 1,0-1 0,3 0 0,1-1 6,1-1 1,-1 0 0,0 0 0,0 0-1,-1-1 1,1 1 0,9-10-1,34-38 83,-28 28-67,108-123 198,-104 113-212,-3 0 0,0-1 0,-2-1 0,-2-1 0,23-64 0,44-195-135,-80 274 126,65-265-151,-70 286 138,11-54 15,-10 48-49,-1-1 1,1 1-1,-1 0 1,0-1 0,0 1-1,-2-9 1,2 15 31,0 0 0,0 0 0,0 0 0,0 0 0,0 0-1,0 0 1,0 0 0,0-1 0,0 1 0,0 0 0,0 0 0,0 0 0,0 0 0,0 0 0,0 0 0,-1-1 0,1 1-1,0 0 1,0 0 0,0 0 0,0 0 0,0 0 0,0 0 0,0 0 0,0 0 0,0-1 0,0 1 0,0 0 0,-1 0 0,1 0-1,0 0 1,0 0 0,0 0 0,0 0 0,0 0 0,0 0 0,-1 0 0,1 0 0,0 0 0,0 0 0,0 0 0,0 0-1,0 0 1,0 0 0,-1 0 0,1 0 0,0 0 0,0 0 0,0 0 0,0 0 0,-6 7-75,-1 11-39,-15 51 30,2 1-1,4 0 0,-9 94 1,17-72 67,4 125 0,9-96 206,-5-102-126,2-1 0,7 30 0,-2-9-52,-7-32 3,2 1 0,-1 0 0,1 0 0,1-1 1,-1 1-1,1-1 0,0 0 0,1 0 0,0 0 0,7 10 0,-10-16-1,-1-1 0,1 1 0,0-1 0,-1 1 1,1-1-1,0 0 0,-1 1 0,1-1 0,0 0 0,0 1 0,0-1 0,-1 0 0,1 0 0,0 0 0,0 0 0,0 0 0,-1 0 0,1 0 0,0 0 0,0 0 0,0 0 0,0 0 1,-1 0-1,1 0 0,0-1 0,0 1 0,0 0 0,-1-1 0,1 1 0,0-1 0,-1 1 0,1-1 0,0 1 0,-1-1 0,1 1 0,1-2 0,3-3 21,1-1 0,-1 0 0,5-7 0,-2 3 13,41-46-1,-15 18 22,36-51 0,-42 49-161,-15 24 145,14-25 0,-26 39-73,0 1 16,0 1 1,-1-1-1,1 1 1,-1-1-1,1 1 0,-1-1 1,1 0-1,-1 1 0,0-1 1,1 0-1,-1 1 0,0-1 1,1 0-1,-1-1 0,8 2-42,-1 1-1,1 0 1,12 3-1,-9-2 115,-7-1-57,0 1 0,0 0 0,0 0 0,0 0 0,0 0 0,-1 1 0,1 0 1,-1-1-1,7 8 0,9 6 98,-12-11-158,0 0 1,10 11 0,-3-3 50,-8-7 25,0 1 1,-1-1-1,0 1 0,0 0 1,6 12-1,-8-14-74,10 24-3,-10-21 65,0 0 0,1-1 0,5 9 0,4 4-56,-7-9 43,0-1 1,1 0 0,12 13 0,-17-21 4,0 0 0,1 0 0,-1 0 0,0 0 0,1 0 0,-1-1 0,1 1 0,0-1 0,0 0 0,-1 0 0,1 0 0,0 0 0,0 0 0,0 0 0,0-1 0,0 1 1,0-1-1,5 0 0,7-2 26,-1-2 1,0 1 0,0-1-1,0-1 1,0-1 0,23-12-1,8-4-20,177-67 310,-144 54-480,-75 34 145,11-6 69,-14 7-51,0 0-1,1 0 1,-1 0 0,0 0-1,1 0 1,-1-1-1,0 1 1,0 0-1,1 0 1,-1-1-1,0 1 1,0 0-1,0 0 1,1-1-1,-1 1 1,0 0-1,0 0 1,0-1-1,0 1 1,0 0-1,0-1 1,1 1 0,-1 0-1,0-1 1,0 1-1,0 0 1,0-1-1,0 1 1,0 0-1,0-1 1,0 1-1,0 0 1,-1 0-1,1-1 1,0 1-1,0-1 1,-1 1-14,0-1 1,1 1-1,-1 0 1,0-1-1,0 1 1,0 0-1,0 0 1,0 0-1,0-1 1,1 1-1,-1 0 1,0 0-1,0 0 1,0 0-1,0 1 1,0-1-1,0 0 1,0 0-1,1 1 1,-1-1-1,0 0 1,-1 1-1,-27 11-238,25-10 239,-6 2 19,-1 1 1,1 0 0,0 1-1,1 0 1,-1 0 0,1 1-1,1 0 1,-1 1 0,1 0 0,-7 9-1,11-12-5,0 0-1,1 1 0,0-1 1,0 1-1,0 0 1,1 0-1,-1 0 1,2 0-1,-1 0 0,-1 9 1,3-11-8,0-1 0,0 0 0,0 1 0,0-1 0,1 0 0,-1 0 0,1 1 0,0-1 0,0 0 0,0 0 0,0 0 0,0 0 0,1 0 0,0 0 1,-1 0-1,1-1 0,0 1 0,0-1 0,1 1 0,-1-1 0,0 0 0,4 3 0,-3-3 24,0 0 1,1 0-1,-1 0 0,0 0 1,1-1-1,0 1 0,-1-1 1,1 0-1,0 0 0,0 0 1,-1 0-1,7-1 0,-4 0 2,1 0-1,-1-1 0,0 1 0,0-1 0,0-1 1,0 1-1,8-4 0,-4 0 20,0 0 1,0 0-1,0-1 0,-1 0 0,0-1 1,0 0-1,-1 0 0,13-15 0,-15 15-21,0-1 0,0 0-1,-1-1 1,0 1 0,-1-1 0,0 0-1,4-14 1,-7 19-16,0 1 0,0-2 0,0 1-1,0 0 1,-1 0 0,0 0 0,0 0 0,0 0 0,0 0-1,0-1 1,-1 1 0,0 0 0,0 0 0,0 0 0,-1 0-1,1 1 1,-1-1 0,0 0 0,-4-6 0,3 7-40,-1 0 0,1-1 0,-1 2 1,0-1-1,0 0 0,0 1 0,0 0 0,-1 0 1,1 0-1,-1 1 0,1-1 0,-1 1 0,-8-1 1,5-1 149,8 3-112,0 0 0,0 0 1,0 0-1,0 0 0,0 0 1,0 0-1,0 0 1,0 0-1,0 0 0,0 0 1,0 1-1,0-1 0,0 0 1,0 0-1,0 0 1,0 0-1,0 0 0,0 0 1,0 0-1,0 0 0,0 0 1,0 0-1,0 0 1,0 0-1,-1 0 0,1 0 1,0 0-1,0 0 0,0 0 1,0 1-1,0-1 1,0 0-1,0 0 0,0 0 1,0 0-1,0 0 0,0 0 1,0 0-1,0 0 1,0 0-1,0 0 0,0 0 1,0 0-1,0 0 0,-1 0 1,1 0-1,0 0 1,0 0-1,0 0 0,0 0 1,0 0-1,0 0 0,0 0 1,0 0-1,0 0 1,0 0-1,0 0 0,0 0 1,0 0-1,0 0 1,-1-1-1,29 1-290,3-3 162,-14 1 213,23-6 0,0 0-231,-27 6 172,0-1 1,21-7-1,-25 6-5,-2 1-35,0 0 0,0 1 0,1 0 0,13-3 0,-19 5 1,-1 0 0,1-1 0,-1 1 0,1 0 0,-1 0 0,1 1 0,-1-1 0,1 0 0,-1 0 0,1 1 0,-1-1 0,0 1 0,1-1 0,-1 1 0,1 0 0,-1 0 0,0-1 0,0 1 0,0 0 0,1 0 0,-1 0 0,0 0 0,0 0 0,0 1 0,0-1 0,-1 0 0,1 0 0,0 1 0,0-1 0,-1 0 0,1 3 0,0 1 17,0 0 1,-1 0-1,1 0 0,-1-1 1,-1 1-1,1 0 0,-1 0 1,0 0-1,0 0 1,0 0-1,-4 9 0,-3 13-77,5-11 41,-8 59 236,10-65-165,-1 5 249,5-13-160,5-5-84,8-10-103,19-18 0,-21 17 61,24-17-1,96-46 281,-89 53-610,-44 23 318,1 0 1,-1 0-1,1 0 1,-1 1-1,1-1 1,0 0 0,0 1-1,-1-1 1,1 1-1,0 0 1,-1-1 0,1 1-1,0 0 1,0 0-1,0 0 1,-1 1-1,1-1 1,0 0 0,0 1-1,-1-1 1,1 1-1,0-1 1,-1 1-1,1 0 1,-1 0 0,1-1-1,-1 1 1,1 0-1,-1 1 1,1-1 0,-1 0-1,0 0 1,0 1-1,0-1 1,1 0-1,-1 1 1,-1-1 0,1 1-1,0-1 1,0 1-1,0 0 1,-1-1 0,1 1-1,-1 0 1,1 2-1,3 9 29,0 1 0,1-1 0,1 0 0,10 17 1,-14-25-15,1 0 1,0-1-1,1 1 1,-1-1-1,1 0 1,0 0-1,0 0 1,0 0 0,0-1-1,1 0 1,-1 1-1,1-2 1,0 1-1,5 2 1,-6-4 6,-1-1 0,0 1 0,1-1 0,-1 0 0,1 0 0,-1 0 0,1-1 0,-1 1 0,1-1 0,-1 1 0,1-1 0,-1 0 0,0-1 0,0 1 0,0-1 0,1 1 0,-1-1 0,-1 0 0,1 0 0,0 0 0,3-3 0,7-7 35,-1 0 1,-1 0-1,11-15 1,-16 19-23,1-1-133,36-50 94,-38 52 29,0-1-1,-1-1 0,0 1 0,0 0 0,4-18 0,-8 25-29,0 1 1,0-1-1,0 1 1,0-1-1,0 1 1,0-1-1,0 0 1,1 1-1,-1-1 1,0 1-1,0-1 1,1 1-1,-1-1 1,0 1-1,1-1 1,-1 1-1,0 0 1,1-1-1,-1 1 1,1-1-1,-1 1 1,1-1-1,0 1 5,-1 0 1,1 1-1,-1-1 0,0 0 0,1 0 0,-1 0 0,0 1 0,1-1 0,-1 0 0,1 0 0,-1 1 0,0-1 1,0 0-1,1 1 0,-1-1 0,0 0 0,0 1 0,1-1 0,-1 1 0,0-1 0,0 1 0,2 3-20,0 1 0,0-1 0,-1 1-1,2 5 1,7 85-131,-9-82 204,-1-1 1,0 0-1,-1 1 0,-1-1 0,-4 19 0,5-30-34,1-1-1,0 1 1,0-1 0,0 1-1,0-1 1,0 0-1,-1 1 1,1-1-1,0 1 1,0-1-1,-1 0 1,1 1 0,0-1-1,-1 1 1,1-1-1,0 0 1,-1 1-1,1-1 1,0 0 0,-1 0-1,1 1 1,-1-1-1,1 0 1,0 0-1,-1 0 1,1 0 0,-1 1-1,1-1 1,-1 0-1,1 0 1,-1 0-1,1 0 1,-1 0 0,1 0-1,-1 0 1,1 0-1,-1 0 1,1 0-1,-1-1 1,1 1 0,0 0-1,-1 0 1,1 0-1,-1-1 1,-23-15 227,12 7-290,-1 0-100,-21-19 0,34 28 157,-1-1 0,1 1 1,-1-1-1,1 1 0,0 0 1,-1 0-1,1-1 0,-1 1 1,1 0-1,-1 0 0,1 0 1,-1-1-1,1 1 0,-1 0 1,0 0-1,1 0 0,-1 0 1,0 0-1,-1 1-139,5 0-57,24 8 52,139 22 278,-114-19 67,-29-7-751,27 4 0,-41-9-630,-1 1 0,1-1 0,15-3 0,-19 3 480,-1-1-690,0 0 1,0 1-1,-1-1 1,1 1-1,4 1 0,5 1-2577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45:48.1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160 10 4480,'-10'-4'534,"8"3"-400,0 0 0,0 1-1,0-1 1,-1 1 0,1-1 0,0 1-1,-1-1 1,1 1 0,-1 0-1,-1 1 1,-13-2 87,-31 0 2497,43 1-2403,0 1-1,0-1 1,0 1-1,0 0 1,1 0 0,-1 1-1,-6 2 1,10-4-250,0 0-1,1 1 1,-1-1 0,0 0 0,0 1-1,1-1 1,-1 1 0,0-1 0,1 1-1,-1 0 1,1-1 0,-1 1 0,0-1 0,1 1-1,0 0 1,-1 0 0,1-1 0,-1 1-1,1 0 1,-1 1 0,1-2 11,0 1 1,1-1 0,-1 1-1,0 0 1,0-1-1,0 1 1,1-1 0,-1 1-1,0-1 1,1 1-1,-1-1 1,0 1 0,1-1-1,-1 1 1,0-1 0,1 0-1,-1 1 1,1-1-1,-1 0 1,1 1 0,0-1-1,5 4 585,1-1 1,-1-1-1,13 4 0,-13-4-469,15 3 426,1 0 0,0-1 0,0-1 0,41 0 0,93-12 114,-108 5-708,200-6-184,-166 9 154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45:52.0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375 26 2144,'0'0'8256,"-20"7"-5643,1-9-1664,-30-7 1,28 4-549,8 1-103,-26-2 0,12 3-111,14 1-107,0 1 1,-18 1 0,26 0-85,0 1 0,0-1 0,0 1 0,0 1 0,1-1 0,-1 1 0,0 0 0,1 0 0,-8 4 0,6-2 4,1 0-1,0 1 1,0-1 0,0 1-1,0 0 1,1 0-1,0 0 1,0 0 0,0 1-1,1 0 1,0 0-1,0 0 1,0 0 0,1 0-1,0 0 1,0 1-1,-1 8 1,0 9 15,1 1 0,1-1-1,3 34 1,-2-48-8,1 5 38,0-1 1,1 1 0,1-1-1,0 1 1,1-1-1,0 0 1,1 0 0,1-1-1,13 24 1,-15-30 6,1 0 1,0-1-1,1 1 0,-1-1 1,1 0-1,0-1 0,0 1 1,1-1-1,0-1 0,0 1 1,0-1-1,0 0 0,1-1 1,-1 0-1,1 0 0,0 0 1,0-1-1,15 2 0,0-2 53,0 0 0,-1-2 0,1-1 0,0 0 0,0-2 0,-1 0 0,1-2 0,42-14-1,-48 12-61,1 2-25,-1-1 0,-1-1 0,1-1 0,-1 0 0,-1-1 0,1-1 0,13-12 0,-3-4 14,39-51 0,-25 21-181,27-34 154,-59 82 5,0-1 0,1 1 0,0 0 0,0 1 0,1 0 0,0 1 0,14-8 0,-13 10-38,0 0 0,1 0 0,0 1-1,0 1 1,0 0 0,15-1 0,3 2 7,39 4-1,-34-1 72,64 7-84,-90-8 217,-13-3-31,-13-3-156,-12-1 69,-1 2 1,-54 0-1,72 4-48,0 1-1,0 0 1,0 1 0,0 0-1,1 1 1,-1 0 0,0 1-1,1 0 1,-17 9-1,21-7-28,-1-1 0,1 0-1,0 1 1,1 1 0,0-1 0,-1 1-1,2 0 1,-1 0 0,1 1-1,0 0 1,1 0 0,0 0-1,0 0 1,-2 10 0,-1 4-25,1 1 0,1 0 1,1 0-1,-1 28 0,4-36 87,0 0 0,1-1 0,1 1 0,1-1 0,0 1 0,1-1 0,5 19 0,-7-30-32,0 0 0,1-1-1,-1 1 1,0-1 0,1 1-1,-1-1 1,1 0 0,0 1-1,0-1 1,0 0 0,0 0-1,0 0 1,0 0 0,1-1-1,-1 1 1,5 2 0,-3-3 18,1 1 1,-1-1 0,0 0 0,0 0 0,1-1 0,-1 1 0,0-1 0,1 0 0,-1 0 0,5-1 0,4-1 36,0-1 1,0 0 0,-1-1-1,0 0 1,0-1-1,19-10 1,-19 7-60,1 0 0,-2-1 0,1-1-1,-1 1 1,-1-2 0,0 1 0,0-2 0,-1 1 0,14-24 0,-4 0 46,-1-2 1,17-48-1,-29 70-51,-1-1-1,0 0 1,-1-1 0,-1 1 0,2-31 0,-5 44-4,-1 0 1,1 0-1,0 1 0,-1-1 1,1 0-1,-1 0 0,0 1 0,0-1 1,0 1-1,0-1 0,-1 1 1,-1-4-1,2 6-13,1-1 1,-1 0-1,1 0 0,-1 1 0,0-1 1,0 1-1,1-1 0,-1 1 1,0-1-1,0 1 0,0-1 1,1 1-1,-1-1 0,0 1 0,0 0 1,0 0-1,0-1 0,0 1 1,0 0-1,0 0 0,0 0 0,0 0 1,0 0-1,0 0 0,1 0 1,-1 1-1,0-1 0,0 0 0,0 0 1,0 1-1,0-1 0,0 1 1,0-1-1,1 0 0,-1 1 0,0 0 1,-1 0-1,-1 2 0,0 0 0,0 0 0,0 0 0,1 0 0,-1 0 0,1 1 0,0-1 0,0 1 0,-3 5 0,-11 36 13,12-29-4,1 1-1,0-1 0,2 1 0,-1 19 1,9 65-19,-6-90 42,1 0-1,1 0 0,0 0 0,0 0 0,1-1 1,0 1-1,1-1 0,0 0 0,1 0 1,0-1-1,0 0 0,1 0 0,0 0 0,1-1 1,0 0-1,17 14 0,-20-19 15,0 0 0,-1-1 0,1 1 0,1-1 0,-1 0 1,0 0-1,0-1 0,1 0 0,-1 0 0,1 0 0,-1 0 0,1-1 0,-1 0 0,1 0 0,0 0 1,-1-1-1,1 0 0,-1 0 0,0 0 0,1-1 0,-1 0 0,0 0 0,0 0 0,0-1 0,0 1 0,0-1 1,6-5-1,0-1-15,-1-1 1,0 0 0,0 0 0,-1-1 0,0 0 0,-1-1-1,0 0 1,7-14 0,5-17-27,16-49 0,-16 40 13,-5 15-3,-4 12-13,12-43 0,-20 59-148,-5 26 85,-2 10 100,8 88-191,-4-96 183,2 0 0,0 0 0,2 0 0,0-1 1,11 32-1,-13-45-3,0 0 0,0 0 1,1 0-1,0-1 1,-1 1-1,2-1 0,-1 1 1,0-1-1,1 0 0,0-1 1,0 1-1,0-1 1,7 5-1,-8-6-3,1 0 1,-1-1-1,0 1 1,1-1-1,0 0 0,-1 0 1,1 0-1,0 0 1,-1-1-1,1 1 0,0-1 1,0 0-1,-1 0 1,1-1-1,0 1 0,0-1 1,-1 0-1,1 0 0,-1 0 1,5-2-1,4-2 30,-1-2 1,0 1-1,0-1 0,-1-1 0,1 0 0,-2-1 0,1 1 0,11-16 0,8-12-7,24-42 0,-37 53-74,21-39 42,9-13-224,-39 71 154,-3 9 63,-1 17-14,-3-14-52,5 48-67,-2-8 154,2 0 1,18 66 0,-21-101 0,1 0 1,1-1-1,0 0 0,1 0 1,0 0-1,0 0 0,11 13 1,-15-22-6,0 0 1,0 0-1,0 0 1,0 0-1,0-1 1,0 1 0,0 0-1,0 0 1,1-1-1,-1 1 1,0-1-1,0 0 1,1 1-1,-1-1 1,0 0 0,1 1-1,-1-1 1,0 0-1,1 0 1,-1 0-1,1 0 1,-1-1-1,0 1 1,1 0 0,-1 0-1,0-1 1,0 1-1,1-1 1,1 0-1,1-1 17,0-1 1,0 1-1,0-1 0,-1 0 0,1 0 0,-1 0 0,4-3 0,0-3 12,0 1 1,-1-1-1,0 0 0,-1-1 1,8-17-1,2-4 16,12-23 35,39-73-159,-46 92-67,38-57 21,-57 91 93,0 0 0,0-1 0,0 1 0,0 0 0,1 0 0,-1-1-1,0 1 1,1 0 0,-1 0 0,0 0 0,1 1 0,-1-1 0,1 0 0,0 0 0,-1 1-1,1-1 1,-1 1 0,1 0 0,0-1 0,-1 1 0,1 0 0,0 0 0,0 0-1,-1 0 1,1 0 0,0 0 0,-1 1 0,1-1 0,0 0 0,-1 1 0,1 0 0,-1-1-1,4 2 1,1 4 14,0-1 0,0 1 0,0 0 0,-1 0 0,0 1 0,0-1 0,0 1 0,-1 0 0,0 1 0,5 14 0,-2-3-8,-1 0 0,0 1 0,2 24 0,0 7 8,-3-1 0,-2 100 0,-3-143 38,-1-1 0,0 1-1,0 0 1,-1-1 0,0 1-1,0-1 1,0 1 0,-1-1-1,0 0 1,0 0 0,-4 5-1,5-8-17,0-1 1,0 0-1,-1 1 0,1-1 0,0 0 0,-1 0 0,1-1 0,-1 1 1,0 0-1,1-1 0,-1 0 0,0 1 0,0-1 0,0 0 1,0-1-1,0 1 0,0 0 0,0-1 0,0 0 0,0 0 0,-1 0 1,1 0-1,0 0 0,0-1 0,-4 0 0,-8-4-26,0 0 0,0-1 0,1 0 0,0-1 0,0-1 0,-22-16 0,35 23-4,-18-14-68,18 15 73,1-1 0,-1 1 1,0-1-1,0 0 0,1 1 0,-1-1 1,1 0-1,-1 0 0,0 1 1,1-1-1,-1 0 0,1 0 1,0 0-1,-1 0 0,1 1 0,0-1 1,-1 0-1,1 0 0,0 0 1,0-2-1,1 3-6,-1-1 0,1 1 0,0-1 0,-1 1 0,1-1 0,0 1 0,0-1 0,0 1 0,-1 0 0,1 0 0,0-1 0,0 1 0,0 0 0,0 0-1,0 0 1,0 0 0,-1 0 0,1 0 0,0 0 0,0 0 0,0 0 0,0 1 0,0-1 0,0 0 0,1 1 0,3 0-11,250 46-116,-144-25 196,-104-20-46,1-1 1,-1 0 0,0-1-1,1 1 1,-1-1 0,1-1 0,-1 0-1,0 0 1,1 0 0,13-5-1,-16 3 14,1 1-1,-1-1 1,0 0-1,0 0 1,0-1 0,-1 1-1,1-1 1,-1 0-1,0-1 1,0 1-1,0-1 1,0 1-1,-1-1 1,5-10-1,-2 3 6,-1 0 1,0-1-1,-1 0 0,0 0 0,-1 0 0,-1 0 1,1-15-1,-1-7-20,-4-56 0,1 82-31,0-1-1,0 1 1,-1 0-1,0 0 0,0 0 1,-7-15-1,9 23 18,0 0-1,-1 0 1,1 0-1,0 0 1,-1 1-1,1-1 1,-1 0 0,1 0-1,-1 1 1,1-1-1,-1 0 1,1 1-1,-1-1 1,0 1-1,1-1 1,-1 0-1,0 1 1,1 0-1,-1-1 1,0 1 0,0-1-1,0 1 1,0 0-1,1 0 1,-1-1-1,0 1 1,0 0-1,0 0 1,0 0-1,-1 0 1,1 1-6,-1-1 0,1 1 0,-1 0 1,1 0-1,-1 0 0,1 0 0,0 0 0,-1 0 0,1 0 1,0 1-1,0-1 0,0 0 0,0 1 0,-1 1 0,-3 6-40,0 0 0,1 0 0,0 0 0,-3 12 0,1 2 110,2 0-1,0 1 1,2-1 0,0 1-1,2 0 1,0-1 0,8 47-1,-6-62-21,0-1 0,0 0-1,0 0 1,1 0 0,0 0-1,0-1 1,1 1 0,0-1-1,0 0 1,0 0 0,1 0-1,0-1 1,0 1 0,10 7-1,-6-7 49,0 0 1,0 0-1,1-1 0,0 0 0,0-1 0,0 0 0,0-1 0,1 0 0,15 2 0,-8-2 43,0-1 0,1-1 0,-1 0 0,1-2 0,-1 0 0,0-1 0,21-5 0,-26 4-463,1-1-1,-1-1 1,0 0 0,0-1-1,-1 0 1,0-1 0,0 0-1,0-1 1,19-18 0,1-3-1625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45:54.7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1 558 4064,'0'-1'633,"1"0"0,-1-1 0,1 1 0,0 0 1,0 0-1,0 0 0,-1 0 0,1 0 0,0 0 0,2-2 1574,4-6-1511,-1 0-1,0-1 1,0 1-1,5-15 1,6-11-249,33-53 1,-30 60-291,1 0-1,1 2 0,2 0 1,51-42-1,-37 39 95,1 1 1,85-43-1,-110 64-173,-9 4-69,1 0-1,0 0 1,-1 0-1,2 1 1,-1 0-1,0 0 1,0 0 0,9 0-1,-13 2-1,-1 0 1,0 0-1,1 0 0,-1 1 1,1-1-1,-1 1 1,0-1-1,0 1 0,1 0 1,-1-1-1,0 1 0,0 0 1,0 0-1,0 0 0,0 0 1,0 0-1,0 0 0,0 0 1,0 0-1,0 0 0,-1 0 1,1 1-1,0-1 0,-1 0 1,1 0-1,0 3 0,0 1-10,1 0-1,-1 0 0,0 1 1,0-1-1,0 10 0,-3 34 111,-9 49-1,-1 13 428,4-35-1,9-75-390,1-6 37,6-11 68,10-23-250,30-61 127,-39 84-152,1 0 0,1 0 1,1 1-1,15-15 0,-7 10 30,1 2 0,1 0 1,1 2-1,0 0 0,1 2 0,1 0 0,0 2 1,1 1-1,39-12 0,-58 21-30,1 0 0,-1 1 1,1 0-1,-1 0 0,16 0 0,-21 1 24,0 0 0,-1 1 1,1-1-1,0 0 0,-1 1 0,1-1 0,-1 1 0,1-1 0,0 1 0,-1 0 0,1-1 1,-1 1-1,0 0 0,1 0 0,-1 0 0,0 0 0,1 0 0,-1 1 0,0-1 1,0 0-1,0 1 0,0-1 0,0 0 0,-1 1 0,1-1 0,0 1 0,-1-1 0,1 1 1,0 0-1,-1-1 0,0 1 0,1 2 0,-1 4-4,0 0 0,0 0 1,-1-1-1,1 1 0,-2 0 0,-1 7 0,-17 47 95,12-39-53,-46 144 445,49-146-379,6-12 114,3-10-121,0-3-41,0-1 0,0 0 0,4-7 0,5-6 7,15-19-13,65-61-1,44-26-265,-88 81 228,-47 41 11,19-15-23,-19 17-8,-1-1 0,0 0-1,0 0 1,0 1 0,0-1 0,1 1 0,-1-1 0,0 1 0,1 0 0,-1-1 0,0 1 0,0 0 0,1 0 0,2 0 0,-4 0 5,1 0 0,-1 1 0,1-1 1,-1 0-1,1 1 0,-1-1 1,1 0-1,-1 1 0,0-1 0,1 0 1,-1 1-1,1-1 0,-1 1 0,0-1 1,1 0-1,-1 1 0,0-1 0,0 1 1,1-1-1,-1 1 0,0-1 0,0 1 1,0 0-1,0-1 0,1 1 0,-1-1 1,0 1-1,0-1 0,0 2 1,-2 18 1,2-14-2,-12 90 3,1-5-79,8-40 128,2 0 0,5 50 1,-3-96-31,-1 0 0,1-1 0,0 1 0,1 0 0,-1-1 1,1 0-1,2 5 0,-3-7-5,0 0 1,0-1-1,0 1 0,0-1 1,1 1-1,-1-1 1,0 1-1,1-1 0,-1 0 1,1 1-1,0-1 1,-1 0-1,1 0 1,0 0-1,0-1 0,0 1 1,-1 0-1,1-1 1,3 1-1,2 0 0,0-1 0,0 0 0,0 0 0,0 0 0,0-1 0,0 0 0,0-1-1,-1 0 1,1 0 0,0 0 0,7-5 0,11-5 32,35-25-1,-58 36-39,81-59 128,-3-4 1,82-84-1,-156 143-138,16-18 23,-21 22-20,-1 0 0,1 1 1,0-1-1,-1 0 1,1 0-1,-1 0 0,0 0 1,1 0-1,-1 0 1,0 1-1,1-1 0,-1 0 1,0 0-1,0 0 1,0 0-1,0 0 0,0 0 1,0 0-1,0 0 1,0 0-1,0 0 0,0 0 1,-1 0-1,1 0 1,-1-1-1,1 2-6,-1 0 0,0 0 1,0 0-1,1 0 0,-1 0 0,0 0 0,1 0 0,-1 1 1,0-1-1,1 0 0,-1 0 0,0 1 0,1-1 0,-1 0 1,0 1-1,1-1 0,-1 1 0,0 0 0,-8 6-12,1 1 0,0 0 0,1 1-1,-1 0 1,2 0 0,-9 15 0,3-4 47,1 2 0,-7 23 0,15-36-33,0 0-1,0 0 1,2 0-1,-1 1 1,1-1-1,0 0 1,1 1-1,0-1 1,1 1-1,0-1 1,2 12-1,-1-16 22,-1 1-1,1-1 1,0 1-1,0-1 1,0 0 0,1 0-1,0 0 1,0 0-1,0 0 1,1-1-1,0 1 1,0-1 0,0 0-1,0 0 1,0-1-1,1 1 1,-1-1 0,1 0-1,8 4 1,-10-6-2,1 1 0,-1-1 0,1 0 0,0 0 0,-1-1 0,1 1 0,0-1 0,-1 0 0,1 0 0,0 0 0,0 0 0,-1-1 0,1 1 0,0-1 0,-1 0 0,1 0 0,-1 0 0,1-1 0,-1 1 0,0-1 0,1 0 0,-1 0 0,0 0 0,0 0 0,0 0 0,0-1 0,-1 1 0,1-1 0,-1 0 0,3-4 0,5-11 73,-2 0 1,0 0-1,-1-1 1,-1 0-1,5-27 1,-8 31-93,0-1 1,-1 0-1,-1 0 0,0 0 1,-1 0-1,-1 0 1,-1 1-1,0-1 1,-1 0-1,-1 1 1,-5-17-1,7 28-10,0 1-1,0-1 1,0 0-1,-1 1 1,0-1 0,1 1-1,-1 0 1,-7-6-1,-2-3 14,94-12-213,-50 17 196,0 2 1,1 1 0,0 1-1,42 3 1,-70 0 24,-1 1 0,1-1 0,-1 1 0,0 0 1,0 0-1,1 0 0,-1 1 0,0 0 0,6 3 0,-8-4-8,-1 1 1,1-1-1,0 1 0,0 0 0,-1-1 1,1 1-1,0 0 0,-1 0 1,0 0-1,0 0 0,1 1 0,-1-1 1,0 0-1,-1 0 0,1 1 0,0-1 1,-1 0-1,1 4 0,5 51 169,-4-30-114,2 1 1,0-1-1,2 0 1,8 27-1,-11-48-44,-1 0 0,0 0 0,1 0-1,0-1 1,1 1 0,-1-1 0,1 1 0,0-1-1,0 0 1,1-1 0,0 1 0,0-1 0,0 0-1,0 0 1,0 0 0,1-1 0,-1 0 0,1 0-1,0 0 1,0-1 0,0 1 0,8 0 0,-8-2 22,0 0 0,1-1 0,-1 0-1,0 0 1,0-1 0,0 1 0,0-1 0,0-1 0,0 1 0,0-1 0,-1 0 0,1 0 0,0-1 0,-1 1 0,0-1 0,1-1 0,-1 1 0,9-9 0,1-1 6,-1-2 1,0 0-1,-1 0 1,15-23 0,2-5-14,56-84 102,-82 121-75,0-1 0,0 1 0,-1-1 0,0 0 0,0 0 0,-1-1 0,0 1 0,0 0 0,2-14 0,-4 20-65,0 1 0,0-1 1,0 0-1,0 0 1,0 0-1,0 0 1,0 1-1,-1-1 0,1 0 1,0 0-1,0 0 1,0 1-1,-1-1 1,1 0-1,0 0 1,-1 1-1,1-1 0,-1 0 1,1 1-1,-1-1 1,1 0-1,-1 1 1,0-1-1,1 1 0,-1-1 1,0 1-1,1-1 1,-1 1-1,0-1 1,0 1-1,1 0 0,-1 0 1,0-1-1,0 1 1,1 0-1,-1 0 1,0 0-1,0 0 0,0 0 1,-1 0-1,-1 0-3,1 0 0,-1 1-1,1-1 1,-1 1 0,1 0-1,0 0 1,-1 0-1,1 0 1,0 0 0,0 1-1,-1-1 1,-1 3 0,-2 1 14,0 0 0,0 1 1,1 0-1,-1 0 1,1 1-1,1-1 0,-1 1 1,1 0-1,1 0 0,-1 1 1,1-1-1,0 1 1,1-1-1,0 1 0,0 0 1,1 0-1,0 0 1,0 9-1,0 1 75,1 0 0,4 29 1,-3-39-30,1-1 1,0 1 0,0-1 0,0 1 0,1-1 0,0 0 0,1 0 0,7 13 0,-4-12-27,1 0 1,-1-1-1,1 0 1,0 0-1,1 0 1,0-1-1,0-1 1,0 1-1,1-1 1,0-1-1,0 0 1,14 4-1,5 0-2,1-2-1,-1-1 1,34 2 0,-41-5-46,1-1 0,0-1-1,0-1 1,30-6 0,-41 5-457,-1-1 1,0-1-1,0 0 0,11-5 0,-13 4-566,-1 0 0,0 0 1,-1 0-1,1-1 0,11-11 1,4-8-1696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4:22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77 128 6976,'-77'-3'3168,"77"-2"-2752,13 1 672,14-1-672,33-1 672,3-2-608,43-9 160,2 2-352,42-5 96,-11 3-224,9 1 224,-13 4-256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6:00.3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43 4736,'15'-8'2144,"61"8"-1856,-31-3 1600,0 3-1088,18-8-128,4 4-416,19-7-128,-6 2-64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45:55.4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57 60 4224,'-2'-2'563,"0"1"-1,0 0 1,0 0 0,0 0 0,0 1 0,0-1-1,0 0 1,-5 0 0,6 1-320,0 0 0,-1 0 0,1 0 0,0 1 0,0-1 0,-1 0 0,1 1 1,0-1-1,0 1 0,0-1 0,0 1 0,-1-1 0,1 1 0,0 0 0,-2 1 0,2 1 127,-1 0-1,0 0 1,1 0-1,0-1 0,-1 1 1,1 0-1,0 1 1,1-1-1,-1 0 1,0 4-1,2-3-236,-1 0 0,1 1 0,0-1-1,0 0 1,1 0 0,-1 0 0,1 0 0,0 0-1,0 0 1,0 0 0,1-1 0,-1 1 0,1-1-1,0 0 1,0 1 0,0-1 0,0-1-1,0 1 1,1 0 0,-1-1 0,1 0 0,0 1-1,0-1 1,0-1 0,0 1 0,0-1 0,0 1-1,0-1 1,6 0 0,25 3 53,56-3 0,-57-1-105,387-12 117,15-26 244,-178 6-165,315-34 700,-433 49-1126,138-8 148,-273 25-203,7 0 20,-5 3-3412,-3 1 1212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46:00.6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1278 3328,'0'0'227,"0"-1"1,0 1-1,0-1 0,0 1 1,0-1-1,0 1 0,0-1 1,0 1-1,0-1 0,0 1 1,0-1-1,0 1 0,0 0 0,0-1 1,0 1-1,0-1 0,0 1 1,0-1-1,1 1 0,-1 0 1,0-1-1,1 0 0,6-17 1893,-5 14-1911,50-131 2659,34-73-1352,-75 183-1198,-1-1 0,11-42 1,-17 48 294,-4 20-699,0 0 83,0-1-1,0 1 1,0 0-1,0-1 0,0 1 1,1 0-1,-1 0 0,0-1 1,0 1-1,0 0 0,1 0 1,-1 0-1,0-1 1,0 1-1,1 0 0,-1 0 1,0 0-1,0-1 0,1 1 1,-1 0-1,1 0 0,14 0 343,23 1 10,-35-1-319,0 1 0,0-1 1,-1 1-1,1 0 0,0 0 0,-1 0 1,1 1-1,-1-1 0,1 0 1,-1 1-1,4 3 0,-4-3 1,1 0-1,-1 1 1,0 0-1,0-1 0,0 1 1,-1 0-1,1 0 1,-1 0-1,1 0 1,-1 0-1,0 0 1,0 1-1,0-1 1,-1 0-1,1 0 1,-1 1-1,0 3 1,0 6 29,-2 0 0,1 0 0,-5 16 0,1-3-49,3-16-28,-13 97 307,14-89-228,0 0 1,1 1-1,5 33 1,-4-48-48,-1 0-1,1 0 1,0 0 0,1 0 0,-1 0-1,1 0 1,-1-1 0,1 1 0,0 0 0,1-1-1,-1 0 1,4 5 0,-4-6 14,1-1 1,-1 1-1,0-1 1,0 1-1,1-1 1,-1 0-1,1 0 1,-1 0-1,1 0 0,0 0 1,-1-1-1,1 1 1,0-1-1,-1 1 1,1-1-1,0 0 1,0 0-1,-1-1 0,1 1 1,3-1-1,10-3 36,0 0 0,0 0-1,22-11 1,44-26 12,-30 12 10,71-54 0,40-47 37,-118 93-203,-31 25 141,0-1 0,22-28 1,-36 40-69,1 1 1,-1-1-1,0 1 1,0-1 0,1 1-1,-1-1 1,1 1-1,-1-1 1,0 1 0,1-1-1,-1 1 1,1 0-1,-1-1 1,1 1 0,-1 0-1,1-1 1,-1 1-1,1 0 1,0 0 0,-1-1-1,1 1 1,-1 0-1,1 0 1,0 0 0,-1 0-1,1 0 1,-1 0-1,1 0 1,0 0 0,0 0-1,1 1-22,-1 0-1,0 0 1,0 1 0,0-1-1,0 0 1,0 0-1,-1 1 1,1-1 0,1 3-1,8 13 38,-10-17 4,1 1 0,-1-1 0,1 1 1,-1-1-1,1 1 0,-1-1 0,0 0 0,1 1 0,-1-1 0,1 0 0,-1 0 0,1 1 1,0-1-1,-1 0 0,1 0 0,-1 0 0,1 1 0,-1-1 0,1 0 0,0 0 0,0 0 1,2-5 170,-5-6-198,0 6 24,0 1-1,-1-1 1,1 1 0,-1 0 0,0-1 0,0 1 0,0 0-1,0 1 1,-1-1 0,1 1 0,-1-1 0,0 1 0,0 0-1,-8-4 1,9 6-29,0-1-1,-1 1 1,1-1-1,-1 1 1,1 0-1,-1 1 1,0-1-1,1 0 1,-1 1 0,0 0-1,0 0 1,1 0-1,-1 0 1,0 1-1,1 0 1,-1-1-1,0 1 1,1 0-1,-1 1 1,-3 1-1,-47 18-17,-1 1 83,38-15-11,-24 11 1,32-13-51,0 1 0,0-1-1,1 2 1,-14 11 0,20-16 19,0 0 0,-1 1 0,1 0 0,0-1 0,1 1 0,-1 0 0,1 0 0,-1 0 0,1 0 0,0 0 0,0 0 0,0 1 0,0-1 0,1 0 0,-1 0 0,1 1 0,0-1 0,0 7 0,1-3-1,1-1-1,-1 1 0,1-1 0,0 0 0,1 1 0,0-1 0,0 0 0,0-1 1,0 1-1,1 0 0,0-1 0,0 0 0,6 5 0,7 7 131,2-1 0,24 17 0,-37-28-108,1 0 18,0 0 0,1 0 0,-1-1 0,1 0 1,0 0-1,0-1 0,1 0 0,-1 0 0,1-1 0,-1 0 1,1-1-1,0 0 0,0 0 0,-1-1 0,1 0 0,0 0 1,0-1-1,0 0 0,-1-1 0,15-4 0,6-2 16,0-2 0,-1-1-1,0-1 1,-1-2 0,29-19-1,-7 3-37,0 2-1,83-34 1,-115 54-67,85-44 238,-100 51-234,-3 1 41,1 0 0,0 0 0,0-1 1,0 1-1,0 0 0,0 0 0,0 0 1,0-1-1,-1 1 0,1 0 0,0 0 0,0 0 1,0 0-1,-1 0 0,1-1 0,0 1 1,0 0-1,0 0 0,-1 0 0,1 0 1,0 0-1,0 0 0,-1 0 0,1 0 1,0 0-1,0 0 0,0 0 0,-1 0 0,1 0 1,0 0-1,0 0 0,-1 0 0,1 0 1,0 0-1,0 0 0,-1 0 0,1 0 1,0 0-1,-11 3 49,11-2-45,-34 11-88,0 2 1,1 1-1,-58 38 0,77-43 99,1 0-1,0 0 0,0 1 1,1 1-1,0 0 0,1 1 1,1 0-1,0 1 0,1 0 1,-12 24-1,19-33-13,0 0 1,0 0-1,0 1 1,1-1-1,0 0 1,0 1-1,1-1 1,0 0-1,-1 1 1,2 6-1,-1-10 3,1 0 0,-1-1 1,0 1-1,1-1 0,-1 1 0,1-1 0,-1 1 0,1-1 0,0 1 0,0-1 0,0 1 0,0-1 0,0 0 0,0 0 1,0 1-1,0-1 0,0 0 0,1 0 0,-1 0 0,0 0 0,1 0 0,-1-1 0,1 1 0,-1 0 0,1-1 1,-1 1-1,1-1 0,-1 1 0,1-1 0,-1 0 0,1 0 0,0 1 0,-1-1 0,1 0 0,0-1 0,-1 1 1,3 0-1,4-2 27,1 0 0,-1 0 1,0 0-1,-1-1 0,1 0 1,0 0-1,-1-1 0,0 0 1,0-1-1,0 1 1,0-1-1,-1-1 0,7-5 1,8-11-38,0-2 0,19-27 0,-35 43-19,89-127 304,-80 117-279,-11 14-41,0-1 1,0 1 0,0 0-1,3-7 1,-5 27-57,0 0 0,6 21 0,-2-16 125,0-1 0,2 1-1,13 27 1,-19-45-21,1 0 0,0 0 0,-1 0 0,1 0 0,0 0-1,1-1 1,-1 1 0,0-1 0,1 0 0,-1 0 0,1 1 0,0-2 0,0 1 0,0 0 0,0-1 0,0 1 0,0-1-1,0 0 1,0 0 0,1 0 0,-1 0 0,0-1 0,1 1 0,-1-1 0,0 0 0,7 0 0,3-2 27,0 0 0,1 0 0,-1-2-1,0 1 1,17-9 0,132-68-128,-80 37 116,-11 1 123,-14 7-182,-50 30 63,-9 3 8,-17 6-112,-5 7 79,1 1-1,1 1 1,0 1-1,1 0 1,0 2 0,1 0-1,1 2 1,1 0-1,0 1 1,2 0-1,0 2 1,-21 35 0,34-51-14,0 1 0,1 0 0,-1 0 0,1 0 0,-2 11 1,4-14 22,-1 0 0,1 0 0,0 0 0,0 0 0,0 0 0,1 0-1,-1 0 1,1 0 0,-1 0 0,1 0 0,0 0 0,0-1 0,3 5 0,-3-5 7,-1 0-1,1-1 1,0 1 0,1-1-1,-1 1 1,0-1-1,0 1 1,1-1-1,-1 0 1,1 0-1,-1 0 1,1 0 0,1 2-1,0-2 3,1 0-1,-1-1 0,0 1 1,0 0-1,0-1 1,0 0-1,6 0 1,15 0 18,1-2 0,-1 0 1,0-2-1,0 0 0,0-2 1,-1 0-1,0-2 0,0-1 1,0 0-1,-2-2 0,1 0 1,-1-2-1,-1 0 0,0-2 1,19-17-1,15-20-7,90-78-469,-140 126 449,105-86 314,-94 76-293,0-2 1,-2 0 0,0 0 0,21-35 0,-17 15-2,0-1 0,11-41 0,-4 9-20,73-176-4,-88 222-55,-1-1 1,0 0-1,-2 0 1,-1-1-1,-1 1 1,2-35-1,-6 58 38,0 0 0,0 1-1,0-1 1,0 0-1,0 0 1,0 1 0,0-1-1,0 0 1,0 0 0,-1 1-1,1-1 1,0 0 0,0 1-1,-1-1 1,1 0 0,-1 1-1,1-1 1,-1 0-1,0 0 1,1 1-1,0 0 1,-1 0-1,1 0 1,0 0-1,-1 0 1,1 0-1,-1 0 1,1 0-1,0 0 1,-1 0 0,1 0-1,-1 0 1,1 0-1,0 0 1,-1 0-1,1 0 1,-1 1-1,1-1 1,0 0-1,-1 0 1,1 0-1,0 1 1,-1-1-1,-3 3-56,0 0 1,1 1-1,-1-1 0,-3 5 1,-7 6 16,0 0-1,-19 14 1,18-17 54,2 0 0,0 1 0,-19 23-1,20-18-10,0 1 0,2 0 0,0 1-1,-13 37 1,-18 85-113,31-106 98,-5 21 76,2 0-1,-8 85 1,21-128-52,1 0 0,-1-1-1,2 1 1,0 0 0,0-1 0,1 0 0,1 0-1,0 0 1,7 14 0,-3-9 24,1 0 1,1-1-1,0 0 0,2 0 1,18 19-1,-28-32-12,1-1 0,-1 0 0,1 0 1,0 0-1,0 0 0,0-1 0,0 1 0,0-1 1,0 0-1,1 0 0,-1 0 0,0 0 0,1 0 0,-1-1 1,0 0-1,1 1 0,-1-1 0,1 0 0,-1-1 0,0 1 1,1-1-1,2 0 0,6-2 28,-1-1 1,0 1-1,-1-2 1,1 1-1,11-8 1,-11 4 58,1 1 0,11-12 1,-1 1-14,16-17-269,-27 24 109,20-15 0,-23 20 40,-7 5 32,0 0 0,0 0 0,1 0 0,-1 0-1,0 0 1,1 0 0,-1 1 0,0-1 0,1 0 0,-1 1-1,1-1 1,-1 1 0,3-1 0,-1 23-287,-2-19 280,0 0 1,0 0-1,-1 0 1,1 0-1,-1 0 1,0 0-1,0 4 1,-2 12 7,1-1 0,1 1 0,1-1 1,0 1-1,1-1 0,8 29 0,-7-36 6,-1 2-5,2-1 0,0 0-1,0 0 1,9 15 0,-12-24 11,1-1 0,-1 0-1,1 1 1,0-1 0,-1 0-1,1 0 1,0 0 0,0 0 0,1 0-1,-1 0 1,0-1 0,0 1 0,1-1-1,-1 0 1,1 1 0,0-1-1,-1 0 1,1-1 0,0 1 0,-1 0-1,1-1 1,0 1 0,0-1-1,0 0 1,4 0 0,3-2 0,-1 0 0,1 0 0,-1-1 0,1 0 0,-1 0 0,0-1 0,0-1 0,12-7 0,4-5 49,34-29 0,-56 44-56,65-60 87,-60 55-85,-1-2 0,0 1 0,-1-1 1,1 0-1,-2 0 0,7-14 0,-11 20-10,0 0 0,0 0 0,0 0 0,0 0 0,-1 0 0,1 0 0,-1 0 0,0 0 0,0 0 0,-1-4 0,1 6 2,0 0-1,0 0 0,0 0 0,-1 0 1,1 0-1,0 0 0,-1 0 1,1 1-1,-1-1 0,1 0 1,-1 0-1,1 0 0,-1 1 0,1-1 1,-1 0-1,0 1 0,1-1 1,-1 0-1,0 1 0,0-1 1,0 1-1,1-1 0,-1 1 0,0 0 1,0-1-1,0 1 0,0 0 1,0 0-1,0-1 0,0 1 0,1 0 1,-1 0-1,0 0 0,0 0 1,0 0-1,-2 1 0,-2 0-8,0 0-1,-1 0 1,1 1-1,0 0 0,0 0 1,0 0-1,1 1 1,-1-1-1,1 1 1,-1 0-1,1 1 1,0-1-1,0 1 0,0 0 1,1 0-1,-1 0 1,1 0-1,0 1 1,-4 6-1,2-1 25,0 0 0,0 0 1,1 0-1,0 1 0,1 0 1,0 0-1,1-1 0,-1 17 0,2-17-36,1-1-1,0 1 0,1-1 0,0 1 1,1-1-1,0 1 0,0-1 0,1 0 1,5 11-1,-7-16 34,1 0-1,0-1 1,0 1 0,1 0-1,-1-1 1,1 1-1,0-1 1,0 0 0,0 0-1,0 0 1,0-1-1,0 1 1,1-1 0,0 1-1,-1-1 1,1 0 0,0 0-1,0-1 1,0 1-1,0-1 1,0 0 0,8 1-1,-7-2 3,-1 0 0,0-1-1,1 1 1,-1-1 0,1 0 0,-1 0-1,0-1 1,0 1 0,0-1-1,0 0 1,0 0 0,0 0-1,0-1 1,0 1 0,-1-1 0,0 0-1,1 0 1,-1 0 0,3-4-1,4-4-43,-1-1 1,-1 0-1,0-1 0,9-18 0,-11 18 89,0 0 1,-1 0-1,0-1 0,-2 1 0,1-1 1,-2 0-1,2-22 0,-3 31-51,-2 0 0,1-1 0,0 1 0,-1 0 0,0 0 0,0 0 0,-1 0 0,1 0 0,-1 0 0,-3-6 0,3 7-23,-1 1 0,1 0 0,0 1 0,-1-1 0,1 0 0,-1 1 0,0-1 0,0 1 0,0 0 0,0 0 0,0 0 0,0 0 0,0 1 0,-1-1 0,1 1 0,-5-1 0,-10-2-33,1 1 1,0 1 0,-1 1 0,-18 1-1,27 0 78,44-1-9,51-10 0,-10 0-68,53-8 65,-128 18-18,0 1-1,1 0 0,-1 0 1,1 0-1,-1 0 0,1 0 0,-1 0 1,1 0-1,-1 0 0,0 1 1,1-1-1,-1 0 0,0 1 1,1-1-1,-1 1 0,0 0 1,1-1-1,-1 1 0,0 0 0,0 0 1,0 0-1,0 0 0,0 0 1,0 0-1,0 0 0,0 0 1,0 0-1,0 0 0,0 1 0,-1-1 1,1 0-1,0 1 0,-1-1 1,0 0-1,1 1 0,-1-1 1,0 1-1,1-1 0,-1 0 1,0 1-1,0 1 0,0 6-13,-1 1 1,0-1-1,0 0 0,-1 1 0,-3 9 0,-3 14 54,2 2-1,1-1 0,-2 57 1,20-114 548,5-19-496,-12 26-73,1 1 0,0-1 0,1 1 0,0 0 0,21-25 0,-29 40-18,10-12-36,1 0 0,0 1 0,0 0 0,1 1-1,20-13 1,-22 38 59,-10-14-28,8 16-49,-2 1-1,7 25 0,-7-22 81,11 27 0,-13-39-19,0 0 0,0-1 0,1 1 0,1-1-1,8 12 1,-12-18 8,0 0-1,-1-1 1,1 1-1,0-1 1,0 1-1,0-1 1,0 0-1,0 1 1,0-1-1,1 0 1,-1 0-1,0-1 1,0 1-1,1 0 1,-1-1-1,0 1 1,1-1-1,-1 0 1,1 0-1,-1 0 1,1 0-1,-1 0 1,0-1-1,1 1 1,-1-1-1,0 1 1,1-1-1,2-1 1,5-3 22,1-1 0,-1 0 0,0 0 1,-1-1-1,1 0 0,13-14 0,48-59 193,-24 24-82,70-84-227,-115 138 63,-1 0 14,0 1 0,0-1 1,0 1-1,0 0 0,0 0 0,0 0 1,0 0-1,1-1 0,-1 2 0,0-1 0,0 0 1,1 0-1,-1 0 0,3-1 0,-3 3 1,-1-1-1,1 0 1,-1 0-1,1 0 1,-1 0 0,0 1-1,1-1 1,-1 0-1,0 0 1,1 1-1,-1-1 1,0 0-1,1 1 1,-1-1-1,0 0 1,1 1-1,-1-1 1,0 1 0,0-1-1,0 0 1,1 1-1,-1-1 1,0 1-1,0-1 1,0 1-1,0-1 1,0 0-1,0 2 1,2 11 52,-1 8-36,0-17-36,-1 0 0,0 0 1,1-1-1,-1 1 0,-1 0 1,1 0-1,-1 0 0,0 4 1,-8 32-18,-4 13 24,4-25-44,6-17 89,0 0 0,-1-1 0,0 1 0,0-1 0,-1 0 0,-1 0 0,-11 15 1,17-24-26,-1 0 0,0 0 0,0 0 1,0 0-1,0 0 0,0-1 0,0 1 0,0 0 1,0-1-1,0 1 0,-1-1 0,1 1 1,0-1-1,0 1 0,0-1 0,-1 0 1,1 0-1,0 0 0,0 0 0,-1 0 1,1 0-1,0 0 0,0 0 0,-1 0 1,1 0-1,-2-1 0,-1-1-12,-1 0-1,1 0 1,0-1 0,0 1-1,-6-6 1,-4-2 91,-6-4-57,-12-8-129,31 21 110,0 1 0,1-1 0,-1 1 0,0-1 0,1 0 0,-1 1 0,0-1 0,1 0 0,-1 0 0,1 0 0,-1 1 0,1-1 0,0 0 0,-1 0 0,1 0 0,0 0 0,-1 0 0,1 0 0,0-2 0,-1-20-190,2 17 2,0 5 188,0 1 0,0 0 0,0 0 0,1 0 1,-1 0-1,0 1 0,0-1 0,0 0 0,0 0 1,1 1-1,-1-1 0,0 1 0,2 0 0,-2 0-5,27 11-19,-1 2 0,44 29 0,-50-29 18,0-1 1,1 0 0,0-2 0,0-1-1,32 10 1,70 7 318,-111-26-622,0 1 1,0-2 0,0 0 0,0 0 0,0-1 0,-1-1 0,23-5 0,-31 6-125,1-1 1,-1 0-1,0 0 0,0 0 1,0 0-1,6-5 0,-9 5 125,1 1-1,-1 0 1,1 0-1,-1-1 0,0 1 1,0 0-1,0-1 0,0 1 1,0-1-1,0 0 1,0 1-1,-1-1 0,1 0 1,0 0-1,-1 1 0,0-1 1,1-3-1,-1 3-256,0 1 0,0 0 1,-1 0-1,1 0 0,0 0 0,-1-1 0,1 1 0,-1 0 0,1 0 1,-1 0-1,0-1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46:01.5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99 35 5312,'-14'-2'1225,"13"1"-841,0 1 0,-1 0 0,1 1 0,0-1 0,0 0 0,0 0 1,0 0-1,0 1 0,0-1 0,-1 0 0,1 1 0,0-1 0,0 1 0,0 0 0,0-1 0,1 1 0,-1 0 0,0-1 0,0 1 0,0 0 0,0 0 0,1 0 0,-1 0 0,0 0 0,0 1 0,-8 10 549,-1 0 1,-16 17-1,21-25-645,5-6 518,9-9-204,54-53-442,-54 57-230,-7 6-228,0 0-1,-1 0 0,1-1 1,-1 1-1,1 0 0,-1-1 1,1 1-1,-1-1 1,0 0-1,1 1 0,0-3 1,-21 4-1259,17 1 1510,-1 0 0,0 0 0,1 0 0,-1 0 0,1 1 0,-1-1 0,1 1 0,0 0 0,-1-1 0,1 1 0,0 0 0,-3 4 0,-21 29 183,24-31 3,-2 1 65,1 0 0,0 1 0,0-1-1,0 1 1,1-1 0,0 1 0,0 0 0,0 0 0,1 0 0,0 0 0,0 0 0,0 0 0,1 0 0,0 0 0,2 12 0,-2-17-174,0 0-1,0 0 1,1-1-1,-1 1 1,0 0-1,1 0 1,-1 0-1,1-1 1,-1 1-1,1 0 0,0 0 1,-1-1-1,1 1 1,0-1-1,-1 1 1,1 0-1,0-1 1,0 1-1,0-1 1,-1 0-1,1 1 0,0-1 1,0 0-1,0 1 1,0-1-1,0 0 1,0 0-1,0 0 1,-1 0-1,1 0 1,0 0-1,0 0 0,0 0 1,1 0-1,2-1-578,0 1-1,0-1 1,0 0-1,0 0 0,8-3 1,-10 3-381,1-1 1,-1 1-1,0-1 0,0 1 1,0-1-1,0 0 1,0 0-1,0 0 0,0 0 1,0 0-1,-1-1 1,1 1-1,1-4 0,1 0 655,13-21-2136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46:02.1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29 336 3968,'-26'-40'4661,"26"40"-4568,-1 0-1,1 0 1,0-1 0,0 1-1,-1 0 1,1-1 0,0 1-1,0 0 1,0-1 0,0 1-1,-1 0 1,1-1 0,0 1-1,0 0 1,0-1 0,0 1-1,0-1 1,0 1 0,0 0-1,0-1 1,0 1 0,0 0-1,0-1 1,0 1 0,1 0-1,-1-1 1,0 1 0,0-1-1,0 1 1,0 0 0,1 0-1,-1-1 1,0 1 0,0 0-1,0-1 1,1 1 0,-1 0-1,0 0 1,1-1 0,-1 1-1,0 0 1,0 0 0,1 0-1,-1-1 1,0 1 0,1 0-1,-1 0 1,1 0 0,-1 0-1,0 0 1,1 0 0,-1 0-1,1 0 1,23-1 1447,-21 2-1364,47 3 1749,-10 0-760,59-3 1,103-20-273,-169 15-848,353-59 262,-171 24-1963,-167 31-147,107-19-4246,-115 18 3991,68-25 0,-52 9-192,60-37-1,-115 61 2214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46:10.0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0 344 1984,'2'-1'64,"-1"-1"1,1 0-1,-1 1 0,1 0 1,0-1-1,-1 1 0,1 0 1,0 0-1,0 0 0,0 0 1,0 0-1,0 0 0,0 0 1,0 1-1,3-1 0,13-5 16,-12 4 255,0 0-1,0 1 1,1 0-1,-1 0 1,0 1-1,9 0 1,46 6 2854,82-1-1115,-87-4-1863,61-2 314,80-8 253,90-10-409,242-20-252,-448 35-213,283-17 379,-13-6-198,-111 7-170,572-17 837,-124 37-635,-523 4-78,77 1 50,427-17 333,479-5 4,-948 19-317,365 16-42,-162-3 6,-216-10-66,333-1 231,-331-4-198,252-16 114,-203 5-84,250-17-78,-142 7 48,-230 14 99,139-5 95,84 4-442,103-1 197,-248 8 74,305 6 2,-58 0-95,-309-5 156,403-36 162,-332 19 9,-88 10-354,200-2-99,-270 9 259,-27 2-131,-1 0 0,1 0 0,-1 2 0,0 0 0,0 1 0,0 1 0,20 10 0,-17-6 51,-1 2 0,0 0 0,-1 1 0,-1 1 0,22 22 0,-27-26-17,-10-8-12,-1 0 0,1 0 0,-1 0 0,1 0 0,-1 0 0,0 0 0,0 0 0,0 0 0,0 1 0,0-1 0,0 0 1,0 1-1,-1-1 0,1 0 0,-1 1 0,0 2 0,0 5 4,0-1 0,-1 0-1,-2 10 1,0 6-37,-22 120-279,4-32 236,-54 292-52,64-336 139,-4 120 1,12-138 42,1-9-46,-13 372 76,14-283-84,2 127 7,31 43 4,89 241 347,-108-483-343,-2 0 0,-2 0 0,-3 1-1,-3 0 1,-6 83 0,-3-80 61,-14 62-1,-16 13 160,35-135-232,-75 436 257,64-369-74,7-46-140,1 0-1,-1 38 0,5-58 32,0 0-1,1-1 0,-1 1 1,1-1-1,0 1 0,0-1 1,0 0-1,1 1 0,-1-1 0,3 4 1,-3-5 457,-45-7-424,20 2-144,-66-13 280,22 10-393,-113-8-46,-468-9 380,512 17-184,-112-1-90,-114 6 241,-949 10-13,1098-4-139,-208 7 93,-522 8 103,464-33 183,1-16-228,420 25-168,-647-64 43,151-23 230,269 40-206,-92-18 104,98 18 26,263 48-187,-715-106 96,273 69 129,96 28-254,128 8 26,-264 11 14,294 2-20,-293 22 19,303-13 138,-145 17-87,104 5-73,-83 11-13,-328-22 735,562-29-711,-220-9 109,283 6-251,-1-1-1,1-1 1,-35-13-1,43 13-1049,0-2 0,0 1 0,-18-14 0,4 0-1036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49:51.3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46 6 4576,'-24'-5'1664,"19"13"-1280,2-5 288,-2 2-416,0 3-672,2 1 128,3 2 160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2:31.5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440 65 1152,'0'-5'13841,"0"4"-13740,0-1 0,0 1 0,-1 0 0,1-1 0,-1 1 0,0-1-1,1 1 1,-1 0 0,0-1 0,0 1 0,0 0 0,0 0 0,0 0 0,0-1 0,0 1 0,-2-1 0,-7-3 165,2 1 88,0 0 0,0 0 1,0 1-1,-16-4 0,9 4-162,4 1 100,0 0-1,-20 0 1,18 2-207,0 1 1,-1 1 0,1 0-1,0 1 1,0 1 0,-16 6-1,8-2-3,1 2 1,1 0-1,-19 13 0,30-17 2,0 0 1,1 1-1,0 0 1,1 0 0,-1 0-1,1 1 1,1 0-1,-1 0 1,1 1-1,1-1 1,-1 1 0,2 0-1,-5 15 1,7-23-48,1 1 1,0 0 0,0-1 0,0 1 0,0-1-1,0 1 1,1 0 0,-1-1 0,0 1 0,1-1-1,-1 1 1,1-1 0,0 1 0,-1-1 0,1 1-1,2 2 1,16 19 392,-12-18-342,0-1 1,1 0 0,-1 0-1,1-1 1,0 1 0,0-2-1,11 4 1,14 1 63,37 3-1,29 5-166,-88-12 16,0 1 0,0-1-1,0 2 1,-1 0 0,1 0 0,15 10-1,-20-9-3,1 0-1,-1 1 1,0 0 0,-1 0-1,1 0 1,-1 0 0,-1 1-1,1 0 1,-2-1-1,6 14 1,-4-4 103,-3-14-77,-1 1 0,0-1 0,0 1 0,0 0 0,0 0-1,0-1 1,-1 1 0,0 0 0,0 0 0,0-1-1,0 1 1,0 0 0,-1 0 0,-1 4 0,2-7-27,-1 1 26,1 0 0,-1 1 0,1-1 0,-1 0 0,0 0 0,0 0 0,0 0-1,0 0 1,0-1 0,-1 1 0,1 0 0,-1 0 0,1-1 0,-3 3 0,-2 1 16,4-3 11,1 0 1,-1-1-1,0 1 0,0-1 0,-1 0 0,1 1 0,0-1 0,-4 1 0,-3 1-19,0-2 0,0 1-1,0-1 1,0-1 0,0 0 0,-14-1 0,-3 0-68,-126-4 288,124 3-281,21 1 26,1 1-1,-1-1 1,0 1-1,-11 1 1,-4 8-982,19-9 547,1 1-1,0 0 1,-1 0-1,1 0 1,0 0 0,0 0-1,0 0 1,0 0 0,0 1-1,0-1 1,0 1 0,0-1-1,-1 3 1,19 5-8717,12-5 4117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2:32.5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41 193 5632,'-19'0'8602,"25"7"-7215,1 0-1012,0 0 1,1-1-1,0 0 1,0 0-1,0-1 1,1 0-1,0 0 1,0-1-1,15 5 1,7 1 285,52 8 0,-74-17-531,1 0 1,0 0-1,0-1 1,-1 0-1,20-3 1,-25 2-106,1 0 1,-1 0 0,1 0-1,-1 0 1,0-1 0,0 0 0,1 0-1,-1 0 1,0 0 0,-1-1-1,1 1 1,0-1 0,-1 0-1,7-7 1,-8 6-45,0 0 0,0 0 0,0 0-1,0 0 1,-1-1 0,0 1 0,0-1 0,0 1 0,0-1-1,-1 0 1,1 1 0,-1-1 0,0 0 0,-2-8 0,0-3 27,-2 1 1,-9-31 0,11 40 24,-1-1-1,0 1 1,0-1 0,0 1 0,-1 0 0,0 0 0,0 1 0,0-1 0,-1 1 0,-10-9 0,11 11-13,0 0 0,0 0 0,-1 0 0,0 1 0,1 0 0,-1 0 0,0 0 0,0 1 0,0-1 0,0 1 0,0 0 0,0 1 0,-1-1 0,1 1 0,-8 1 0,4 0 0,0 1-1,0 0 1,0 0-1,0 1 0,0 0 1,1 1-1,0 0 1,-1 0-1,1 1 1,1 0-1,-1 1 0,1-1 1,0 1-1,0 1 1,-8 9-1,3-2 95,0 1 0,2 0 0,0 0 0,1 1 0,0 0 1,-11 32-1,14-31 34,3-10-35,0 0 0,0 1 0,1 0 0,0-1 0,1 1-1,-1 14 1,1-17-76,1 1-1,0-1 0,1 0 0,-1 0 1,1 0-1,0 0 0,0 0 0,0 0 1,1 0-1,0 0 0,0 0 0,0 0 1,1-1-1,4 7 0,-1-3 77,0 0-1,0-1 1,1 0 0,0 0-1,1-1 1,10 8-1,-13-11-34,0 0 0,0 0 0,1-1 0,0 1 0,-1-1 0,1 0 0,0-1-1,0 1 1,0-1 0,0 0 0,8-1 0,39-2 158,90-18 1,-127 18-209,0-2-1018,0 1 0,31-13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2:33.3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50 191 6240,'-2'0'757,"1"0"-662,1 0 1,-1 0-1,1 0 1,-1 0 0,1 0-1,-1 0 1,1 0-1,-1 0 1,1 0 0,-1 0-1,-5 4 5638,11 12-2869,1-12-2472,0 0 0,-1 0 0,2 0 1,-1-1-1,0 0 0,1 0 0,-1-1 0,15 4 0,-17-5-331,0-1 0,0 1 0,0-1 0,0 0-1,0 0 1,0-1 0,0 1 0,0-1 0,0 0-1,0 0 1,-1-1 0,1 1 0,0-1 0,0 1-1,-1-1 1,1 0 0,4-4 0,-3 1-70,0 1 1,0-1 0,-1 0 0,1-1-1,-1 1 1,0-1 0,-1 0 0,1 0-1,-1 0 1,-1 0 0,1 0 0,-1-1-1,2-7 1,-2 6 10,0-1 1,-1 1-1,0-1 0,0 0 0,-1 1 1,0-1-1,-1 0 0,0 1 0,0-1 1,-3-8-1,4 15 33,0 0-1,-1 1 1,0-1 0,1 0-1,-1 0 1,0 0 0,0 1-1,0-1 1,0 1 0,-1-1-1,1 1 1,0-1 0,-1 1-1,1-1 1,0 1-1,-1 0 1,0 0 0,1 0-1,-1 0 1,0 0 0,1 0-1,-1 1 1,0-1 0,0 0-1,0 1 1,0-1 0,0 1-1,-2 0 1,1 0-6,-1 0-1,0 0 1,1 1 0,-1-1-1,1 1 1,-1 0 0,1 0-1,-1 1 1,1-1-1,0 1 1,0-1 0,-1 1-1,1 0 1,-3 3 0,-1 1 28,0 1 1,0 0-1,1 0 1,0 0 0,-7 13-1,-23 44 574,16-27-130,13-23-267,1 0 0,0 0 0,0 1 0,2 0-1,0 0 1,-3 17 0,7-29-140,0 1 0,0-1 0,0 1-1,0 0 1,0-1 0,1 1 0,0-1-1,0 0 1,0 1 0,0-1 0,0 0 0,0 1-1,1-1 1,0 0 0,-1 0 0,1 0-1,0 0 1,4 4 0,-2-4-42,0 1 0,-1-1 0,1 0 0,0 0 0,0-1 0,0 1 0,1-1 0,-1 0 1,1 0-1,-1 0 0,1-1 0,8 2 0,16 1-122,0-1 1,50-1-1,57-15-3892,-122 11 2586,-1 0 0,1-1 0,-1 0 0,0-1 0,0-1 1,0 0-1,-1-1 0,0 0 0,0-1 0,0 0 0,-1-1 0,12-10 0,15-21-2448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2:35.7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131 335 4576,'-2'0'173,"0"0"1,1 0-1,-1 1 0,1-1 1,-1 0-1,1 1 0,-1-1 1,1 1-1,-1-1 0,1 1 1,0-1-1,-1 1 1,1 0-1,-2 1 0,2-1-46,1-1 0,0 1-1,-1-1 1,1 1-1,0 0 1,-1-1 0,1 1-1,0 0 1,0-1 0,-1 1-1,1 0 1,0-1 0,0 1-1,0 0 1,0-1 0,0 1-1,0 0 1,0-1 0,0 1-1,0 0 1,0-1 0,0 1-1,0 0 1,1-1-1,-1 1 1,0 0 0,0-1-1,1 1 1,-1-1 0,1 1-1,-1-1 1,0 1 0,1 0-1,-1-1 1,1 1 0,-1-1-1,2 1 1,0 1 70,0 0 0,1-1 0,-1 1 0,1 0 0,-1-1 0,1 0 0,0 0 0,-1 1 0,1-2 0,0 1 0,0 0 0,0 0 0,0-1 0,0 0 0,0 0 0,0 0 0,3 0 0,3 0 133,0-1 0,0-1-1,0 1 1,13-5-1,-11 1-104,0 0 0,0 0 0,0-1 0,-1-1 0,1 0-1,-1 0 1,-1-1 0,0 0 0,9-10 0,-9 8-130,0 0 0,-1 0 0,-1-1 0,1 0 0,-2-1 0,0 0 0,0 0 0,4-14 0,-8 19-48,0-1 0,-1 1 0,0-1 0,0 0 0,-1 0 0,0 0 0,-1 1 0,-1-13 0,-2-1 240,-13-37 1,17 57-282,-1 0 1,1-1 0,-1 1 0,1 0 0,-1-1 0,0 1-1,1 0 1,-1 0 0,0 0 0,0 0 0,0 0 0,1 0-1,-1 0 1,0 0 0,-1 0 0,1 0 0,0 0-1,0 1 1,0-1 0,0 0 0,-1 1 0,0-1 0,1 1-6,-1 0 1,1 0-1,0 0 1,-1 0 0,1 0-1,0 1 1,-1-1 0,1 0-1,0 1 1,0-1-1,0 1 1,-1 0 0,1-1-1,0 1 1,0 0-1,0 0 1,0-1 0,0 1-1,0 0 1,0 0 0,0 0-1,1 0 1,-1 0-1,-1 2 1,-5 9 56,0-1-1,1 1 1,1 1 0,-1-1 0,2 1-1,0 0 1,0 0 0,2 0 0,-1 0-1,2 1 1,0-1 0,0 1-1,1-1 1,1 0 0,0 1 0,4 16-1,14 86 429,-8-38-220,-7-46-73,-1 48 0,-1-28-45,-1-30-58,-1 1-1,-1-1 1,0 0 0,-2 1 0,-1-1 0,-7 23 0,10-40-67,-1 0-1,0-1 1,-1 1 0,1-1 0,-1 0-1,0 1 1,0-2 0,0 1 0,-1 0-1,1 0 1,-1-1 0,0 0 0,0 0-1,0 0 1,0 0 0,-1-1 0,1 1-1,-1-1 1,1 0 0,-1-1 0,0 1-1,-6 1 1,-10 0-98,0 0 0,0-1 0,-43-2 1,35 0-91,21 0 27,-1-1 0,1 0 0,0 0 0,0-1 1,-14-5-1,22 7 129,0 0 0,0-1 0,0 1 0,1 0 0,-1 0 0,0 0 0,0 0 0,1 0 0,-1 0 1,0 0-1,0 0 0,0 0 0,1-1 0,-1 1 0,0 0 0,0 0 0,0 0 0,0 0 0,0-1 0,1 1 0,-1 0 0,0 0 0,0 0 0,0-1 0,0 1 1,0 0-1,0 0 0,0-1 0,0 1 0,0 0 0,0 0 0,0-1 0,0 1 0,0 0 0,0 0 0,0 0 0,0-1 0,0 1 0,0 0 0,0 0 0,0-1 1,0 1-1,0 0 0,0 0 0,0 0 0,0-1 0,-1 1 0,1 0 0,0 0 0,0 0 0,0-1 0,0 1 0,-1 0 0,1 0 0,0 0 0,0 0 0,0 0 0,0-1 1,-1 1-1,1 0 0,0 0 0,0 0 0,-1 0 0,1 0 0,0 0 0,0 0 0,-1 0 0,1 0 0,0 0 0,20-8-101,-18 7 83,147-47 22,-117 35 1,49-27 0,-1 0 257,-72 36-267,0 0-1,-1-1 1,1 0-1,-1 0 1,0 0-1,0-1 1,7-8-1,38-51 55,-17 19-49,-1 8 267,2 1 0,42-32-1,-43 37-104,-1-2 0,50-64 0,-83 97-145,0-1 0,1 0 0,-1 0 1,0 0-1,0 0 0,0 0 0,0 0 0,-1 0 0,1 0 0,-1 0 1,1 0-1,-1 0 0,0-1 0,1 1 0,-1 0 0,0 0 1,0 0-1,-1-1 0,0-2 0,1 4-4,-1-1 0,1 1 1,-1-1-1,0 1 0,0 0 0,0-1 0,0 1 0,0 0 1,0 0-1,0 0 0,0 0 0,0 0 0,0 0 0,-1 0 0,1 0 1,0 0-1,-1 1 0,1-1 0,0 0 0,-1 1 0,1-1 1,-1 1-1,1 0 0,-1-1 0,1 1 0,-1 0 0,1 0 1,-1 0-1,-1 0 0,-9 1-14,1 0 0,-1 1 0,1 0 1,0 1-1,-1 1 0,1-1 0,1 2 0,-1-1 0,1 1 0,-1 1 1,2 0-1,-12 9 0,15-11 37,1 1 1,0 0-1,0 1 1,1-1 0,0 1-1,0 0 1,0 0-1,0 0 1,1 0-1,0 1 1,0-1-1,1 1 1,0 0-1,0 0 1,-1 13-1,0 0 34,2 0 1,0 1-1,2-1 0,3 25 1,20 81 87,-14-85 459,6 60 0,-13-77-601,-2-19 15,0 0-1,-1 0 0,1 0 0,-1 0 0,0 0 1,0 0-1,-1 0 0,0 0 0,1 0 0,-2 0 0,1 0 1,-1 0-1,-2 6 0,2-7 6,0-1-1,-1 1 1,1-1 0,0 0 0,-1 0-1,0 0 1,0 0 0,0 0 0,0-1 0,0 1-1,0-1 1,-1 0 0,1 0 0,-1 0-1,0-1 1,-6 3 0,0-1-54,0-1 0,0 0 0,0-1 0,0 0 0,-13-1 0,22 0 6,0 0-1,0 0 0,0-1 1,0 1-1,0-1 1,0 1-1,0-1 1,0 1-1,0-1 1,1 1-1,-1-1 0,0 0 1,0 1-1,1-1 1,-1 0-1,0 0 1,1 1-1,-1-1 0,1 0 1,-1 0-1,1 0 1,-1 0-1,1 0 1,0 0-1,0 0 1,-1 0-1,1 0 0,0 0 1,0 0-1,0 0 1,0 0-1,0 0 1,0 0-1,0 0 0,0 0 1,1 0-1,-1 0 1,0 0-1,0 0 1,1 1-1,-1-1 0,1 0 1,-1 0-1,1 0 1,0-1-1,5-3-21,0 1 0,0 0 0,1 0 0,0 0 0,-1 1 0,15-5 0,-6 4 227,0 0 0,21-3 0,-27 7-115,-1 0-1,0 0 1,1 1 0,-1 0 0,15 4-1,-3 0 32,30 5 352,-30-5-140,1 0 1,1-2-1,29 2 0,-39-5-269,-1 0-161,0 0-1,0-1 0,19-3 0,-28 4-426,0-1 0,0 0 0,0 1 0,0-1 0,-1 0 0,1 0 1,0 0-1,0-1 0,-1 1 0,1 0 0,-1-1 0,1 1 0,-1-1 0,0 1 0,1-1 0,-1 0 0,0 1 0,0-1 0,0 0 0,0 0 0,-1 0 0,1 0 0,0 0 0,-1 0 0,1 0 1,-1-3-1,1-4-1375,-1 0 0,0 0 1,0 0-1,-3-14 1,2 17 1500,-4-30-2002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6:29.6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7 129 1472,'0'0'58,"0"-1"0,0 1 0,0-1 0,0 1 0,0 0 0,0-1-1,0 1 1,0-1 0,0 1 0,-1 0 0,1-1 0,0 1 0,0 0 0,0-1 0,-1 1 0,1-1 0,0 1 0,0 0 0,-1 0-1,1-1 1,0 1 0,-1 0 0,1 0 0,0-1 0,-1 1 0,1 0 0,0 0 0,-1 0 0,0-1 638,3 1-299,-2 0-282,0 0 0,0-1 0,0 1 0,0 0 0,0 0 0,0-1 0,1 1 0,-1 0 0,0 0 0,0-1 0,0 1 0,0 0 0,0 0 0,0-1 0,0 1 0,0 0 0,0 0 0,0-1 0,0 1 0,0 0 0,-1 0 0,1-1 0,0 1 0,0 0 0,-1-2 1357,3 8-1552,0 5 151,0-1 1,-1 0-1,-1 1 1,0 17-1,0 14 372,17 130 682,13 64 387,-2-22-363,-27-146-469,-1-57 2171,-2-45-2455,0-1 1,-8-33-1,2 23-345,-3-53-1,3-30-194,1 67 31,-1-21-30,9-85-225,-1 152 346,0-1-1,1 1 1,1 0-1,5-19 1,-5 28 19,0 0 0,0 0 0,1 0 1,-1 0-1,2 0 0,-1 1 0,0-1 0,1 1 0,0 0 1,1 0-1,-1 0 0,7-5 0,-5 5-7,-1 1 0,1 0 0,0 1 1,0-1-1,0 1 0,7-2 0,-5 2-9,0 1 0,0 0 0,-1 0 0,1 1 0,0 0 0,0 1 0,0-1 0,0 1 0,1 1 0,-1 0 0,0 0 0,-1 0 0,1 1 0,0 0 0,0 1 0,-1 0 0,8 4 0,-7-3 24,0 1-1,-1 0 0,0 1 0,0 0 0,-1 0 1,10 11-1,-13-13 2,0 0 0,0 1-1,-1-1 1,0 0 0,0 1 0,0 0 0,0-1 0,-1 1 0,0 0 0,0 0 0,0 0 0,0 0 0,-1 7-1,0 0 95,-1 0-1,-1-1 0,0 1 1,-1 0-1,0-1 0,-1 0 0,0 0 1,0 0-1,-1 0 0,-10 15 1,6-12 84,-1-1 1,0 0 0,0-1 0,-1 0 0,-1-1-1,1 0 1,-19 11 0,25-18-154,0-1 0,-1-1 1,1 1-1,-1-1 0,0 0 0,0 0 0,1-1 1,-1 0-1,0 0 0,-8 0 0,3 0 0,1-1 0,-1-1 0,1 0-1,-1-1 1,-13-3 0,24 5-59,0 0 0,0 0 1,0 0-1,0 1 0,0-1 0,0 0 0,0 0 0,0 0 0,0 0 1,0 0-1,0 0 0,0 1 0,0-1 0,0 0 0,0 0 1,0 0-1,0 0 0,0 0 0,0 0 0,0 1 0,0-1 1,0 0-1,0 0 0,0 0 0,0 0 0,0 0 0,0 0 0,0 1 1,0-1-1,0 0 0,0 0 0,-1 0 0,1 0 0,0 0 1,0 0-1,0 0 0,0 0 0,0 0 0,0 0 0,0 0 1,-1 1-1,1-1 0,0 0 0,0 0 0,0 0 0,0 0 0,0 0 1,0 0-1,-1 0 0,1 0 0,0 0 0,0 0 0,0 0 1,0 0-1,0 0 0,0 0 0,-1-1 0,1 1 0,0 0 0,0 0 1,0 0-1,0 0 0,0 0 0,0 0 0,0 0 0,-1 0 1,1 0-1,0 0 0,11 13-2994,20 16-1789,-6-14 1349,3 0 1196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2:36.8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72 166 3328,'-1'-9'15494,"2"2"-13383,0 2-1973,0 0 0,0 1-1,1-1 1,0 1 0,0-1 0,0 1 0,0 0 0,1-1 0,0 1 0,-1 0 0,7-5 0,6-12 159,-10 15-209,0 1 1,0-1-1,1 1 1,0 0 0,0 1-1,0-1 1,1 1 0,-1 1-1,1-1 1,0 1-1,0 0 1,13-3 0,-9 3-40,-1 0 0,1 1 0,-1 0 1,1 1-1,0 1 0,19 0 0,-25 1-21,-1-1-1,1 1 0,-1 0 1,1 1-1,-1-1 0,0 1 1,0 0-1,0 0 0,0 0 1,0 0-1,0 1 0,0-1 1,-1 1-1,1 0 0,-1 0 1,0 1-1,0-1 0,4 5 1,-6-5 26,1 0 1,-1 0 0,0 0-1,0 0 1,0 0 0,0 0-1,0 1 1,-1-1 0,1 0-1,-1 0 1,0 1 0,0-1 0,0 0-1,-1 0 1,1 1 0,-1-1-1,0 0 1,-1 5 0,-2 3 114,0-1 1,-1 1-1,-10 17 1,-22 28 43,-3-3 1,-80 85-1,119-136-229,-1 0 1,0 0-1,1 0 1,-1 0-1,1 0 1,0 0-1,0 0 1,-1 0-1,2 0 1,-1 1-1,0-1 1,-1 5 0,2-6 7,0 0 1,0 1 0,1-1 0,-1 0 0,0 0 0,0 1 0,1-1 0,-1 0 0,1 0 0,-1 1-1,1-1 1,-1 0 0,1 0 0,0 0 0,0 0 0,0 0 0,-1 0 0,1 0 0,0 0 0,0 0 0,0-1-1,0 1 1,0 0 0,2 1 0,17 9-39,24 10 1,-9-5 8,11 6 57,-21-11 25,-1 1 0,28 19 0,-42-25 31,-5-3-6,0 0 1,0 1 0,0 0-1,-1-1 1,6 7-1,-10-10-43,1 1 1,-1 0-1,1-1 0,-1 1 1,1 0-1,-1-1 0,0 1 1,1 0-1,-1 0 0,0-1 0,1 1 1,-1 0-1,0 0 0,0 0 1,0 0-1,0-1 0,0 1 1,0 0-1,0 0 0,0 0 1,0-1-1,0 1 0,-1 0 0,1 0 1,0 0-1,-1-1 0,1 1 1,0 0-1,-1 0 0,1-1 1,-1 1-1,1 0 0,-1-1 0,1 1 1,-1-1-1,1 1 0,-1 0 1,0-1-1,1 1 0,-1-1 1,0 0-1,0 1 0,1-1 0,-2 1 1,-3 1 32,0 0 0,0 0 1,0 0-1,0-1 0,0 0 1,-1 0-1,1 0 0,0-1 0,-1 0 1,-8 0-1,-9 0 87,-22 1-416,-51-7 0,27 2-755,-21-8-4021,49 9-1824,27 3 3765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2:40.4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460 86 2976,'0'-4'10320,"-1"2"-9934,1 0 1,-1 0 0,0 0-1,0 0 1,-1 0 0,1 1-1,0-1 1,-1 0-1,1 0 1,-1 1 0,1-1-1,-3-1 1,-6-7 592,-9-6 71,16 13-986,0 0 0,0 1 0,0-1 0,-1 1 0,1 0 0,-1 0 0,1 0 0,-1 0 0,0 1 0,1-1 0,-1 1 0,0 0 0,0 0 0,0 0 0,-7 0 0,-4 0 27,-1 1-1,-27 2 1,26 1 14,-1 1 0,1 1 0,0 0 0,0 1 0,-27 14 0,32-13-52,0 0 1,1 0 0,-1 1 0,1 1 0,-15 15 0,20-18 4,0 1 1,1-1 0,0 1 0,1 0 0,-1 1 0,1-1 0,1 1 0,-1-1 0,1 1-1,-3 12 1,3-1 75,0-1 0,1 1 0,1-1 0,0 1-1,2 0 1,0 0 0,1-1 0,1 1 0,1-1-1,8 26 1,-10-38-102,0-1-1,1 1 1,0-1 0,0 0-1,0 0 1,0 0 0,1 0-1,0 0 1,0-1-1,0 0 1,0 0 0,1 0-1,-1 0 1,1 0-1,0-1 1,0 0 0,1 0-1,-1-1 1,1 1 0,-1-1-1,11 2 1,-11-3-51,-1 0 0,1 0 0,-1-1 0,1 0 0,-1 0 0,1 0 0,-1 0 0,1-1 1,-1 0-1,1 0 0,-1 0 0,1 0 0,-1-1 0,0 1 0,0-1 0,0 0 0,0 0 0,0-1 0,0 1 0,-1-1 1,1 0-1,-1 0 0,1 0 0,-1-1 0,0 1 0,-1-1 0,1 1 0,-1-1 0,3-4 0,-1 0 23,-1 0 0,1 0-1,-2-1 1,1 1-1,-1-1 1,0 1 0,-1-1-1,0 1 1,-1-1 0,1 0-1,-2 0 1,1 1 0,-1-1-1,-3-10 1,3 14-13,0 0 1,0 0-1,-1 0 1,0 1-1,0-1 0,0 0 1,-1 1-1,0-1 1,0 1-1,0 0 0,0 0 1,0 0-1,-1 0 1,0 1-1,0-1 1,0 1-1,0 0 0,0 0 1,-1 0-1,1 1 1,-1 0-1,0 0 0,0 0 1,-6-2-1,10 4 9,-1 0-1,1-1 1,-1 1-1,1 0 1,0 0-1,-1 0 1,1 0-1,-1 0 1,1 0-1,0 0 0,-1 0 1,1 1-1,0-1 1,-3 1-1,3 0 13,1-1-1,-1 1 0,1-1 0,-1 0 0,1 1 0,-1-1 0,1 1 1,-1 0-1,1-1 0,0 1 0,-1-1 0,1 1 0,0 0 1,-1-1-1,1 1 0,0 0 0,0-1 0,0 1 0,0 0 1,0-1-1,-1 2 0,2 1 11,-1 0 1,0 0-1,1 0 1,0 0-1,-1 0 0,1 0 1,0 0-1,1 0 1,-1 0-1,0 0 0,3 2 1,19 28 395,47 50-1,-46-56-377,96 97 600,-112-115-594,0 1 1,0 0 0,-1 0 0,11 22 0,-8-15 76,-10-16-105,1 0 0,-1 0 0,1 0 0,0 0 1,-1 0-1,0 0 0,1 0 0,-1 0 0,0 0 0,1 0 1,-1 0-1,0 0 0,0 0 0,0 0 0,0 1 0,0-1 0,0 0 1,0 0-1,0 0 0,0 0 0,-1 0 0,1 0 0,0 0 1,-1 0-1,1 0 0,-1 0 0,1 0 0,-1 0 0,0 0 1,1 0-1,-1 0 0,0-1 0,1 1 0,-1 0 0,0 0 0,0-1 1,0 1-1,0 0 0,0-1 0,0 1 0,0-1 0,0 1 1,-1-1-1,-5 3 51,0-1 1,-1 0-1,1 0 1,-15 1-1,-188 13-2399,121-12-4955,74-3 1685,15-1 5488,0 0 0,0 1-1,-1-1 1,1 0 0,0 0 0,0 0 0,0 1 0,0-1 0,0 0-1,0 0 1,0 1 0,0-1 0,0 0 0,0 0 0,0 0-1,0 1 1,0-1 0,0 0 0,0 0 0,0 1 0,0-1 0,0 0-1,0 0 1,1 0 0,-1 1 0,0-1 0,0 0 0,0 0-1,0 0 1,0 0 0,0 1 0,1-1 0,-1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2:42.6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 3552,'1'-4'11781,"1"9"-11482,-1-1 1,0 1-1,0 0 0,0 0 1,-1 0-1,1-1 1,-1 1-1,0 0 0,-1 0 1,0 5-1,0 12 242,2 88 782,30 211 0,-24-230-1190,-6-85-81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2:43.2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1 5312,'-14'0'7424,"14"2"-6496,5 76 2970,-5 25-1879,3 180-246,-2-190-1429,-1-51-4485,-2-38 1226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2:43.8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234 3 4992,'-2'-3'1846,"2"4"-1831,0-1 0,0 0 0,0 0 0,0 0 0,0 0 0,0 0 0,0 0 0,0 0 0,0 0 0,0 0 0,0 0 0,0 0 0,1 0 0,-1 0 0,0 0 0,0 0 0,0 1 0,0-1 0,0 0 0,0 0 0,0 0 0,0 0 0,0 0 0,0 0 0,0 0 0,0 0 0,-1 0 0,1 0 0,0 0 0,0 0 0,0 0 0,0 1 0,0-1 0,0 0 0,0 0 0,0 0 0,0 0 0,0 0 0,0 0 0,0 0 0,0 0 0,0 0 0,0 0 0,0 0 0,0 0 0,0 0 0,0 0 0,0 0 0,-1 0 0,1 0 0,0 0 0,0 0 0,0 0 0,0 0 0,0 0 0,0 0 0,0 0 0,0 0 0,0 0 0,0 0 0,0 0 0,0 0 0,-1 0 0,1 0 0,-1 12 3958,-1-8-3628,1 0 0,-1-1 0,0 1 0,0 0 0,0-1 0,-1 1 0,-4 4 0,-6 9 778,-158 290 3607,167-300-4621,0 1-1,1-1 0,0 1 0,0 0 0,0-1 0,-1 12 1,4-18 269,1 0-372,0-1-1,-1 1 1,1-1 0,0 1-1,-1-1 1,1 1-1,0-1 1,0 0-1,-1 0 1,1 1 0,0-1-1,0 0 1,0 0-1,-1 0 1,1 0-1,0 0 1,0 0-1,0 0 1,0 0 0,1-1-1,18-3-26,-1-5 292,33-19-1,-34 18-203,0 0 0,21-8 0,-18 7 17,-18 9-170,0 1 1,0-1-1,0 1 0,-1-1 0,1 1 1,1 0-1,-1 0 0,0 0 0,0 1 1,5-1-1,-5 0-579,0 1-1,0-1 1,0 0-1,0 0 1,0 0-1,0 0 1,0 0-1,4-3 1,14-6-6156,3 2 4037,13-3-576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2:44.6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140 27 5152,'-2'-1'211,"0"0"78,-1 0 0,1 0 0,0 0 0,-1 0-1,1 1 1,-1-1 0,0 1 0,-3-1 4773,25-3-2614,-1-1-1706,0 2 1,0 0 0,0 1 0,33 0 0,-46 2-636,0 1-1,0 0 1,0 0 0,0 0 0,0 1 0,0-1-1,0 1 1,0 1 0,6 3 0,-8-4-49,0 0 1,0 1 0,0-1 0,0 1 0,-1 0-1,1 0 1,-1 0 0,0 0 0,0 0-1,0 0 1,0 1 0,-1-1 0,1 1 0,1 5-1,-1 1 129,0 0-1,0 0 0,-1 0 0,-1 0 0,0 1 1,0-1-1,-3 16 0,-1-3 87,-1 0 0,-9 26 1,-38 85-146,51-132-125,1 1 1,-1 0-1,0-1 1,1 1-1,-1 0 1,1 0-1,0-1 1,0 1-1,0 0 1,0 0-1,1 0 1,-1-1-1,1 1 1,-1 0-1,1-1 1,0 1-1,0 0 1,0-1-1,1 1 1,-1-1-1,0 0 1,1 1-1,0-1 1,-1 0-1,4 3 1,4 3 36,1 0 0,-1-1 0,1 0 0,18 9 0,-11-7 239,-7-3-100,0-1 74,1 2 0,-1-1 0,0 1 0,-1 1-1,11 9 1,-19-16-184,-1 0-1,1 0 0,0 0 0,0 0 1,-1-1-1,1 1 0,0 1 1,-1-1-1,1 0 0,-1 0 1,1 0-1,-1 0 0,0 0 1,1 0-1,-1 0 0,0 1 1,0-1-1,0 0 0,0 0 0,0 0 1,0 0-1,0 2 0,-1-1-32,0-1 0,1 0-1,-1 0 1,0 1 0,0-1-1,0 0 1,0 0-1,0 0 1,0 0 0,0 0-1,0 0 1,0 0-1,-1 0 1,1 0 0,-2 0-1,-3 2-34,0 0-1,-1-1 1,1 0-1,-1 0 0,1-1 1,-11 1-1,-110 0-1575,72-3 553,-59-7-3829,41-3-6660,58 10 7452,10 1 1014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2:54.4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1 672 2144,'0'0'1237,"6"4"1115,5 3-159,4 1 547,-14-7-2695,0-1 1,-1 0-1,1 0 1,0 0-1,-1 0 1,1 0-1,0 0 1,-1 0-1,1 0 0,0 0 1,-1 0-1,1-1 1,0 1-1,-1 0 1,1 0-1,-1-1 1,1 1-1,0 0 1,-1-1-1,1 1 0,-1 0 1,1-1-1,-1 1 1,1-1-1,7-9 328,-1 1-1,-1-1 1,0 0-1,0-1 1,7-21-1,-5 15-223,22-59 291,17-31 384,-36 80-439,-10 22-298,1 0 1,0 0-1,0 0 1,0 1-1,1-1 1,5-8 0,-7 12-30,0-1 1,0 1-1,0-1 1,0 0 0,0 1-1,-1-1 1,1 0 0,0 0-1,-1 0 1,1 0 0,-1 0-1,0 1 1,0-1 0,0 0-1,0-4 774,-4 17-58,-6 23-1,4-4-492,4-22-255,0 1-1,1 0 1,-1 11 0,0 53-20,1-31 52,3 52 1,-1-83-22,0-1 0,0 0 1,1 0-1,0 0 0,1 0 1,0 0-1,1 0 0,8 16 1,-11-25-29,-1 0 1,1 0-1,0 0 1,0 0-1,0 0 1,-1 0-1,1 0 1,0-1-1,0 1 1,0 0-1,0-1 1,0 1-1,1-1 1,-1 1-1,0-1 1,0 1-1,0-1 1,0 0-1,3 1 1,-2-1 2,0 0 0,0 0 0,1-1 0,-1 1 0,0-1 0,0 1 0,0-1 0,0 0 0,0 1 0,3-3 0,4-3 12,-1 0 0,0 0 0,14-14 0,-19 17-26,40-43 135,56-75-1,-38 41-232,-51 69 69,0 0 0,1 0 0,0 1 0,14-10 0,-25 20 25,1-1 0,-1 1 1,1-1-1,-1 1 0,1-1 0,-1 1 0,1 0 0,-1-1 0,1 1 0,-1 0 0,1-1 0,0 1 0,-1 0 0,1 0 0,0 0 0,-1-1 0,1 1 0,-1 0 1,1 0-1,0 0 0,-1 0 0,1 0 0,0 0 0,-1 0 0,1 1 0,0-1 0,-1 0 0,1 0 0,-1 0 0,1 1 0,0-1 0,-1 0 0,1 1 0,-1-1 1,1 0-1,-1 1 0,1-1 0,-1 1 0,1-1 0,-1 1 0,1-1 0,-1 1 0,0-1 0,1 1 0,-1 0 0,2 2 22,-1 1-1,0-1 1,-1 0-1,1 0 1,0 1-1,-1-1 1,0 6-1,0 15 55,-1-1 0,0 1 0,-2-1 0,-1 0 1,-1 0-1,-16 44 0,16-55 62,5-11-89,1-3-12,10-18-25,-4 5-90,23-38-44,60-80 0,-58 96-139,-24 53 432,-5-2-124,0 1 1,-1-1-1,1 27 0,-3-25-34,1 0 1,6 28-1,-1-13 120,1 9-147,-1-16 23,-5-18 42,0 0 0,1 0 1,0 0-1,4 10 0,-5-15 30,7 29 85,-6-23-281,-2-7 119,1 1 0,-1-1-1,0 1 1,1-1 0,-1 1 0,0-1 0,1 1 0,-1 0-1,0-1 1,0 1 0,0-1 0,1 1 0,-1 0 0,0-1-1,0 1 1,0 0 0,0-1 0,0 1 0,0 0 0,0-1-1,-1 1 1,1 0 0,0 0-1,1 0-1,-1 0 1,0-1 0,1 1 0,-1 0-1,0-1 1,1 1 0,-1-1 0,1 1-1,-1-1 1,1 1 0,0-1 0,-1 1-1,1-1 1,-1 1 0,1-1 0,0 1-1,-1-1 1,1 0 0,0 0-1,0 1 1,-1-1 0,1 0 0,1 0-1,-1 0 3,-1 1-1,1-1 0,0 0 0,0 1 0,0-1 1,-1 0-1,1 1 0,0-1 0,-1 1 1,1-1-1,0 1 0,-1-1 0,2 2 0,-2-1 2,1-1-1,-1 1 1,1-1-1,-1 1 1,1-1-1,-1 1 1,1-1-1,-1 0 1,1 1-1,0-1 0,-1 1 1,1-1-1,-1 0 1,1 0-1,0 1 1,-1-1-1,1 0 1,0 0-1,0 0 1,-1 0-1,1 0 1,0 0-1,-1 0 1,1 0-1,0 0 0,-1 0 1,2 0-1,17-5 118,-7-2-164,-1 0 0,0-1-1,0 0 1,-1-1 0,0 0 0,0-1 0,-1 0 0,0 0 0,-1-1 0,0 0 0,-1 0 0,0-1 0,-1 0 0,0 0 0,-1 0 0,0-1-1,-1 0 1,-1 0 0,0 0 0,0 0 0,-2-1 0,1-16 0,-2 17 84,0 1 1,-1-1-1,-1 1 1,0 0-1,-4-16 1,5 25-48,0-1 0,-1 1 0,1-1 0,-1 1 1,0 0-1,1-1 0,-2 1 0,1 0 1,0 0-1,-1 1 0,1-1 0,-1 0 1,0 1-1,1-1 0,-1 1 0,-1 0 1,1 0-1,0 0 0,0 1 0,-1-1 1,1 1-1,-5-2 0,7 3-3,0 0 1,0 0-1,0 0 1,0 0-1,0 0 1,-1 0-1,1 0 0,0 0 1,0 1-1,0-1 1,0 0-1,0 1 1,0-1-1,0 1 0,0-1 1,0 1-1,0-1 1,0 1-1,0 0 1,0-1-1,0 1 0,1 0 1,-1 0-1,0 0 1,0 0-1,1-1 1,-1 1-1,1 0 0,-1 0 1,1 0-1,-1 3 1,-2 3 39,0 1 0,1-1 0,-3 13 0,3-10 80,-2 13-38,1 1-1,1 0 0,1-1 0,3 42 1,1-41-66,1 0 0,1 0 0,1 0 1,16 40-1,-20-58 32,1 0 1,0 0 0,0 0-1,0 0 1,1 0 0,0-1-1,0 0 1,1 1 0,-1-1-1,1-1 1,0 1-1,1-1 1,-1 0 0,1 0-1,-1-1 1,1 1 0,1-1-1,11 4 1,-8-5-20,1-1 0,-1-1 0,1 0 0,20-2 0,-20 0 3,0 0 0,0-1 0,0 0 0,0 0 0,-1-1-1,1-1 1,-1 0 0,0 0 0,-1-1 0,15-11 0,-9 7 4,-11 7-51,1 0 1,-1 0-1,0 0 0,-1 0 0,7-8 0,3-2 174,-10 10-186,0 0 1,-1 0-1,1 0 1,-1 0 0,4-5-1,0 0 23,-5 7 18,-1 1 0,1-1-1,-1 1 1,1-1 0,-1 0 0,1 0 0,-1 1-1,1-1 1,-1 0 0,1 0 0,-1 1 0,0-1-1,0 0 1,1-1 0,-1 1-7,0-1 0,1 1 0,-1 0 1,1 0-1,-1 0 0,1 0 0,-1 0 0,1-1 0,-1 1 0,1 0 1,1-1-1,-2 2-9,1-1 1,0 0-1,0 0 1,-1 0-1,1 0 1,-1-1-1,1 1 1,-1 0 0,0 0-1,1-2 1,0 0 34,1-1 1,-1 1-1,0 1 0,1-1 1,0 0-1,0 0 1,2-2-1,1-2-45,7-13 57,-1-1-1,-1-1 0,10-31 0,1-2-156,12-37-403,-24 68 474,-1-1 1,-1 1-1,0-1 0,-2-1 0,-1 1 0,-1-1 0,-2 0 0,-1-36 0,0 44 97,-2-18 156,2 33-220,-1 1 0,1 0 0,-1-1 0,1 1 0,-1-1 0,0 1 0,0 0 0,0-1 0,0 1 0,-3-4 0,4 6 12,0 0 0,-1 0 1,1-1-1,0 1 1,0 0-1,-1 0 0,1 0 1,0 0-1,0 0 1,-1 0-1,1-1 0,0 1 1,-1 0-1,1 0 0,0 0 1,0 0-1,-1 0 1,1 0-1,0 0 0,-1 0 1,1 0-1,0 0 0,-1 0 1,1 0-1,0 1 1,0-1-1,-1 0 0,1 0 1,0 0-1,-1 0 1,1 0-1,0 1 0,0-1 1,0 0-1,-1 0 0,1 0 1,0 1-1,0-1 1,0 0-1,-1 0 0,1 1 1,0-1-1,0 0 0,0 0 1,0 1-1,0-1 1,-1 0-1,1 1 0,0-1 1,0 0-1,0 0 1,0 1-1,-6 17-25,-21 99 546,15-66-427,1-6 206,-6 52 0,12-42-135,3 1 0,2 0 0,11 77 0,-9-121-134,10 64 340,-10-72-323,-1 0 0,1 0 1,-1 0-1,1 0 0,3 4 1,-5-8-36,1 1 49,-1-1-49,0 1 1,0-1-1,0 0 0,0 0 0,0 0 1,0 0-1,0 1 0,0-1 1,0 0-1,0 0 0,0 0 1,0 0-1,0 1 0,0-1 0,0 0 1,0 0-1,0 0 0,1 0 1,-1 0-1,0 1 0,0-1 1,0 0-1,0 0 0,0 0 1,0 0-1,0 0 0,1 0 0,-1 0 1,0 0-1,0 0 0,0 1 1,0-1-1,0 0 0,1 0 1,-1 0-1,0 0 0,0 0 0,0 0 1,0 0-1,1 0 0,7-3 150,6-7-159,0-4-46,-1 0-1,-1-1 1,-1-1-1,0 0 1,10-20-1,-9 15-47,1 1-1,25-31 0,-31 42 101,1 1 0,1 0 0,-1 0-1,1 1 1,13-9 0,-19 14-10,0 1-1,0-1 1,0 1 0,0 0 0,0 0 0,0 0 0,0 0 0,0 0-1,0 1 1,0 0 0,1-1 0,-1 1 0,0 0 0,0 0 0,0 1 0,0-1-1,1 1 1,-1 0 0,0-1 0,0 1 0,0 1 0,0-1 0,0 0-1,3 3 1,8 4-61,-11-7 96,1 1 0,-1 0-1,1 0 1,-1 1 0,0-1-1,0 0 1,0 1 0,0 0-1,3 4 1,-5-6 305,-3-10-187,-10-5-28,-33-36 58,39 44-201,0 1 1,-1-1 0,1 1 0,-1 1 0,0-1-1,-8-3 1,13 8 12,1-1 0,-1 0 0,1 1-1,-1 0 1,1-1 0,-1 1 0,1 0-1,-1 0 1,0 0 0,1 0 0,-1 0-1,1 0 1,-1 0 0,1 0 0,-1 1-1,0-1 1,1 1 0,-1-1 0,-1 2-1,0-1-1,1 1-1,0 0 0,-1 0 0,1 0 0,0 0 1,0 0-1,0 0 0,0 0 0,-3 5 1,0 3 26,1-1 1,-1 1-1,1 0 1,-4 19-1,3-11 60,2 1-1,1 0 0,0 0 1,1 21-1,1-29-44,1 1 0,0-1 0,1 0 0,0 0-1,1 0 1,0-1 0,1 1 0,5 12 0,-8-22-10,1 1 1,-1 0-1,0 0 0,0-1 0,1 1 1,-1-1-1,1 1 0,-1-1 1,1 0-1,0 0 0,0 0 1,-1 1-1,1-2 0,0 1 0,0 0 1,0 0-1,0-1 0,0 1 1,0-1-1,0 1 0,0-1 1,0 0-1,0 0 0,1 0 0,1 0 1,-1 0-6,-1-1 0,1 1 1,-1-1-1,0 1 0,1-1 0,-1 0 1,0 0-1,1 0 0,-1 0 1,0 0-1,0 0 0,0-1 0,0 1 1,0-1-1,0 1 0,0-1 1,-1 0-1,1 0 0,-1 0 0,1 0 1,1-3-1,3-11-98,0-1 0,-1 0-1,0 0 1,-2 0 0,3-34 0,2-6 68,-8 42-141,0 8-144,2 13 104,3 12 269,0-1 1,2 1-1,0-1 0,1-1 0,1 1 1,0-1-1,2-1 0,-1 0 0,21 22 1,-27-33-37,0-1 0,0 0 0,0 0 0,0 0 0,0 0 0,1-1 0,-1 1 0,10 2 0,-11-4-9,-1 0 1,1-1 0,0 1-1,0-1 1,-1 1-1,1-1 1,0 0-1,-1 0 1,1-1 0,0 1-1,0 0 1,-1-1-1,1 0 1,-1 1-1,1-1 1,0 0-1,-1-1 1,3 0 0,4-4-12,-1 0 0,0-1 1,-1 0-1,0 0 0,0 0 1,0-1-1,-1 0 0,0-1 1,-1 1-1,8-16 0,1-8 20,17-60-1,-16 43-149,-1-3 246,-13 42-279,-1 20 8,24 129 277,-14 32-22,-9-162 32,-1 1 0,-1-1 0,0 0 0,0 1 0,-1-1 0,-3 11 0,5-19-145,0-1 0,-1 1 0,1-1 0,0 0 1,-1 1-1,1-1 0,0 1 0,-1-1 0,1 1 1,-1-1-1,1 0 0,0 1 0,-1-1 1,1 0-1,-1 0 0,1 1 0,-1-1 0,1 0 1,-1 0-1,1 0 0,-1 1 0,0-1 0,1 0 1,-1 0-1,1 0 0,-1 0 0,1 0 1,-1 0-1,1 0 0,-1 0 0,0-1 0,1 1 1,-1 0-1,1 0 0,-1 0 0,1 0 0,-1-1 1,1 1-1,-1 0 0,0-1 0,-22-16-257,17 13 271,-6-5-201,7 6 127,0 0 0,1-1 0,-1 1 1,1-1-1,0 0 0,0 0 1,0 0-1,0-1 0,1 1 0,0-1 1,-4-6-1,7 6-291,6 8 217,12 12 146,-4-5-164,4 2 33,-9-5 117,1-1 0,0 0 0,13 4 0,-19-8 35,0-1-1,0 0 0,0 0 1,0 0-1,0 0 1,0-1-1,0 0 1,0 0-1,1 0 1,-1 0-1,0-1 1,7-1-1,-2-1-21,-1 0-1,1-1 1,-1 0 0,0-1 0,0 1-1,0-1 1,10-10 0,48-48 112,-59 56-103,41-43-56,-3-2 1,-3-3 0,-1 0 0,57-108-1,-84 135 37,-1 0 0,-2-2 0,0 1 0,6-32 0,-15 48 4,0 0 1,0 0-1,-1-1 0,-1 1 0,0 0 0,-1-1 0,0 1 0,-4-16 1,5 30-8,0-1 0,0 0 0,0 0 0,0 0 0,-1 1 0,1-1 1,0 0-1,0 0 0,0 0 0,0 1 0,0-1 0,0 0 0,0 0 0,-1 0 1,1 0-1,0 1 0,0-1 0,0 0 0,0 0 0,-1 0 0,1 0 1,0 0-1,0 0 0,0 0 0,0 1 0,-1-1 0,1 0 0,0 0 0,0 0 1,0 0-1,-1 0 0,1 0 0,0 0 0,0 0 0,-1 0 0,1 0 1,0 0-1,0 0 0,0 0 0,-1 0 0,1 0 0,0-1 0,0 1 0,0 0 1,-1 0-1,1 0 0,0 0 0,0 0 0,0 0 0,0 0 0,-1-1 1,1 1-1,0 0 0,0 0 0,0 0 0,0 0 0,0-1 0,0 1 0,-1 0 1,1 0-1,0 0 0,0-1 0,0 1 0,0 0 0,0 0 0,0 0 1,0-1-1,0 1 0,0 0 0,-9 16-218,-32 104 699,16-46-220,11-31-138,2 0 0,2 1 0,2-1 0,2 2 0,-2 81 0,8-125-115,0 14 54,1 0 1,0 0-1,4 21 0,-4-33-37,-1 1 0,1-1 0,0 0 0,0 0 0,1 0 0,-1 0 0,1 0 0,0 0 0,0 0 0,0 0 0,0-1 0,0 1 0,0 0 0,1-1 0,-1 0 0,1 0 0,-1 0 0,1 0 0,0 0 0,5 2 0,-5-3-22,1-1 0,-1 1 0,0-1-1,1 0 1,-1 0 0,0 0 0,0-1 0,1 1-1,-1-1 1,0 1 0,0-1 0,1 0 0,3-2-1,-1 1 148,0 0-152,-1-1 0,0 1-1,0-1 1,-1 1 0,1-1-1,0-1 1,-1 1 0,0-1-1,0 1 1,0-1 0,0-1-1,-1 1 1,6-9 0,2-5-85,-1 0 1,10-28 0,-7 14 138,-9 25-46,-1 0 0,-1 0 0,1 0 0,-1-1 0,0 0 0,1-15 0,-1 5 13,-1 12 70,-1 11-364,0 21 363,4 142 236,-2-126-137,-2-27-141,1 1 1,0-1-1,5 21 0,3-8 416,-8-28-445,0 1 1,0-1 0,0 0 0,0 1 0,0-1 0,1 0 0,-1 0 0,0 0 0,0 0 0,0 0 0,1 0 0,-1-1 0,0 1 0,2-1 0,1-1-58,1 0 0,-1 0 1,0-1-1,1 0 0,-1 0 1,0 0-1,-1 0 0,1-1 1,4-4-1,39-63-361,-37 55 370,0-1 0,1 2 0,1-1 0,0 1 0,15-13 0,-13 16-122,23-19-18,-35 30 167,0-1 1,1 0-1,-1 1 0,1 0 0,-1-1 1,1 1-1,-1 0 0,1 1 0,0-1 1,0 0-1,4 0 0,-11 2 1,0-1 1,0 1-1,1-1 0,-1 1 0,1 1 0,-1-1 0,1 0 0,-1 1 1,1 0-1,0 0 0,-4 2 0,-33 29 76,32-26-43,3-3-9,0 1 1,1-1-1,-1 1 1,1 0 0,0 1-1,0-1 1,1 1-1,0 0 1,0 0-1,0 0 1,1 0-1,-1 0 1,1 0-1,1 1 1,0-1-1,-1 1 1,2-1-1,-1 12 1,2-14 15,-1 0-1,1 0 1,0 0-1,0 0 1,1 0-1,-1 0 1,1 0 0,0-1-1,0 1 1,0 0-1,0-1 1,1 0 0,0 1-1,-1-1 1,1 0-1,7 5 1,-4-3 19,1 0-1,0 0 1,0 0-1,0-1 1,0 0 0,1-1-1,14 6 1,-5-6-154,-1 0 1,1 0 0,0-2-1,0 0 1,0-1 0,26-3-1,-21 0-2011,1-1-1,26-8 1,-49 12 1868,1-1 1,0 1-1,-1 0 0,1 0 1,0-1-1,-1 1 0,1 0 1,0-1-1,-1 1 0,1 0 1,-1-1-1,1 1 0,0-1 0,-1 1 1,1-1-1,-1 1 0,1-1 1,-1 0-1,0 1 0,1-1 1,-1 1-1,0-1 0,1 0 1,-1 1-1,0-1 0,0 0 1,1 0-1,-1 1 0,0-1 1,0 0-1,0 1 0,0-1 0,0 0 1,0 0-1,0 1 0,0-1 1,-1 0-1,1-1 0,-4-19-2374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2:54.8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0 7392,'-14'3'2720,"19"-6"-2080,0 3 3520,4 3-3648,-1 2-64,7-5-288,-2 4-160,0 1-32,1-5-1088,-1 0 576,0 0-2720,-3 0 1824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2:55.2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17 5888,'-10'0'2688,"20"-5"-2336,-2 5 1344,11-3-992,7-2 992,19 5-992,23 0 64,14-4-448,-6 4 224,-5 4-320,-2-4-320,-11 0 32,-10 0-2400,-2-4 1376,-6 4-5120,10 0 3456,-15 0 800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2:55.6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56 35 10048,'-45'-6'3712,"35"-3"-2880,10 4-224,0 2-224,5 0-1344,8-2 512,5 1-2560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6:30.3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14 5056,'-10'-14'5450,"10"35"-4212,-3 32-177,1-31-533,2 36 0,2 79 415,-3-72 711,36-99 106,-26 25-1765,13-13 11,41-32 1,-56 48-13,1 1-1,0 0 0,0 1 1,0 0-1,1 0 1,0 0-1,-1 1 1,1 1-1,0-1 1,12 0-1,-18 2-17,-1 1 0,1 0 0,0 0 0,0 0 0,-1 0 0,1 1 0,0-1 0,-1 1 0,1-1 0,-1 1-1,1 0 1,0 0 0,-1 0 0,0 0 0,1 1 0,-1-1 0,4 4 0,-3-2 27,-1-1 0,1 1 1,-1 0-1,0 1 0,0-1 0,0 0 1,-1 0-1,1 1 0,-1-1 0,0 1 0,2 5 1,-1 5 99,-1 0 0,0 0 0,0 0 0,-1 0 0,-4 25 0,3-32-30,0 1 0,0-1 1,-1 0-1,0 1 0,0-1 0,-1 0 0,1 0 0,-2-1 0,1 1 1,-1 0-1,0-1 0,0 0 0,-10 10 0,8-11 30,-1-1 0,0 0-1,0 0 1,0-1 0,-1 0 0,1 0 0,-1-1-1,1 0 1,-1 0 0,-8 0 0,4 0-41,1-2 0,-1 1 0,1-2 1,-1 1-1,1-2 0,0 1 0,-1-1 1,1-1-1,0 0 0,0-1 0,0 0 1,1-1-1,-11-6 0,14 8-86,1-2-1,-1 1 1,1-1-1,0 0 1,1 0-1,-1-1 1,1 0-1,-8-12 1,10 14-130,0-1 0,0 0 0,1-1 0,0 1 0,0 0 0,0-1 0,1 1 0,0-1 0,0 0 1,0 1-1,1-1 0,0 0 0,0-5 0,1 7-244,-1 1 0,1-1 0,0 1 0,0-1 0,0 1 0,0-1 0,1 1 0,0 0 0,-1-1 0,1 1 0,0 0 0,5-4 0,1-2-1455,0 1 1,15-11-1,-17 15 1060,21-17-1815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3:01.8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8 927 3072,'0'0'40,"0"0"-1,0 0 1,-1 0 0,1 0 0,0 0-1,-1 0 1,1 0 0,0 0 0,-1 0 0,1 0-1,0 0 1,0 0 0,-1 0 0,1 0-1,0 1 1,0-1 0,-1 0 0,1 0-1,0 0 1,0 0 0,-1 1 0,1-1-1,0 0 1,0 0 0,0 1 0,-1-1-1,1 0 1,0 0 0,0 1 0,0-1 0,0 0-1,0 0 1,-1 1 0,1-1 0,0 0-1,0 1 1,0-1 0,0 1 0,3 12 3273,-1-12-2103,1 2-841,0-1-1,0 0 1,1 0 0,-1 0-1,0 0 1,1 0-1,-1-1 1,1 1-1,0-1 1,-1 0-1,1 0 1,0 0 0,0-1-1,0 1 1,-1-1-1,1 0 1,0 0-1,7-2 1,-5 1-152,0 0 0,-1-1-1,1 0 1,-1 0 0,0 0 0,0-1 0,1 0 0,-1 0-1,-1 0 1,1 0 0,4-5 0,-1 0 65,0 1-1,0-1 1,-1-1 0,12-17-1,-12 13-129,-1 0 0,0-1 0,-1 1-1,4-17 1,-1 5-63,27-119 60,-15 50 70,-9 60 113,-8 28-302,0-1 1,-1 0-1,0 0 0,0 0 1,-1 0-1,1-11 0,-2 17 146,4 1 207,-4 0-374,0 0 0,0 0 0,0 0 1,1 0-1,-1 0 0,0 0 0,0 0 0,0 0 0,0 0 1,1 0-1,-1 0 0,0 0 0,0 0 0,0 0 0,0 0 0,0 0 1,1 0-1,-1 0 0,0 1 0,0-1 0,0 0 0,0 0 1,0 0-1,0 0 0,1 0 0,-1 0 0,0 0 0,0 1 0,0-1 1,0 0-1,0 0 0,0 0 0,0 0 0,0 0 0,0 1 1,0-1-1,0 0 0,0 0 0,0 0 0,0 0 0,0 1 0,0-1 1,0 0-1,0 0 0,0 0 0,0 0 0,0 1 0,0-1 1,0 0-1,0 0 0,0 0 0,7 49 131,2 76 1,-7-79 26,0-3-59,-1 1 0,-3 0 0,-7 48 0,8-86-111,0 0 94,0 0 0,0-1 1,-1 1-1,-3 9 1,4-14-88,1 0 1,-1 0 0,0 0 0,1 0 0,-1 0-1,0 0 1,0 0 0,1 0 0,-1 0-1,0-1 1,0 1 0,0 0 0,0-1-1,0 1 1,0 0 0,0-1 0,0 1-1,-1-1 1,1 0 0,0 1 0,0-1 0,0 0-1,0 0 1,0 0 0,-1 1 0,1-1-1,0 0 1,-2-1 0,-5 0-88,0-1 0,0 0 0,0-1 0,0 0 0,1 0 0,-1-1 0,1 1 0,0-2 0,0 1 0,1-1 0,-1 0 0,1 0-1,0-1 1,-7-7 0,2-1-46,0 1 0,1-1 0,1-1-1,0 0 1,-11-28 0,16 29-242,5 14 365,-1 0-1,0 0 1,0-1 0,0 1-1,0 0 1,1 0 0,-1 0-1,0 0 1,0 0 0,0 0-1,0 0 1,1 0 0,-1 0-1,0 0 1,0 0 0,0 0-1,0 0 1,1 0 0,-1 0-1,0 0 1,0 0 0,0 0-1,1 0 1,-1 0 0,0 0-1,0 0 1,0 0 0,0 0-1,1 0 1,-1 0 0,0 0-1,0 0 1,0 1 0,0-1-1,0 0 1,1 0 0,-1 0-1,23 19-209,-17-13 185,13 10 138,0-1 1,1-1-1,1 0 0,0-2 1,0 0-1,2-2 0,44 16 1,-61-25-40,0 0 1,-1-1-1,1 1 1,-1-1 0,1 0-1,0 0 1,-1-1-1,1 0 1,0 0-1,-1 0 1,9-3-1,-10 2-48,0 0 0,0 1 0,1-2 0,-2 1 0,1 0-1,0-1 1,0 0 0,-1 1 0,1-1 0,-1-1-1,0 1 1,0 0 0,0-1 0,4-7 0,1-8-88,10-31 1,-8 21 31,24-100 300,-31 114-229,1 1-35,-1 0 1,2 0 0,0 1-1,10-20 1,-11 26-17,0 0-1,1 0 1,0 1 0,0 0-1,0 0 1,0 0 0,1 1-1,0-1 1,11-6 0,-13 9-3,-1 1 0,0 0 0,1 0 1,-1 1-1,1-1 0,0 1 0,-1-1 0,1 1 1,0 0-1,0 1 0,0-1 0,0 1 1,0 0-1,0 0 0,0 0 0,0 0 0,0 0 1,-1 1-1,1 0 0,0 0 0,0 0 1,0 0-1,-1 1 0,5 1 0,11 8-20,33 25-1,-24-15 327,-37-25 685,-10-5-1133,-41-14 1,48 21 111,0 0 0,0 0 0,0 1 1,0 0-1,0 1 0,0 1 0,-15 2 0,23-2 38,-1 0-1,1 0 1,0 0-1,0 1 1,0 0-1,0-1 1,1 1-1,-1 1 1,0-1-1,1 1 1,-1-1-1,1 1 1,0 0-1,0 0 1,0 0-1,0 1 1,1-1-1,-1 1 1,1-1-1,0 1 1,0 0-1,0 0 1,-1 6-1,-1 3 21,1 0-1,-1 22 1,1-12-45,1-6 65,0 0-1,2 1 1,0-1 0,1 0 0,1 0 0,1 1 0,0-1 0,1-1 0,1 1 0,0 0-1,13 25 1,-15-37-20,-1-1-1,1 1 0,1-1 1,-1 0-1,1 0 0,0 0 1,0 0-1,0-1 0,0 1 1,1-1-1,4 2 0,-2-1 24,1 0-1,-1-1 1,1 0-1,0-1 0,0 0 1,14 2-1,-6-2 9,0-1 0,0-1 0,0-1 0,0 0 0,0-1 0,-1-1 0,17-4 0,-20 3-53,-1-1-1,1 0 0,-1 0 1,0-1-1,-1-1 1,1 0-1,-1 0 0,-1-1 1,1 0-1,-1 0 1,-1-1-1,9-11 0,9-14-53,-1-3 0,20-40-1,-27 46 21,9-19-227,-19 33 241,1 0 1,0 0-1,1 1 0,1 1 1,23-26-1,-33 41 30,0-1-1,-1 0 0,1 0 1,0 1-1,0-1 1,0 1-1,0-1 0,0 1 1,0-1-1,0 1 1,0 0-1,0-1 0,0 1 1,0 0-1,0 0 1,0-1-1,0 1 0,1 0 1,-1 0-1,0 0 1,0 1-1,0-1 0,0 0 1,0 0-1,0 1 1,0-1-1,0 0 0,0 1 1,0-1-1,0 1 1,0-1-1,0 1 0,0 0 1,0-1-1,-1 1 1,1 0-1,0 0 0,0-1 1,-1 1-1,1 0 1,0 1-1,4 4-12,-1 0 1,-1 1-1,1-1 1,4 12-1,1 7 293,-1 0 1,6 32-1,-13-30 155,-1-27-428,0 1 0,-1-1 0,1 0 1,0 0-1,0 0 0,0 0 0,0 0 0,0 0 0,0 0 1,0 0-1,0 0 0,0 0 0,-1 0 0,1 0 0,0 1 1,0-1-1,0 0 0,0 0 0,0 0 0,0 0 0,0 0 1,-1 0-1,1 0 0,0 0 0,0 0 0,0 0 1,0 0-1,0 0 0,0 0 0,0 0 0,-1 0 0,1 0 1,0-1-1,0 1 0,0 0 0,0 0 0,0 0 0,0 0 1,0 0-1,0 0 0,-1 0 0,1 0 0,0 0 0,0 0 1,0 0-1,0-1 0,0 1 0,0 0 0,0 0 0,0 0 1,0 0-1,0 0 0,0 0 0,0 0 0,0 0 0,0-1 1,0 1-1,0 0 0,-6-6 102,-1-7-96,0-1 0,-8-19 0,8 15-33,-12-19 0,17 32 10,-1 0 0,0 1 0,-1 0 0,1 0 0,-1 0 0,1 0 0,-1 0 0,-9-5 0,12 8 9,0 1 1,0-1-1,0 1 1,0 0-1,0-1 1,0 1-1,0 0 1,0 0-1,0-1 1,0 1-1,0 0 1,0 0-1,0 0 1,0 0-1,0 1 1,0-1-1,0 0 1,0 0-1,0 1 1,0-1-1,0 0 1,0 1-1,0-1 1,0 1-1,0 0 1,0-1-1,0 1 1,0 0-1,1-1 1,-1 1-1,0 0 1,0 0-1,1 0 1,-1-1-1,1 1 1,-1 1-1,-3 4-14,1-1 1,0 1-1,0 0 0,-3 9 0,-2 11 57,1 0 1,1 1-1,1-1 0,2 1 1,0 0-1,2 0 0,3 41 1,-1-63-14,0 1 1,1 0 0,0-1-1,0 1 1,0-1 0,0 1-1,1-1 1,0 0 0,0 0-1,7 8 1,-10-13-22,1 1-1,0-1 1,-1 1 0,1-1-1,-1 0 1,1 1 0,0-1-1,-1 0 1,1 0 0,0 1-1,0-1 1,-1 0 0,1 0 0,0 0-1,-1 0 1,1 0 0,0 0-1,0 0 1,-1 0 0,1 0-1,0 0 1,-1-1 0,1 1-1,0 0 1,-1 0 0,1-1-1,0 1 1,-1 0 0,1-1 0,0 1-1,-1-1 1,1 1 0,-1 0-1,1-1 1,0-1 0,20-19 55,-15 11-73,1 0-1,-2-1 1,1 0-1,-2 0 1,5-14-1,4-7-11,-5 12-23,-1-1 0,0 1 0,5-30 0,-12 49 28,1 6-10,-1 15-50,0 31-30,3-31 106,0 1 1,1 0 0,2-1 0,14 38 0,-18-52 18,1-1 1,-1 0 0,1 1-1,0-2 1,0 1 0,1 0-1,0-1 1,0 1 0,4 3-1,-6-6 0,1 0 0,-1-1 0,1 1 0,-1-1-1,1 1 1,0-1 0,-1 0 0,1 0 0,0 0 0,0-1-1,0 1 1,0-1 0,0 1 0,-1-1 0,1 0 0,0 0-1,0 0 1,0-1 0,4 0 0,1-1-29,0 0-1,0 0 1,-1-1 0,1 0 0,-1-1 0,1 0-1,12-9 1,-5 0-12,0 0 0,15-17 0,-12 10-25,-1-1 0,-1 0 0,17-30 0,34-76-83,-42 77 88,-10 20 35,-2 0 1,-1 0-1,-2-1 0,0-1 1,6-42-1,-10 27 75,2-61 0,-6 84-120,-1 19 4,-1 1 0,1-1 0,-1 1 0,0-1 0,-1-4 0,1 9 49,0-1 0,0 1 0,0 0 0,0 0 0,0 0 0,0 0 0,0 0 0,0 0 0,0 0 0,0 0 0,0 0 0,0 0 0,0 0 0,0-1 0,0 1 0,0 0 0,0 0 0,0 0 0,0 0 0,0 0 0,0 0 0,0 0 0,0 0 0,0 0 0,0 0 0,-1 0 0,1 0 0,0 0 0,0 0 0,0 0 0,0 0 0,0-1 0,0 1 0,0 0 0,0 0 0,0 0 0,0 0 0,0 0 0,0 0 0,0 0 0,-1 0 0,1 0 0,0 0-1,0 0 1,0 0 0,0 0 0,0 0 0,0 0 0,0 0 0,0 0 0,0 0 0,0 0 0,0 0 0,0 0 0,-1 0 0,1 0 0,0 0 0,0 1 0,-4 4-60,-2 12 53,-28 165 112,22-101 66,4 1 0,3 0 0,7 84 0,1-134-93,7 32 1,2 8 114,-12-70-181,0 0-1,0 0 1,1-1-1,-1 1 1,1 0 0,-1 0-1,1 0 1,0 0 0,0 0-1,1 2 1,4 8 200,4-10-422,-9-2 202,0 0 1,-1 1 0,1-1-1,-1 0 1,1 0-1,0 1 1,-1-1 0,1 0-1,0 0 1,-1 0 0,1 0-1,0 0 1,-1 0 0,1 0-1,0 0 1,-1 0 0,1 0-1,-1-1 1,1 1 0,0 0-1,-1 0 1,1-1 0,-1 1-1,2-1 1,4-2-14,-1-1-29,0 1 1,0-1 0,0 1-1,-1-1 1,0-1-1,0 1 1,0-1 0,0 1-1,-1-1 1,0 0-1,3-6 1,4-8-82,-2 1 1,7-21 0,2-17-68,-10 30 97,1 1 0,15-31 1,32-45-181,26-58-163,-72 138 476,-1 0 1,-2-1-1,0 0 0,-1 0 1,4-40-1,-8 49-3,0 1 0,-1 0 0,0-1 1,-1 1-1,0 0 0,-1 0 0,-1-1 0,0 1 0,-6-14 0,9 25-21,0 0-1,-1 0 1,1 0-1,-1 0 1,1 0-1,-1 1 0,1-1 1,-1 0-1,1 0 1,-1 1-1,0-1 1,1 0-1,-1 1 1,0-1-1,0 1 1,1-1-1,-1 1 0,0-1 1,0 1-1,-2-1 1,2 1-1,1 0 1,-1 0 0,0 0-1,0 0 1,0 0-1,0 1 1,0-1-1,1 0 1,-1 1 0,0-1-1,0 0 1,0 1-1,1-1 1,-1 1 0,0-1-1,0 1 1,1-1-1,-1 2 1,-4 3 19,1 0-1,0 0 1,0 1-1,-5 10 1,-8 22 193,-22 68 0,33-88-160,-39 136 561,39-123-555,1 0-1,1 1 1,1 32 0,8 151 220,-5-209-276,0 0 0,0 0 0,1 0 0,0 0 0,1 0 0,-1 0 1,1 0-1,0 0 0,1 0 0,3 7 0,-5-11-5,1 0 0,-1 0 0,1 0 0,-1 0 0,1 0 0,0-1 0,0 1 0,0 0 0,0-1 0,0 1 0,0-1 0,0 0 0,0 0 0,0 0 0,1 0-1,-1 0 1,1 0 0,-1-1 0,0 1 0,1-1 0,-1 1 0,1-1 0,-1 0 0,1 0 0,-1 0 0,1 0 0,3-1 0,4-1-8,7-1-71,-1 0 0,0-2 0,28-10-1,-9 0-245,-19 9 196,-1-1-1,0 0 1,0-1 0,24-18-1,-27 17 72,3-3-83,0-1 0,23-25-1,-34 34 128,-1-1 0,0 1 0,0-1 0,0 0 0,0 0 0,-1 0-1,0 0 1,0 0 0,0-1 0,0 1 0,-1-1 0,0 1 0,0-1-1,0-6 1,-1 4 15,0 0 1,-1 0-1,0 0 0,0 0 0,0 1 0,-5-12 1,5 16 6,0 0 0,0 1 0,-1-1 0,1 1 0,-1-1 0,0 1 1,1 0-1,-1 0 0,0-1 0,0 1 0,-1 1 0,1-1 0,0 0 1,-1 1-1,1-1 0,-1 1 0,0-1 0,1 1 0,-1 0 0,0 0 0,-3 0 1,2 0 17,-1 0 1,0 0 0,1 0-1,-1 1 1,0 0 0,0 0-1,1 0 1,-1 1 0,0-1-1,0 1 1,1 0 0,-1 1-1,-6 2 1,8-3-8,0 1 1,0 0-1,0 0 0,0 0 0,1 0 1,-1 0-1,0 1 0,1-1 0,0 1 1,-1 0-1,1 0 0,0-1 0,1 1 1,-1 1-1,0-1 0,1 0 0,0 0 1,0 0-1,-1 5 0,-2 10 24,1 0 0,1-1 0,1 1 0,1 0 0,0 0 0,1 0 0,1 0 0,1 0 0,0 0 0,2-1 0,0 0 0,0 0 0,16 31 0,-18-43-6,-1-1 0,1 1 0,1-1 0,-1 1 0,0-1 0,1 0 0,0-1 0,0 1 0,0-1 0,1 0 0,-1 1 0,1-2 0,6 4 0,-4-3-6,0-1 0,0 0-1,0 0 1,1-1 0,-1 0 0,0 0 0,1-1 0,-1 0-1,9-1 1,-13 1-36,1 0-1,-1-1 1,0 0 0,1 0-1,-1 0 1,0 0-1,1 0 1,-1-1 0,0 0-1,0 1 1,0-1-1,3-3 1,-1 1-22,-1 0 1,0-1-1,1 0 0,-2 0 1,1 0-1,4-7 0,0-5-120,1-1-1,-2 0 0,6-24 0,-8 23 55,-2 0 1,0 0-1,0-33 0,1-3 86,-3 43 71,-1 0 0,-2-24-1,-1-5-688,2 39 547,2 1 71,-1 1 1,0 0-1,0-1 1,0 1-1,0 0 1,0 0-1,1-1 1,-1 1-1,0 0 1,0 0-1,0 0 0,1-1 1,-1 1-1,0 0 1,0 0-1,0 0 1,1-1-1,-1 1 1,0 0-1,1 0 1,-1 0-1,0 0 1,0 0-1,1 0 1,-1 0-1,0 0 0,1 0 1,-1-1 1,1 1 1,-1 0-1,1-1 0,0 1 1,-1 0-1,1 0 0,-1 0 1,1 0-1,-1 0 0,1 0 1,-1 0-1,1 0 0,0 0 1,-1 0-1,1 0 0,-1 0 1,1 0-1,-1 0 0,1 0 1,0 0-1,-1 1 0,1-1 1,-1 0-1,1 0 0,-1 1 1,1-1-1,-1 0 0,0 1 1,1 0-1,0 0-13,2 0 24,-1 0-1,0 1 1,0 0 0,0-1-1,0 1 1,-1 0 0,1 0-1,0 0 1,-1 0-1,1 0 1,-1 0 0,0 1-1,0-1 1,0 0 0,1 4-1,2 5 39,-1 0-1,1 14 0,-1-13 44,1 17-96,1 47 1,-2-11 195,-2-55-165,-1-4-11,1 0-1,-1-1 1,1 1-1,1 0 1,-1-1-1,4 8 1,-4-10-24,0 0 31,0 0 1,0 0-1,1-1 0,-1 1 1,1-1-1,-1 1 0,3 2 0,-3-5-8,0 1-1,0-1 0,-1 1 1,1-1-1,0 1 0,0-1 1,0 0-1,-1 1 0,1-1 0,0 0 1,0 0-1,0 0 0,0 1 1,0-1-1,-1 0 0,1 0 0,0 0 1,0-1-1,0 1 0,0 0 1,0 0-1,0 0 0,-1-1 0,1 1 1,0 0-1,0-1 0,0 1 1,0 0-1,0-2 0,5-1-3,-1 0-1,0-1 0,0 0 1,0 0-1,-1 0 0,0-1 1,8-8-1,-1-4 55,11-19 0,-2 2-154,69-98 327,-65 100-182,-10 13 134,16-26-1,-22 33-68,-7 11 138,7 3-91,-7-1-139,0 0-1,0 0 1,0 0 0,0 1-1,0-1 1,0 0 0,0 0-1,0 1 1,-1-1 0,1 1 0,-1-1-1,1 1 1,-1-1 0,1 1-1,-1-1 1,0 4 0,2 28 48,-2-28-94,0 213 420,0-219-396,1 0 0,-1 0 0,1 0 0,-1 0 0,1 0 0,0-1 1,-1 1-1,1 0 0,0 0 0,0 0 0,1-1 0,4-5-16,29-63-553,17-2 241,-44 62 303,1 1 1,0 0-1,0 0 0,21-13 1,-28 20 32,-1 1-23,0 1 1,0-1 0,0 0-1,0 1 1,0-1 0,0 0-1,0 1 1,1-1-1,-1 1 1,0 0 0,2-1-1,-2 1 15,0 1 0,-1-1-1,1 1 1,-1-1-1,1 0 1,-1 1-1,1-1 1,-1 1 0,1-1-1,-1 1 1,1-1-1,-1 1 1,0 0-1,1-1 1,-1 1 0,0-1-1,1 1 1,-1 0-1,0-1 1,0 1-1,0 0 1,0 0 0,0-1-1,0 1 1,1 0-1,-2 0 1,3 15 58,-1 0 1,-2 27 0,0-12 229,1-30-196,1-1-125,1-1 1,-1 0-1,0 0 0,0 1 1,0-1-1,0 0 0,0 0 1,0 0-1,0-1 0,0 0 1,0 1 7,17-29-170,-13 21 192,0 0 1,0 0 0,9-8-1,-13 15-27,1 0 0,-1 0 0,1 1 1,0-1-1,0 1 0,0-1 0,0 1 0,0 0 0,0-1 0,0 1 0,1 0 0,-1 1 0,0-1 0,1 0 0,-1 1 0,0-1 0,1 1 0,2-1 1,-4 2 53,-1 0 1,1 0 0,0-1 0,0 1 0,-1 0 0,1 0 0,0 0 0,-1 0-1,1 0 1,-1-1 0,1 1 0,-1 0 0,0 0 0,1 0 0,-1 0 0,0 2 0,1-2 56,3 17 56,0-1 0,-1 1-1,1 19 1,3 16-75,-7-46-6,0-6-51,0 0 1,0 0-1,0-1 1,0 1-1,0 0 1,0 0-1,0 0 1,1-1-1,-1 1 1,0 0-1,0 0 1,1 0-1,-1-1 1,1 2 0,9 4 59,-8-6-78,-1 1 0,1-1-1,0 0 1,-1 0 0,1 0 0,0 0 0,-1 0 0,1 0-1,-1 0 1,1-1 0,0 1 0,-1-1 0,1 1 0,-1-1-1,1 0 1,-1 1 0,3-3 0,23-19-285,-15 12 198,58-42-322,34-28 767,-103 79-360,0 0 0,0 1 0,0-1 0,0 0 0,-1 0 0,1 0 0,0 0 0,-1 0 0,1 0 0,0-1 0,-1 1 0,1 0 0,-1 0 0,0 0 0,1-1 0,-1-1 0,0 2 1,0 0 1,0 0-1,-1 1 0,1-1 0,0 0 1,0 0-1,-1 1 0,1-1 0,-1 0 1,1 1-1,0-1 0,-1 1 0,1-1 1,-1 0-1,0 1 0,1-1 0,-1 1 1,1-1-1,-1 1 0,0 0 1,1-1-1,-1 1 0,0 0 0,0-1 1,1 1-1,-1 0 0,0 0 0,-1-1 1,0 1 13,0 0 0,0 0 0,0 0 0,0 0 0,0 0 1,0 0-1,0 1 0,0-1 0,0 1 0,0-1 1,0 1-1,0 0 0,0 0 0,1 0 0,-1 0 0,-3 2 1,-27 23 95,24-18-90,5-6-18,0 1 0,1 1 0,-1-1 0,0 0 1,1 1-1,0-1 0,0 1 0,0-1 0,-2 6 0,-8 37-61,9-34 142,-9 54 351,-12 43 416,-29 64-413,26-118-289,25-51-142,0 1 0,0-1 0,-1 0 0,1 0 0,-1 0 0,0-1 0,0 1-1,0-1 1,-4 4 0,-34 25 174,39-30-155,-1 0-50,-1 0-1,0 0 0,0 0 0,0-1 0,0 1 0,0-1 1,0 0-1,-1 0 0,1-1 0,0 1 0,-7-1 0,5 0 12,-1 1-1,0 0 1,-8 2-1,7 0-28,0-1-1,0-1 0,0 1 0,0-2 0,0 1 0,0-1 0,-1 0 1,1-1-1,-11-1 0,18 2 47,0 0 0,0-1 1,1 1-1,-1 0 0,0 0 1,0-1-1,1 1 0,-1 0 1,0-1-1,1 1 0,-1 0 1,0-1-1,1 1 0,-1-1 1,1 1-1,-2-2 0,2 2 9,0-1 0,0 1 0,0 0 0,0-1 0,0 1 0,0 0 0,0 0 0,0-1 0,0 1 0,0 0 0,0-1 0,1 1 0,-1 0 0,0 0-1,0-1 1,0 1 0,0 0 0,1 0 0,-1-1 0,0 1 0,0 0 0,0 0 0,1-1 0,-1 1 0,0 0 0,0 0 0,1-1 0,27-12 179,-25 12-186,45-16 159,1 3-1,0 2 1,1 2 0,71-5-1,-42 3-1505,-28 3-2376,-33 6 1368,-10 2-3442,-16-2 938,-10-9 1835,-8-5-859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3:02.2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60 10304,'8'0'3808,"24"0"-2944,26-3-256,-17-2 1791,26 5-1439,1-3 672,-2-2-960,2 1-384,4-4-192,9 5-1024,4-2 512,1-4-4127,-14 3 2495,-4-3-5728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3:04.7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238 428 3136,'0'0'61,"0"0"1,0 0 0,-1 0-1,1 0 1,0 0-1,0 0 1,0 0-1,0 0 1,0 0 0,0 0-1,0-1 1,0 1-1,0 0 1,0 0-1,-1 0 1,1 0-1,0 0 1,0 0 0,0-1-1,0 1 1,0 0-1,0 0 1,0 0-1,0 0 1,0 0-1,0 0 1,0-1 0,0 1-1,0 0 1,0 0-1,0 0 1,0 0-1,0 0 1,0-1 0,1 1-1,-1 0 1,0 0-1,0 0 1,0 0-1,0 0 1,0 0-1,0 0 1,0 0 0,0-1-1,0 1 1,0 0-1,1 0 1,-1 0-1,0 0 1,0 0 0,0 0-1,0 0 1,0 0-1,1 0 1,8-8 3912,-9 8-3769,-1 0 1,1-1-1,0 1 0,-1 0 1,1-1-1,0 1 1,-1 0-1,1 0 1,0 0-1,-1-1 1,1 1-1,0 0 1,-1 0-1,1 0 0,-1 0 1,1 0-1,0-1 1,-1 1-1,1 0 1,-1 0-1,1 0 1,0 0-1,-1 0 0,0 1 1,-16-1 750,11 0-334,-4 0-294,0 1-1,0 0 0,0 1 1,0 0-1,0 1 0,0-1 1,0 2-1,-15 7 0,19-8-269,-1 1-1,0 0 0,1 1 0,0-1 1,0 1-1,0 1 0,0-1 0,1 1 1,0 0-1,0 0 0,1 0 0,-5 8 1,3-2-7,2-1 1,-1 1 0,1 0-1,1 0 1,0 0 0,-2 23-1,4-28 5,1-1 0,0 1 0,0-1 0,0 1 0,1-1 0,0 1 0,0-1-1,1 0 1,0 0 0,0 1 0,0-1 0,1 0 0,0-1 0,7 12 0,-8-15-17,1 1 0,-1-1 0,1 1-1,0-1 1,0 0 0,0 0 0,0 0 0,0 0 0,1-1 0,-1 1 0,0-1 0,1 0 0,-1 0 0,1 0 0,0 0 0,-1-1 0,1 1 0,0-1 0,-1 0 0,1 0 0,0 0 0,-1-1 0,5 0 0,3-1-12,1-1 0,0-1 0,-1 0 1,0 0-1,18-10 0,-16 6-16,-1 0 0,0 0 0,0-1 0,-1-1 1,-1 0-1,1 0 0,-2-1 0,1 0 0,-1-1 0,-1 0 0,0-1 0,-1 1 0,8-22 0,-11 27-8,-1-1-1,0-1 1,-1 1 0,0 0-1,-1-1 1,1 1 0,-2-1 0,1-9-1,-1 13 12,-1 0 0,1-1 0,-1 1 0,0 0 0,0 0 0,-1 0 0,1 0 0,-1 1 0,0-1 1,0 0-1,-1 1 0,0-1 0,0 1 0,-4-6 0,1 4-42,5 4 21,0 0 0,-1 1 0,1-1 0,0 0 0,-1 1 0,1 0 0,-1-1 0,1 1 0,-1 0 0,0 0 0,0 0 0,1 0 0,-1 0 0,0 0 0,0 0 0,0 1 1,0-1-1,-4 0 0,6 1 10,1 0 0,-1 0-1,0 0 1,0 0 0,0 0 0,0 0 0,0 0 0,0-1 0,0 1 0,0 0 0,0 0 0,0 0 0,0 0 0,0 0 0,0 0 0,0-1 0,0 1 0,0 0 0,0 0 0,0 0 0,0 0 0,0 0 0,0 0 0,0-1 0,0 1 0,0 0 0,0 0-1,0 0 1,0 0 0,0 0 0,0 0 0,0 0 0,0-1 0,0 1 0,0 0 0,0 0 0,-1 0 0,1 0 0,0 0 0,0 0 0,0 0 0,0 0 0,0 0 0,0 0 0,0-1 0,0 1 0,-1 0 0,1 0 0,0 0 0,0 0 0,0 0-1,0 0 1,0 0 0,0 0 0,-1 0 0,1 0 0,12-7 341,-2 0-103,0 0 0,-1 0 1,0-1-1,0 0 0,0-1 1,-1 0-1,8-13 0,1-4-50,-2-1 0,-2 0 0,20-54 0,11-24-363,-40 100 34,-1 6 25,2 13 12,-4-10 112,6 27 1,-2 1 0,4 62 0,-7-57 59,6 140 145,-26 294 0,18-469-208,-2 23 74,-9 39 0,10-58-60,-1 0 0,0 1-1,0-1 1,-1 0-1,0 0 1,0 0 0,0-1-1,-1 1 1,0-1-1,0 1 1,-5 4 0,8-9-20,0 0 1,0 0 0,-1 0-1,1 0 1,0 0 0,-1 0 0,1 0-1,-1-1 1,1 1 0,-1-1 0,1 1-1,-1-1 1,1 1 0,-1-1 0,0 0-1,1 0 1,-1 0 0,1 0-1,-1 0 1,0 0 0,1 0 0,-1 0-1,1-1 1,-1 1 0,0 0 0,1-1-1,-1 0 1,1 1 0,-1-1 0,1 0-1,0 0 1,-1 0 0,1 0-1,0 0 1,0 0 0,-2-2 0,0 1-35,1-1 0,-1 0 0,1 0 0,0 0 0,0 0 0,0-1 0,0 1 0,1-1 0,-1 1 0,1-1 0,0 1 0,0-1 0,0 0 0,0 0 0,1-4 0,0 2 7,1 0 1,0 1 0,0-1-1,0 1 1,1 0 0,0-1-1,0 1 1,0 0 0,1 0-1,5-8 1,1 0-161,0 0 1,18-17 0,-24 27 17,0 0 1,0 0-1,1 0 1,-1 0-1,1 1 1,0 0-1,0-1 1,0 1-1,0 1 1,0-1-1,1 1 1,8-3-1,-1 3-2053,0 0 0,0 1 0,21 1 0,9 0-820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3:07.1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1018 6816,'-1'3'346,"0"1"1,0-1-1,1 1 0,-1 0 1,1-1-1,-1 1 1,1-1-1,0 1 0,1-1 1,-1 1-1,1 0 1,-1-1-1,1 1 0,0-1 1,3 7-1,-2-5 757,-3-5-1017,1 1 0,0-1 0,0 0 0,0 1 1,0-1-1,0 0 0,1 1 0,-1-1 0,0 0 0,0 0 0,0 1 1,0-1-1,0 0 0,0 1 0,0-1 0,1 0 0,-1 0 0,0 1 1,0-1-1,0 0 0,0 0 0,1 0 0,-1 1 0,0-1 0,0 0 1,1 0-1,-1 0 0,0 0 0,0 1 0,1-1 0,-1 0 0,0 0 1,1 0-1,-1 0 0,0 0 0,0 0 0,1 0 0,-1 0 0,0 0 1,1 0-1,-1 0 0,0 0 0,0 0 0,1 0 0,-1 0 0,0 0 1,1 0-1,-1 0 0,0-1 0,0 1 0,1 0 0,-1 0 0,0 0 1,0 0-1,1 0 0,-1-1 0,0 1 0,1-1 0,0 0 88,1-1-1,-1 0 0,1 0 1,-1 0-1,0-1 0,0 1 1,1-3-1,4-12 383,-1-1 0,4-29 0,-1 3-133,32-121 622,-31 133-800,2 0 1,2 0-1,16-29 0,-25 55-179,0-1-1,0 1 0,1 0 0,-1 1 1,1-1-1,1 1 0,7-7 0,-12 11-59,0 0 0,1 0-1,-1 0 1,1 0 0,-1 0-1,1 0 1,0 0 0,-1 0-1,1 1 1,0-1 0,-1 1-1,1-1 1,0 1 0,0 0-1,0 0 1,-1-1 0,1 1-1,0 1 1,0-1 0,0 0-1,-1 0 1,1 1 0,0-1-1,0 1 1,-1-1 0,1 1-1,0 0 1,-1-1 0,1 1-1,-1 0 1,1 0 0,-1 0-1,3 3 1,3 4 49,0 0 0,-1 0 0,0 1 0,0 0 0,-1 0 1,0 0-1,-1 1 0,0 0 0,0 0 0,-1 0 0,2 12 0,-4-14-17,-1 0 0,0 0 1,-1-1-1,0 1 0,0 0 0,0-1 0,-1 1 0,-3 9 0,-1-2 43,0 0 0,0-1 0,-10 15 0,11-23-115,1 0 0,-1 0 0,0 0 0,0-1 0,0 1 0,-1-1 0,0-1 0,0 1-1,0-1 1,-1 0 0,0 0 0,1-1 0,-1 0 0,-8 2 0,10-3-21,-1 0 0,0-1 0,0 0-1,0 0 1,0-1 0,0 1 0,0-1 0,0 0 0,0-1-1,0 0 1,0 1 0,0-2 0,0 1 0,1-1-1,-1 0 1,0 0 0,-10-6 0,3 1-78,10 6 110,1 0 0,-1 0 0,1 0 0,0-1 0,0 1 0,0-1 0,-1 1 0,2-1 0,-5-3 0,4 3-380,7 4 465,8 0 31,-1 1 0,1-2 0,-1 1 0,1-2 0,0 0 0,16-2 0,77-16 394,-100 17-452,22-6-1,-1-1 0,1-2-1,30-14 1,73-47-3,-117 62-23,0-1 0,0 0 0,-1-1 0,0-1 0,-1 0 0,-1 0 0,0-2 0,0 1 0,-1-1 0,-1-1 0,0 1 0,-1-1 0,7-21 0,-6 5-18,-1-2 0,6-42 0,-1-68-30,-9 88 30,-2 38 1,0-5 151,0 0-1,-1-1 0,-2 1 1,-5-40-1,4 48-351,2 12 165,0-1 0,0 1 1,0 0-1,0 0 0,-1 0 1,1 0-1,-1-1 1,0 1-1,1 0 0,-1 0 1,0 0-1,0 0 0,0 0 1,-2-2-1,2 5 39,0-1-1,0 1 0,1-1 1,-1 1-1,0-1 1,1 1-1,-1 0 1,1-1-1,-1 1 0,1 0 1,-1 0-1,1-1 1,-1 1-1,0 1 0,1 0 5,-5 8 29,1 1 0,0 0 0,1 0 0,0 0 0,1 0 0,0 0 0,0 18 0,0-9 2,-8 58 163,-8 101 507,17-146-606,0 79 123,2-92-176,1-1 0,1 0 0,8 33 0,-3-25 72,0-1 0,2-1 0,18 33 0,-28-56-98,1-1-1,0 0 1,0 0 0,0 0-1,0 0 1,0 0-1,0 0 1,0 0 0,0 0-1,0-1 1,0 1-1,0 0 1,1-1 0,-1 1-1,0 0 1,0-1-1,1 0 1,1 1 0,0-1-20,0 1 0,0-1 0,0 0 0,0 0 0,-1-1 0,1 1 0,0-1 0,4-1 0,5-2-102,-1-1-1,0 0 0,14-9 0,-19 10 67,30-17-136,45-34-1,-81 55 184,0 0 0,1-1 0,-1 1 0,0 0 0,0 0 0,1 0 0,-1-1 0,0 1 0,0 0 0,1 0 0,-1-1 0,0 1 0,0 0 0,0 0 0,0-1 0,1 1 0,-1 0 0,0 0 0,0-1 0,0 1 1,0 0-1,0-1 0,0 1 0,0 0 0,0-1 0,0 1 0,0-1 0,-7-1-276,-13 4-180,16 0 430,0 1 0,1-1 0,-1 1 1,0 0-1,1 1 0,0-1 1,0 0-1,0 1 0,0 0 0,1-1 1,-1 1-1,1 0 0,0 1 1,-2 3-1,0 4 0,-1 0 0,2 0 0,-5 24 0,6-24 71,1-1-1,1 0 1,0 0 0,0 1-1,4 17 1,-4-25-14,1 0 0,0 0 0,0 0 0,1 0 0,-1 0 0,1 0 0,0 0 0,0 0 0,0-1 0,1 1 0,-1-1-1,1 1 1,-1-1 0,1 0 0,1 0 0,-1 0 0,0-1 0,4 3 0,-5-4-25,0 0 0,0-1 0,0 1-1,0-1 1,0 1 0,0-1 0,0 0-1,0 0 1,0 0 0,0 0 0,0 0 0,0 0-1,0-1 1,0 1 0,0-1 0,0 1 0,-1-1-1,1 0 1,0 0 0,0 1 0,0-1 0,-1-1-1,1 1 1,0 0 0,1-2 0,4-3 24,-1 0 1,0 0 0,0 0-1,8-12 1,-8 9-92,-1 0 0,1 0 0,-2-1 0,1 0 0,-1 0 0,-1 0-1,0 0 1,0 0 0,2-20 0,-5 26 50,1-1 0,-1 0-1,0 0 1,0 0-1,-1 0 1,0 0 0,1 1-1,-2-1 1,1 0 0,0 1-1,-1-1 1,0 1-1,0-1 1,0 1 0,-1 0-1,1 0 1,-1 0 0,0 0-1,0 0 1,-1 1-1,1-1 1,-1 1 0,0 0-1,-4-3 1,0 1-76,0 0 1,0 0 0,-1 1-1,1 0 1,-1 0-1,0 1 1,0 0-1,0 1 1,-1 0-1,-15-1 1,24 2 79,1 1 0,-1 0 0,0 0 0,0 0 0,1 0 0,-1 0 0,0 0 0,0 0 0,1 0 0,-1 1 0,0-1 0,1 0 0,-1 0 0,0 1 0,0-1 0,1 0 1,-1 1-1,0-1 0,1 0 0,-1 1 0,0 0 0,1 0 6,0-1-1,0 1 1,0-1 0,0 1 0,0-1 0,0 1 0,0-1 0,0 1 0,1-1-1,-1 1 1,0-1 0,0 1 0,0-1 0,1 1 0,-1-1 0,0 1-1,1-1 1,-1 0 0,0 1 0,1-1 0,-1 0 0,1 1 0,3 3-4,1-1 1,-1 0-1,1 0 0,6 3 1,3 0 104,0-1 1,0-1-1,0-1 1,1 0-1,-1 0 1,1-2-1,-1 0 1,27-1-1,-8-3 96,0-1 0,56-15 0,-73 15-176,0-1 1,-1 0 0,1-1-1,16-9 1,-24 10 28,0 1 1,1 0-1,0 0 0,15-3 1,-15 4 85,1-1-340,-10 4 196,0 1 0,0-1 0,1 0-1,-1 0 1,0 0 0,0 0 0,0 0-1,1 0 1,-1 0 0,0 1 0,0-1-1,0 0 1,0 0 0,0 0 0,1 1-1,-1-1 1,0 0 0,0 0 0,0 0-1,0 1 1,0-1 0,0 0 0,0 0-1,0 0 1,0 1 0,0-1 0,0 0-1,0 0 1,0 1 0,0-1 0,0 0 0,0 0-1,0 0 1,0 1 0,0-1 0,0 0-1,0 0 1,0 0 0,0 1 0,-26 118 356,13-20-91,13-90-171,5-8 80,-4-2-151,1 0 0,-1 0 0,0-1 0,1 1 0,-1 0 0,0 0 1,0-1-1,2-2 0,20-39 15,-16 28-77,0 0 0,2 1 0,0 0 0,20-23-1,-29 36 28,1 2-266,4 9 247,0 0 0,-1 0 1,-1 0-1,0 0 0,2 12 0,-2-9 82,1 0-1,9 24 0,-7-26 2,0 4 123,1-2 0,15 22-1,-22-34-153,1-1 0,-1 1 0,1 0 0,-1 0 0,1-1 0,0 1 0,-1-1 0,1 1 0,0 0 0,0-1 0,-1 0 0,1 1 0,0-1 0,0 1 0,0-1 0,0 0 0,0 0 0,0 1 0,-1-1 0,1 0 0,0 0 0,0 0 0,0 0 0,2 0 0,-1-1 3,-1 0 1,1 1-1,0-1 1,0 0 0,-1 0-1,1 0 1,-1 0-1,1 0 1,-1 0 0,1 0-1,1-3 1,3-3-15,-1 1 1,0-1-1,0-1 1,3-7-1,-7 14-4,41-87-236,-36 73 207,-1 0 0,0 0 0,-1 0-1,2-18 1,-6 31 46,0 0-1,1 0 1,-1 1-1,1-1 1,-1 0-1,1 1 1,0-1-1,-1 0 1,1 1-1,0-1 1,0 1-1,0-1 1,0 1-1,0 0 1,1-1-1,-1 1 1,0 0-1,1 0 1,-1 0-1,1 0 1,-1 0-1,1 0 1,-1 0-1,1 0 0,0 1 1,-1-1-1,1 1 1,2-1-1,4-1 54,0 1 0,1 1 0,-1 0 0,15 1 0,-10 0-66,179 15 319,-169-15-988,30-4-1,-16 1-2323,-10-1-2089,39-8 1,-21 3 911,1 4-2070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3:11.1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19 475 4640,'-1'0'102,"0"0"1,1 0-1,-1 0 0,0 0 1,1 0-1,-1 0 1,0 0-1,1 0 0,-1 0 1,0 1-1,1-1 1,-1 0-1,0 0 0,1 0 1,-1 1-1,1-1 1,-1 0-1,1 1 0,-1-1 1,1 0-1,-1 1 1,1-1-1,-1 1 0,1-1 1,-1 1-1,1-1 1,-1 1-1,1-1 0,0 1 1,-1 0-1,1-1 1,0 1-1,0-1 0,-1 2 1,1-1 45,0-1 1,0 1 0,1-1 0,-1 1-1,0 0 1,0-1 0,0 1-1,1-1 1,-1 1 0,0-1-1,0 1 1,1-1 0,-1 1 0,0-1-1,1 1 1,-1-1 0,1 1-1,-1-1 1,1 0 0,-1 1-1,1-1 1,-1 0 0,1 1 0,-1-1-1,1 0 1,-1 0 0,1 1-1,-1-1 1,1 0 0,0 0-1,-1 0 1,1 0 0,-1 0 0,1 0-1,-1 0 1,1 0 0,0 0-1,0 0 1,1 0 4,0 0 0,1 0 0,-1-1-1,0 1 1,0-1 0,0 1 0,0-1 0,0 0 0,3-1 0,12-11 372,-1-1 0,-1 0 0,0-1 1,23-30-1,-14 17 54,-11 9-205,-12 16-312,1 0-1,0 0 1,0 1 0,0-1 0,0 0 0,0 1-1,1 0 1,-1-1 0,6-2 0,-8 5-33,1 1 1,0-1-1,-1 1 1,0 0-1,1-1 1,-1 1-1,1 0 1,-1-1-1,0 1 1,1 0-1,-1 0 1,0-1-1,0 1 1,0 0-1,0 0 1,0 1-1,4 35 316,-1 1-1,-4 43 1,-13 76 285,3-87-125,-3 0 0,-28 85 0,26-105-43,12-37-21,11-35-336,0-3-188,8-19 95,12-69 0,-7-16-276,32-178 869,-47 282-522,1 1 0,1 0-1,16-35 1,-22 57-63,0 0-1,0-1 1,0 1 0,1 1 0,-1-1-1,0 0 1,1 0 0,0 0 0,-1 1-1,1-1 1,3-1 0,-4 2-4,0 1 1,0-1 0,0 1-1,0 0 1,0-1 0,0 1-1,0 0 1,0 0-1,0 0 1,0 0 0,0 0-1,0 0 1,0 0 0,0 0-1,0 0 1,0 0 0,-1 0-1,1 1 1,0-1 0,0 0-1,0 1 1,0-1-1,0 1 1,0-1 0,0 1-1,-1-1 1,1 1 0,0 0-1,1 0 1,3 5 59,1 0 1,-1 1-1,0-1 0,-1 1 1,0 0-1,0 1 0,0-1 1,-1 0-1,0 1 0,0 0 1,-1 0-1,2 11 0,-1 1 117,-1 0 1,0 0-1,-4 39 0,2-54-171,-1 0 0,1 1-1,-1-1 1,0 0 0,-1 0 0,1 0-1,-1 0 1,0-1 0,0 1 0,-1 0-1,1-1 1,-7 8 0,8-11-23,0 0 0,0 0 0,-1 0 1,1 0-1,0-1 0,-1 1 0,1-1 0,-1 1 1,1-1-1,-1 1 0,1-1 0,-1 0 0,1 1 0,-1-1 1,1 0-1,-1 0 0,1 0 0,-1 0 0,1-1 1,-1 1-1,1 0 0,-1-1 0,-1 0 0,-7-2-100,1 0 1,-13-6-1,18 7 71,-7-5-245,11 6 268,0 1 1,0 0-1,0 0 1,0 0-1,0 0 1,0 0-1,0 0 1,0-1-1,0 1 1,0 0-1,0 0 1,0 0-1,0 0 1,0 0-1,0-1 1,0 1-1,0 0 1,0 0-1,0 0 1,0 0-1,0 0 1,0-1-1,0 1 1,0 0-1,0 0 1,0 0-1,0 0 1,0 0-1,0 0 1,0-1-1,1 1 1,-1 0-1,0 0 1,0 0-1,0 0 1,0 0-1,0 0 1,0 0-1,1 0 1,-1 0-1,23-6-226,-13 4 336,110-31-160,-38 10 66,239-61 108,-204 44 317,-86 28-318,-28 11-37,-18 6-95,0 2 80,1 0 0,-1 1 0,1 0-1,0 1 1,1 1 0,0 0 0,1 1-1,0 0 1,0 1 0,2 0-1,-1 1 1,1 0 0,1 0 0,1 1-1,0 1 1,0-1 0,2 1-1,-9 26 1,14-37-17,0 1 0,0-1 0,1 0-1,0 1 1,0-1 0,0 0 0,0 1 0,0-1-1,1 0 1,1 6 0,-2-9-38,1 0 1,-1 1-1,0-1 1,1 0-1,-1 1 1,1-1-1,0 0 0,-1 0 1,1 1-1,0-1 1,0 0-1,0 0 1,0 0-1,0 0 0,0 0 1,0 0-1,0 0 1,0-1-1,0 1 1,0 0-1,1-1 1,-1 1-1,0 0 0,1-1 1,-1 0-1,0 1 1,1-1-1,-1 0 1,0 1-1,1-1 1,-1 0-1,1 0 0,-1 0 1,0-1-1,1 1 1,1 0-1,2-2-10,-1 1 0,0-1 0,1 0 0,-1 0 0,0 0 0,0 0 1,0-1-1,0 0 0,0 0 0,-1 0 0,1 0 0,-1 0 0,6-7 0,2-5-171,-1-1-1,10-20 1,-10 18 57,-1 2 81,-1 0 1,0 0 0,6-23-1,3-3-191,-11 28-30,-5 65 37,-1-30 289,0-1 0,1 0 0,1 1 0,1-1 0,10 33 0,-13-52-64,0 0-1,0 0 1,1 0-1,-1 0 1,1 0-1,-1 0 1,1 0-1,-1 0 1,1 0-1,0 0 0,-1-1 1,1 1-1,0 0 1,0 0-1,0 0 1,0-1-1,0 1 1,1 0-1,-1-1 1,0 1 0,-1-1-1,1 0 1,0 0 0,0 0 0,0 0-1,0 0 1,-1 0 0,1-1-1,0 1 1,0 0 0,-1 0 0,1-1-1,0 1 1,0 0 0,-1-1 0,1 1-1,0 0 1,0-2 0,3-1 15,0 0 0,0-1-1,-1 0 1,1 0 0,-1 0 0,4-7 0,27-46-97,57-84-234,-88 137 335,-1 1-1,1 0 0,-1-1 1,0 1-1,0-1 1,-1 0-1,1 0 1,-1 1-1,0-1 0,0 0 1,0 0-1,1-6 1,-6 44 64,5-9-79,1 0-1,1 0 0,8 31 1,25 71 38,-33-118-34,1 0 0,-1 0 0,2-1-1,-1 1 1,1-1 0,0 0 0,10 11 0,-13-16-8,0-1 0,1 1 1,-1-1-1,1 1 0,0-1 0,0 0 1,0 0-1,0-1 0,0 1 1,0-1-1,0 1 0,1-1 0,-1 0 1,1 0-1,-1 0 0,0-1 1,1 1-1,0-1 0,-1 0 0,1 0 1,-1 0-1,1 0 0,3-1 0,3-2-5,0 0 0,0-1 0,-1 0 0,1 0 0,-1-1 0,0-1 0,-1 1 0,1-1 0,-1-1-1,0 1 1,-1-1 0,0-1 0,0 1 0,11-17 0,4-9-168,-3-1 0,26-58 0,-29 59 150,-3 3-4,-1-1 0,-1 0 0,-1 0 0,-2-1-1,-1-1 1,-2 1 0,-1-1 0,-1-33 0,-3 55 43,1 4-28,-1-1-1,-1 1 0,1 0 0,-4-14 0,4 21 6,0 1 0,0-1 0,0 0 0,0 0 0,0 0 0,0 0 0,0 0 0,0 0 0,0 1 0,0-1 0,0 0 0,0 0-1,0 0 1,0 0 0,0 0 0,0 0 0,-1 0 0,1 0 0,0 1 0,0-1 0,0 0 0,0 0 0,0 0 0,0 0-1,0 0 1,0 0 0,-1 0 0,1 0 0,0 0 0,0 0 0,0 0 0,0 0 0,0 0 0,0 0 0,0 0 0,-1 0 0,1 0-1,0 0 1,0 0 0,0 0 0,0 0 0,0 0 0,0 0 0,-1 0 0,1 0 0,0 0 0,0 0 0,0 0 0,0 0-1,0 0 1,0 0 0,0 0 0,0 0 0,-1 0 0,1-1 0,0 1 0,0 0 0,0 0 0,0 0 0,0 0 0,0 0 0,0 0-1,0 0 1,0-1 0,-6 14-21,6-11 5,-40 121-196,35-101 306,0 1 0,2-1 1,-2 40-1,5-59-88,0 54 143,1 0 0,16 92 0,-15-134-102,-1-8-13,1 0 0,-1 0 0,5 12 0,-5-18-28,-1 1 1,1-1 0,-1 0 0,1 0 0,-1 0 0,1 0 0,0 0 0,0 0 0,0 0-1,-1 0 1,1 0 0,0 0 0,0 0 0,0 0 0,0-1 0,1 1 0,-1 0-1,0-1 1,0 1 0,0-1 0,1 1 0,-1-1 0,0 0 0,0 1 0,1-1 0,1 0-1,-2 0-2,0 0-1,1-1 0,-1 1 0,0 0 1,1-1-1,-1 1 0,0-1 1,0 0-1,0 1 0,1-1 0,-1 0 1,0 1-1,0-1 0,2-2 0,12-15-6,-13 15 0,8-13-53,0 0 0,-1-1-1,9-22 1,7-13-28,-14 31 73,2 1 0,1 0 1,28-33-1,-36 46 9,-6 6-18,1 0 1,0-1-1,0 1 0,-1 0 0,1 0 0,0 0 0,0 0 0,0 0 1,0 0-1,1 0 0,1-1 0,-4 11-172,-2 2 285,2-4-35,-1 0 0,1 1 0,-1 11 0,1 11 107,0-16-132,0 0-1,3 21 1,-2-32-34,1 1 1,0 0-1,0-1 1,0 1 0,0 0-1,0-1 1,1 1-1,-1-1 1,1 0-1,0 0 1,0 1 0,0-1-1,1-1 1,2 4-1,-3-4 8,0-1-1,0 1 0,0-1 0,0 0 0,0 0 0,0 0 0,1 0 0,-1 0 0,0-1 0,1 1 0,-1-1 1,0 1-1,1-1 0,-1 0 0,0 0 0,1 0 0,-1 0 0,1-1 0,-1 1 0,0 0 0,1-1 0,1-1 1,7-1-43,0-2 0,0 1 0,13-9 1,-9 5 16,49-25-173,90-61 0,-125 79 263,-24 13-58,-1 0 1,1 0-1,-1 0 1,0-1-1,0 0 1,4-3-1,-6 3-196,-6 3 16,-6 3 27,-4 7 96,1 1 1,1 1-1,0 0 1,-16 21 0,7-5 10,-19 36 0,33-50 89,0 0-1,-8 23 1,12-30-62,1 0 0,1 0-1,-1 0 1,1 0 0,0 0 0,1 1 0,0 13-1,0-19 12,0-1 0,1 1 0,-1-1 0,0 1-1,1-1 1,-1 1 0,1-1 0,-1 0 0,1 1-1,0-1 1,0 0 0,0 1 0,-1-1 0,1 0-1,0 0 1,1 0 0,-1 0 0,0 1-1,0-2 1,2 3 0,0-2-15,-1-1 1,0 1-1,0 0 1,0-1-1,0 1 1,1-1-1,-1 0 0,0 0 1,0 0-1,0 0 1,1 0-1,3-1 1,1-1-58,1 0 0,-1 0 0,0-1 0,0 0 0,0 0-1,0-1 1,9-6 0,-8 3-4,-1 1 0,1-2 0,-1 1-1,0-1 1,-1 0 0,9-15 0,29-59-201,-26 44 104,68-141-291,-67 137 523,-2-1 0,19-75 0,-34 114-57,-1-1 1,0 1-1,0 0 0,0-1 1,-1 1-1,1 0 0,-1-1 0,0 1 1,0-1-1,-2-7 0,2 12-7,0-1 0,0 1 1,0 0-1,0 0 0,-1 0 0,1 0 0,0-1 0,0 1 0,0 0 0,0 0 0,0 0 1,0 0-1,-1-1 0,1 1 0,0 0 0,0 0 0,0 0 0,0 0 0,-1 0 0,1 0 1,0-1-1,0 1 0,0 0 0,-1 0 0,1 0 0,0 0 0,0 0 0,0 0 0,-1 0 1,1 0-1,0 0 0,0 0 0,0 0 0,-1 0 0,1 0 0,0 0 0,0 0 0,0 0 1,-1 0-1,1 0 0,0 1 0,-10 7 13,-5 16 28,3-2 74,1 1-1,1 1 1,-14 47 0,16-42-10,2 2 1,1-1 0,1 1 0,2 0 0,1 0 0,4 35 0,0-33-91,-2-10 219,9 43 0,-8-60-174,-1 0 0,1-1-1,0 1 1,0 0 0,1-1-1,0 0 1,0 1-1,0-1 1,0 0 0,1-1-1,0 1 1,5 5-1,-8-9-73,1 0 0,-1-1 0,1 1 1,-1 0-1,1-1 0,-1 1 0,1-1 0,0 1 0,-1-1 0,1 0 0,-1 0 0,1 0 0,0 0 0,-1 0 0,1 0 0,-1 0 0,1 0 0,0-1 0,-1 1 0,1 0 0,-1-1 0,3-1 0,5-1-109,-1-1 1,15-10-1,-21 13 114,17-12-195,-1-1 1,28-26-1,27-36-289,-58 58 474,-1-1 0,0-1 1,12-22-1,-25 40 15,0 1-1,0-1 0,-1 1 1,1-1-1,0 1 1,-1-1-1,1 1 1,-1-1-1,0 1 1,1-1-1,-1 0 0,0 1 1,0-1-1,0 0 1,0 1-1,0-1 1,0 1-1,-1-4 0,0 4 3,0 0-1,1 0 0,-1 0 0,0 0 0,0 1 1,1-1-1,-1 0 0,0 0 0,0 1 0,0-1 1,0 1-1,0-1 0,0 1 0,0-1 0,0 1 1,0-1-1,0 1 0,-1 0 0,1 0 0,0 0 1,0-1-1,0 1 0,0 0 0,0 1 0,-1-1 0,1 0 1,-2 1-1,-1-1 14,0 1 1,0 0-1,-1 0 1,1 0-1,0 1 0,0-1 1,1 1-1,-1 0 1,0 0-1,1 0 1,-6 5-1,3-2 21,1 0 0,0 0 0,1 1 0,-1 0 0,1-1 0,-5 10 0,2-1 56,1 0 0,0 1 1,1-1-1,0 1 0,-4 27 0,7-29 9,0 0-1,1 0 0,1 0 0,0 0 0,1 0 0,3 18 0,-3-26-54,0 0 0,1 0 0,-1-1 0,1 1 0,0 0 0,0-1 1,0 1-1,1-1 0,-1 0 0,1 0 0,0 0 0,0 0 0,1 0 0,-1-1 1,1 1-1,0-1 0,0 0 0,0 0 0,8 4 0,-4-4-21,1 0 0,-1-1 0,1 0 0,-1 0 0,1 0 0,0-1 0,0-1-1,-1 0 1,1 0 0,0 0 0,0-1 0,16-4 0,-14 2-8,-1 0 0,1 0 0,-1-1 0,0 0 1,0-1-1,-1 0 0,0-1 0,0 0 0,0 0 0,9-9 0,-2-3-61,0 0 0,-2 0 0,0-2 0,18-33 0,-12 20 1,-2 4-39,20-45 0,-33 66 124,-3 7-15,0 7-2,-1 10 4,-1-15-25,-3 40 53,-13 73-1,7-57-24,6-39-15,0 0 0,-1 0 0,-1-1 0,-1 1 0,-1-1 0,-9 19 0,15-35-34,0 1 0,0 0-1,0 0 1,0-1 0,-1 1 0,1-1 0,0 1-1,-1-1 1,1 0 0,-1 1 0,1-1-1,-1 0 1,0 0 0,1 0 0,-1 0 0,0-1-1,0 1 1,0 0 0,0-1 0,0 1-1,1-1 1,-1 1 0,0-1 0,0 0 0,0 0-1,0 0 1,0 0 0,0 0 0,0-1-1,0 1 1,0-1 0,0 1 0,0-1 0,0 0-1,0 1 1,1-1 0,-1 0 0,0 0-1,1 0 1,-1 0 0,0-1 0,1 1 0,-1 0-1,1-1 1,0 1 0,0-1 0,-3-3-1,3 3 32,0 0 0,0 0 0,0 0 0,0-1 0,0 1 0,0 0 0,0-1-1,1 1 1,0-1 0,-1 1 0,1-1 0,0 1 0,0 0 0,0-1 0,0 1-1,1-1 1,-1 1 0,2-4 0,-1 3 18,1 0-1,-1 0 0,1 0 1,0 0-1,0 0 1,0 0-1,0 1 0,1-1 1,-1 1-1,1-1 1,4-2-1,3-1 20,0 0-1,0 0 1,1 1-1,0 1 1,0 0 0,21-5-1,63-7-23,-52 10-765,44-12 0,-58 11-1051,19-7-2140,-20 0-1530,-28 14 5310,0 0 0,1-1 0,-1 1 0,0 0 0,1 0 0,-1 0 0,0-1 0,1 1 0,-1 0 0,0-1 0,1 1 0,-1 0 0,0 0 0,0-1 0,0 1 0,1 0 0,-1-1 0,0 1 0,0-1 0,0 1 0,0 0 0,0-1 0,0 1 0,1-1 0,-1 1 0,0 0 0,0-1 0,0 0 0,-14-14-2775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3:11.5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14 175 8128,'-14'-3'3008,"14"-1"-2336,0-1-160,10 5 896,7 0-864,15-3 2591,22-2-1727,26 2 1184,15 0-1504,0-2-160,17-7-576,23-8-1024,0 3 352,-9-3-6719,0-14 3871,-15-6-4192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6T14:19:40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 24575,'-20'0'0,"7"-1"0,0 1 0,0 1 0,0 0 0,-16 3 0,26-3 0,1 0 0,-1 0 0,0 0 0,0 0 0,0 0 0,0 1 0,1-1 0,-1 1 0,1 0 0,-1-1 0,1 1 0,0 0 0,-1 1 0,1-1 0,0 0 0,0 1 0,1-1 0,-1 1 0,0-1 0,1 1 0,0 0 0,-1 0 0,0 3 0,-1 6 0,1-1 0,0 2 0,1-1 0,0 22 0,1-29 0,0 1 0,0 0 0,1 0 0,0-1 0,0 1 0,0 0 0,1-1 0,0 1 0,0-1 0,0 0 0,7 10 0,-7-12 0,-1-1 0,1 0 0,0 0 0,0 0 0,0 0 0,0 0 0,1-1 0,-1 1 0,0-1 0,1 1 0,0-1 0,-1 0 0,1 0 0,-1 0 0,1 0 0,0-1 0,0 1 0,-1-1 0,1 1 0,0-1 0,0 0 0,0 0 0,-1 0 0,1-1 0,0 1 0,0-1 0,0 1 0,-1-1 0,1 0 0,0 0 0,-1 0 0,4-2 0,-2 0 0,0 1 0,0-1 0,0 0 0,0 0 0,0-1 0,-1 1 0,1-1 0,-1 0 0,0 0 0,-1 0 0,1 0 0,0 0 0,-1-1 0,0 1 0,0-1 0,-1 1 0,3-10 0,-2-8 0,-2 17 0,1 0 0,-1 0 0,1 0 0,0 0 0,3-8 0,-4 13 0,0 0 0,0 0 0,0-1 0,0 1 0,0 0 0,0 0 0,0 0 0,0-1 0,0 1 0,0 0 0,1 0 0,-1 0 0,0-1 0,0 1 0,0 0 0,0 0 0,0 0 0,1-1 0,-1 1 0,0 0 0,0 0 0,0 0 0,1 0 0,-1 0 0,0 0 0,0-1 0,0 1 0,1 0 0,-1 0 0,0 0 0,0 0 0,0 0 0,1 0 0,-1 0 0,0 0 0,0 0 0,1 0 0,-1 0 0,0 0 0,0 0 0,1 0 0,-1 0 0,0 0 0,0 0 0,0 1 0,1-1 0,-1 0 0,0 0 0,0 0 0,0 0 0,1 0 0,-1 0 0,0 1 0,0-1 0,0 0 0,0 0 0,1 0 0,-1 0 0,0 1 0,0-1 0,0 0 0,0 0 0,0 1 0,0-1 0,0 0 0,0 0 0,9 21 0,-7-15 0,3 6 85,-1 0-1,3 19 1,-5-17-102,2-1-1,5 17 1,-8-27-104,1 1 1,0-1-1,-1 0 1,1 1-1,0-1 1,1 0-1,-1 0 1,1 0-1,-1-1 0,1 1 1,0-1-1,5 4 1,12 5-6706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6T14:20:10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1 217 24575,'11'-4'0,"0"-1"0,0 0 0,-1 0 0,1-1 0,-1 0 0,16-14 0,-14 11 0,0 1 0,1 0 0,22-11 0,-25 15 0,-3 2 0,-1 0 0,0 0 0,0-1 0,1 0 0,-2-1 0,1 1 0,0-1 0,-1 0 0,0 0 0,0-1 0,8-8 0,-10 8 0,1 0 0,-1 1 0,1-1 0,0 1 0,0-1 0,1 1 0,-1 1 0,1-1 0,0 1 0,0-1 0,0 2 0,0-1 0,0 0 0,1 1 0,0 0 0,-1 0 0,1 1 0,0-1 0,0 1 0,-1 1 0,11-1 0,13-1 0,0 1 0,0 1 0,0 2 0,35 7 0,-61-9 0,1 2 0,-1-1 0,1 0 0,-1 1 0,0-1 0,1 1 0,-1 0 0,0 0 0,0 0 0,-1 0 0,1 1 0,0-1 0,-1 1 0,1 0 0,1 3 0,2 3 0,-1 0 0,-1 0 0,7 19 0,-6-15 0,-2-8 0,-1-1 0,1 1 0,0-1 0,0 0 0,0 0 0,0 0 0,1 0 0,-1-1 0,1 0 0,0 1 0,0-1 0,8 4 0,6 3 0,33 13 0,-49-22 0,21 7 0,1 0 0,0-1 0,0-2 0,0 0 0,29 1 0,124-4 0,-101-3 0,-70 1 0,-1 0 0,1 0 0,0 0 0,-1-1 0,1 0 0,-1 0 0,1 0 0,-1-1 0,1 0 0,-1 0 0,0 0 0,0-1 0,0 1 0,0-1 0,-1 0 0,1-1 0,-1 1 0,1-1 0,-1 0 0,0 0 0,-1 0 0,1-1 0,5-8 0,-6 8 35,1-1-268,0 0 0,1 1-1,-1-1 1,1 1-1,9-8 1,3 2-6593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6T14:20:13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24575,'0'615'-1365,"0"-587"-5461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6T14:20:15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24575,'5'0'0,"0"1"0,0 0 0,0 0 0,-1 0 0,10 3 0,14 4 0,45 1 0,0-4 0,103-6 0,-81 0 0,681 0 0,-751 0 0,1-2 0,31-7 0,-29 5 0,46-3 0,-1 7 0,-39 2 0,-1-1 0,62-10 0,-60 4-682,45-3-1,-52 8-6143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6:31.1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55 3488,'-18'-15'5727,"18"14"-5655,0 1 0,0 0-1,0 0 1,0 0 0,0 0 0,0 0 0,0 0 0,0 0 0,0 0 0,0 0-1,0 0 1,0-1 0,0 1 0,0 0 0,0-1-6,0 1 0,1-1 0,-1 0 0,0 1-1,1-1 1,-1 0 0,0 1 0,1-1 0,-1 0 0,1 1 0,-1-1 0,1 1 0,0-1-1,-1 1 1,1-1 0,-1 1 0,1-1 0,1 1 0,14-9 275,-15 8-313,5-2 19,0 1 1,0-1-1,1 1 0,-1 1 0,0-1 0,13-1 0,-16 3-35,-1 0-1,0 0 1,1 0-1,-1 0 1,0 1 0,1-1-1,-1 1 1,0-1-1,0 1 1,1 0 0,-1 0-1,0 0 1,0 0-1,0 0 1,0 1 0,0-1-1,0 1 1,-1-1-1,1 1 1,0 0 0,-1-1-1,1 1 1,1 4-1,-1-4 15,-1 1-1,0 0 1,0 0-1,0 0 1,-1-1-1,1 1 1,0 0-1,-1 0 1,0 0-1,0 0 1,0 0-1,0 0 1,0 0-1,-1 0 1,1 0-1,-3 6 1,1-3 42,0 0 0,-1 0 1,0 0-1,0 0 1,0 0-1,-8 9 0,-58 58 436,49-54-282,19-18-201,0 0 0,0 0 0,1 1 0,-1-1 0,0 0 0,0 0 0,0 0 0,1 1 0,-1-1 0,0 0 0,1 2 0,-1-3 7,1 1 0,0-1 0,0 1 1,0 0-1,0-1 0,0 1 0,0-1 1,0 1-1,1-1 0,-1 1 0,0-1 0,0 1 1,0-1-1,0 0 0,1 1 0,-1-1 0,0 1 1,0-1-1,1 1 0,-1-1 0,1 1 1,1 0 63,0 1 0,0-1 0,1 1 1,-1-1-1,0 0 0,1 0 0,-1-1 1,1 1-1,-1 0 0,5 0 1,28 3 199,-1-2-1,1-1 1,65-7 0,-81 4-3459,-1 4 799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6T14:20:20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24575,'2'1'0,"0"-1"0,0 1 0,0 0 0,0 0 0,-1 0 0,1 0 0,0 0 0,0 0 0,-1 1 0,1-1 0,-1 0 0,1 1 0,-1-1 0,1 1 0,0 2 0,20 27 0,43 91 0,-15-27 0,-38-74 0,2-1 0,27 33 0,-27-36 0,-1 1 0,-1 0 0,19 39 0,21 65 0,-44-102 0,42 110 0,-49-127 0,0-1 0,0 1 0,1-1 0,-1 1 0,1-1 0,-1 0 0,1 0 0,0 0 0,0 0 0,0 0 0,0 0 0,0 0 0,1-1 0,-1 1 0,1-1 0,-1 1 0,1-1 0,-1 0 0,1 0 0,-1 0 0,1 0 0,0-1 0,0 1 0,-1-1 0,1 0 0,0 0 0,4 0 0,-3 0 0,1-1 0,-1 0 0,1 0 0,-1 0 0,0-1 0,0 1 0,0-1 0,0 0 0,0 0 0,0-1 0,0 1 0,-1-1 0,1 0 0,-1 0 0,0 0 0,6-6 0,4-12 0,0 0 0,-1-1 0,-1 0 0,14-43 0,-9 23 0,-6 17 0,-2 1 0,-1-2 0,-2 1 0,5-34 0,-7 9 0,-2-65 0,-1 109 22,0 1 0,1-1 0,-1 0 0,1 1 0,1-1 0,-1 0 0,1 1 0,0 0-1,0-1 1,0 1 0,4-6 0,3-3-57,1 1 0,17-19 0,-14 18-726,17-25-1,-19 20-6064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6T14:20:24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1 131 24575,'0'306'0,"0"-313"0,1-1 0,0 0 0,1 1 0,-1-1 0,2 0 0,3-10 0,25-46 0,-9 18 0,-10 18 0,22-44 0,-30 65 0,0 0 0,1 0 0,0 1 0,0-1 0,1 1 0,0 0 0,9-7 0,107-72 0,-118 82 0,1 1 0,-1 0 0,1 0 0,0 0 0,-1 0 0,1 1 0,0 0 0,0 0 0,9-1 0,-12 2 0,0 0 0,0 0 0,0 0 0,0 0 0,0 1 0,0-1 0,0 0 0,0 1 0,-1 0 0,1-1 0,0 1 0,0 0 0,0 0 0,-1 0 0,1 0 0,-1 0 0,1 0 0,-1 1 0,1-1 0,-1 0 0,0 1 0,1-1 0,-1 1 0,0 0 0,0-1 0,0 1 0,0 0 0,0 2 0,2 5 0,0 1 0,-1 0 0,0 0 0,0 0 0,-1 17 0,-4 55 0,1-34 0,0 32-1365,2-58-5461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6T14:21:18.6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316 1 24575,'-7'8'0,"0"0"0,1 0 0,-9 15 0,-2 4 0,-16 23 0,-21 27 0,-19 19 0,66-84 0,0 0 0,0 0 0,1 1 0,1 0 0,0 0 0,-5 21 0,-1 28 0,2 0 0,-1 79 0,8-105 0,-9 51 0,5-50 0,-2 51 0,9 284 0,-1-364 0,1 1 0,0 0 0,0-1 0,0 1 0,1-1 0,0 1 0,1-1 0,0 0 0,0 0 0,1 0 0,0-1 0,0 1 0,1-1 0,0 0 0,0 0 0,0 0 0,1-1 0,0 0 0,1 0 0,-1-1 0,15 10 0,-11-8 0,0 1 0,0 1 0,0-1 0,-1 2 0,0-1 0,7 12 0,-11-15-124,1 0 0,-1-1 0,1 0 0,0 0 0,0-1 0,0 1-1,1-1 1,-1 0 0,1-1 0,9 4 0,1-2-6702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6T14:21:25.8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630 1 24575,'-401'0'0,"395"0"0,-1 0 0,1 0 0,-1 1 0,1 0 0,-1 0 0,1 1 0,-1 0 0,1 0 0,0 0 0,0 1 0,0 0 0,0 0 0,1 0 0,-1 1 0,1 0 0,0 0 0,0 0 0,0 1 0,0-1 0,1 1 0,0 1 0,-5 6 0,-2 5 0,0 1 0,1 0 0,1 0 0,0 1 0,1 1 0,2-1 0,-9 40 0,8-18 0,3 1 0,0 80 0,4-42 0,3 59 0,-2-131 0,0 0 0,1-1 0,0 0 0,1 1 0,-1-1 0,2 0 0,-1 0 0,1-1 0,0 1 0,0-1 0,0 0 0,1 0 0,0 0 0,0 0 0,1-1 0,0 0 0,0 0 0,12 7 0,-6-4 0,1-1 0,0-1 0,0 1 0,1-2 0,0 0 0,0-1 0,0 0 0,0-1 0,15 1 0,200-2 0,-116-4 0,-63 4 0,-29-1 0,0 0 0,0-2 0,0 0 0,31-6 0,-48 6 0,0-1 0,1 1 0,-1-1 0,-1 0 0,1 0 0,0 0 0,0-1 0,-1 1 0,1-1 0,-1 0 0,0 0 0,0 0 0,0 0 0,0 0 0,0-1 0,-1 1 0,0-1 0,0 0 0,0 0 0,0 0 0,0 0 0,-1 0 0,3-8 0,-2-2 0,0 0 0,0-1 0,-2 1 0,0 0 0,0 0 0,-3-16 0,3 27 0,-1-1 0,1 1 0,-1 0 0,0 0 0,0 0 0,0 0 0,0 0 0,-1 0 0,1 0 0,-1 0 0,0 0 0,1 1 0,-1-1 0,0 1 0,-1-1 0,1 1 0,0 0 0,-1 0 0,1 0 0,-1 0 0,0 0 0,0 1 0,1-1 0,-1 1 0,0 0 0,0-1 0,-1 1 0,1 1 0,-4-2 0,-10 0 0,1 1 0,0 0 0,-1 1 0,-28 4 0,6-1 0,-129-1-1365,140-2-5461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6T14:21:35.6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 76 24575,'-2'39'0,"-10"58"0,-1 26 0,13-115 0,-1 0 0,1 1 0,0-1 0,0 0 0,1 1 0,4 14 0,-5-21 0,1 0 0,0 0 0,0 1 0,1-1 0,-1 0 0,0 0 0,1 0 0,-1-1 0,1 1 0,0 0 0,-1 0 0,1-1 0,0 1 0,0-1 0,0 0 0,0 1 0,0-1 0,0 0 0,1 0 0,-1-1 0,0 1 0,0 0 0,1-1 0,4 1 0,16 2 0,1-2 0,0 0 0,0-2 0,0-1 0,0 0 0,0-2 0,-1-1 0,31-10 0,-44 10 0,0 0 0,-1 0 0,0-1 0,0 0 0,0-1 0,-1 0 0,14-14 0,-7 7 0,4-6 0,-1-1 0,-1-1 0,22-36 0,-36 55 0,4-10 0,-1 0 0,0 0 0,7-21 0,-10 23 0,1 1 0,0-1 0,1 1 0,0 0 0,0 1 0,14-19 0,-13 22 0,0-1 0,1 1 0,0 0 0,0 1 0,0 0 0,1 0 0,0 0 0,11-4 0,-17 8 0,0 0 0,0 1 0,1-1 0,-1 1 0,0-1 0,0 1 0,0 0 0,0 0 0,0 0 0,0 0 0,1 0 0,-1 1 0,0-1 0,0 0 0,0 1 0,3 1 0,-3-1 0,0 1 0,0-1 0,0 1 0,-1-1 0,1 1 0,-1 0 0,1 0 0,-1-1 0,0 1 0,1 0 0,-1 0 0,0 0 0,0 1 0,-1-1 0,1 0 0,0 0 0,-1 0 0,1 5 0,2 18 0,-1 0 0,-1 1 0,-4 39 0,0-7 0,3-47 0,0 0 0,-2 0 0,1 0 0,-5 17 0,4-24 0,0 1 0,1 0 0,-2-1 0,1 0 0,0 1 0,-1-1 0,0 0 0,0 0 0,0 0 0,0-1 0,-1 1 0,-6 4 0,1-2 0,0 0 0,0-1 0,0 0 0,-1-1 0,0 0 0,0-1 0,0 0 0,0 0 0,0-1 0,0-1 0,-1 1 0,1-2 0,-12 1 0,432-4 0,-406 3 0,1 1 0,0-1 0,0-1 0,0 1 0,0-1 0,-1 0 0,1 0 0,0 0 0,-1 0 0,1-1 0,-1 0 0,1 0 0,-1 0 0,0 0 0,0-1 0,0 0 0,0 0 0,0 0 0,0 0 0,-1-1 0,0 1 0,0-1 0,4-6 0,-2 5-61,-1-1-1,1 1 0,0 0 1,0 0-1,0 1 0,0 0 1,1-1-1,11-5 0,-8 5-748,8-6-6016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6T14:21:37.9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53 1 24575,'-9'9'0,"-11"12"0,-4 2-8191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6T14:22:01.6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0 992 24575,'3'0'0,"0"-1"0,0 1 0,0-1 0,0 0 0,0 0 0,-1 0 0,1 0 0,0 0 0,-1 0 0,1-1 0,-1 1 0,1-1 0,-1 0 0,4-3 0,31-37 0,-19 20 0,44-36 0,-45 45 0,-2-2 0,1 0 0,20-26 0,6-8 0,-34 41 0,0 0 0,0 0 0,-1-1 0,-1 0 0,0 0 0,0 0 0,0-1 0,-1 1 0,5-17 0,-7 15 0,-1 2 0,0 1 0,1 0 0,0 0 0,5-10 0,-6 16 0,-1-1 0,1 1 0,0 0 0,0 0 0,0 0 0,0 0 0,0 0 0,0 0 0,1 0 0,-1 1 0,0-1 0,1 1 0,0-1 0,-1 1 0,1 0 0,0 0 0,2 0 0,5-2 0,0 2 0,-1-1 0,1 1 0,0 1 0,0 0 0,18 2 0,-25-2 0,0 0 0,1 1 0,-1 0 0,0 0 0,0 0 0,0 0 0,0 0 0,0 0 0,0 1 0,-1 0 0,1-1 0,0 1 0,-1 0 0,1 0 0,-1 1 0,0-1 0,1 0 0,-1 1 0,0-1 0,-1 1 0,1 0 0,0 0 0,2 5 0,0 12 0,-1-1 0,0 1 0,-1 0 0,-1 0 0,-1 0 0,-5 33 0,2 9 0,3-55 0,0 1 0,-1-1 0,1 0 0,-2 1 0,1-1 0,-1 0 0,0 0 0,0 0 0,-1 0 0,0 0 0,0 0 0,-1-1 0,0 0 0,0 1 0,0-1 0,-1-1 0,0 1 0,0-1 0,-1 0 0,1 0 0,-10 6 0,-3 3 0,0-1 0,-21 10 0,30-18 0,-1-1 0,1 0 0,-1-1 0,1 0 0,-1 0 0,-19 1 0,-47 8 0,46-7 0,-38 3 0,27-8 0,29 1 0,27-2 0,13 1 0,-7 1 0,0-2 0,35-5 0,-49 5 0,0-1 0,0 0 0,0-1 0,0 0 0,0 0 0,-1 0 0,1-1 0,-1 0 0,0 0 0,0 0 0,7-8 0,26-30 0,-29 30 0,1 0 0,0 1 0,22-18 0,-19 19 0,131-101 0,-133 102 0,1-1 0,23-12 0,-25 16 0,-1 0 0,1-1 0,-1 0 0,0-1 0,13-13 0,24-38 0,-36 43 0,0 1 0,1 1 0,1 0 0,0 0 0,1 1 0,19-13 0,-30 24 0,9-7 0,1 2 0,0 0 0,0 0 0,22-7 0,-32 13 0,-1 0 0,1 1 0,0-1 0,-1 1 0,1 0 0,0 0 0,-1 0 0,1 0 0,0 0 0,-1 0 0,1 1 0,0 0 0,4 1 0,-5-1 0,0 0 0,-1 0 0,1 1 0,0-1 0,-1 1 0,1-1 0,-1 1 0,1-1 0,-1 1 0,0 0 0,0 0 0,0-1 0,0 1 0,0 0 0,0 0 0,0 0 0,-1 0 0,1 0 0,-1 1 0,1 1 0,2 15 0,-1 1 0,0 0 0,-2 0 0,0-1 0,-7 39 0,4-47 0,-1 0 0,0 0 0,-1 0 0,0 0 0,-1-1 0,0 0 0,0 0 0,-12 13 0,-20 34 0,32-46 0,3-4 0,-1 0 0,1-1 0,-1 1 0,0-1 0,0 0 0,-1 0 0,0-1 0,-10 10 0,14-14 0,1-1 0,0 0 0,-1 0 0,1 0 0,0 0 0,-1 0 0,1 0 0,0 0 0,-1-1 0,1 1 0,0 0 0,-1 0 0,1 0 0,0 0 0,-1 0 0,1 0 0,0 0 0,0-1 0,-1 1 0,1 0 0,0 0 0,-1-1 0,1 1 0,0 0 0,0 0 0,0-1 0,-1 1 0,1 0 0,0 0 0,0-1 0,0 1 0,0 0 0,0-1 0,-1 1 0,1 0 0,0-1 0,0 1 0,0 0 0,0-1 0,0 1 0,0 0 0,0-1 0,0 1 0,0-1 0,-1-18 0,4-7 0,2 1 0,0-1 0,1 1 0,17-42 0,-1 3 0,-20 57 0,0 1 0,0 0 0,1 0 0,0 0 0,0 0 0,0 1 0,1-1 0,-1 1 0,1 0 0,1 0 0,-1 0 0,1 0 0,0 1 0,0 0 0,0 0 0,0 0 0,1 0 0,0 1 0,0 0 0,0 1 0,0-1 0,0 1 0,0 0 0,0 0 0,1 1 0,-1 0 0,1 0 0,-1 1 0,1-1 0,0 1 0,-1 1 0,8 0 0,-12 0 0,1-1 0,0 1 0,0 0 0,-1 0 0,1 0 0,-1 0 0,1 0 0,-1 1 0,1-1 0,-1 1 0,0 0 0,0-1 0,0 1 0,0 0 0,0 0 0,0 0 0,0 1 0,-1-1 0,1 0 0,-1 1 0,1-1 0,-1 1 0,0-1 0,0 1 0,0-1 0,-1 1 0,1 0 0,0 4 0,1 8 0,0 1 0,-1 0 0,-1 28 0,0-35 0,-1 32 0,2-26 0,-1 0 0,0 1 0,-1-1 0,-1 0 0,-5 17 0,7-31 0,0-1 0,0 0 0,0 0 0,0 1 0,0-1 0,0 0 0,0 0 0,0 1 0,0-1 0,0 0 0,0 0 0,0 0 0,0 1 0,-1-1 0,1 0 0,0 0 0,0 0 0,0 1 0,0-1 0,-1 0 0,1 0 0,0 0 0,0 0 0,0 1 0,-1-1 0,1 0 0,0 0 0,0 0 0,0 0 0,-1 0 0,1 0 0,0 0 0,0 0 0,-1 0 0,-4-7 0,-1-14 0,3 3 0,1 0 0,0 0 0,2 0 0,0 0 0,5-34 0,-4 44 0,1 0 0,0-1 0,1 1 0,0 0 0,0 0 0,1 1 0,0-1 0,0 1 0,1-1 0,0 1 0,0 1 0,1-1 0,0 1 0,9-9 0,10-5 0,52-30 0,-63 42 0,0 1 0,0 1 0,1 0 0,0 1 0,28-7 0,-41 12 0,0 0 0,-1 0 0,1-1 0,0 1 0,0 0 0,0 1 0,0-1 0,0 0 0,-1 0 0,1 1 0,0-1 0,0 1 0,0 0 0,-1-1 0,1 1 0,0 0 0,-1 0 0,1 0 0,-1 0 0,1 0 0,-1 1 0,1-1 0,-1 0 0,0 1 0,0-1 0,0 1 0,0-1 0,0 1 0,0 0 0,0-1 0,0 1 0,-1 0 0,1-1 0,0 1 0,-1 0 0,1 3 0,1 8 0,0-1 0,-1 1 0,-1-1 0,-1 19 0,0-17 0,1-1 0,1 11 0,-2 0 0,-1 0 0,0 0 0,-2 0 0,-1 0 0,-10 31 0,10-43 0,-9 25 0,13-35 0,0 0 0,1 1 0,-1-1 0,1 1 0,-1-1 0,1 1 0,0-1 0,0 1 0,1 0 0,-1-1 0,1 5 0,0-6 0,-1 0 0,0-1 0,0 1 0,1-1 0,-1 1 0,1-1 0,-1 1 0,0 0 0,1-1 0,-1 1 0,1-1 0,-1 0 0,1 1 0,0-1 0,-1 1 0,1-1 0,-1 0 0,1 1 0,0-1 0,-1 0 0,1 0 0,0 0 0,-1 1 0,1-1 0,0 0 0,-1 0 0,1 0 0,0 0 0,-1 0 0,1 0 0,0 0 0,-1-1 0,1 1 0,0 0 0,-1 0 0,1 0 0,0-1 0,-1 1 0,1 0 0,0-1 0,30-19 0,-23 14 0,-1 2 0,1 0 0,-1 1 0,1 0 0,0 1 0,0-1 0,0 2 0,1-1 0,-1 1 0,14 0 0,-15 1 0,0-1 0,0 1 0,0-1 0,0 0 0,0-1 0,0 0 0,0 0 0,0 0 0,-1-1 0,1 0 0,-1 0 0,12-8 0,28-36 0,-35 35 0,0 0 0,25-19 0,-31 27 0,1 1 0,0-1 0,0 1 0,0 0 0,1 1 0,-1 0 0,0 0 0,1 0 0,0 0 0,10 0 0,140 3 0,-114 1 0,-204-2 0,156 0 0,1-1 0,-1 1 0,0 1 0,0-1 0,0 1 0,0 0 0,0 0 0,1 0 0,-1 1 0,0-1 0,1 1 0,-1 0 0,1 1 0,0-1 0,0 1 0,0-1 0,0 1 0,0 1 0,0-1 0,1 0 0,0 1 0,-1 0 0,2 0 0,-1 0 0,0 0 0,1 0 0,-4 9 0,-2 7 0,2-1 0,1 2 0,0-1 0,1 0 0,1 1 0,1-1 0,1 1 0,1 0 0,5 36 0,-5-54 0,1 0 0,0 0 0,-1 0 0,1 0 0,1 0 0,-1 0 0,0 0 0,1 0 0,-1-1 0,1 1 0,0-1 0,0 1 0,0-1 0,0 0 0,0 1 0,1-1 0,-1 0 0,1-1 0,-1 1 0,1 0 0,0-1 0,0 1 0,-1-1 0,1 0 0,0 0 0,0 0 0,0 0 0,0-1 0,0 1 0,6-1 0,-2 1 0,0 0 0,1-1 0,-1 0 0,0-1 0,0 0 0,1 0 0,-1 0 0,0-1 0,0 0 0,0 0 0,0-1 0,8-5 0,-9 5 0,0-1 0,-1-1 0,0 1 0,0-1 0,0 0 0,0 0 0,-1 0 0,0-1 0,0 1 0,0-1 0,4-11 0,0-2 0,-1 0 0,7-31 0,-5 14 0,24-39 0,-31 68 0,0 0 0,0 0 0,1 0 0,0 1 0,0-1 0,1 0 0,0 1 0,0 0 0,0 0 0,10-10 0,-14 16 0,1-1 0,-1 1 0,0 0 0,0 0 0,1 0 0,-1-1 0,0 1 0,1 0 0,-1 0 0,0 0 0,1 0 0,-1-1 0,0 1 0,1 0 0,-1 0 0,0 0 0,1 0 0,-1 0 0,0 0 0,1 0 0,-1 0 0,1 0 0,-1 0 0,0 0 0,1 0 0,-1 0 0,0 1 0,1-1 0,-1 0 0,0 0 0,1 0 0,-1 1 0,7 11 0,-4 21 0,-3-30 0,0 22 0,0-13 0,0 0 0,1 0 0,0-1 0,1 1 0,5 17 0,-6-26 0,0 0 0,0 0 0,1 0 0,-1-1 0,1 1 0,0 0 0,-1-1 0,1 1 0,1-1 0,-1 0 0,0 0 0,1 1 0,-1-2 0,1 1 0,-1 0 0,1 0 0,0-1 0,0 1 0,0-1 0,-1 0 0,1 0 0,1 0 0,-1-1 0,0 1 0,5 0 0,22 1 0,1-1 0,59-7 0,-85 6 0,-1-1 0,0 0 0,0 0 0,0-1 0,0 1 0,0-1 0,0 0 0,-1 0 0,1 0 0,0 0 0,-1-1 0,0 0 0,6-5 0,0-2 0,1-2 0,12-20 0,-5 8 0,51-70 0,-61 85 0,-1 0 0,0-1 0,-1 1 0,0-1 0,0 0 0,-1 0 0,3-12 0,-1-2 0,-2 0 0,2-25 0,-4 38 0,1-1 0,-1 2 0,2-1 0,8-19 0,-7 19 0,0-1 0,-1 1 0,-1-1 0,3-15 0,-1-27 0,-5-90 0,-2 62 0,2 80 0,-1-25 0,1 27 0,0-1 0,0 0 0,0 0 0,0 1 0,0-1 0,0 0 0,0 0 0,0 1 0,0-1 0,-1 0 0,1 1 0,0-1 0,0 0 0,-1 1 0,1-1 0,-1 0 0,1 1 0,0-1 0,-1 1 0,1-1 0,-1 1 0,1-1 0,-1 1 0,0-1 0,1 1 0,-1-1 0,0 1 0,0 0 0,1 0 0,-1 1 0,0-1 0,1 1 0,-1-1 0,1 1 0,-1-1 0,1 1 0,-1-1 0,1 1 0,-1 0 0,1-1 0,0 1 0,-1 0 0,1-1 0,0 1 0,-1 0 0,1-1 0,0 1 0,0 0 0,0 0 0,0-1 0,0 2 0,-4 22 0,4-22 0,-28 187 0,16-135 0,7-38 0,1 1 0,-3 31 0,3-5 0,-3-1 0,-13 47 0,16-70 0,-3 15 0,2 1 0,-2 52 0,8 73 0,0-57 0,-1-96 0,0 0 0,1 0 0,-1 0 0,1 1 0,1-1 0,2 9 0,-3-14 0,0 0 0,0 1 0,0-1 0,1 0 0,-1 0 0,0 0 0,1 0 0,0 0 0,-1-1 0,1 1 0,0 0 0,0-1 0,0 1 0,0-1 0,0 0 0,0 1 0,1-1 0,-1 0 0,0-1 0,1 1 0,-1 0 0,3 0 0,5 1 0,-1-1 0,0 0 0,0-1 0,1 0 0,-1 0 0,0-1 0,1-1 0,9-2 0,-13 3 0,-1 0 0,1-1 0,-1 0 0,0 0 0,0-1 0,0 1 0,0-1 0,0 0 0,-1 0 0,1-1 0,-1 1 0,0-1 0,0 0 0,6-8 0,24-48 0,-27 45 0,1 0 0,1 1 0,0 0 0,22-25 0,-30 37 0,10-7 0,0-2 0,-1 0 0,-1 0 0,0 0 0,0-1 0,-1-1 0,-1 1 0,0-1 0,6-18 0,5-45 0,-13 52 0,0 0 0,17-42 0,-8 36 0,-6 14 0,-1 1 0,-1-2 0,0 1 0,-1-1 0,-1 1 0,5-33 0,-7 19 0,10-55 0,-7 53 0,-1-1 0,-2-58 0,-2 88 0,0 4 0,0-1 0,0 0 0,-1 0 0,1 0 0,0 0 0,0 0 0,0 0 0,0 0 0,0 1 0,0-1 0,0 0 0,0 0 0,0 0 0,0 0 0,0 0 0,0 0 0,-1 0 0,1 0 0,0 0 0,0 0 0,0 0 0,0 1 0,0-1 0,0 0 0,0 0 0,-1 0 0,1 0 0,0 0 0,0 0 0,0 0 0,0 0 0,0 0 0,0 0 0,-1 0 0,1 0 0,0 0 0,0 0 0,0 0 0,0 0 0,0-1 0,0 1 0,0 0 0,-1 0 0,1 0 0,0 0 0,0 0 0,0 0 0,0 0 0,0 0 0,0 0 0,0 0 0,0 0 0,0 0 0,0-1 0,-1 1 0,1 0 0,0 0 0,0 0 0,0 0 0,0 0 0,0 0 0,0 0 0,0-1 0,0 1 0,0 0 0,0 0 0,-12 15 0,-12 22 0,14-20 0,1 0 0,1 1 0,0-1 0,1 2 0,1-1 0,1 1 0,1 0 0,0 0 0,-1 27 0,6 259 0,1-122 0,-4-121 0,0-29 0,2-1 0,5 43 0,-2-65-77,0 0-1,1-1 1,0 1-1,0-1 1,1 0-1,0 0 1,0-1-1,12 14 1,-11-14-591,4 6-6158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6T14:22:04.7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93 0 24575,'7'0'0,"-1"0"0,0 1 0,0 0 0,0 0 0,0 0 0,0 0 0,0 1 0,0 0 0,0 1 0,0-1 0,-1 1 0,1 0 0,-1 0 0,0 1 0,0-1 0,0 1 0,-1 1 0,1-1 0,-1 0 0,0 1 0,0 0 0,5 9 0,-2-5 0,14 19 0,29 53 0,-45-69 0,0 0 0,0 0 0,-1 0 0,0 0 0,-2 1 0,1-1 0,-1 1 0,0 15 0,-3 194 0,-1-76 0,1-126 0,-1 1 0,0-1 0,-2 1 0,-7 24 0,-32 79 0,37-106 0,-2-1 0,-1 0 0,0-1 0,-1 0 0,-1-1 0,-15 17 0,-8 13 0,17-21 0,9-10 0,-1-1 0,-1 0 0,0-1 0,0 0 0,-1 0 0,-1-1 0,-23 17 0,19-17-1365,3-2-5461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6T14:22:09.6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24575,'0'0'-8191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6T14:22:25.8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56 1 24575,'-1'12'0,"0"0"0,-1 1 0,-6 22 0,-4 21 0,8 220 0,6-154 0,-3-50 0,1-99 0,-1 16 0,0-1 0,2 0 0,-1 0 0,4-18 0,-3 27 0,0 1 0,-1-1 0,1 0 0,0 1 0,1-1 0,-1 1 0,0-1 0,1 1 0,-1 0 0,1 0 0,0 0 0,-1-1 0,1 2 0,0-1 0,0 0 0,1 0 0,-1 1 0,0-1 0,1 1 0,-1-1 0,1 1 0,-1 0 0,1 0 0,5-1 0,13-1 0,0 1 0,1 0 0,-1 2 0,36 4 0,1-1 0,-41-3 0,-9 0 0,1 0 0,-1 0 0,1 1 0,-1 0 0,13 4 0,-19-4 0,1-1 0,-1 2 0,0-1 0,0 0 0,0 0 0,0 0 0,0 1 0,0-1 0,0 1 0,-1 0 0,1 0 0,-1-1 0,1 1 0,-1 0 0,1 0 0,-1 0 0,0 1 0,0-1 0,0 0 0,0 0 0,-1 1 0,1-1 0,0 0 0,-1 3 0,3 19 0,-2 0 0,0 0 0,-5 34 0,2-7 0,2-45 0,0-1 0,-1 0 0,1 0 0,-1 1 0,0-1 0,0 0 0,0 0 0,-1 0 0,0 0 0,0 0 0,0-1 0,0 1 0,-1-1 0,0 1 0,0-1 0,0 0 0,0 0 0,-1 0 0,1 0 0,-1-1 0,0 1 0,-1-1 0,1 0 0,0 0 0,-10 4 0,-37 19 0,40-19 0,-1-1 0,1 0 0,-1-1 0,0 0 0,0-1 0,-1 0 0,-20 3 0,31-7 0,-7 1 0,1 0 0,-1-1 0,0 0 0,-12-2 0,19 2 0,0-1 0,0 1 0,0-1 0,0 1 0,0-1 0,0 0 0,0 0 0,0 0 0,0 0 0,0 0 0,0-1 0,0 1 0,1 0 0,-1-1 0,1 0 0,-1 1 0,1-1 0,0 0 0,-1 0 0,1 1 0,0-1 0,0 0 0,-1-2 0,-1-7 0,1 0 0,0 1 0,0-1 0,1 0 0,1 0 0,0 0 0,1-13 0,0 12 0,-1-1 0,0 0 0,-1 1 0,0-1 0,-5-21 0,-1 13 42,-2-5-323,2-1-1,0 1 1,2-2-1,-3-36 1,8 41-6545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6:32.1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76 2240,'-15'1'4592,"12"-1"-4245,1 1-1,-1-1 0,0 0 0,0 0 1,0 0-1,0 0 0,0-1 0,1 1 1,-1-1-1,0 1 0,0-1 0,1 0 0,-6-2 1,1 2 935,5 2-830,4-1-378,33 8-16,116-9 434,-91-2-258,423-32 1673,8-1-1025,-476 35-858,154-1 615,-117 3-280,59 10 0,-51-3 252,89-1-1,-148-7-764,0 0 0,0 0 0,0 0-1,0 0 1,0 0 0,1 0-1,-1-1 1,0 1 0,0 0 0,0-1-1,0 1 1,0-1 0,2 0-1,2 0-1220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2:44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614 20 1824,'1'0'6129,"-20"-10"-5794,9 7-268,-1 1 1,1 0-1,0 1 1,0 0-1,-1 0 1,1 1-1,-16 2 1,-10 0 53,-58 2-159,81-3 96,1 1 0,0 1 0,0 0 0,0 1 0,-17 7-1,7-1 11,0 2 0,1 0 1,-21 16-1,32-20-37,1 0 0,0 1 0,1 0 1,0 0-1,0 1 0,1 0 1,-12 21-1,3 3 126,1 1 1,2 0-1,2 1 0,1 1 1,-7 50-1,12-60-86,-1 38-1,6-55 1,0-1-1,1 1 0,0 0 1,1-1-1,0 1 0,0-1 1,6 14-1,-2-7 118,2-1 0,0 0 1,0 0-1,1-1 0,22 26 0,-27-35-130,0-1 0,0 0 0,0-1-1,1 1 1,-1-1 0,1 1 0,0-1-1,0-1 1,0 1 0,0-1 0,0 0-1,1 0 1,-1 0 0,1-1 0,-1 0-1,1 0 1,0 0 0,-1-1 0,1 0-1,0 0 1,6-1 0,14-5 93,0-1 1,0-1-1,0-2 1,32-17 0,28-10 130,-31 16-278,-1-3 0,-1-3 0,50-33 0,-84 48-84,0 1 0,0 1 0,1 1 0,1 0 0,29-7 0,-43 14 37,-1 1 1,0 0-1,1 1 0,-1 0 1,1 0-1,-1 0 1,0 1-1,1-1 0,-1 2 1,0-1-1,11 4 0,-1 2 21,-1 0-1,0 0 0,18 13 0,-15-4 141,-17-16-103,-1 1 1,1-1 0,-1 1 0,1-1 0,0 1-1,-1-1 1,1 1 0,-1-1 0,0 1 0,1 0-1,-1-1 1,1 1 0,-1 0 0,0-1 0,1 1-1,-1 0 1,0 1 0,0-2 0,0 1 0,0-1 0,0 0 0,0 0 0,-1 1 0,1-1 0,0 0 0,0 0 0,-1 1 0,1-1 0,0 0 0,0 0 0,-1 0 1,1 1-1,0-1 0,0 0 0,-1 0 0,1 0 0,0 0 0,-1 0 0,1 0 0,0 0 0,-1 1 0,1-1 0,0 0 0,-1 0 0,1 0 0,-1-1 0,-2 1 5,1 0-1,-1 0 1,0 0-1,0-1 1,0 0-1,1 1 1,-1-1-1,0 0 1,-5-3-1,8 4-12,-9-6 138,0 1 0,1-1 0,-10-9 0,13 11-175,0 0-1,0 0 1,0 1 0,0 0-1,-1 0 1,1 1 0,-1-1-1,1 1 1,-1 0 0,0 1-1,0-1 1,0 1 0,0 0-1,0 1 1,-11-1 0,7 2 10,0 0 0,1 1 1,-1 0-1,0 0 0,1 1 1,0 0-1,-1 0 0,1 1 1,-11 7-1,9-4-57,0 0 1,1 0-1,0 1 0,1 1 1,0 0-1,0 0 0,-11 15 0,17-20 64,1 0-1,-1-1 0,1 1 1,0 0-1,1 1 0,-1-1 1,1 0-1,0 0 0,0 1 1,-1 8-1,2-10 14,0 0 1,1 0-1,-1 0 1,1 0-1,-1 0 0,1 0 1,0 0-1,0 0 1,1 0-1,-1 0 0,0 0 1,1-1-1,0 1 1,0 0-1,0-1 0,0 0 1,3 3-1,3 4 78,1-1 0,0 0 0,1-1 1,0 0-1,15 9 0,-20-14 9,0 1 1,1-1 0,0 0-1,-1-1 1,1 1-1,0-1 1,0 0 0,0-1-1,0 1 1,0-1 0,0 0-1,11-2 1,-11 0-28,0 0 1,1 0 0,-1 0-1,0 0 1,0-1-1,0 0 1,-1-1 0,11-7-1,-3 1-15,-1-1 1,14-17-1,-20 21-38,-1 0 0,-1-1 0,1 1-1,-2-1 1,1 0 0,-1 0 0,0 0 0,0-1-1,-1 1 1,0-1 0,-1 1 0,1-19-1,-2 27-11,0-1-1,0 0 1,0 0-1,0 0 1,0 0-1,0 1 0,0-1 1,0 0-1,-1 0 1,1 0-1,0 1 0,-1-1 1,1 0-1,-1-1 1,1 2-2,0 0 0,-1 0 0,1 0 0,0-1 0,0 1 0,-1 0 1,1 0-1,0 0 0,-1 0 0,1 0 0,0 0 0,0-1 0,-1 1 0,1 0 1,0 0-1,-1 0 0,1 0 0,0 0 0,-1 0 0,1 0 0,0 0 0,-1 0 1,1 0-1,0 0 0,-1 1 0,0-1-18,0 1 0,0-1 0,0 1 0,0 0 0,-1-1 0,1 1 0,0 0 0,0 0 0,1 0 0,-1 0 0,0 0 0,0 0 0,0 0 0,0 2 0,-2 2-6,1 1 1,0-1-1,0 1 0,0 0 0,1 0 0,0 0 1,0 0-1,0 10 0,1-12 35,0 0 0,1 0-1,-1 0 1,1-1 0,0 1 0,0 0-1,0 0 1,0-1 0,1 1 0,0-1-1,-1 1 1,1-1 0,1 0 0,-1 0-1,3 4 1,1-1 41,1-1 0,-1 1 0,1-1 0,1 0 0,-1 0 0,1-1 0,-1 0 0,1-1 0,0 1 0,1-1 0,-1-1 0,0 0 0,1 0 0,0-1 0,-1 0 0,1 0-1,0-1 1,12-1 0,-3 0 72,0-2-1,0 0 1,-1-1-1,0-1 1,1-1-1,-2 0 1,31-17-1,-32 16-79,-1-1-1,0 0 0,-1-1 1,0-1-1,-1 0 0,0-1 1,0 0-1,-1-1 0,13-18 1,-5 0-49,22-49 0,-24 53-214,-17 25 208,1 0 0,0 0 0,0 0 0,-1 0 0,1 0 0,0 0 0,0 0 0,0 1 0,0-1 0,0 0 1,0 0-1,0 1 0,0-1 0,1 1 0,-1-1 0,0 1 0,0 0 0,0-1 0,0 1 0,2 0 0,-1 1 10,-1 0 1,0 0-1,1 0 0,-1 0 0,0 0 0,0 0 0,0 1 1,0-1-1,0 0 0,0 1 0,0-1 0,-1 1 1,2 1-1,0 2-26,6 9 61,-2 1 0,1 0 0,-2 0 0,0 0 0,-1 1 0,-1 0 0,0 0 0,-1 0 0,-1 0 0,0 0 0,-2 0 0,1 0 0,-2 0 0,0 0 0,-6 21 0,7-35 0,1 1 0,-1-1 0,0 0 0,0 0 0,0 0 0,0 0-1,0 0 1,0 0 0,-1 0 0,1 0 0,-3 2 0,2-3-11,1 0-1,-1 0 1,1 0 0,-1 0-1,1-1 1,-1 1 0,0-1 0,1 1-1,-1-1 1,0 1 0,1-1-1,-1 0 1,0 0 0,0 0-1,1 0 1,-4-1 0,-6-1 49,0-1 1,0 0 0,1 0-1,-1-1 1,1-1 0,-18-10-1,13 7-179,-28-11 0,128 55-362,-61-29 466,0-1-1,0 0 1,1-2 0,-1-1-1,1-1 1,0-1 0,47-5-1,-45 1 138,0-2-1,0-1 0,-1-1 0,1-1 1,-1-1-1,45-24 0,-63 28-86,0 0 0,0 0 0,-1 0 0,0-1 0,0-1 0,0 1 0,9-13 0,-13 15-47,-1 1 1,0 0-1,0-1 0,0 1 0,0-1 1,0 0-1,-1 1 0,1-1 0,-1 0 1,0 0-1,-1 0 0,1 0 1,0 0-1,-1 0 0,0 0 0,0 0 1,0 0-1,-1 0 0,-1-8 0,2 11-6,-1-1-1,1 1 0,-1-1 0,0 1 0,1 0 0,-1-1 0,0 1 0,0 0 0,0 0 1,0-1-1,0 1 0,0 0 0,0 0 0,0 0 0,-1 0 0,1 0 0,0 1 1,-1-1-1,-1-1 0,0 1-6,1 1 0,-1-1 1,1 1-1,-1 0 0,1-1 1,-1 1-1,1 0 0,-1 0 1,0 1-1,-3 0 0,-5 2-52,1 0-1,0 0 0,0 2 1,-12 6-1,2 0 72,0 0-1,0 2 1,-29 24-1,43-31 8,-1 0-1,1 1 0,0-1 1,1 1-1,-1 0 0,1 1 0,1-1 1,0 1-1,0 0 0,0 0 1,1 0-1,-4 14 0,6-15 12,0 0 1,0 0-1,0 0 0,1 0 0,0 0 1,0 0-1,1 0 0,0 0 1,1 0-1,-1 0 0,1 0 0,0 0 1,1-1-1,0 1 0,4 6 0,-3-5 43,1-1-1,1-1 1,-1 1-1,1-1 0,0 0 1,1 0-1,-1 0 0,1-1 1,0 0-1,0-1 1,1 0-1,8 4 0,-4-3 23,1 0 1,0-1-1,0 0 0,0-1 0,1-1 0,-1 0 0,1-1 0,-1 0 0,1-1 0,-1-1 0,21-3 0,-23 2-22,1 0 0,-1-1-1,1-1 1,-1 1-1,0-2 1,-1 0 0,1 0-1,-1-1 1,0 0-1,0-1 1,-1 0 0,0-1-1,11-11 1,-16 15-514,0-1 0,-1 0 0,5-9 0,-4 8-450,5-7-756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2:46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104 154 2144,'-18'-13'3424,"15"12"-2869,1 0 0,-1 0 1,0 1-1,0-1 0,1 1 0,-1-1 1,0 1-1,-4 0 0,7 0-504,0 0-1,-1 0 1,1 0-1,-1 0 1,1 0-1,0 0 1,-1 0-1,1 0 1,0 0-1,-1-1 1,1 1-1,0 0 1,-1 0-1,1 0 1,0 0-1,-1-1 1,1 1-1,0 0 1,0 0-1,-1-1 1,1 1-1,0 0 1,0 0 0,-1-1-1,1 1 1,0 0-1,0-1 1,-1 0-1,2-12 957,-1 11-890,1-1 0,0 0 0,0 1 0,0-1 0,1 0 0,-1 1 0,3-4 0,6-3-15,0-1 0,0 2 1,1-1-1,0 2 0,0-1 0,1 2 1,0-1-1,20-6 0,-23 9-104,-1 2 1,1-1-1,-1 1 0,1 0 0,0 1 1,0 0-1,0 0 0,0 1 1,0 0-1,0 1 0,-1 0 0,1 0 1,16 5-1,-23-5 15,0 0 0,0 0 1,0 0-1,0 0 0,0 0 1,0 0-1,0 0 0,-1 1 1,1-1-1,0 1 0,-1 0 0,1-1 1,-1 1-1,0 0 0,1 0 1,-1 0-1,0 0 0,0 0 1,0 0-1,-1 0 0,1 0 0,0 0 1,-1 0-1,1 0 0,-1 1 1,0-1-1,0 0 0,0 0 0,0 0 1,0 1-1,-1 1 0,-1 7 65,0 0-1,-1 0 0,0-1 1,-8 19-1,8-24-52,-24 53 338,-68 106 0,89-155-316,-64 92 262,8-14-95,60-83-185,0-1-1,0 1 1,0 0-1,0 0 1,1-1-1,0 1 1,-1 0-1,1 0 1,0 0-1,0 5 1,1-7-9,0-1 1,0 0-1,1 1 1,-1-1-1,0 1 1,1-1-1,-1 0 1,0 0-1,1 1 1,-1-1-1,1 0 1,0 0-1,-1 1 1,1-1-1,0 0 0,0 0 1,0 0-1,0 0 1,0 0-1,0 0 1,0-1-1,0 1 1,0 0-1,0 0 1,1-1-1,-1 1 1,0-1-1,0 1 1,1-1-1,-1 1 0,0-1 1,1 0-1,-1 0 1,0 1-1,2-1 1,130 7 241,-16-1-195,-100-4-57,0 1 0,0 0 0,-1 2 0,29 10-1,-39-13 10,-1 1 0,0 0-1,1 0 1,-1 0-1,0 0 1,-1 1 0,1 0-1,6 7 1,-9-9 9,0 1 0,-1-1 0,1 0 0,-1 1 0,0-1 0,1 0 0,-1 1 0,0 0 0,-1-1 0,1 1 0,0 0 0,-1-1 0,0 1 0,1 0 0,-1-1 0,0 1 0,0 0 0,-1 0 0,1-1 0,-1 1 0,0 4 0,-5 7 71,1 0 0,-2 0 0,0-1 0,0 0 0,-1 0 0,-1-1 0,0 0 0,-1-1 0,0 0 0,-16 14 0,-2-2 9,-1-1-1,0-1 1,-41 20 0,53-32-61,-1 0 0,1-2 0,-2 0 0,-18 5 0,26-9-21,0-1 0,0-1 0,0 0 1,0 0-1,0-1 0,0 0 0,0-1 0,-21-4 0,31 5-226,0 0 1,0 0 0,0-1-1,0 1 1,0 0 0,0-1-1,0 1 1,0-1 0,0 1 0,0-1-1,0 1 1,0-1 0,0 0-1,0 0 1,0 1 0,1-1-1,-1 0 1,0 0 0,0 0-1,1 0 1,-1 0 0,1 0-1,-1-1 1,1 1-65,0 0-1,0 0 0,0 0 1,0 0-1,0 0 1,0 0-1,1 1 1,-1-1-1,0 0 0,1 0 1,-1 0-1,0 0 1,1 0-1,0 1 0,-1-1 1,1 0-1,-1 0 1,1 1-1,0-1 1,-1 0-1,1 1 0,0-1 1,0 1-1,-1-1 1,1 1-1,0-1 1,2 1-1,18-8-1964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2:46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90 3648,'5'-5'8714,"-5"5"-8594,0-1 0,0 0 0,0 0-1,0 0 1,0 0 0,0 1 0,0-1 0,0 0-1,0 0 1,0 0 0,-1 0 0,1 1 0,0-1-1,-1 0 1,1 0 0,-1 1 0,1-1 0,-1 0-1,1 1 1,-1-1 0,1 0 0,-1 1 0,0-1-1,1 1 1,-2-2 0,0 2-85,1 0 1,0 0-1,-1-1 1,1 1-1,0 0 1,-1 0-1,1 0 0,-1 0 1,1 0-1,0 1 1,-1-1-1,1 0 1,0 0-1,-2 2 0,-3 0-56,1 0 0,0 1 0,0 0 0,0 0 0,0 0 0,-8 8 0,4-3 142,2 0 552,17-9 746,-7 1-1371,-1-1-1,1 0 1,-1 0-1,1 0 1,-1 0-1,1-1 1,-1 1-1,0-1 1,0 1-1,0-1 1,0 0-1,0 0 1,0 0-1,0 0 1,0 0-1,-1 0 1,1 0-1,-1-1 1,2-4-1,-1 3-53,-1 1 0,1-1 0,-1 0-1,0 0 1,0 0 0,-1 1 0,1-1 0,-1 0-1,0 0 1,0 0 0,0 0 0,-2-8-1,3 12 6,-1-1 0,-1 1 0,1-1 0,0 0 0,0 1 0,0-1 0,0 1 0,0-1 0,0 1-1,-1-1 1,1 1 0,0-1 0,0 1 0,-1-1 0,1 1 0,0-1 0,-1 1 0,1-1-1,0 1 1,-1 0 0,1-1 0,-1 1 0,1 0 0,-1-1 0,1 1 0,-1 0 0,1 0 0,-1-1-1,1 1 1,-1 0 0,1 0 0,-1 0 0,1 0 0,-1 0 0,0 0 0,1 0 0,-1 0 0,1 0-1,-1 0 1,1 0 0,-1 0 0,1 0 0,-1 0 0,0 1 0,-1-1-121,1 1 1,0 0 0,0 0-1,0 0 1,0 0-1,0 0 1,0 0 0,0 0-1,0 0 1,0 1 0,0-1-1,0 0 1,1 0-1,-1 1 1,1-1 0,-1 1-1,0 1 1,-2 15-1848,1 2-4019,6 0 2004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2:50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12 2656,'3'-7'932,"-7"8"-405,1-1-493,3 0 22,0 0-1,0 0 0,0 0 1,0 0-1,0 0 1,0 0-1,0 0 0,-1 0 1,1 0-1,0 0 1,0 0-1,0 0 1,0 0-1,0 0 0,0 0 1,0 0-1,0 0 1,-1 0-1,1 0 0,0 0 1,0 0-1,0 0 1,0 0-1,0 0 0,0-1 1,0 1-1,0 0 1,0 0-1,0 0 0,0 0 1,0 0-1,0 0 1,0 0-1,-1 0 1,1 0-1,0-1 0,0 1 1,0 0-1,0 0 1,0 0-1,0 0 0,0 0 1,0 0-1,0 0 1,0 0-1,0-1 0,0 1 1,0 0-1,1 0 1,-1 0-1,0 0 0,0 0 1,0 0-1,0-2 1126,-3 4-874,-3 6-27,1 1 1,0 0-1,0 1 1,1-1-1,0 1 0,-4 19 1,-104 415 2903,60-218-1888,32-93-326,19-129-862,1-3-79,0 0 1,0-1 0,-1 1 0,1 0-1,0 0 1,0 0 0,0-1 0,0 1-1,0 0 1,0 0 0,0 0 0,1 0-1,-1-1 1,0 1 0,0 0 0,1 1-1,0 0 217,0 14-7627,6-1 5157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2:55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1143 3328,'0'-1'308,"0"0"-1,1-1 1,-1 1 0,1 0 0,-1-1-1,1 1 1,-1 0 0,1 0-1,0-1 1,-1 1 0,1 0 0,0 0-1,0 0 1,2-2 0,3-5 1646,2-6-1069,-2-1 1,10-29-1,1-2-74,-1 10-440,1 0 1,2 1 0,2 1-1,1 0 1,42-47-1,-62 79-362,1-2-49,0 1-1,0 0 0,1 0 0,-1 0 1,1 0-1,3-2 0,-6 5 34,0 0 0,-1-1-1,1 1 1,0 0-1,-1 0 1,1 0 0,0 0-1,-1-1 1,1 1-1,0 0 1,-1 0 0,1 0-1,0 0 1,-1 1-1,1-1 1,0 0 0,-1 0-1,2 1 1,-1-1 13,0 1 1,0 0-1,0-1 0,0 1 1,0 0-1,-1 0 0,1 0 1,0 0-1,-1-1 0,1 1 1,-1 0-1,1 0 0,-1 0 1,1 0-1,0 2 1,0 3-23,0 0 1,-1 0-1,1 0 1,-1 0-1,-1-1 1,1 1-1,-3 11 1,1 8-27,-23 180 661,24-203-564,1 0 0,0 0 1,0 0-1,-1 0 0,1 0 0,0 0 1,0 0-1,1 0 0,-1 0 1,1 3-1,-1-5-38,0 0-1,0 0 1,0 0 0,0 0 0,0 0-1,1 0 1,-1 0 0,0 0 0,0 1-1,0-1 1,0 0 0,0 0 0,0 0-1,0 0 1,1 0 0,-1 0 0,0 0-1,0 0 1,0 0 0,0 0 0,0 0-1,1 0 1,-1 0 0,0 0 0,0 0-1,0 0 1,0 0 0,0 0 0,0 0-1,1 0 1,-1 0 0,0 0 0,0 0-1,0 0 1,0 0 0,0-1-1,0 1 1,0 0 0,1 0 0,-1 0-1,0 0 1,0 0 0,0 0 0,0 0-1,0 0 1,0-1 0,0 1 0,0 0-1,5-5 113,23-67 660,-16 52-780,0 0 0,1 1-1,1 1 1,1 0 0,1 1-1,0 0 1,28-21 0,-36 32-31,0 0 1,0 1-1,9-4 0,-14 7-22,0 0 0,1 1-1,-1 0 1,0 0 0,1 0-1,-1 0 1,1 0 0,-1 1-1,1-1 1,-1 1-1,5 0 1,-7 1 31,1-1 0,-1 1-1,1-1 1,-1 1 0,0 0 0,1-1-1,-1 1 1,0 0 0,0 0 0,0 0 0,1 0-1,-1 0 1,0 0 0,0 0 0,0 1-1,-1-1 1,1 0 0,0 0 0,1 3-1,10 29 43,-10-27-44,7 27-46,-6-19 128,1 0 1,0 0-1,1 0 1,1-1-1,0 0 1,14 22-1,-18-33 56,0 1 0,0-1-1,1 1 1,-1-1 0,1 0 0,-1 0-1,1 0 1,0 0 0,6 2 0,-8-3-86,1-1 1,-1 1-1,1-1 1,-1 1-1,1-1 1,-1 0-1,1 0 1,-1 0-1,1 0 1,0 0 0,-1 0-1,1-1 1,-1 1-1,1 0 1,-1-1-1,1 1 1,-1-1-1,1 1 1,-1-1-1,0 0 1,3-1-1,4-5 51,0 0-1,0 0 0,-1 0 0,0-1 0,10-14 0,15-29-66,-20 34-139,-10 13 103,0 0-1,1 0 0,0 1 0,6-7 0,-9 10-13,2-4 87,-2 4-62,0 0 0,0 0 0,0 0 0,0 0 0,0 0 0,0 0 0,0 0 0,0 0 0,0 0-1,0 0 1,0 0 0,0 0 0,0 0 0,1 1 0,-1-1 0,0 0 0,0 0 0,0 0 0,0 0-1,0 0 1,0 0 0,0 0 0,0 0 0,0 0 0,0 0 0,0 0 0,0 0 0,0 0 0,0 0-1,0 0 1,0 0 0,0 0 0,0 0 0,0 0 0,0 0 0,0 0 0,0 0 0,0 0 0,1 0-1,-1 0 1,0 0 0,0 0 0,0 0 0,0 0 0,0 0 0,0 0 0,0 0 0,0 0 0,0-1-1,0 1 1,0 0 0,0 0 0,0 0 0,0 1-108,5-8 261,-3 6-49,-1 0-86,-1 0 0,1 1 0,0-1-1,0 0 1,0 0 0,0 1 0,-1-1 0,1 0 0,0 0-1,-1 0 1,1 0 0,-1 0 0,1-2 0,0 2-9,-1 1 1,1-1-1,0 0 1,-1 1-1,1-1 1,0 0-1,-1 1 1,1-1-1,0 1 1,-1-1-1,1 1 1,0-1-1,1 0 1,-1 1-10,0 0 0,0-1 0,0 1 0,0-1 0,0 0 0,0 1 0,0-1 1,-1 0-1,1 1 0,0-1 0,0 0 0,0 0 0,-1 0 0,1 0 0,-1 0 0,1 0 1,-1 0-1,1 0 0,-1 0 0,1 0 0,-1 0 0,0 0 0,1 0 0,-1 0 0,0 0 1,0 0-1,0-2 0,1 1 5,0 0 0,0 0 1,1 0-1,-1 0 0,1 0 0,-1 0 1,1 1-1,2-3 0,3-3 190,7-15-292,-11 16-51,-3 6 151,0 0 1,0 0-1,0 0 1,0 0-1,0 1 1,0-1 0,0 0-1,0 0 1,0 0-1,0 0 1,0 0-1,0 0 1,0 0 0,0 0-1,0 0 1,0 0-1,0 0 1,0 0-1,0 0 1,0 0-1,0 0 1,0 0 0,0 1-1,0-1 1,0 0-1,0 0 1,0 0-1,0 0 1,0 0 0,1 0-1,-1 0 1,0 0-1,0 0 1,0 0-1,0 0 1,0 0-1,0 0 1,0 0 0,0 0-1,0 0 1,0 0-1,0 0 1,0 0-1,0 0 1,0 0 0,0 0-1,1 0 1,-1 0-1,0 0 1,0 0-1,0 0 1,0 0-1,0 0 1,0 0 0,0 0-1,0 0 1,0 0-1,0 0 1,0 0-1,0 0 1,0 0 0,0-1-1,0 1 1,0 0-1,0 0 1,0 1 154,2-4-343,-1-1 250,0 0 1,1 1-1,-2-1 0,2-7 1,-3 6-54,-1 1 1,1-1-1,-1 0 1,0 1-1,0-1 0,-1 1 1,-3-6-1,5 8-30,0 1 0,0 0 0,0 0 0,0 0-1,0 0 1,0 0 0,-1 0 0,1 0 0,0 1 0,0-1 0,-1 0-1,1 1 1,-1-1 0,1 0 0,0 1 0,-1 0 0,1-1-1,-1 1 1,1 0 0,-1 0 0,1 0 0,-1 0 0,1 0-1,-1 0 1,1 0 0,-1 1 0,1-1 0,-1 0 0,-2 2-1,1 0-3,-1 0-1,0 0 0,1 1 1,-1-1-1,1 1 0,0 0 0,-1 0 1,2 0-1,-5 6 0,2-3-24,1 0 0,0 0 0,0 1 0,-4 11 0,5-10 34,1-1-1,1 1 1,-1-1 0,1 1 0,1-1-1,-1 1 1,1-1 0,1 1 0,-1 0-1,1-1 1,1 1 0,-1-1 0,1 1 0,4 8-1,-2-6 53,0-1-1,1 0 0,0 0 1,1 0-1,0 0 1,0-1-1,0 0 0,1 0 1,16 13-1,-19-18-1,-1-1 1,1 0-1,-1 0 0,1 0 1,0 0-1,0-1 0,0 1 1,-1-1-1,2 0 0,-1-1 1,0 1-1,0 0 0,0-1 1,0 0-1,0 0 0,0 0 1,1-1-1,-1 1 0,0-1 1,0 0-1,0 0 0,6-3 1,7-4 106,0 0 1,-1-1-1,27-19 1,-29 19-57,44-29 65,-29 21-101,-1-2 0,0-1 0,44-42 1,-53 41-15,0-2 0,-1 0 0,-1-1 0,23-44 0,-5-10-51,-4-1 0,-3-1-1,19-89 1,-43 153-28,0-1 1,-2 0-1,0 1 0,0-1 1,-2 0-1,0 0 0,-3-21 1,2 37 24,1 0-1,0 0 1,0 1 0,0-1 0,-1 0 0,1 1 0,0-1 0,-1 0 0,1 1-1,0-1 1,-1 0 0,1 1 0,-1-1 0,1 1 0,-1-1 0,1 1 0,-1-1 0,1 1-1,-1-1 1,0 1 0,1 0 0,-1-1 0,0 1 0,1 0 0,-1-1 0,0 1-1,0 0 1,1 0 0,-1 0 0,0 0 0,1-1 0,-1 1 0,0 0 0,0 1-1,1-1 1,-2 0 0,-1 0-4,1 1-1,0-1 0,0 1 1,0 0-1,0 0 1,0 0-1,0 0 0,0 0 1,0 0-1,0 0 0,-2 2 1,-3 6-17,-1-1 1,1 1-1,1 0 1,-8 14-1,4-5-51,1 0 0,0 1 0,-10 38 0,-10 64-88,26-106 216,-5 24-15,3 1 1,1 0-1,1 0 0,3 0 1,5 45-1,-2-66 32,0-1 1,2 0-1,0 1 0,1-2 1,1 1-1,1-1 0,0 0 1,18 27-1,-24-41-29,1 0 0,-1 0 1,0 0-1,1-1 0,-1 1 0,1-1 0,0 1 0,0-1 1,0 0-1,0 0 0,0 0 0,0-1 0,1 1 0,-1-1 0,1 0 1,-1 0-1,1 0 0,-1 0 0,1 0 0,0-1 0,-1 0 1,1 0-1,0 0 0,-1 0 0,1 0 0,6-2 0,6-2 57,-1-1 0,1-1 0,-2 0 0,26-14 0,-25 12-50,95-41 90,-15 7-253,-60 26 153,37-20-95,-85 43-150,-28 8 0,-1 0 171,22-6 44,1 1 0,1 0 1,-1 1-1,-24 20 0,34-23 32,0 0-1,1 0 1,0 0-1,0 1 1,1 0-1,0 1 1,1 0-1,0 0 1,-8 18-1,13-25 1,0 0 1,0 0-1,0 1 0,0-1 0,1 0 1,0 0-1,-1 0 0,1 0 1,1 1-1,-1-1 0,1 6 0,0-8-9,-1 0 0,0 0 0,1 0 0,-1 0 0,1 0 0,0 0 0,-1 0 0,1 0 0,0 0 1,-1 0-1,1 0 0,0 0 0,0-1 0,0 1 0,0 0 0,0-1 0,0 1 0,0 0 0,0-1 0,0 0 0,0 1 0,0-1 0,0 1 0,0-1 0,1 0 0,-1 0 0,0 0 0,0 0 0,0 0 0,0 0 0,1 0 0,-1 0 0,0 0 0,0 0 0,2-1 0,5-1 74,0-1 0,0 1 0,0-2 1,0 1-1,9-6 0,39-27 280,-45 28-321,21-14 72,0-2 0,52-52 0,-34 20-657,-47 56 207,-2 6 128,-1 10 83,0-14 134,0 6-39,1-1 0,0 0 0,0 0 1,0 0-1,1 0 0,0 0 0,5 12 0,1-2 103,20 28 0,-23-37-49,0 0-1,1-1 0,-1 0 1,2 0-1,6 7 1,-11-12-3,0-1 1,0 0-1,0 1 1,0-1-1,1 0 1,-1 0-1,0 0 0,0 0 1,1 0-1,-1-1 1,1 1-1,-1-1 1,1 1-1,-1-1 1,0 0-1,1 0 0,-1 0 1,1 0-1,-1-1 1,1 1-1,-1-1 1,1 1-1,-1-1 1,3-1-1,1-1 24,-1 0-1,1 0 1,-1 0-1,0-1 1,0 0-1,-1 0 1,7-6 0,28-38-31,-16 20-14,70-82-5,-91 108 4,0-1-55,0-1 0,1 1-1,0 0 1,0 0-1,0 0 1,0 0-1,0 1 1,0-1-1,1 1 1,-1 0-1,8-4 1,-10 6 47,-1 0 1,1 1-1,0-1 0,-1 0 1,1 1-1,0-1 0,-1 0 0,1 1 1,-1-1-1,1 1 0,-1-1 1,1 0-1,-1 1 0,1 0 1,-1-1-1,1 1 0,-1-1 0,0 1 1,1-1-1,-1 1 0,0 0 1,1-1-1,-1 1 0,0 0 1,0-1-1,0 2 0,6 21-72,-5-9 75,-1 0-1,-1 0 1,0 0-1,-1 0 1,-4 15-1,6-29 0,-2 14 34,-2-1 0,1 0 0,-9 19 0,11-30-14,0 0-1,0 0 0,0 0 1,0 0-1,0-1 0,0 1 0,0 0 1,-1-1-1,1 1 0,-1 0 1,1-1-1,-1 0 0,0 1 0,1-1 1,-1 0-1,0 0 0,0 0 1,0 0-1,0 0 0,0-1 0,0 1 1,0 0-1,0-1 0,0 0 1,0 1-1,0-1 0,0 0 1,-1 0-1,1 0 0,0 0 0,0-1 1,-2 1-1,-51-17 154,54 17-180,0-1 1,0 1 0,0 0 0,0-1 0,0 1 0,0 0-1,0 0 1,0 0 0,0 0 0,0 0 0,1 0-1,-1 0 1,0 0 0,0 1 0,0-1 0,0 0 0,0 0-1,0 1 1,0-1 0,0 1 0,-1 0 0,2 0 0,-1-1 0,1 1 0,-1 0 0,1-1 1,0 1-1,-1 0 0,1 0 0,0-1 0,0 1 1,-1 0-1,1 0 0,0 0 0,0 0 0,0-1 1,0 1-1,0 0 0,0 0 0,0 0 0,1 1 1,-1 1-2,1 0 0,0 1 0,0-1 0,0 0 0,1 0 0,-1 0 0,1 0 1,0 0-1,0 0 0,0 0 0,4 4 0,-1-4 20,0 1 1,0-1-1,0 0 1,1 0-1,-1 0 1,1-1-1,-1 1 0,1-2 1,0 1-1,0 0 1,0-1-1,0 0 0,0-1 1,0 1-1,10-2 1,4 0 11,0-2 1,-1 0 0,27-9-1,-21 4 1,-1-1 0,0-1 0,30-17 0,-30 13 47,0-1 0,-1-1-1,22-20 1,-34 25-35,-1 0 0,0-1 0,0 0 0,-1-1 0,-1 1 0,0-2 0,0 1 0,7-21 0,2-13 3,14-58 0,-20 63-25,27-133 34,-25 107-112,9-67-235,-22 119 71,0 16 217,0 0 0,0 0-1,0-1 1,0 1 0,-1 0 0,1 0-1,0-1 1,0 1 0,0 0-1,0 0 1,0-1 0,-1 1 0,1 0-1,0 0 1,0 0 0,-1 0 0,1-1-1,0 1 1,0 0 0,0 0 0,-1 0-1,1 0 1,0 0 0,-1 0-1,1 0 1,0-1 0,0 1 0,-1 0-1,0 1-11,0-1 0,0 1 1,0-1-1,0 1 0,0-1 0,0 1 0,0-1 0,0 1 0,0 0 0,1 0 0,-1-1 0,0 1 0,0 0 0,1 0 0,-1 0 0,1 0 0,-1 0 0,1 0 0,-1 0 0,1 0 1,-1 0-1,1 2 0,-11 32-60,3 0 0,0 1 0,-3 48 0,6-37 63,-24 256 52,28-287-8,0 0 0,1-1 0,1 1 0,0-1 0,1 1 0,1-1 0,5 16 0,2 4 101,-9-28-85,1-1 1,0 1-1,0-1 1,0 0-1,1 0 1,0 0-1,0 0 1,0 0-1,1-1 1,7 10-1,-10-14-27,0-1-1,0 1 0,0 0 0,0-1 0,0 1 1,0-1-1,0 1 0,0-1 0,1 1 1,-1-1-1,0 0 0,0 0 0,0 1 0,1-1 1,-1 0-1,0 0 0,0 0 0,0 0 1,1-1-1,-1 1 0,0 0 0,0 0 0,0-1 1,0 1-1,1-1 0,-1 1 0,0-1 1,0 1-1,0-1 0,0 0 0,1-1 1,6-4 32,-1 0 1,0 0 0,8-9-1,-4 3-11,140-129 206,-145 136-272,-5 5-4,0-1 0,0 0 0,0 0-1,0 0 1,0 0 0,0 0-1,0 0 1,0 0 0,0 0 0,0 0-1,-1 0 1,1-1 0,0 1 0,0-2-1,-10 9 48,4-1-19,1 1 1,0-1-1,0 1 1,1 0 0,-1 0-1,1 0 1,1 1-1,-1-1 1,1 1-1,0-1 1,0 1-1,1 0 1,0 0-1,0 0 1,1 7-1,0-8 23,0-1 0,0 0 0,1 0 1,-1 0-1,1 0 0,0 0 0,1 0 0,-1 0 0,1 0 1,0 0-1,0 0 0,1-1 0,-1 1 0,1-1 0,0 0 0,0 0 1,1 0-1,-1 0 0,1 0 0,0-1 0,6 5 0,-5-6 11,0 1 0,0-1 0,0 0 0,0-1 0,0 1 0,1-1-1,-1 0 1,1 0 0,-1-1 0,1 0 0,-1 0 0,1 0 0,-1 0 0,0-1-1,1 0 1,5-2 0,13-3 44,-1-2 0,30-14 0,-28 12-10,11-5-43,170-78 99,-197 87-61,6-2-269,-15 8 211,0 0 1,0 0-1,0 0 1,0 0-1,0 0 0,0 0 1,0 1-1,0-1 1,0 0-1,0 0 1,0 0-1,0 0 1,0 0-1,0 0 1,0 0-1,0 0 0,0 0 1,0 0-1,0 0 1,0 0-1,0 0 1,0 0-1,0 0 1,0 0-1,0 0 0,0 0 1,0 0-1,0 0 1,0 0-1,0 0 1,0 0-1,0 0 1,0 0-1,0 0 0,0 0 1,0 0-1,0 0 1,0 0-1,0 0 1,0 0-1,0 0 1,0 0-1,0 0 0,0 0 1,0 0-1,0 0 1,0 0-1,0 0 1,-8 8-55,-22 15-117,21-17 149,1-1-1,-10 10 0,14-11 36,1 0-1,-1 0 1,1 0 0,-1 1-1,1-1 1,0 1 0,1 0 0,-1 0-1,1 0 1,0 0 0,1 0-1,-2 6 1,2-7 4,1-1 0,0 1 1,0-1-1,0 0 0,0 1 0,1-1 1,-1 1-1,1-1 0,0 0 0,0 1 1,0-1-1,0 0 0,0 0 0,1 0 0,0 0 1,0 0-1,-1 0 0,2 0 0,3 4 1,-2-3 11,0 1 0,1-1 1,-1 0-1,1-1 1,0 1-1,0-1 1,0 0-1,0 0 0,1-1 1,-1 1-1,1-1 1,-1 0-1,1-1 0,0 1 1,0-1-1,0 0 1,0-1-1,0 0 0,0 1 1,10-3-1,9-2-226,0-2-1,0 0 1,31-14-1,-44 16-650,-9 3 471,-1 0 0,1 0 0,-1 0 0,0 0-1,1 0 1,-1-1 0,0 1 0,0-1 0,0 1 0,3-4 0,0-2-2275,-10 2-482,0 1 796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2:55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57 6240,'-21'-16'2816,"11"7"-2464,10 6 1600,10 3-1152,-2-8 32,2 4-512,3-4-448,1 3 64,-1 2 64,5 3 32,-5 0-160,1 3 64,-9 2-3008,3-2 1696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2:56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73 6656,'-40'0'3008,"43"7"-2624,7-7 1632,7 0-1184,29-3 512,7 3-800,19-9-96,1 1-288,12-7 32,4 7-96,14-4 0,-3 4-32,-5-4 160,-15 7-128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3:01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265 912 3328,'10'-8'7248,"-21"8"-6128,0 0-823,6 0-225,0-1 1,0 2-1,0-1 1,0 1-1,0-1 1,0 1-1,0 1 0,-8 2 1,-11 5 169,14-5-131,0 0-1,0 0 1,0 1 0,0 0 0,-13 10 0,14-7-99,0 0-1,0 1 1,1 0 0,0 0 0,1 1 0,0-1 0,1 2 0,0-1 0,0 1 0,1 0 0,1 0 0,-7 23 0,9-24 77,0 1 1,0 0 0,1 0-1,1-1 1,-1 1-1,2 0 1,0 0-1,0 0 1,1-1-1,0 1 1,1 0 0,0-1-1,0 0 1,9 17-1,-8-21 35,-1-1 0,1 1 0,0-1-1,0 0 1,1 0 0,-1 0 0,1-1 0,0 0-1,0 0 1,1 0 0,-1 0 0,13 5 0,-16-8-58,1 0 0,0 0 0,-1 0 0,1 0 1,0 0-1,0-1 0,-1 1 0,1-1 0,0 0 1,0 0-1,0 0 0,0 0 0,-1-1 1,1 1-1,0-1 0,0 1 0,-1-1 0,1 0 1,0 0-1,-1 0 0,1 0 0,-1-1 0,1 1 1,-1-1-1,0 0 0,1 1 0,-1-1 0,0 0 1,0 0-1,0-1 0,2-2 0,1-3-15,-1 0-1,0-1 1,0 1-1,-1-1 1,1 1-1,2-16 1,-2 1 9,3-29 1,-3-107-210,-5 109 36,2 45 65,-1 1-1,0-1 1,-1 1-1,1-1 0,-1 1 1,0-1-1,0 1 1,-3-8-1,4 12 46,0 0 0,0 0-1,-1 0 1,1 0 0,0 0 0,0 0 0,0 0-1,0 0 1,0 0 0,0 0 0,-1 0-1,1 0 1,0 0 0,0 0 0,0 0 0,0 0-1,0 0 1,0 0 0,-1 0 0,1 0-1,0 0 1,0 0 0,0 0 0,0 0 0,0 0-1,0 1 1,0-1 0,0 0 0,-1 0-1,1 0 1,0 0 0,0 0 0,0 0 0,0 0-1,0 1 1,0-1 0,0 0 0,0 0-1,0 0 1,0 0 0,0 0 0,0 0 0,0 1-1,0-1 1,0 0 0,0 0 0,0 0-1,2 23-42,1-1-1,1 0 0,0-1 0,14 35 0,-13-40 92,1 0-1,0 0 1,17 28 0,-20-39 2,0 0 0,1 0-1,-1 0 1,1-1 0,0 0 0,1 0 0,-1 0-1,0 0 1,1-1 0,0 1 0,0-1 0,0 0-1,0-1 1,1 1 0,6 1 0,-8-3-2,0-1 0,0 1 0,0-1 0,0 0 0,0 0 1,0 0-1,0-1 0,0 1 0,0-1 0,0 0 0,-1 0 1,7-3-1,3-2 116,0 0 1,17-12 0,4-6 40,0-2 1,45-46 0,-55 49-201,-2 0 0,0-2 0,-2-1 0,29-46 0,-26 25 62,-1-1 0,29-98 0,-30 68-121,-3-1 1,12-119-1,-29 189 20,1-14-179,-2 22 191,0 0 1,-1 0-1,1 0 0,0 0 1,0 0-1,0 1 0,-1-1 1,1 0-1,0 0 0,-1 0 0,1 0 1,-1 1-1,1-1 0,-1 0 1,1 0-1,-1 1 0,0-1 0,1 0 1,-2 0-1,2 1 13,-1-1-1,1 1 1,0 0 0,0 0-1,-1 0 1,1 0 0,0 0-1,0 0 1,0 0 0,-1 0 0,1 0-1,0-1 1,0 1 0,-1 0-1,1 0 1,0 0 0,0 0-1,-1 0 1,1 0 0,0 1-1,0-1 1,-1 0 0,1 0-1,0 0 1,0 0 0,0 0-1,-1 0 1,1 0 0,0 0-1,-1 1 1,-5 11-193,-21 80 67,-28 180 47,42-194 122,3 1-1,4 0 1,5 116 0,2-184 29,5 49 104,-5-54-66,1 0 0,0 0 0,0 0 0,0 0 0,0 0 0,1 0 0,4 6 0,-6-11-79,-1 0 1,1-1-1,-1 1 0,1 0 1,-1-1-1,1 1 0,-1 0 1,1-1-1,0 1 1,-1-1-1,1 1 0,0-1 1,0 1-1,-1-1 1,1 0-1,0 1 0,0-1 1,0 0-1,-1 0 1,1 1-1,0-1 0,0 0 1,0 0-1,0 0 1,-1 0-1,1 0 0,0 0 1,0 0-1,0 0 1,0-1-1,0 1 0,-1 0 1,2-1-1,1 0 13,0-1 1,-1 0-1,0 1 0,1-1 0,-1 0 0,0 0 0,0 0 1,0-1-1,0 1 0,2-4 0,10-19 79,0-2-1,13-34 1,-1-1-64,-9 24-7,-9 19-131,0 1-1,1 1 1,22-33-1,-31 50 76,0-1 0,1 1 0,-1-1 0,0 1 0,1 0 0,-1-1 0,1 1 0,-1 0 0,1-1 0,-1 1 0,1 0 0,-1 0 0,1-1 0,-1 1-1,1 0 1,-1 0 0,1 0 0,-1 0 0,1 0 0,-1 0 0,1-1 0,0 1 0,-1 1 0,1-1 0,-1 0 0,1 0 0,-1 0 0,1 0 0,-1 0 0,1 0-1,-1 1 1,1-1 0,-1 0 0,1 0 0,-1 1 0,1-1 0,-1 0 0,1 1 0,-1-1 0,1 0 0,-1 1 0,0-1 0,1 2 0,3 2-60,0 1 1,0 0 0,4 9 0,1-1 90,2 0 24,1 0 0,0-1-1,1-1 1,1 0-1,-1-1 1,19 11 0,-10-9 46,-1-1 1,2-1 0,40 13 0,-53-20-55,0-1 0,1 0-1,-1-1 1,0 0 0,1-1 0,-1 1 0,1-2 0,-1 0 0,0 0 0,14-4 0,-2-2 51,0 0-1,0-2 1,29-16-1,-50 25-82,15-8 71,-1-1-1,0 0 1,19-15 0,-8 4-182,-11 9 126,0-1 0,18-19 0,-27 25-20,-6 6-7,1-1 0,0 1 0,-1-1 0,1 1-1,-1-1 1,1 1 0,-1-1 0,1 1 0,-1-1-1,0 1 1,1-1 0,-1 0 0,0 1 0,1-1 0,-1 0-1,0 1 1,0-1 0,0 0 0,0 0 0,1 1-1,-1-1 1,0-1 0,19 59-312,-13-35 301,-2 0 0,0 1 0,-1 0 1,-2-1-1,0 28 0,-3-19 124,-1-1-1,-1 0 1,-12 41 0,16-68-55,-1 0 0,0 0 1,0-1-1,-1 1 0,1 0 1,-1 0-1,1-1 0,-1 1 1,-4 3-1,5-5-30,1 0 0,-1 0 0,0-1 0,0 1 0,0 0 0,0-1 0,0 1 0,0-1 0,0 1 1,-1-1-1,1 1 0,0-1 0,0 0 0,0 0 0,0 0 0,0 1 0,-1-1 0,1 0 0,0 0 0,0-1 0,0 1 0,0 0 0,-1 0 0,1 0 0,0-1 0,0 1 0,-2-2 0,0 1 4,0-1 1,0 0-1,0 0 0,0 0 0,1-1 0,-1 1 0,1-1 0,0 1 0,-4-6 0,-17-32 78,13 21-70,-23-55 54,13 28-23,9 30-165,7 12-82,6 7-97,3 3 234,0 2 0,7 11 0,11 17 48,-16-27 19,1-1-1,0-1 0,1 1 0,0-1 0,0-1 1,0 1-1,1-2 0,0 1 0,0-1 1,0-1-1,1 0 0,-1 0 0,1-1 0,0 0 1,0-1-1,0 0 0,0-1 0,1-1 1,-1 1-1,12-2 0,0-1 19,0-2 0,0 0-1,0-1 1,0-1 0,-1-1 0,0-1 0,0-1 0,-1-1-1,0-1 1,-1 0 0,0-2 0,28-23 0,-43 32-32,24-21 20,41-45-1,-67 67-42,-1-1 1,1 1-1,-1 0 0,0-1 0,0 0 0,0 1 1,-1-1-1,1 0 0,-1 0 0,1-5 0,-2 9 18,0 0-1,0 0 0,-1 0 0,1-1 1,0 1-1,0 0 0,0 0 1,0 0-1,0 0 0,-1 0 1,1 0-1,0 0 0,0 0 0,0-1 1,0 1-1,-1 0 0,1 0 1,0 0-1,0 0 0,0 0 0,-1 0 1,1 0-1,0 0 0,0 0 1,0 0-1,0 0 0,-1 0 1,1 0-1,0 0 0,0 0 0,0 0 1,-1 1-1,1-1 0,0 0 1,0 0-1,0 0 0,0 0 0,0 0 1,-1 0-1,1 0 0,0 1 1,0-1-1,0 0 0,0 0 1,0 0-1,-1 1 0,-10 6-39,10-6 43,-5 4-19,1 0 1,0 0 0,0 0-1,0 0 1,1 1 0,0 0-1,0 0 1,0 0 0,1 1-1,0-1 1,0 1 0,0 0-1,-2 9 1,2-4 35,1 0 0,0 0 0,0 0-1,1 1 1,1-1 0,0 0 0,2 14 0,0-19 21,-1 0 0,1 1-1,0-1 1,1 0 0,0 0 0,0 0 0,1-1 0,5 10 0,-7-14-19,-1 0 0,1 0 0,-1-1 0,1 1 1,0-1-1,-1 1 0,1-1 0,0 1 0,0-1 0,0 0 0,0 0 0,0 0 1,4 1-1,-4-2-1,-1 1 1,1-1-1,0 0 1,-1 0-1,1 0 1,0-1 0,0 1-1,-1 0 1,1-1-1,0 1 1,-1-1-1,1 1 1,0-1-1,-1 0 1,1 0 0,-1 0-1,1 1 1,-1-2-1,0 1 1,3-2-1,3-5 47,0 0 1,0-1-1,0 1 0,8-17 0,-4 8-22,-1 0-16,0 0 0,0 0 0,-2-1 0,0 0-1,-1 0 1,5-24 0,-11 39-32,-1-1-1,1 1 1,-1-1-1,0 1 1,0-1-1,0 1 1,0-1-1,-1 1 1,1 0-1,-1-1 1,0 1-1,0-1 1,-1 1-1,1 0 1,0 0-1,-1 0 1,0 0-1,0 0 1,0 0-1,0 0 1,0 1-1,-1-1 1,1 1-1,-1-1 1,1 1-1,-1 0 1,0 0-1,0 0 1,0 1-1,0-1 1,-6-2-1,1 1 3,8-1-7,19-3-20,38-3 8,-28 8-24,1 1 1,0 2-1,47 6 0,-69-5 40,-1 0 1,1 0-1,0 1 0,-1 0 0,1 0 0,-1 1 1,0 0-1,0 0 0,0 1 0,-1 0 0,1 0 1,-1 0-1,-1 1 0,1 0 0,-1 0 0,0 1 0,6 8 1,-4-2 8,14 27-51,28 38 0,-24-48 313,-23-29-245,-1 1 1,1-1-1,0 1 0,0-1 1,0 0-1,-1 0 0,1 0 1,0 0-1,0 0 0,1 0 1,-1 0-1,0-1 1,0 1-1,4 0 0,-2-2 9,-1 1 0,1-1-1,-1 1 1,0-1 0,1 0-1,-1-1 1,0 1 0,1 0 0,-1-1-1,0 0 1,0 0 0,0 0-1,-1 0 1,1 0 0,4-5-1,3-4 58,-1 0 0,12-17-1,-16 21-71,99-136 327,-47 66-462,-39 51 121,-1-2 0,-1 0-1,17-42 1,-14 28 49,-2 0 0,23-88 0,-33 95-157,-2-1 1,2-45 0,-7 80 84,1 0 0,-1 1 0,0-1 0,0 0 0,0 1 1,0-1-1,-1 0 0,1 1 0,0-1 0,0 1 0,0-1 0,0 0 1,-1 1-1,1-1 0,0 1 0,-1-1 0,1 0 0,0 1 1,-1-1-1,0 0 0,1 1 14,0 0 1,-1 0-1,1 0 0,-1 0 1,1 0-1,-1 0 1,1 0-1,0 0 0,-1 0 1,1 0-1,-1 0 0,1 0 1,0 0-1,-1 0 1,1 1-1,-1-1 0,1 0 1,0 0-1,-1 0 1,1 1-1,0-1 0,-1 0 1,1 1-1,-3 1-7,0 1 1,0 0-1,1 0 0,-1 0 0,-3 6 1,-15 32-65,1 0 0,-25 82 0,16-39 78,1-5 3,-21 95-1,38-123 4,3 1 0,2 0 0,1 54 0,10 2 312,-6-106-286,1 0 0,0 0 1,0 0-1,0-1 0,0 1 1,0 0-1,1 0 0,-1 0 1,1 0-1,-1 0 0,1 0 1,0 0-1,0-1 0,-1 1 1,3 2-1,-2-3 296,-1 1-553,0-1 230,0 1-1,0 0 1,0 0-1,1 0 0,-1-1 1,1 1-1,-1 0 1,2 2-1,-2-4 6,1 3-6,-1 0-1,0 0 0,1 0 0,-1 0 0,0 0 1,-1 0-1,1 0 0,0 0 0,-1 0 1,0 0-1,-1 4 0,-3 17-163,6-20 128,-1 1 36,0-1 0,0 0 0,0 1 0,-1-1 1,1 0-1,-1 1 0,0-1 0,0 0 0,-1 0 1,1 0-1,-3 5 0,-6 7 30,-7 7 226,17-23-258,0 1 0,0-1 0,0 0 0,0 0-1,0 0 1,0 0 0,0 0 0,-1 1 0,1-1 0,0 0 0,0 0 0,0 0 0,0 0 0,0 0-1,0 0 1,0 0 0,-1 1 0,1-1 0,0 0 0,0 0 0,0 0 0,0 0 0,-1 0 0,1 0 0,0 0-1,0 0 1,0 0 0,0 0 0,0 0 0,-1 0 0,1 0 0,0 0 0,0 0 0,0 0 0,0 0-1,-1 0 1,1 0 0,0 0 0,0 0 0,0 0 0,0-1 0,0 1 0,-1 0 0,1 0 0,0 0-1,-2 1-27,0 3-26,0 1 0,1 0 0,-1-1 0,1 1 0,0 0 0,0 5 0,-3 14-51,-8 20 43,2-10 28,-7 43 0,15-60 74,0 0 187,-8 29 0,9-43-58,0-4-27,1-11 73,3-18 84,10-27-66,-1 3-176,29-222 56,-25 190-99,29-87 0,-27 119-31,3 0 1,46-88-1,14 4-37,-55 97-59,40-47 1,-62 83 71,0 0 0,0 0 1,1 1-1,-1 0 1,1 0-1,10-6 1,-14 9 30,0 0 1,1 1 0,-1-1 0,1 1-1,-1-1 1,1 1 0,-1 0 0,1 0 0,-1 0-1,1-1 1,-1 1 0,1 1 0,-1-1-1,1 0 1,-1 0 0,1 0 0,-1 1-1,1-1 1,-1 1 0,1-1 0,-1 1-1,0 0 1,1 0 0,-1-1 0,0 1-1,0 0 1,0 0 0,1 0 0,-1 0-1,0 0 1,1 3 0,2 0-8,-1 0-1,0 1 1,-1-1-1,1 1 1,-1 0 0,0 0-1,0 0 1,0 0 0,-1 0-1,1 1 1,0 7 0,-1 6-10,-1 36 0,0-50 37,-1 8 8,-1 0-1,0-1 0,-1 1 1,0-1-1,-1 0 0,0 0 1,-1 0-1,0 0 1,-1-1-1,0 0 0,-1 0 1,0-1-1,-1 1 0,-14 13 1,15-17 25,0-1 0,0 0 0,-1 0 0,0-1 0,0 0 1,0 0-1,-1-1 0,-15 6 0,17-8-16,-1 0 0,1 0 0,-1-1 1,1 0-1,-1-1 0,1 1 0,-1-1 0,1-1 0,-1 0 1,1 0-1,-14-4 0,-43-17 38,59 22-244,5 1 86,15 7 78,27 9 98,-14-9-73,1-1 1,1-1-1,-1-2 0,1-1 1,38-1-1,-52-2 0,-1-1 1,1-1 0,0-1-1,-1 0 1,1-1-1,-1-1 1,0 0-1,-1-1 1,1 0-1,-1-2 1,25-16 0,-17 7 13,-1-1 1,-1-1 0,-1-1 0,33-43 0,51-99 110,-75 114-78,26-41-17,98-166-94,-127 207-49,29-82 1,-50 119 91,-1-3-169,-3 14 173,0 0-1,0 0 1,0 0 0,0 0-1,0-1 1,0 1 0,0 0 0,0 0-1,-1 0 1,1 0 0,0 0-1,0-1 1,0 1 0,0 0 0,0 0-1,0 0 1,0 0 0,0 0-1,0 0 1,-1-1 0,1 1-1,0 0 1,0 0 0,0 0 0,0 0-1,0 0 1,-1 0 0,1 0-1,0 0 1,0 0 0,0 0-1,0 0 1,-1 0 0,1 0 0,0 0-1,0 0 1,0 0 0,-1 0-1,0 0-30,-1 1-1,0 0 0,1 0 1,-1 0-1,1 0 0,-1 0 0,1 0 1,-1 0-1,1 0 0,0 1 1,-3 1-1,-14 17-18,1 1 0,1 1 1,0 0-1,2 1 0,-12 25 0,-59 164 154,13 12-160,54-164 45,-11 67 0,24-95 87,2 1 0,1 0 1,3 58-1,0-85-44,-1 1-1,1 0 1,1 0 0,-1 0-1,1-1 1,1 1-1,-1-1 1,1 1 0,0-1-1,6 8 1,-8-12-11,1 0 1,0 0-1,0 0 0,0 0 0,0-1 1,0 1-1,0 0 0,0-1 1,0 0-1,1 0 0,-1 1 0,1-1 1,-1-1-1,1 1 0,-1 0 1,1-1-1,0 1 0,-1-1 0,1 0 1,-1 0-1,1 0 0,0 0 1,-1 0-1,1 0 0,0-1 0,-1 0 1,1 1-1,-1-1 0,1 0 1,2-2-1,18-7 153,0-1 1,41-27-1,37-38-185,-62 45-16,56-41-469,-95 72 500,0 0-1,0 0 1,0 0-1,0 0 1,0 0-1,1 0 1,-1 0-1,0 0 0,0 0 1,0 0-1,0 0 1,0 0-1,0 0 1,0-1-1,1 1 1,-1 0-1,0 0 1,0 0-1,0 1 1,0-1-1,0 0 1,0 0-1,1 0 1,-1 0-1,0 0 1,0 0-1,0 0 0,0 0 1,0 0-1,0 0 1,0 0-1,0 0 1,1 0-1,-1 0 1,0 0-1,0 0 1,0 1-1,0-1 1,0 0-1,0 0 1,0 0-1,0 0 1,0 0-1,0 0 1,0 0-1,0 0 0,0 1 1,0-1-1,0 0 1,0 0-1,0 0 1,0 0-1,0 0 1,0 0-1,0 1 1,0 8-89,0-6 71,0 34-162,1 50 216,-1-76 12,2-1 0,-1 0 0,1 0-1,1 0 1,0 0 0,4 10 0,-5-16-33,-1-1-1,1 0 1,0 0 0,0 0 0,0 0-1,0-1 1,1 1 0,-1 0 0,5 2-1,-6-4 5,0 0-1,1 0 1,-1 0-1,0-1 1,1 1-1,-1-1 1,1 1-1,-1-1 1,1 1-1,-1-1 1,1 0-1,0 0 1,-1 0-1,1 0 1,-1 0-1,1 0 0,-1 0 1,1 0-1,0-1 1,-1 1-1,1-1 1,-1 1-1,1-1 1,1 0-1,10-7 53,0-1 0,0 0 0,-1-1 0,16-14-1,5-6-37,80-57-30,-44 35-174,-46 28 237,-20 17-329,-15 14-83,9-5 338,1 0-1,-1 0 0,1 0 1,0 0-1,-1 1 1,1-1-1,0 1 0,0 0 1,1 0-1,-1-1 0,1 1 1,-1 0-1,1 0 1,0 1-1,0-1 0,0 0 1,0 4-1,1-2 33,-1 0 1,1 1-1,1-1 0,-1 0 0,1 0 0,0 0 1,0 0-1,1 0 0,-1 0 0,4 6 0,-2-3-1,1 0 0,1 0 0,0 0 0,0 0-1,0-1 1,1 0 0,0 0 0,1-1 0,-1 0 0,1 0 0,0 0-1,12 6 1,-14-10-1,-1 0 0,1 0 0,-1-1-1,1 0 1,0 0 0,0 0 0,-1-1 0,1 1-1,0-1 1,0 0 0,0 0 0,-1-1 0,1 1-1,0-1 1,0 0 0,-1-1 0,1 1 0,0-1-1,-1 0 1,0 0 0,8-5 0,-4 2-2,0-1-1,-1 1 1,1-1 0,-1-1 0,-1 1 0,1-1-1,-1-1 1,0 1 0,-1-1 0,6-9 0,-10 14-17,0 0 1,0 1 0,0-1 0,0 0 0,-1 1-1,1-1 1,-1 0 0,0 0 0,1 0 0,-1 1-1,0-1 1,-1 0 0,1 0 0,0 0 0,-1 1-1,0-1 1,1 0 0,-1 0 0,0 1-1,-2-4 1,1 2-13,0 1 1,-1 0-1,1-1 0,-1 1 0,1 0 0,-1 1 0,0-1 0,0 0 0,0 1 1,0-1-1,-1 1 0,1 0 0,-1 0 0,-6-2 0,-5-1-30,-1 0 0,0 1-1,0 1 1,-1 1 0,1 0-1,0 1 1,-32 2 0,-5 0 352,57-5-37,5 2-282,0 1-1,0 0 1,-1 1-1,1 0 1,10 2 0,12-1-88,138-1 50,-161 0 26,0 1 0,0-1 1,-1 2-1,1-1 0,0 1 0,-1 0 1,1 1-1,-1 0 0,0 0 0,0 0 1,0 1-1,7 6 0,-12-9 22,0 0 0,-1 1 0,1-1 0,-1 1 0,0-1 0,1 1 0,-1 0 0,0-1 0,0 1 0,0 0 0,0 0 0,0 0 0,0 0 0,-1 0 0,1 0 0,-1 0 0,1 2 0,-1 3 0,1-1 0,-2 0 0,1 1 0,-2 7 0,-1 15 0,3-18 14,1-7 22,-1 1-1,0-1 1,0 0-1,-1 0 1,1 0 0,-1 0-1,-2 8 1,12-26 186,0 1 0,1 0 0,1 0 1,12-11-1,-9 9-149,-2 3-131,0 1 0,1 0 1,0 1-1,0 1 0,22-13 0,-33 21 41,0 0-1,-1 1 0,1-1 0,0 0 1,-1 0-1,1 1 0,0-1 1,0 1-1,-1 0 0,1-1 1,0 1-1,0 0 0,0 0 1,0 0-1,-1 0 0,1 0 1,0 1-1,0-1 0,0 1 1,-1-1-1,1 1 0,0-1 0,-1 1 1,1 0-1,0 0 0,-1 0 1,1 0-1,-1 0 0,1 0 1,-1 0-1,0 1 0,1-1 1,-1 0-1,0 1 0,0-1 1,0 1-1,1 2 0,18 57 167,-2-3-127,0-2 70,-12-38-6,0 1 1,0-1-1,15 25 0,-21-43-152,0 0 0,0 0-1,0 0 1,0 0 0,1 0 0,-1 0 0,0 0-1,0 0 1,0 0 0,0 0 0,1 0-1,-1 0 1,0 0 0,0-1 0,0 1-1,0 0 1,1 0 0,-1 0 0,0 0-1,0 0 1,0 0 0,0 0 0,0 0-1,0-1 1,1 1 0,-1 0 0,0 0 0,0 0-1,0 0 1,0 0 0,0-1 0,0 1-1,0 0 1,0 0 0,0 0 0,0 0-1,0-1 1,0 1 0,0 0 0,0 0-1,0 0 1,0 0 0,0-1 0,0 1-1,0 0 1,0 0 0,0 0 0,0 0 0,0-1-1,-2-9-1493,0-1 0,0 1-1,-1 0 1,0 0 0,-1 0-1,-6-12 1,-7-12-1405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3:02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17 5888,'-53'-5'2688,"38"10"-2336,12-5 1920,6 0-1312,2 0 384,5 0-800,3 0-64,9 0-288,1 0-96,4 0-64,-4-5 32,-2 5-32,-2-3-2400,-6 3 1280,-18-4-2528,2-1 2048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3:02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29 7456,'-18'0'3392,"26"0"-2944,2-4 1536,4 4-1184,34-5 800,7 2-928,39-5 319,4 8-543,20-4 224,-10 4-384,17-5-352,-7 5 0,-2 0 160,-13 9-64,-16 2 0,-16-2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6:35.1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6 164 2976,'-5'-12'6448,"6"13"-6515,0-1 69,0 1 1,-1-1-1,1 1 1,0 0-1,0-1 1,0 1-1,-1 0 0,1 0 1,0 0-1,-1-1 1,1 1-1,-1 0 1,1 0-1,0 1 1,0 1 37,12 17 208,0-1 0,2 0-1,0-1 1,1-1-1,0 0 1,28 21 0,-4-6 169,-1 2 0,-2 2 1,34 43-1,-21-16 266,-46-56-493,2 3-20,-4-10 831,-1-7 1173,1-23-1836,1 0 0,11-51 0,-10 68-331,0 0 1,9-19-1,2-6-45,52-166 256,-54 166-189,-7 21-70,7-31 0,-6 28 366,-3 14-906,-3 13-3029,0-1 335,3 0 1030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3:03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149 623 4736,'1'0'210,"-1"-1"-1,1 0 1,0 1 0,-1-1 0,1 0 0,-1 1-1,1-1 1,-1 0 0,3-4 4003,-9 5-3829,-1 0 0,0 1 1,1 0-1,-1 0 0,1 1 0,0 0 1,-1 0-1,-8 5 0,9-4-367,0 0-1,0 1 0,0 0 1,1 0-1,-1 1 0,1-1 1,0 1-1,1 0 1,-1 0-1,1 1 0,0-1 1,0 1-1,1 0 1,-1 0-1,2 0 0,-1 1 1,0-1-1,1 1 0,1-1 1,-1 1-1,0 10 1,1-10 96,1 1 0,0-1 1,0 1-1,1-1 0,0 1 1,0-1-1,1 1 1,4 12-1,-4-16-43,0-1 0,-1 0 0,1 1 0,0-1 0,1 0 0,-1 0 0,1-1 0,-1 1 0,1 0 0,0-1 0,0 0 0,0 1 1,0-1-1,0 0 0,0-1 0,1 1 0,-1-1 0,1 1 0,5 0 0,-4 0 31,-1-1 1,1-1-1,0 1 1,0-1 0,0 0-1,-1 0 1,1 0-1,0 0 1,0-1-1,-1 0 1,1 0-1,0-1 1,-1 1 0,1-1-1,-1 0 1,0 0-1,1 0 1,-1-1-1,0 1 1,0-1-1,-1 0 1,1 0 0,6-7-1,-2 0-19,-1 1 0,0-1-1,-1 0 1,0-1 0,0 1 0,-1-1 0,-1 0-1,5-17 1,-7 22-79,-1 1-1,0-1 1,0 0-1,-1 0 1,1 1-1,-1-1 1,0 0 0,-1 0-1,0 1 1,0-1-1,0 0 1,0 1-1,-1-1 1,0 1-1,0 0 1,0-1 0,-7-8-1,4 6-15,-1 0 0,0 1 0,0 0 0,-1 1 1,0-1-1,0 1 0,0 1 0,-1-1 0,0 1 0,-11-5 0,18 10 30,0-1 0,0 1 1,0-1-1,0 1 0,0-1 0,0 1 0,0-1 0,0 1 0,0-1 1,1 0-1,-1 0 0,0 1 0,0-1 0,1 0 0,-1 0 0,1 0 1,-1 0-1,0 0 0,1 0 0,-1-2 0,1 2 9,0 0-1,1-1 1,-1 1-1,1 0 1,-1-1 0,1 1-1,-1 0 1,1-1-1,0 1 1,0 0-1,0 0 1,-1 0-1,1 0 1,0 0 0,0 0-1,2-1 1,62-56 709,5-2-393,90-118-1,-94 105-309,-3 3-48,-55 60-18,0 0-43,1 0 0,-1 0 0,2 1 0,-1 0 0,12-7 0,-20 15 62,-1 1 1,1-1-1,0 1 0,-1 0 0,1-1 0,0 1 0,0 0 1,-1-1-1,1 1 0,0 0 0,0 0 0,0-1 0,-1 1 1,1 0-1,0 0 0,0 0 0,0 0 0,0 0 0,-1 0 0,1 1 1,0-1-1,0 0 0,0 0 0,-1 0 0,1 1 0,0-1 1,0 1-1,-1-1 0,2 1 0,0 1-3,-1 0 1,1 0-1,-1-1 0,0 1 0,1 0 1,-1 0-1,0 0 0,0 1 1,-1-1-1,1 0 0,0 0 0,-1 0 1,1 5-1,1 20-1,0 1 1,-2 0-1,-4 28 0,-52 338 19,-50 73 11,-7-121 218,105-324-230,-21 54 416,24-66-228,0 0 0,0 0 0,-1-1 0,-13 17 1,5-16 342,13-10-514,1 1-1,0-1 0,0 0 0,-1 0 1,1 0-1,0 0 0,-1 0 0,1 0 1,0 0-1,-1 0 0,1 1 1,0-1-1,-1 0 0,1 0 0,0 0 1,-1-1-1,1 1 0,0 0 0,-1 0 1,1 0-1,0 0 0,-1 0 0,1 0 1,0 0-1,0 0 0,-1-1 0,1 1 1,0 0-1,-1 0 0,1 0 0,0-1 1,0 1-1,0 0 0,-1 0 0,1-1 1,0 1-1,0 0 0,0-1 1,-1 1-1,1 0 0,0 0 0,0-1 1,0 1-1,0 0 0,0-1 0,0 0 1,-1-5 60,1 0-1,0 0 1,0-1 0,0 1 0,1 0 0,0 0 0,0-1 0,0 1 0,1 0 0,5-11 0,0 0 1,1 0 0,17-26 0,-6 16 22,2 0-1,28-30 0,-35 43-96,-1 1-1,2 1 1,0 0-1,0 1 1,27-14-1,-34 21-16,0 1 0,1-1 0,-1 2 0,14-4 0,-19 6-48,1-1 0,0 1 0,0-1-1,-1 1 1,1 0 0,0 0 0,0 1 0,0-1 0,-1 1 0,1 0 0,0 0-1,6 3 1,-4-1-668,13 9-2634,-12 1-1802,-2-1 1903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3:04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411 0 4320,'6'0'5544,"-19"1"-3046,-14 5-1825,-15 2-174,2 2 0,-1 1 0,-40 19-1,69-25-476,0 0 0,1 2-1,0-1 1,1 2-1,-1-1 1,1 1 0,1 1-1,-1 0 1,2 0-1,-1 1 1,1 0-1,1 0 1,0 1 0,-10 18-1,14-21 59,-1 1 0,1 0 1,0 0-1,1 0 0,0 0 0,1 0 0,0 1 0,0-1 1,1 0-1,1 17 0,0-22-4,-1 1 0,1-1 0,0 0 0,0 0 0,1 0 0,-1 0 0,1 0 0,0 0 0,0 0 0,0 0 0,0-1 0,1 1 0,0-1 0,0 0 0,0 1 0,0-1 0,0-1 0,0 1 1,1 0-1,-1-1 0,1 0 0,0 0 0,0 0 0,0 0 0,6 2 0,-2-3 20,-1 1 0,1-1 0,0 0 0,0-1 0,0 0 0,0 0 0,0-1 0,0 0 0,0 0 0,0-1 0,-1 0 0,1-1 0,-1 1 0,1-1 0,7-5 0,2-1 5,0-1 0,-1 0 1,-1-2-1,0 1 0,15-17 1,-12 10-48,-1-1-1,-1-1 1,-1-1 0,0 0 0,-2 0 0,0-2 0,-2 0 0,-1 0 0,13-40-1,-21 55-58,0 5-27,-1 1 0,0-1 0,0 0 0,-1 0 0,1 0 0,0 0 0,-1 0 0,0 1 0,0-1 0,0 0 0,0 0 0,0 0 0,0 0 0,-2-5 0,2 8 21,0 0 0,0-1 0,-1 1 0,1 0 0,0 0 0,0-1 0,0 1 0,-1 0 0,1 0 0,0-1 0,0 1 0,0 0 0,-1 0 0,1 0 0,0-1 0,-1 1 0,1 0 0,0 0 0,0 0 1,-1 0-1,1 0 0,0-1 0,-1 1 0,1 0 0,0 0 0,-1 0 0,1 0 0,0 0 0,-1 0 0,1 0 0,0 0 0,-1 1 0,-11 6-142,9-4 141,1 0 0,-1 0 0,0 1 0,1-1 0,-3 6 0,3-3 27,0 0 0,1 0 0,-1 1 0,1-1-1,0 1 1,1-1 0,0 1 0,0-1-1,0 1 1,1-1 0,0 1 0,0-1-1,0 0 1,1 1 0,0-1 0,4 8 0,2 3 143,0 0 1,1 0 0,1-1 0,18 23 0,-21-30-60,-1-1 1,2 0 0,-1-1 0,1 1-1,9 5 1,-14-11-110,-1 0 0,1-1 0,0 1 0,0-1 0,-1 1 0,1-1 0,0 0 0,0 0 0,0-1 0,0 1 0,1-1 0,-1 1 0,0-1 0,0 0 0,0 0 0,0 0 0,0-1 0,1 1 0,-1-1 0,0 0 0,0 1 0,3-3 0,11-6-3000,-1 0 1,0-2 0,25-21 0,-9 8-1327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3:08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19 995 3392,'-16'7'1088,"13"-6"1178,4-2-1787,-1-1-1,1 0 0,-1 0 0,1 0 0,0 1 0,0-1 0,0 0 0,0 1 0,0-1 0,2-1 0,5-11 466,7-11-526,2 0 1,0 1-1,1 1 0,1 1 1,1 0-1,1 1 0,1 2 1,35-25-1,112-89 35,-163 128-471,0 0-1,0 0 0,0 0 1,1 1-1,14-7 0,-21 10 7,1 1-1,-1 0 0,1-1 0,-1 1 0,1 0 0,-1 0 0,1 0 0,0-1 0,-1 1 0,1 0 0,0 0 0,-1 0 0,1 0 0,-1 0 0,1 0 0,0 0 0,-1 0 0,1 1 0,-1-1 0,1 0 0,0 0 0,-1 0 0,1 1 0,-1-1 1,1 0-1,-1 1 0,1-1 0,-1 0 0,1 1 0,-1-1 0,1 1 0,-1-1 0,0 1 0,1-1 0,-1 1 0,1-1 0,-1 1 0,0-1 0,0 1 0,1-1 0,-1 1 0,0-1 0,0 1 0,0 1 0,1 2-31,0 0 0,-1 0 0,1 0 0,-1 1 0,-1 5 0,-8 223 108,8-223 96,0 0 1,1 1 0,0-1 0,1 0-1,0 1 1,3 9 0,-4-20-125,0 1 0,0-1-1,1 1 1,-1-1 0,0 0 0,0 1 0,1-1 0,-1 0 0,0 1-1,1-1 1,-1 0 0,0 1 0,1-1 0,-1 0 0,1 0 0,-1 1-1,0-1 1,1 0 0,-1 0 0,1 0 0,-1 0 0,0 1-1,1-1 1,-1 0 0,1 0 0,-1 0 0,1 0 0,-1 0 0,1 0-1,-1 0 1,1 0 0,-1 0 0,1-1 0,-1 1 0,0 0 0,1 0-1,-1 0 1,1 0 0,-1-1 0,0 1 0,1 0 0,-1 0 0,1-1-1,-1 1 1,0 0 0,1-1 0,4-5 93,0 0 1,-1-1-1,0 1 1,0-1-1,0 0 0,3-11 1,6-8-65,-5 11-45,2 1 1,0 0 0,0 1-1,17-16 1,53-41-158,-74 64 112,-4 5 25,40-31-191,-40 30 142,1 1-1,0-1 0,-1 1 1,1-1-1,0 1 1,0 0-1,0 0 0,0 0 1,0 0-1,0 1 1,0-1-1,0 1 0,5 0 1,-6 0 35,-1 1-1,1-1 1,0 1 0,-1 0 0,1 0 0,-1-1-1,1 1 1,-1 0 0,1 1 0,-1-1 0,0 0-1,1 0 1,-1 0 0,0 1 0,0-1 0,0 1-1,0-1 1,1 3 0,1 3 35,1 0 1,3 15-1,-6-19-29,7 27 57,2-1-1,2 0 1,24 46-1,-31-66 27,1-1 0,1 1 0,0-1 0,0 0 0,0 0 1,10 7-1,-11-10 24,0-1 1,0-1-1,0 1 0,0-1 1,1 0-1,-1 0 1,1-1-1,-1 0 1,1 0-1,10 1 1,-11-3-53,0 0 1,0 0-1,0 0 1,0-1-1,0 0 1,0-1 0,0 1-1,-1-1 1,1 0-1,0 0 1,-1-1-1,0 0 1,1 0-1,-1 0 1,0 0-1,7-7 1,7-7 33,-1-1 1,25-31-1,-37 42-56,110-135 76,-111 137-106,0-1 0,-1 1-1,0-1 1,0 0 0,-1 0-1,1 0 1,-1 0 0,0-1-1,-1 1 1,0-1 0,0 0-1,0 0 1,-1 0 0,1-7-1,-2 13-13,0 0 0,0 0-1,0 0 1,0 0 0,0 0-1,0 0 1,-1 0 0,1 0-1,0 0 1,0 1 0,-1-1-1,1 0 1,-1 0 0,1 0-1,0 0 1,-1 0 0,0 1-1,1-1 1,-1 0 0,1 1 0,-1-1-1,0 0 1,0 1 0,1-1-1,-1 1 1,0-1 0,0 1-1,0-1 1,1 1 0,-3-1-1,2 1-16,-1-1 0,0 1 0,0 0 0,0 0 0,0 0 0,0 0 0,1 0 0,-1 1 0,0-1 0,0 1 0,0-1 0,0 1-1,-2 0 1,-2 3 6,0-1-1,0 1 0,0 0 0,1 1 1,-1-1-1,1 1 0,0 0 0,0 0 0,1 1 1,0 0-1,-5 7 0,2 0 20,0 0-1,1 0 1,0 0-1,-5 23 1,8-23 65,0-1 1,2 0 0,-1 1-1,2-1 1,-1 1-1,2-1 1,0 1 0,4 19-1,-4-26-24,1 0 0,0-1 0,0 1 1,0-1-1,1 1 0,-1-1 0,1 0 0,1 0 0,3 5 0,-4-7 9,-1-1 0,1 1 1,0 0-1,0-1 0,0 0 0,1 0 1,-1 0-1,1 0 0,-1 0 1,1-1-1,-1 1 0,1-1 0,0 0 1,7 1-1,-5-2-1,0 0 0,-1 0 0,1 0 0,-1-1 0,1 1 0,-1-2 0,1 1 0,6-3 0,41-19 165,-48 21-183,48-27 125,-1-3 0,75-60 0,-99 70-212,-1 2 24,-6 5-13,29-27 1,-56 51-113,1-1 0,-1 1 0,-6 17 0,5-9 176,1 0 0,0 1 0,1-1 0,1 1 0,1 0 0,0 1 0,1 24 0,2-37 65,0 0 0,1-1 1,0 1-1,0 0 1,0 0-1,1-1 0,0 1 1,5 9-1,-7-13-52,1-1-1,0 0 0,0 0 1,0 1-1,0-1 0,0 0 1,0 0-1,0 0 1,0 0-1,0 0 0,1 0 1,-1-1-1,0 1 0,0 0 1,1 0-1,1 0 0,-1-1 5,0 0-1,-1 0 1,1 0-1,0 0 1,-1 0-1,1 0 1,-1-1-1,1 1 1,0 0-1,-1-1 1,1 0-1,-1 1 1,1-1-1,-1 0 1,1 0-1,-1 1 1,0-1-1,3-2 1,7-8 21,0-1 0,0 0-1,-1 0 1,0-1 0,10-19 0,7-8 105,49-63-497,-81 147-305,3 95 610,3-77 263,-1-55-201,0 0-1,0 0 1,0 0-1,1 0 1,0 0-1,1 0 0,-1 0 1,1 0-1,0 0 1,1-1-1,5 10 1,-8-14-12,1-1 1,0 0 0,0 1-1,0-1 1,1 0 0,-1 0 0,0 0-1,0 0 1,1 0 0,-1 0-1,0 0 1,1 0 0,-1-1 0,1 1-1,-1 0 1,1-1 0,0 1-1,-1-1 1,1 0 0,-1 0 0,1 1-1,0-1 1,-1 0 0,1 0-1,0 0 1,-1-1 0,4 0 0,1 0 22,0-1 1,-1 0 0,1 0 0,-1 0-1,1-1 1,6-4 0,-2 0 22,0-1 0,-1 1 1,0-1-1,8-10 0,-3 3 42,57-54-21,56-58 121,-105 102-166,0-2-1,-2 0 1,22-40-1,-14 13-69,21-62 1,14-64 70,-4 11-158,-40 122 81,7-21-379,-24 56 136,-2 12 280,0 0 1,0 0-1,0 0 0,0 0 1,-1 0-1,1 0 0,0 0 0,0 0 1,0-1-1,0 1 0,0 0 1,0 0-1,0 0 0,-1 0 0,1 0 1,0 0-1,0 0 0,0 0 1,0 0-1,0 1 0,0-1 0,0 0 1,-1 0-1,1 0 0,0 0 1,0 0-1,0 0 0,0 0 0,0 0 1,0 0-1,0 0 0,0 0 1,0 0-1,-1 0 0,1 0 0,0 0 1,0 1-1,0-1 0,0 0 1,0 0-1,0 0 0,0 0 0,0 0 1,0 0-1,0 0 0,0 1 1,-2 2-52,0 0 0,0 0 0,0 0 1,1 0-1,-1 0 0,0 5 1,-17 68-32,-13 123 0,16-84-8,14-102 106,-27 203 40,25-173-1,2 1 0,8 83 1,-5-122-22,0 1 0,0 0 0,0-1 0,3 8 0,-3-11-4,-1-1 1,1 0-1,0 1 0,0-1 1,0 0-1,0 1 0,0-1 1,0 0-1,0 0 0,0 0 1,0 0-1,1 0 0,-1 0 1,0 0-1,1 0 0,-1 0 1,0-1-1,3 2 0,-2-2 0,-1 0-1,1 1 0,-1-1 1,1 0-1,-1 0 0,1 0 1,-1-1-1,0 1 0,1 0 1,-1 0-1,1-1 0,-1 1 1,0-1-1,1 1 0,-1-1 1,0 0-1,1 1 0,0-2 0,26-21 158,-19 14-133,48-37 91,111-68 1,-77 55-109,-25 6-616,-69 54 537,1 1 0,0 0 0,-1 0 0,1 0 1,0 0-1,1 0 0,-1 1 0,0-1 0,1 1 0,-1-1 0,1 1 0,0 0 0,0-1 1,0 1-1,0 0 0,-1 3 0,1 0 69,0 1 0,1 0 1,0-1-1,0 1 0,0-1 0,1 1 1,0-1-1,0 1 0,4 11 0,-1-8 16,0 0-1,1-1 1,0 0 0,1 0-1,11 14 1,-15-20 2,1 0 1,0 0-1,0 0 0,0 0 0,0-1 1,1 1-1,-1-1 0,1 0 0,-1 0 1,1 0-1,0 0 0,-1-1 0,1 0 1,0 0-1,0 0 0,0 0 1,0 0-1,0-1 0,1 0 0,-1 1 1,0-2-1,0 1 0,0 0 0,0-1 1,7-1-1,7-4 43,0 0-1,0-1 1,-1-1-1,22-14 1,-13 9 9,159-86-324,-174 91 39,-10 8 191,-1 0 1,0 0-1,0 0 1,0 0-1,0 0 1,0 0-1,0 0 1,0-1-1,0 1 1,0 0-1,0 0 0,0 0 1,0 0-1,0 0 1,0 0-1,0 0 1,0 0-1,0-1 1,0 1-1,0 0 1,0 0-1,0 0 1,0 0-1,0 0 1,0 0-1,0 0 1,0 0-1,0 0 1,0-1-1,0 1 0,0 0 1,0 0-1,0 0 1,0 0-1,0 0 1,0 0-1,-1 0 1,1 0-1,0 0 1,0 0-1,0 0 1,0 0-1,0 0 1,0-1-1,0 1 1,0 0-1,0 0 1,0 0-1,-1 0 1,1 0-1,0 0 0,-1 0-16,-1 0-1,1 0 0,0 0 1,-1 0-1,1 1 0,0-1 1,-1 0-1,1 0 0,0 1 0,0-1 1,-1 1-1,1-1 0,0 1 1,-1 0-1,-4 3 10,0 0 1,1 1-1,0-1 0,0 1 1,0 0-1,1 0 0,-1 0 1,1 1-1,0 0 0,1-1 1,-1 1-1,1 1 0,1-1 1,-4 9-1,5-11 27,0 0-1,0 0 1,0 0 0,1 1 0,0-1-1,0 0 1,0 1 0,0-1-1,0 0 1,1 0 0,0 1-1,0-1 1,0 0 0,0 0-1,1 0 1,-1 0 0,1 0-1,0-1 1,0 1 0,1 0-1,-1-1 1,1 0 0,0 1-1,4 3 1,-1-2 26,0 0 0,1 0 1,0-1-1,0 0 0,0 0 0,0-1 1,1 0-1,-1 0 0,1 0 0,0-1 1,0 0-1,0-1 0,0 0 0,0 0 1,0-1-1,0 0 0,0 0 0,0 0 1,0-2-1,0 1 0,11-3 0,-6 0-9,1-1 0,-1 0 0,0 0 0,0-1 0,-1-1 0,0 0 0,0-1 0,0 0 0,-1-1 0,0-1 0,14-15 0,-17 16 1,-1 0 1,0 0 0,-1-1 0,0 0-1,6-15 1,-11 23-47,0 0 1,0 0-1,-1 0 0,1 0 0,-1 0 0,1 0 1,-1 0-1,0 0 0,0-1 0,0 1 0,0 0 1,0 0-1,-1 0 0,1 0 0,-1 0 0,1 0 1,-1 0-1,-1-3 0,1 2 7,-1 1 0,0 0 1,0 0-1,1-1 0,-2 1 0,1 0 0,0 0 1,0 1-1,0-1 0,-1 0 0,1 1 0,-1-1 1,0 1-1,1 0 0,-4-1 0,-11-3-28,0 1 0,-1 1 0,1 0 0,-1 1 0,0 1 0,0 1 0,-24 2 0,10-1 58,29-1-36,9 0-5,294 4 390,-289-5-332,0 1-72,-1 0-1,0 0 0,0 1 1,0 1-1,13 2 1,-21-3 26,-1-1 1,1 1-1,0 0 0,-1-1 1,1 1-1,0 0 0,-1 0 1,1 0-1,-1 0 0,1 0 1,-1 0-1,0 1 1,1-1-1,-1 0 0,0 1 1,0-1-1,0 1 0,0-1 1,0 1-1,0 0 0,-1-1 1,1 1-1,-1 0 1,1 0-1,-1-1 0,1 1 1,-1 0-1,0 0 0,0 0 1,0-1-1,0 1 0,0 0 1,0 0-1,0 0 1,-1-1-1,0 3 0,-4 17-14,-2 0-1,-9 20 1,-7 22 451,58-85 549,-21 9-925,2 0 0,-1 1 0,2 1 0,30-16 0,-34 21-113,1 1 0,-1 0 0,1 1 0,0 1 0,0 0 0,0 0 0,19 0 0,-18 3 48,0 0 0,0 1 0,-1 1 0,1 0 0,-1 1 0,1 0 0,-1 2 0,0-1 0,21 11 0,-26-10 16,1 0 0,-1 1 0,0 0-1,-1 1 1,1 0 0,-1 0 0,-1 1 0,1 0-1,-1 0 1,0 0 0,-1 1 0,0 0-1,7 17 1,3 12-51,-15-36-377,-1 1 1,1-1-1,0 1 0,0-1 0,-1 1 1,0 0-1,1-1 0,-1 1 0,0 0 1,0-1-1,-1 5 0,1-7 143,0 0 213,0 0 1,0 1 0,0-1 0,0 0 0,0 0-1,0 0 1,-1 0 0,1 0 0,0 0 0,0 0-1,0 1 1,0-1 0,0 0 0,0 0 0,0 0-1,0 0 1,-1 0 0,1 0 0,0 0 0,0 0-1,0 0 1,0 0 0,0 0 0,0 0 0,0 0-1,-1 0 1,1 0 0,0 0 0,0 0 0,0 0-1,0 0 1,0 0 0,-1 0 0,1 0 0,0 0-1,0 0 1,0 0 0,0 0 0,0 0 0,0 0-1,0 0 1,-1 0 0,1 0 0,0 0 0,0 0-1,0-1 1,-22-7-4976,-2-1 1718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3:08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4384,'-45'5'2016,"40"10"-1760,5-7 992,10 1-736,4-1 224,4 0-448,4-4 256,1-1-320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3:08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4896,'-67'8'2208,"72"12"-1920,9-13 2240,7 1-1440,34-3 1120,8 2-1280,48-11 128,16 4-640,31-3-160,-11 3-160,25-8 128,-20 3-128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3:23.2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0 577 2496,'1'-1'458,"1"-1"0,-1 1 0,0-1-1,1 1 1,-1 0 0,0 0 0,1 0 0,0 0 0,-1 0 0,3-1 0,5-4 41,14-12-73,-2-1-1,0-1 1,-2 0 0,0-2 0,31-46-1,-34 41-53,21-50-1,-19 38-95,8-20 81,17-33 140,-37 81-464,1 0 1,-1 1 0,2 0 0,0 0-1,15-15 1,-21 23-27,1 0 0,-1 0 1,0 1-1,1-1 0,-1 1 0,1-1 0,0 1 1,-1 0-1,1 0 0,0 0 0,0 0 1,0 0-1,0 1 0,0-1 0,0 1 0,4 0 1,-5 0-12,1 1 1,-1-1-1,0 1 1,0 0 0,1-1-1,-1 1 1,0 0-1,0 0 1,0 0 0,0 1-1,0-1 1,0 0 0,0 1-1,-1-1 1,1 1-1,0 0 1,-1-1 0,1 1-1,-1 0 1,0 0-1,2 3 1,1 3 46,-1 0-1,0 1 1,0-1-1,-1 0 1,0 1-1,-1-1 1,1 14 0,-1-1 138,-4 41 1,0-33-128,-1 0 1,-2 0-1,0-1 1,-16 40-1,13-44 76,3-9 244,0-1 1,-8 14-1,37-59 269,26-29 0,21-19-790,111-97 0,-170 167 96,0 1 0,18-11-1,-27 17 50,1 1 0,0-1 0,0 1 0,0 0 0,1-1 0,-1 1 0,0 1 0,0-1 0,1 0 0,-1 1 0,0 0 0,1-1 0,-1 1 0,0 1 0,7 0 0,-8 0-5,0 0 0,0 0 1,0 0-1,0 0 1,-1 0-1,1 1 1,0-1-1,-1 0 1,1 1-1,-1 0 1,0-1-1,1 1 1,-1 0-1,0-1 1,0 1-1,0 0 1,0 0-1,0 0 1,-1 0-1,1 0 1,0 3-1,1 5-31,0 1 0,1 21 0,-2-24 45,0 34 157,-2 0 0,-2-1 0,-9 54 0,10-85 59,1-8 7,2-4 5,6-11 85,7-14-147,12-33 1,-12 27-164,-5 10-47,3-8 5,2 1 0,31-51 0,-39 72 4,-1 2-27,-1 0 1,1 0 0,1 1-1,0-1 1,10-9-1,-14 15 42,-1 1 0,0-1 0,0 0 0,0 1-1,1-1 1,-1 0 0,0 1 0,0 0 0,1-1 0,-1 1-1,0 0 1,1 0 0,-1-1 0,1 1 0,-1 0-1,0 0 1,3 1 0,-3-1-2,1 1 0,0 0 0,-1 0 0,1 0 0,0 0 0,-1 0 0,1 0-1,-1 0 1,1 0 0,-1 1 0,0-1 0,1 0 0,-1 1 0,0 0 0,0-1 0,1 3 0,4 7-39,0 1-1,0 0 1,-1 0 0,4 18 0,9 53-54,-12-50 148,13 39 0,-16-62-2,1 0 0,1 0 0,0 0 0,0-1 0,0 1 0,1-1 0,14 15 0,-14-18-16,0-1 1,1 0-1,0 0 0,0 0 1,0-1-1,0 0 0,1 0 1,0-1-1,0 0 0,0 0 1,0-1-1,12 2 0,-5-2 37,0 0-1,1-1 0,-1-1 1,0 0-1,29-4 0,-35 2-23,0 0 0,0-1-1,0 0 1,-1 0 0,1-1 0,-1 0-1,1 0 1,-1-1 0,9-7-1,-7 4 8,-1-1-1,0 0 0,0 0 0,-1-1 1,0 0-1,7-12 0,-1-4-17,-1 0 0,-1-1-1,-1-1 1,-1 1 0,5-32 0,-12 47-9,0 0 1,1-18-1,-4 26-1,0 0 0,0-1 0,-1 1 0,1-1 0,-1 1 0,0 0 0,0-1 0,0 1 0,-3-6 0,4 10-21,0-1 0,0 0 0,-1 1 1,1-1-1,0 0 0,-1 1 0,1-1 0,0 1 0,-1-1 0,1 1 0,-1-1 0,1 1 0,-1-1 0,1 1 0,-1-1 0,1 1 0,-1-1 0,1 1 0,-1 0 0,0-1 0,1 1 0,-1 0 0,0 0 0,1-1 0,-1 1 0,0 0 0,1 0 0,-1 0 0,0 0 0,1 0 0,-1 0 0,0 0 0,0 0 0,1 0 0,-1 0 0,0 1 0,1-1 0,-1 0 0,0 0 0,1 0 0,-1 1 0,1-1 0,-1 0 0,0 1 0,1-1 0,-2 1 0,-1 3-77,-1-1 0,0 1 0,1 0 0,-1 0 0,-3 5 0,-5 10 56,1-1 0,1 2-1,1-1 1,-9 26 0,5-5 27,-10 53-1,21-83 8,1-1-1,0 1 0,0-1 0,1 1 1,1 0-1,-1-1 0,2 1 0,-1-1 0,1 1 1,1-1-1,5 15 0,-7-20 26,1 0-1,0 0 0,1 0 1,-1 0-1,1 0 1,0 0-1,0-1 1,0 0-1,0 1 1,0-1-1,1 0 1,-1 0-1,1-1 1,0 1-1,0-1 1,0 0-1,0 0 1,0 0-1,1 0 0,-1-1 1,1 0-1,-1 0 1,1 0-1,-1 0 1,1-1-1,4 0 1,22-2 141,0-1-1,0-1 1,-1-2 0,50-17-1,-30 8-120,79-38 0,-105 41-41,-1-1 0,-1-1-1,0 0 1,-1-2 0,24-23-1,0-8-6,-25 25-79,37-31 0,-55 52 59,0-1 0,0 0 0,0 1 1,1-1-1,-1 1 0,1 0 0,-1 0 0,1 0 0,2-1 0,-4 2 18,0 0-1,1 0 1,-1 0 0,0 0-1,1 0 1,-1 0 0,0 1-1,0-1 1,1 0 0,-1 1-1,0-1 1,0 1 0,0-1-1,0 1 1,1-1 0,-1 1-1,0 0 1,0 0-1,0-1 1,0 1 0,1 1-1,2 4-23,1-1 0,-1 0 0,0 1 0,-1 0 0,1-1 0,-1 1-1,0 1 1,2 7 0,1 7 60,5 24-1,-8-33 35,-3-11-62,0 0-1,0 0 1,1-1 0,-1 1-1,0 0 1,0 0-1,0 0 1,0 0-1,0 0 1,0 0-1,0-1 1,0 1-1,0 0 1,0 0-1,0 0 1,-1 0 0,1 0-1,0-1 1,-1 1-1,0 1 1,1-1 4,-1-1 0,1 0 1,-1 0-1,1 0 0,-1 0 1,0 0-1,1 1 0,-1-1 1,1 0-1,-1 0 0,1 0 0,-1-1 1,1 1-1,-1 0 0,1 0 1,-1 0-1,0 0 0,1 0 1,-1-1-1,1 1 0,-1 0 1,1 0-1,-1-1 0,-4-2 67,0 0-1,1 0 1,-1-1-1,-5-6 0,-21-28 15,26 31-122,1 0 0,-2 0 0,1 1-1,-1 0 1,0 0 0,0 0 0,0 1 0,-10-6-1,14 10 18,0 1 0,0-1 0,0 0 0,0 1 0,0 0 0,0-1-1,0 1 1,0 0 0,0 0 0,0 0 0,0 0 0,0 1 0,0-1 0,0 0-1,1 1 1,-1 0 0,0-1 0,0 1 0,0 0 0,0 0 0,0 0-1,1 0 1,-1 0 0,1 0 0,-1 1 0,1-1 0,-1 0 0,-1 3 0,-2 1-23,0 1 1,1 0 0,-1 0 0,1 0 0,1 0 0,-6 11 0,5-7 10,1-1 0,-1 1 0,2 0 0,-1 0 0,2 0 0,-1 1 0,1 12 0,1-16 23,0 0 0,1-1 0,0 1-1,0-1 1,1 1 0,0-1 0,0 0-1,0 0 1,1 0 0,0 0 0,0 0-1,6 8 1,-6-10 23,0 0 1,1 0-1,-1 0 0,0-1 0,1 0 0,0 1 1,0-1-1,0-1 0,0 1 0,1 0 1,-1-1-1,7 3 0,-8-5 4,0 1 0,0 0-1,0-1 1,1 1 0,-1-1 0,0 0-1,0 0 1,0 0 0,1-1 0,-1 1 0,0-1-1,0 0 1,0 1 0,0-1 0,0-1-1,0 1 1,0 0 0,0-1 0,4-2-1,-2-1 25,1 1 0,-1-1 0,0 0-1,0 0 1,-1 0 0,7-10-1,19-38 150,-24 42-173,48-109-15,-19 39-248,-34 80 228,-1 1 1,0-1 0,0 1 0,0-1-1,0 1 1,1-1 0,-1 1 0,0 0-1,0-1 1,1 1 0,-1 0-1,0-1 1,1 1 0,-1 0 0,0-1-1,1 1 1,-1 0 0,1-1 0,-1 1-1,1 0 1,3 5-184,-2 16 39,-2-7 120,1 0 0,1 0 1,0 0-1,0 0 1,2-1-1,0 1 0,0-1 1,1 0-1,11 21 0,-12-28 51,-1-1 0,1 1-1,0-1 1,1 0-1,-1 0 1,1 0-1,0-1 1,0 0-1,10 7 1,-10-9 5,0 1 1,0-1-1,0 0 1,0-1 0,0 1-1,1-1 1,-1 0-1,0 0 1,1-1 0,-1 1-1,0-1 1,1-1-1,7 0 1,0-1 14,-1-1 1,0-1-1,0 0 1,-1 0-1,1-1 1,-1 0-1,0-1 0,0-1 1,-1 1-1,0-2 1,0 1-1,0-1 0,-1-1 1,-1 0-1,1 0 1,-1-1-1,11-18 0,-10 14-99,4-7 25,1 0 0,21-24 0,-35 44 24,1 1 1,-1-1-1,1 0 1,-1 1-1,1-1 0,-1 1 1,1-1-1,-1 1 1,1-1-1,0 1 1,-1-1-1,1 1 0,0 0 1,-1-1-1,1 1 1,0 0-1,0 0 0,-1-1 1,1 1-1,0 0 1,0 0-1,0 0 0,-1 0 1,1 0-1,0 0 1,0 0-1,1 0 0,-1 1-2,0 0-1,0 0 1,0 0-1,-1 0 0,1 0 1,0 0-1,0 1 1,0-1-1,-1 0 0,1 0 1,-1 0-1,1 1 0,-1-1 1,1 0-1,-1 1 1,0 1-1,2 7 17,-1 1 0,-1 0 0,1-1 0,-2 1-1,0 0 1,-2 14 0,-2 28-28,8 6 105,-3-58-68,0 0 0,0-1 1,-1 1-1,1 0 0,0-1 1,0 1-1,0 0 0,0-1 1,0 1-1,1-1 0,-1 1 1,0 0-1,0-1 0,0 1 1,0 0-1,1-1 0,-1 1 1,0-1-1,1 1 0,-1-1 1,0 1-1,1-1 0,-1 1 1,1-1-1,-1 1 0,1-1 1,0 1-1,0-1 8,0 0 0,0 0 0,0 0-1,-1-1 1,1 1 0,0 0 0,0 0 0,0-1 0,-1 1 0,1-1 0,0 1-1,0-1 1,-1 1 0,1-1 0,0 0 0,-1 1 0,1-2 0,7-6 100,-1-1-1,7-11 1,-13 19-126,37-61 13,14-20-36,-51 80 16,0 1 0,0-1 0,0 1 0,0 0-1,0-1 1,1 1 0,-1 0 0,1 0-1,-1 0 1,1 0 0,-1 0 0,4-2 0,-4 3 1,0 0 0,0 0 0,0 0 0,0 1 0,-1-1 0,1 0 0,0 0 0,0 0-1,0 1 1,-1-1 0,1 0 0,0 1 0,0-1 0,-1 1 0,1-1 0,0 1 0,-1-1 0,1 1 0,0 0 0,-1-1 0,1 1 0,-1 0 0,1-1 0,-1 1 0,1 0 0,0 1 0,9 15-125,11 26-1,-17-32 145,1 0-1,0-1 0,1 1 1,0-1-1,1 0 1,0-1-1,12 13 0,-13-17 23,0 0 0,0-1 0,0 0 0,0 1 0,1-2-1,0 1 1,-1-1 0,1 0 0,0-1 0,1 0 0,-1 0 0,0 0-1,13 1 1,-14-3 6,1 0 1,-1-1-1,0 1 0,1-1 0,-1 0 1,0-1-1,0 1 0,0-1 0,0-1 0,0 1 1,-1-1-1,1 0 0,0 0 0,-1 0 1,0-1-1,9-8 0,-1-1-16,-1-1 0,0 0 1,-1-1-1,-1 0 0,9-17 0,38-88 190,-53 110-170,11-29-76,-11 25-15,1 1 0,11-20 1,15-23-211,-30 59 219,0-1 0,0 1 0,0 0-1,0-1 1,-1 1 0,1 0 0,-1 0-1,1 5 1,2 64-32,-10 140 1,5-192 111,-7 30-1,8-45 11,-1 1-1,1-1 0,-1 0 1,0 0-1,-1-1 0,1 1 1,-1 0-1,0-1 0,0 1 0,0-1 1,-4 4-1,6-7-23,0 0 0,0 0 0,-1-1 0,1 1 0,0 0 0,0-1 0,-1 1 0,1-1 0,0 1 0,-1-1 0,1 1-1,0-1 1,-1 0 0,1 0 0,-1 0 0,1 0 0,0 0 0,-3 0 0,1-1 3,0 0 0,0 0 0,0 0 0,0 0-1,1 0 1,-1-1 0,0 1 0,-3-4 0,-4-3 32,0-1 1,1-1-1,-11-13 1,12 14 19,4 5-101,1 0-1,-1 0 0,1 0 0,0 0 0,0-1 0,0 0 1,1 1-1,-1-1 0,1 0 0,0 0 0,1-1 0,-1 1 1,1 0-1,-1-7 0,2 12 20,0 0 1,1 0-1,-1-1 1,0 1-1,0 0 1,0 0-1,0 0 0,0-1 1,0 1-1,1 0 1,-1 0-1,0-1 1,0 1-1,0 0 0,1 0 1,-1 0-1,0 0 1,0 0-1,0-1 1,1 1-1,-1 0 1,0 0-1,0 0 0,1 0 1,-1 0-1,0 0 1,0 0-1,1 0 1,-1 0-1,0 0 0,0 0 1,1 0-1,-1 0 1,0 0-1,0 0 1,1 0-1,-1 0 0,0 0 1,0 0-1,1 0 1,-1 0-1,0 1 1,0-1-1,1 0 0,-1 0 1,0 0-1,0 0 1,1 1-1,12 6-104,9 8 81,30 28-1,-30-23 141,25 16 0,-40-31-67,10 6 217,28 15 0,-40-24-207,1 1 1,-1-1-1,1-1 0,-1 1 0,1-1 0,-1 0 0,1 0 0,0 0 0,-1-1 0,9 0 0,9-3 28,-8-1-2840,-2 0 948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3:10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0 4736,'-3'32'4512,"-30"50"-2850,25-64-1506,-10 18 196,-26 40 1,3-8-7,-41 104 305,55-108-475,-99 261 614,119-304-722,-6 11 94,8-22 176,1 0 0,1-1 0,-1 2 0,2-1 0,-1 0 0,-1 18 0,4-28-318,0 0-1,1 0 1,-1 0 0,0-1-1,0 1 1,0 0 0,0 0-1,0 0 1,0 0 0,0 0-1,0 0 1,0 0 0,1 0-1,-1 0 1,0 0 0,0 0-1,0 0 1,0 0 0,0 0-1,0 0 1,0 0 0,1 0-1,-1 0 1,0 0 0,0 0-1,0 0 1,0 0 0,0 0-1,0 0 1,0 0-1,0 1 1,0-1 0,1 0-1,-1 0 1,0 0 0,0 0-1,0 0 1,0 0 0,0 0-1,0 0 1,0 0 0,0 0-1,0 1 1,0-1 0,0 0-1,0 0 1,0 0 0,0 0-1,0 0 1,0 0 0,0 0-1,0 0 1,0 1 0,0-1-1,0 0 1,0 0 0,0 0-1,0 0 1,0 0 0,0 0-1,0 0 1,0 1-1,0-1 1,0 0 0,0 0-1,0 0 1,0 0 0,0 0-1,6-7 281,-4 4-132,7-9-60,0-1-1,0 0 0,-1-1 1,-1 0-1,0 0 1,9-29-1,-2 5-43,30-76 145,60-141-311,-19 72 96,-12-33 128,-69 204-68,0-6 10,-4 15-86,0 1 0,1 0 1,-1 0-1,1 0 0,-1 0 1,1 0-1,0 0 0,0 0 1,0 0-1,0 0 0,0 0 1,0 0-1,3-3 0,-4 5 11,1-1 0,-1 1 0,0 0 0,0 0 0,1 0 0,-1 0 0,0 0 0,0-1 0,1 1 0,-1 0 0,0 0 0,1 0 0,-1 0 0,0 0 0,1 0 0,-1 0 0,0 0 0,1 0 0,-1 0 0,0 0 0,1 0 0,-1 0 0,0 0 0,0 0 0,1 0 0,-1 1 0,0-1 0,1 0 0,-1 0 0,0 0 0,0 0 0,1 1 0,-1-1 0,0 0 0,0 0 0,1 0 0,-1 1 0,0-1 0,0 0 0,0 1 0,0-1 0,1 0 0,-1 0-1,0 1 2,6 16-125,-4-12 115,58 155 38,18 55 684,-68-182-563,49 162 280,-43-152-218,1-1 1,35 59-1,-8-22 759,-44-77-629,-11-12-4198,-36-29-4996,32 19 6495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3:10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12 4160,'-61'0'1333,"57"0"-1204,-1 0 0,0 0 0,1 0 0,-1 1 0,-6 1 0,1 0 169,3-2 258,5 0-283,1 0 1,0 0-1,0 0 1,-1 0-1,1 1 1,0-1-1,0 0 0,0 0 1,-1 1-1,1-1 1,0 1-1,0-1 1,-1 2-1,36-4 2500,53-5-1601,-28 2-896,74 2-1,-17 1-1883,-96 1 437,28 0-519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3:11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20 6464,'0'-20'3504,"-11"33"-406,-6 7-2858,-26 38 630,-63 112-1,88-133-670,0 0 1,3 1-1,1 1 1,-14 68-1,15-38 290,-6 133 1,18-163-246,2-1 0,2 1 0,1-1 0,2 0 0,13 45 0,-13-67-140,-1 0-1,2 0 1,0-1 0,1 0 0,0-1 0,1 0-1,14 17 1,-15-22-327,0 0 0,1 0 1,0-1-1,1 0 0,-1-1 0,1 0 0,1-1 0,0 0 0,0 0 0,16 6 0,0-7-3968,-3-5 1215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3:12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 3968,'-4'-2'2532,"4"2"-2507,0 0 0,0 0 1,0 0-1,0 0 0,0 0 1,0 0-1,0 0 1,0 0-1,0 1 0,0-1 1,0 0-1,0 0 0,0 0 1,0 0-1,0 0 1,0 0-1,0 0 0,0 0 1,0 0-1,0 0 0,0 0 1,0 0-1,0 0 0,0 0 1,0 0-1,0 0 1,0 0-1,0 0 0,0 1 1,0-1-1,0 0 0,0 0 1,0 0-1,0 0 0,0 0 1,0 0-1,0 0 1,0 0-1,0 0 0,0 0 1,0 0-1,0 0 0,-1 0 1,2 2 156,-1 0 0,1 0-1,-1 1 1,0-1 0,0 0 0,0 0 0,0 0 0,0 4 0,-1 0 143,-1 147 2246,3 130-363,-1-245-1910,-1-30 5,1 0-1,0 0 1,0 0-1,1 0 1,0 0-1,3 15 1,-4-23-279,1 0 1,-1 0-1,0 1 1,0-1-1,0 0 0,0 0 1,0 0-1,0 0 1,0 0-1,0 1 1,1-1-1,-1 0 1,0 0-1,0 0 0,0 0 1,0 0-1,1 0 1,-1 0-1,0 0 1,0 1-1,0-1 1,0 0-1,1 0 0,-1 0 1,0 0-1,0 0 1,0 0-1,0 0 1,1 0-1,-1 0 1,0 0-1,0 0 0,0 0 1,1 0-1,-1 0 1,0 0-1,0 0 1,0-1-1,0 1 1,1 0-1,-1 0 0,0 0 1,0 0-1,0 0 1,0 0-1,1 0 1,-1-1-1,0 1 1,0 0-1,0 0 0,0 0 1,0 0-1,0 0 1,0-1-1,1 1 1,8-15 638,-1-5-563,-1 0 1,-1-1-1,0 0 0,3-36 1,1 5-81,23-85-254,-24 109 298,0 0 0,24-44 0,-17 49-37,-15 22-27,-1 0 1,1 1-1,-1-1 1,1 0-1,-1 1 1,1-1-1,0 1 1,0-1-1,-1 1 1,1-1-1,0 1 1,-1 0-1,1-1 1,0 1-1,0 0 1,0-1-1,0 1 0,-1 0 1,1 0-1,0 0 1,0 0-1,0 0 1,0 0-1,-1 0 1,1 0-1,0 0 1,0 0-1,0 1 1,0-1-1,-1 0 1,2 1-1,2 2 0,-1-1 0,0 1 0,0 0-1,0 0 1,0 1 0,-1-1-1,0 1 1,4 6 0,15 34 34,29 100 631,-5-14-284,-45-127-378,8 17 67,1 0 0,12 21 0,-8-14 348,-10-21-638,-1 0-1,1 0 1,1-1 0,3 7 0,-6-11-231,1 1-1,-1-1 1,0 0 0,0 0 0,1 0 0,-1 0 0,1 0 0,-1 0-1,1 0 1,-1 0 0,1 0 0,0-1 0,-1 1 0,1-1-1,0 1 1,0-1 0,-1 0 0,1 1 0,2-1 0,14 0-2589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6:35.8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5 3392,'6'-5'5068,"-15"11"-2963,3-3-1956,1 1 1,-1 0-1,1 0 1,-1 1-1,1-1 0,1 1 1,-1 0-1,1 0 1,-6 10-1,-2 4 232,-14 35 0,14-28-168,0-1-74,1 1 0,2 0-1,0 0 1,2 0 0,-6 46-1,12-66-13,1 1-1,0-1 0,1 0 1,-1 1-1,4 11 0,-4-17-64,1 1-1,-1 0 1,1-1 0,0 1-1,0-1 1,-1 1 0,1-1-1,0 0 1,0 1 0,0-1-1,1 0 1,0 2-1,-1-3-15,0 1-1,0-1 0,0 1 1,0-1-1,0 1 0,0-1 1,0 0-1,-1 0 0,1 1 1,0-1-1,1 0 0,-1 0 0,0 0 1,0 0-1,0 0 0,0 0 1,0-1-1,0 1 0,0 0 1,0 0-1,-1-1 0,2 1 0,3-3 29,0 0-1,0 1 0,0-2 0,0 1 0,-1 0 0,0-1 1,0 0-1,0 0 0,0 0 0,0-1 0,4-6 0,3-7 86,15-32 0,42-121 19,-68 170-177,0 1 0,0 0 0,0-1 0,0 1-1,0 0 1,0-1 0,0 1 0,0 0-1,0-1 1,1 1 0,-1 0 0,0-1-1,0 1 1,0 0 0,0-1 0,0 1-1,1 0 1,-1 0 0,0-1 0,0 1-1,1 0 1,-1 0 0,0 0 0,0-1 0,1 1-1,-1 0 1,0 0 0,1 0 0,-1 0-1,0-1 1,1 1 0,-1 0 0,0 0-1,0 0 1,1 0 0,-1 0 0,0 0-1,1 0 1,-1 0 0,0 0 0,1 0 0,-1 0-1,0 0 1,1 0 0,-1 0 0,0 1-1,1-1 1,-1 0 0,0 0 0,1 0-1,-1 0 1,0 0 0,0 1 0,1-1-1,-1 0 1,0 0 0,0 1 0,1-1 0,-1 0-1,0 0 1,0 1 0,0-1 0,1 0-1,-1 1 1,0-1 0,0 1 0,12 21-66,-5-5 166,1 0 0,0 0 0,2-1 0,0 0-1,0-1 1,2 0 0,0-1 0,0 0 0,2-1 0,-1 0 0,2-1 0,24 16-1,-29-21-299,18 9 1430,-26-15-1472,-1 0 0,1-1 1,0 1-1,-1-1 0,1 0 0,0 1 0,-1-1 0,1 0 0,0 0 0,0 0 0,0 0 0,-1-1 1,1 1-1,0 0 0,2-2 0,9-2-2130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3:12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 5632,'-4'16'1834,"5"-9"-1124,5 6 165,3 4 1221,7 20 0,-14-31-1682,0 0 0,0 0 0,-1 1 0,0-1 0,0 0-1,-1 1 1,0 10 0,0-10-114,-1 1-44,1-1 0,-1 1 0,-1 0 0,1-1 0,-5 12 0,5-18-235,1 1 0,-1-1 0,0 1 0,0 0 1,0-1-1,0 0 0,0 1 0,0-1 0,-1 0 0,1 1 0,0-1 0,-1 0 1,1 0-1,0 0 0,-1 0 0,0 0 0,1-1 0,-1 1 0,1 0 0,-1-1 1,0 1-1,0-1 0,1 1 0,-1-1 0,0 0 0,0 0 0,1 0 0,-1 0 1,0 0-1,-2-1 0,-11-2-900,0 0 0,1-1 1,-15-7-1,6-1-1307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3:13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76 6304,'-4'-3'712,"1"1"763,3 4 58,2 11-43,-11 291 2238,9-243-3225,1-30 525,-1-31-1004,0 0 0,0 0 0,0 0 0,0-1 0,0 1 0,1 0 0,-1 0 0,0 0 0,0 0 0,0 0 0,0-1 0,1 1 0,-1 0 0,0 0 0,0 0 0,0 0 0,1 0 0,-1 0 0,0 0 0,0 0 0,0 0 0,1 0 0,-1 0 0,0 0 0,0 0-1,0 0 1,1 0 0,-1 0 0,0 0 0,0 0 0,0 0 0,1 0 0,-1 0 0,0 0 0,0 1 0,0-1 0,1 0 0,-1 0 0,0 0 0,0 0 0,0 0 0,0 1 0,0-1 0,1 0 0,-1 0 0,0 0 0,0 0 0,0 1 0,0-1 0,0 0 0,0 0 0,0 0 0,0 1 0,0-1 0,0 0 0,1 0 0,-1 0 0,0 1 0,0-1 0,0 0 0,0 0 0,-1 0 0,1 1 0,0-1 0,0 0 0,0 0 0,0 0 0,0 1 0,0-1 0,10-12 339,0-5-172,-2-1 0,0 0 0,-1 0-1,8-33 1,-1 4-243,45-115-108,-53 143 46,1 1 0,1 0 0,1 0 1,0 1-1,15-20 0,-23 35 86,0 1 1,0 0-1,0 0 0,0-1 0,0 1 1,0 0-1,1 0 0,-1 0 0,0 0 0,1 1 1,-1-1-1,0 0 0,1 0 0,-1 1 1,1-1-1,2 0 0,-2 1 17,-1 1-1,0-1 1,0 0-1,0 1 1,1-1-1,-1 0 1,0 1 0,0 0-1,0-1 1,0 1-1,0 0 1,0-1-1,0 1 1,0 0-1,0 0 1,0 0 0,0 0-1,-1 0 1,1 0-1,0 0 1,-1 0-1,1 0 1,0 2-1,3 4 59,-1 0 0,0 1 0,0-1 0,-1 1 0,2 11 0,5 45 349,-6-34-252,38 231 725,-39-234-606,-2-22-314,0-1 0,0 0 0,0 0 0,1 1 1,0-1-1,0 0 0,0 0 0,0 1 1,3 3-1,0-4-483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3:13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0 7136,'0'0'2309,"0"8"176,1-6-2260,-1 1 0,0-1 0,0 1 0,0 0-1,0-1 1,0 1 0,0-1 0,-1 1 0,1-1-1,-1 1 1,0-1 0,0 1 0,0-1 0,-2 3-1,-3 11 740,4-7-655,-1 0 1,-1 0-1,1 0 0,-1-1 1,-1 0-1,-7 10 0,-4 6 37,10-15-254,0 0 1,-1 0 0,0 0-1,0-1 1,-11 9 0,15-15-902,-3 2-864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3:14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5888,'18'21'6028,"17"24"-4119,6 6-1078,27 39 837,-36-47-1027,-15-19-338,-1 0 0,-1 0 1,-1 2-1,-1-1 0,-1 2 0,12 41 0,-9-4 57,-2 0-1,-3 0 1,-3 1-1,-2 76 1,-5-122-279,0 1 0,-2 0 0,0-1 0,-1 0 0,-1 1 1,-1-1-1,-1 0 0,0-1 0,-1 0 0,-1 0 0,-1 0 0,-1-1 1,-12 17-1,-21 21-55,-79 78 0,-1-19-4324,78-78 405,9-6 1275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3:27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292 231 3328,'0'0'88,"1"0"0,-1 0 0,0-1 0,0 1 0,1 0 0,-1 0 0,0 0 0,0-1 0,0 1 0,1 0 0,-1 0 0,0-1 0,0 1 0,0 0 0,0 0 0,0-1 0,1 1 0,-1 0 0,0-1 0,-1-6 5853,-1 10-5787,-1-1 0,0 1 0,1 0 0,-1 0 0,1-1 0,0 1 0,-3 7 0,2-2-74,-1 1 0,0-1 0,-1 0 0,0 0 0,0-1 0,-9 12 0,3-5-72,-11 19 0,2 6 73,1 2-1,-14 50 1,15-41-99,-41 132 279,21-61 486,28-86 0,9-32-612,0-1 1,1 1-1,0-1 0,-1 1 0,1-1 0,0 1 1,0-1-1,1 1 0,-1-1 0,1 4 0,24-39 2068,-16 13-2123,0 1-1,-1-2 1,-2 1-1,6-24 1,2-7-14,117-332-109,-86 239 87,-15 43 120,-2-13 44,-28 114-211,0 0 0,0 0-1,0 0 1,0 0 0,0 0-1,0 0 1,0-1 0,0 1-1,0 0 1,0 0-1,0 0 1,0 0 0,0 0-1,0 0 1,0 0 0,1 0-1,-1 0 1,0 0 0,0 0-1,0 0 1,0 0 0,0 0-1,0 0 1,0-1-1,0 1 1,0 0 0,0 0-1,0 0 1,0 0 0,0 0-1,0 0 1,1 0 0,-1 0-1,0 0 1,0 0-1,0 0 1,0 0 0,0 0-1,0 0 1,0 0 0,0 0-1,0 0 1,0 0 0,0 0-1,0 0 1,1 0 0,-1 0-1,0 0 1,0 1-1,0-1 1,0 0 0,4 4-96,2 7 4,21 65-41,62 170 310,-42-106-329,1 4 470,33 36 143,-66-151-342,28 47 632,-37-63-408,-13-24-3784,5 7 2112,0-1-1,1 0 1,-1 0-1,1 0 0,0-1 1,1 1-1,-1-6 0,4-13-1813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3:28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14 3072,'-26'-13'6509,"40"18"-3584,-2-2-2364,0 0 0,0-1 0,0-1 0,0 0-1,0 0 1,24-3 0,0 1-428,31-3-266,-26 0 21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4:05.7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210 786 1824,'4'-6'394,"3"-6"72,-4 0 3565,0 2-1514,-3 7-1646,-5 6-505,-28 25 391,-53 102 64,42-58-500,37-61-269,-6 8 116,-11 23 0,21-37-129,1-1-1,0 1 0,0 0 1,1 0-1,-1 0 1,1 0-1,0 0 0,1 0 1,-1 0-1,1 10 0,0-14 15,0 1-1,0 0 0,1 0 0,-1 0 1,1 0-1,-1-1 0,1 1 0,-1 0 1,1-1-1,0 1 0,0 0 0,0-1 1,0 1-1,0-1 0,0 1 0,0-1 1,1 1-1,-1-1 0,0 0 0,1 0 1,-1 0-1,1 0 0,-1 0 1,1 0-1,0 0 0,-1 0 0,1-1 1,0 1-1,0-1 0,0 1 0,-1-1 1,1 1-1,0-1 0,0 0 0,0 0 1,3 0-1,-1-1 24,0 0 0,1 0 1,-1 0-1,0 0 0,0 0 0,1-1 1,-1 0-1,0 0 0,0 0 0,-1 0 1,1-1-1,0 1 0,-1-1 0,5-5 0,-2 1-33,-1 1-1,0-1 0,-1-1 0,1 1 0,5-16 0,13-45 113,-15 43-109,36-128 137,-21 69-611,-21 69 241,-5 63-184,0 51 283,4-85 123,0 0 0,1 1-1,1-1 1,0 0 0,1 0-1,1 0 1,8 18 0,-11-27-3,1 0-1,1 1 1,-1-1 0,1 0 0,0-1-1,0 1 1,0-1 0,1 1-1,-1-1 1,1-1 0,0 1 0,0-1-1,1 0 1,-1 0 0,1 0 0,-1-1-1,1 1 1,0-2 0,0 1-1,6 1 1,-1-2 62,0 0-1,0-1 1,0-1 0,0 1-1,0-2 1,0 1 0,0-2-1,18-5 1,-17 3-55,-1 0 1,0 0 0,0-1-1,-1-1 1,0 0-1,0 0 1,0-1-1,-1 0 1,0 0 0,-1-1-1,0-1 1,11-15-1,6-14 105,40-79-1,-63 114-134,23-52-4,-3 0-1,-2-1 1,-2-1-1,-3-1 1,12-100-1,-20 30-100,-7 126 87,0 0-13,1 1 1,-1 0-1,-1 0 1,1 0-1,0 0 1,0 0 0,-1 0-1,1 0 1,-1 0-1,-1-3 1,-4 20-411,-51 328-60,49-267 564,4 1-1,8 116 0,-3-182 54,0 1 0,1-1-1,0 0 1,1-1 0,1 1-1,-1 0 1,7 11 0,-10-22-96,0 1-1,1 0 1,-1-1 0,1 1 0,-1 0-1,1-1 1,-1 1 0,1-1 0,-1 1 0,1-1-1,-1 1 1,1-1 0,0 1 0,-1-1 0,1 1-1,1 0 1,-1-1-15,-1 0 0,1 0 0,-1 0 1,0 0-1,1 0 0,-1-1 0,1 1 0,-1 0 0,1 0 0,-1 0 1,1 0-1,-1 0 0,0-1 0,1 1 0,-1 0 0,0 0 0,1-1 0,-1 1 1,1 0-1,-1-1 0,2-1 34,0-1 1,0 1-1,-1-1 1,1 1-1,-1-1 1,2-3-1,7-23 164,13-56 0,-17 59-269,0 0 1,2 1-1,14-33 0,-21 57 43,-1 0-1,0 0 1,1 1-1,-1-1 0,1 0 1,-1 0-1,1 0 1,0 1-1,-1-1 0,1 0 1,0 0-1,-1 1 1,1-1-1,0 1 1,0-1-1,0 1 0,0-1 1,1 0-1,-1 1 3,-1 0 0,1 0-1,0 0 1,-1 0 0,1 0-1,0 0 1,-1 1 0,1-1-1,0 0 1,-1 0 0,1 1 0,0-1-1,-1 0 1,1 1 0,-1-1-1,1 0 1,-1 1 0,1-1-1,-1 1 1,1 0 0,3 4-45,0 0 0,-1 0 0,0 1 0,4 9 0,-5-11 56,6 13-5,1-1 0,0 1 0,1-2 0,1 1 0,14 15 0,-19-25 16,0 0 0,0 0 0,1-1 0,-1 0-1,1 0 1,0-1 0,1 0 0,-1 0 0,1 0 0,-1-1 0,1 0-1,0-1 1,1 0 0,7 1 0,-10-2 25,1-1-1,-1 0 1,0 0-1,1-1 1,-1 0-1,0 0 1,0-1-1,0 0 1,0 0-1,0 0 1,0 0-1,-1-1 1,1 0-1,-1 0 1,1-1 0,-1 0-1,5-5 1,9-7 46,-2-2 0,31-38 1,-44 50-63,68-96 34,11-13 145,-81 112-223,14-13-222,-15 16 234,-1 0 0,1-1 0,-1 1 1,1 0-1,-1 0 0,1-1 0,-1 1 0,1 0 0,-1 0 0,1 0 0,-1 0 0,1 0 1,0 0-1,-1 0 0,1 0 0,-1 0 0,1 0 0,0 0 0,-1 0 0,1 0 0,-1 0 1,1 0-1,-1 1 0,1-1 0,-1 0 0,1 0 0,-1 1 0,1-1 0,-1 0 0,1 1 1,-1-1-1,1 0 0,-1 1 0,0-1 0,1 2 0,1 0 6,-1 0 1,0 0-1,0 1 0,0-1 1,0 1-1,0-1 1,0 1-1,-1-1 0,1 1 1,-1-1-1,0 5 0,-1 32 9,1-27-25,-6 48 90,-2 0 1,-25 94-1,32-150-25,-1 0 0,1 0-1,-1 0 1,0 0 0,0 0-1,0 0 1,-3 4 0,4-7-27,0 0 0,1 0 1,-1 0-1,0-1 0,1 1 1,-1 0-1,0-1 0,0 1 1,0 0-1,0-1 0,0 1 1,0-1-1,0 1 0,0-1 1,0 0-1,0 1 0,0-1 1,0 0-1,0 0 0,0 0 1,0 0-1,0 0 0,0 0 1,0 0-1,0 0 0,0 0 1,0 0-1,0-1 0,0 1 1,0 0-1,0-1 0,0 1 1,0-1-1,0 1 0,-1-1 1,-8-7 3,1 0 0,0 0 0,0 0 0,1-1 0,-13-18 0,-13-14-181,31 39 21,2 4 119,4 5 25,5 2-12,1 1 0,0-1 1,1 0-1,0-1 0,0-1 0,0 1 1,1-1-1,1-1 0,14 6 1,-18-8 13,1-1 0,-1 0 0,1-1 0,0 1 0,0-2 0,0 0 0,0 0 0,0 0 0,0-1 0,1 0 0,-1-1 1,0 0-1,16-4 0,-4-4 17,-1 0 0,0-1 0,0-1 0,23-16 1,-33 20-38,116-84 110,-111 78-94,0 0 0,-1-1 0,-1-1 0,0 0 0,18-29 0,-30 42 2,0 0-1,-1 0 1,1 0-1,0 0 1,-1 0 0,1 0-1,-1 0 1,0 0-1,1 0 1,-1 0 0,0 0-1,0 0 1,-1 0-1,1 0 1,-1-2 0,1 4-9,0-1 0,0 0-1,0 0 1,-1 1 0,1-1 0,0 0 0,-1 1 0,1-1 0,0 1 0,-1-1 0,1 0 0,-1 1 0,1-1 0,-1 1 0,0-1 0,1 1 0,-1 0-1,1-1 1,-1 1 0,0-1 0,1 1 0,-1 0 0,0 0 0,1-1 0,-1 1 0,0 0 0,1 0 0,-1 0 0,0 0 0,0 0 0,1 0-1,-1 0 1,0 0 0,0 0 0,1 0 0,-1 0 0,0 0 0,1 1 0,-1-1 0,0 0 0,0 1 0,-5 2-16,0-1 0,0 1 0,1 1 1,-1-1-1,1 1 0,0 0 0,0 0 1,1 1-1,-1-1 0,1 1 0,-5 7 0,2-3 7,2 1 0,-1-1 0,1 1 0,1 0 0,-6 18 0,7-20 37,1 0 0,1 0 0,0 1 0,0-1 0,0 0 0,1 0 0,0 1 0,1-1 0,0 0 0,0 0 0,1 0 0,0 0 0,0 0 0,1 0 0,0 0 0,1-1 0,-1 1 1,1-1-1,1 0 0,-1 0 0,1-1 0,0 1 0,1-1 0,0 0 0,0 0 0,0-1 0,0 0 0,1 0 0,14 7 0,-18-10 3,0 0 1,0 0-1,1-1 0,-1 1 1,1-1-1,-1 0 0,1 0 1,0-1-1,-1 1 0,1-1 1,0 1-1,0-1 0,-1 0 1,1 0-1,0-1 0,-1 1 1,1-1-1,0 0 0,-1 0 1,1 0-1,-1-1 0,1 1 1,-1-1-1,0 0 0,0 1 1,1-1-1,3-4 0,-1-1 11,0 0 0,0-1 0,-1 0 0,0 0 0,-1 0 0,1-1 0,-2 0 0,1 1 0,4-19 0,-2-2-29,5-55 0,-10 77-34,0 0-1,-1-1 1,0 1 0,-1 0 0,-1-11 0,1 16 26,1 0 1,-1-1 0,0 1-1,0 0 1,0 0-1,0-1 1,-1 1 0,1 0-1,0 0 1,-1 0-1,0 0 1,1 1 0,-1-1-1,0 0 1,0 1 0,0-1-1,0 1 1,0 0-1,-3-2 1,5 3-6,-1 0 0,1 0 0,-1-1 0,0 1-1,1 0 1,-1 0 0,0 0 0,1 0 0,-1 0 0,1 0 0,-1 0 0,0 0 0,1 0 0,-1 0-1,0 1 1,-5-1 40,7-1-25,0 1 1,0-1-1,0 0 0,0 1 1,0-1-1,0 1 0,-1-1 1,1 1-1,1 0 0,-1-1 1,1 1-1,20-2-30,0-1 1,0-1-1,0-1 0,25-9 0,-25 7-46,-15 5 73,-1 1-1,1-1 0,-1 1 0,1 1 0,-1-1 0,1 1 1,12 1-1,-15 0-26,0 0 0,0 0 0,0 0 0,0 0 0,-1 1 0,1-1 1,0 1-1,-1 0 0,0 0 0,1 0 0,-1 1 0,0-1 0,0 1 0,4 4 0,-3-3 12,0 1 0,-1 0-1,1 0 1,-1 0 0,0 0-1,0 1 1,-1-1 0,0 1-1,0 0 1,0-1 0,1 11-1,2 17 6,8 41 55,-11-65-20,0 0 0,1 0 1,1-1-1,0 1 1,9 15-1,-11-22-21,-1 1 1,1-1-1,0 0 0,0 0 0,0 0 1,0 0-1,0 0 0,0 0 1,1-1-1,-1 1 0,1-1 1,-1 1-1,1-1 0,-1 0 0,6 1 1,-4-1-2,0 0 1,0-1 0,-1 0 0,1 0-1,0 0 1,0-1 0,0 1-1,0-1 1,0 0 0,4-1 0,5-3 50,0-1 1,0-1-1,-1 0 1,0 0-1,13-11 1,-7 3-16,-1 0 0,0-1 0,-1 0 0,26-37 0,41-81 108,-56 79-159,-2 0 0,-3-1 0,-3-2 0,-2 0 0,-2-1 0,7-64 0,-21 118-86,-1 0 1,1 0-1,-1 0 0,0 0 1,-2-10-1,2 15 90,0 0 0,0 0 0,0 0 0,0 0 0,0 0 0,1 0 0,-1 0 0,0 0 0,0 0 0,0-1 0,0 1 0,0 0 0,0 0 0,-1 0 0,1 0 1,0 0-1,0 0 0,0 0 0,0 0 0,0 0 0,0 0 0,0 0 0,0-1 0,0 1 0,0 0 0,0 0 0,0 0 0,0 0 0,0 0 0,0 0 0,0 0 0,0 0 0,0 0 0,0 0 0,-1 0 0,1 0 0,0 0 0,0 0 0,0 0 0,0 0 0,0 0 0,0 0 0,0 0 0,0 0 0,0 0 0,0 0 0,0 0 0,-1 0 0,1 0 0,0 0 0,0 0 0,0 0 0,0 0 0,0 0 0,0 0 0,-3 6-78,-3 14-47,5-18 99,-51 231-516,16-50 624,31-148-108,-16 155 51,16-131 139,5 70 1,1-123-101,-1 0 0,1 0 1,0-1-1,3 9 0,-4-13-42,1 0 0,-1 0 1,1 0-1,-1 0 0,1 0 0,-1 0 0,1 0 1,0-1-1,-1 1 0,1 0 0,0 0 0,0 0 1,1 0-1,-2-1-3,1 1-1,0-1 1,-1 0 0,1 0 0,-1 0-1,1 0 1,0 0 0,-1 0 0,1 0-1,0 0 1,-1 0 0,1 0 0,0 0 0,-1 0-1,1 0 1,-1 0 0,1-1 0,0 1-1,-1 0 1,1 0 0,-1-1 0,1 1-1,-1 0 1,2-2 0,1 0 29,0-1 1,1-1-1,-1 1 0,-1 0 1,1-1-1,0 1 1,-1-1-1,0 0 0,0 0 1,3-6-1,14-47 36,-16 44-66,69-236-283,-71 245 229,0 0 0,0 1 0,1-1 0,-1 0 0,1 1 0,3-4 0,1 20-373,0-2 414,1-1 1,0 0-1,0 0 1,1-1-1,0 0 0,0 0 1,1-1-1,0 0 0,1 0 1,0-1-1,0 0 1,0-1-1,1 0 0,0-1 1,0 0-1,1-1 1,12 3-1,-15-4 21,1-1-1,-1 0 1,1-1 0,-1 0-1,1 0 1,0-1 0,0 0-1,-1-1 1,1 0-1,-1-1 1,1 0 0,-1 0-1,1-1 1,-1-1 0,0 1-1,0-1 1,-1-1 0,1 1-1,-1-2 1,0 1 0,14-13-1,-10 6 44,-1 0 0,19-26 1,-26 33-84,-1 0 0,0-1 0,0 1 0,-1-1 0,1 0 0,-1 0 0,0 0 1,-1 0-1,1 0 0,-1 0 0,0-7 0,-1 11 5,0 1 0,0 0 1,0 0-1,0 0 0,0-1 0,0 1 1,0 0-1,-1 0 0,1 0 0,0 0 0,-1-1 1,1 1-1,-1 0 0,1 0 0,-1 0 0,0 0 1,0 0-1,1 0 0,-1 0 0,0 1 1,0-1-1,0 0 0,0 0 0,-1 0 0,0 0-4,0 0 0,0 0 0,0 1 0,0-1 0,-1 1 0,1 0 0,0 0 0,0 0 0,0 0 0,0 0 0,-1 0 0,-2 1 0,-4 1 2,1 0 1,-1 1 0,1 0 0,-1 1 0,-9 5-1,11-4 11,1-1-1,-1 2 1,1-1 0,0 1-1,1 0 1,-1 0-1,1 1 1,0-1 0,1 1-1,-7 14 1,8-17 1,1 0 1,0 1 0,0-1 0,0 1 0,1-1-1,-1 1 1,1 0 0,0-1 0,1 1 0,-1 0-1,1 0 1,0 0 0,0-1 0,0 1 0,1 0-1,0 0 1,0 0 0,0-1 0,0 1 0,1 0-1,0-1 1,0 0 0,0 1 0,0-1 0,6 8-1,-1-4 50,1-1-1,0 0 0,0 0 0,1 0 1,0-1-1,0 0 0,18 8 0,-19-10-27,1-1 1,0 0-1,0 0 0,0 0 0,1-1 0,-1 0 0,0-1 0,1 0 1,9-1-1,-9-1-2,1-1 0,-1 0 0,0 0-1,0-1 1,14-6 0,46-26 42,-30 15-59,282-133 376,-318 151-392,0 0 0,1 0 0,-1-1 0,0 1 0,-1-1 0,1 0 0,6-6 0,-7 2-62,-6 6 14,-19 10-40,-8 6 73,1 2-1,1 1 0,1 2 1,-30 27-1,45-36 25,1 0 1,0 1 0,0 1-1,1 0 1,1 0-1,0 1 1,1 0-1,0 0 1,2 1-1,-11 30 1,15-38 10,1-1 1,0 0-1,0 1 0,1-1 0,-1 0 1,1 1-1,1-1 0,-1 0 0,1 1 1,0-1-1,1 0 0,-1 0 1,1 1-1,1-1 0,-1-1 0,4 7 1,-5-10 3,0 0 0,0 0 0,1-1 0,-1 1 0,1 0 0,-1-1 0,1 1 0,0-1 0,0 0 0,-1 1 0,1-1 0,0 0 0,0 0 0,0 0 0,0 0 0,0-1 0,1 1 0,-1 0 0,0-1 0,0 0 0,0 1 0,1-1 0,-1 0 0,0 0 0,0 0 0,0-1 0,1 1 0,3-1 1,1-1 27,0 0 1,0 0 0,-1-1 0,1 0-1,-1 0 1,1 0 0,-1-1 0,7-6 0,9-9-1,-2-2 0,0 0 1,-1-2-1,21-32 1,-12 13-17,-1-1 0,-2-1 0,-2-1 1,-2-1-1,26-87 0,39-280-123,-84 397 49,0-1 0,-1 0 0,-1-24 0,0 36 34,0 4-1,0-1 0,0 1 1,0-1-1,0 0 0,0 1 0,0-1 0,-1 1 0,1-1 1,0 1-1,-1-1 0,1 1 0,-1-1 0,0 1 0,1 0 1,-1-1-1,0 1 0,0 0 0,0 0 0,0-1 0,0 1 0,-2-2 1,2 3 11,1 0 1,0-1-1,-1 1 1,1 0 0,-1 0-1,1 0 1,0-1-1,-1 1 1,1 0 0,-1 0-1,1 0 1,0 0-1,-1 0 1,1 0 0,-1 0-1,1 0 1,-1 0-1,1 0 1,0 0 0,-1 0-1,1 0 1,-1 0-1,1 0 1,-1 1 0,1-1-1,0 0 1,-1 0-1,1 0 1,-1 1 0,-4 4-42,0 0 1,0 0-1,0 1 1,0 0 0,1 0-1,0 0 1,0 0-1,-3 9 1,-24 51-174,-25 82-1,47-118 231,1 1-1,1-1 0,2 1 0,1 1 1,1-1-1,2 1 0,1-1 1,6 49-1,1-40 74,1 0 0,2 0 1,2-1-1,1-1 0,2 0 1,23 41-1,-32-68-45,-1-1-1,2-1 1,-1 1 0,1-1-1,1 0 1,0-1 0,14 13-1,-19-18-219,0-1-1,1 1 1,0-1-1,0 0 1,-1 0-1,1 0 1,0-1-1,1 1 0,-1-1 1,0 0-1,0 0 1,0-1-1,1 1 1,-1-1-1,0 0 1,1 0-1,-1 0 0,0 0 1,1-1-1,-1 0 1,0 0-1,0 0 1,8-4-1,-5 2-968,0-1 0,-1-1 0,1 1 0,6-7 0,29-25-2874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4:09.2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68 1174 2656,'-4'1'284,"0"1"0,1-1 0,-1 1 0,1 0 0,-1 0 0,1 0 0,0 1 0,0-1 0,0 1 0,0 0-1,0-1 1,-3 5 0,-11 11 2078,17-18-2307,0 0 0,0 0 0,0 0 0,0 0 0,0-1 1,0 1-1,0 0 0,0 0 0,0 0 0,0 0 0,0 0 0,0 0 0,0 0 0,0 0 0,0-1 0,0 1 0,0 0 1,0 0-1,0 0 0,0 0 0,0 0 0,0 0 0,0 0 0,0 0 0,-1 0 0,1-1 0,0 1 0,0 0 0,0 0 0,0 0 1,0 0-1,0 0 0,0 0 0,0 0 0,0 0 0,0 0 0,0 0 0,-1 0 0,1 0 0,0 0 0,0 0 0,0 0 1,0 0-1,0 0 0,0 0 0,0 0 0,0 0 0,-1 0 0,1 0 0,0 0 0,0 0 0,0 0 0,0 0 0,0 0 0,0 0 1,0 0-1,0 0 0,-1 0 0,1 0 0,0 0 0,0 0 0,0 0 0,0 0 0,0 0 0,0 0 0,0 0 0,3-16 1278,10-27-1027,-11 39-30,6-23-84,48-125 278,-46 128-399,2 1 1,0 0-1,1 1 0,20-25 1,-13 24 73,0 1 1,2 0 0,1 2-1,0 0 1,1 2-1,1 1 1,1 0 0,1 2-1,36-15 1,-59 28-156,1 0 1,0 0-1,0 1 1,0 0-1,0 0 0,0 0 1,9 0-1,-13 1 12,1 0-1,-1 0 1,0 0-1,1 1 1,-1-1-1,1 0 1,-1 1 0,1-1-1,-1 1 1,0 0-1,1-1 1,-1 1-1,0 0 1,0 0-1,0 0 1,1 0-1,-1 0 1,0 0-1,0 0 1,0 0-1,0 0 1,-1 0 0,1 1-1,0-1 1,-1 0-1,1 1 1,0-1-1,0 3 1,0 2-1,0 0 0,0-1 0,0 1 0,-1 0 0,0 0-1,0-1 1,-2 12 0,1-1-24,-38 219-35,19-138 436,19-88-230,-1-1 0,2 0 1,-1 1-1,1 10 0,0-18-133,0-1 1,1 1-1,-1-1 0,0 1 1,0-1-1,0 0 0,0 1 1,0-1-1,0 1 0,1-1 1,-1 1-1,0-1 0,0 0 1,1 1-1,-1-1 0,0 1 1,1-1-1,-1 0 0,0 1 1,1-1-1,-1 0 0,1 0 1,-1 1-1,0-1 0,1 0 1,-1 0-1,1 0 0,-1 1 1,1-1-1,-1 0 0,1 0 1,-1 0-1,1 0 0,-1 0 1,1 0-1,-1 0 0,1 0 1,-1 0-1,0 0 0,1 0 0,-1 0 1,1 0-1,-1-1 0,1 1 1,2-1 22,-1 0 0,1 0 1,0 0-1,-1 0 0,0-1 1,1 1-1,-1-1 0,2-1 1,8-10 56,-1 0 0,-1-1 0,0 0 0,0 0 0,7-17 0,-1 3-31,114-166-32,-117 177-204,1 1 0,25-24-1,-38 39 158,-1 1 0,1-1-1,0 0 1,-1 1 0,1-1-1,0 1 1,-1 0 0,1-1 0,0 1-1,-1-1 1,1 1 0,0 0 0,0 0-1,1-1 1,-2 1 8,0 0 1,0 0-1,1 0 0,-1 0 1,0 1-1,0-1 1,1 0-1,-1 0 0,0 0 1,0 0-1,1 0 0,-1 1 1,0-1-1,0 0 0,0 0 1,1 0-1,-1 0 1,0 1-1,0-1 0,0 0 1,0 0-1,1 1 0,-1-1 1,0 0-1,0 0 0,0 1 1,0-1-1,1 4-28,-1-1 0,1 1 0,-1 0 0,0-1-1,0 5 1,-1-1 21,1 252 206,1-249-160,-1-1 1,1 1-1,1-1 0,-1 1 0,2-1 0,5 17 1,-7-23-4,0 0 1,0 0 0,1 0 0,-1 0 0,1-1-1,0 1 1,0 0 0,0-1 0,0 1 0,0-1-1,1 0 1,-1 0 0,1 0 0,-1 0 0,1 0-1,0 0 1,-1-1 0,1 0 0,0 1 0,0-1 0,0 0-1,0 0 1,0 0 0,5 0 0,-1-1 27,0 0 1,-1-1-1,1 0 0,0 0 1,-1 0-1,1-1 1,-1 0-1,1 0 1,-1-1-1,0 1 0,0-1 1,7-5-1,2-2-39,0-1-1,0-1 0,14-16 1,6-8 3,-3-3 0,51-75 1,-71 95 39,0-1 0,-1 0 1,-1-1-1,0 0 0,10-37 1,-19 55-80,-1 0-1,1 0 1,0 0 0,-1 0 0,0 0 0,0 0 0,0 0-1,0 0 1,0 0 0,-1 0 0,0 0 0,-1-6 0,1 8 10,1 0 1,-1 0-1,0 0 1,0-1-1,0 1 1,0 0-1,0 0 1,0 0-1,0 0 1,0 1-1,0-1 1,-1 0-1,1 0 1,0 1-1,-1-1 1,1 1-1,0-1 1,-1 1-1,1-1 1,-1 1-1,1 0 1,0 0-1,-1 0 1,1 0-1,-1 0 1,1 0-1,-1 0 1,-1 1-1,-4-1-38,0 1 0,0 1-1,0-1 1,0 1 0,0 1-1,0-1 1,1 1 0,-1 0 0,1 1-1,0 0 1,0 0 0,0 0-1,-6 6 1,5-3 43,0 0 0,0 1 1,1 0-1,0 0 0,1 0 0,0 1 0,0 0 1,1 0-1,-4 10 0,4-8 30,1 0-1,0 1 1,1-1-1,0 1 1,1 0 0,0 0-1,1 18 1,1-21-20,0 0-1,0 0 1,1 0 0,1 0 0,-1-1-1,1 1 1,1-1 0,-1 0 0,2 0-1,5 9 1,-3-7 39,2 0 0,-1 0 0,1-1 0,1 0 0,0 0 0,0-1-1,18 11 1,-21-15 2,1 0-1,-1 0 0,1-1 0,0 0 1,0 0-1,0-1 0,0 0 0,0 0 0,0-1 1,1 0-1,-1 0 0,15-2 0,-17 0-21,0-1-1,0 1 0,1-2 1,-1 1-1,-1 0 0,1-1 1,0 0-1,-1-1 0,1 1 1,-1-1-1,0 0 0,0-1 1,-1 1-1,1-1 0,5-8 1,6-8-15,-1-2 1,17-33-1,-17 29-56,67-105 200,-61 100-129,-4 2-28,-13 22-162,0 0 1,1 0 0,8-9-1,-16 22 121,-1 1-1,1 0 0,1 0 1,-1 0-1,1 0 0,0 0 0,1 1 1,-2 7-1,3-14 43,-28 161 42,25-132 28,1-1-1,1 1 0,6 49 0,-4-73-14,0 1-1,0 0 0,0-1 1,4 9-1,-5-13-34,1 0-1,-1 0 1,0 0 0,1 0-1,-1 0 1,1-1 0,0 1-1,-1 0 1,1 0 0,-1-1-1,1 1 1,0 0 0,0-1-1,-1 1 1,1-1 0,0 1-1,0-1 1,0 1 0,0-1-1,-1 1 1,1-1 0,0 0-1,0 1 1,0-1 0,0 0-1,0 0 1,0 0 0,0 0-1,0 0 1,0 0 0,0 0-1,0 0 1,0 0 0,0-1-1,1 1 1,2-2 37,0 0 0,0 0 0,-1 0 0,1 0 0,0-1 0,-1 1 0,0-1 0,4-4 0,24-28 47,-23 26-113,100-127 162,-2 1-202,-101 129-8,-1 1 1,1-2 0,3-6-1,-5 9-185,-4 9 138,-3 9 16,-7 18 55,1 0-1,2 1 1,1 0 0,1 1 0,2 0-1,0 41 1,4-66 71,0-1 0,1 1-1,0-1 1,0 1 0,1-1 0,0 0-1,0 0 1,5 11 0,-6-17-18,0 0 1,1 0 0,-1 0-1,0 0 1,1 0-1,-1 0 1,1 0-1,0-1 1,-1 1-1,1 0 1,0-1-1,0 0 1,0 1 0,0-1-1,0 0 1,0 0-1,1 0 1,-1 0-1,0-1 1,1 1-1,-1-1 1,0 1-1,1-1 1,-1 0 0,0 0-1,1 0 1,-1 0-1,0 0 1,1 0-1,-1-1 1,1 1-1,2-2 1,0 0-4,0 0 0,0 0 0,-1 0-1,1-1 1,-1 0 0,0 0 0,1 0 0,-1 0 0,-1-1-1,1 0 1,0 0 0,3-5 0,4-6 26,-1 1-1,9-21 1,119-269 146,-101 214-62,81-184-147,-99 230-42,110-222 9,-126 261 50,0 0-35,1-1-1,-1 0 1,-1 0-1,1 0 1,2-8 0,-5 13 23,0 0-1,0 0 1,1 0 0,-1 0 0,0 0 0,0 1 0,0-1 0,0 0 0,0 0 0,0 0 0,0 0 0,-1 0 0,1 0-1,0 1 1,-1-2 0,1 1 5,-1 1 1,1 0-1,-1 0 0,1 0 0,0 0 1,-1-1-1,1 1 0,-1 0 0,1 0 0,-1 0 1,1 0-1,-1 0 0,1 0 0,-1 0 0,1 0 1,-1 1-1,1-1 0,-1 0 0,1 0 1,-1 0-1,1 0 0,-1 1 0,1-1 0,0 0 1,-1 0-1,1 1 0,-1-1 0,1 0 0,0 1 1,-1-1-1,1 0 0,-1 1 0,-5 5-29,-1 0-1,1 0 0,0 0 0,1 1 1,-1 0-1,1 0 0,1 0 0,-5 10 1,-29 72-111,27-62 98,-23 64-37,-39 157 1,62-199 76,3-1 0,2 2 0,2-1 0,3 0 0,4 61 1,-1-95 52,0 0 1,4 14 0,-4-24-17,-1 0 0,1 0 1,0 0-1,1 0 1,-1-1-1,1 1 0,0-1 1,6 8-1,-7-11-1,-1 1 0,1-1 0,0 1 0,0-1 0,0 0 0,0 1 0,0-1 0,0 0 0,0-1 0,0 1 0,0 0 0,1-1 0,-1 1 0,0-1 0,1 1 0,-1-1 0,0 0 0,0 0 0,1 0 0,-1-1 0,0 1 0,1 0 0,-1-1 0,3-1 1,4-1 58,0 0 0,0-1 0,0 0 0,11-9 1,28-20-30,-2-2 0,-2-2 1,68-74-1,-103 103-109,-1-1 0,0-1 0,0 0 0,-1 0 0,9-18 0,-14 23-218,-5 10 146,2-3 116,0 0 0,0 1 0,0-1 0,0 0 0,1 1 1,-2 4-1,5 36-98,14 70 1,-14-96 226,0 3-101,1 0 0,2-1 0,0 1 0,14 30 0,-18-48-1,-1 1 0,0 0-1,1-1 1,-1 1 0,1-1 0,0 0-1,0 1 1,0-1 0,0 0-1,0 0 1,0 0 0,1-1-1,-1 1 1,1 0 0,-1-1 0,1 0-1,0 1 1,-1-1 0,1 0-1,0-1 1,0 1 0,0 0-1,0-1 1,-1 1 0,1-1 0,0 0-1,0 0 1,0 0 0,0-1-1,0 1 1,0-1 0,0 1 0,0-1-1,-1 0 1,1 0 0,5-3-1,9-5 37,-1 0-1,0-2 1,-1 0-1,0 0 1,14-15-1,10-8 5,163-137 30,-195 164-118,7-4-113,16-18 0,-28 24-8,-5 5 48,-6 3 78,2 2 1,0 1 0,1 0 0,0 0 0,0 1 0,1 0 0,0 0 0,-9 15 1,7-9 27,0 1 1,1 1 0,-7 24 0,10-29 19,1 1 1,1-1-1,0 0 0,0 1 1,1-1-1,1 1 1,1 13-1,-1-18-14,1 1-1,-1 0 1,1-1-1,0 1 1,0-1-1,1 0 1,0 1-1,0-1 1,1-1-1,-1 1 1,1 0-1,6 5 1,-8-9 16,0 0 0,1 0 0,0 0 0,-1 0 0,1 0 0,0-1 0,0 1 0,0-1 0,0 0 0,0 0 0,0 0 0,0 0 0,1-1 0,-1 1 0,0-1 0,0 0 0,1 0 0,-1 0 0,0 0 0,0 0 0,1-1 0,-1 1 0,0-1 0,0 0 0,0 0 0,0 0 0,0-1 0,0 1 0,0-1 0,0 1 0,-1-1 0,1 0 0,0 0 0,3-4 0,2-3-6,-1 0 0,0 0 0,0-1 1,-1 0-1,9-18 0,-6 8-18,-1-1 1,6-23-1,-12 36-1,0 0 0,-1 0 0,0-1 0,0 1 0,-1-1 0,0 1 0,0 0 0,-1-1 0,0 1 0,0 0 0,-5-15 0,4 18-11,0 1 1,0 0-1,0 0 0,0 0 0,-1 0 0,0 0 0,1 0 0,-1 1 0,-1-1 1,1 1-1,0 0 0,-1 0 0,0 0 0,0 0 0,0 1 0,0-1 1,0 1-1,0 0 0,0 1 0,-1-1 0,1 1 0,-7-2 0,-2 1 4,0 0 1,-15-1-1,28 3 10,0 0 1,0 0 0,0 1 0,0-1-1,0 0 1,0 0 0,0 0 0,0 0-1,0 0 1,0 0 0,0 0 0,0 0 0,0 0-1,0 0 1,0 0 0,0 1 0,0-1-1,0 0 1,0 0 0,0 0 0,0 0-1,0 0 1,0 0 0,0 0 0,0 0-1,0 0 1,0 0 0,0 0 0,0 1-1,0-1 1,0 0 0,0 0 0,0 0 0,0 0-1,0 0 1,0 0 0,0 0 0,10 3 75,85 5 115,-25 0-198,-70-8 6,12 0-60,1 2 0,-1-1 0,19 6 0,-28-6 40,0 0 0,0 0 0,0 0 0,0 0 0,0 1 0,-1-1 0,1 1 0,0 0 0,-1 0 0,1 0 0,-1 0 0,0 0 0,0 1 0,0-1 0,0 1 0,0-1 0,0 1 0,-1 0 0,2 4 0,1 2 11,-2 0 0,0 1 0,0 0 0,-1-1 0,0 1 0,0 0 0,-2 18 0,-14 70 8,5-40 186,7-46-144,1 0 230,3-11-127,2-7-40,16-26-57,1 0 0,40-49-1,-44 63-29,1 1 0,1 0-1,0 1 1,1 2 0,28-18-1,-43 29-71,0 1-1,1-1 0,0 1 0,7-2 1,-11 4 43,-1 0 1,1-1 0,0 1 0,0 0 0,0 0 0,0 0 0,0-1-1,0 1 1,0 0 0,0 0 0,0 1 0,0-1 0,0 0-1,0 0 1,0 0 0,-1 1 0,1-1 0,0 0 0,0 1 0,0-1-1,0 1 1,-1-1 0,1 1 0,0-1 0,0 1 0,-1 0-1,1-1 1,0 1 0,0 1 0,1 1 4,-1 1 1,0-1 0,-1 0-1,1 1 1,0-1-1,-1 1 1,0 4-1,1 0 16,2 97 19,-4-70 9,2-1 0,10 57 0,-8-76-88,-2-7 134,0-1 1,0 0 0,1 0 0,0 0-1,1-1 1,0 1 0,7 12 0,-10-18-975,14-16-6735,-4-9 2623,3 0 1654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4:09.5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0 7968,'0'9'3616,"0"-1"-3136,0 0 448,0 4-608,0 8 480,0 0-448,-5 3-32,5 2-192,-4-2 64,4 6-128,-5-5 192,0 0-160,-3-4 256,3 0-224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4:10.2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3 560 4384,'0'0'30,"0"0"-1,0 0 1,0 0 0,0 0-1,0 0 1,0 0 0,0 0-1,0 0 1,0 0 0,0 0 0,0 0-1,0 0 1,0 0 0,-1 0-1,1 0 1,0 0 0,0 0-1,0 0 1,0 0 0,0 0 0,0 0-1,0 0 1,0 0 0,0 0-1,0 0 1,0 0 0,0 0-1,0 0 1,0 0 0,-1 0-1,1 0 1,0 0 0,0 0 0,0 0-1,0 1 1,0-1 0,0 0-1,0 0 1,0 0 0,0 0-1,0 0 1,0 0 0,0 0 0,0 0-1,0 0 1,0 0 0,0 0-1,0 0 1,0 0 0,0 1-1,0-1 1,0 0 0,0 0 0,0 0-1,0 0 1,0 0 0,5 4 1381,-4-3-1168,0-1 0,0 1 1,0 0-1,0-1 0,0 1 0,0-1 0,0 0 0,1 1 0,-1-1 0,0 0 0,2 0 0,3-2 177,0 1 0,0-2 0,-1 1 0,1-1 0,-1 0 0,0 0 0,1 0 0,-2-1 0,1 0 0,6-6 0,4-2 96,125-119 1222,187-201 582,-313 318-2248,0 1-1,17-11 0,-19 18-500,-12 15 252,-3 10 233,-4 53 26,-4-1 0,-25 94 0,30-144 65,-1 1 1,-12 23-1,15-36-29,-1 0 0,0 0 0,-1 0 1,0-1-1,0 1 0,-14 13 0,18-21-79,1 1-1,-1-1 1,0 0-1,1 0 1,-1 1-1,0-1 1,0-1-1,0 1 1,0 0-1,0 0 1,0-1 0,0 1-1,0-1 1,0 0-1,0 1 1,0-1-1,-3 0 1,2-1-7,0 1 0,0-1 1,0 0-1,0 0 0,0 0 1,1 0-1,-1-1 0,0 1 1,1-1-1,-5-3 0,-2-3-17,1 0-1,1 0 1,0 0-1,0-1 1,-10-16-1,-6-19 156,14 25-250,-12-16 1,21 34 70,-1 0 0,1 1 1,-1-1-1,1 1 0,0-1 1,-1 0-1,1 1 0,0-1 1,-1 0-1,1 0 0,0 1 1,0-1-1,0 0 0,0-1 1,0 2 7,0 0 1,0-1 0,0 1 0,0 0-1,0 0 1,1-1 0,-1 1 0,0 0-1,0 0 1,0 0 0,0-1 0,1 1-1,-1 0 1,0 0 0,0 0 0,0 0-1,1 0 1,-1 0 0,0-1 0,0 1-1,1 0 1,-1 0 0,0 0 0,0 0-1,1 0 1,-1 0 0,1 0 0,22 3 17,-21-2-31,170 53-21,-57-15 156,-104-36-351,0 0 0,1-1 1,19 2-1,-26-4-552,-1 0 0,1 0 0,-1 0 0,1-1-1,-1 1 1,1-1 0,-1 0 0,0-1 0,0 1 0,1-1 0,6-4 0,3-1-2215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6:36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1 194 4480,'-1'-10'1536,"2"10"-1494,-1 0 0,0 0 1,0 0-1,0 1 0,0-1 1,0 0-1,0 0 0,1 0 1,-1 0-1,0 0 1,0 0-1,0 0 0,0 0 1,1 0-1,-1 0 0,0 0 1,0 0-1,0 0 0,0 0 1,1 0-1,-1 0 0,0 0 1,0 0-1,0 0 1,0 0-1,0 0 0,1 0 1,-1 0-1,0 0 0,0 0 1,0-1-1,0 1 0,0 0 1,1 0-1,-1 0 0,0 0 1,0 0-1,0 0 0,0 0 1,0-1-1,0 1 1,0 0-1,0 0 0,1 0 1,-1 0-1,0 0 0,0-1 1,0 1-1,0 0 0,0 0 1,0 0-1,0 0 0,0-1 1,0 1-1,0 0 0,0 0 1,0 0-1,0 0 1,0-1-1,0 1 0,0 0 1,0 0-1,-1 0 0,1 0 1,0 0-1,0-1 0,0 1 1,1 1 33,0-1 0,-1 1 1,1 0-1,0 0 1,0-1-1,-1 1 0,1 0 1,-1 0-1,1 0 0,0 0 1,-1 0-1,0 0 1,1 0-1,-1 0 0,1 2 1,4 9 226,115 228 3292,-44-42-1974,-74-193-1726,-2-4 241,0 1 0,0 0-1,1-1 1,-1 1 0,1 0-1,0-1 1,-1 1 0,1-1-1,0 1 1,0-1 0,0 1-1,0-1 1,0 0 0,1 2-1,2-14 500,11-69 181,0 33-555,3 1 0,44-84 1,8-17-262,3-62-213,-72 206-574,1 12-2409,-1 12-522,-1 2 1430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4:10.5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19 185 5632,'-19'-25'2560,"82"30"-2208,-18-5 1216,5 0-928,35-13 928,1 6-896,54-18-64,-1 5-384,27-8 288,-13 5-288,13-5-896,-23 8 352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4:13.7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24 438 2976,'-18'0'1176,"12"0"296,13 0 861,15 1-1380,1-2-1,0 0 1,-1-2-1,32-7 1,-34 5-699,-1-2 1,-1 0-1,1-1 0,-1-1 1,0 0-1,17-13 1,-11 3-57,0 0-1,-1-1 1,40-46 0,-54 54-156,0 0 1,0-1-1,-1 1 1,-1-2-1,0 1 1,-1-1-1,0 0 1,-1 0-1,6-28 1,-10 39-74,-1-1 0,0 1 0,1 0 0,-1-1 1,-1 1-1,1-1 0,0 1 0,-1 0 0,1-1 0,-1 1 0,0 0 1,-3-6-1,3 7-10,0 1-1,0-1 1,0 0 0,-1 1 0,1-1-1,-1 1 1,1-1 0,-1 1 0,1 0-1,-1 0 1,0 0 0,0 0 0,0 0 0,1 0-1,-1 0 1,0 0 0,0 1 0,0-1-1,0 1 1,0 0 0,0-1 0,-3 1 0,-2 0 12,0 0-1,-1 1 1,1 0 0,-1 0 0,1 0 0,0 1 0,0 0 0,0 1 0,0-1 0,0 2 0,1-1 0,-1 0 0,1 1 0,0 1 0,0-1 0,0 1 0,0 0 0,1 0 0,-7 8-1,1 1 30,0 0-1,1 1 0,1 0 1,0 1-1,1 0 0,0 0 1,-5 18-1,8-17 116,0 0 0,1 0 1,1 0-1,1 0 0,0 1 1,1-1-1,1 0 0,4 35 0,-2-43 25,-1-1 0,2 1 0,-1-1 0,1 0 0,1 0 0,-1 0-1,1-1 1,9 14 0,-9-16 0,1 0 0,0 0 0,0 0 0,0 0 0,0-1 1,1 0-1,-1 0 0,1 0 0,0-1 0,0 0 0,1 0 0,7 2 0,-10-4-84,1 0 0,-1 0 1,1 0-1,-1 0 0,1-1 0,-1 0 0,1 0 0,-1 0 1,1-1-1,-1 0 0,1 1 0,-1-2 0,6 0 0,0-3 28,1 1 0,-1-1 0,0-1 0,10-7-1,6-6 40,42-39-1,-16 12-68,20-16-69,114-91-45,-181 150 76,26-18-138,-30 20 96,1 0 1,0 0-1,0 0 0,0 0 0,0 0 0,0 1 0,0-1 0,0 1 0,0-1 0,1 1 1,-1 0-1,3-1 0,-4 2 17,-1-1-1,1 0 1,-1 0 0,0 0 0,1 1 0,-1-1 0,1 0 0,-1 1 0,0-1-1,1 0 1,-1 0 0,0 1 0,1-1 0,-1 1 0,0-1 0,0 0-1,1 1 1,-1-1 0,0 1 0,0-1 0,0 1 0,0-1 0,1 0 0,-1 1-1,0-1 1,0 1 0,0-1 0,0 1 0,0-1 0,0 1 0,-3 16-87,-56 163-147,19-68 411,39-109-117,0 1 0,0-1 0,1 1 0,-1 0-1,1-1 1,0 6 0,0-8-23,0 1 0,0-1 0,0 0 0,0 0 0,0 0-1,1 0 1,-1 0 0,1 0 0,-1 0 0,0 0 0,1 0 0,0 0 0,-1 0 0,1 0 0,0 0-1,-1 0 1,1 0 0,0 0 0,0 0 0,0-1 0,0 1 0,1 1 0,1-1 10,0 0 0,0-1 0,0 1 0,-1-1 1,1 1-1,0-1 0,0 0 0,0 0 0,0 0 0,0-1 1,0 1-1,-1-1 0,1 1 0,0-1 0,0 0 0,0 0 1,-1 0-1,5-3 0,2-1-2,-1 0 1,0 0-1,0-1 0,12-11 0,72-87 159,-1 0-512,-88 102 275,-1-1 1,1 1-1,0 0 1,-1 0-1,1 0 1,3-2-1,-5 4 31,-1 0-1,1 0 1,0 0 0,-1-1-1,1 1 1,-1 0-1,1 0 1,0 0-1,-1 0 1,1 0-1,-1 0 1,1 0 0,0 1-1,-1-1 1,1 0-1,-1 0 1,1 0-1,0 1 1,-1-1-1,1 0 1,-1 0 0,1 1-1,-1-1 1,1 1-1,-1-1 1,0 0-1,1 1 1,-1-1-1,1 1 1,-1-1 0,0 1-1,1-1 1,-1 1-1,0-1 1,0 1-1,1 0 1,-1 0-1,4 7-50,-1 0 1,-1 0-1,1 0 0,-1 1 0,-1-1 0,2 14 0,-2 54 147,-2-45-30,1-17-62,1 0-1,0 0 1,0 0 0,2 0-1,7 26 1,-9-37 42,0 1 0,1 0 0,-1-1 1,1 1-1,0-1 0,0 0 0,0 0 1,1 1-1,-1-1 0,1-1 0,-1 1 0,1 0 1,0-1-1,0 1 0,0-1 0,1 0 1,-1 0-1,0 0 0,1 0 0,-1-1 0,1 0 1,0 1-1,0-1 0,-1-1 0,1 1 1,5 0-1,10-1 33,-1-1 0,0-1 0,0-1 0,0 0 0,0-2 1,0 0-1,-1-1 0,31-14 0,-32 12-58,-1-1 0,0 0 0,-1-1-1,0-1 1,0 0 0,-1-1 0,0-1 0,-1 0 0,-1 0-1,0-1 1,-1 0 0,16-30 0,-13 19 54,15-40 0,-25 57-82,0 0-1,-1 0 1,0 0 0,0-1 0,-1 1 0,0-1 0,0 1 0,-1-1 0,-1-12 0,1 19 4,-1 1 0,1-1 0,0 0 1,-1 0-1,1 0 0,-1 1 0,1-1 1,-1 0-1,0 1 0,0-1 0,0 0 1,0 1-1,0-1 0,0 1 0,0 0 1,0-1-1,-1 1 0,1 0 0,0 0 0,-1 0 1,1 0-1,-1 0 0,1 0 0,-1 0 1,0 0-1,1 1 0,-1-1 0,-2 0 1,0 1-8,0 0 0,0 0 0,0 0 0,0 0 0,0 1 0,0 0 0,0 0 0,0 0 0,0 0 0,0 1 0,0-1 0,-3 3 0,-4 2-15,1 1 1,0-1 0,0 2-1,0-1 1,1 1 0,0 1 0,1 0-1,0 0 1,-7 11 0,5-6-1,1 1 0,1 0 1,0 0-1,1 1 0,1 0 1,-5 17-1,9-26 61,1-1 0,0 1-1,0 0 1,0 0 0,1-1 0,0 1-1,0 0 1,1 0 0,0 0 0,0 0-1,0-1 1,1 1 0,0-1 0,1 1-1,-1-1 1,1 0 0,0 0-1,1 0 1,-1 0 0,1 0 0,1-1-1,-1 0 1,1 0 0,6 6 0,-4-5 19,0 0 1,1-1-1,0 1 1,0-2-1,1 1 1,-1-1-1,1 0 1,0-1-1,0 0 1,0-1-1,0 0 1,0 0-1,1-1 1,-1 0-1,0 0 1,1-1-1,-1-1 1,1 1-1,-1-1 1,0-1-1,1 0 1,-1 0 0,0-1-1,0 0 1,16-9-1,2-5-3,0-2 0,-2-2 1,0 0-1,29-31 0,-5 3-119,-19 20 10,-17 15-106,29-22 0,-42 36 165,0-1-1,1 1 1,-1 0-1,0 0 1,0 0-1,0 0 1,1 0 0,-1-1-1,0 1 1,0 0-1,1 0 1,-1 0-1,0 0 1,0 0-1,1 0 1,-1 0 0,0 0-1,0 0 1,1 0-1,-1 0 1,0 0-1,0 0 1,1 0-1,-1 0 1,0 0 0,0 0-1,1 0 1,-1 0-1,0 0 1,0 1-1,1-1 1,-1 0 0,0 0-1,0 0 1,5 11-148,-3 25 127,-1-16 24,2-4 43,2-1 0,-1 0-1,2 0 1,0 0-1,1-1 1,16 24-1,-19-32-18,1 0 0,1 0 0,-1 0-1,1-1 1,0 0 0,0 0 0,1 0-1,0-1 1,-1 0 0,1 0 0,1-1-1,-1 0 1,0 0 0,1-1 0,-1 1-1,1-2 1,0 1 0,11 0 0,-7-2 34,0 0-1,0 0 1,0-1 0,0-1 0,0 0 0,0 0 0,-1-1 0,1-1 0,-1 0 0,0 0-1,18-11 1,-15 6 21,-1 0 0,0-1-1,-1 0 1,12-13 0,41-51 0,-30 33-62,-15 18-16,34-40 84,-47 53-102,0 0-1,-1 0 1,0-1 0,8-18 0,-14 28 11,0 0 1,1 1-1,-1-1 1,0 0 0,0 0-1,0 1 1,1-1-1,-1 0 1,0 0-1,0 1 1,0-1 0,0 0-1,0 1 1,-1-1-1,1 0 1,0 0 0,0 1-1,-1-2 1,1 2 1,0-1 0,-1 1-1,1 0 1,0-1 0,-1 1 0,1 0 0,0 0 0,-1-1 0,1 1 0,-1 0 0,1 0 0,0 0 0,-1 0 0,1-1-1,-1 1 1,1 0 0,-1 0 0,1 0 0,-1 0 0,1 0 0,0 0 0,-1 0 0,-3 1-19,1-1 1,0 1 0,0 0-1,0 0 1,0 0 0,1 1-1,-1-1 1,-3 3 0,-3 2 2,0 1 0,0 0 0,1 1 0,1 0 1,-1 1-1,1-1 0,1 1 0,-11 17 0,4 0-12,0-1 0,-11 36 0,19-47 51,1 0 0,1-1-1,0 1 1,1 0 0,1 1 0,0-1 0,0 0-1,2 0 1,3 24 0,-4-34 8,1-1 0,0 1 0,0-1 0,1 0 0,-1 1 0,1-1 0,-1 0 0,1 0 0,0 0 0,3 3 0,-4-4 3,1-1 0,-1 1 1,1-1-1,-1 0 0,1 0 0,0 0 0,-1 0 0,1 0 1,0 0-1,0 0 0,0 0 0,0-1 0,-1 1 1,1-1-1,0 1 0,0-1 0,0 0 0,0 0 0,4 0 1,0-1 12,0 0 0,1-1 0,-1 0 0,0 0 0,0-1 0,0 1 0,-1-1 0,1 0 0,-1-1 0,7-5 0,2-1-15,-1-1 1,18-21-1,-16 15-36,23-35-1,-33 44 16,-1 1 0,0-1 0,0 0 0,-1 0 0,0 0 0,0-1 0,2-15 0,-8 4-217,3 19 203,0 0 0,0 1-1,0-1 1,-1 0 0,1 1 0,0-1 0,0 1 0,0-1-1,-1 1 1,1-1 0,0 1 0,-1-1 0,1 0 0,0 1-1,-1 0 1,1-1 0,-1 1 0,1-1 0,-1 1 0,1-1 0,-1 1-1,1 0 1,-1 0 0,1-1 0,-1 1 0,0 0 0,1 0-1,-1-1 1,1 1 0,-2 0 0,0 1 0,0-1 0,0 1 0,0 0 0,0 0 0,0 0 0,1 0 0,-1 0 0,0 1 0,1-1 0,-1 0 0,-1 3 0,-16 20-2,-4 16-238,-23 57 0,32-67 125,4-7 92,2 2 1,-10 38 0,6-19 39,-30 134-84,5-15 108,23-115 78,-25 62 0,35-102-51,0 1 0,-1 0-1,0-1 1,0 0 0,-1 0 0,0 0-1,0-1 1,-1 1 0,0-2-1,-13 11 1,15-13-18,0-1 0,0 0 0,0-1 1,0 1-1,-1-1 0,1 0 0,-1-1 0,0 1 0,1-1 0,-1 0 0,0-1 0,0 1 0,1-1 1,-1 0-1,0 0 0,0-1 0,0 0 0,-10-3 0,8 2 8,0-1 0,0 0 0,0-1 0,-13-7-1,17 9-16,0-1 0,0 0-1,1 0 1,-1-1-1,1 1 1,0 0 0,0-1-1,0 0 1,0 0-1,-4-8 1,5 5-20,0 0 0,0 0 0,0 0 0,1 0 0,0 0 0,0 0 0,1 0 0,0-1 0,0 1 0,1 0 0,0 0 0,3-13 0,1 0-8,1 1-1,1 0 0,13-26 0,-4 16 1,2-1 0,1 2 0,1 1 0,41-43 0,-43 52-8,0 1-1,1 1 0,2 1 0,-1 1 0,1 0 0,33-14 1,140-48-74,-150 60 49,-6 3-16,97-39 173,-116 43-104,-1-1 0,0 0 1,0-2-1,29-24 0,-29 19-47,-1-1-1,0-1 0,15-23 0,36-66 40,-37 59 39,-1-2-101,20-30-401,-58 128 195,-72 296 5,79-339 311,0 1 0,0 0 0,1 0 0,0 0-1,1 5 1,-1-9-40,0 0-1,0-1 1,0 1 0,0 0-1,0-1 1,0 1-1,0 0 1,0-1 0,1 1-1,-1 0 1,0-1-1,1 1 1,-1 0 0,0-1-1,1 1 1,-1-1-1,0 1 1,1-1 0,-1 1-1,1-1 1,-1 1-1,1-1 1,0 1 0,-1-1-1,1 0 1,-1 1-1,1-1 1,0 0 0,-1 1-1,1-1 1,0 0-1,-1 0 1,1 0 0,0 0-1,-1 0 1,1 0-1,0 0 1,-1 0 0,1 0-1,0 0 1,0 0-1,-1 0 1,2 0 0,5-3 57,0 1 0,0-1 0,0 0 0,-1 0 1,1-1-1,8-6 0,37-34 200,-43 36-241,196-191-95,-200 194 79,2-2-85,0-1 0,14-9-1,-19 16 42,-1 0 0,0 0-1,1 0 1,-1 0 0,1 1-1,0-1 1,-1 1-1,1-1 1,3 0 0,-5 1 11,1 0 1,-1 0 0,1 0 0,0 0 0,-1 1 0,1-1-1,0 0 1,-1 0 0,1 0 0,-1 1 0,1-1 0,-1 0-1,1 0 1,0 1 0,-1-1 0,1 1 0,-1-1 0,1 0-1,-1 1 1,0-1 0,1 1 0,-1-1 0,1 1 0,-1-1-1,1 2 1,0 0 0,-1 1-1,1-1 0,0 1 0,0-1 1,-1 1-1,0 0 0,1 0 1,-1-1-1,0 1 0,0 0 0,-1-1 1,1 1-1,0 0 0,-1-1 1,0 1-1,1 0 0,-1-1 0,0 1 1,-2 2-1,0 3-10,-4 10 0,-1 0 1,-1 0-1,0-1 0,-2-1 1,0 0-1,-16 20 0,-11 13-21,-161 264-84,175-270 121,-48 83 129,52-94-43,-45 53-1,44-62-73,0-2 0,-1-1 0,-35 25-1,40-34 121,0 0 0,-1-1 0,-1 0 0,0-2-1,-35 12 1,52-19-89,-1 0 0,0-1-1,0 1 1,0-1 0,0 1 0,-1-1-1,1 0 1,0 0 0,0-1-1,0 1 1,0-1 0,0 1 0,0-1-1,0 0 1,0 0 0,1 0-1,-1 0 1,0-1 0,0 1 0,1-1-1,-4-2 1,4 2-21,-1-1 0,1 0 0,0 0 0,0 0 0,0 0 0,0 0 0,1 0 1,-1-1-1,1 1 0,0 0 0,0-1 0,0 1 0,0-1 0,1 1 0,0-1 0,-1 1 0,1-1 0,1-6 0,0-4-40,2 1 0,-1-1 0,2 1 0,6-18 0,0 6 23,17-31 1,-16 34 13,2 0 0,1 2 0,0-1 0,1 2 0,1 0 0,1 1 0,1 0 0,1 2 0,0 0 0,1 1 0,28-17 0,-18 16-27,0 1 0,0 1 0,2 1-1,0 2 1,0 1 0,35-5 0,154-13-3031,-166 27 1350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4:15.6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1 241 3136,'0'0'97,"0"0"0,0-1 0,0 1-1,0 0 1,0 0 0,1 0 0,-1 0 0,0-1 0,0 1 0,0 0 0,0 0 0,1 0-1,-1 0 1,0 0 0,0-1 0,1 1 0,-1 0 0,0 0 0,0 0 0,0 0 0,1 0 0,-1 0-1,0 0 1,0 0 0,1 0 0,-1 0 0,0 0 0,0 0 0,1 0 0,-1 0 0,0 0-1,0 0 1,0 0 0,1 1 0,12 1 2188,-10-1-2255,2-1 286,-1 1 0,0-1 0,1 0-1,-1 0 1,1-1 0,-1 1 0,7-3-1,34-10 1378,-24 6-1202,-6 3-306,-1-1 1,1-1 0,-1 0-1,0 0 1,0-2 0,-1 0-1,0 0 1,0-1 0,-1-1 0,17-16-1,52-66 215,-81 92-405,0 0 1,0 0-1,1 0 0,-1 0 0,0 0 0,0 0 0,0 0 1,0 0-1,0 0 0,0 0 0,0 0 0,1 0 1,-1 0-1,0 0 0,0 0 0,0 0 0,0 0 1,0 0-1,0 0 0,1 0 0,-1 0 0,0 0 0,0 0 1,0 0-1,0 0 0,0 0 0,0 0 0,0 0 1,0 1-1,1-1 0,-1 0 0,0 0 0,0 0 1,0 0-1,0 0 0,0 0 0,0 0 0,0 0 0,0 1 1,0-1-1,0 0 0,0 0 0,0 0 0,0 0 1,0 0-1,0 0 0,0 0 0,0 1 0,0-1 1,0 0-1,0 0 0,0 0 0,0 0 0,0 0 0,0 0 1,0 1-1,0-1 0,0 0 0,0 0 0,0 0 1,0 0-1,0 0 0,0 0 0,0 0 0,0 1 1,-1 9-84,-8 35-132,6-33 154,0 0-1,1-1 1,-1 22 0,3-23 190,1 1 1,0 0 0,5 21-1,-5-29-79,0 0-1,0 0 1,0 0 0,0 0-1,0 0 1,0 0-1,1 0 1,0-1 0,-1 1-1,1 0 1,0-1-1,1 0 1,-1 1-1,0-1 1,1 0 0,-1 0-1,6 3 1,-6-4 43,1 0-1,-1-1 1,0 0 0,1 0 0,-1 1-1,1-1 1,-1-1 0,1 1 0,-1 0-1,0 0 1,1-1 0,-1 0 0,0 1-1,5-3 1,32-17 679,-37 19-722,32-18 151,-1-2 1,-1-1-1,-1-2 1,-1 0-1,39-42 0,-53 46-189,-11 14-40,0-1-1,0 1 0,0 0 0,1 0 1,0 1-1,13-9 0,-19 13 27,1 1 0,0 0 0,-1 0 0,1-1 0,0 1-1,0 0 1,-1 0 0,1 0 0,0 0 0,0 0 0,-1 0 0,1 0 0,0 0 0,0 0 0,-1 0-1,1 1 1,0-1 0,0 0 0,-1 0 0,1 1 0,0-1 0,-1 1 0,1-1 0,0 0-1,-1 1 1,1-1 0,-1 1 0,1-1 0,-1 1 0,1 0 0,-1-1 0,1 1 0,-1-1 0,0 1-1,1 0 1,-1-1 0,0 1 0,1 1 0,2 4-41,-1 1 0,0-1-1,2 10 1,-2-7-10,0-1 47,-1 0 0,0 0 0,0-1-1,-1 1 1,0 0 0,0 0 0,-2 9 0,-13 57 7,9-52 17,4-14 28,0 0 0,-1 0 0,0 0 0,0 0 0,-8 13 0,10-19-11,0 0 0,0-1 0,0 1 0,-1-1 0,1 1 0,-1-1 0,1 1 0,-1-1 0,1 0 0,-1 0 0,0 0 0,1 0 0,-1 0-1,0 0 1,0 0 0,0 0 0,0-1 0,1 1 0,-1-1 0,0 0 0,0 1 0,0-1 0,0 0 0,0 0 0,0 0 0,0 0 0,0-1 0,-3 0 0,1 0 19,-1 0 0,1-1 1,0 0-1,-1 0 0,1 0 1,0-1-1,0 1 0,-5-6 0,-26-27-72,31 31 8,4 4 10,-1-1 1,1 1-1,0-1 0,-1 1 1,1-1-1,-1 1 0,1-1 0,0 1 1,0-1-1,-1 1 0,1-1 1,0 0-1,0 1 0,0-1 0,-1 1 1,1-1-1,0 0 0,0 0 1,0 0-2,0 1 1,1-1-1,-1 1 1,0 0-1,0-1 1,0 1 0,1 0-1,-1-1 1,0 1-1,1 0 1,-1-1-1,0 1 1,1 0-1,-1 0 1,0-1-1,1 1 1,-1 0 0,0 0-1,1 0 1,-1 0-1,1-1 1,3 0-29,1 0 1,-1 1-1,1-1 0,6 1 1,-4-1 42,25 0-22,-1 1-1,0 2 1,1 1 0,-1 1-1,0 2 1,-1 1 0,42 15-1,-60-18-1167,0-1 0,23 3 0,-31-5 453,13 3-1192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4:16.0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24 4736,'-13'-4'2144,"18"-4"-1856,8 5-320,0 3-32,6-5 160,2 1-32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4:19.7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283 773 3072,'0'0'42,"0"-3"486,0 0-1,0 1 0,0-1 0,0 0 1,-1 1-1,1-1 0,-2-2 1,2 4-423,-1 0 0,1 0 1,-1 1-1,1-1 0,-1 0 1,0 0-1,0 1 0,1-1 1,-1 0-1,0 1 0,0-1 1,1 1-1,-1-1 0,0 1 1,0-1-1,0 1 1,0-1-1,0 1 0,0 0 1,0 0-1,0-1 0,0 1 1,-1 0-1,-5 0 26,1 0 0,0 0 0,-1 1 0,1 0 0,0 0 0,0 0 0,-1 1 0,1 0 0,0 0 0,1 1 0,-1-1-1,0 1 1,-8 6 0,-8 7 372,-38 34-1,52-43-455,1-1 35,-1 1 1,1 0-1,0 0 0,1 1 0,0 0 1,0 0-1,0 0 0,1 1 0,1 0 0,0 0 1,-4 10-1,8-18-23,-1 0-1,1 0 1,0 1 0,-1-1-1,1 0 1,0 0 0,0 1-1,0-1 1,0 0 0,0 0-1,0 1 1,1-1 0,-1 0-1,0 0 1,0 0 0,1 1-1,-1-1 1,2 2 0,-1-2-5,-1-1 1,1 1 0,0 0-1,0-1 1,0 1 0,-1-1-1,1 1 1,0-1-1,0 1 1,0-1 0,0 1-1,0-1 1,0 0 0,0 1-1,0-1 1,0 0-1,2 0 1,2 0 73,0 0 1,0-1-1,0 0 1,0 0-1,0 0 0,0 0 1,6-3-1,13-6-39,-2-1-1,1 0 0,-1-2 1,-1-1-1,0 0 1,-1-2-1,-1 0 1,0-1-1,-1-1 1,-1-1-1,17-23 0,-30 36-112,0 0 0,-1-1 0,1 0 0,-1 1 0,3-11 0,-12 28-264,0 1 0,-7 19 0,11-24 284,1 1 0,-1 0-1,1-1 1,0 1-1,1 0 1,0 0 0,0 0-1,1 0 1,2 9-1,-2-13 13,0 0-1,0 0 1,0-1-1,1 1 1,-1 0-1,1-1 0,0 1 1,0-1-1,1 0 1,-1 0-1,1 0 1,-1 0-1,1 0 0,0 0 1,0-1-1,0 1 1,1-1-1,-1 0 1,0 0-1,7 2 0,-2-1 75,1-1-1,0 0 0,0 0 0,0-1 0,0 0 0,0 0 0,1-1 0,-1-1 0,0 0 0,0 0 0,0 0 0,0-1 0,0-1 0,17-6 0,-17 5-42,-1 0 0,1-1 0,-1-1 0,1 1 0,-1-1 0,-1 0 0,1-1 0,-1 0 0,-1 0 0,1-1 0,-1 0 0,0 0 0,6-12 0,6-14 25,0-1 0,11-38 0,-15 39-71,134-310-206,-130 296 63,-18 32-103,-3 11-9,-4 10-124,0 3 338,1 0-1,0 1 0,0 0 1,1 0-1,1 1 1,-1-1-1,-5 19 0,-14 77 62,18-74-5,-25 149 31,27-139 30,1 1 0,5 58-1,-2-93 52,1 1 0,0 0 0,1-1 0,0 1 0,3 9 0,-4-16-89,-1 1 1,1-1-1,0 1 0,0-1 1,-1 1-1,1-1 0,0 1 1,0-1-1,0 0 0,0 1 1,1-1-1,-1 0 0,0 0 1,1 0-1,-1 0 0,0 0 1,1 0-1,-1 0 0,1-1 1,-1 1-1,1 0 0,0-1 1,-1 1-1,1-1 0,0 0 0,-1 1 1,1-1-1,0 0 0,-1 0 1,3 0-1,1-1 38,0 0-1,0-1 1,0 1-1,0-1 1,-1 0 0,1 0-1,-1-1 1,1 1-1,-1-1 1,5-4 0,4-4 45,19-22 0,-22 22-147,0 0 1,13-10-1,-22 20 0,1-1 0,0 1 0,0 0 0,0 0 0,0 0 0,0 0-1,0 0 1,0 0 0,0 1 0,1-1 0,-1 1 0,0-1-1,0 1 1,1 0 0,-1 0 0,0 0 0,0 0 0,1 0 0,-1 0-1,0 1 1,0-1 0,4 2 0,1 2-52,1-1 1,-1 1-1,-1 0 0,1 1 0,6 5 1,18 12 138,-15-13 23,1-1-1,28 9 0,-36-14 2,1 0 0,0-1-1,-1 0 1,1-1 0,0 0 0,15-1 0,-20-1-45,-1 1 0,0-1 1,0 0-1,0-1 0,0 1 1,0-1-1,0 0 0,0 0 1,0 0-1,-1 0 1,1-1-1,-1 0 0,1 1 1,2-5-1,4-3 3,-1-1 0,15-22 0,-6 3 30,26-60 0,-7 10-188,-36 79 107,0-1 0,0 0 0,0 1 0,0-1 0,0 1 0,0-1 0,0 1-1,1-1 1,-1 1 0,0 0 0,1-1 0,-1 1 0,4-2 0,-4 3 8,0 0 1,-1 0-1,1 0 1,0 0-1,0 0 1,-1 0-1,1 1 1,0-1-1,0 0 1,-1 0-1,1 0 1,0 1-1,-1-1 0,1 0 1,0 1-1,-1-1 1,1 1-1,0-1 1,-1 1-1,1-1 1,-1 1-1,1-1 1,-1 1-1,1-1 1,-1 1-1,1 0 1,-1-1-1,0 1 1,1 0-1,-1-1 1,0 1-1,1 1 1,3 8-19,-1 0 1,0 0 0,-1 1-1,0-1 1,0 0 0,-1 1-1,-1 14 1,2-3 21,-1-4-6,-1 0-1,0 0 0,-4 27 0,3-39 57,0 1-1,-1-1 1,0 0-1,0 0 1,0 0 0,-1 0-1,0 0 1,0-1 0,0 1-1,-1-1 1,1 0-1,-1 0 1,-5 5 0,7-8-13,0 0 0,0-1-1,-1 1 1,1-1 0,0 1 0,-1-1 0,1 0 0,0 0 0,-1 0 0,0 0 0,1 0 0,-1 0 0,1-1 0,-1 1-1,0-1 1,0 0 0,1 0 0,-1 0 0,0 0 0,1-1 0,-1 1 0,0-1 0,1 1 0,-4-2 0,-8-3-100,-1 0 0,-25-14 0,40 19 62,0 0 0,0-1 0,0 1-1,1 0 1,-1 0 0,0 0-1,0 0 1,0 0 0,0 0 0,0 0-1,0 0 1,0 0 0,0 0 0,0 0-1,0 0 1,0 0 0,0 0 0,0 0-1,0 0 1,0 0 0,0 0-1,0 0 1,0 0 0,0 0 0,0-1-1,0 1 1,0 0 0,0 0 0,0 0-1,0 0 1,0 0 0,1 0 0,-2 0-1,1 0 1,0 0 0,0 0-1,0 0 1,0 0 0,0 0 0,0-1-1,0 1 1,0 0 0,0 0 0,0 0-1,0 0 1,7 1-29,8 2 17,0-2 0,-1 1 0,1-2 0,0 0 1,25-4-1,-19 3-44,16-2-3,157-14 89,-4-17 161,-172 30-167,-1 0 0,0-2 1,0 0-1,23-12 0,-38 18-98,-3 4 52,-5 4 23,-14 7 3,14-12 0,1 1 0,-1 0 0,1 0 0,0 1 0,1 0 0,-1-1 0,1 2 0,-1-1 0,-6 12 0,11-16 6,-1 1 0,1 0-1,0-1 1,-1 1 0,1 0-1,0-1 1,0 1 0,0 0-1,0-1 1,0 1-1,1 0 1,-1-1 0,0 1-1,1 0 1,-1-1 0,1 1-1,0-1 1,-1 1 0,1-1-1,0 1 1,0-1 0,0 1-1,0-1 1,0 0 0,0 0-1,0 1 1,1-1-1,-1 0 1,0 0 0,3 1-1,1 1 46,-1 0-1,0-1 0,1 1 0,0-1 1,-1 0-1,1-1 0,0 1 0,0-1 0,7 1 1,-6-1 20,0-1 1,1 0 0,-1 0-1,0-1 1,0 0 0,0 0-1,0 0 1,0-1 0,7-3-1,-10 4-47,1-1-1,-1 1 0,0-1 0,1 0 0,-1-1 0,-1 1 0,1 0 0,0-1 0,0 0 0,-1 1 0,1-1 1,-1 0-1,0 0 0,0-1 0,0 1 0,2-7 0,0 0-1,-1 0 0,-1 0 0,1-1-1,-2 1 1,0-1 0,0 0 0,-1-18 0,-1 22-30,1 1 0,-1 0 1,-1-1-1,1 1 0,-1 0 0,0 0 1,0 0-1,-1 0 0,0 0 0,0 0 1,-1 1-1,1 0 0,-1-1 0,-5-5 1,7 10 27,-7-9-145,9 10 119,0 0 0,0 0 0,0 0 0,0 0 0,0 0 1,0 0-1,1 0 0,-1 0 0,0 0 0,0 0 0,0 0 1,0 0-1,0 0 0,0 0 0,0 0 0,0 0 0,0 0 1,0 0-1,0 0 0,0 0 0,0-1 0,0 1 0,0 0 1,0 0-1,0 0 0,0 0 0,0 0 0,0 0 0,0 0 0,0 0 1,0 0-1,0 0 0,0 0 0,0-1 0,3 2-1,-1 0 0,0-1 0,1 1 1,-1-1-1,1 1 0,-1-1 0,4 0 0,5 0 25,81 3 192,-57-4-243,47 7 0,-54-2-98,0 1-1,42 13 1,-62-15 143,1 0 1,-1 1-1,0 0 0,0 0 0,-1 1 1,1 0-1,-1 0 0,0 1 0,0 0 1,-1 0-1,0 0 0,8 11 0,-7-7-22,7 10 66,11 21 0,-24-39-43,0 0 0,1 0 0,-1 0 0,0 0 1,1 0-1,-1 0 0,1-1 0,0 1 1,0-1-1,-1 1 0,1-1 0,0 0 0,0 0 1,0 0-1,0 0 0,1 0 0,-1 0 0,0 0 1,0-1-1,0 1 0,1-1 0,-1 0 0,0 1 1,1-1-1,-1 0 0,0 0 0,1-1 0,-1 1 1,0 0-1,0-1 0,1 1 0,-1-1 0,0 0 1,0 0-1,0 0 0,0 0 0,0 0 1,0 0-1,0-1 0,0 1 0,2-3 0,8-7 70,-1-1 0,-1 0 0,0-1 0,16-27 0,24-59 118,-44 86-150,24-52-110,48-75 1,-64 119-33,147-220-133,-161 241 217,1 0-1,-1 0 1,0 0-1,0 0 1,0 0 0,1-1-1,-1 1 1,0 0-1,0 0 1,0 0 0,0 0-1,0-1 1,1 1-1,-1 0 1,0 0 0,0 0-1,0 0 1,0-1 0,0 1-1,0 0 1,0 0-1,0 0 1,0-1 0,0 1-1,0 0 1,0 0-1,0-1 1,0 1 0,0 0-1,0 0 1,0 0-1,0-1 1,0 1 0,0 0-1,0-1 1,-9 10-212,1 1 157,1 0 1,1 1 0,-8 17-1,-13 31-18,-28 96-1,-6 69 141,37-127-81,20-83 40,-11 51-113,14-58 162,0 0 0,0 0-1,1 0 1,0 0 0,1 0 0,1 13 0,-2-19-54,0-1 0,1 1 0,-1 0 0,0 0 0,0-1 0,0 1 0,1 0 0,-1-1 0,0 1 0,1 0 0,-1-1 0,1 1 0,-1-1 0,0 1 0,1-1 0,-1 1 0,1-1 0,0 1 0,-1-1 0,1 1 0,-1-1 0,1 1 0,0-1 0,-1 0 0,1 0 0,0 1 0,-1-1 0,1 0 0,0 0 0,0 0 0,-1 0 0,1 1 0,0-1 0,0 0 0,-1 0 0,1-1 0,0 1 0,1 0 0,0-1 21,1 0-1,0 0 0,0 0 1,0-1-1,0 1 0,-1-1 1,5-3-1,8-8 27,0-1-1,-1 0 1,23-32 0,6-6-96,-41 49 21,-1 1-1,1 0 1,0 1 0,0-1-1,0 0 1,0 0 0,0 1-1,1 0 1,-1-1 0,0 1-1,1 0 1,-1 0 0,1 0-1,-1 0 1,1 0 0,-1 1-1,1-1 1,-1 1 0,1 0-1,0 0 1,-1 0 0,1 0-1,0 0 1,-1 0 0,1 1-1,-1-1 1,1 1 0,-1 0-1,1 0 1,-1 0 0,4 2-1,145 52-331,-143-51 385,0-1 1,0-1 0,1 1 0,-1-1 0,1-1-1,0 0 1,-1 0 0,1 0 0,0-1 0,-1 0-1,1-1 1,16-3 0,-18 1-45,1 0-1,-1 0 1,0-1-1,12-7 1,-5 2-37,-11 8 56,0 0 0,-1-1-1,1 0 1,-1 1 0,0-1 0,1 0 0,-1 0 0,0 0 0,0 0 0,-1-1 0,1 1 0,0-1 0,-1 1 0,1-1 0,-1 1 0,0-1 0,0 0 0,0 0 0,1-4 0,0 1-30,-1 0 1,0-1-1,0 1 0,-1-1 1,1 1-1,-2-1 1,0-11-1,1 17 11,0 0-1,0 0 1,-1 1-1,1-1 1,0 0-1,0 0 0,0 0 1,-1 0-1,1 1 1,0-1-1,-1 0 1,1 0-1,0 1 1,-1-1-1,1 0 1,-1 1-1,0-1 1,1 0-1,-1 1 0,1-1 1,-1 1-1,0-1 1,1 1-1,-1-1 1,0 1-1,0 0 1,-1-1-1,1 1-8,0 0 0,-1 0-1,1 1 1,0-1 0,-1 0-1,1 1 1,0-1 0,0 1 0,-1-1-1,1 1 1,0 0 0,0 0-1,0-1 1,0 1 0,0 0 0,0 0-1,0 0 1,-1 2 0,-4 4-1,1 0 1,0 1-1,0-1 0,1 1 1,-7 17-1,5-9-84,0 0 1,-3 23-1,7-33 92,1 0-1,1 1 1,-1-1 0,1 0 0,1 1 0,-1-1 0,1 1 0,2 7 0,-2-11 23,0 0 1,0 0-1,0 0 1,0 0-1,1 0 1,-1 0 0,1-1-1,0 1 1,-1-1-1,1 1 1,1-1-1,-1 0 1,0 1-1,1-1 1,-1 0 0,1-1-1,-1 1 1,6 2-1,-3-2 29,1 0 0,-1-1 0,1 1-1,-1-1 1,1-1 0,-1 1 0,1-1-1,8 0 1,49-8 136,-44 4-146,220-52-184,-193 41 253,86-39 0,-117 46-221,-7 3-62,-16 12 85,0-2 69,0-1-1,1 1 1,-1-2-1,-12 5 0,-8 4 5,9-4 153,8-4-146,2 0 0,-16 10 0,22-12 5,1-1 0,0 1 0,-1 0 0,1-1 0,0 1 0,0 1 0,1-1 0,-1 0 0,0 0 0,1 1 0,-1-1 0,1 0 1,0 1-1,0 0 0,-1 2 0,2-4 16,0 0 0,-1 0 0,1-1 1,0 1-1,0 0 0,0 0 0,0 0 0,1 0 1,-1-1-1,0 1 0,0 0 0,0 0 1,1-1-1,-1 1 0,0 0 0,1 0 0,-1-1 1,1 1-1,-1 0 0,0-1 0,1 1 1,0 0-1,-1-1 0,1 1 0,-1-1 1,1 1-1,0-1 0,-1 1 0,1-1 0,0 0 1,-1 1-1,1-1 0,0 0 0,0 0 1,0 1-1,-1-1 0,1 0 0,1 0 0,2 1 26,0 0-1,0-1 0,0 0 0,1 1 0,6-2 0,2-1 9,-1 0-1,1-2 0,-1 1 1,0-1-1,19-10 1,-24 11-48,1-2 1,-1 1 0,0-1 0,0 0 0,0-1 0,-1 1 0,1-1 0,-1-1 0,8-10 0,0-6 86,-1-1 0,-1 0 0,0 0 0,7-28 0,25-107 68,-37 131-131,40-196-65,-37 165-45,4-79-1,-13 124 32,-1 0-1,-1 1 0,-3-20 1,4 32 48,0 0 0,0 0 0,0 0 0,0 0 0,-1 0 0,1 0 0,0 1 0,-1-1 0,1 0 0,-1 0 0,1 0 0,-1 1 0,1-1 0,-2-1 0,1 2 5,1-1 0,0 1 0,-1 0 0,1 0-1,0 0 1,-1 0 0,1 0 0,-1 0 0,1-1 0,0 1-1,-1 0 1,1 0 0,0 0 0,-1 0 0,1 0-1,-1 1 1,1-1 0,0 0 0,-1 0 0,1 0 0,0 0-1,-1 0 1,1 0 0,-1 1 0,-1 0-24,1 0-1,-1 1 1,1-1 0,-1 1-1,1-1 1,-1 1 0,1 0-1,0-1 1,0 1 0,-2 3-1,-4 13-143,-8 25 0,9-23 94,-12 44 110,-14 89 0,5 66 314,21-151-136,3-1 0,2 1 1,12 92-1,-10-151-509,1 4 699,0 0-1,7 21 0,-8-31-503,1 0-1,-1 1 1,1-1-1,-1 0 0,1 0 1,3 2-1,-4-3-196,0-1 0,0 0 0,0 0 0,1 0 1,-1 1-1,0-2 0,1 1 0,-1 0 0,1 0 0,0 0 0,-1-1 0,1 1 0,1 0 0,15 3-2686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4:21.8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340 621 3392,'3'-2'458,"-1"1"1,1-1 0,-1 0-1,0 0 1,0 0-1,0 0 1,0 0-1,2-3 1,-3 4-365,-1 0 0,0 0 0,0 1 0,1-1 0,-1 0 0,0 0 1,0 0-1,0 0 0,0 1 0,0-1 0,0 0 0,0 0 0,0 0 0,-1 0 0,1 1 0,0-1 1,0 0-1,-1 0 0,1 0 0,-1 1 0,1-1 0,0 0 0,-1 1 0,1-1 0,-1 0 0,0 1 0,1-1 1,-1 0-1,1 1 0,-1-1 0,0 1 0,0-1 0,1 1 0,-1 0 0,-1-1 0,-3-3 8,-1 1-1,0 0 0,0 1 1,0-1-1,0 1 0,0 0 0,-1 1 1,1-1-1,-1 1 0,1 0 1,-1 1-1,1 0 0,-1 0 1,1 0-1,-1 1 0,0 0 1,1 0-1,-10 3 0,4 0-77,-1 1 0,1 0-1,0 0 1,0 1 0,0 1 0,1 0-1,0 1 1,-14 12 0,7-4 57,-20 23 0,33-33-62,0 1 0,0 0 0,1 0 1,0 0-1,0 0 0,1 1 0,-4 11 0,6-17-18,-1 3 137,1 0 0,0 0 0,0 0 0,0 0 0,0 9 0,1-13-93,0 0-1,0 0 1,0 0-1,1 0 0,-1 0 1,0 0-1,0-1 1,1 1-1,-1 0 0,1 0 1,-1 0-1,0 0 1,1 0-1,0-1 0,-1 1 1,1 0-1,0 0 1,-1-1-1,1 1 1,0 0-1,-1-1 0,1 1 1,0-1-1,0 1 1,0-1-1,0 0 0,0 1 1,0-1-1,0 0 1,-1 1-1,1-1 0,0 0 1,0 0-1,0 0 1,0 0-1,0 0 0,2 0 1,5 0 78,0-1 0,0 0 0,-1 0 1,1-1-1,0 0 0,-1 0 0,1 0 0,-1-1 1,13-7-1,-10 3-29,1 1 1,-1-2-1,-1 0 0,1 0 1,12-15-1,-5 2-88,0-1 1,-2-1-1,-1 0 0,22-48 0,-29 53-45,-6 14 10,0 1 1,0-1-1,1 1 0,-1-1 0,1 1 0,0 0 0,0 0 0,4-5 0,-4 17-269,-2-9 282,0 7-7,-1 8 14,2 1-1,0 0 1,0-1 0,5 18-1,-4-26 5,2 9 57,1 0 1,13 29 0,-16-41 4,0 0 0,0 0 0,1 0 1,-1 0-1,1-1 0,0 1 0,0-1 1,0 0-1,1 0 0,-1 0 0,1 0 1,-1-1-1,1 1 0,0-1 0,0 0 1,5 2-1,0-1 51,1-1 0,-1 0 0,1 0 1,-1-1-1,1 0 0,0-1 0,-1 0 0,1 0 0,0-1 1,-1-1-1,1 1 0,-1-2 0,1 1 0,16-8 1,-11 3-84,0-1 1,-1 0 0,-1-1 0,1 0 0,-1-2 0,-1 1 0,0-1 0,12-15 0,43-60-3,-6 6 12,-60 79-46,0 0 0,0 0 0,0 0 0,1-1 0,-1 1 0,0 0 0,0 1 0,1-1 0,-1 0 0,0 0 0,1 0 0,-1 1 0,0-1 0,1 1 0,-1-1 0,3 1 0,-3 0 7,-1 0 0,1 0-1,-1 0 1,0 0 0,1 0-1,-1 0 1,1 0 0,-1 0-1,1 1 1,-1-1 0,0 0-1,1 0 1,-1 0 0,0 1-1,1-1 1,-1 0 0,0 1-1,1-1 1,-1 0-1,0 1 1,1 0 0,-1 0 0,1 0 1,-1 1 0,1-1-1,-1 0 1,1 0-1,-1 1 1,0-1 0,0 1-1,0-1 1,0 2-1,-1 11 50,-1-1 0,-1 1-1,0 0 1,-1-1-1,-5 13 1,0-1 27,-43 109 798,43-113-494,9-21-366,0 0 0,0 0-1,0 0 1,1 0 0,-1 0 0,0 0 0,0 0-1,0 0 1,0 0 0,0 0 0,0 0-1,1 0 1,-1 0 0,0 0 0,0 0 0,0 0-1,0 0 1,0 0 0,0 0 0,0 0 0,1 0-1,-1 0 1,0 0 0,0 0 0,0 0-1,0 1 1,0-1 0,0 0 0,0 0 0,0 0-1,0 0 1,0 0 0,0 0 0,1 0 0,-1 0-1,0 1 1,0-1 0,0 0 0,0 0-1,0 0 1,0 0 0,0 0 0,0 0 0,0 1-1,0-1 1,0 0 0,0 0 0,0 0 0,0 0-1,0 0 1,0 0 0,0 0 0,-1 1 0,1-1-1,0 0 1,0 0 0,0 0 0,0 0-1,0 0 1,0 0 0,0 0 0,10-5 156,-9 4-64,44-25-149,89-36 0,-77 37 63,-50 22 14,3-2-55,1 1-1,-1 0 1,1 1 0,14-4-1,-23 7 16,0-1 0,1 1 0,-1 0 0,0 0 0,0 0-1,0 0 1,0 0 0,0 0 0,0 0 0,1 1 0,-1-1 0,0 1 0,0 0 0,0-1-1,0 1 1,-1 0 0,1 0 0,0 0 0,0 0 0,0 1 0,-1-1 0,1 0 0,-1 1-1,1-1 1,-1 1 0,1 0 0,-1-1 0,0 1 0,0 0 0,1 2 0,0 1 4,0 1 1,-1-1-1,0 1 1,0-1-1,-1 1 1,1-1-1,-1 1 1,0-1-1,-1 1 0,0 5 1,0-5 14,0 0-1,1 0 1,0 0-1,0 0 1,1 0-1,-1 0 1,4 12-1,-3-16 14,0 0 0,0 0 1,0 0-1,1-1 0,-1 1 0,1 0 0,-1 0 0,1-1 0,-1 1 0,1-1 0,0 0 0,0 1 0,0-1 0,0 0 0,0 0 0,0 0 1,0 0-1,0 0 0,0-1 0,1 1 0,-1-1 0,0 1 0,0-1 0,4 0 0,2 1 94,1-1 0,0 0 1,-1-1-1,18-3 0,-15 1-68,1-1 1,-1 0-1,0 0 1,0-1-1,-1-1 0,1 0 1,-1 0-1,-1-1 0,15-12 1,5-9-66,39-45 0,-39 39-25,39-46 4,-66 78 30,-1 1 4,0-1 1,0 1 0,1 0-1,-1-1 1,0 1 0,-1-1-1,1 0 1,0 1-1,0-1 1,-1 0 0,1 1-1,-1-1 1,1 0 0,0-3-1,-1 5 2,0 0-1,0 0 0,0 0 1,0 0-1,0 0 1,0-1-1,0 1 0,0 0 1,0 0-1,0 0 0,0 0 1,-1 0-1,1-1 1,0 1-1,0 0 0,0 0 1,0 0-1,0 0 0,0 0 1,0 0-1,0-1 1,0 1-1,0 0 0,0 0 1,-1 0-1,1 0 1,0 0-1,0 0 0,0 0 1,0 0-1,0 0 0,0 0 1,-1 0-1,1 0 1,0-1-1,0 1 0,0 0 1,0 0-1,0 0 0,0 0 1,-1 0-1,-7 4-110,-10 9-54,8-2 140,-1 0 1,1 0-1,-9 16 1,-4 3 25,-9 10-55,2 1 0,-30 53 0,57-90 60,1 1-1,0-1 1,0 1 0,1 0-1,-1 0 1,1 0 0,-2 8-1,3-12 7,0 1 0,0 0-1,1-1 1,-1 1 0,0 0-1,0-1 1,1 1 0,-1 0-1,1-1 1,-1 1 0,1-1-1,0 1 1,0-1 0,0 1-1,0-1 1,0 0 0,0 1-1,0-1 1,0 0 0,0 0-1,0 0 1,1 1 0,-1-2-1,1 1 1,-1 0 0,0 0-1,3 1 1,-1-1 10,0 0 0,-1 0 0,1-1 1,0 1-1,0 0 0,0-1 0,-1 0 0,1 0 0,0 0 0,0 0 1,0 0-1,0 0 0,-1-1 0,4 0 0,4-3 38,0 1 0,14-8 0,-23 10-57,17-9 52,0 0 0,-1-2 0,0 0 0,-1-1 0,0 0 0,-1-2 0,23-27 0,-1-6 90,39-69 0,-71 110-133,29-48-2,-2-1 0,32-79-1,-14-6 38,-40 108-235,-2 0-1,6-48 1,-14 67 8,0 14 175,0 0 0,0 0 0,-1 0-1,1 0 1,0 0 0,0-1-1,0 1 1,0 0 0,0 0-1,0 0 1,0 0 0,0 0-1,-1 0 1,1 0 0,0 0-1,0 0 1,0 0 0,0-1-1,0 1 1,0 0 0,-1 0-1,1 0 1,0 0 0,0 0-1,0 0 1,0 0 0,0 0-1,-1 0 1,1 0 0,0 0-1,0 0 1,0 0 0,0 0-1,0 0 1,0 0 0,-1 0-1,1 1 1,0-1 0,0 0-1,0 0 1,0 0 0,-3 2-47,0 1 0,0-1 0,0 1 1,0 0-1,-1 3 0,-11 14-6,1-1 1,1 2-1,1 0 0,1 0 1,1 1-1,-10 31 0,5-4 33,3 0-1,-7 53 0,14-65 152,-1 70-1,7-87-74,0 0-1,1-1 0,1 1 0,1 0 0,8 22 0,-2-14 207,14 30-1,-18-48-554,13 19-1,-15-22-691,1-1-1,1-1 1,10 10 0,7 2-1548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4:22.7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319 73 1728,'3'-6'659,"-1"0"0,1 0 0,1 1 0,-1-1 0,8-9 0,-5 7 523,-6 8-1118,0-1 0,1 1 0,-1 0 1,0-1-1,0 1 0,0 0 0,1-1 0,-1 1 0,0-1 1,0 1-1,0 0 0,0-1 0,0 1 0,0-1 1,1 1-1,-1-1 0,0 1 0,0 0 0,0-1 0,-1 1 1,1-1-1,0 1 0,0-1 0,0 1 0,0 0 1,0-1-1,0 1 0,-1-1 0,1 1 0,0 0 0,0-1 1,0 1-1,-1 0 0,1-1 0,0 1 0,-1 0 1,1-1-1,0 1 0,-1 0 0,1 0 0,0-1 0,-1 1 1,1 0-1,-1 0 0,0-1 0,-1 1 30,0-1 0,0 0 0,0 1 1,0-1-1,0 1 0,0 0 0,0 0 0,-1 0 0,-3 0 0,-9 3 115,-1 0-1,0 1 1,1 1-1,-24 10 1,-57 34 167,81-40-219,0 0 0,1 1-1,0 1 1,1 0 0,0 0 0,-17 21 0,29-31-188,0 1 0,0 0 0,0-1 0,0 1-1,0 0 1,0 0 0,-1 3 0,2-5-30,0 1 0,0-1 0,0 0 0,0 1 0,0-1 1,0 1-1,0-1 0,0 0 0,0 1 0,0-1 0,0 0 0,0 1 0,0-1 0,0 1 0,0-1 0,0 0 0,0 1 1,1-1-1,-1 0 0,0 1 0,0-1 0,0 0 0,1 1 0,-1-1 0,0 0 0,0 0 0,1 1 0,-1-1 0,0 0 1,0 0-1,1 1 0,-1-1 0,0 0 0,1 0 0,-1 0 0,0 0 0,1 1 0,-1-1 0,1 0 0,-1 0 0,0 0 1,1 0-1,-1 0 0,0 0 0,1 0 0,-1 0 0,1 0 0,21-6-4611,9-2 1387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4:29.1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23 940 3552,'0'0'84,"-1"0"-1,1 0 1,0 0 0,-1 0 0,1 0-1,-1 0 1,1 0 0,0 0 0,-1 0-1,1-1 1,-1 1 0,1 0 0,0 0-1,-1 0 1,1 0 0,-1-1-1,1 1 1,0 0 0,-1 0 0,1-1-1,0 1 1,0 0 0,-1 0 0,1-1-1,0 1 1,-1 0 0,1-1 0,0 1-1,0 0 1,0-1 0,-1 1 0,1-1-1,0 0 1,-3-4 2567,1-1-1784,0-1 0,0 0-1,-1-9 1,4 12-694,0 0 1,1 0-1,-1 1 0,1-1 1,0 1-1,0-1 1,4-5-1,1-2 211,50-103 930,15-26-923,-52 106-185,47-62 0,-52 77-154,2 2 0,0 0 0,39-29 0,-54 44-56,1 0 0,0 1 1,-1 0-1,1-1 0,0 1 1,-1 0-1,1 0 0,0 1 1,0-1-1,6 0 0,-8 1 3,0 0-1,0 0 1,0 0 0,0 0-1,0 0 1,0 0 0,0 1-1,1-1 1,-1 0 0,0 1-1,0-1 1,0 1 0,-1-1-1,1 1 1,0-1-1,0 1 1,0 0 0,0-1-1,0 1 1,-1 0 0,1 0-1,0 0 1,-1 0 0,1 0-1,-1 0 1,1-1 0,-1 1-1,1 0 1,-1 0 0,1 1-1,-1-1 1,0 1 0,3 12-7,-2-1 1,1 1 0,-2 0 0,0 0 0,0-1 0,-6 28 0,-23 82-5,25-112 31,-8 29 16,6-25 29,1 1-1,1 0 0,1 1 1,-4 31-1,7-46-41,0 0 1,0 1 0,0-1-1,1 0 1,-1 0 0,1 0-1,-1 0 1,1 0 0,-1 0-1,2 2 1,-1-3 5,0 0 1,-1 0-1,1-1 1,0 1-1,-1 0 0,1-1 1,0 1-1,0-1 1,0 1-1,-1-1 1,1 1-1,0-1 1,0 1-1,0-1 0,0 0 1,0 0-1,0 1 1,0-1-1,0 0 1,0 0-1,0 0 0,0 0 1,0 0-1,2-1 1,7 0 112,1-1 1,0-1 0,-1 0-1,0 0 1,1-1 0,-1 0-1,13-8 1,-2-1-119,40-31-1,-38 24-14,0-1-1,32-40 0,31-53-8,-72 94-14,62-102 20,-76 121-15,1 0 1,-1 0-1,0 1 1,0-1-1,1 0 0,-1 0 1,1 1-1,-1-1 0,1 0 1,-1 1-1,1-1 1,-1 1-1,1-1 0,0 0 1,-1 1-1,1-1 0,0 1 1,-1 0-1,1-1 0,0 1 1,0-1-1,0 1 1,-1 0-1,3-1 0,-3 2 7,1 0 0,-1 0 0,1-1 0,-1 1 0,1 0 0,-1 0 0,0 0 0,1 0 0,-1-1 0,0 1-1,0 0 1,0 0 0,0 0 0,0 0 0,0 0 0,0 0 0,0 0 0,0 0 0,0 0 0,0-1 0,0 1 0,-1 0 0,0 2-1,-43 246 26,38-207 210,0 52 0,5-93-197,1 0-1,0 0 1,0 0 0,0 1 0,0-1 0,0 0 0,0 0 0,1 1-1,-1-1 1,0 0 0,1 0 0,-1 0 0,0 0 0,1 0 0,0 1 0,-1-1-1,1 0 1,0 0 0,-1 0 0,1 0 0,0 0 0,0-1 0,0 1-1,0 0 1,0 0 0,0-1 0,0 1 0,0 0 0,0-1 0,0 1-1,2 0 1,-1-1 8,0 0 1,1 0-1,-1 0 0,0 0 0,0-1 1,1 1-1,-1-1 0,0 1 0,0-1 0,0 0 1,0 0-1,0 0 0,0 0 0,0 0 0,0 0 1,0 0-1,2-3 0,11-10 68,0-1-1,-1-1 0,-1-1 1,14-20-1,-3 4-59,100-140-249,-107 149 145,32-35 0,-49 69-161,-36 98-65,24-79 256,2 0 0,1 0 0,1 1 0,-4 40 0,11-67 41,1 1 1,0-1 0,0 1-1,1-1 1,-1 1 0,1-1-1,-1 1 1,1-1 0,0 0-1,1 0 1,-1 1 0,0-1-1,1 0 1,0 0 0,0 0-1,0 0 1,0 0 0,0-1-1,4 5 1,-2-5 25,-1 1-1,1 0 1,0-1 0,0 0 0,0 0-1,0 0 1,0 0 0,0-1 0,0 1-1,0-1 1,1 0 0,-1 0 0,1-1-1,7 1 1,0-2 6,-1 0-1,1-1 1,-1 0 0,0 0-1,0-1 1,0-1 0,0 0-1,0-1 1,-1 0 0,0 0-1,0-1 1,0 0-1,-1-1 1,0 0 0,0 0-1,9-11 1,0-2-49,-1 0-1,0-1 1,-2-1 0,0-1-1,21-45 1,-8 6-166,-25 58 36,-2 8 30,-1 11 17,-11 52-121,-3 31 42,13-84 238,1 0 0,0 0 0,1 0 0,4 27 1,-4-39-63,-1-1 0,1 1 0,-1 0 0,1-1 0,0 1 0,0-1 0,0 1 1,-1-1-1,1 0 0,0 1 0,1-1 0,-1 0 0,0 0 0,0 1 0,1-1 1,-1 0-1,0 0 0,1 0 0,-1-1 0,1 1 0,-1 0 0,1 0 0,0-1 0,-1 1 1,1-1-1,-1 0 0,1 1 0,0-1 0,0 0 0,-1 0 0,1 0 0,0 0 1,-1 0-1,3-1 0,7-1 29,0 0 1,0 0 0,0-1-1,11-6 1,-18 8-56,79-34 93,101-59 0,-134 67-129,26-19-65,14-7 112,-54 33-5,-40 21-20,-5 7-25,-17 21-84,-35 32 0,39-41 96,1 1-1,1 0 1,-23 34 0,34-42 89,4-6-55,0 0-1,1 0 1,-1 0-1,-5 15 1,10-20 7,-1 1 0,1-1 0,-1 0 0,1 0 0,0 0 0,0 0 0,0 1 1,0-1-1,0 0 0,0 0 0,0 0 0,1 0 0,-1 0 0,1 1 0,0-1 1,-1 0-1,1 0 0,0 0 0,0-1 0,1 1 0,-1 0 0,0 0 0,0 0 1,2 1-1,1 0 23,1 1 0,-1-1 0,0 0 0,1 0 0,-1 0-1,1-1 1,0 1 0,0-1 0,10 2 0,-3 0 51,1-2-1,0 0 1,14 1-1,-17-2-59,0-1 1,0-1-1,0 0 1,1 0-1,-1 0 0,-1-2 1,1 1-1,0-1 1,0-1-1,-1 1 1,0-2-1,0 1 0,0-1 1,13-10-1,15-14 36,49-49-1,27-41 32,-85 90-91,191-207 332,-142 145-208,-65 74-113,-1 1 0,-1-2 0,14-34 0,6-31-420,-29 82 390,0-1 1,0 0-1,-1 0 0,1-1 0,-1 1 0,1 0 0,-1 0 1,0 0-1,0 0 0,0 0 0,0 0 0,-1-5 0,1 7 18,0 0 0,0 0 0,0-1 0,0 1 0,0 0 0,-1 0 0,1-1 0,0 1 0,0 0 0,0 0 0,0-1 0,-1 1 0,1 0-1,0 0 1,0 0 0,0-1 0,-1 1 0,1 0 0,0 0 0,0 0 0,-1 0 0,1-1 0,0 1 0,0 0 0,-1 0 0,1 0 0,0 0 0,0 0 0,-1 0-1,1 0 1,-1 0 0,-10 3-75,-6 10 19,-72 61-196,2 0 28,74-61 219,1 0 1,0 0-1,1 1 1,-12 20-1,11-13 15,1 1 0,1 0 0,1 1 0,2 0 0,0 1 0,1-1 0,1 1 0,1 1 0,1-1 0,1 28 0,2-42 16,1 0 0,-1 0 1,2 0-1,0 0 0,0 0 1,1-1-1,0 1 0,0-1 1,1 0-1,0 0 0,1 0 1,0 0-1,0-1 0,1 0 1,0 0-1,1 0 0,0-1 1,0 0-1,0 0 0,1-1 1,0 0-1,0 0 0,1-1 1,-1 0-1,1-1 0,0 1 1,0-2-1,1 1 0,-1-1 1,1-1-1,10 2 0,-12-3 10,1 0 0,0-1 0,-1 1 0,1-2 0,-1 1 0,1-1-1,-1-1 1,1 1 0,-1-1 0,0-1 0,0 0 0,0 0 0,0 0 0,0-1-1,-1 0 1,0-1 0,1 0 0,-2 0 0,1 0 0,-1-1 0,12-12 0,-6 2-26,0-1 1,-1 0-1,-1-1 0,-1 0 1,0-1-1,-1 0 1,-1 0-1,-1-1 1,-1 1-1,-1-1 1,0-1-1,1-33 1,-5 51-18,0 1 1,-1 0-1,1 0 1,0 0-1,-1 0 1,1 0-1,-1 0 1,0 0-1,1 0 0,-2-2 1,2 4 11,-1 0 0,1-1 0,0 1-1,0 0 1,-1-1 0,1 1 0,0 0 0,-1 0 0,1-1 0,0 1 0,-1 0-1,1 0 1,0-1 0,-1 1 0,1 0 0,-1 0 0,1 0 0,0 0 0,-1 0 0,1 0-1,-1-1 1,0 2 1,0-1 0,1 0 0,-1 0-1,0 0 1,0 1 0,1-1-1,-1 0 1,0 1 0,1-1 0,-1 1-1,0-1 1,1 0 0,-1 1 0,1 0-1,-1-1 1,0 1 0,-3 5-43,-1-1 1,1 1-1,1 0 1,-1 0-1,1 0 1,0 0-1,0 0 1,-2 11-1,-1 5-54,-3 29 1,3-17 3,3-14 89,-2 37 0,4-47 17,2-1 0,-1 1-1,1 0 1,1-1 0,0 1 0,4 11 0,-5-18 3,0 0 0,0 0 1,1 0-1,-1 0 1,1 0-1,0-1 0,0 1 1,0 0-1,0-1 1,0 1-1,1-1 0,-1 0 1,1 0-1,0 0 0,-1 0 1,1 0-1,0-1 1,0 1-1,0-1 0,0 0 1,0 0-1,0 0 1,1 0-1,-1 0 0,0-1 1,1 1-1,-1-1 0,4 0 1,9-1 36,-1-1 1,0 0 0,0-1-1,27-9 1,-24 7-146,-6 2 79,14-4 35,0-1-1,-1-1 1,29-15 0,-22 7 19,-1-2-1,-2-1 1,31-26 0,-44 31-42,22-28 1,-10 10-63,-19 23 47,-7 7-188,-4 12 13,0-5 168,-12 38-264,8-26 289,1 0 1,-7 29-1,8-17-67,1-13 117,1 0-1,0 1 1,1-1-1,1 19 1,0-32-36,1 0 1,-1-1-1,0 1 1,0 0-1,1-1 1,-1 1-1,0-1 1,1 1-1,0-1 1,-1 1-1,1-1 0,0 1 1,0-1-1,0 1 1,0-1-1,0 0 1,0 0-1,0 1 1,0-1-1,1 0 1,-1 0-1,0 0 1,1 0-1,-1-1 0,3 2 1,-2-1 12,0-1 1,0 0-1,0 0 0,0 1 0,0-2 1,0 1-1,0 0 0,0 0 1,0 0-1,-1-1 0,1 1 1,0-1-1,0 0 0,0 1 0,-1-1 1,1 0-1,0 0 0,-1 0 1,1 0-1,1-2 0,11-11 3,0 0 0,-1-1-1,-1-1 1,0 0 0,-1 0-1,10-22 1,-14 27-56,9-14 1,-15 24 14,-1 0-1,1 0 1,-1 1 0,1-1-1,0 0 1,-1 1 0,1-1-1,0 0 1,-1 1 0,1-1 0,0 1-1,0-1 1,-1 1 0,1-1-1,0 1 1,0 0 0,0-1-1,0 1 1,0 0 0,0 0-1,0 0 1,-1 0 0,1 0 0,0 0-1,0 0 1,0 0 0,1 0-1,-1 2-13,0 0-1,0-1 0,0 1 1,0 0-1,0 0 1,0 1-1,-1-1 0,1 0 1,-1 0-1,1 4 0,0 0 10,2 5-40,-1-1 97,1 0 0,0 0 0,0 0 0,1-1 0,8 14 0,-11-21-26,1 0 0,-1 0 0,1 0 0,-1 0 0,1-1 0,0 1 0,-1 0 0,1-1 0,0 0 0,0 1 0,0-1 0,0 0 0,1 0 0,-1 0 0,0 0 0,0-1 0,1 1 0,-1-1 0,0 1 0,1-1 0,-1 0 0,0 0 0,1 0 0,-1 0 0,0 0 0,1 0 0,-1-1 0,0 1 0,4-2 0,9-3 31,-1 0 0,-1-1 0,1 0 0,-1-1 0,13-10 0,58-46 83,-56 37-88,0-1 0,-1 0 0,26-38 0,59-96-45,-112 159-1,9-9-147,0 0 1,18-18 0,-27 29 150,0 0-1,0 0 1,0-1-1,0 1 1,0 0-1,0 0 1,0 0-1,0 0 1,0 0-1,1 0 1,-1 0-1,0 0 1,0 0-1,0 0 1,0 0-1,0 0 1,0 0-1,0 0 1,0 0-1,1 0 1,-1 0-1,0 0 1,0 0-1,0 0 1,0 0-1,0 0 1,0 0-1,0 0 0,0 0 1,1 0-1,-1 0 1,0 0-1,0 0 1,0 0-1,0 0 1,0 0-1,0 0 1,0 0-1,0 0 1,1 0-1,-1 0 1,0 0-1,0 0 1,0 0-1,0 1 1,0-1-1,0 0 1,0 0-1,0 0 1,0 0-1,0 0 1,0 0-1,0 0 1,0 0-1,0 0 1,0 1-1,0-1 1,0 0-1,0 0 1,0 0-1,0 0 1,0 0-1,0 0 1,0 0-1,0 1 1,0-1-1,1 10-27,-2-7 10,0 79-210,-26 162-1,23-225 312,-1-1 0,-1 0 0,0-1 0,-1 1 0,-1-1 0,-1-1 0,-11 17 0,19-31-53,-1 0 0,1-1-1,0 1 1,-1-1-1,1 1 1,-1-1 0,1 1-1,-1-1 1,1 0-1,-1 0 1,0 0 0,-3 2-1,3-3-13,1 0 0,-1 1-1,1-1 1,-1 0-1,1 0 1,-1 0 0,1 0-1,0-1 1,-1 1-1,1 0 1,-1 0 0,1-1-1,-1 1 1,1-1-1,0 1 1,-1-1 0,1 0-1,0 0 1,0 1-1,-1-1 1,0-2 0,-2 0-12,1-1 0,-1 1 0,1-1 0,0 0 0,0-1 0,1 1 0,-1 0 0,1-1 0,0 1 0,0-1 0,1 0 0,-1 0 0,0-6 0,2 10-5,0 1 0,0-1 1,0 0-1,1 1 0,-1-1 0,0 0 0,0 1 0,1-1 0,-1 1 0,0-1 0,1 0 0,-1 1 1,0-1-1,1 1 0,-1-1 0,1 1 0,-1-1 0,1 1 0,-1-1 0,1 1 0,-1 0 0,1-1 1,0 1-1,-1 0 0,1-1 0,0 1 0,-1 0 0,1 0 0,0 0 0,-1 0 0,1-1 0,0 1 1,-1 0-1,1 0 0,0 0 0,0 1 0,31 2-67,-28-3 80,9 4-11,0 0 1,-1 0-1,0 1 0,0 1 0,0 0 0,-1 1 0,18 13 0,-13-10-3,0 0-1,25 12 0,-32-18-468,9 4-2125,-18-8 2340,0 0 0,1 1 0,-1-1 1,1 0-1,-1 0 0,0 0 0,1 0 0,-1 0 0,0 0 0,1 0 0,-1 0 1,1 0-1,-1 0 0,0 0 0,1 0 0,-1 0 0,0 0 0,1 0 0,-1 0 1,1 0-1,-1-1 0,0 1 0,1 0 0,-1 0 0,0 0 0,1-1 0,-1 1 1,2-2-1286,0-3-1300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4:30.7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220 40 3232,'4'-10'853,"-3"7"-300,1 0 1,-1 0-1,1 0 1,-1 0-1,1 0 1,0 0-1,0 1 1,3-4-1,-30 49 2503,-82 94-148,34-48-2344,62-74-446,7-9-26,-1 0 0,0 0 0,-6 7 0,16-13-3113,8-2 671,9-9-2242,7-1 1451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4:31.1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112 0 5632,'0'7'2560,"0"18"-2208,-4-14 1216,4 6-928,-10 3 864,2 3-864,-5 2 448,3-2-640,-4-3 32,11 0-288,-12-3 32,12 3-128,-7-5 160,7 1-160,-12-4 256,11 4-224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6:37.5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1 4224,'0'0'512,"0"0"-409,-1-1-1,1 1 1,0 0-1,0 0 1,0 0-1,0 0 0,0 0 1,-1 0-1,1 0 1,0 0-1,0 0 1,0 0-1,0 0 1,0 0-1,0 0 1,-1 0-1,0 1 1333,0-1-1333,0 8 1504,1 17-1508,1-7 497,4 201 2499,-5-214-3060,8 222 2262,-3-196 125,-4-32-2326,0-1 0,-1 1 0,1 0-1,0-1 1,-1 1 0,1 0-1,0 0 1,0 0 0,2-2-1,6-9 74,1-8-103,22-38-66,-27 50-1,0 0 0,0 1 0,1 0 0,12-12-1,-16 18-4,-1-1-1,1 1 0,-1 0 0,1-1 0,0 1 0,-1 0 0,1 0 0,0 0 0,0 0 1,0 0-1,0 1 0,0-1 0,0 1 0,0-1 0,0 1 0,0 0 0,0 0 1,0-1-1,0 1 0,0 1 0,0-1 0,0 0 0,0 0 0,0 1 0,0-1 0,0 1 1,0 0-1,0 0 0,0 0 0,0 0 0,0 0 0,-1 0 0,1 0 0,0 0 1,-1 1-1,1-1 0,-1 0 0,0 1 0,1 0 0,-1-1 0,0 1 0,0 0 0,0 0 1,0-1-1,1 4 0,1 1 51,-1 0-1,0 0 1,0 0 0,0 0 0,-1 0 0,1 1 0,-2-1-1,1 1 1,-1-1 0,0 0 0,-1 7 0,1-9 43,-1 0-1,1 0 1,-1 0 0,0 0 0,-1 0 0,1-1-1,-1 1 1,1 0 0,-1-1 0,0 1-1,-1-1 1,1 0 0,0 0 0,-1 0 0,0 0-1,0 0 1,0 0 0,-5 3 0,4-4-31,0 0 0,-1 0 0,1-1 0,0 1 0,-1-1 0,1 0 0,-1-1 0,0 1 0,1-1 0,-1 0 0,0 0 0,1 0 0,-9-2 0,1 0 64,-1-1 0,1 0 0,1-1 0,-14-6 0,17 7-1382,0-1-1,0 0 1,1-1 0,0 0 0,-1 0-1,2 0 1,-14-13 0,16 12-1633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4:31.6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283 180 4064,'-15'-2'1307,"15"2"-1274,-1 0 0,0 0 1,1 0-1,-1 0 1,1 1-1,-1-1 1,1 0-1,-1 1 1,1-1-1,-1 0 1,1 1-1,0-1 1,-1 0-1,1 1 0,-1-1 1,1 1-1,0-1 1,-1 1-1,1-1 1,0 1-1,-1-1 1,1 1-1,0-1 1,0 1-1,0 0 1,-1 0 103,-5 11 786,0 1 0,1 0 0,-5 17-1,-1 4-181,-15 40 528,-33 85 497,54-147-1631,-109 235 1426,111-242-1390,1-1-1,-1 1 1,1 0 0,-2 7-1,4-12-149,0 0-1,0 0 1,0 0-1,0 0 1,0 0 0,0 0-1,0 0 1,0 0-1,0 0 1,0 0-1,0 0 1,0 0 0,0 1-1,0-1 1,0 0-1,0 0 1,0 0-1,0 0 1,0 0 0,0 0-1,0 0 1,0 0-1,0 0 1,0 0-1,0 0 1,0 0 0,0 0-1,0 0 1,0 0-1,0 1 1,0-1-1,0 0 1,0 0 0,0 0-1,0 0 1,0 0-1,0 0 1,0 0-1,0 0 1,0 0 0,0 0-1,0 0 1,0 0-1,0 0 1,0 0-1,0 0 1,0 0 0,0 0-1,0 0 1,0 0-1,1 0 1,-1 0-1,0 1 1,0-1 0,0 0-1,0 0 1,0 0-1,0 0 1,0 0-1,0 0 1,0 0 0,0 0-1,0 0 1,0 0-1,0 0 1,0 0-1,0 0 1,1-1 0,2-2 186,8-10 5,-1-2-1,-1 1 1,0-1 0,8-20 0,22-68-210,-32 83 19,23-61-29,76-145-1,-79 180-110,1 1 0,3 2 0,1 0-1,50-48 1,-79 87 77,0 1 1,1 0-1,-1 0 1,1 0-1,4-2 0,-7 5 32,-1 0 0,1-1-1,-1 1 1,1 0 0,-1 0 0,1 0 0,0-1-1,-1 1 1,1 0 0,-1 0 0,1 0-1,-1 0 1,1 0 0,0 0 0,-1 0-1,1 0 1,-1 0 0,1 1 0,-1-1-1,1 0 1,0 0 0,-1 0 0,1 1-1,-1-1 1,1 0 0,-1 1 0,1-1 0,-1 0-1,0 1 1,1-1 0,-1 1 0,1-1-1,-1 1 1,0-1 0,1 0 0,-1 1-1,0 0 1,0-1 0,1 1 0,-1-1-1,0 1 1,0-1 0,0 1 0,0-1-1,1 1 1,-1 0 0,0 0 0,3 20 116,0 0 0,-1 0 1,-1 0-1,-1 0 0,-3 24 1,1 0 17,1-34-66,-4 225 601,16 4-16,-7-188-434,-3-28 71,8 40-1,-1-23-1697,-8-45 116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4:32.0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15 5632,'-19'-7'1834,"19"7"-1806,0 1-1,0-1 1,0 0-1,0 0 0,0 0 1,0 0-1,0 0 1,0 0-1,0 0 0,0 0 1,0 0-1,0 0 1,0 0-1,0 0 0,0 0 1,0 0-1,0 0 1,-1 1-1,1-1 0,0 0 1,0 0-1,0 0 1,0 0-1,0 0 0,0 0 1,0 0-1,0 0 1,0 0-1,0 0 0,0 0 1,0 0-1,0 0 1,0 0-1,0 0 0,-1 0 1,1 0-1,0 0 1,0 0-1,0 0 0,0 0 1,0 0-1,0 0 1,0 0-1,0 0 0,0 0 1,0 0-1,0 0 1,0 0-1,0 0 0,0 0 1,-1 0-1,1 0 1,0 0-1,0-1 0,0 1 1,4 4 1744,1-3-1127,1 0 1,-1 0-1,0-1 1,0 1-1,1-1 0,9-1 1,3 0-49,128-4 496,54 1-736,-151 5-669,-20-4-3232,-10-1 1198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4:32.3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5 5408,'1'-1'85,"-1"1"0,0 0 0,0 0 1,0-1-1,1 1 0,-1 0 0,0 0 1,1-1-1,-1 1 0,0 0 0,0 0 0,1-1 1,-1 1-1,0 0 0,1 0 0,-1 0 1,0 0-1,1 0 0,-1 0 0,0 0 0,1 0 1,-1-1-1,0 1 0,1 0 0,-1 0 0,1 0 1,-1 1-1,0-1 0,1 0 0,9 8 1712,5 19 348,-14-25-1934,5 13 405,0 0 1,-1 1-1,-1 0 1,0-1-1,2 30 1,-4-22-422,-1 0 0,-2 0 1,-4 33-1,5-51-135,-5 10-568,5-11 103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4:32.7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50 0 5408,'-8'32'2432,"-2"11"-2112,5-23 1792,5 5-1216,-4 3 640,-1-2-928,-3 8-128,8-6-288,-5 4 0,5-1-96,-5 6 352,5-2-224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4:35.6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86 395 2496,'-6'1'604,"-1"1"0,1 0 0,0 1 1,0-1-1,0 1 0,0 0 0,-8 7 0,5-5 835,8-4-1138,-1 0 0,0 0 0,1 0 0,-1 0 0,0 0 0,0 0 0,0-1 0,-3 2 0,17-5 533,1 0 0,-1-1 0,1 0 1,13-8-1,6-1-226,-10 5-493,-1 0 0,-1-1 0,0-2 0,0 0 0,-1-1 0,26-21 0,-29 19-28,-1-1 1,0-1-1,-1 0 1,-1-1-1,-1 0 0,14-27 1,-9 12 245,-2-1 0,22-67-1,-47 156-726,3-32 370,1 2 0,1-1 0,2 1 0,0-1 0,2 1 0,1 0 0,4 38 0,-2-56 45,0 1 0,0-1 0,0 0 0,1 0 0,5 9 0,-6-14 17,-1 0 1,1 0 0,0 0-1,0-1 1,0 1 0,0 0 0,0-1-1,0 0 1,1 1 0,-1-1-1,1 0 1,0 0 0,0-1 0,0 1-1,0 0 1,4 1 0,2-1 74,0-1-1,0 0 1,0 0 0,0-1 0,0 0-1,-1-1 1,1 0 0,15-3 0,70-24 564,-78 23-572,3-1-58,-1-2 0,0 0 0,0 0 0,-1-2 0,0 0 0,-1-1 0,0-1 0,-1 0-1,0-1 1,-1-1 0,0 0 0,-1-1 0,-1 0 0,14-23 0,37-75-442,-62 113 392,-1 0 0,0-1-1,0 1 1,0 0 0,0 0-1,0-1 1,1 1 0,-1 0-1,0 0 1,0-1-1,1 1 1,-1 0 0,0 0-1,0 0 1,1-1 0,-1 1-1,0 0 1,1 0 0,-1 0-1,0 0 1,0 0-1,1 0 1,-1 0 0,0 0-1,1-1 1,-1 1 0,0 0-1,1 0 1,-1 0 0,0 0-1,1 1 1,-1-1 0,0 0-1,1 0 1,-1 0-1,0 0 1,1 0 0,-1 0-1,0 0 1,0 1 0,1-1-1,-1 0 1,0 0 0,1 0-1,-1 1 1,0-1 0,0 0-1,0 0 1,1 1-1,-1-1 1,0 0 0,0 0-1,0 1 1,0-1 0,1 0-1,-1 1 1,0-1 0,0 0-1,0 1 1,0-1 0,8 22-177,-3 0 192,-1 1-1,-1-1 0,0 1 0,-2 24 1,-1-33 36,-1 1 0,-1 0 1,0-1-1,-1 0 0,-1 0 0,0 0 1,-8 19-1,11-30-24,-1 0 0,1 0-1,-1 0 1,1 0 0,-1-1 0,0 1 0,0-1-1,0 1 1,0-1 0,0 1 0,0-1 0,-1 0 0,1 0-1,-1 0 1,0-1 0,0 1 0,1 0 0,-1-1-1,0 0 1,0 0 0,0 0 0,-1 0 0,1 0-1,0-1 1,0 1 0,0-1 0,-4 0 0,-15-1 11,0 0 1,0-2 0,0-1 0,1-1 0,-1-1 0,-36-14-1,141 19-253,114 17 836,-147-10-622,-30-3 57,23-1 0,-20 0 459,0 0-3835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4:35.9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58 20 6144,'-44'-3'2784,"34"6"-2432,6-3 320,8 0-448,6-3-160,3 3-64,13-9 352,6 6-192,13-2-928,0 5 416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4:37.8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6 905 3136,'-1'0'41,"1"0"-1,0 0 1,0 0-1,-1 0 1,1 0 0,0 0-1,0 0 1,0 0 0,-1 0-1,1 0 1,0 0-1,0-1 1,0 1 0,-1 0-1,1 0 1,0 0 0,0 0-1,0 0 1,0-1-1,0 1 1,-1 0 0,1 0-1,0 0 1,0 0 0,0-1-1,0 1 1,0 0-1,0 0 1,0 0 0,0-1-1,0 1 1,0 0 0,0 0-1,0-1 1,0 1-1,7-6 1428,19-2 588,-22 6-1896,197-63 4080,-176 56-3829,0 1-173,0-2 1,0 0-1,-1-2 1,0-1-1,-1-1 1,32-24-1,-37 21-87,0 0 0,-2-1 0,16-21 0,39-64 141,51-94-276,-61 90 137,-55 94-125,0-1-1,-1 0 1,0 0 0,-2 0-1,1 0 1,1-19 0,-5 26-9,0 0 0,0 0-1,0 0 1,-1 0 0,-2-7 0,2 11-36,1 1 0,-1-1 0,0 0 0,0 0 1,-1 0-1,1 1 0,0-1 0,-1 0 0,0 1 1,1 0-1,-1-1 0,0 1 0,-3-2 0,4 3 2,0 1-1,0-1 1,0 1-1,0-1 1,-1 1-1,1 0 0,0-1 1,0 1-1,-1 0 1,1 0-1,0 0 1,0 0-1,0 0 1,-1 0-1,1 0 1,0 1-1,0-1 1,-1 0-1,1 1 1,0-1-1,0 1 0,0-1 1,0 1-1,0 0 1,0-1-1,0 1 1,0 0-1,0 0 1,-1 1-1,-4 3-54,1 0 0,0 0 0,-6 8 0,1 1 48,0 1 1,1 1-1,0-1 0,1 1 1,1 1-1,1-1 1,-6 26-1,-17 123-61,29-165 83,-6 44 87,0 78 1,6-108-18,1 1 0,1-1 0,0 1 0,1-1 0,1 0-1,0 0 1,1 0 0,0 0 0,10 17 0,-12-26 8,0 0 0,0-1 0,1 0 0,-1 1 0,1-1 0,0-1 0,0 1 1,1 0-1,-1-1 0,1 0 0,7 4 0,-4-4 44,0 1 1,0-2 0,0 1 0,1-1-1,-1-1 1,16 2 0,0-2 95,1-2 0,-1-1 0,0-1 0,28-6-1,-38 6-157,-1 0-1,0-1 1,0-1-1,23-11 0,-29 13-46,-1-1 0,0 0 0,-1 0 0,1-1 1,-1 0-1,1 0 0,-1 0 0,-1-1 0,1 1 0,-1-1 0,5-8 0,-7 9-6,0 0-1,0 0 1,0 0 0,-1-1 0,1 1 0,-1-1 0,0-10 0,0 13-7,-1 1-1,0-1 1,0 1 0,0-1 0,-1 0 0,1 1 0,-1-1 0,1 1 0,-1-1 0,0 1 0,0-1 0,0 1 0,0 0-1,0 0 1,-1-1 0,1 1 0,-1 0 0,-3-3 0,4 4-4,1 0-1,-1 1 1,0-1 0,0 1-1,0 0 1,0-1 0,0 1-1,0 0 1,0 0 0,0-1-1,0 1 1,0 0-1,0 0 1,0 0 0,0 0-1,0 0 1,0 1 0,0-1-1,0 0 1,0 0 0,0 1-1,0-1 1,0 0 0,0 1-1,0-1 1,0 1-1,0 0 1,0-1 0,0 2-1,-3 0-77,1 1 0,0 0 0,0 0 0,0 0-1,-4 5 1,5-5 66,0 0 1,0 0-1,0 0 0,0 1 0,0-1 0,1 1 1,-1 0-1,1-1 0,0 1 0,0 0 1,0 0-1,1 0 0,-1 0 0,1 0 1,0-1-1,0 1 0,1 0 0,-1 0 0,1 0 1,1 5-1,0-4 26,0 0 0,0 0 0,1-1 0,0 1 0,0-1 0,0 0 0,0 0 0,1 0 0,-1 0 0,1 0 0,0-1 0,1 0 0,-1 1 0,7 2 0,-2-1 70,0 0 1,0-1-1,1 0 1,-1 0-1,1-1 1,0-1 0,1 1-1,-1-2 1,0 1-1,0-1 1,20-2-1,-22 1-19,0-1-1,0-1 1,0 1 0,0-1-1,0-1 1,-1 1-1,1-1 1,-1-1 0,1 0-1,-1 0 1,0 0-1,-1-1 1,1 1 0,-1-2-1,11-10 1,14-23 209,40-71 1,-58 89-252,20-32 27,114-193 292,-132 217-324,-2-1 0,9-30 0,-21 59-13,0-1-8,0-1-1,0 1 1,-1-1 0,1 0 0,0 1 0,-1-1 0,0 0 0,1 1-1,-1-1 1,0 0 0,-1-5 0,1 7-2,0 1 1,0-1-1,-1 1 0,1-1 0,0 1 1,0-1-1,0 1 0,-1-1 1,1 1-1,0-1 0,-1 1 1,1-1-1,0 1 0,-1-1 0,1 1 1,0-1-1,-1 1 0,1 0 1,-1-1-1,1 1 0,-1 0 1,1-1-1,-1 1 0,1 0 0,-1 0 1,1 0-1,-1-1 0,0 1 1,1 0-1,-1 0 0,1 0 0,-1 0 1,1 0-1,-1 0 0,0 0 1,1 0-1,-1 0 0,1 0 1,-1 0-1,1 1 0,-1-1 0,0 0 1,1 0-1,-2 1 0,-1 1-15,-1 0-1,0-1 1,1 2-1,0-1 1,-4 3-1,-2 3-14,1 0 0,0 0 0,0 1 0,1 0 0,0 1 0,-9 17 0,-27 64-79,42-88 120,-46 114-63,-42 166-1,11 52 430,72-303-204,4-15 64,-2-1 0,-5 19 0,10-45-106,0 0-1,0 0 0,6-18 1,1 12-112,1 1 1,0 0-1,1 0 0,1 1 1,0 0-1,18-17 1,86-65 31,-73 64 36,40-41 1,-40 28-6,51-71 0,28-62-34,-42 61 21,-58 86 145,33-66 1,-47 83-230,-2 2-77,1 0 0,1 0 1,12-17-1,-19 29 100,0 0-1,0 0 1,0 0-1,0 1 1,0-1 0,0 0-1,0 0 1,0 0 0,0 0-1,0 0 1,0 0-1,-1 0 1,1 0 0,0 0-1,0 0 1,0 0-1,1 0 1,-1 0 0,0 0-1,0 0 1,0 1-1,0-1 1,0 0 0,0 0-1,0 0 1,0 0 0,0 0-1,0 0 1,0 0-1,0 0 1,0 0 0,0 0-1,0 0 1,0 0-1,0 0 1,0 0 0,0 0-1,0 0 1,0 0 0,0 0-1,0 0 1,0 0-1,0 0 1,1 0 0,-1 0-1,0 0 1,0 0-1,0 1 1,0-1 0,0 0-1,0 0 1,0 0 0,0 0-1,0-1 1,0 1-1,0 0 1,0 0 0,0 0-1,0 0 1,0 0-1,1 0 1,-1 0 0,0 0-1,-1 11-159,-4 14-26,-12 36 153,-12 51-44,26-97 75,-37 186 59,27-124-24,-10 77 64,21-126-52,0-5 173,1 1 0,1-1 0,3 26 0,-2-41 91,0 4-2209,-1-12 1831,0 1 1,0-1-1,0 0 1,0 0 0,0 0-1,0 0 1,0 0-1,0 1 1,0-1-1,0 0 1,0 0-1,0 0 1,0 0-1,0 0 1,0 0-1,0 1 1,0-1-1,0 0 1,0 0-1,0 0 1,0 0-1,0 0 1,0 0-1,0 1 1,1-1-1,-1 0 1,0 0 0,0 0-1,0 0 1,0 0-1,0 0 1,0 0-1,0 0 1,1 0-1,-1 0 1,0 0-1,0 0 1,0 0-1,0 1 1,0-1-1,0 0 1,1 0-1,-1 0 1,0 0-1,0 0 1,0 0-1,1-7-3060,-1-1 1061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4:38.2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56 6816,'-11'-12'2197,"11"12"-2181,0 0-1,0 0 1,0 0-1,0 0 1,0 0-1,0 0 1,0 0-1,-1-1 1,1 1-1,0 0 1,0 0-1,0 0 1,0 0-1,0 0 1,0 0-1,0 0 1,0 0-1,0 0 1,0-1-1,0 1 1,0 0-1,0 0 1,0 0-1,0 0 1,0 0-1,0 0 1,0 0-1,0-1 1,0 1 0,0 0-1,0 0 1,0 0-1,0 0 1,0 0-1,0 0 1,0 0-1,0 0 1,0-1-1,0 1 1,0 0-1,0 0 1,0 0-1,0 0 1,0 0-1,0 0 1,0 0-1,0 0 1,1 0-1,-1 0 1,0-1-1,0 1 1,0 0-1,0 0 1,0 0-1,4-3 371,0 0 0,0 0-1,1 1 1,-1-1-1,1 1 1,-1 0 0,1 0-1,0 0 1,-1 1-1,11-2 1,56-5 1818,-63 7-2164,32-1 398,0 1 1,48 5-1,-63-1-1166,34 9 0,-41-6-2077,1 0 1,23 11-1,-23-5-1056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4:39.5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1 445 4992,'0'0'274,"0"-1"1,1 0-1,-1 1 0,1-1 1,-1 1-1,1-1 0,-1 0 1,1 1-1,-1-1 1,1 1-1,0 0 0,-1-1 1,1 1-1,0-1 0,-1 1 1,1 0-1,0-1 0,1 1 1,21-9 1245,-8 4-317,3-3-520,-1-2 0,0 0 1,0-1-1,21-19 0,51-56-153,-64 58-467,-2-1-1,-1-1 1,21-38 0,-33 50 57,0 0 0,-2-1 0,10-26 0,-17 34-219,-5 15 24,-9 18 51,4 1 13,2 0 0,1 0-1,0 1 1,2 0-1,1 0 1,-1 40-1,4-56 60,1 0-1,0-1 0,0 1 0,0-1 0,1 0 0,0 1 0,1-1 0,-1 0 1,1 0-1,1 0 0,-1 0 0,7 7 0,-7-10 26,-1 0 0,1-1 0,0 0 0,1 1 0,-1-1 0,1-1 0,-1 1 0,1 0 0,0-1 0,0 0 0,0 0 0,0 0 0,0 0 0,1-1 0,-1 0 0,1 1 0,-1-2 0,0 1 0,1 0 0,-1-1 0,9 0 0,-5-1-16,0 0-1,1-1 1,-1 0-1,0-1 1,0 1-1,0-1 0,-1-1 1,1 0-1,-1 0 1,0 0-1,0-1 1,0 0-1,0 0 1,8-10-1,5-7 12,0-1-1,28-44 0,-11 13-119,-21 32 7,-11 14 4,0 0 1,1 1-1,8-9 0,-13 15 38,-1 1 0,0-1 0,0 1 0,1 0 0,-1-1 0,0 1 0,1 0 0,-1-1 0,0 1 0,1 0 0,-1-1 0,1 1 0,-1 0 0,0 0 0,1 0 0,-1-1 0,1 1 0,-1 0 0,1 0 0,-1 0 0,1 0 0,-1 0 0,1 0 0,-1 0 0,0 0 0,1 0 0,-1 0 0,1 0 0,-1 0 0,1 0 0,-1 0 0,1 0 0,-1 0 0,1 1 0,-1-1 0,0 0 0,1 0 0,-1 0 0,1 1 0,-1-1 0,0 0 0,1 1 0,-1-1 0,0 0 0,1 1 0,-1-1 0,0 0 0,1 1 0,-1-1 0,0 1 0,0-1 0,0 1 0,1-1 0,-1 0 0,0 1 0,0-1 0,0 1 0,0-1 0,0 1 0,0-1 0,0 1 0,0 0 0,1 4 16,-1 0 0,1 0 1,-1 0-1,-1 7 1,-3 30-62,-15 63 0,15-92 168,1 0 0,1 0 0,-1 23 0,3-36-111,0 1 1,0-1-1,0 0 1,0 0 0,0 0-1,0 1 1,0-1-1,0 0 1,0 0-1,0 0 1,0 1 0,0-1-1,0 0 1,0 0-1,0 0 1,1 0-1,-1 1 1,0-1 0,0 0-1,0 0 1,0 0-1,0 0 1,1 0-1,-1 1 1,0-1 0,0 0-1,0 0 1,0 0-1,1 0 1,-1 0-1,0 0 1,0 0 0,0 0-1,1 0 1,-1 0-1,0 0 1,0 0-1,0 0 1,1 0 0,-1 0-1,0 0 1,0 0-1,0 0 1,1 0-1,-1 0 1,0 0-1,0 0 1,0 0 0,0 0-1,1 0 1,-1-1-1,0 1 1,0 0-1,0 0 1,0 0 0,1 0-1,-1-1 1,12-7 111,-10 7-72,26-22 49,-2-1 1,26-30-1,5-4-169,-32 33 32,-15 14 7,0 1-1,0 0 0,2 1 1,-1 0-1,22-12 0,-31 20 24,0 0 0,0 0-1,1 0 1,-1 1 0,0-1-1,0 1 1,1 0 0,-1-1-1,1 1 1,-1 0 0,0 0 0,1 1-1,-1-1 1,0 0 0,1 1-1,-1 0 1,0-1 0,0 1-1,1 0 1,-1 0 0,0 0-1,0 1 1,0-1 0,0 0-1,2 2 1,4 5 11,0-1 1,-1 1-1,0 1 0,8 10 1,-8-9 9,24 30 245,0-2 1,43 38 0,-54-61-1186,-8-11-1469,-12-4 2226,0 0 1,0 0-1,1 0 1,-1 0-1,0 0 1,1 0 0,-1 0-1,0 0 1,0 0-1,1-1 1,-1 1 0,0 0-1,0 0 1,1 0-1,-1 0 1,0-1-1,0 1 1,1 0 0,-1 0-1,0-1 1,0 1-1,0 0 1,0 0-1,1-1 1,-1 1 0,0 0-1,0 0 1,0-1-1,0 1 1,0 0 0,0-1-1,0 1 1,0-1-1,1-12-4757,-1-4 1590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4:39.8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69 29 6304,'-50'-8'2848,"37"8"-2464,8-3 224,10 3-416,3-9 192,11 9-224,7-8-1472,2 8 704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6:40.0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23 142 3072,'0'0'157,"-1"-1"1,1 1-1,0 0 1,-1-1-1,1 1 1,-1 0-1,1 0 0,-1 0 1,1-1-1,0 1 1,-1 0-1,1 0 1,-1 0-1,1 0 1,-1 0-1,1 0 0,-1 0 1,1 0-1,-1 0 1,1 0-1,-1 0 1,1 0-1,-1 0 1,1 1-1,-1-1 0,1 0 1,-1 0-1,1 0 1,-1 1-1,1-1 1,0 0-1,-1 1 1,1-1-1,0 0 0,-1 1 1,1-1-1,0 0 1,-1 1-1,-4 5 2625,5-6-2687,0 0-1,0 1 1,0-1-1,0 0 1,0 1-1,0-1 1,0 1-1,0-1 1,0 0-1,0 1 1,0-1-1,0 0 1,0 1-1,0-1 1,0 0-1,1 1 1,-1-1-1,0 0 1,0 1-1,0-1 1,1 0-1,-1 1 1,0-1-1,0 0 1,1 0-1,-1 1 1,0-1-1,1 0 1,-1 0-1,0 0 1,1 1-1,0-1 1,0 1-76,0-1 1,0 1-1,0 0 0,0-1 1,1 1-1,-1-1 1,0 1-1,0-1 1,1 0-1,-1 1 0,0-1 1,1 0-1,-1 0 1,0 0-1,3 0 1,168-39 1616,-11 2-1315,108-14 73,-262 50-610,-6 1 312,0 0-1,0 0 1,0 0 0,0 0 0,1-1 0,-1 1 0,0 0 0,0-1 0,0 1 0,0-1 0,0 1 0,0-1 0,1 0 0,-1-1-293,0 1-1,-1-1 1,1 1-1,-1 0 1,0-1 0,1 1-1,-1-1 1,0 1-1,0-1 1,0 1-1,0-1 1,0-2 0,-3-5-4617,2 7 3676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4:41.3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420 194 3648,'-12'-26'2686,"12"23"-2450,-1 1 0,0-1 0,0 0 0,0 0 0,0 1 0,-1-1 0,1 0 0,-1 1 0,1 0 0,-1-1 0,0 1 0,0 0 0,0 0 0,0 0 0,-1 0 0,1 0 0,0 0 0,-1 1 0,1-1 0,-6-1 0,-1 0-105,-1 0 1,0 1-1,0 0 0,0 0 0,0 1 0,0 1 0,-1-1 0,1 2 0,0-1 0,0 2 0,0-1 1,-16 5-1,15-2-93,-1 0 0,0 1 0,1 0 0,0 1 0,0 0 0,0 1 0,1 0 0,0 1 0,0 0 0,-10 11 0,10-7 17,0 0-1,1 0 1,0 1 0,1 0 0,0 0 0,1 1-1,1 0 1,0 1 0,1-1 0,-6 30 0,10-41 14,0 1 1,1-1-1,0 1 1,-1-1-1,2 1 1,-1-1-1,0 1 1,1 0-1,-1-1 1,1 1-1,2 5 1,-2-7-13,0 0 1,1 0-1,-1 0 1,0 0-1,1 0 1,-1 0-1,1-1 1,0 1-1,-1 0 1,1-1-1,0 0 1,0 1-1,0-1 1,0 0-1,0 0 1,0 0-1,0 0 1,1 0-1,2 0 1,2 0 38,1 1 0,-1-2 0,1 1 0,0-1 0,-1 0 0,1-1 0,-1 0 0,1 0 0,8-3 0,1-1 32,0 0 0,29-15-1,-31 12-93,0-1-1,-1 0 0,-1-1 0,1-1 0,-2 0 0,1-1 0,-2 0 0,19-24 0,-16 15-50,0 0 1,-1 0-1,-2-2 0,0 1 1,10-31-1,-14 32 7,-4 14-3,0 0-1,-1-1 1,0 1-1,0-1 1,1-14-1,-9 47-18,3 2 97,-8 79-133,11-92 150,0 0 0,1 0 1,0 0-1,1 0 0,6 20 1,-6-28 17,1 0-1,-1 0 1,1 0 0,0-1 0,1 1-1,-1-1 1,1 0 0,7 7 0,-10-10-51,0-1 0,1 1 0,-1-1 0,1 1 0,0-1 0,-1 0 0,1 0 0,0 1 0,0-1 0,0-1 0,-1 1 0,1 0 0,0 0 0,0-1 0,0 1 0,0-1 0,0 1 0,1-1 0,-1 0 0,0 0 0,0 0 0,0 0 1,0 0-1,0-1 0,0 1 0,0-1 0,0 1 0,4-2 0,-1-2 7,0 1 0,0-1 0,0 0 0,0 0 0,0-1 1,-1 1-1,4-7 0,26-39-12,-20 28-31,86-118-129,-80 116 130,1 0 1,2 1-1,32-26 1,-52 46-39,1 1 1,-1-1-1,0 1 1,1 0 0,0 0-1,4-1 1,-8 3 19,1-1-1,-1 1 1,1 0 0,-1 0 0,1 0-1,-1 0 1,1 0 0,-1 0 0,1 0 0,-1 0-1,1 0 1,-1 0 0,1 0 0,-1 0-1,1 1 1,-1-1 0,0 0 0,1 0 0,-1 0-1,1 1 1,-1-1 0,1 1 0,0-1 1,-1 1 0,1 0 1,-1 0-1,1 0 0,-1 0 1,0 0-1,1 0 0,-1-1 1,0 1-1,0 0 0,1 0 0,-1 0 1,0 0-1,0 0 0,0 2 1,-2 19-12,-1 0 0,-1 0 0,-1-1-1,-1 0 1,-9 21 0,3-5 13,-16 57 279,27-92-257,1-1 0,0 1 0,-1-1 0,1 1 0,0 0 0,0-1 0,0 1 0,0 0 0,0-1 1,1 1-1,-1 0 0,1 2 0,-1-4-14,0 0 1,0 0-1,0 0 0,0 1 1,1-1-1,-1 0 1,0 0-1,0 0 0,0 0 1,0 1-1,1-1 0,-1 0 1,0 0-1,0 0 1,0 0-1,1 0 0,-1 0 1,0 0-1,0 1 0,1-1 1,-1 0-1,0 0 1,0 0-1,0 0 0,1 0 1,-1 0-1,0 0 1,0 0-1,1 0 0,-1 0 1,1-1-1,11-8 171,48-58 11,25-26-1,-67 76-282,0 1 0,1 0-1,22-13 1,-36 26 75,0 0 0,0 1 1,0-1-1,0 1 0,0 0 1,0 1-1,8-2 0,-11 2 11,0 1 0,0 0-1,0 0 1,1 0 0,-1 0-1,0 0 1,0 0 0,0 1-1,0-1 1,0 1 0,0-1-1,0 1 1,0 0-1,0 0 1,0 0 0,0 0-1,0 0 1,0 0 0,-1 1-1,1-1 1,0 0 0,1 3-1,7 9 5,-1 2-1,0-1 0,-1 1 0,-1 1 0,8 21 0,5 10 45,-3-12 44,-3-7 372,17 49 1,-27-61-3033,0-11 960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4:42.7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13 371 2400,'0'0'77,"-1"0"1,1 0-1,-1 0 0,1-1 0,0 1 1,-1 0-1,1 0 0,-1 0 1,1 0-1,-1 0 0,1 1 1,-1-1-1,1 0 0,-1 0 0,1 0 1,-1 0-1,1 0 0,0 1 1,-1-1-1,1 0 0,-1 0 1,1 1-1,0-1 0,-1 0 1,1 0-1,0 1 0,-1-1 0,1 1 1,-1-1-1,2 1 52,-1-1 1,0 1-1,0-1 0,1 0 0,-1 1 0,0-1 1,1 1-1,-1-1 0,0 0 0,1 1 1,-1-1-1,1 0 0,-1 0 0,1 1 1,-1-1-1,0 0 0,1 0 0,-1 0 1,1 0-1,-1 1 0,2-1 0,4 1 234,-1 0 0,1-1 0,0 1-1,0-1 1,0 0 0,0-1 0,0 1 0,0-1-1,0 0 1,7-3 0,7-3 450,27-13-1,-35 14-733,-1 0 0,0-1 0,-1-1 0,1 0 0,-2 0 0,1-1 0,-1-1 0,0 1 0,-1-1 0,0-1 0,-1 1 0,0-1 0,-1-1 0,0 1 0,8-24 0,-12 29-70,0 0 0,0 0 0,-1-1 0,0 1 0,-1 0-1,1 0 1,-1-1 0,0 1 0,-1 0 0,1-1 0,-1 1 0,-1 0 0,1 0-1,-1 0 1,0 0 0,0 0 0,-1 0 0,-3-6 0,3 7-47,0 1 1,0 0-1,0 1 1,0-1 0,0 0-1,-1 1 1,1 0-1,-1 0 1,0 0-1,0 0 1,0 0-1,-1 1 1,1 0-1,-1 0 1,1 0-1,-1 1 1,1-1-1,-1 1 1,0 0 0,0 0-1,0 1 1,0-1-1,1 1 1,-8 1-1,7 0 8,-1 0 1,1 0-1,0 0 0,0 1 0,0 0 0,0 0 1,1 1-1,-1-1 0,0 1 0,1 0 0,0 0 1,0 0-1,0 1 0,0 0 0,0-1 0,1 1 1,-1 1-1,1-1 0,0 0 0,-2 6 0,-4 6 63,1 0-1,1 1 1,1 0-1,-7 26 0,9-29 116,1 1 0,0 0 0,1 0 0,0 1 0,1-1-1,2 17 1,-1-27-59,0-1 0,1 0 0,0 1-1,0-1 1,0 0 0,1 0 0,-1 1 0,1-1 0,0 0-1,0-1 1,0 1 0,1 0 0,-1 0 0,1-1-1,0 0 1,0 1 0,0-1 0,1 0 0,-1-1-1,1 1 1,-1-1 0,1 1 0,0-1 0,0 0-1,7 2 1,-2-1 37,0-1 0,0 0 0,0 0-1,1-1 1,14 0 0,46-6 277,-68 5-393,17-1 59,1-1 1,-1-1-1,0-1 0,0-1 1,0-1-1,-1 0 0,28-14 1,-25 8 14,1-2 0,-2 0 1,0-2-1,18-17 0,65-79-121,-98 105 21,-2 4-19,0-1 0,0 0 0,1 1-1,-1-1 1,6-3 0,-8 7 22,-1-1-1,1 1 1,0-1-1,0 1 1,-1 0 0,1-1-1,0 1 1,0 0-1,0 0 1,0-1 0,-1 1-1,1 0 1,0 0-1,0 0 1,0 0 0,0 0-1,0 0 1,-1 0-1,1 1 1,0-1 0,0 0-1,0 0 1,0 1-1,-1-1 1,1 0-1,0 1 1,0-1 0,-1 1-1,1-1 1,0 1-1,-1-1 1,1 1 0,0 0-1,-1-1 1,2 2-1,4 8 55,0 0 0,-1 0-1,1 0 1,-2 1 0,6 16-1,4 10 116,-9-25-54,2 0-1,-1 0 0,1-1 1,1 0-1,0 0 0,1 0 1,0-1-1,0-1 0,1 0 1,1 0-1,-1 0 0,1-2 1,1 1-1,-1-1 0,18 7 1,-2-3 125,0-1 1,0-2-1,1-1 1,0-1-1,53 5 1,-70-10-122,0-1 0,0 0 0,16-2 0,-24 2-81,1-1 0,-1 0 0,1 1 0,-1-1 0,0 0 0,0-1 0,1 1 0,-1 0 0,0-1 0,0 0 0,0 0-1,0 0 1,4-4 0,-6 5-164,0-1 1,0 1-1,0 0 0,-1-1 0,1 1 0,0 0 0,-1-1 1,1 1-1,-1-1 0,1-1 0,-1 0-808,0 0 0,1 0 0,-2 0 0,1 0 0,0 1 0,-1-1 0,0-4 0,0-2-1085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4:43.1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670 1 5312,'-1'0'183,"-1"0"1,0 0-1,0 0 1,0 0-1,1 0 1,-1 0 0,0 1-1,0-1 1,1 0-1,-1 1 1,0 0-1,1-1 1,-1 1-1,0 0 1,1 0-1,-1 0 1,1 0-1,-2 1 1,-27 27 1147,20-19-837,-203 193 3318,4-4-1992,108-109-1236,37-34 85,57-51-413,5-2-2811,10-3 945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4:44.9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324 573 4320,'2'-12'4798,"-10"18"-3719,-24 16-222,1 1 1,1 2-1,-29 31 1,-73 92 1008,127-142-1790,0 1 1,0 1-1,-5 9 0,9-15-22,0 1 0,-1-1 0,2 1 0,-1-1 0,0 1 0,0-1 0,1 1 0,-1 0 0,1-1 0,0 1 0,0 0 0,0-1 0,0 1 0,1 3-1,-1-5-11,1 0 0,0 1 0,-1-1 0,1 0 0,0 0 0,0 0 0,-1 0 0,1 0 0,0 0 0,0 0 0,0 0 0,0-1 0,0 1 0,1 0 0,-1-1 0,0 1 0,0 0 0,0-1 0,1 1 0,-1-1 0,0 0 0,1 0 0,-1 1 0,0-1 0,0 0-1,1 0 1,1 0 0,6 0 96,-1-1 0,0 0 0,10-2 0,-12 2-57,60-11 167,125-39-1,-163 41-233,-1-2 1,0 0 0,0-2 0,-1-1-1,-1-1 1,42-35 0,-40 24-59,32-39 1,-47 51 98,-10 13-77,0 0 1,0 0 0,0 0 0,0 0-1,0 0 1,0 1 0,3-2 0,-4 2 11,-1 1 1,0 0 0,1 0-1,-1 0 1,0 0 0,1 0-1,-1 0 1,0 0 0,1-1 0,-1 1-1,0 0 1,1 0 0,-1 0-1,0 1 1,1-1 0,-1 0-1,0 0 1,0 0 0,1 0 0,-1 0-1,0 0 1,1 0 0,-1 0-1,0 1 1,1-1 0,-1 1-4,1-1 0,-1 1-1,1 0 1,-1-1 0,0 1 0,1 0 0,-1 0 0,0-1 0,0 1 0,0 0 0,0 0 0,1-1-1,-1 1 1,0 0 0,0 0 0,-1 0 0,0 22 88,-1 0 1,-7 30-1,4-30 3,2-1-1,-2 32 1,5-51-49,0 1 1,0-1-1,0 0 1,1 0-1,-1 0 1,1 0-1,0 1 1,0-1-1,0 0 1,0-1-1,1 1 1,-1 0 0,1 0-1,0 0 1,3 3-1,-4-4 11,1-1 1,0 1-1,0-1 0,0 0 1,0 0-1,0 1 0,0-1 1,1-1-1,-1 1 1,0 0-1,0 0 0,1-1 1,-1 1-1,0-1 0,1 0 1,-1 0-1,1 0 0,-1 0 1,0 0-1,1 0 0,2-2 1,13-3 55,0-1 1,-1 0-1,0-2 0,0 0 1,26-18-1,-34 21-82,19-13 64,0-2 0,39-35 1,37-53 16,-65 64-78,-3-1 0,-2-2-1,-2-2 1,-2-1 0,-2-1-1,-2-1 1,33-97 0,-53 128-78,0 0 0,-1 0 0,-1 0 0,2-32 1,-6 53 54,0 0 0,0 0 0,-1 0 0,1 0 0,0 1 0,0-1 1,0 0-1,0 0 0,0 0 0,-1 0 0,1 0 0,0 0 0,0 0 1,0 0-1,-1 0 0,1 1 0,0-1 0,0 0 0,0 0 0,-1 0 0,1 0 1,0 0-1,0 0 0,0 0 0,0 0 0,-1 0 0,1-1 0,0 1 0,0 0 1,0 0-1,-1 0 0,1 0 0,0 0 0,0 0 0,0 0 0,0 0 1,-1 0-1,1-1 0,0 1 0,0 0 0,0 0 0,0 0 0,0 0 0,0 0 1,-1-1-1,1 1 0,0 0 0,0 0 0,0 0 0,0 0 0,0-1 1,0 1-1,0 0 0,0 0 0,0 0 0,0-1 0,0 1 0,0 0 0,0-1 1,-11 17-155,-7 21-43,7-12 128,-24 44-70,-27 61-88,-9 68 329,60-160-104,2 0 0,1 1 0,-3 55 0,10-85 41,1 0 1,1 0 0,-1 0-1,1 0 1,1-1-1,0 1 1,0 0 0,1-1-1,0 1 1,0-1-1,5 8 1,-5-10 16,1-1-1,0 1 0,0-1 1,0 0-1,0-1 1,1 1-1,0-1 1,0 0-1,0 0 1,0 0-1,1-1 1,0 0-1,-1 0 0,1 0 1,11 2-1,-8-2-29,1-2 0,0 1-1,-1-1 1,1-1 0,0 0-1,0 0 1,-1-1 0,1 0-1,0-1 1,-1 0 0,1 0-1,-1-1 1,0 0-1,0-1 1,11-6 0,2-2 40,0-1-1,-1-1 1,0-1 0,30-28 0,-38 30-42,0 0 0,-1-1 0,-1 0 0,15-24 0,-21 30-5,0 0 0,-1-1 0,0 1 0,-1-1 0,0 0 1,0 0-1,-1 0 0,0-1 0,-1 1 0,1-11 0,-2 18-20,0 1-1,0-1 1,0 1-1,0-1 1,0 1-1,0-1 0,0 1 1,0-1-1,-1 1 1,1 0-1,-1-1 1,1 1-1,-1-1 1,1 1-1,-1 0 1,0-1-1,0 1 0,0 0 1,0 0-1,0-1 1,0 1-1,0 0 1,0 0-1,0 0 1,0 0-1,0 1 1,-1-1-1,-1-1 0,1 2-10,-1-1 0,1 1-1,-1 0 1,1 0 0,-1 0-1,1 1 1,-1-1 0,1 1-1,0-1 1,-1 1 0,1 0-1,0-1 1,-1 1-1,1 1 1,0-1 0,0 0-1,-3 2 1,-2 2-7,1 1-1,-1-1 1,1 1-1,0 0 1,1 1-1,-1-1 1,1 1-1,-5 9 1,-31 64-115,39-75 130,-4 9-27,-9 29 1,13-38 56,1 1 1,0 0-1,0 0 1,0 0 0,1-1-1,0 1 1,0 0 0,1 7-1,0-11-2,0 0-1,0 0 1,0 1-1,0-1 1,0 0-1,0 0 1,1 0-1,-1 0 1,1-1-1,-1 1 1,1 0-1,0-1 1,-1 1-1,1-1 1,0 1-1,0-1 1,0 0-1,0 0 1,0 0-1,1 0 1,-1 0-1,0 0 1,4 0-1,6 2 30,0 0-1,0-1 0,14 0 1,-21-1-39,29 0 48,-1 0 1,0-3-1,0 0 1,0-2 0,0-2-1,57-16 1,-38 4-18,-1-2 1,-1-3 0,61-36-1,-107 56-34,5-2-23,0-1 0,1 1 0,0 1 0,17-6 0,-27 10 15,0 0 1,0 0-1,0 0 1,0 0-1,0 0 1,0 0-1,0 0 1,0 0-1,0 0 0,0 0 1,0 0-1,0 0 1,0 0-1,0 0 1,0 0-1,-1 0 0,1 0 1,0 0-1,0 0 1,0 0-1,0 1 1,0-1-1,0 0 1,0 0-1,0 0 0,0 0 1,0 0-1,0 0 1,0 0-1,0 0 1,0 0-1,0 0 1,0 0-1,0 0 0,0 0 1,0 0-1,0 0 1,0 1-1,0-1 1,0 0-1,0 0 0,1 0 1,-1 0-1,0 0 1,0 0-1,0 0 1,0 0-1,0 0 1,0 0-1,0 0 0,0 0 1,0 0-1,0 0 1,0 0-1,0 0 1,0 0-1,0 0 0,0 0 1,0 0-1,0 0 1,0 0-1,1 0 1,-1 0-1,0 0 1,0 0-1,0 0 0,0 0 1,-5 5 16,-51 47 246,-48 38-344,88-77 68,4-5-31,1 1 1,0 0 0,0 1 0,1 0 0,-16 20 0,25-29 69,0 1 0,0 0 0,1 0 0,-1-1 0,0 1 0,0 0 1,1 0-1,-1 0 0,1 0 0,0 0 0,-1 0 0,1 0 0,0 3 0,1-4-10,-1 0 0,0 0-1,0-1 1,1 1-1,-1 0 1,0 0 0,1 0-1,-1 0 1,1-1 0,-1 1-1,1 0 1,0-1-1,-1 1 1,1 0 0,0-1-1,-1 1 1,1-1-1,0 1 1,0-1 0,-1 1-1,1-1 1,0 1-1,0-1 1,0 0 0,0 1-1,0-1 1,-1 0-1,1 0 1,0 0 0,2 0-1,3 1 22,0-2 0,0 1 1,0 0-1,0-1 0,0 0 0,0-1 0,-1 1 0,1-1 0,0 0 0,-1 0 0,8-5 0,4-3 76,32-24 1,-15 6-26,54-56 1,18-38-113,-97 111 20,125-156-16,-101 121 113,47-88-1,-76 126-89,33-67 40,-31 60-167,0 1-1,-1-1 1,3-19 0,-8 34 118,1 0 0,-1 0 1,0 0-1,0-1 0,0 1 1,0 0-1,0 0 0,0-1 1,0 1-1,0 0 0,0 0 1,0-1-1,0 1 0,0 0 1,0 0-1,0 0 0,0-1 1,0 1-1,0 0 0,0 0 1,0-1-1,0 1 0,0 0 1,-1 0-1,1 0 0,0-1 1,0 1-1,0 0 0,0 0 1,0 0-1,-1-1 0,1 1 1,0 0-1,-8 3-150,-7 12 21,15-15 132,-39 47 10,2 2-1,-54 97 0,77-124-23,-114 227 367,38-69-2140,81-163-651,-17 23-1,-2-8-5647,18-19 4722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4:45.2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73 6464,'-1'-1'80,"1"1"-1,0 0 1,-1 0 0,1 0-1,0 0 1,-1-1 0,1 1-1,0 0 1,0 0 0,-1-1 0,1 1-1,0 0 1,0-1 0,0 1-1,-1 0 1,1-1 0,0 1 0,0 0-1,0-1 1,0 1 0,0 0-1,0-1 1,0 1 0,0-1-1,0 1 1,0 0 0,0-1 0,0 1-1,0 0 1,0-1 0,0 1-1,0 0 1,0-1 0,1 0-19,0 1 0,-1-1 0,1 0 0,0 1 0,0 0 1,-1-1-1,1 1 0,0-1 0,0 1 0,0 0 0,0 0 0,0-1 0,1 1 1,41-2 1300,-40 2-1026,34 0 910,185-4 2611,102-17-2411,-306 20-1437,345-24 291,-350 23-1455,0 2 1,-1 0-1,25 3 1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4:45.6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72 0 5632,'-55'9'2560,"42"2"-2208,10-7 416,6 4-480,7-8 448,3 0-416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4:47.7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16 993 4736,'-2'2'444,"-1"1"-1,2 0 1,-1-1 0,0 1 0,1 0-1,-3 6 1,4-8-354,0-1 0,-1 0 0,1 1 1,0-1-1,0 0 0,0 1 0,0-1 0,0 0 0,0 1 0,0-1 1,0 0-1,0 1 0,1-1 0,-1 0 0,0 1 0,0-1 0,0 0 1,0 1-1,0-1 0,0 0 0,1 1 0,-1-1 0,0 0 0,0 0 1,0 1-1,1-1 0,-1 0 0,1 1 0,0-1 38,0 0-1,0 1 0,0-1 1,0 0-1,0 0 0,1 0 1,-1 0-1,0 0 1,0 0-1,0 0 0,0 0 1,1 0-1,1-1 1,120-35 3982,57-38-2861,-161 65-1108,-1-2-1,0 0 0,0 0 1,-1-2-1,-1 0 0,0-1 0,-1-1 1,21-26-1,-20 20 7,-1 0 1,-1-1-1,-1-1 0,-1 0 0,-1 0 0,12-41 1,-6 9-159,-14 86-464,-6 3 336,1 22 114,-4 0 1,-16 77-1,18-121 58,-18 63-22,20-68 59,-1 1 1,-1-1-1,0 0 1,0 0-1,0-1 1,-1 1 0,-7 8-1,11-14-55,0 0 1,0 0-1,1-1 1,-1 1-1,0 0 0,0 0 1,0-1-1,0 1 0,0-1 1,0 1-1,0-1 1,0 0-1,0 1 0,0-1 1,0 0-1,0 1 0,0-1 1,0 0-1,-1 0 1,1 0-1,0 0 0,0 0 1,0 0-1,0-1 0,0 1 1,0 0-1,0 0 1,0-1-1,-1 0 0,-3-1 29,1-1 0,0 0 0,1 0 0,-1 0-1,-5-6 1,4 4-32,-18-19 32,10 9-50,-30-24 0,21 23-261,20 16 193,4 2 62,7 4 18,31 13-141,-26-11 94,0-1 0,1-1 0,-1 0-1,28 6 1,-23-10 100,0 0 0,0-1 0,0-1 0,0 0 0,21-4 0,92-24 110,-99 18-127,0-1 1,54-27 0,-66 26-8,-1-1 0,0 0 0,-1-1 1,0-1-1,-1-1 0,-1-1 0,-1 0 0,24-32 1,2-13 54,48-91 1,-61 101-72,-14 25 0,89-165-198,-67 105 72,-32 75 101,-2 0 0,0-1 0,0 1-1,-1 0 1,1-18 0,-7 11-346,4 19 345,0-1 1,0 1-1,0 0 0,0 0 0,0 0 0,0-1 1,0 1-1,0 0 0,0 0 0,0 0 1,0-1-1,-1 1 0,1 0 0,0 0 1,0 0-1,0 0 0,0-1 0,-1 1 1,1 0-1,0 0 0,0 0 0,0 0 1,-1 0-1,1 0 0,0-1 0,0 1 0,0 0 1,-1 0-1,1 0 0,0 0 0,0 0 1,-1 0-1,1 0 0,0 0 0,0 0 1,0 0-1,-1 0 0,1 0 0,0 0 1,0 0-1,-1 0 0,1 1 0,0-1 1,0 0-1,0 0 0,-1 0 0,1 0 0,-9 9-80,8-7 56,-18 24-45,1 2-1,1 0 0,1 1 0,2 0 0,-18 50 1,-35 160-69,64-225 132,-48 213 114,47-208-40,1 0-1,1 1 1,0 19-1,2-33-11,1 0 0,-1 0 0,1 0 0,0 0 0,0 0 0,1 0 0,-1 0 0,1-1 0,1 1 0,-1-1 0,1 1 0,0-1 0,7 10 0,-7-13-22,-1 1 0,1-1 1,-1 0-1,1 0 0,0 0 0,0-1 1,0 1-1,0-1 0,0 1 0,0-1 0,0 0 1,0 0-1,0-1 0,1 1 0,5 0 1,5-1 102,-1 0 1,24-3 0,-32 2-127,69-12 81,128-38 1,-142 32-73,-1-2 0,-1-2 1,88-50-1,-73 25 46,-106 73 82,17-12-177,-20 12 0,-19 4 9,-78 29 0,-29 14 236,155-68-171,-20 11 3,26-14-24,-1 0 1,1-1 0,0 1 0,0 0-1,0 0 1,0 0 0,1 0 0,-1 0-1,0 0 1,0 0 0,0 0 0,1 0-1,-1 1 1,1-1 0,-1 0-1,1 0 1,-1 1 0,1 1 0,0-2-2,0 0 1,0 0 0,1-1 0,-1 1-1,1 0 1,-1-1 0,1 1 0,-1 0-1,1-1 1,-1 1 0,1-1 0,-1 1-1,1-1 1,0 1 0,-1-1 0,1 1-1,0-1 1,-1 0 0,1 1 0,0-1-1,0 0 1,-1 1 0,1-1 0,0 0-1,0 0 1,0 0 0,-1 0 0,1 0-1,1 0 1,29 1 281,-12-3-202,0 0 1,0-1-1,-1-2 1,33-11-1,-25 6-17,-1-1 0,42-26 1,-52 27-88,22-22 0,-24 20-150,27-18 1,-40 30 153,0 0-1,0 0 1,0 0 0,0 0-1,1 0 1,-1-1 0,0 1-1,0 0 1,0 0 0,1 0-1,-1 0 1,0 0 0,0 0-1,0 0 1,1 0 0,-1 0 0,0 0-1,0 0 1,0 0 0,1 0-1,-1 0 1,0 0 0,0 0-1,0 0 1,1 0 0,-1 0-1,0 0 1,0 0 0,1 0-1,-1 0 1,0 1 0,0-1-1,0 0 1,0 0 0,1 0-1,-1 0 1,0 0 0,0 0-1,0 1 1,1-1 0,1 13-69,-6 21 13,3-29 18,0 1 44,1 0 1,0-1-1,0 1 1,0 0-1,1-1 0,-1 1 1,1-1-1,1 1 1,-1-1-1,1 1 0,0-1 1,2 6-1,-3-10 16,0 1 0,0 0 0,1 0 1,-1-1-1,0 1 0,1 0 0,-1-1 0,1 0 0,-1 1 0,1-1 0,-1 0 0,1 0 0,0 1 0,0-2 0,0 1 0,0 0 0,0 0 0,0 0 0,0-1 0,0 1 1,0-1-1,0 0 0,0 0 0,0 1 0,0-1 0,0 0 0,0-1 0,0 1 0,0 0 0,0-1 0,0 1 0,0-1 0,4-1 0,23-10 17,-1-2-1,-1-1 0,0-1 0,0-2 1,-2 0-1,28-26 0,-19 11-16,-1-1 0,-2-2 0,36-55 0,-53 73-4,46-67-4,-3-2 1,72-151 0,-76 110-283,-85 188-416,7-3 611,3 1 1,3 1-1,2 1 1,3 0-1,-11 107 1,25-162 80,-7 103 76,7-91-39,0 1-1,2-1 0,6 34 0,-6-45 0,0 0-1,0 0 0,0 0 0,0 0 0,1 0 1,0-1-1,0 1 0,1-1 0,0 0 0,5 6 1,-7-9-8,1 1 0,0-1 0,0 0 0,-1 0 0,2 0 0,-1 0 0,0-1 0,0 1 0,0-1 0,1 0 0,-1 0 0,0 0 0,1 0 0,-1-1 0,1 0 0,-1 1 0,1-1 0,-1 0 0,5-1 0,-1 0 2,0-1 0,0 1 0,0-1-1,0-1 1,-1 1 0,1-1 0,-1-1-1,0 1 1,0-1 0,8-5 0,-1-2-34,0-1 1,21-24 0,-23 23 6,-1 0 1,-1-1 0,0 0-1,0-1 1,-2 0 0,0 0-1,0-1 1,-2 1 0,0-1-1,0-1 1,-2 1 0,0-1-1,-1 1 1,0-1 0,-2-24-1,0 38-23,0 0-1,-1 0 1,0 0 0,1-1-1,-1 1 1,0 0-1,0 0 1,-1 0 0,1 1-1,0-1 1,-3-3-1,3 5 6,0 0-1,1 0 0,-1 1 0,0-1 0,0 0 0,0 0 1,0 1-1,0-1 0,0 1 0,0-1 0,0 1 1,0-1-1,0 1 0,0 0 0,0-1 0,0 1 1,-1 0-1,1 0 0,0 0 0,0 0 0,0 0 0,0 0 1,0 0-1,-1 0 0,1 0 0,0 1 0,0-1 1,0 0-1,0 1 0,0-1 0,0 1 0,-1 0 1,-2 2-22,0-1 0,0 1 1,0 0-1,1 0 0,-1 0 1,1 1-1,0-1 1,0 1-1,0 0 0,0 0 1,-2 5-1,-3 8-42,-10 25 0,14-32 89,-4 11 48,0 1 1,-5 28 0,11-42-19,1 0 1,0 0 0,1 1-1,-1-1 1,2 0 0,-1 1-1,1-1 1,0 0 0,4 12-1,-3-15-5,0 0 0,1 0 1,0 0-1,0 0 0,0-1 0,0 1 0,1-1 0,0 0 0,0 0 0,0 0 0,0 0 0,1-1 0,-1 0 0,1 0 0,0 0 1,0 0-1,10 3 0,0 0 14,0-1 1,0-1-1,0-1 0,1 0 1,18 1-1,-8-3 375,37-1 0,-51-1-866,0-1 0,0 0 1,0 0-1,0-1 0,14-6 1,-25 8 359,1 1-153,0-1 1,-1 1-1,1-1 0,-1 1 0,1-1 1,-1 0-1,1 1 0,-1-1 0,0 0 0,1 0 1,-1 0-1,0 0 0,0-1 0,1 1 1,-1 0-1,0 0 0,0-1 0,-1 1 1,1 0-1,0-1 0,0 1 0,-1-1 1,2-2-1,3-9-2046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4:48.0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57 7136,'-37'4'3232,"47"4"-2816,-1-8 1920,9 0-1376,32-3 672,3 3-960,23-5 223,1 1-511,4-4-256,-9 0-128,-9-4 128,-10 4-64,-7 1 192,-11 2-160,-12-3-3199,-4 8 1695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4:48.4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77 7392,'-17'0'3360,"65"12"-2944,-6-7 1984,2-2-1408,23-6 448,6 3-865,12-12-287,-4-1-160,17-7 96,-3 5-128,5-5-2431,-16 7 1279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4:56.2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378 58 2144,'0'-1'82,"0"0"0,0 1 0,0-1 0,0 0 0,1 1 0,-1-1 0,0 0 1,0 1-1,1-1 0,-1 0 0,0 1 0,1-1 0,-1 0 0,1 1 0,0-1 0,-1 0 162,1 0 0,-1 1 0,1-1 0,-1 0 0,1 0 0,-1 0 0,0 1-1,1-1 1,-1 0 0,0 0 0,0 0 0,1 0 0,-1 0 0,0 1 0,0-3 0,0-28 6177,-11 93-4517,8-48-1598,0 0-1,-1 0 1,-1 0 0,-8 20-1,-32 49 644,9-19-440,-162 308 883,189-355-1237,-1 0 0,-1 0-1,-13 15 1,24-31-149,0-1-1,-1 0 0,1 1 1,0-1-1,0 0 1,0 1-1,-1-1 1,1 0-1,0 1 1,0-1-1,-1 0 1,1 1-1,0-1 1,-1 0-1,1 0 1,0 1-1,-1-1 1,1 0-1,-1 0 1,1 0-1,0 1 0,-1-1 1,1 0-1,-1 0 1,1 0-1,0 0 1,-1 0-1,1 0 1,-1 0-1,1 0 1,0 0-1,-1 0 1,1 0-1,-1 0 1,1 0-1,0 0 1,-2-1-1,2 1-118,0-1 1,0 1-1,0 0 1,-1-1-1,1 1 0,0-1 1,0 1-1,0 0 1,0-1-1,0 1 0,0-1 1,0 1-1,0-1 0,0 1 1,0-1-1,0 1 1,0 0-1,0-1 0,0 1 1,0-1-1,0 1 1,0-1-1,1 1 0,-1 0 1,0-1-1,55-99-12558,-25 58 10068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4:25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469 104 2976,'5'-4'5706,"-5"2"-5481,0 1 0,0 0 0,0 0 0,-1 0 0,1 0-1,0 0 1,-1 0 0,1 0 0,-1 0 0,1 0 0,-1 1 0,0-1-1,1 0 1,-1 0 0,0 0 0,1 0 0,-1 1 0,-2-2-1,-17-10 571,12 8-315,1 0-369,0 0-1,-1 1 1,1 0 0,-1 0-1,0 0 1,0 1 0,-13-1 0,-4 0-56,-31 2 1,41 1-73,1 1-1,0 0 0,0 1 0,0 1 1,0 0-1,0 1 0,0 1 1,1 0-1,-14 7 0,18-7-9,1 0 0,0 0 0,0 1 1,0 0-1,1 0 0,0 1 0,0 0 0,1 0 0,-1 1 0,2 0 0,-1 0 0,1 0 0,0 0 0,-5 16 0,5-12 41,1 2 0,1-1 0,0 0-1,0 1 1,2-1 0,0 1 0,0 0 0,1-1 0,1 1 0,3 16 0,-3-21 35,1 0 0,1-1 1,-1 1-1,1-1 0,1 1 1,0-1-1,0 0 1,0 0-1,1-1 0,0 0 1,1 1-1,-1-2 0,1 1 1,1-1-1,-1 0 0,14 10 1,-10-10 74,0 0 1,0 0 0,1-1-1,-1 0 1,1-1 0,0 0-1,1-1 1,-1 0 0,0-1-1,1 0 1,0-1-1,-1 0 1,1-1 0,0 0-1,-1-1 1,1 0 0,0-1-1,16-5 1,5-3-23,0-1 1,39-20 0,65-41 120,-106 56-184,54-33 34,-1-3 0,83-69 0,-88 66 75,-57 42-29,-11 4 127,-9 5 103,-4 4-331,1 0 0,0 0 0,-1 1 0,1-1 0,0 0 0,-1 1 0,1 0 0,0-1 0,0 1 0,0 0 1,-1-1-1,1 1 0,-2 2 0,-11 9-79,0 1 0,0 0 0,2 1 1,-20 28-1,-7 9 116,-38 55-107,63-85 56,2 1 1,0 0 0,-10 27-1,20-44 42,0 0 1,1 0-1,0 0 0,0 0 0,0 0 1,1 0-1,-1 0 0,1 1 0,0-1 1,1 0-1,1 9 0,-1-12-18,-1-1 0,1 1 0,-1-1 0,1 1 0,0-1 0,0 1 0,0-1 0,-1 0 0,2 1 0,-1-1 0,0 0 0,0 0 0,0 1 0,0-1 0,1 0 0,1 0 0,-1 0 9,0 0 0,0 0-1,0 0 1,0-1 0,0 0 0,1 1 0,-1-1 0,0 0 0,0 0 0,0 0 0,1 0-1,-1 0 1,0 0 0,5-2 0,-1 0 8,1-1 0,0 1 1,-1-1-1,1-1 0,-1 1 0,0-1 1,0 0-1,0-1 0,-1 1 0,0-1 1,0 0-1,0 0 0,0-1 0,-1 1 1,0-1-1,6-11 0,4-9 90,-2 0 1,16-48-1,-22 55-153,38-136 2,-35 116-58,-8 36 47,-1-1 0,1 1 1,-1 0-1,0-1 0,-1 1 1,1-1-1,0 1 0,-1-1 1,-1-4-1,2 8 20,0 0 1,0 0-1,0 0 0,0 0 1,0 0-1,0 0 0,0-1 0,0 1 1,0 0-1,0 0 0,0 0 1,0 0-1,-1 0 0,1 0 1,0-1-1,0 1 0,0 0 1,0 0-1,0 0 0,0 0 1,0 0-1,0 0 0,0 0 1,-1 0-1,1-1 0,0 1 0,0 0 1,0 0-1,0 0 0,0 0 1,0 0-1,0 0 0,-1 0 1,1 0-1,0 0 0,0 0 1,0 0-1,0 0 0,0 0 1,-1 0-1,1 0 0,0 0 0,0 0 1,0 0-1,0 0 0,0 0 1,0 0-1,-1 0 0,1 0 1,0 0-1,0 1 0,-7 7-187,-3 14 48,5 0 117,1-1 0,2 1 1,0 0-1,1 34 0,1-40 46,1 0 0,1 0 0,1 0 0,5 21 0,-5-27 47,0 0-1,1 0 0,0-1 1,1 1-1,0-1 0,1 0 1,10 13-1,-13-18-29,1 0 0,0-1 0,1 1 0,-1-1-1,1 0 1,-1 0 0,1 0 0,0-1 0,0 0 0,0 0 0,0 0 0,0 0 0,1-1 0,-1 0-1,0 0 1,1 0 0,8-1 0,2 0 62,-1-1-1,0-1 1,1 0-1,26-8 1,-22 4-30,0-2 0,-1 0 0,1-2 0,-2 0 0,1-1 0,-1 0 0,-1-2 0,0 0 0,-1-1 0,-1 0 1,0-2-1,18-23 0,93-135 190,-108 146-64,-7 9-313,2 2 0,22-27 0,-35 44 108,0-1 0,0 1 1,0 0-1,1 0 0,-1 0 0,0 0 1,0-1-1,0 1 0,0 0 0,1 0 0,-1 0 1,0 0-1,0 0 0,0 0 0,0-1 1,1 1-1,-1 0 0,0 0 0,0 0 0,0 0 1,1 0-1,-1 0 0,0 0 0,0 0 1,1 0-1,-1 0 0,0 0 0,0 0 0,0 0 1,1 0-1,-1 0 0,0 0 0,0 0 1,0 1-1,1-1 0,-1 0 0,0 0 0,0 0 1,0 0-1,1 0 0,-1 1 0,4 10-234,-2 19 88,-2-30 158,-6 298 70,6-288-33,-2 46 144,1-51-117,1-1-1,-1 0 1,0 1 0,0-1 0,-1 0 0,1 0 0,-1 0-1,0 0 1,0 0 0,-3 4 0,4-7-48,1-1-1,0 1 1,-1-1 0,1 1-1,-1-1 1,1 1 0,-1-1-1,0 0 1,1 1 0,-1-1-1,1 0 1,-1 0 0,1 1-1,-1-1 1,0 0 0,1 0-1,-1 0 1,0 0 0,1 0-1,-1 0 1,1 0 0,-1 0-1,0 0 1,1 0-1,-1 0 1,0 0 0,1 0-1,-1-1 1,1 1 0,-1 0-1,0-1 1,-1 0 13,1 0 0,-1 1 1,1-2-1,-1 1 0,1 0 0,-1 0 0,1 0 0,0-1 0,0 1 0,-2-3 1,-11-22 53,0-1 0,-10-31 0,7 17-307,16 38-35,2 6 66,4 10 40,-3-10 142,1 1 0,0 0 0,0-1 0,1 1 1,-1-1-1,1 0 0,-1 0 0,1 0 0,0-1 0,0 1 0,0-1 0,0 0 1,7 2-1,-1-1 49,0 0 1,1-1-1,-1 0 1,19 0-1,-6-2-24,1 0 0,0-2-1,42-9 1,65-24 208,-103 26-212,1-1 1,-1-1-1,-1-1 0,0-1 0,-1-2 0,30-22 0,-41 25 39,-1-1 0,0 0 0,-1-1 0,-1 0 0,21-31 0,-30 40-34,-1 0 0,1 0-1,-1 0 1,1 0 0,-2 0 0,3-6-1,-4 9-17,0 0-1,1 0 1,-1 0-1,0 0 1,0 0-1,0 0 0,-1 0 1,1 0-1,0 1 1,-1-1-1,1 0 0,-1 0 1,1 0-1,-1 0 1,0 1-1,0-1 1,0 0-1,0 1 0,0-1 1,-2-2-1,1 3-12,1 0 1,-1 0-1,0 0 0,1 0 0,-1 0 0,0 0 0,0 0 1,0 1-1,1-1 0,-1 1 0,0-1 0,0 1 0,0-1 1,0 1-1,0 0 0,0 0 0,0 0 0,0 0 0,0 1 1,0-1-1,0 0 0,1 1 0,-1-1 0,-3 2 1,-4 2-50,0-1 1,1 1-1,-14 9 1,13-6 24,-1 0 1,1 0-1,1 1 1,0 0 0,0 0-1,0 1 1,1 0-1,0 0 1,1 1-1,0 0 1,-5 11 0,4-3 16,0 0 0,1 0-1,1 0 1,0 0 0,-3 36 0,8-43 48,0-1-1,0 1 1,1 0-1,0-1 0,0 0 1,1 1-1,1-1 1,0 0-1,0 0 0,1 0 1,6 11-1,-7-16 12,0 0 0,0 0 0,0 0 0,1 0 0,-1-1 0,1 1 0,0-1 0,1 0 0,-1 0 0,1-1 0,0 1 0,0-1 0,0 0 0,0 0 0,0-1 0,1 1 0,-1-1 0,1 0 0,-1-1 0,1 1 0,7 0 0,-10-2-10,1 0 0,0 0 0,0-1 0,-1 1 0,1-1 0,0 0 0,0 0 0,-1 0 0,1-1 0,-1 1 0,1-1 0,5-3 0,1-2 71,0-1-1,12-11 1,-19 16-68,16-18 25,0 0 0,-2-1-1,-1-1 1,17-29 0,2-4-24,-24 40-30,10-16 12,2 1 0,30-32 0,-28 36 78,-5 5-108,2 0 0,37-30 0,-57 51-6,0 0 1,-1-1-1,1 1 0,0 0 0,-1 0 0,1 0 0,0 1 1,0-1-1,0 0 0,0 1 0,0-1 0,0 1 0,0 0 1,0 0-1,0-1 0,0 1 0,0 1 0,2-1 0,-2 1 10,0-1 0,0 1-1,-1 0 1,1 0 0,-1 0-1,1 0 1,-1 0 0,1 0-1,-1 0 1,1 1 0,-1-1-1,0 0 1,0 1 0,0-1-1,0 1 1,1 1 0,2 5 2,-1 0 1,0 0-1,0 0 1,-1 0 0,0 1-1,0-1 1,0 10-1,0 9 25,-2 0 0,-4 48 0,-18 52 54,20-115-44,-1 0 1,0-1-1,-1 1 1,0-1 0,-1 0-1,-8 15 1,10-22 7,0 0 1,1-1 0,-2 1-1,1 0 1,0-1 0,-1 0 0,1 0-1,-1 0 1,0 0 0,0-1-1,0 1 1,0-1 0,-1 0-1,1 0 1,-1-1 0,1 1-1,-1-1 1,-6 1 0,2-1 10,1 0 1,0-1-1,0 0 1,-1-1-1,1 1 1,0-1-1,0-1 1,-1 0-1,1 0 1,1-1-1,-10-3 1,7 1-25,-1-1 0,1 0 0,0-1 1,0 0-1,1-1 0,-17-17 1,-25-31-109,49 52-195,4 10 33,-1-5 259,-1 0 0,0 0 0,1 0 1,-1 1-1,1-1 0,-1 0 0,1 0 0,0 0 0,-1 0 0,1 0 0,0 0 0,0-1 0,-1 1 0,1 0 0,0 0 0,0 0 1,2 0-1,19 13-41,-20-13 40,11 5 5,0 0 0,0-1 0,0 0 0,14 3 0,58 8-70,-82-16 60,50 9 94,0-3 1,0-3 0,0-2 0,96-9 0,-145 7-156,40-4-2754,-38 5 1031,1-1 0,0 2 0,0-1-1,9 2 1,2 5-1682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6:40.5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75 3648,'-38'4'9851,"49"-6"-8940,12-1-112,84-16 807,126-17-725,1 18-526,-226 18-332,42 1 196,-45-1-145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4:56.6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12 144 5056,'-1'1'61,"1"-1"1,0 0-1,-1 0 1,1 0-1,0 0 1,-1 0-1,1 0 1,0 0-1,-1 0 1,1 0-1,0 0 1,-1 0-1,1 0 1,0 0-1,-1 0 1,1 0-1,0-1 1,-1 1-1,1 0 0,0 0 1,-1 0-1,1 0 1,0-1-1,0 1 1,-1 0-1,1 0 1,0 0-1,0-1 1,-1 1-1,1 0 1,0-1-1,0 1 1,0 0-1,0 0 1,-1-1-1,1 1 1,0 0-1,0-1 1,0 1-1,0 0 1,0-1-1,0 1 1,0 0-1,0-1 1,0 1-1,0 0 0,0-1 1,0 1-1,0 0 1,0-1-1,0 1 1,1-2 185,-1 1 0,1 0 0,0 0 1,-1 0-1,1 0 0,0 0 0,0 0 0,0 0 1,0 0-1,0 0 0,0 0 0,1-1 0,27-10 2528,-3 2-1411,14-7 2,57-13 1,-47 15-1018,-16 5-178,1 2 1,42-5-1,-56 10-145,1 2 0,-1 1 1,1 0-1,40 7 1,-53-5-40,10 1 26,0 1 1,0 0-1,0 2 0,31 14 0,-16-5-2260,-20-10-1227,-12-4 2721,8 4-1919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4:57.6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429 0 4480,'0'0'1445,"0"4"-885,0 31 1272,-3 0 0,-7 42-1,3-44-1169,-1-1 0,-2 1 0,-1-1 0,-27 52 0,-43 60 613,-27 54-411,47-53-329,-14 29 348,60-145-177,13-27-166,9-19-388,9-15-45,1 0 0,1 1-1,30-37 1,-31 47-160,1 0-1,0 2 1,1 0-1,2 2 1,25-19-1,-38 30-30,1 1 0,0 0 0,18-8-1,-25 12 62,0 0 1,0 1-1,0-1 0,0 1 0,1-1 0,-1 1 0,0 0 1,0 0-1,1 0 0,-1 0 0,0 0 0,0 0 0,0 0 0,1 1 1,-1-1-1,0 1 0,0 0 0,0 0 0,0 0 0,0 0 1,0 0-1,0 0 0,3 3 0,-1 0 11,-1 0-1,0 0 1,0 0 0,0 0-1,0 1 1,-1-1 0,1 1-1,-1 0 1,-1 0 0,3 7-1,1 10 19,3 25 0,-6-27 11,4 26 154,7 41 175,-11-77-226,1-1 1,0 1-1,0-1 1,1 1-1,0-1 1,8 11-1,-11-17-63,0-1-1,1 0 1,-1 0-1,1 1 0,0-1 1,0 0-1,0-1 0,0 1 1,0 0-1,0-1 1,0 1-1,1-1 0,-1 1 1,0-1-1,1 0 1,-1 0-1,1 0 0,0-1 1,-1 1-1,1-1 0,-1 1 1,1-1-1,0 0 1,-1 0-1,1 0 0,0 0 1,0 0-1,-1-1 1,1 1-1,-1-1 0,1 0 1,0 0-1,2-1 0,2-1-14,-1-1 0,1 0 0,-1 0 0,0-1 0,0 0 0,-1 0 0,1 0 0,-1 0 0,-1-1 0,9-11 0,28-61-47,-33 71-411,-8 7 404,0 0 1,1 0-1,-1 0 0,0 0 0,0 0 0,1 0 0,-1 0 0,0 0 1,0 1-1,1-1 0,-1 0 0,0 0 0,0 0 0,1 0 0,-1 0 0,0 0 1,0 1-1,0-1 0,1 0 0,-1 0 0,0 0 0,0 1 0,0-1 1,0 0-1,0 0 0,1 1 0,6 21-372,-5-12 314,1 2 35,-2-4 102,1 0 0,1 1 0,0-1 0,0 0 0,0-1 0,1 1 1,6 9-1,-8-15-38,-1-1 1,1 0 0,-1 0-1,1 0 1,0 0-1,0 0 1,0 0 0,-1 0-1,1-1 1,0 1 0,0-1-1,0 0 1,0 1-1,0-1 1,0 0 0,0 0-1,0 0 1,0 0 0,2-1-1,1 0 53,0 1 1,0-2-1,0 1 0,0-1 0,0 1 0,7-4 1,0-3 42,0 0 1,0-1 0,-1 0 0,0 0 0,-1-1 0,10-12 0,2-6-79,25-37 1,70-124-112,-115 185 10,0 1 1,1-1-1,0 1 1,0 0 0,5-4-1,-8 6 43,1 1-1,-1 0 0,1-1 1,0 1-1,-1 0 1,1-1-1,-1 1 0,1 0 1,0 0-1,-1-1 0,1 1 1,0 0-1,-1 0 1,1 0-1,0 0 0,-1 0 1,1 0-1,1 0 0,-2 1 3,1-1-1,0 0 1,-1 1 0,1-1-1,0 1 1,-1-1-1,1 1 1,-1 0-1,1-1 1,-1 1-1,1-1 1,-1 1-1,1 0 1,-1 0-1,1-1 1,-1 1-1,0 0 1,0-1-1,1 3 1,2 7-1,-1-1 0,-1 1 0,1 0 0,-2 1 0,1-1 0,-1 0 1,-2 16-1,-3 5-31,-9 34 1,9-48 94,0 0 0,-1-1 0,0 0 0,-1-1 0,-1 1 0,-1-1-1,0-1 1,-19 23 0,26-34 11,-1-1 0,0 1-1,1-1 1,-1 0 0,0 1 0,0-2-1,0 1 1,0 0 0,-1-1 0,-2 2-1,4-2-45,0-1-1,1 1 1,-1-1-1,0 0 1,1 1 0,-1-1-1,0 0 1,0 0-1,1 0 1,-1 0-1,0 0 1,0-1-1,1 1 1,-1-1-1,0 1 1,1-1 0,-1 1-1,1-1 1,-1 0-1,0 0 1,-1-1-1,2 2-22,1-1 0,-1 1 0,1 0 1,-1-1-1,1 1 0,-1-1 0,1 1 0,0-1 0,-1 1 0,1 0 0,0-1 0,-1 1 0,1-1 0,0 0 0,-1 1 1,1-1-1,0 1 0,0-1 0,0 1 0,0-1 0,0 0 0,-1 1 0,1-1 0,0 1 0,0-1 0,0 0 0,1 1 0,-1-1 1,0 1-1,0-1 0,0 1 0,0-1 0,0 0 0,1 1 0,-1-1 0,0 1 0,1-1 0,-1 1 0,0-1 0,1 1 1,-1-1-1,0 1 0,1 0 0,-1-1 0,1 1 0,0-1 0,2-1-25,-1 0 1,1 1-1,-1-1 0,1 1 0,0 0 1,-1 0-1,1 0 0,3-1 1,5 1-6,0 0-1,0 1 1,0 0 0,0 1 0,22 4 0,14 0-641,-39-4 582,56 0-4802,-56-2 3165,0 0 0,0 0 0,0-1 0,0 1 0,-1-2 0,9-3-1,-3 2-1079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4:57.9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37 6816,'-3'-13'3072,"-7"6"-2656,10 2 192,10 5-416,-2-8-352,5 8 64,6-3-2528,7 3 1440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5:01.5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1088 3136,'0'0'25,"0"0"-1,0 0 1,0 0 0,0 0 0,0 0-1,0 0 1,0 0 0,0-1 0,0 1-1,0 0 1,0 0 0,0 0 0,0 0-1,-1 0 1,1 0 0,0 0 0,0 0-1,0-1 1,0 1 0,0 0 0,0 0-1,0 0 1,0 0 0,0 0-1,0 0 1,0 0 0,0-1 0,0 1-1,0 0 1,0 0 0,0 0 0,1 0-1,-1 0 1,0 0 0,0 0 0,0 0-1,0-1 1,0 1 0,0 0 0,0 0-1,0 0 1,0 0 0,0 0 0,0 0-1,0 0 1,1 0 0,7-6 854,16-4 952,-17 7-664,2-1-633,-1-1-1,0 0 1,0 0 0,0 0 0,0-1-1,-1-1 1,0 1 0,-1-1 0,1 0-1,-1-1 1,-1 1 0,10-17 0,-1-5-144,-1 1 0,14-47 0,-16 43-41,51-160 782,-52 170-1061,-3 14-227,-7 8 145,0 0 0,1 0 0,-1 0-1,0 0 1,1 0 0,-1 0-1,0 1 1,0-1 0,1 0-1,-1 0 1,0 0 0,0 0-1,1 0 1,-1 0 0,0 1-1,0-1 1,1 0 0,-1 0-1,0 0 1,0 1 0,0-1 0,1 0-1,-1 0 1,0 1 0,0-1-1,0 0 1,0 0 0,0 1-1,0-1 1,0 0 0,0 0-1,1 1 1,-1-1 0,0 1-1,7 24 119,-1 0-1,5 46 1,-7-41-70,13 49 1,-12-64 42,0 0 0,1 0 0,0-1 0,1 0 0,11 17 0,-14-26 12,0 0-1,0 1 0,1-2 1,-1 1-1,1-1 0,0 1 1,0-1-1,1 0 0,-1-1 1,1 0-1,0 0 0,0 0 1,0 0-1,0-1 0,9 2 1,-2-1 2,0-1 1,0-1-1,0 0 1,0 0-1,0-2 1,1 1-1,-1-2 1,0 0-1,0 0 1,13-5-1,-17 4-52,1-1 0,-1 0 0,0 0 0,-1-1 0,1 0 0,-1 0 0,0-1 0,0 0 0,0 0 0,-1-1 0,0 0-1,-1-1 1,1 1 0,5-10 0,-3 0 5,0 0-1,-2 0 0,1-1 1,-2 1-1,5-26 0,-8 31-31,-1-1 0,-1 1 0,0-1 0,-1 1 0,0-1 0,-1 1 0,-2-14 0,1 19-42,1 0 0,-1 1-1,0-1 1,-1 1-1,0 0 1,0-1-1,-5-8 1,6 13 5,1 0 0,-1 0 0,1 0-1,-1 1 1,0-1 0,0 0 0,0 1 0,0-1 0,0 1 0,0-1 0,-2 0-1,2 2 12,1-1 0,-1 1 0,1-1 0,0 1 0,-1 0 0,1 0 0,-1 0 0,1 0 0,-1 0 0,1 0 0,0 0 0,-1 0 0,1 1 0,-1-1 0,1 1 0,0-1 0,-1 1 0,1-1 0,0 1 0,-3 1 0,1 1-27,-1 0-1,0 0 1,1 1-1,0-1 1,0 1-1,0-1 1,0 1-1,0 0 1,1 0 0,0 1-1,-3 5 1,0 4-29,0 0 0,-4 23 0,5-20 93,2 0 1,0 1 0,1-1 0,1 0-1,2 22 1,-1-30 23,1 0 0,-1 0 0,2 0 0,-1 0 0,1 0 0,0-1 0,1 1-1,0-1 1,1 0 0,-1 0 0,11 13 0,-7-13 50,0 0 0,0 0 0,0-1-1,1 0 1,0 0 0,0-1 0,1 0 0,0 0 0,11 3 0,-17-7-59,1 0 0,0-1 1,0 0-1,0 0 0,-1 0 1,1-1-1,0 1 1,0-1-1,0 0 0,0-1 1,0 1-1,0-1 0,0 0 1,-1 0-1,1-1 0,0 1 1,-1-1-1,1 0 1,-1 0-1,1-1 0,-1 1 1,0-1-1,4-3 0,4-5 53,1-1-1,-2 0 0,15-21 1,29-47-16,-24 34-17,-4 5-30,27-35-23,-51 71-41,1 1 0,0 0 0,0 0-1,0 0 1,0 1 0,0-1 0,1 1 0,0 0 0,-1 0-1,1 1 1,7-3 0,-9 4 13,0 0 1,0 1-1,0-1 0,0 1 1,1 0-1,-1 0 1,0 0-1,0 0 0,0 1 1,0-1-1,0 1 0,0 0 1,0 0-1,0 0 1,0 0-1,-1 1 0,1-1 1,0 1-1,-1-1 1,1 1-1,2 3 0,7 5 2,-1 2-1,-1-1 0,0 1 0,-1 1 0,0 0 1,10 19-1,12 19 276,-28-46 305,-8-10-280,-1-5-184,-1 0 0,1 0-1,-2 1 1,-8-10-1,-34-29 51,44 42-182,-1 1 0,0 0 1,0 0-1,0 0 0,0 1 1,-1 0-1,0 0 0,-13-4 1,17 7 3,1 0 1,-1 1-1,1-1 1,-1 1-1,0 0 1,1 0-1,-1 0 1,1 1-1,-1-1 1,0 1-1,1 0 1,-1 0-1,1 0 1,0 0-1,-1 0 1,1 1-1,0 0 1,0 0-1,0 0 1,0 0-1,0 0 1,-4 4-1,-1 3 14,1-1 1,0 2-1,0-1 0,1 1 0,0-1 0,1 2 0,0-1 0,0 1 1,-4 16-1,2 0 68,1-1-1,-4 54 1,9-74-21,1 0-1,0 0 1,0 0-1,1 0 1,0-1-1,0 1 1,0 0 0,3 9-1,-3-13-5,1 1 0,-1-1 1,0 1-1,1-1 0,-1 0 0,1 0 0,0 1 0,0-1 1,-1-1-1,2 1 0,-1 0 0,0 0 0,0-1 0,0 1 1,1-1-1,-1 1 0,1-1 0,-1 0 0,1 0 0,4 1 1,0-1 34,0 0 1,0 0 0,-1 0 0,1-1 0,0 0 0,0-1 0,-1 1 0,1-1 0,0-1-1,-1 1 1,1-1 0,-1 0 0,8-3 0,-5 0-32,-1 0 1,1 0-1,-1 0 0,0-1 1,0-1-1,-1 1 0,1-1 1,9-13-1,-6 5 28,0 0 1,-1-1-1,-1 0 0,8-20 1,24-73-92,-28 72 12,-8 19-92,-2 2-39,-1 14 24,-2 6-52,0 25 82,1 1 1,1-1 0,7 32 0,-7-53 115,0 1 0,0-1 0,1 0 0,0 0 0,0 0 0,1-1 1,0 1-1,1-1 0,-1 0 0,1 0 0,1 0 0,-1-1 0,1 1 1,0-2-1,12 10 0,-15-13 2,1 0 1,0 0-1,-1-1 1,1 1-1,0-1 1,0 0-1,0 0 1,0 0-1,0-1 1,0 0-1,0 1 1,0-1-1,0 0 1,0-1-1,4 0 0,7-2-16,1-1 0,22-9-1,-20 7 62,182-77 98,-161 66-205,-11 2-12,7-3 107,-34 18-57,15-7 137,-13 2-31,-11 0-64,4 5-54,1 0-1,-1-1 1,1 1 0,-1 0-1,0 1 1,1-1 0,-1 1-1,1 0 1,-1-1 0,1 2-1,0-1 1,-1 0 0,-2 2-1,-8 4-31,-21 15 0,18-11 50,1 2 0,1 0 0,0 1 0,1 0 0,-21 27 0,29-32 3,0 1 0,1-1 1,0 1-1,0 1 1,1-1-1,0 0 0,1 1 1,0 0-1,1 0 1,-2 19-1,4-28 18,0 0-1,0 0 1,0 0 0,1 0 0,-1 0-1,0 0 1,1 0 0,-1 0 0,1 0-1,0 0 1,0 0 0,-1 0 0,1 0-1,0-1 1,1 1 0,-1 0-1,0-1 1,0 1 0,1-1 0,-1 1-1,1-1 1,-1 0 0,1 1 0,0-1-1,-1 0 1,1 0 0,0 0 0,0-1-1,0 1 1,0 0 0,0-1 0,0 1-1,0-1 1,0 1 0,4-1 0,7 1 24,1 0 0,0-1 0,0 0 1,-1-1-1,25-5 0,-10-1 145,47-17-1,-58 18-153,0-2 0,-1 0 1,0-1-1,0-1 0,-1 0 0,0-1 0,-1-1 0,17-17 1,-9 4 6,-2 0 0,20-31 0,31-62 53,-8 13-129,54-92 353,-86 134-368,28-84 0,-37 91 24,5-18-53,-24 63 53,0 0 1,-1 0-1,0-1 0,1-18 1,-3 29-3,0 0 1,0 0 0,0 1-1,0-1 1,0 0 0,0 1-1,0-1 1,0 0-1,-1 0 1,1 1 0,0-1-1,0 0 1,0 1 0,-1-1-1,1 0 1,0 1-1,-1-1 1,1 1 0,-1-2-1,0 2 13,1 0-1,0 0 1,-1 0-1,1 0 1,-1 0-1,1 0 1,0 0-1,-1 0 1,1 0-1,0 1 1,-1-1-1,1 0 1,-1 0-1,1 0 1,0 0 0,-1 1-1,1-1 1,0 0-1,0 0 1,-1 1-1,1-1 1,0 0-1,-1 1 1,1-1-1,-4 5-55,0 0 1,0 1-1,-3 7 0,-47 93-160,-60 168-1,95-207 303,3 2 0,-10 84 0,23-136-68,-7 55 131,-1 100 0,12-159-103,-1 0 1,4 17-1,-3-25 47,0 0 0,0 0 0,1-1 1,0 1-1,0 0 0,0-1 0,0 1 0,6 6 1,-7-10-56,-1 1 1,1-1 0,1 0 0,-1 0 0,0 0 0,0 0 0,0-1 0,0 1 0,1 0 0,-1 0 0,0-1 0,1 1 0,-1-1 0,0 1-1,1-1 1,-1 1 0,1-1 0,-1 0 0,2 0 0,0 0-5,0 0 0,0 0 0,-1-1 0,1 0 0,0 1 0,-1-1 0,1 0 0,0 0 0,3-2 0,4-4-2,1 0 0,-2 0-1,16-15 1,-20 17 4,133-130 292,-52 54-609,-84 78 250,1 1-1,-1 0 0,1 0 1,0 0-1,0 1 0,-1-1 1,6-1-1,-7 3 36,-1 0 0,1-1-1,-1 1 1,1 0 0,-1 0 0,1 0-1,-1 0 1,1 0 0,-1 0 0,1 0-1,-1 0 1,1 1 0,-1-1-1,1 0 1,-1 0 0,1 0 0,-1 0-1,1 1 1,-1-1 0,1 1 0,0-1 4,0 1 0,-1 0 0,1 0 0,-1 0 0,1-1 1,-1 1-1,1 0 0,-1 0 0,0 0 0,1 0 0,-1 0 1,0 0-1,0 0 0,0 0 0,0 1 0,0 9-37,0 1 0,-2 15 1,-1 2-26,3-26 57,-1 15-41,2 29 0,-1-43 74,0 1 1,1-1-1,0 1 0,0-1 1,0 0-1,1 1 1,-1-1-1,1 0 1,0 0-1,0 0 0,1 0 1,3 4-1,-3-4-7,1 0-1,-1 0 0,1 0 1,1-1-1,-1 0 1,0 0-1,1 0 1,-1 0-1,1 0 0,0-1 1,0 0-1,0 0 1,0 0-1,0-1 1,1 0-1,-1 0 0,0 0 1,1-1-1,-1 1 1,0-1-1,1 0 1,-1-1-1,1 1 0,-1-1 1,0-1-1,0 1 1,8-3-1,-2-2 18,1 0 1,-1 0-1,-1-1 0,1-1 1,-1 1-1,-1-2 0,0 0 1,0 0-1,9-11 0,2-7 27,-1 0 0,19-38-1,-35 60-90,0-1-1,-1 1 1,1-1 0,-1 0-1,-1 1 1,1-1 0,1-12-1,-3 18 28,0 0-1,0-1 0,0 1 0,1 0 1,-1 0-1,0 0 0,0 0 0,0 0 1,0 0-1,0-1 0,0 1 0,0 0 0,0 0 1,0 0-1,0 0 0,-1 0 0,1 0 1,0-1-1,0 1 0,0 0 0,0 0 0,0 0 1,0 0-1,0 0 0,0 0 0,0 0 1,0 0-1,0-1 0,0 1 0,0 0 0,-1 0 1,1 0-1,0 0 0,0 0 0,0 0 1,0 0-1,0 0 0,0 0 0,0 0 0,-1 0 1,1 0-1,0 0 0,0 0 0,0 0 1,-6 4-141,-5 10 25,-1 7 65,0 2 1,2-1-1,0 1 1,-6 26 0,14-42 57,0 0 1,1 0 0,-1 1-1,2-1 1,-1 0 0,1 1-1,0-1 1,2 12 0,-2-16 9,1-1-1,-1 1 1,1 0 0,0 0 0,0-1-1,0 1 1,0-1 0,1 1 0,-1-1-1,1 1 1,-1-1 0,1 0 0,0 0-1,0 1 1,0-1 0,0-1 0,0 1-1,0 0 1,1 0 0,-1-1 0,1 0-1,-1 1 1,1-1 0,4 2 0,0-2 11,-1 0 0,1 0 1,0 0-1,0-1 0,0 0 1,0 0-1,0-1 0,0 0 1,-1 0-1,1-1 0,0 1 1,-1-1-1,1-1 0,10-5 1,-8 4 23,0-2 1,0 1 0,0-1 0,-1 0 0,0-1 0,0 0-1,-1 0 1,0-1 0,8-10 0,-10 10-26,0 1 0,0-1 0,-1 0 0,-1 0 0,1-1-1,-1 1 1,0-1 0,-1 0 0,2-12 0,-3 14-45,-1 0 0,0 0 0,0 0 0,-1-1-1,0 1 1,0 0 0,0 0 0,-1 0 0,0 0 0,-1 0-1,1 1 1,-7-11 0,9 16 14,-4-6-60,1 1 1,-1 0-1,0 0 1,-7-6-1,10 10 62,-1 1 0,0-1 0,1 1 1,-1 0-1,0 0 0,1 0 0,-1 0 0,0 0 0,0 0 0,0 0 0,0 0 0,0 1 0,0-1 1,0 1-1,0 0 0,-1 0 0,1-1 0,0 1 0,-3 1 0,-2 0-6,0 0-1,0 1 0,0 0 1,1 0-1,-1 1 0,0 0 1,1 0-1,0 0 0,0 1 1,0 0-1,0 0 1,1 1-1,-1-1 0,1 1 1,0 0-1,1 1 0,-1-1 1,-6 13-1,6-11 12,1 2 22,4-8-14,0-1-1,0 0 1,0 1-1,0-1 1,1 0-1,-1 0 1,0 1-1,0-1 1,1 0-1,-1 0 1,0 0-1,0 1 1,1-1-1,-1 0 1,0 0-1,1 0 1,-1 0-1,0 0 1,1 1-1,-1-1 1,0 0-1,1 0 1,-1 0-1,0 0 1,1 0-1,-1 0 1,0 0-1,1 0 1,-1 0-1,0 0 1,1 0-1,-1-1 1,30-1-1,-1-2-1,0-1 1,48-15 0,-28 8 51,1-1-43,-14 3-81,1 2 0,50-5 0,-83 12 60,-1 1 0,0 0 0,1 0 0,-1 0 0,0 1 0,1-1 0,-1 1 0,0 0 0,1 0-1,-1 0 1,0 0 0,0 0 0,0 1 0,0-1 0,0 1 0,0 0 0,2 2 0,-3-2 7,0 1 1,0 0 0,0-1-1,0 1 1,0 0-1,-1 0 1,1 0 0,-1 0-1,0 0 1,0 0-1,0 0 1,-1 1-1,1-1 1,-1 0 0,1 0-1,-1 7 1,-1 6 70,-1 0-1,0 0 1,-1 0-1,0 0 1,-1-1 0,-1 0-1,-8 19 1,64-119 654,-45 74-730,10-18-43,-15 27 41,1 0 0,-1 0-1,0 0 1,1 0 0,0 0 0,-1 1-1,1-1 1,0 0 0,0 1-1,2-2 1,-3 3-1,0-1 0,0 1 0,0 0 0,0-1 0,-1 1 0,1 0 1,0 0-1,0 0 0,0 0 0,0 0 0,0 0 0,0 0 0,0 0 0,0 0 0,0 0 0,-1 1 0,1-1 0,0 0 0,0 1 0,0-1 0,0 0 0,-1 1 1,1-1-1,0 1 0,0-1 0,-1 1 0,2 1 0,1 1 18,0 1 1,0-1-1,-1 1 0,4 6 1,2 3-12,2 2-117,-2-4 220,-1 0 1,2-1-1,14 15 0,-21-23-143,0 0 0,0-1 0,1 1 1,-1 0-1,0-1 0,0 0 0,1 1 1,-1-1-1,1 0 0,-1 0 0,1 0 1,0-1-1,-1 1 0,1-1 0,0 1 1,-1-1-1,1 0 0,0 0 0,0 0 1,-1 0-1,1-1 0,0 1 0,3-2 1,-4 1-364,0 1 0,0-1 0,-1 0 0,1 0 0,0 0 0,-1 0 0,1 0 0,-1-1 0,1 1 0,-1 0 0,0-1 0,1 1 0,-1-1 1,1-2-1,0 0-1050,0 0-1,0 0 1,0 0 0,-1-1 0,2-6 0,2-12-2471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5:01.8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54 72 7136,'-45'-20'3232,"37"20"-2816,8-4 1344,3 4-1056,2-5 64,3 2-448,11-5-32,-1 4-160,0-7-128,1 6-32,-6-4-2848,0 6 1536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5:02.2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 24 8224,'-27'0'3712,"44"3"-3200,6-3 1824,4 0-1376,27 0 799,10 0-1023,34-3 160,5 3-544,23-3-192,-10-2-96,2-4-64,-20 9 0,2-6-2048,-10 6 1120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5:04.2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14 513 2400,'-13'-3'7216,"13"3"-7053,0 0 1,0 0 0,1 1 0,-1-1-1,0 0 1,1 1 0,-1-1-1,0 0 1,1 0 0,-1 0 0,0 1-1,1-1 1,-1 0 0,0 0-1,1 0 1,-1 0 0,0 0 0,1 0-1,-1 0 1,1 0 0,-1 0-1,0 0 1,1 0 0,-1 0-1,1 0 1,-1 0 0,1 0 0,11-1 1241,5-5-796,-1 0 1,0 0-1,0-2 1,-1 0-1,0-1 0,0 0 1,-1-1-1,-1-1 1,23-21-1,-12 7-494,-1-2 0,-1 0 0,33-54 0,-38 53-42,-1-1 0,21-52 0,-25 55-7,-9 20-96,0-1 1,0 0 0,0 1 0,-1-1 0,0 0 0,2-13-1,-9 29-662,-2 9 547,-3 18 49,2 1-1,-4 39 1,10-57 120,1-1 0,1 1 1,0 0-1,2 0 0,7 37 0,-9-56-24,2 12 156,2 0-1,0 0 1,0 0-1,9 15 1,-12-25-99,0 1 0,1-1 0,-1 0 0,1 1 0,0-1 0,0 0 0,-1 0 0,1 0 0,1-1 0,-1 1 0,0 0 0,0-1 0,1 1 1,-1-1-1,1 0 0,-1 0 0,1 0 0,0 0 0,-1 0 0,1-1 0,0 1 0,-1-1 0,1 1 0,0-1 0,5-1 0,-2 1 25,0-2-1,-1 1 1,1-1-1,-1 0 0,1 0 1,-1 0-1,0-1 1,0 0-1,0 0 1,0 0-1,8-8 0,0-1 56,-1 0-1,17-23 1,159-257 199,-167 257-229,-14 24-41,-5 9-59,-1 0 0,1 0 0,-1 0 0,0 0-1,0 0 1,0 0 0,0 0 0,0 0 0,0 0 0,-1-1 0,1-1 0,0 6-177,0 1 133,1-1-1,-1 1 1,1-1-1,-1 1 1,4 2-1,-5-5-95,1 29 378,-3-20-229,-1 0 0,0 0 0,-1 0 0,0-1-1,0 1 1,-9 11 0,2-1 1,-5 5-17,12-19 84,4-5-81,0 0 1,0 0-1,0 0 0,0 0 0,0 0 1,0 0-1,-1 0 0,1 0 1,0 0-1,0 0 0,0 0 1,0 0-1,0 0 0,0 0 0,0 0 1,0 0-1,0 0 0,0 0 1,0 0-1,0 1 0,0-1 1,0 0-1,0 0 0,0 0 0,0 0 1,0 0-1,0 0 0,0 0 1,0 0-1,0 0 0,0 0 1,0 0-1,0 0 0,0 0 0,0 1 1,0-1-1,0 0 0,0 0 1,0 0-1,0 0 0,0 0 1,0 0-1,0 0 0,0 0 0,0 0 1,0 0-1,0 0 0,0 0 1,0 0-1,0 0 0,0 1 1,0-1-1,0 0 0,0 0 0,0 0 1,0 0-1,0 0 0,0 0 1,1 0-1,-1 0 0,0 0 1,0 0-1,0 0 0,0 0 0,0 0 1,0 0-1,0 0 0,0 0 1,0 0-1,2 3 6,-1 0 1,0 0-1,0 0 0,0 0 1,-1 0-1,1 5 1,0-6-7,1 11-69,3 11 14,2 26 0,-6-43 60,-1-1 0,0 1 1,0 0-1,-1 0 0,0 0 0,0-1 1,-1 1-1,-3 11 0,1-9 96,2-2-85,-1-1 0,0 1 0,0 0 0,-1-1 0,0 0 0,0 0 0,0 0 0,-1 0 0,-9 8 0,7-8 3,0-1 1,-1 0-1,0 0 1,0-1-1,0 0 1,-1-1-1,1 1 1,-19 3-1,17-3 72,8-3-73,-1 0 1,1 0-1,-1 0 0,1-1 0,-1 1 0,0-1 0,1 1 0,-1-1 0,0 0 0,1 0 0,-5-1 0,4 0-19,-1 1 0,1-1 0,0 0 1,0 0-1,0 0 0,0-1 0,-3-1 0,4 2-10,-1 0-1,0-1 1,0 1-1,1 0 0,-1 0 1,-5 0-1,8 1 7,0 0-1,0 0 0,1 0 1,-1 0-1,0 0 0,0 0 1,0 0-1,0 0 0,0 0 1,0 0-1,1 0 0,-1 0 1,0 1-1,0-1 0,0 0 1,0 0-1,0 0 1,0 0-1,0 0 0,0 0 1,0 0-1,0 1 0,1-1 1,-1 0-1,0 0 0,0 0 1,0 0-1,0 0 0,0 1 1,0-1-1,0 0 0,0 0 1,0 0-1,0 0 0,0 0 1,0 0-1,0 1 1,0-1-1,0 0 0,0 0 1,-1 0-1,1 0 0,0 0 1,0 1-1,0-1 0,0 0 1,0 0-1,0 0 0,0 0 1,0 0-1,0 0 0,0 0 1,-1 0-1,1 1 1,0-1-1,0 0 0,0 0 1,0 0-1,0 0 0,0 0 1,-1 0-1,1 0 0,0 0 1,0 0-1,0 0 0,0 0 1,0 0-1,-1 0 0,1 0 1,10 8 107,-7-6-111,1-1-1,-1 0 1,1 0-1,0 0 1,-1 0-1,1-1 1,0 0-1,3 0 1,3 1 11,145 1 415,-83-3-285,67-6 113,-125 6-240,12-3-27,-2-4-3365,-22 7 2458,1-1-1,0 1 1,0-1-1,0 0 1,-1 0-1,1 0 1,-1 0-1,1 0 1,-1-1-1,0 1 1,0-1 0,0 0-1,1-2 1,7-11-2674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5:04.5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56 123 6656,'-37'-26'3008,"24"12"-2624,8 11 704,10 3-672,0-8-288,3 0-128,5-7-256,11 6 160,11-16-5312,14 10 2944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5:06.9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315 53 2976,'-1'-1'84,"1"0"0,0 0 1,0 1-1,0-1 0,-1 0 0,1 0 1,0 0-1,0 1 0,0-1 0,0 0 1,0 0-1,0 1 0,1-1 0,-1 0 1,0 0-1,0 1 0,1-1 0,-1 0 1,0 0-1,1 0 0,11-19 1952,-2 5 409,-9 28-1188,-1 0 0,-3 17 0,-3-5-629,-1 1 0,-13 30-1,-28 52 168,19-44-390,-4 14-72,-83 170 293,99-216-218,-20 53 0,27-63-159,-2 7 660,12-28-870,0-1 0,0 0 1,0 1-1,0-1 0,0 0 1,0 1-1,-1-1 0,1 0 0,0 1 1,0-1-1,1 0 0,-1 1 1,0-1-1,0 0 0,0 1 1,0-1-1,0 0 0,0 1 1,0-1-1,0 0 0,1 1 0,-1-1 1,0 0-1,0 1 0,0-1 1,1 0-1,-1 0 0,0 1 1,1-1-1,-1 0 0,0 0 0,0 0 1,1 1-1,-1-1 0,0 0 1,1 0-1,-1 0 0,0 0 1,1 0-1,-1 0 0,0 1 1,1-1-1,-1 0 0,1 0 0,19-2 424,-14 1-337,44-10 375,57-19 0,-84 22-415,129-49 366,-12 3-435,-133 51 103,0 1-1,-1-1 0,8-3 1,-13 5-257,-1 1 0,1 0 0,0-1 0,0 1 0,0-1 0,-1 1 0,1-1 0,0 0 0,-1 1 0,1-1 0,0 0 0,-1 1 0,1-1 0,-1 0 0,1 0 0,-1 0 0,1 1 0,-1-1 0,0 0 0,1 0 0,-1 0 0,0 0 0,0 0 0,0 0 0,0 0 0,0-1 0,-5-23-6951,0 10 4166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5:07.2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14 108 6560,'-11'-4'1448,"9"3"22,8 1 1169,13 0-494,-1-2 0,18-3 1,74-22-4,-38 9-1792,62-11-276,-132 28-25,16-5-3219,-18 6 3017,1 0 0,-1-1 0,0 1 0,0 0 0,1 0 0,-1 0 0,0 0 0,0 0 0,1 0 0,-1-1 0,0 1 0,0 0 0,0 0 0,1 0 0,-1 0 0,0-1 0,0 1 0,0 0 0,0 0 0,1-1 0,-1 1 1,0 0-1,0 0 0,0-1 0,0 1 0,0 0 0,0 0 0,0-1 0,0 1 0,0 0 0,0 0 0,0-1 0,0 1 0,0 0 0,0 0 0,0-1 0,0 1 0,0 0 0,0-1 0,0 1 0,0 0 0,0 0 0,0-1 0,-1 1 1,1 0-1,0 0 0,0-1 0,-5-3-2535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6:49.6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0 202 2496,'2'-18'2924,"-2"17"-2773,0 0-1,0 1 1,1-1-1,-1 0 1,0 1-1,1-1 1,-1 0-1,0 1 1,1-1-1,-1 1 1,1-1-1,-1 1 0,1-1 1,0 1-1,-1-1 1,2 0-1,-1-14 1722,-1 9-1392,0 6-488,0 0-1,0 0 0,0 0 1,0 0-1,0 0 0,0 0 0,0 0 1,0 0-1,1 0 0,-1 0 1,0 0-1,0 0 0,0-1 0,0 1 1,0 0-1,0 0 0,0 0 1,0 1-1,0-1 0,0 0 0,0 0 1,0 0-1,0 0 0,1 0 1,-1 0-1,0 0 0,0 0 0,0 0 1,0 0-1,0 0 0,0 0 1,0 0-1,0 0 0,0 0 0,0 0 1,0 0-1,0 0 0,0 0 1,0 0-1,0 0 0,0 0 1,0 0-1,0 1 0,1-1 0,-1 0 1,0 0-1,0 0 0,0 0 1,0 0-1,0 0 0,0 0 0,0 0 1,0 0-1,0 0 0,0 0 1,0 0-1,0 1 0,0-1 0,-1 0 1,1 0-1,0 0 0,0 0 1,0 0-1,0 0 0,0 0 0,0 0 1,0 0-1,0 0 0,3 12-375,0 17 169,8 147 1208,1 2 206,-9 19 828,-5-181-1681,-1-10 260,3-6-563,0 0 0,0 0 0,0 0 0,-1-1 1,1 1-1,0 0 0,0 0 0,0 0 1,-1 0-1,1 0 0,0 0 0,0 0 0,0 0 1,0 0-1,0 0 0,-1-1 0,1 1 1,0 0-1,0 0 0,0 0 0,0 0 0,0 0 1,0-1-1,0 1 0,-1 0 0,1 0 1,0 0-1,0-1 0,0 1 0,0 0 1,0 0-1,0 0 0,0-1 0,-5-11 203,0-1-1,1 1 0,0-1 0,1-1 1,1 1-1,-1-18 0,-2-145 27,6 36-466,-2 63 83,10-84 0,-5 135 137,-2 8 23,2-23-1,-5 40-65,1 1 0,0-1-1,0 0 1,0 1 0,0-1 0,0 1-1,0-1 1,0 1 0,0-1 0,0 0-1,1 1 1,-1-1 0,0 1 0,0-1-1,0 1 1,1-1 0,-1 1-1,0-1 1,0 1 0,1-1 0,-1 1-1,0-1 1,1 1 0,-1 0 0,1-1-1,-1 1 1,1-1 0,0 1 0,0 0-2,-1 0 0,1 0 1,0 0-1,-1 1 0,1-1 0,0 0 1,-1 1-1,1-1 0,-1 1 1,1-1-1,0 1 0,-1-1 1,1 1-1,-1-1 0,0 1 0,1-1 1,-1 1-1,1-1 0,-1 1 1,0 0-1,1-1 0,-1 1 1,0 1-1,25 58-16,-3 2 1,15 68 0,-11-33 9,-13-53 34,-5-11 188,2-1-1,1-1 0,26 53 0,-37-83-124,1 0 0,-1 0 0,1 0 0,0-1 0,-1 1 0,1 0 0,0 0 0,0 0 0,-1-1 0,1 1 0,0 0 0,0-1 0,0 1 0,0-1 0,1 2 0,-1-2-35,-1 0 0,1 0 0,-1 0 0,1 0 0,-1 0 0,1 0 0,-1 0 0,1-1 0,-1 1 0,1 0 0,-1 0 0,1 0 0,-1 0 0,1-1 0,-1 1 0,0 0 0,1 0 0,-1-1 0,1 1 0,-1 0 0,0-1 0,1 1 0,-1 0 0,0-1 0,1 1 0,-1-1 0,0 1 0,1-1 0,-1 1 0,0-1 0,0 0 0,6-13 59,0 0 0,-1-1 0,-1 0 0,-1 0 0,0-1 0,1-26 0,2-21-145,2-52 82,-6 62-85,9-129 110,-11 165-158,1 3-678,3 28 312,1 23 279,3 76 0,-3-14 155,3-29 103,33 224 456,-37-269-405,-3-18 51,0 0 1,1 0-1,-1 0 1,1 0-1,5 12 0,-7-19-165,1 0-1,-1 0 1,0 0-1,0 1 1,0-1-1,0 0 0,0 0 1,0 0-1,0 1 1,0-1-1,0 0 1,0 0-1,1 0 1,-1 0-1,0 1 0,0-1 1,0 0-1,0 0 1,0 0-1,1 0 1,-1 0-1,0 0 1,0 1-1,0-1 0,0 0 1,1 0-1,-1 0 1,0 0-1,0 0 1,0 0-1,1 0 1,-1 0-1,0 0 0,0 0 1,1 0-1,-1 0 1,0 0-1,0 0 1,0 0-1,1 0 1,-1 0-1,0 0 0,0 0 1,0 0-1,0-1 1,1 1-1,-1 0 1,0 0-1,0 0 1,1 0-1,4-9-1410,-5 8 1226,5-11-1055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5:07.6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14 151 5824,'-13'-11'2624,"26"7"-2272,-8-1 1696,3 2-1184,10-9 1696,4 4-1472,10-12 1023,-1 9-1215,14-9-192,0 3-448,15 0-160,-7 2-64,2 7-128,-2 8 64,-3 0-1952,-10 8 1088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5:08.0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192 191 4576,'-14'7'1450,"8"1"-868,3-3-552,-3 5 509,1 0 0,0 0 0,-8 21 0,-40 191 4699,45-195-4852,-47 150 1345,48-158-1456,1-1 1,-5 24-1,11-31 830,4-14-535,6-14-111,14-47-107,25-95 0,-46 148-358,114-369-154,-89 283 859,-26 95-717,-1 8-20,0 11-29,-3 178 172,4 194 1412,-1-374-1151,1-1 1,0 0 0,6 19-1,-8-33-331,0 1 1,0-1-1,0 1 0,0-1 0,0 1 0,0-1 1,0 1-1,0-1 0,1 1 0,-1-1 0,0 0 1,0 1-1,1-1 0,-1 1 0,0-1 0,0 1 1,1-1-1,-1 0 0,0 1 0,1-1 0,-1 0 1,1 0-1,-1 1 0,0-1 0,1 0 0,-1 0 1,1 1-1,-1-1 0,1 0 0,-1 0 0,1 0 1,-1 0-1,1 0 0,-1 0 0,1 1 0,-1-1 0,1 0 1,-1-1-1,1 1 0,-1 0 0,1 0 0,-1 0 1,1 0-1,-1 0 0,0 0 0,1-1 0,-1 1 1,1 0-1,-1 0 0,1-1 0,-1 1 0,0 0 1,1 0-1,0-1 0,2-2 50,0 0-1,0-1 1,0 1-1,-1 0 1,1-1 0,2-4-1,55-117 523,-4 6-472,77-98-4,-8 15-460,-119 192-348,7-14-498,-7 8-3293,-2 11 1876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5:08.7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77 13 6656,'-1'2'386,"1"0"0,-1 0 1,1 0-1,0 0 0,0 0 0,-1 0 1,1 0-1,0 0 0,1 0 0,-1 0 0,0 0 1,1 2-1,0 9 699,-6 149 3742,-24 140-3198,25-270-1541,-4 84 275,8-109-343,-1 0 0,1 0 1,0 1-1,1 6 0,-1-14-69,0 1-1,0-1 1,0 0-1,0 0 1,0 0-1,0 1 1,0-1-1,0 0 1,0 0-1,0 0 1,0 1-1,0-1 1,0 0 0,1 0-1,-1 0 1,0 1-1,0-1 1,0 0-1,0 0 1,0 0-1,0 0 1,0 1-1,1-1 1,-1 0-1,0 0 1,0 0-1,0 0 1,0 0 0,0 1-1,1-1 1,-1 0-1,0 0 1,0 0-1,0 0 1,1 0-1,-1 0 1,0 0-1,6-7-1903,2-16-1280,-6 8 412,0-24-1,-2 22 1851,2-34-1892,1-33 1750,-3-8 3666,-2 46-982,-1-104 3263,4 132-3872,0 1 1,1-1-1,1 1 0,1 0 0,1 0 0,9-23 0,-13 37-868,1 0-1,-1 0 1,1 0-1,0 0 1,0 1-1,0-1 1,1 1-1,-1-1 1,0 1-1,1 0 1,0 0-1,-1 0 0,1 0 1,0 0-1,0 1 1,0-1-1,0 1 1,1 0-1,-1 0 1,0 0-1,0 0 1,1 1-1,-1-1 0,0 1 1,1 0-1,-1 0 1,0 0-1,7 1 1,4 1 19,0 1-1,-1 1 1,1 0 0,-1 0-1,22 11 1,-23-9-20,0 1 0,0-1-1,0 2 1,0-1 0,-1 2 0,-1 0 0,0 0-1,0 1 1,0 0 0,-1 0 0,-1 1 0,0 0-1,0 1 1,11 24 0,-9-13 3,-2 0-1,0 0 1,-2 1-1,0 0 1,-2 0 0,-1 0-1,0 1 1,-2-1-1,-1 1 1,-1 0-1,-1-1 1,-6 28 0,5-39-36,-2-1 1,1 1 0,-2-1 0,0-1 0,0 1 0,-1-1 0,0 0 0,-1 0-1,0-1 1,-1 0 0,0-1 0,-1 0 0,0 0 0,-17 12 0,11-11-42,1-1-1,-1 0 1,-1-1 0,1-1 0,-1 0 0,-1-1-1,1-1 1,-1-1 0,0-1 0,-22 2 0,29-5-876,1 0 0,-1-1 1,0 0-1,1-1 0,-1 0 1,1-1-1,-15-6 0,22 8 323,1 0 0,-1 0-1,1-1 1,0 1 0,-1-1-1,1 0 1,0 0-1,0 0 1,0 0 0,0 0-1,0 0 1,1 0-1,-1 0 1,-1-4 0,-3-8-2730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5:09.1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166 77 6560,'0'-16'2117,"0"15"-2069,0 1-1,0 0 1,0 0 0,0 0-1,0 0 1,0-1-1,0 1 1,0 0 0,0 0-1,0 0 1,0 0-1,0-1 1,-1 1 0,1 0-1,0 0 1,0 0-1,0 0 1,0 0 0,0 0-1,0 0 1,-1-1 0,1 1-1,0 0 1,0 0-1,0 0 1,0 0 0,0 0-1,-1 0 1,1 0-1,0 0 1,0 0 0,0 0-1,0 0 1,-1 0-1,1 0 1,0 0 0,0 0-1,0 0 1,-1 0 0,1 0-1,0 0 1,0 0-1,0 0 1,0 0 0,0 0-1,-1 0 1,1 0-1,0 1 1,0-1 0,0 0-1,0 0 1,0 0-1,-1 0 1,1 1 384,-14 24 968,1 1 1,1 0 0,-12 38 0,15-31-842,1 0 1,1 0-1,2 1 0,-2 65 0,7-89-352,0 1-1,1-1 1,0 1-1,1-1 1,0 1-1,1-1 1,7 19-1,-8-26-132,-1 1 1,1-1-1,0 1 0,0-1 1,1 0-1,-1 0 0,1 0 0,-1 0 1,1-1-1,0 1 0,0-1 1,0 1-1,1-1 0,-1 0 1,0 0-1,1-1 0,-1 1 1,1-1-1,0 0 0,-1 0 0,1 0 1,0 0-1,0 0 0,5-1 1,3 0 26,0-1-1,0 0 1,0-1 0,0 0 0,-1-1 0,1 0 0,0-1 0,-1-1 0,0 1 0,0-2 0,-1 0 0,12-8 0,-12 7-75,0-1 0,-1 0 0,0-1 0,0 0 1,-1-1-1,0 1 0,-1-2 0,7-10 0,-4 1 22,0 0 0,-1 0 0,9-33-1,-13 32-35,0 1-1,4-34 0,-8 44-26,-1 0 0,0 0 0,0 0 1,-1 0-1,-1 0 0,1 0 0,-6-14 0,4 15-6,-1 1 0,0 0 0,-1 0 0,0 1 0,0 0 0,0-1 0,-1 1 0,0 1 0,-1-1 0,1 1 0,-1 1 0,0-1 0,-1 1 0,1 0 0,-1 1 0,-11-5 0,6 3-68,-1 1 1,1 1-1,-1 0 0,-1 1 1,1 1-1,0 0 1,-1 1-1,1 0 1,-1 1-1,1 1 1,0 0-1,-1 1 1,1 1-1,-19 5 1,24-4-795,1 0 0,-1 0 0,1 0 0,0 1 0,0 1 0,1-1 0,0 1 1,0 0-1,0 1 0,-10 13 0,-4 11-2594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5:10.0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180 35 5216,'2'-4'563,"-1"2"-294,0 0 0,0 0 0,-1 0 0,2 0-1,-1 0 1,0 1 0,0-1 0,0 0 0,1 1 0,-1-1 0,1 1 0,0-1 0,-1 1 0,3-2 0,2 0 3522,-11 10-2419,-24 40 569,-40 93 0,50-87-1480,2 1-1,-18 103 1,22-90-355,6-36 68,1 2 0,-2 55 1,8-85-131,0 0 0,0-1 1,0 1-1,1 0 0,-1 0 1,1 0-1,0 0 0,1 4 1,-1-6-53,-1-1 0,1 1 0,-1 0 0,1-1 0,-1 1 0,1 0 0,-1-1 0,1 1 0,0-1 0,-1 1 0,1-1 0,0 1 0,-1-1 0,1 1 0,0-1 0,0 0 0,0 1 0,-1-1 0,1 0 0,0 0 0,0 0 0,0 0 0,-1 1 0,1-1 0,0 0 0,0 0 0,0-1 0,0 1 0,-1 0 1,1 0-1,0 0 0,0 0 0,0-1 0,-1 1 0,2-1 0,2-1-594,1 0-1,-1 0 1,0-1 0,0 0 0,-1 1 0,1-1 0,0-1-1,-1 1 1,4-4 0,4-7-1675,11-18 0,0-8-1243,-3 0 1243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5:10.4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38 122 6464,'-34'-9'3706,"34"9"-3631,0 0 0,0 0 0,-1 0 0,1 0 0,0 0 0,0-1 0,0 1 0,0 0 0,0 0 0,-1 0-1,1 0 1,0 0 0,0 0 0,0 0 0,0 0 0,0 0 0,-1 0 0,1 0 0,0 0 0,0-1 0,0 1 0,0 0-1,0 0 1,0 0 0,0 0 0,0 0 0,-1 0 0,1-1 0,0 1 0,0 0 0,0 0 0,0 0 0,0 0 0,0-1-1,0 1 1,0 0 0,5-5 2341,14-4-36,25-6-1261,0 1 1,0 2-1,63-8 1,144-1-803,-119 23 1,-39 0-4567,-79-2 2010,0-1 1,-1-1-1,18-3 1,5-4-1618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5:10.8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400 1 5984,'-11'5'1920,"10"-4"-1883,1-1 0,-1 0 1,1 1-1,0-1 0,-1 0 1,1 1-1,0-1 0,-1 0 1,1 1-1,0-1 0,0 1 1,-1-1-1,1 1 0,0-1 1,0 1-1,0-1 0,0 1 1,-1-1-1,1 1 0,-6 16 43,-8 21 3075,-36 69 0,-81 138 786,-29 146-2331,138-329-676,22-62-953,0 0 1,0 0 0,0 0-1,0 0 1,0 0 0,0 0-1,1 0 1,-1 0 0,0 0-1,0 0 1,0 0 0,0 0-1,0 0 1,0 0 0,0 0-1,0 0 1,0 0 0,0 0-1,0 0 1,0 0 0,0 0-1,0 0 1,1 0 0,-1 0-1,0 0 1,0 0 0,0 0-1,0 0 1,0 0 0,0 0-1,0 0 1,0 0 0,0 0-1,0 0 1,0 1 0,0-1-1,0 0 1,0 0 0,0 0-1,0 0 1,0 0 0,0 0-1,0 0 1,0 0 0,0 0-1,0 0 1,0 0 0,0 0-1,0 0 1,0 0 0,0 1-1,0-1 1,0 0 0,0 0-1,0 0 1,0 0 0,0 0-1,0 0 1,0 0 0,0 0-1,0 0 1,0 0 0,0 0-1,0 0 1,7-6-1722,13-15-1275,6-18-1550,5-5 1520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5:11.1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433 20 6304,'0'-16'1819,"0"13"-426,0 12 243,-2 14-192,0 1 1,-7 26 0,3-20-627,-32 129 2291,4-25-1893,13-30-900,-66 268 370,83-362-1038,-3 12 379,7-22-353,0 1 0,0 0 0,0 0 0,0 0 0,0 0 0,0 0-1,1 0 1,-1 0 0,0 0 0,0-1 0,0 1 0,1 0 0,0 1 0,3 3-2367</inkml:trace>
  <inkml:trace contextRef="#ctx0" brushRef="#br0" timeOffset="1">45 524 5888,'-36'-17'2688,"33"14"-2336,-2-1 2880,10 8-1824,3-8 928,5 4-1377,15-5 481,4 2-800,3-2-352,1 5-192,-4 0 32,0 5-64,-6-5-2272,1 3 1185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5:11.5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324 9 4064,'-5'-8'2424,"5"21"491,0-2-2414,0 2 326,-1-1 0,-1 0 0,0 0-1,-6 19 1,-21 47 1573,14-37-1900,-25 65 650,-5-2 1,-74 127-1,103-206-906,10-17-105,0 1 0,1-1 0,0 1-1,0 1 1,1-1 0,1 1 0,-4 11-1,7-21-91,0 1 0,0 0 0,-1 0-1,1-1 1,0 1 0,0 0 0,1 0-1,-1 0 1,0-1 0,0 1 0,0 0-1,0 0 1,1-1 0,-1 1 0,0 0-1,1-1 1,-1 1 0,0 0 0,1-1-1,-1 1 1,1 0 0,-1-1 0,2 2-1,-1-2-1,0 1 0,1 0 0,-1 0 0,1-1 0,-1 1 0,0-1 0,1 1 0,-1-1-1,1 0 1,0 1 0,1-1 0,6 0 47,0 0 1,0-1-1,12-3 0,-13 3 28,37-7-7,0-3 1,0-2 0,-1-1 0,-1-2-1,58-31 1,-90 41 16,22-12-1653,-30 16 819,0 0 0,0 0 0,0-1 1,-1 1-1,1-1 0,-1 1 0,1-1 0,2-4 1,1-13-4087,2 2 1628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5:11.9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 65 7712,'-16'0'3907,"24"4"-1185,-2-3-2032,0 1 0,0-1-1,0-1 1,0 0 0,0 1 0,0-2 0,0 1 0,11-3-1,7 1-17,10 0-715,0-1 0,0-2 1,-1-1-1,0-2 0,36-13 1,-46 8-3612,-4 3 999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6:52.8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4 171 3232,'-1'-1'84,"1"1"0,0 0 0,-1-1 0,1 1 0,0-1 0,0 1 0,-1-1-1,1 0 1,0 1 0,0-1 0,0 1 0,0-1 0,-1 1 0,1-1 0,0 0 0,0 1 0,0-1 0,0 1 0,1-1 0,-1 1 0,0-1 0,0 0 0,0 1 0,0-1 0,1 1 0,-1-1 0,0 1-1,0-1 1,1 1 0,-1-1 0,1 0 0,-1 0 218,1 0 1,0 1-1,-1-1 0,0 0 0,1 0 0,-1 0 1,1 0-1,-1 0 0,0 0 0,0 0 0,0 0 1,1 0-1,-1-1 0,3 7 2675,15 22-2519,-9-10-267,-1 0-1,-1 0 1,0 0 0,3 20 0,18 50 348,-1-4 133,8 30 394,-24-83-857,-9-26-137,0 0 0,-1 0 0,1 0 0,-1 0 0,0 0 0,0 0 0,0 10 1541,1-19-803,1 1-731,0-1-1,0 0 1,0 0 0,0-1-1,-1 1 1,0-1-1,0 1 1,0-1-1,-1 0 1,2-7-1,5-19-56,39-121 159,-5 12-90,35-60-155,-72 191-26,1-4-51,-4 5-3372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5:12.2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12 132 7456,'-11'-10'6289,"58"3"-467,53-25-3087,82-22-2248,-91 34-799,-51 13-4608,-18 6 1955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5:12.7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283 51 5408,'-25'10'1728,"25"-10"-1705,0 0-1,-1 0 1,1 0 0,-1 0 0,1 0-1,0 1 1,-1-1 0,1 0 0,0 0-1,-1 1 1,1-1 0,0 0 0,-1 1-1,1-1 1,0 0 0,0 1 0,-1-1-1,1 0 1,0 1 0,0-1 0,0 1-1,-1-1 1,1 0 0,0 1 0,0-1-1,0 1 1,0-1 0,0 1 0,0 0-1,-34 115 5109,-69 239 133,57-213-4488,34-114-214,0 0 1,-31 48 0,43-76-530,0 0 0,0 0 1,0 0-1,0 0 0,0 0 0,0 0 1,0-1 565,0 1-566,0 0 0,0 0 1,0 0-1,0 0 0,0 0 0,0 0 1,0 0-1,0 0 0,0 0 1,0 0-1,-1 0 0,1 0 0,0 0 1,0 0-1,0 0 0,0 0 1,0 0-1,0 0 0,2-11 381,6-20-276,100-281 432,-71 229-618,62-106 0,-88 170 48,0 0 1,2 1-1,0 1 0,31-32 0,-37 42-17,1 0-1,0 1 0,1 0 0,-1 0 1,1 1-1,0 0 0,0 0 1,1 1-1,0 1 0,-1-1 0,1 1 1,20-2-1,-25 4 15,0 1 0,1 0 0,-1 0 0,1 1 0,-1 0 0,0 0 1,1 0-1,-1 0 0,0 1 0,0 0 0,0 0 0,0 0 0,0 1 0,0 0 0,-1 0 0,6 4 0,-8-5 12,1 1-1,0-1 1,-1 1-1,1 0 1,-1 0-1,0 0 1,0 0-1,0 0 1,0 0-1,-1 1 1,1-1 0,-1 1-1,0-1 1,0 1-1,0 0 1,0-1-1,-1 1 1,1 0-1,-1-1 1,0 1-1,0 0 1,0-1-1,-2 8 1,-1-3-27,0 0 0,0 0 1,0 0-1,-1 0 0,0-1 1,-1 0-1,0 0 0,0 0 0,0 0 1,-9 7-1,-2 1 140,-1 0 0,-31 21-1,21-18-62,-36 17 0,49-28-36,1-2 0,-1 0 0,0 0 0,0-1 0,-15 2 0,28-6-22,-4 1-11,-1-1 1,0 2-1,1-1 0,-1 0 1,-8 5-1,13-6 7,-1 1 0,1 0 0,0 0 0,-1 1 0,1-1 0,0 0 0,0 0 0,-1 0-1,1 1 1,0-1 0,1 1 0,-1-1 0,0 1 0,0-1 0,0 1 0,1-1 0,-1 1 0,1 0 0,0-1 0,-1 1-1,1 0 1,0 1 0,-1 16 188,2 0 0,0 0 0,1 0 0,1 0 0,9 30 0,-4-23-34,1-1 1,1 0 0,2 0-1,0-1 1,2 0 0,0-1-1,2-1 1,19 22 0,-32-39-571,1-1 0,0 0 1,0 0-1,8 5 0,-10-8-330,0 0-1,0 0 1,1 0-1,-1 0 1,0 0-1,0 0 1,1-1-1,-1 1 1,0-1-1,0 0 1,1 1 0,-1-1-1,4 0 1,12-1-3859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5:13.8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221 115 3488,'-12'-10'1115,"12"9"-1011,0 1 1,-1-1 0,1 1 0,0-1 0,-1 0 0,1 1-1,0-1 1,0 0 0,0 1 0,-1-1 0,1 0 0,0 1-1,0-1 1,0 0 0,0 1 0,0-1 0,0 0 0,0 1-1,1-1 1,-1 0 0,0 0 0,0 1 0,0-1 0,1 1-1,0-2 1,2-3 2614,-4 11-772,-9 52 896,-44 109 178,35-112-2560,-101 258 1699,113-293-1332,6-14-419,6-10 29,-3 1-411,0 0 0,0 0 0,0 0 0,0 0 0,-1 0 0,0 0 0,1 0 0,-1 0 0,0-1 0,1-5 0,3-11 7,55-163 89,35-95 52,-75 223-212,23-55-214,-42 109 219,0-1 1,-1 1-1,1-1 0,0 1 0,0 0 0,0 0 0,0-1 1,0 1-1,0 0 0,2-1 0,-3 1 23,0 1-1,0 0 1,1 0-1,-1 0 1,0 0-1,0 0 1,1 0 0,-1 0-1,0 0 1,0 0-1,1 0 1,-1 0-1,0 0 1,1 0-1,-1 0 1,0 0 0,0 0-1,1 0 1,-1 0-1,0 0 1,0 0-1,1 0 1,-1 0-1,0 0 1,0 1 0,1-1-1,-1 0 1,0 0-1,0 0 1,0 1-1,1-1 1,-1 0-1,0 0 1,0 1 0,2 2-17,0 0 0,-1 0 0,0 1 1,1-1-1,-1 1 0,-1-1 1,1 1-1,0 3 0,4 45 320,-1 1-1,-5 53 1,0-33 47,0-26-141,0-12 161,1-1 1,11 70 0,-11-101-300,1 0 1,0 0-1,0 0 1,0 0-1,0 0 0,1 0 1,3 5-1,-5-8-48,1 1 1,-1-1-1,1 1 0,-1 0 0,1-1 0,-1 1 1,1-1-1,0 1 0,-1-1 0,1 0 0,0 1 0,-1-1 1,1 0-1,0 1 0,0-1 0,-1 0 0,1 0 1,0 0-1,0 0 0,-1 1 0,1-1 0,0 0 0,0 0 1,0-1-1,-1 1 0,1 0 0,0 0 0,0 0 1,-1 0-1,1-1 0,0 1 0,0 0 0,-1-1 0,1 1 1,0 0-1,-1-1 0,1 1 0,-1-1 0,2 0 1,3-4 86,0 0 0,0 0 1,0 0-1,-1-1 0,8-10 1,18-38 116,-15 25-164,15-23-73,3 1 0,2 1 1,49-53-1,-78 96-49,1-1 0,0 2-1,0-1 1,0 1 0,1 0 0,-1 0 0,2 1 0,15-8 0,-22 12 53,-1 1 1,0-1 0,0 1-1,1 0 1,-1-1 0,0 1-1,1 0 1,-1 0 0,1 0-1,-1 0 1,0 0 0,1 0-1,-1 0 1,0 1 0,1-1-1,-1 0 1,0 1 0,1-1-1,-1 1 1,0-1 0,0 1-1,0 0 1,1-1 0,-1 1 0,0 0-1,0 0 1,0 0 0,0 0-1,0 0 1,0 0 0,-1 0-1,1 0 1,0 0 0,0 0-1,-1 1 1,1-1 0,-1 0-1,1 2 1,2 5 34,0 1 0,-1-1 0,0 1 0,2 15 0,-2 6 11,-1-1 1,-3 40 0,-13 62 94,13-111-96,-18 143-324,20-152-3584,7-20-2158,5-3 2879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5:14.1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86 30 8800,'12'-17'2842,"-7"12"-1722,0 4-596,-1-1-1,1 1 0,-1 0 1,1 0-1,0 0 0,-1 1 1,1 0-1,7 0 0,-10 0-415,-1 0-1,1 1 1,-1-1-1,1 0 1,0 1-1,-1-1 1,1 1-1,-1 0 1,0-1-1,1 1 1,-1 0-1,1 0 1,-1 0-1,0 0 1,0 0-1,1 0 1,-1 0-1,0 0 1,0 1-1,0-1 1,0 0-1,-1 1 1,1-1-1,0 1 1,-1-1-1,1 1 1,0-1-1,-1 1 1,0-1-1,1 3 1,-1 1 60,0 0 1,-1 0 0,1-1-1,-1 1 1,0 0 0,-1-1 0,1 1-1,-4 6 1,0 4 243,-10 35 327,-24 88 32,-72 242 226,106-363-1770,5-11-2582,4-1 896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5:14.5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614 39 9376,'18'-9'3034,"-17"8"-2944,0 1 0,-1-1 0,1 1-1,-1-1 1,1 1 0,-1-1 0,1 1 0,-1-1-1,1 0 1,-1 1 0,1-1 0,-1 0 0,0 1-1,1-1 1,-1 0 0,0 0 0,0 1-1,0-1 1,1 0 0,-1 0 0,0 1 0,0-1-1,0 0 1,0-1 0,1-4 1511,-1 6-1558,0 0 1,0-1 0,0 1-1,0 0 1,0 0 0,0 0-1,0 0 1,0 0 0,0 0-1,0 0 1,1 0 0,-1-1-1,0 1 1,0 0 0,0 0 0,0 0-1,0 0 1,0 0 0,0 0-1,0-1 1,0 1 0,0 0-1,0 0 1,0 0 0,0 0-1,0 0 1,0 0 0,0-1-1,-1 1 1,1 0 0,0 0 0,0 0-1,0 0 1,0 0 0,0 0-1,0 0 1,0 0 0,0-1-1,0 1 1,0 0 0,0 0-1,-1 0 1,1 0 0,0 0-1,-8 0 806,-10 4-501,-89 28 455,-59 21 351,142-42-865,-1 0 0,2 1-1,-1 2 1,2 1 0,0 0-1,1 1 1,-29 29 0,36-28-43,0 0 1,0 2 0,2-1-1,1 2 1,0-1 0,1 2-1,1-1 1,1 1 0,1 1-1,1-1 1,-5 29 0,10-38-61,-1-1 0,1 0 1,1 0-1,2 19 1,-2-26-127,1 1 0,0 0 1,1-1-1,-1 0 0,1 1 0,-1-1 1,1 0-1,0 0 0,1 0 0,-1 0 1,1 0-1,0 0 0,6 6 0,-2-4-5,1-1 0,-1 1 0,1-1 0,1-1 0,-1 1 0,0-1 0,1-1 0,11 4 0,10 1 95,36 4 0,-34-7-189,1-1 0,0-2 1,56-3-1,-66-2-2337,34-8 1,-50 10 1563,-1-1 0,1 0-1,-1-1 1,7-3 0,-9 4-117,-1 0 0,1-1 0,-1 1 0,1-1 0,-1 0 0,0 0 0,3-4 0,13-22-4047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5:40.5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324 82 1728,'0'0'4634,"-7"-12"-2682,7 9-1771,-1 0 0,0-1 0,0 1-1,0 0 1,0 0 0,0 0-1,-1-1 1,1 1 0,-1 0-1,0 1 1,0-1 0,0 0 0,0 1-1,0-1 1,-1 1 0,-3-3-1,2 2-161,0 1-1,0 0 0,-1 0 1,1 0-1,-1 0 0,1 1 0,-1 0 1,0 0-1,1 0 0,-1 1 1,0-1-1,0 1 0,1 0 1,-1 1-1,0-1 0,0 1 1,1 0-1,-1 0 0,0 0 1,1 1-1,-1 0 0,1 0 0,0 0 1,-1 0-1,1 0 0,0 1 1,1 0-1,-1 0 0,-6 6 1,-1 2 18,0 2 0,1-1 0,1 1 0,0 1 0,0-1 1,1 2-1,1-1 0,1 1 0,0 0 0,-5 19 0,8-23 53,1-1-1,-1 1 0,2 0 0,0 0 0,0 0 0,1 0 0,0 0 0,1 0 0,0 0 1,1 0-1,0 0 0,1 0 0,0-1 0,1 1 0,9 19 0,-10-26 49,0 0 0,0 0 0,0 0 0,1 0 0,-1-1 0,1 1 0,6 4 0,-8-7-71,0 0 1,0 1 0,0-1-1,0 0 1,0 0-1,1 0 1,-1 0-1,0 0 1,0-1 0,1 1-1,-1-1 1,1 1-1,-1-1 1,1 0-1,-1 0 1,0 0 0,4-1-1,-1-2 175,-10-2-153,4 5-96,1 0 0,-1 0 0,0-1 1,1 1-1,-1 0 0,1 0 0,-1 1 0,0-1 1,1 0-1,-1 0 0,0 0 0,1 0 0,-1 0 1,1 1-1,-1-1 0,1 0 0,-1 0 0,0 1 1,1-1-1,-1 1 0,-14 9-57,11-7 42,-8 6-63,1-1 0,-1 1 0,1 1 0,-10 11 1,15-14 95,1-1 1,-1 1 0,1 1-1,0-1 1,1 1 0,0 0-1,-6 15 1,10-20 8,-1 0 1,1 0-1,0-1 1,-1 1-1,1 0 1,1 0-1,-1 0 0,0 0 1,1 0-1,-1-1 1,1 1-1,0 0 1,0 0-1,0-1 1,1 1-1,-1-1 0,0 1 1,1-1-1,0 0 1,-1 1-1,1-1 1,0 0-1,3 3 1,-1-2 94,-1 0 0,1 0 0,0 0 1,0 0-1,0-1 0,0 1 0,1-1 1,-1 0-1,1-1 0,-1 1 1,1-1-1,8 2 0,-3-3 23,-1 0 0,0 0 0,0-1 0,1 0 0,-1-1 0,0 0 0,0-1 0,0 1 0,16-9 0,2-4 71,42-28 0,-44 27-204,11-8-62,0-1 49,2 1-1,0 2 1,57-22-1,-89 41-39,1 1 0,0 0 0,-1 1-1,1-1 1,13 0 0,-18 2 40,-1 0 0,1 0 0,0 0 0,0 0 0,0 1 0,0-1 0,-1 0 0,1 1-1,0 0 1,0-1 0,-1 1 0,1 0 0,0 0 0,-1 0 0,1 0 0,-1 0 0,1 0 0,-1 0 0,0 0 0,1 1 0,-1-1 0,0 1 0,0-1 0,0 1 0,0-1-1,1 4 1,0-2 13,-1 1 0,0-1 0,0 0 0,-1 1 0,1-1 0,-1 1 0,1-1 0,-1 1 0,-1 0 0,1-1 0,0 1 0,-1-1 0,1 1 0,-1-1 0,0 0 0,-2 6 0,-1-2 39,1 0-1,-1 0 1,-1-1-1,1 1 1,-1-1-1,-6 6 1,4 0 151,5-7 205,7-6 359,9-6-443,5-2-224,0-1 0,-1-1-1,23-17 1,-9 2-287,49-29 1,-81 54 180,1 1 0,0-1 1,-1 1-1,1-1 1,0 1-1,0 0 0,0-1 1,0 1-1,-1 0 0,1 0 1,0 0-1,0 0 1,0 0-1,0 0 0,0 0 1,-1 0-1,1 0 1,0 0-1,0 0 0,0 0 1,0 0-1,0 1 0,-1-1 1,1 0-1,0 1 1,0-1-1,0 1 0,-1-1 1,1 1-1,0-1 0,-1 1 1,1-1-1,0 1 1,-1 0-1,1-1 0,-1 1 1,1 0-1,-1-1 0,1 1 1,-1 0-1,0 0 1,1 0-1,-1 1 0,3 5 0,-1 0-1,0 1 0,0-1 0,0 10 1,0-4-39,0-5 91,0 1 0,1 0 0,0-1 0,0 0 0,1 1 0,8 13 0,-11-20-13,1 0 0,-1 0 0,1-1 0,-1 1 0,1-1 1,-1 1-1,1-1 0,0 1 0,0-1 0,0 0 0,0 0 1,0 0-1,0 0 0,0 0 0,0 0 0,0-1 0,1 1 1,-1-1-1,0 1 0,0-1 0,0 0 0,1 0 0,-1 0 1,0 0-1,0 0 0,1-1 0,-1 1 0,0-1 0,0 1 1,5-3-1,2-1 54,1 0 0,0-1 0,-1 0 0,0 0 0,0-1 0,-1-1 1,14-11-1,-17 13-52,-1 0 0,1 0 0,-1 0 0,0-1 0,-1 1 1,1-1-1,-1 0 0,-1 0 0,1 0 0,-1 0 0,0 0 1,0-1-1,1-9 0,-3 11-48,0 0-1,-1 0 1,0 0 0,0 1-1,0-1 1,0 0 0,-1 1-1,0-1 1,-4-7 0,6 12 6,0-1 0,-1 0 0,1 0 0,-1 1 0,1-1 0,-1 0 0,1 0 0,-1 1 0,1-1 0,-1 1 0,0-1 1,1 0-1,-1 1 0,0-1 0,0 1 0,1-1 0,-1 1 0,0 0 0,0-1 0,0 1 0,0 0 0,1 0 0,-1 0 0,0-1 0,-1 1 1,1 0-7,-1 1 1,1-1 0,-1 1-1,1-1 1,-1 1 0,1-1-1,-1 1 1,1 0 0,0-1-1,0 1 1,-1 0 0,1 0-1,-1 1 1,-3 3-31,0 0-1,1 1 1,0-1-1,0 1 1,-4 6-1,5-6 21,-1 1 0,1 1 0,0-1 0,0 0-1,1 1 1,0-1 0,1 1 0,-1 0 0,1 8 0,1-13 35,0 0 1,0 0-1,1 0 1,-1 0 0,1 0-1,-1 0 1,1 0-1,0 0 1,1-1 0,-1 1-1,0 0 1,1-1-1,-1 1 1,1 0 0,0-1-1,0 0 1,0 1-1,0-1 1,0 0 0,1 0-1,-1 0 1,0-1 0,1 1-1,0 0 1,4 1-1,2 1 53,0-1-1,0 0 1,1-1-1,0 0 0,-1 0 1,1-1-1,0 0 1,0-1-1,17-1 0,-5-1 78,0-2 0,0 0-1,27-10 1,-27 6-108,0-2 0,-1-1-1,0-1 1,34-25 0,-3 2-166,-45 30 85,11-7-197,-18 12 242,1-1 0,-1 1 0,1 0-1,-1-1 1,1 1 0,-1 0 0,1 0-1,-1 0 1,1 0 0,-1-1 0,1 1 0,-1 0-1,1 0 1,-1 0 0,1 0 0,-1 0-1,1 0 1,-1 0 0,1 0 0,-1 0 0,1 1-1,-1-1 1,1 0 0,-1 0 0,1 0-1,-1 1 1,0-1 0,1 0 0,-1 0 0,2 1-1,-2 0 1,0 0 0,1 0 0,-1 0-1,0 0 1,0 0 0,1 0-1,-1 0 1,0 0 0,0 0 0,0 0-1,0 0 1,0 0 0,-1 2 0,2 10-119,4 1 115,0 1 1,1-1-1,1-1 0,8 14 0,-6-11-10,-7-12 56,0-1 0,0 1 0,1 0 1,-1 0-1,1-1 0,0 1 1,0-1-1,0 0 0,5 4 1,-5-5-9,-1-1-1,0 1 1,1-1 0,-1 1 0,1-1 0,-1 0 0,1 0 0,-1 0-1,1-1 1,0 1 0,-1-1 0,1 1 0,0-1 0,0 0 0,-1 0-1,1 0 1,0 0 0,5-2 0,5 0 186,-9 2-202,0-1 0,-1 1-1,1-1 1,-1 0-1,6-2 1,75-32-16,97-26 0,-158 53 81,35-17 1,-37 15-88,-12 6-19,-17 6-82,-20 9 82,-44 20-9,50-22-43,0 0-1,1 1 1,0 2-1,-25 17 1,44-28 106,0 1-1,0 0 1,0 0 0,0 0 0,0 0 0,1 1 0,-1-1-1,1 0 1,-1 1 0,-1 4 0,3-7-9,0 1 0,0-1 0,0 1 0,-1-1 0,1 1 0,0-1 0,0 1 0,0-1 0,0 1 0,0 0 0,0-1 0,1 1 0,-1-1 0,0 1 0,0-1 0,0 1 0,0-1 0,1 1 0,-1-1 0,0 1 0,0-1 0,1 1 0,0 0 1,0 0-1,0-1 0,0 1 1,0-1-1,0 1 0,0-1 0,0 1 1,0-1-1,0 0 0,0 1 1,0-1-1,0 0 0,0 0 0,0 0 1,1 0-1,0 0 0,16-1 92,1 0 1,-1-1-1,0-1 0,33-10 0,-38 9-81,0-1 0,0 0 0,-1-1 0,0-1 0,0 0 0,-1 0-1,15-12 1,-20 13-30,-1 0-1,0 0 0,0 0 1,-1 0-1,0-1 1,0 0-1,0 0 0,-1 0 1,0 0-1,0 0 0,-1-1 1,0 1-1,2-12 1,-4 19-1,0 0 1,0 0 0,0 0 0,0-1 0,0 1-1,0 0 1,0 0 0,0 0 0,0 0-1,0 0 1,-1-1 0,1 1 0,0 0 0,0 0-1,0 0 1,0 0 0,0 0 0,0 0-1,0 0 1,0-1 0,0 1 0,0 0 0,0 0-1,-1 0 1,1 0 0,0 0 0,0 0-1,0 0 1,0 0 0,0 0 0,0 0 0,-1 0-1,1 0 1,0-1 0,0 1 0,0 0-1,0 0 1,0 0 0,-1 0 0,1 0 0,0 0-1,0 0 1,0 0 0,0 1 0,0-1-1,0 0 1,-1 0 0,1 0 0,0 0 0,0 0-1,0 0 1,-6 4-151,1 2 135,0 1-1,1 1 0,0-1 1,1 1-1,0-1 0,0 1 0,-2 9 1,2-7-17,-7 24 13,2 1-1,1 0 1,-3 52-1,6 106 39,1-27 104,2-134-79,2-23-11,-1 0 0,-1 0 0,1 0 0,-1 0 0,-1-1 0,0 1 0,0 0 0,-4 9 0,5-16 23,0 0-1,-1 0 0,1 0 0,-1 0 1,1 0-1,-1 0 0,0-1 1,0 1-1,0 0 0,0-1 0,0 1 1,0-1-1,0 0 0,0 0 1,-4 2-1,2-2-10,-1 0 0,0 1 0,0-1 1,0-1-1,0 1 0,0-1 0,-6 0 0,-1-1-7,1 0 0,0-1 0,0-1 0,0 0 0,0 0 0,-10-5 0,15 5-10,-1 0-1,1-1 0,0 0 0,0 0 1,1 0-1,-1-1 0,1 0 1,0 0-1,0 0 0,1-1 0,-1 0 1,1 1-1,0-1 0,1-1 0,0 1 1,-5-12-1,6 13-35,1-1-1,-1 0 1,1 0-1,0 0 1,0 0 0,1-1-1,0 1 1,0 0 0,0 0-1,1 0 1,0 0-1,0 0 1,1 0 0,-1 0-1,1 0 1,0 0-1,1 1 1,0-1 0,4-7-1,0 3 28,3-6 5,1 0 0,1 1 0,16-16 0,169-129-102,-188 153 76,80-52 59,2-1 25,-70 45-50,26-27 0,-37 32-113,-4 5 63,0-1 0,-1 0 0,1 0 0,5-11 0,-6 13-191,-3 7 12,-1 9-50,-3-1 243,1 0 0,0-1-1,0 1 1,2 12 0,-1-6 35,0-16-5,0 1 0,0-1 1,0 0-1,0 1 0,0-1 0,0 0 0,1 0 0,-1 1 0,0-1 0,1 0 0,-1 0 0,1 0 0,-1 1 0,1-1 0,1 2 0,-1-3-2,-1 1-1,1-1 1,-1 0-1,1 1 1,0-1-1,-1 0 1,1 1-1,0-1 0,-1 0 1,1 0-1,0 0 1,-1 0-1,1 1 1,0-1-1,-1 0 0,1 0 1,0 0-1,-1 0 1,1-1-1,0 1 1,0 0-1,4-2 79,0 0 0,0 0 1,0 0-1,-1-1 0,9-5 0,-7 4-34,54-37 234,-29 19-438,35-19-1,-62 38 104,1 1 0,-1 1 0,0-1 0,1 0 0,0 1 0,-1 0 0,1 0 0,0 1 1,6-1-1,-9 1 29,0 0 0,0 0 0,-1 0 0,1 1 0,0-1 0,-1 1 0,1-1 0,0 1 0,-1-1 0,1 1 0,0 0 0,-1 0 0,1 0 0,-1 0 0,0 0 0,1 0 0,-1 0 0,0 1 0,0-1 1,1 0-1,-1 1 0,0-1 0,0 1 0,-1-1 0,1 1 0,0-1 0,0 1 0,-1-1 0,1 4 0,1 2 8,-1 0 0,-1 0 0,1 0-1,-1 0 1,0 0 0,-1 0 0,0-1 0,-2 12 0,-64 237 158,30-140-76,-101 217-1,136-330-76,-4 12 87,-1-1 0,-10 14 0,15-25-58,1 0 1,-1 0-1,1 0 1,-1 0-1,0 0 1,0 0-1,0-1 1,0 1-1,0 0 1,0-1-1,0 0 1,-1 1-1,1-1 1,0 0-1,-1 0 1,1-1-1,-1 1 1,1 0-1,-4 0 1,5-1-13,-1 0 0,1-1-1,-1 1 1,1 0 0,-1 0 0,1-1 0,-1 1 0,1-1 0,-1 1 0,1-1 0,-1 0 0,1 0 0,0 1 0,0-1 0,-1 0 0,1 0 0,-2-2 0,1 0 2,0 1 0,1-1-1,-1 1 1,1-1 0,-1 0 0,1 1 0,0-1 0,-1-5 0,0-1 20,1 1 1,0-1 0,0 1 0,1-1-1,1-10 1,0 7 11,1-1-1,1 1 0,0-1 1,0 1-1,1 0 1,1 0-1,6-11 0,-2 6 18,1 1 0,1 0 0,0 1 0,16-16 0,0 5-60,0 0 0,2 2 0,1 2-1,38-23 1,8 2 41,-63 37-81,-1 0-1,1 1 1,0 1 0,17-4 0,-28 7 30,-1 1 1,1 0-1,0-1 1,0 1-1,0 0 1,0 0 0,0 0-1,0 1 1,-1-1-1,3 1 1,-3-1-117,0 1 1,0-1-1,-1 0 1,1 1 0,0-1-1,-1 1 1,1-1-1,-1 1 1,1 0-1,-1-1 1,1 1-1,-1-1 1,1 1-1,-1 0 1,1 0-1,-1-1 1,0 1-1,1 0 1,-1 0-1,0-1 1,0 1 0,0 0-1,1 1 1,3 14-1538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5:55.0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417 38 3072,'0'0'125,"1"0"-1,-1 0 1,1-1 0,-1 1-1,0 0 1,1 0 0,-1-1-1,1 1 1,-1 0 0,0-1-1,1 1 1,-1 0 0,0-1-1,0 1 1,1 0 0,-1-1-1,0 1 1,0-1 0,0 1-1,1-1 1,-1 1 0,0 0-1,0-1 1,0 1 0,0-1-1,0 1 1,0-1 0,0 1-1,0-1 1,0 1 0,0-2-1,-1 2 29,1-1-1,-1 0 0,0 0 0,1 0 0,-1 0 0,0 1 0,0-1 0,0 0 1,0 1-1,0-1 0,1 1 0,-1-1 0,-2 0 0,-3-2 156,-1 1-1,0 0 1,-7-2-1,-4 2-27,1 1 1,0 1-1,-1 0 0,1 1 1,-18 3-1,30-3-266,-6 0 55,1 1-1,0 1 1,-1 0-1,1 0 1,0 1-1,1 1 1,-1-1-1,1 2 1,0-1-1,-17 14 1,17-11-46,0 0 0,0 1 1,0 0-1,1 1 0,1 0 1,0 0-1,0 1 0,1 0 0,-5 12 1,4-7-21,1 0 0,1 0 0,0 0 0,-3 27 0,7-37 68,0-1 0,1 1 0,0 0 0,0-1 0,1 1 1,-1-1-1,1 1 0,1 0 0,-1-1 0,1 0 0,-1 1 1,2-1-1,-1 0 0,1 0 0,-1 0 0,1 0 0,6 7 1,-6-9-12,1-1 1,-1 0 0,0 1 0,1-1 0,-1 0-1,1-1 1,0 1 0,-1-1 0,1 0 0,0 0-1,0 0 1,0 0 0,0 0 0,0-1 0,0 0-1,0 0 1,0 0 0,0 0 0,0-1-1,0 0 1,4-1 0,-4 2-15,-1-1-1,0 0 1,0-1-1,1 1 1,-1-1-1,0 1 1,0-1-1,0 0 1,0 0 0,-1 0-1,4-3 1,-5 3-15,0 1 0,1-1 0,-1 0 0,0 1 0,0-1 0,0 0 0,0 0 0,0 0 0,0 0 0,-1 0 1,1 0-1,-1 0 0,1 0 0,-1-1 0,0 1 0,0 0 0,0 0 0,0-4 0,0 5-25,0 0-1,0 0 1,0 0-1,-1-1 1,1 1 0,0 0-1,-1 0 1,1 0-1,0 0 1,-1 0 0,1 0-1,-1 0 1,0 0-1,1 0 1,-1 0-1,0 0 1,0 0 0,1 0-1,-1 1 1,0-1-1,0 0 1,0 1 0,0-1-1,0 0 1,0 1-1,0-1 1,0 1-1,0-1 1,0 1 0,-1 0-1,1 0 1,0-1-1,0 1 1,0 0 0,0 0-1,0 0 1,-1 0-1,1 0 1,-2 1-1,0-1-33,0 1-1,0 0 0,-1 0 1,1 0-1,0 1 0,0-1 1,0 1-1,0-1 0,0 1 1,1 0-1,-1 0 0,-4 5 1,-10 13-56,0 2 0,2 0 0,-23 45 0,35-62 77,0 0-1,1 1 1,0-1 0,1 0 0,-1 1 0,1-1 0,0 1-1,0 0 1,1-1 0,-1 1 0,2 7 0,-1-10 18,1 0 0,-1 0-1,1 0 1,0 0 0,0 0 0,0 0 0,1 0 0,-1 0 0,1-1 0,-1 1 0,1 0 0,0-1 0,0 0 0,0 1 0,0-1 0,0 0 0,1 0-1,-1 0 1,1 0 0,-1-1 0,1 1 0,3 1 0,-3-2 21,0 0 0,0 0 0,0 0 0,0 0-1,0-1 1,0 1 0,0-1 0,1 0 0,-1 0 0,0 0-1,0 0 1,0-1 0,4 0 0,4-2 90,0-1 1,13-6-1,-16 7-76,155-75 318,-28 12-339,-126 62-84,1 1 0,0-1-1,-1 1 1,21-3 0,-26 6 41,0 0 0,0-1 1,0 1-1,0 1 0,0-1 0,0 0 1,0 1-1,-1 0 0,1 0 1,0 0-1,0 1 0,-1-1 1,1 1-1,-1 0 0,1-1 1,2 4-1,7 6 17,-1 1 0,-1 0 0,0 1 1,13 22-1,-10-16 187,20 23 0,-21-25-17,10 11-164,-21-27 23,-1 0 1,0 1-1,0-1 1,1 0-1,-1 0 1,1 0-1,-1 0 0,1 0 1,-1-1-1,1 1 1,0 0-1,-1-1 1,1 1-1,0-1 1,2 1-1,-3-1-192,0 0-1,0 0 1,0-1 0,0 1-1,0 0 1,0-1-1,0 1 1,0-1 0,0 1-1,0-1 1,0 1 0,0-1-1,0 0 1,0 1-1,0-1 1,-1 0 0,2-1-1,11-17-5517,-9 12 3603,6-5-955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5:55.4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399 1 5216,'-1'0'157,"0"0"0,0 0 0,1 0-1,-1 0 1,0 0 0,0 0 0,1 1 0,-1-1 0,0 0 0,1 0 0,-1 1 0,0-1-1,1 1 1,-1-1 0,0 1 0,1-1 0,-1 1 0,1-1 0,-1 1 0,1-1 0,-1 1 0,0 1-1,-6 17 934,4-10-700,-5 10 98,-1 0 1,-1 0 0,-1-1-1,0 0 1,-2 0 0,0-2-1,0 0 1,-20 18 0,-20 14 36,-64 43 0,99-77-437,-37 24 320,46-32-2811,13-9 1515,0 0-1,1 0 1,-1 1 0,0 0 0,6-2-1,4-3-1354,7-2 323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5:58.3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181 620 2720,'0'-1'136,"1"0"1,0 0-1,-1-1 1,1 1 0,0 0-1,0 0 1,0 0-1,0 0 1,0 1-1,0-1 1,0 0-1,0 0 1,0 0-1,0 1 1,1-1-1,0 0 1,11-7 3766,-45 41 588,-92 89-2417,118-116-2026,0 0 0,0 0 0,1 0 0,0 0 0,0 1 0,1 0 0,-1 0 0,2 0 0,-4 9 0,6-15-29,1 0 1,-1 0-1,1 0 0,0 0 1,0 0-1,0 0 0,0 0 1,0 0-1,0 0 0,0 0 1,0 0-1,0 1 0,0-1 1,0 0-1,1 0 1,-1 0-1,0 0 0,1 0 1,-1 0-1,1 0 0,0 1 1,0-1 14,1 0 1,-1 0-1,0 0 0,0 0 1,1 0-1,-1 0 1,1 0-1,-1-1 1,0 1-1,1-1 1,0 1-1,-1-1 1,2 1-1,5 0 73,-1-1-1,0 1 0,1-1 1,-1-1-1,8 0 0,30-9 193,-1-1 0,-1-2-1,58-26 1,-68 21-542,-26 14 261,0 0 1,13-5 0,-20 8-29,1 1 0,0-1 0,-1 1 0,1 0 0,0 0 0,0-1 0,-1 1 0,1 0 0,0 0 0,0 0 0,0 0 0,-1 0 0,1 0 0,0 0 0,0 0 0,-1 0 0,1 0 0,0 0 0,0 0 0,0 1 0,-1-1 0,1 0 0,0 0 0,-1 1 0,1-1 0,0 1 0,-1-1 1,1 1-1,0-1 0,-1 1 0,1-1 0,-1 1 0,1-1 0,-1 1 0,1 0 0,-1-1 0,1 2 0,0 2 3,0 0 1,0 0-1,0 0 1,-1 0-1,1 0 1,-1 6-1,2 17-21,-1-25 42,-1 0-1,1 0 1,0 0 0,-1 0-1,1 0 1,0 0 0,0 0-1,1 0 1,-1-1 0,0 1-1,1 0 1,-1-1-1,1 1 1,-1-1 0,1 1-1,0-1 1,-1 0 0,1 0-1,0 1 1,0-1 0,0-1-1,0 1 1,0 0 0,0 0-1,0-1 1,0 1-1,4 0 1,-1-2 58,-1 1 0,1-1-1,-1 0 1,0 0 0,1 0 0,-1-1-1,0 1 1,0-1 0,0 0 0,0 0-1,0-1 1,0 1 0,4-5 0,18-15 40,-2 0-1,0-2 1,-2-1 0,0-1 0,23-37 0,79-151 41,-99 167-113,1 0-17,-3-2 0,19-55 0,-39 95-59,0 0 1,0 0-1,-1-1 1,0 1-1,-1 0 1,0-1-1,-1 1 1,0-13-1,0 21 27,0 1 0,0-1 0,0 1-1,0-1 1,0 1 0,0-1 0,0 1 0,0-1 0,-1 1-1,1-1 1,0 1 0,0-1 0,0 1 0,-1-1 0,1 1-1,0 0 1,-1-1 0,1 1 0,0 0 0,-1-1 0,1 1-1,0 0 1,-1-1 0,1 1 0,-1 0 0,1-1 0,-1 1-1,1 0 1,0 0 0,-1 0 0,0-1 0,0 2-9,-1-1 1,1 0-1,0 0 1,0 0-1,0 1 1,-1-1 0,1 1-1,0-1 1,0 1-1,0-1 1,0 1-1,-2 1 1,-3 3-53,1 0 0,-1 0 0,-8 10 0,2 3 32,0 0-1,1 0 1,1 1 0,1 1-1,-7 22 1,-27 103 49,14-3-92,25-118 69,2-1-1,1 0 1,1 1-1,3 24 0,-2-38 17,1 0 0,0 0-1,0 0 1,1 0-1,1-1 1,-1 0-1,8 13 1,-9-19 30,0 1 1,0-1-1,0 0 1,1-1-1,-1 1 1,1 0-1,-1-1 1,1 1-1,0-1 1,0 0-1,0 0 0,0 0 1,1 0-1,-1 0 1,1-1-1,-1 0 1,1 1-1,-1-1 1,1-1-1,-1 1 1,1 0-1,6-1 1,3 0 37,-1-2 1,1 0-1,0 0 1,-1-1-1,19-7 1,-12 4 20,0 3-42,-17 3-64,0 0-1,1-1 1,-1 1 0,0 0 0,1-1 0,-1 1 0,0-1-1,0 0 1,0 0 0,1 0 0,-1 0 0,0 0 0,2-2-1,13-9 154,-14 11-53,0-1 1,-1 1-1,1-1 1,-1 0-1,0 0 1,3-3-1,18-18 129,-15 16-155,-1-1 1,9-10-1,-15 16-73,0 0-1,0 0 1,1 1-1,-1-1 0,1 0 1,-1 1-1,1-1 1,-1 1-1,1 0 0,2-2 1,3-1 50,-3 1-7,0 0 0,1 1-1,0-1 1,6-2 0,-5 3-72,0-1 0,0 0 1,-1 0-1,10-7 1,-8 5 211,-8 3-31,-4 6-99,-8 12-147,-1-1 1,-22 20-1,24-24 92,0 1 1,0 0 0,1 0-1,-16 25 1,26-37 15,1 1-1,0-1 1,-1 1 0,1-1-1,-1 1 1,1-1 0,0 1-1,0 0 1,-1-1 0,1 1-1,0-1 1,0 1 0,0 0-1,-1-1 1,1 1-1,0-1 1,0 1 0,0 0-1,0-1 1,0 1 0,0 0-1,0-1 1,1 1 0,-1 0-1,0-1 1,0 1 0,0-1-1,1 1 1,-1 0 0,0-1-1,1 1 1,-1-1 0,0 1-1,1-1 1,-1 1 0,1-1-1,-1 1 1,0-1-1,1 0 1,0 1 0,-1-1-1,1 0 1,-1 1 0,1-1-1,-1 0 1,1 1 0,0-1-1,-1 0 1,1 0 0,-1 0-1,2 0 1,2 1 44,-1-1 0,0 0 0,1 0 1,-1 0-1,1 0 0,-1 0 0,1-1 0,3-1 0,-3 1-3,-1 0-1,1-1 1,0 0 0,0 0-1,-1 0 1,1-1-1,-1 1 1,0-1-1,0 0 1,0 1 0,0-1-1,0-1 1,-1 1-1,1 0 1,-1-1-1,4-6 1,-1-3-75,1 0 0,-1-1 0,4-20 0,-9 32 28,0 2-5,0 0 1,0 0-1,0-1 0,0 1 0,0 0 0,0 0 0,0-1 0,0 1 0,0 0 0,0 0 0,0 0 1,0-1-1,0 1 0,1 0 0,-1 0 0,0-1 0,0 1 0,0 0 0,0 0 0,0 0 0,1-1 0,-1 1 1,0 0-1,0 0 0,0 0 0,1 0 0,-1 0 0,0-1 0,1 1 0,2 7-179,1 15-13,-3-20 185,1 10-11,7 25 0,-8-33 35,1 0 0,-1 0 0,1 0 0,0 0 0,0 0 0,1-1 1,-1 1-1,1-1 0,5 5 0,-7-7 7,1-1 1,-1 1-1,0-1 0,1 1 0,0-1 1,-1 0-1,1 1 0,-1-1 0,1 0 1,-1 0-1,1 0 0,-1 0 1,1-1-1,0 1 0,-1 0 0,1-1 1,-1 1-1,1-1 0,-1 1 0,0-1 1,1 0-1,1 0 0,3-2 28,0-1 0,0 1 0,0-1 0,5-4-1,-2 0-6,-1 0-1,-1-1 0,0 0 0,0 0 0,8-14 1,22-49 76,-37 71-110,65-151 142,-44 103-123,68-191 107,-82 218-167,-1 0 0,-1-1 0,-1 0 0,-1 0-1,0-30 1,-3 51 15,0 0-1,-1-1 0,1 1 1,0 0-1,-1-1 1,-1-3-1,2 5 17,0 1 1,0 0-1,0 0 0,-1-1 1,1 1-1,0 0 0,0 0 1,0-1-1,0 1 1,-1 0-1,1 0 0,0-1 1,0 1-1,-1 0 0,1 0 1,0 0-1,0 0 0,-1 0 1,1-1-1,0 1 0,-1 0 1,1 0-1,0 0 0,0 0 1,-1 0-1,1 0 0,0 0 1,-1 0-1,1 0 0,0 0 1,-1 0-1,1 0 0,0 0 1,0 0-1,-1 0 0,1 0 1,0 0-1,-1 1 1,1-1-1,0 0 0,0 0 1,-1 0-1,1 0 0,0 1 1,0-1-1,-1 0 0,1 0 1,0 0-1,0 1 0,0-1 1,0 0-1,-1 0 0,1 1 1,0-1-1,0 0 0,0 0 1,0 1-1,0-1 0,-11 15-71,0 1 0,2 0 1,0 0-1,1 1 0,0 0 0,2 0 0,-6 21 0,1 8 80,-9 78 0,15-82 18,2 0 0,5 84 0,-1-113 20,1 1 1,0 0-1,1-1 0,1 1 1,0-1-1,0 0 0,2 0 1,-1-1-1,2 0 1,0 0-1,0 0 0,1-1 1,11 13-1,-17-22-14,-1 0 0,1 0 0,0 0 0,1 0 1,-1-1-1,0 1 0,0-1 0,1 0 0,-1 1 0,1-1 0,-1 0 0,1 0 1,-1-1-1,1 1 0,0 0 0,-1-1 0,1 0 0,3 1 0,-2-2 11,0 1 0,-1-1 0,1 0 0,0 0 0,-1 0 0,1-1 0,-1 1 0,1-1 0,-1 0-1,0 0 1,5-4 0,5-5-5,-1 0 0,-1-1-1,0 0 1,16-26-1,-14 16 12,-11 17-55,1 1 1,-1-1 0,1 1-1,0 0 1,0 0 0,0 0 0,1 0-1,5-5 1,-8 8 3,-1 1 0,0 0 0,0 0 0,0 0 0,1 0 0,-1 0 0,0 0 0,0 0 1,1 0-1,-1 0 0,0 0 0,0 0 0,1 0 0,-1 0 0,0 0 0,0 0 0,1 0 0,-1 0 0,0 0 0,0 0 0,1 0 0,-1 0 0,0 0 0,0 0 0,0 1 1,1-1-1,-1 0 0,0 0 0,0 0 0,0 0 0,1 0 0,-1 1 0,0-1 0,0 0 0,0 0 0,0 0 0,0 1 0,1-1 0,-1 0 0,0 0 0,0 1 0,0-1 1,0 0-1,0 0 0,0 1 0,0-1 0,0 0 0,0 1 0,2 15-72,-2-14 56,2 15 16,-1-1 1,2 0-1,0 0 0,1 0 1,1 0-1,0 0 0,12 21 1,-16-34 24,1-1 0,-1 0 0,1 0 0,0 0 0,-1 0 0,1 0 1,0 0-1,0 0 0,1-1 0,-1 1 0,0-1 0,0 1 0,1-1 0,-1 0 1,4 1-1,-2-1 11,1 0 1,-1 0 0,0-1-1,0 1 1,0-1-1,0 0 1,0-1 0,1 1-1,4-2 1,-1 0 33,1 0 1,0-1-1,-1 0 1,0-1-1,0 0 1,0 0 0,0-1-1,10-8 1,-1-2-36,0 0 1,-1-2 0,22-29-1,-30 28 27,-8 9-93,0 9 36,0 0 0,0 0 0,0-1-1,0 1 1,-1 0 0,1 0 0,0 0-1,0 0 1,0 0 0,-1 0-1,1 0 1,0-1 0,0 1 0,-1 0-1,1 0 1,0 0 0,0 0-1,0 0 1,-1 0 0,1 0 0,0 0-1,0 0 1,-1 0 0,1 0 0,0 0-1,0 0 1,-1 0 0,1 1-1,0-1 1,0 0 0,0 0 0,-1 0-1,-3 3-21,0-1 0,0 1 0,0 0 0,1 1 0,0-1 0,-1 0 0,1 1 0,0 0 0,-4 7 0,1-3 14,3-4-3,0 1-1,0 0 1,0 0-1,1 0 1,0 0-1,-1 0 0,2 0 1,-3 8-1,4-11 14,0 0 0,0 0 0,-1-1 0,1 1 0,0 0 0,0 0-1,1-1 1,-1 1 0,0 0 0,1-1 0,-1 1 0,1 0 0,-1-1 0,1 1-1,0 0 1,-1-1 0,1 1 0,0-1 0,0 1 0,0-1 0,0 0 0,1 1-1,-1-1 1,0 0 0,0 0 0,1 0 0,-1 0 0,1 0 0,-1 0 0,1 0-1,2 1 1,10 2 57,-1-1 0,0 0 0,1 0 0,-1-2 0,1 1 0,0-2 0,0 0 0,-1 0 0,1-2 0,0 1 0,-1-2 0,15-4 0,-24 6-28,-1 0 1,1 0-1,-1 0 0,1-1 0,-1 0 1,0 0-1,0 0 0,1 0 0,-1 0 1,-1-1-1,1 1 0,0-1 1,-1 0-1,5-5 0,-6 6-13,1-1 1,-1 0-1,0 1 0,0-1 0,0 0 0,-1 0 1,1 1-1,0-1 0,-1 0 0,0 0 0,0 0 1,0 0-1,0 0 0,0 0 0,-1 0 0,1 0 1,-1 1-1,0-1 0,-1-3 0,1 3-21,1 1 0,-2 0 0,1 0 0,0 0 0,0 0 0,-1 0 0,1 0 0,-1 0 0,1 0 0,-1 0 0,0 0 0,0 1 0,0-1 0,0 1 0,0 0 0,0-1 0,0 1 0,0 0 0,0 0 0,-1 0 0,1 1 0,-5-2 0,-2 1-61,-1 0 0,1 0 0,0 1 0,-15 2 0,-1-1 9,23-2 96,8-2 48,9-3 76,128-36-332,-115 34 51,56-11 0,-82 19 110,1 0 0,-1 0 0,0 0 0,1 0 0,-1 0 0,1 0 0,-1 0-1,1 1 1,-1-1 0,0 1 0,1 0 0,-1 0 0,0 0 0,1 0 0,-1 0 0,0 0-1,2 2 1,-1-1 4,-1 1 0,0-1 0,0 1 0,0 0 0,0-1 0,0 1 1,0 0-1,-1 0 0,1 0 0,-1 0 0,1 4 0,1 6 78,0 1 0,-1-1 0,-1 0 0,0 26 0,2-48 69,0-1 0,1 1 0,0 0 0,0 1 0,1-1 0,7-9 0,-10 16-161,-1 0 0,0 0 0,1 1 0,0-1 1,-1 1-1,1-1 0,0 1 0,0-1 1,-1 1-1,4-1 0,-5 2 10,1 0 0,0-1 1,0 1-1,0 0 0,0 0 0,0 0 0,0 0 0,0 0 1,0 1-1,0-1 0,0 0 0,0 0 0,-1 1 1,1-1-1,0 0 0,0 1 0,0-1 0,0 1 1,-1-1-1,1 1 0,0-1 0,0 1 0,-1 0 0,1-1 1,0 1-1,-1 0 0,1 0 0,-1-1 0,1 2 1,30 45-157,19 32-68,-45-70-2209,-1-1 640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5:58.7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 1 6976,'-16'5'3168,"11"-2"-2752,0-3-384,10 0 96,3 0-64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6:54.7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 2816,'6'-11'5610,"-2"8"-3887,-3 2-790,1 5-422,-1 4-318,1 0 193,-1 0 1,-1 0-1,0 9 0,1 9 203,0 9 13,-1-23-424,0 0 0,4 21 0,0-9 190,-4-19-229,1 0 0,-1 0 1,1 0-1,1-1 1,-1 1-1,4 8 1,-5-13-85,0 1 0,0-1 1,1 1-1,-1-1 1,0 1-1,1-1 1,-1 0-1,0 1 1,1-1-1,-1 0 0,1 1 1,-1-1-1,1 0 1,-1 1-1,1-1 1,-1 0-1,1 0 1,-1 0-1,1 0 1,-1 1-1,1-1 0,-1 0 1,1 0-1,-1 0 1,1 0-1,-1 0 1,1 0-1,-1 0 1,1 0-1,-1 0 1,1-1-1,-1 1 0,1 0 1,-1 0-1,1 0 1,-1-1-1,1 1 1,-1 0-1,1 0 1,-1-1-1,1 0 0,19-19 318,-14 14-285,3-4-53,1 0 0,1 1 0,0 0 0,16-10 0,-23 17-57,0-1 1,-1 1-1,1 0 1,0 1-1,0-1 1,0 1-1,1 0 0,-1 0 1,0 0-1,0 0 1,1 1-1,-1-1 1,0 1-1,1 0 0,-1 1 1,0-1-1,1 1 1,4 1-1,-7-1 22,0 0 0,-1 0 1,1 0-1,0 1 0,-1-1 0,1 0 0,0 1 0,-1-1 1,0 1-1,1 0 0,-1-1 0,0 1 0,0 0 0,0 0 0,0 0 1,0 0-1,0 0 0,-1 0 0,1 0 0,-1 0 0,1 0 1,-1 0-1,0 0 0,0 4 0,1 3 121,-1 1 0,-1 0-1,1-1 1,-4 11 0,4-15-23,-1 0 0,0 0 0,-1 0 0,1 0 0,-1 0 0,0 0 0,0-1 0,-1 1 0,1-1 0,-1 0 0,0 1 0,0-1 0,0-1 0,-1 1 0,-3 3 0,5-6-59,0 0 0,0 0 0,1 0 0,-1-1 0,0 1 0,0 0 0,0-1 0,0 0 0,0 1 0,0-1 0,0 0 0,0 0 0,0 0 0,0 0 0,0-1 0,0 1 0,0 0 0,0-1 0,0 0 0,0 1 0,1-1 0,-1 0 0,0 0 0,0 0 0,-1-1 0,-7-4 33,1 0 0,0-1 1,-9-9-1,12 10-52,-28-28-49,-1 0-1462,28 26-1336,7 8 2728,-1 0 0,1 0 0,0 0-1,0-1 1,0 1 0,0 0 0,0 0 0,0 0 0,0 0 0,-1 0 0,1-1 0,0 1 0,0 0 0,0 0 0,0 0 0,0 0 0,0-1 0,0 1 0,0 0-1,0 0 1,0 0 0,0 0 0,0-1 0,0 1 0,0 0 0,0 0 0,0 0 0,0 0 0,0-1 0,0 1 0,0 0 0,0 0 0,0 0 0,0 0 0,1 0 0,-1-1-1,0 1 1,0 0 0,0 0 0,0 0 0,0 0 0,0 0 0,0 0 0,1-1 0,-1 1 0,0 0 0,0 0 0,0 0 0,0 0 0,1 0 0,-1 0 0,0 0-1,0 0 1,0 0 0,0 0 0,1 0 0,-1 0 0,0 0 0,0 0 0,0 0 0,0 0 0,1 0 0,-1 0 0,0 0 0,0 0 0,8 2-2413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5:59.1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530 182 6464,'-5'-5'2944,"19"2"-2560,-1-6 1344,10 1-1024,30-12 352,10 4-640,27-8-32,-3 8-224,-3-8 128,-7 13-192,-4-1-32,-15 4-32,-8 0 32,-5 4-32,-19 4-3264,-7 4 1760</inkml:trace>
  <inkml:trace contextRef="#ctx0" brushRef="#br0" timeOffset="1">0 41 6304,'9'-3'2848,"54"-1"-2464,-18-1 992,0 5-832,18-8 128,3 8-384,2-7 0,-5 7-160,0-8-64,-9 8-32,0-5 448,-4 5-256,-10 0-2688,-8 5 1312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5:59.4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100 0 4224,'-82'5'1920,"64"2"-1664,23-7 288,3 0-352,24 0-1344,8 0 608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6:00.4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42 68 3072,'-6'-4'662,"0"1"1440,0-1 1,0 0-1,-7-7 1,9 9 51,5-2-927,-1 4-1190,0 1 1,1-1 0,-1 0-1,1 1 1,-1-1 0,0 0-1,1 0 1,-1 1 0,1-1-1,-1 0 1,1 0-1,-1 0 1,1 0 0,-1 0-1,1 1 1,-1-1 0,0 0-1,1 0 1,-1 0-1,1 0 1,0-1 0,19 2 69,-10-1 19,209 0 1493,-97-2-918,80-9 46,-199 10-935,29-5 998,-21-1-1588,-11 6 507,1 0-1,-1 1 0,0-1 1,1 0-1,-1 1 1,0-1-1,1 0 1,-1 1-1,0-1 0,0 0 1,0 0-1,1 1 1,-1-1-1,0-1 1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6:00.9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100 0 4800,'-44'0'2688,"39"1"-1993,0 0-1,1 0 1,-1 0 0,0 0 0,1 1-1,-1-1 1,1 1 0,0 0 0,-1 1-1,-4 3 1,9-6-657,0 0-1,0 0 1,0 1-1,0-1 1,0 0-1,1 0 1,-1 0 0,0 0-1,0 0 1,0 1-1,0-1 1,0 0-1,0 0 1,1 0-1,-1 0 1,0 0-1,0 0 1,0 0-1,0 0 1,1 0 0,-1 1-1,0-1 1,0 0-1,0 0 1,1 0-1,-1 0 1,0 0-1,0 0 1,0 0-1,0 0 1,1 0-1,-1 0 1,0 0 0,0-1-1,0 1 1,1 0-1,-1 0 1,0 0-1,0 0 1,14 0 593,-10 0-478,286-12 3166,-208 14-4193,97-10-1,-173 7-259,-1 0 0,0 1 0,1 0-1,-1 0 1,8 2 0,6 5-2151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6:01.8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64 50 4736,'-1'0'232,"0"0"0,1 0 0,-1 0 0,0 0 0,0 0 0,0-1 0,0 1 0,0 0 0,0 0 0,0-1 0,1 1 0,-1-1 0,-2 0 1525,2 1-1548,1 0 0,-1 1 0,0-1 0,0 0 0,1 0 0,-1 0-1,0 0 1,0 0 0,1 0 0,-1 0 0,0 0 0,0 0 0,1 0 0,-1 0 0,0 0 0,0-1 0,1 1 0,-1 0-1,0-1 1,1 1 0,-1 0 0,-1-2 0,-6 0 1263,-7 4 632,15-2-2071,-1 0 0,1 0 0,0 0 0,0 0 0,-1 0 0,1 0 0,0 0 0,0 0 0,-1 0 0,1 0 0,0 0 0,0 0 0,-1 0 1,1 0-1,0 0 0,0 0 0,-1 0 0,1 0 0,0-1 0,0 1 0,-1 0 0,1 0 0,0 0 0,0 0 0,0 0 0,-1-1 0,1 1 0,0 0 0,0 0 1,0 0-1,0-1 0,-1 1 0,1 0 0,0 0 0,0 0 0,0-1 0,0 1 0,0 0 0,0 0 0,0-1 0,0 1 0,0-1 0,2 1 491,1-2-482,-1 1 0,1 0 0,0 0 0,0 0 0,0 0 0,0 0 0,0 1 0,4-1 0,10 0 50,1-1-1,18-4 1,10-2 17,85 0 362,0 5 0,136 16 0,-261-13-435,0 0-1,0 1 1,-1 0-1,1 0 1,0 0-1,0 1 1,-1 0-1,7 3 1,-10-4 215,-6-3-2774,-4-3-4562,8 5 6956,-1 0 1,1 0 0,0 0 0,0 0-1,0 0 1,-1 0 0,1 0-1,0 0 1,0 1 0,0-1 0,-1 0-1,1 0 1,0 0 0,0 0-1,0 0 1,0 0 0,-1 0 0,1 1-1,0-1 1,0 0 0,0 0 0,0 0-1,0 0 1,-1 0 0,1 1-1,0-1 1,0 0 0,0 0 0,0 0-1,0 1 1,0-1 0,0 0-1,0 0 1,0 0 0,0 1 0,0-1-1,0 0 1,0 0 0,0 1-1,0-1 1,0 0 0,0 0 0,0 0-1,0 1 1,0-1 0,3 6-2944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6:02.5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513 88 3712,'0'-3'570,"0"0"-1,0 0 1,0-1 0,-1 1 0,1 0-1,-1 0 1,0 0 0,1 0 0,-2-1-1,-1-4 1,2 7-419,0 0 1,0 0-1,-1 0 0,1 0 1,0 0-1,0 0 1,-1 0-1,1 0 0,0 0 1,-1 1-1,1-1 0,-1 0 1,1 1-1,-1 0 0,1-1 1,-1 1-1,1 0 0,-1 0 1,1 0-1,-1-1 0,1 2 1,-1-1-1,0 0 1,1 0-1,-3 1 0,-8 2 128,1 0 0,-1 0-1,1 1 1,0 1 0,0 0-1,0 0 1,0 1 0,1 1-1,0-1 1,-14 14 0,-12 13 196,-41 48 0,-39 63 33,97-115-386,1 0 1,1 2-1,-18 45 0,32-69-79,1 0-1,0 0 0,0 0 0,0 0 0,1 0 0,0 0 0,1 0 0,0 0 1,0 0-1,0 1 0,1-1 0,0 0 0,0 0 0,1 0 0,0 0 1,0-1-1,1 1 0,0 0 0,0-1 0,0 1 0,1-1 0,0 0 0,0-1 1,1 1-1,-1-1 0,1 1 0,0-1 0,1-1 0,8 7 0,-5-4 49,0-1-1,1 0 0,0-1 1,0 1-1,0-2 0,0 0 1,1 0-1,0-1 0,-1 0 0,1-1 1,1 0-1,-1-1 0,0 0 1,15-1-1,14-6 56,-1-2 1,67-22-1,-104 29-137,45-14 57,-1-3 0,-1-1-1,-1-2 1,0-3 0,48-34 0,-69 41-20,-1-1 1,-1 0 0,0-2-1,-2-1 1,0 0 0,-2-2-1,17-25 1,-17 21 103,-1-1 0,22-52 0,-31 59-89,0 0 1,-1 0-1,-1 0 1,4-44-1,-8 58-68,-1 1 0,0 0-1,0-1 1,-2-12 0,1 17-3,0-1 0,0 0 0,0 1 0,0-1 0,0 1 0,-1-1 0,1 1 0,-1 0 0,1 0 0,-1 0 0,0-1 0,0 2 0,0-1 0,-4-3 0,0 1 6,0 1 0,0 0 1,0 0-1,-1 0 0,1 1 1,-1 0-1,1 0 0,-1 1 1,0 0-1,-8-1 1,-13 1 5,-36 3 0,51-1-4,-14 0-7,0 2-1,1 1 0,-1 0 0,1 3 1,0 0-1,-28 12 0,42-14-322,0 1 0,0 0 0,0 1 0,1 1-1,0 0 1,0 0 0,1 1 0,0 0 0,1 1 0,0 0-1,0 0 1,1 1 0,0 0 0,-7 16 0,8-12-862,1-1 1,0 2-1,1-1 1,-3 22-1,1 11-1067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6:03.2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47 4384,'-2'-2'201,"1"2"-76,1-1 0,-1 1 0,1 0 0,-1-1 0,1 1 0,-1-1 0,1 1 0,-1-1 0,1 0 0,-1 1 0,7-12 10222,13 5-7266,22-5-1990,-24 9-962,0 0 0,-1 2-1,1 0 1,0 0 0,0 2 0,0 0-1,-1 1 1,1 0 0,-1 2-1,1 0 1,-1 0 0,0 2 0,-1 0-1,27 14 1,-34-14 29,0 0 0,-1 0 0,0 0-1,0 1 1,0 0 0,9 12 0,27 52 605,-3-6-176,-34-56-476,1-1 0,0 0 0,0 0-1,1 0 1,9 6 0,-15-13-100,0 1 0,1-1 1,-1 1-1,1-1 0,-1 0 1,1 0-1,-1 0 0,1 0 1,0-1-1,0 1 0,-1-1 1,1 1-1,0-1 0,0 0 0,0 0 1,-1 0-1,1-1 0,0 1 1,0-1-1,-1 1 0,1-1 1,0 0-1,-1 0 0,5-3 1,5-2-531,-2-1 0,1-1 0,-1 0 0,11-11 0,11-8-4380,8-2 1012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6:14.1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503 24 2912,'2'-1'200,"-1"1"0,0-1 0,0 0 0,0 0 1,0 0-1,0 0 0,0 0 0,0 0 0,1-2 0,6-5 2753,-1 3-772,-9 8-177,-9 13-1341,2-1-303,-15 17-1,1-1-251,17-22-93,-84 114 311,63-91-91,-52 50 0,41-48-86,-64 63 96,87-80-224,1 1-1,1 1 1,0 0-1,-15 32 1,21-36 10,1 0-1,1 1 0,0-1 1,1 1-1,1 0 1,1 0-1,-1 19 1,2-17 78,1-1-1,1 1 1,1 0 0,1-1 0,5 24 0,-4-29-29,0 0 0,1 0 1,0-1-1,1 1 0,0-1 1,1-1-1,0 1 0,12 13 1,-7-12 20,1 0 0,0-1 0,0 0 0,20 12 0,61 30 142,-47-29-250,-18-7 102,-14-8 295,30 14 0,-35-22-620,-1-1 38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6:14.9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423 114 2656,'12'-11'2284,"-3"4"129,-8 4 266,-5 2-1850,4 0-775,-1 1-1,1 0 1,-1 0-1,1 0 1,-1 0-1,1-1 1,-1 1-1,1 0 0,-1 0 1,1 0-1,-1 0 1,1 0-1,0 0 1,-1 0-1,1 0 1,-1 0-1,1 0 0,-1 1 1,0-1-1,-107 43 2183,66-28-1859,1 1 1,-44 26-1,73-35-351,0 0-1,1 1 1,0 0-1,1 1 1,-1 1 0,2-1-1,0 2 1,0-1-1,0 1 1,2 0-1,-9 15 1,11-16 14,1 0 0,0 1 0,0 0 0,1 0 1,0 0-1,1 0 0,1 0 0,-2 21 0,3-25-7,1 1 0,-1-1-1,1 1 1,0-1 0,1 0 0,0 0 0,0 1 0,1-1-1,-1 0 1,2-1 0,-1 1 0,1-1 0,0 1-1,6 7 1,-3-7 29,0 0 0,1 0-1,0 0 1,0-1 0,13 6 0,48 23 468,-61-31-489,0 0-1,1-1 1,-1 0-1,1-1 0,0 1 1,0-2-1,0 1 1,0-1-1,0-1 0,1 0 1,-1 0-1,0-1 0,11-2 1,-5-1 46,0-1-1,0-1 1,-1-1 0,0 0 0,0-1 0,18-13-1,75-66 538,-60 47-453,-21 19-82,28-24 205,76-77 1,-119 110-204,-2 0 0,11-15 1,-17 21-76,0 1 0,0-1 1,-1 0-1,1 0 1,-1 0-1,0 0 0,-1 0 1,1-7-1,-1 7-13,-1-1 0,0 1 0,0-1 0,-1 1 0,0-1-1,0 1 1,0-1 0,-1 1 0,0 0 0,-1 0 0,1 0 0,-1 0 0,0 0 0,0 1 0,-1-1 0,0 1-1,0 0 1,0 0 0,0 0 0,-1 0 0,-7-5 0,3 4-30,0 0 0,-1 1 0,1 0-1,-1 1 1,0 0 0,0 0 0,0 1 0,-1 0-1,1 1 1,-1 0 0,0 1 0,1 0 0,-1 1 0,0 0-1,1 1 1,-1 0 0,0 0 0,1 1 0,-1 1 0,-12 4-1,1 2 38,1 1 0,0 1-1,1 1 1,-32 25-1,46-32-210,1-1 0,-1 1 0,1 1 0,0-1 0,1 1-1,-6 8 1,8-11-283,0 0 0,0 1 0,1 0 0,-1-1 0,1 1 0,0 0-1,0-1 1,0 7 0,0 14-1526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6:15.3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 29 3904,'-23'-28'7422,"23"28"-7306,1 0-1,0 0 1,-1 1 0,1-1-1,0 0 1,-1 1 0,1-1-1,0 0 1,-1 1 0,1-1-1,-1 1 1,1-1 0,-1 1-1,1 0 1,6 9 372,-1 0 0,-1 0 1,0 1-1,0-1 0,3 14 0,2 5-25,12 25 105,36 65 0,-46-99-400,1 0-1,0 0 1,2-2-1,0 1 1,1-2 0,20 17-1,-33-32-180,19 15-306,-20-17-11,-1 1 1,1 0 0,0-1-1,0 1 1,0-1 0,-1 0 0,1 0-1,0 0 1,0 0 0,0 0-1,0 0 1,1 0 0,16-1-2332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6:56.5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93 142 2656,'10'-12'4388,"-13"20"-3470,-2 8-455,1-1 0,1 1-1,0 0 1,-1 22-1,2-23-279,-9 110 1124,3-27 133,-28 129 0,18-151-624,16-65-190,3-10-547,-1-1 0,0 1 0,0-1 0,0 1 0,0-1 0,0 1 0,0-1 0,0 1 0,0-1 0,0 1 0,0-1 0,-1 1 0,1-1 0,0 1 0,0-1 0,0 1 0,-1-1 0,1 1 0,0-1 0,-1 1 0,1-1 0,0 1 0,-1 0 0,1-27 1308,1 9-1248,1 0 0,4-23 0,3-12-39,28-265-217,-30 273 83,40-216-193,-47 259 213,0 0 1,0 0-1,0 0 1,1 0-1,-1 0 1,1 0-1,-1 0 1,0 0-1,1 0 1,0 0-1,-1 0 1,1 0 0,0 0-1,-1 1 1,1-1-1,1-1 1,-2 2 5,1 0 1,-1 0 0,0 0 0,1 0 0,-1 0-1,1 0 1,-1 0 0,0 0 0,1 0 0,-1 0-1,1 0 1,-1 0 0,0 0 0,1 0 0,-1 1 0,1-1-1,-1 0 1,0 0 0,1 0 0,-1 1 0,0-1-1,1 0 1,-1 0 0,0 1 0,0-1 0,1 0-1,-1 1 1,3 2-23,-1 1 0,0-1 0,0 0-1,0 1 1,-1-1 0,1 1 0,0 5 0,6 25-42,5 55 1,-6-38 134,-2-14-11,39 264 322,-40-278-325,-3-13 44,0-1 0,1 1 0,0-1 0,0 1-1,1-1 1,5 11 0,-7-20-34,-1 1-1,0 0 1,1-1 0,-1 1 0,1 0-1,-1-1 1,0 1 0,1 0-1,0-1 1,-1 1 0,1-1 0,-1 1-1,1-1 1,0 0 0,-1 1-1,1-1 1,0 1 0,-1-1 0,1 0-1,0 0 1,0 1 0,0-1-1,0 0-29,0 0 0,-1-1 0,1 1 0,0 0-1,0 0 1,-1-1 0,1 1 0,0 0-1,-1-1 1,1 1 0,0-1 0,-1 1-1,1-1 1,-1 1 0,1-1 0,0 1-1,-1-1 1,1 0 0,2-5 44,1 1 0,-1-1 0,-1 1-1,5-13 1,29-118 259,-19 64-253,96-286-308,-111 351 153,1 0 0,0 1 0,0-1 0,1 1 0,7-10 0,-10 15 55,-1 1-1,1-1 1,0 0-1,0 0 1,0 0-1,0 1 1,0-1 0,0 0-1,0 1 1,0-1-1,0 1 1,0-1-1,0 1 1,0 0 0,0-1-1,0 1 1,2 0-1,-2 0 7,0 0 0,0 0-1,0 1 1,0-1 0,1 0-1,-1 1 1,0-1 0,0 1-1,0 0 1,0-1 0,0 1-1,-1 0 1,1 0 0,0-1-1,0 1 1,0 0 0,-1 0-1,1 0 1,0 0 0,-1 0-1,1 1 1,7 11-92,-2 0-1,1 0 1,-2 0 0,8 29-1,7 57 210,-18-86-88,13 71 19,46 254 750,-59-324-326,0-4-2788,2-23-3571,-3-4 121,4 0 1893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6:16.4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544 10 2400,'0'0'60,"0"-1"0,0 1 0,0-1 0,0 1 1,0 0-1,1-1 0,-1 1 0,0-1 0,0 1 0,0 0 0,0-1 0,1 1 0,-1 0 1,0-1-1,0 1 0,1 0 0,-1-1 0,0 1 0,0 0 0,1 0 0,-1-1 1,0 1-1,1 0 0,-1 0 0,0 0 0,1-1 0,-1 1 0,1 0 0,-1 0 1,0 0-1,1 0 0,-1 0 0,1 0 0,-1 0 0,0 0 0,1 0 0,-1 0 0,1 0 1,-1 0-1,0 0 0,1 0 0,-1 0 0,1 1 864,0-1-812,-1-1 0,0 1 0,0 0 0,1 0 1,-1 0-1,0 0 0,0 0 0,1 0 0,-1 0 0,0 0 0,0-1 0,1 1 0,-1 0 0,0 0 0,1 0 0,-1 0 1,0 0-1,0 0 0,1 1 0,-1-1 0,0 0 0,0 0 0,1 0 0,-1 0 0,0 0 0,0 0 0,1 0 0,-1 0 1,0 1-1,0-1 0,1 0 0,-1 0 0,0 0 0,0 1 0,0-1 0,0 0 0,1 0 0,-1 0 0,0 1 0,0-1 0,0 0 1,0 0-1,0 1 0,0-1 0,0 0 0,1 0 0,-1 1 0,0-1 0,0 0 0,0 1 0,0-1 0,0 0 0,0 0 1,0 1-1,0-1 0,-1 0 0,1 0 0,0 1 0,0-1 0,0 0 0,0 0 0,0 1 0,-5 4 103,1 0 1,-1-1-1,0 1 0,0-1 0,0 0 1,-1 0-1,1-1 0,-13 6 0,-53 18 71,39-16 94,-19 10 5,2 2 1,0 2-1,-86 60 0,36-16 474,94-65-682,4-3-136,0 0 0,0 1 0,0-1 1,-1 0-1,1-1 0,0 1 0,-1 0 1,1 0-1,-1-1 0,1 1 0,-3 0 1,29 3 320,46 14 0,-44-11-254,21 6-44,-1 2 0,62 30-1,-80-31 7,0 2-1,0 2 1,-2 0-1,39 34 0,-57-44 7,-7-5-4,1 0 0,-1-1-1,1 1 1,0-1 0,0 0-1,0 1 1,0-1-1,0-1 1,1 1 0,4 2-1,-7-5-212,0 0 0,-1-1-1,1 1 1,-1 0 0,0 0-1,1 0 1,-1-1 0,0 1-1,0 0 1,1 0 0,-1-1-1,0 1 1,-1-1 0,1-7-1353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6:17.1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435 26 3392,'0'0'172,"1"0"0,-1-1 0,1 1 0,-1-1 0,0 1 0,1 0 1,-1-1-1,0 1 0,1-1 0,-1 1 0,0-1 0,0 1 0,1-1 0,-1 0 0,0 1 0,0-1 1,0 1-1,0-1 0,0 1 0,0-1 0,0 1 0,0-1 0,0 0 0,0 1 0,0-1 0,0 1 1,0-1-1,0 1 0,-1-1 0,1 1 0,0-1 0,0 1 0,-1-1 0,1 1 0,0-1 0,-1 1 1,1-1-1,-1 0 0,-1 0-34,1 1 0,0-1 0,-1 0 0,0 1 0,1-1 0,-1 1 0,1 0 0,-1-1 0,0 1 0,1 0 0,-4 0 0,-8 1 311,-1 0 1,1 1 0,-21 6 0,5-2 55,0 0-136,1 1 1,0 1-1,-36 15 1,54-18-298,0 0 0,0 0 1,0 1-1,1 1 0,0-1 1,0 2-1,0-1 1,1 1-1,0 0 0,1 1 1,-11 14-1,11-11-5,1-1 0,1 1 0,0 1 0,0-1-1,1 1 1,0-1 0,2 1 0,-1 0 0,1 0 0,1 1-1,1-1 1,0 15 0,1-19 5,-1-1-1,2 0 0,-1 0 1,1 0-1,0 0 0,1 0 1,0 0-1,0-1 1,1 1-1,0-1 0,0 0 1,0 0-1,1-1 0,0 1 1,1-1-1,-1 0 1,1 0-1,0-1 0,1 1 1,10 5-1,-2-3 90,0-1 0,0-1-1,1 0 1,0-1 0,0-1 0,28 4-1,-34-6-124,1-1-1,-1-1 0,0 0 1,0-1-1,0 0 0,1 0 0,-1-1 1,0 0-1,-1-1 0,1 0 1,0-1-1,-1 0 0,0 0 1,0-1-1,0 0 0,0-1 0,-1 0 1,0 0-1,0-1 0,8-9 1,1-4 59,-2 0 0,0-1 0,12-24 0,32-70 50,-56 108-137,3-5 0,0 0-1,-1-1 1,-1 0 0,0 0 0,0 0-1,-2 0 1,0 0 0,1-16-1,-3 25-16,0 0 0,0 0-1,-1 0 1,0 0 0,0 0-1,0 0 1,0 1 0,0-1-1,-1 0 1,1 1 0,-1-1-1,0 1 1,0 0 0,-1-1-1,1 1 1,-1 0 0,1 0-1,-1 1 1,0-1 0,0 0-1,0 1 1,-1 0 0,1 0-1,0 0 1,-1 0 0,1 0-1,-1 1 1,-5-2 0,0 0 8,1 1 0,-1 1 1,0-1-1,0 1 1,0 0-1,0 1 1,0 0-1,0 1 1,1 0-1,-1 0 1,-13 4-1,8-1-23,8-3-271,1 0 0,-1 1-1,1 0 1,-1 0 0,1 0 0,-8 5-1,3 4-920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6:17.7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148 2 4064,'-19'-2'1598,"11"3"-744,8-1-833,0 0 1,0 0-1,0 0 1,0 0-1,0 0 1,0 0-1,1 0 0,-1 0 1,0 0-1,0 0 1,0 0-1,0 0 1,0 0-1,0 0 1,0 0-1,0 0 0,0 0 1,0 0-1,0 0 1,0 0-1,0 0 1,0 0-1,0 0 1,0 0-1,0 0 0,0 0 1,0 1-1,0-1 1,0 0-1,0 0 1,0 0-1,0 0 1,0 0-1,0 0 0,0 0 1,0 0-1,0 0 1,0 0-1,0 0 1,0 0-1,0 0 0,0 0 1,0 0-1,0 0 1,0 0-1,0 0 1,0 0-1,0 0 1,0 0-1,0 1 0,0-1 1,0 0-1,0 0 1,0 0-1,0 0 1,0 0-1,0 0 1,0 0-1,0 0 0,4 3 374,0 0 0,0 0-1,0 0 1,-1 1-1,1 0 1,-1-1-1,4 8 1,6 4 176,61 69 1460,129 154 1410,-189-221-3149,0 1-1,-2 0 1,0 1-1,-1 1 1,-1 0-1,-1 0 1,0 1 0,-2 0-1,-1 1 1,0 0-1,4 35 1,-8-24-116,-2 1 0,-1 0 0,-1-1 0,-13 60 0,12-78-145,-1 0 0,0 0 0,-1 0 0,-1 0 0,0-1 0,-1 1 0,-1-2 1,0 1-1,-1-1 0,0 0 0,-17 17 0,-76 67 246,13-13-5,41-32-615,1 2 0,-60 92 0,97-129-70,6-11-328,1 0 1,-1-1 0,0 1 0,0-1 0,0 0 0,-9 7 0,-2-1-2012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8:35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92 175 3712,'-3'-24'1809,"1"6"82,2 18-1854,-1 0 0,1 0 0,0 0 0,0 0 0,0 0 0,0 0 0,0 0-1,0 1 1,0-1 0,0 0 0,0 0 0,0 0 0,0 0 0,-1 0 0,1 0 0,0 0-1,0 0 1,0 0 0,0 0 0,0 0 0,0 0 0,0 0 0,0-1 0,0 1-1,0 0 1,-1 0 0,1 0 0,0 0 0,0 0 0,0 0 0,0 0 0,0 0 0,0 0-1,-13 75 579,-4 84-1,4-30-195,-12 155 1026,19-199-511,6-61-306,0-19-85,0-12 1155,-9-558-946,9 399-1076,1 73-8,-1 83 231,1 0 0,3-16-1,-3 25 93,-1 1-1,0 0 0,0 0 1,0-1-1,0 1 1,0 0-1,1-1 0,-1 1 1,0 0-1,0 0 1,0 0-1,1-1 0,-1 1 1,0 0-1,0 0 1,1 0-1,-1-1 0,0 1 1,0 0-1,1 0 1,-1 0-1,0 0 0,1 0 1,-1 0-1,0 0 1,1 0-1,-1 0 0,0 0 1,0 0-1,1 0 1,-1 0-1,0 0 0,1 0 1,-1 0-1,0 0 1,1 0-1,-1 0 0,11 5-78,-7-2 89,0 1 1,0 0-1,-1 0 1,1 0-1,-1 1 0,0-1 1,0 1-1,3 7 1,2 1-31,14 27 134,-2 1 0,20 60 0,-1-3-15,83 150 513,-93-190 18,38 111 0,-53-129-354,16 17 1098,-29-57-918,1-4-62,2-12 266,90-337 718,-75 284-1271,-3 12-78,39-138-82,16 6-19,-66 174-56,-5 14 98,0-1 0,0 1 0,1-1 0,-1 1 0,1-1 1,-1 1-1,1 0 0,-1-1 0,1 1 0,0 0 0,0-1 0,0 1 1,-1 0-1,1 0 0,0 0 0,1 0 0,-1 0 0,0 0 1,0 0-1,0 0 0,3-1 0,-4 2-87,0 0-1,1 0 1,-1 0 0,1 0 0,-1 0-1,0 0 1,1 0 0,-1 0-1,0 0 1,1 0 0,-1 1 0,0-1-1,1 0 1,-1 0 0,0 0-1,1 1 1,-1-1 0,0 0 0,0 0-1,1 0 1,-1 1 0,0-1-1,0 0 1,0 1 0,1-1 0,-1 0-1,0 1 1,0-1 0,0 0-1,0 1 1,0-1 0,1 0 0,-1 1-1,0-1 1,0 0 0,0 1-1,0-1 1,0 0 0,0 1 0,0 18-2129,0-16 1417,0 25-1508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8:37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1158 2976,'0'0'2752,"5"-3"-576,-2 2-1916,0 0 1,-1 0 0,1-1 0,-1 1-1,1-1 1,-1 1 0,0-1 0,1 0-1,-1 0 1,3-4 0,19-24 881,-20 24-944,34-49 888,46-61 404,41-51-237,-110 142-1111,-1 0-1,-1 0 0,-1-2 0,-2 1 1,10-37-1,-17 52-723,-7 24 137,-1 3 315,-4 10 84,1 1 1,-6 46 0,12-60 84,2 0 0,-1 0 0,2 0 0,0 0 0,0 0 0,1 0 0,7 25 0,-7-32-3,1 2 125,-1 0 0,1 0 0,1 0 0,-1-1 0,6 9 0,-8-15-106,0 1 1,0-1 0,1 1-1,-1-1 1,0 0 0,1 1-1,-1-1 1,1 0 0,-1 0-1,1 0 1,-1 0 0,1 0-1,0-1 1,-1 1 0,1 0-1,0-1 1,0 1 0,-1-1-1,1 0 1,0 0 0,0 1-1,0-1 1,0 0 0,-1 0-1,1-1 1,0 1 0,0 0-1,0-1 1,2 0-1,1-1 44,0 0 0,0 0 0,-1 0-1,1-1 1,-1 0 0,1 0 0,-1 0-1,0 0 1,0-1 0,-1 1-1,5-5 1,1-5-43,0 0-1,10-18 0,1-3 109,-13 21-189,0 0 0,0-1 0,-2 0-1,5-16 1,-7 21 44,0 3-242,-3 4-16,-2 5-44,1-2 207,1 2 61,-1 1-1,1-1 1,-1 0-1,1 0 1,0 0-1,0 1 1,1-1 0,0 4-1,0 8-69,-1-6 71,0 0-1,1 0 1,0 0 0,4 14 0,-4-18 68,1 1 1,0-1 0,1 0 0,-1-1-1,1 1 1,0 0 0,0-1 0,7 8-1,-8-11-24,-1 0 0,1 0-1,-1 0 1,1 0-1,-1 0 1,1 0 0,-1-1-1,1 1 1,0-1 0,-1 1-1,1-1 1,0 1-1,0-1 1,-1 0 0,1 0-1,0 0 1,0 0-1,0 0 1,2-1 0,1 0 46,1 0 0,-1 0 1,0-1-1,0 0 1,6-2-1,29-16 178,152-71-44,-148 73-242,-9 3-85,48-13-1,-42 21 256,-24 5-201,5 1-135,-21 1 198,0 0 0,0 0 0,-1 0-1,1-1 1,0 2 0,0-1 0,-1 0 0,1 0-1,0 0 1,0 0 0,-1 0 0,1 1 0,0-1-1,-1 0 1,1 0 0,0 1 0,-1-1-1,1 1 1,0-1 0,-1 1 0,1-1 0,0 1-1,-21 8 161,-4 2-181,12-5-59,-21 12 0,4-2 71,24-14-11,-1 1 1,1 0-1,0 0 0,0 0 0,0 1 0,0-1 0,1 1 0,0 0 0,-6 7 0,9-9 28,0-1 0,0 1 0,1-1 1,-1 1-1,1-1 0,-1 1 0,1 0 0,0-1 0,-1 1 0,1-1 1,0 1-1,0 0 0,0-1 0,1 1 0,-1 0 0,0-1 0,0 1 1,1-1-1,-1 1 0,1-1 0,0 1 0,-1-1 0,2 3 0,3 3 39,-1 0 0,1-1 0,8 10 0,-9-12 7,-1-1-31,0 0 0,0 0 1,0-1-1,0 0 0,1 1 0,-1-1 0,1 0 0,-1 0 0,1-1 0,0 1 0,0-1 0,0 0 0,0 0 0,0 0 0,0-1 0,0 1 0,0-1 0,0 0 0,0 0 0,7-1 0,-3-1 33,1 1-1,0-1 0,-1-1 0,1 0 1,-1 0-1,0-1 0,0 0 0,13-8 1,76-41 259,-72 41-230,0-1 0,0-1 1,39-31-1,-37 20-61,-2 0 0,-1-2 0,-1-1 0,-1-1 1,-2 0-1,23-44 0,-13 15-45,-4-1 0,32-102 0,-50 134 13,6-36 0,-13 51-34,1 0 1,-2 0-1,0 0 0,0 0 0,-3-16 1,3 27 23,0 0 0,0 0 0,-1 0 0,1 0 0,0 0 0,-1-1 0,1 1 0,-1 0 0,1 0 0,-1 0 0,1 0 0,-1 0 0,-1-1 0,2 2 5,-1 0 0,1-1 1,-1 1-1,1 0 0,0-1 0,-1 1 0,1 0 0,-1 0 0,1 0 0,-1 0 1,1 0-1,-1-1 0,0 1 0,1 0 0,-1 0 0,1 0 0,-1 0 1,1 0-1,-1 1 0,1-1 0,-1 0 0,-3 1-37,1 1 0,-1 0 0,1 0 0,0 0 0,-1 0-1,-4 5 1,-6 4-19,-52 47-187,57-49 222,1 0 0,0 1 1,1 0-1,0 0 0,-8 15 0,5-3 20,2-1 0,0 1 0,1 0 1,1 0-1,-6 43 0,10-35 43,0 0 1,2 0-1,1 1 1,5 31-1,-3-47-20,0 1 0,2-1 0,-1 0 0,2 0-1,0 0 1,1-1 0,0 1 0,1-2-1,1 1 1,0-1 0,1-1 0,0 1 0,1-2-1,0 0 1,1 0 0,14 10 0,-17-15-42,2 3 117,1-1 1,19 9-1,-27-15-33,0-1 1,1 1-1,-1-1 1,1 0-1,0 0 0,0 0 1,-1 0-1,1-1 1,0 0-1,0 0 1,4-1-1,-1 0-16,0 0 0,0-1 0,0-1 0,-1 1 0,1-1 0,-1 0 0,11-7 0,2-3 52,22-19 1,-34 25-36,-1 2-18,-1-1 0,0 0 0,0 0 0,0 0 0,-1-1 0,5-8 0,-8 12-42,0 0 0,0-1 0,-1 1 0,1-1 0,-1 1 0,0-1 1,0 1-1,0-1 0,0 0 0,-1 0 0,1 0 0,-1 1 0,0-1 0,0 0 1,-1-4-1,1 7-2,-1 0 0,1 0 0,0 0 0,0 0 0,0 0 0,-1 1 0,1-1 0,0 0 0,-1 0 0,1 0 0,-1 1 0,1-1 0,-1 0 0,1 1 0,-1-1 0,1 0 0,-1 1 0,0-1 0,1 0 0,-1 1 0,0-1 0,0 1 0,1 0 0,-1-1 1,0 1-1,0 0 0,0-1 0,0 1 0,1 0 0,-1 0 0,0 0 0,0-1 0,0 1 0,0 0 0,0 0 0,0 1 0,1-1 0,-1 0 0,0 0 0,0 0 0,0 0 0,0 1 0,1-1 0,-1 0 0,-2 2 0,-1 0-47,-1 0 0,1 1-1,-1 0 1,1 0-1,0 0 1,0 0 0,-3 5-1,-2 1 3,1 1 0,0 0 0,0 1 0,-10 19-1,15-24 72,0 0-1,1 0 1,0 0-1,0 1 1,1-1-1,-1 0 0,1 1 1,1-1-1,-1 1 1,1-1-1,1 9 1,-1-12-9,1-1 0,-1 0 0,1 1 0,0-1 0,-1 0 0,1 0 0,1 1 0,-1-1 0,0 0 0,0 0 0,1 0 0,-1-1 0,1 1 0,-1 0 0,1 0 0,0-1 0,0 1 0,0-1 0,0 0 0,0 1 0,0-1 0,0 0 1,0 0-1,1 0 0,-1-1 0,0 1 0,0-1 0,4 1 0,6 1 85,-1-1 1,1 0-1,0-1 1,16-1-1,-2-3 16,1-1-1,-1-1 0,50-19 0,-52 17-61,6-4 48,46-25 1,-58 28-81,-9 3-3,0 0 1,0 0 0,0-1-1,12-12 1,26-32-79,-47 50 65,6-6-267,-11 20 143,-5 16 22,7-20 53,0 0 1,-3 15-1,6-18 76,0 0-1,1 0 1,-1 0-1,1 1 0,0-1 1,1-1-1,-1 1 1,1 0-1,0 0 1,1-1-1,4 9 0,0 3 14,-3-7 41,1-1 1,0 0-1,0 0 0,1 0 1,0-1-1,1 1 0,9 8 1,-15-16-60,0 0 0,0 0 0,0-1 0,0 1 0,0 0 0,0-1 0,0 1 0,0-1 0,1 1 0,-1-1 0,0 1 0,0-1 0,1 0 1,-1 0-1,0 1 0,1-1 0,-1 0 0,0 0 0,1-1 0,-1 1 0,0 0 0,0 0 0,3-1 0,10-1-443,-4 3-3528,6 1-7985,-11-2 9472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8:37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35 8480,'-8'-20'3840,"13"12"-3360,-5 4 32,3 4-384,2-3-320,3 3 96,7 0-3648,2 7 2048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8:40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23 3136,'0'-17'1885,"0"11"2875,-9 21-3517,-10 20-733,2 0 1,1 1 0,-15 51-1,-13 162 562,7-28 299,30-189-974,1 0 1,2 1-1,-1 34 0,4-54 401,1-13-783,0 1 0,0-1 0,0 0 0,0 0 0,-1 0 0,1 0 0,0 0 0,0 0 0,0 0 0,0 0 0,0 0 0,0 0 0,0 1 0,0-1 0,0 0 0,0 0 0,0 0 0,0 0 0,-1 0 0,1 0 0,0 0 0,0 0 0,0 0 0,0 0 0,0 0 0,0 0 0,0 0 0,0 0 0,0 0 0,-1 0 0,1 0 0,0 0 0,0 0 0,0 0 0,0 0 0,0 0 0,0 0 0,0 0 0,0 0 0,0 0 0,-1 0 0,1 0 0,0 0 0,0 0 0,0-1 0,0 1 0,0 0 0,0 0 0,0 0 0,0 0 0,0 0 0,0 0 0,0 0 0,0 0 0,0 0 0,-1 0 0,1 0 0,0-1 0,0 1 0,0 0 0,0 0 0,-1-2 70,1 2-63,-1-1 0,0 1 0,1-1 0,-1 0 0,1 1 1,0-1-1,-1 1 0,1-1 0,-1 0 0,1 1 0,0-1 0,0 0 1,-1 0-1,1 1 0,0-1 0,0 0 0,0 0 0,0 1 0,0-1 0,0 0 1,0 0-1,0 1 0,0-1 0,0 0 0,0 0 0,1 1 0,-1-1 1,0 0-1,1 0 0,0-2 8,0-1 8,1 0-1,0 0 1,0 0 0,0 1 0,0-1 0,1 1 0,5-7 0,25-21 317,-13 13-192,-5 2-126,1 1 1,0 0-1,1 1 0,0 1 1,32-17-1,-47 29-45,1 0 0,-1 0-1,0 0 1,1 0 0,-1 1 0,0-1 0,1 1 0,-1-1-1,1 1 1,-1 0 0,1 0 0,-1 0 0,1 0-1,-1 1 1,1-1 0,-1 1 0,1-1 0,-1 1-1,0 0 1,1 0 0,-1 0 0,3 1 0,-3 0 5,0 0 0,1 0 0,-1 0 0,0 0 0,0 1 1,0-1-1,0 0 0,0 1 0,-1 0 0,1-1 0,-1 1 0,0 0 0,0 0 1,0 0-1,0-1 0,0 1 0,0 4 0,2 15-21,2 35 0,-5-53 37,0 0 1,1 0-1,0-1 0,0 1 1,0 0-1,0-1 1,1 1-1,-1 0 0,1-1 1,0 0-1,0 1 0,0-1 1,5 6-1,-5-7 43,1 0 0,-1 1-1,0-1 1,1 0 0,-1 0 0,1 0 0,0-1 0,-1 1-1,1 0 1,0-1 0,0 0 0,0 0 0,0 0 0,0 0-1,1 0 1,5 0 0,-1-1 27,0-1 0,1 0-1,-1-1 1,0 1 0,0-2 0,0 1 0,0-1-1,-1 0 1,1-1 0,9-6 0,7-5 1,36-33 0,-12 10-128,-34 28 67,0-1-55,0 1 0,30-16 1,-38 24 13,-1 0 1,0 0-1,1 0 1,0 1-1,-1 0 1,1 0 0,0 0-1,0 0 1,-1 1-1,1 0 1,0 1-1,11 1 1,-9-1 5,0 1 0,0 0 0,0 1 0,0 0 1,0 0-1,-1 0 0,1 1 0,-1 0 0,0 1 0,0 0 0,0 0 0,6 7 0,-12-12 17,-1 0 0,0 0 0,0 0 0,1 0 0,-1 0 0,0 0 0,0 0 0,0 1 0,1-1-1,-1 0 1,0 0 0,0 0 0,0 0 0,0 1 0,1-1 0,-1 0 0,0 0 0,0 1 0,0-1 0,0 0-1,0 0 1,0 0 0,0 1 0,0-1 0,1 0 0,-1 0 0,0 1 0,0-1 0,0 0 0,0 0 0,0 1-1,0-1 1,-1 0 0,1 0 0,0 1 0,0-1 0,0 0 0,0 1 0,-11-2 330,0-1-227,-39-7 134,32 5-267,-1 1 0,-22 0 0,36 3-1,-1 0 0,0 0 0,1 1 1,-1 0-1,0 0 0,1 0 0,-1 1 0,1 0 0,0 0 0,-1 0 0,-6 5 0,6-3-15,0 0 0,1 0-1,0 1 1,0 0 0,0 0 0,0 0-1,1 1 1,0-1 0,0 1 0,-3 6-1,5-9 48,1 0-1,-1 1 0,1-1 1,0 0-1,0 0 1,0 0-1,1 1 0,-1-1 1,1 0-1,0 1 0,-1-1 1,2 1-1,-1-1 0,0 0 1,1 1-1,-1-1 0,1 0 1,0 0-1,0 1 0,0-1 1,1 0-1,1 4 0,0-4 43,-1 0 0,1-1 0,0 1-1,-1-1 1,1 1 0,0-1-1,0 0 1,1-1 0,-1 1 0,0 0-1,0-1 1,1 0 0,-1 1 0,1-1-1,0-1 1,-1 1 0,1 0-1,-1-1 1,5 0 0,0-1 45,0-1 1,-1 0-1,1-1 0,0 0 1,-1 0-1,0-1 0,13-7 1,-9 4-23,0-1 0,0-1 0,-1 0 0,0 0 0,0-1 0,9-12 0,-5 4-137,-1-1 0,20-38-1,-28 49-301,-6 19 56,-1-2 251,1-1 57,1-1 0,-1 1 1,2-1-1,-1 1 0,1-1 0,0 0 1,0 1-1,1-1 0,0 0 1,1 0-1,-1 0 0,7 12 0,-6-14 38,0 0 0,1-1 1,-1 1-1,1-1 0,0 1 0,0-1 0,0 0 0,1-1 0,0 1 0,-1-1 0,1 0 1,0 0-1,0 0 0,1-1 0,-1 1 0,1-1 0,6 1 0,-8-2 13,0-1 0,0 0-1,0 0 1,0 0 0,0 0 0,0 0-1,0-1 1,0 0 0,0 0-1,-1 0 1,1 0 0,0 0 0,0-1-1,-1 0 1,1 0 0,3-2-1,2-3-39,0 0-1,0 0 1,-1-1-1,13-14 1,-14 13 11,0-1-1,0 0 1,0-1 0,-2 0-1,8-18 1,-4 5 54,9-40 1,-18 62-97,0-1 0,1 1 0,0 0 0,-1-1 0,1 1 0,0 0 0,0 0 0,0 0 0,0 0 0,1 0 0,1-4 0,-2 31-494,-1 3 573,-1 2-50,2 0 0,0 0 0,2-1 0,11 50 0,-13-77 15,-1 0 0,1 0 0,-1 0 0,1 0 0,0 0 0,0-1 0,0 1 0,0 0-1,0-1 1,3 4 0,-4-5-10,0 0 1,1 1-1,-1-1 0,0 0 0,1 0 1,-1 0-1,0 0 0,1 0 0,-1 1 0,1-1 1,-1 0-1,0 0 0,1 0 0,-1 0 0,1 0 1,-1 0-1,0 0 0,1 0 0,-1 0 0,0 0 1,1-1-1,11-7 245,-3-4-161,0 1 1,-1-1-1,12-22 1,18-46-37,-24 47 50,10-12-593,-22 46 461,0 0 1,0 0 0,0 0-1,-1 0 1,1 1 0,0-1 0,-1 0-1,3 3 1,0-1 3,14 10 20,1-1-1,0 0 1,1-2 0,0 0-1,0-1 1,1-1-1,1-1 1,-1-1 0,1-1-1,0-1 1,0 0-1,23-1 1,-39-3 34,0 0 0,0 0 0,0-1 0,0 0-1,0 0 1,0 0 0,-1-1 0,1 0 0,-1 0 0,1 0 0,-1-1 0,0 0 0,0 0 0,0 0-1,0-1 1,0 1 0,-1-1 0,1 0 0,-1-1 0,0 1 0,-1-1 0,1 1 0,-1-1 0,0 0-1,0 0 1,0-1 0,1-5 0,1-3-50,-1 0-1,-1 0 1,0 0-1,-1 0 1,-1-1-1,0 1 1,-1-1-1,0 1 1,-1 0-1,-5-27 1,5 39 2,1 0 1,-1 0-1,0 0 0,1 1 1,-1-1-1,0 0 0,0 0 1,0 1-1,0-1 0,0 1 1,0-1-1,-1 1 0,-1-2 1,2 2 0,0 0 0,0 1 1,-1-1-1,1 1 0,0-1 1,0 1-1,-1-1 1,1 1-1,0 0 0,-1 0 1,1 0-1,0 0 0,-1 0 1,1 0-1,0 0 0,-1 0 1,1 0-1,0 1 0,0-1 1,-1 0-1,-1 2 1,-4 1-49,0 1 0,0 0 1,1 0-1,-1 0 1,-8 9-1,-30 30-18,40-38 84,-14 14-5,-21 29 0,34-41 18,1 0 1,1 1 0,-1 0 0,1 0-1,0 0 1,1 1 0,-4 13 0,6-18 9,1-1-1,0 1 1,0 0 0,0-1 0,0 1 0,0-1 0,1 1 0,0-1 0,0 1 0,0-1 0,0 0 0,0 1 0,1-1 0,-1 0 0,1 0 0,0 0 0,0 0 0,0 0 0,0 0 0,1 0 0,-1-1-1,1 1 1,-1-1 0,6 4 0,4 2 111,0-1 0,0 0-1,1 0 1,25 8 0,-14-6 20,1-2 0,0-1 0,0 0 0,43 2 1,-51-7-205,0-1 1,0-1 0,0 0 0,0-1 0,0-1 0,0 0-1,31-12 1,-25 3-2450,-22 12 2164,0 0 0,-1-1 1,1 1-1,0-1 0,-1 1 1,1-1-1,-1 0 0,1 1 1,-1-1-1,1 0 0,-1 1 1,1-1-1,-1 0 1,1 1-1,-1-1 0,0 0 1,0 0-1,1 1 0,-1-1 1,0 0-1,0 0 0,0 0 1,0 1-1,0-3 1,-2-3-3623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8:45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375 697 1728,'0'-14'560,"0"14"-531,1-1-1,-1 1 1,0-1 0,1 1-1,-1-1 1,0 1 0,1-1-1,-1 1 1,1 0 0,-1-1 0,1 1-1,-1-1 1,1 1 0,-1 0-1,1 0 1,-1-1 0,1 1-1,2-2 864,-3 2-803,0 0 0,0 0 0,1 0-1,-1 0 1,0 0 0,0-1 0,1 1 0,-1 0 0,0 0 0,0 0-1,0-1 1,0 1 0,1 0 0,-1 0 0,0-1 0,0 1 0,0 0 0,0 0-1,0-1 1,0 1 0,0 0 0,0 0 0,0-1 0,0 1 0,0 0 0,0-1-1,0 1 1,0 0 0,0 0 0,0-1 0,0 1 0,0 0 0,0 0 0,0-1-1,0 1 1,0 0 0,0 0 0,-1-1 0,1 1 0,0 0 0,0 0-1,0-1 1,0 1 0,-1 0 0,1 0 0,0 0 0,0-1 0,0 1 0,-1 0-1,1 0 1,0 0 0,0 0 0,-1 0 0,1 0 0,0-1 0,0 1 0,-1 0-1,1 0 1,0 0 0,-1 0 0,1 0 0,0 0 0,-1 0 0,-18-1 1161,1 6-909,0 0-1,0 1 1,1 1 0,0 1-1,-22 13 1,-9 3 117,-42 22 52,79-39-458,0 0 0,1 1 0,0 0-1,0 1 1,-15 17 0,22-23 5,1 0 1,-1 1-1,1-1 1,0 1-1,0-1 1,0 1-1,-2 7 1,4-9-12,0-1 1,-1 1-1,1-1 1,0 1-1,0-1 1,0 1-1,0 0 0,0-1 1,1 1-1,-1-1 1,0 1-1,1-1 1,-1 1-1,1-1 1,-1 1-1,1-1 1,0 0-1,0 1 0,0-1 1,0 0-1,0 1 1,0-1-1,0 0 1,1 1-1,0-1 22,-1 1-1,1-1 1,0 0-1,0 0 1,-1 0 0,1 0-1,0 0 1,0-1-1,0 1 1,0-1-1,0 1 1,0-1-1,0 1 1,0-1 0,3 0-1,31-4 595,-26 2-405,6-1-122,-1 0-1,0 0 1,0-2 0,0 0-1,0 0 1,-1-2 0,0 0-1,0 0 1,-1-1 0,0-1-1,17-14 1,-15 8-87,0 0-1,-1-1 0,0-1 1,-1 0-1,-2-1 1,1 0-1,-2-1 1,0 0-1,11-34 1,12-48-70,24-125 1,-53 205 0,2-31 0,-5 45 26,-1 1 1,0-1-1,-1 0 0,1 1 0,-1-1 1,-1 1-1,1-1 0,-6-12 0,7 18-29,-1-1-1,0 1 0,0-1 1,0 1-1,0-1 0,0 1 0,0 0 1,0-1-1,-1 1 0,1 0 1,0 0-1,-1 0 0,-2-2 1,3 3 16,0 0 1,0-1-1,1 1 1,-1 0-1,0 0 1,0 0 0,0 0-1,0 0 1,1 0-1,-1 0 1,0 0-1,0 0 1,0 0 0,0 1-1,1-1 1,-1 0-1,0 0 1,0 1 0,0-1-1,1 1 1,-1-1-1,0 1 1,1-1-1,-1 1 1,0-1 0,1 1-1,-1-1 1,1 1-1,-1 0 1,0 1-1,-3 3-45,1 1 0,-1 0 0,1 0 0,0 0 0,1 1-1,-2 6 1,-9 40-123,12-52 175,-7 48 54,-5 83 0,12 49 22,2-155-3,1 0-1,11 48 1,-11-64 11,1 0 0,0 1 0,1-1 0,1-1 0,-1 1 0,1 0 0,1-1 1,0 0-1,11 12 0,-16-19-26,1-1 0,0 1 0,-1-1 0,1 0 0,0 1 0,0-1 0,0 0 0,0 0 0,0 0 0,0-1 0,0 1 0,0 0 0,1-1 0,-1 0 0,0 1 0,0-1 0,0 0 0,0 0 0,1 0 0,-1 0 0,0-1 0,3 0 0,3-1 84,0 0 1,0-1-1,-1 0 1,11-6-1,-18 9-138,11-6 56,-1 0 0,0-1 0,0 0 0,17-17 0,28-39-152,-22 24 94,-31 36-38,14-12-36,-16 15 60,1-1 0,-1 1 0,0 0 0,0 0 0,1 0 0,-1-1 1,0 1-1,1 0 0,-1 0 0,0 0 0,1 0 0,-1 0 0,0-1 0,1 1 1,-1 0-1,0 0 0,1 0 0,-1 0 0,1 0 0,-1 0 0,0 0 0,1 0 0,-1 0 1,0 1-1,1-1 0,-1 0 0,0 0 0,1 0 0,-1 0 0,0 0 0,1 1 1,-1-1-1,0 0 0,0 0 0,1 0 0,-1 1 0,0-1 0,0 0 0,1 0 1,-1 1-1,0-1 0,0 0 0,1 1 0,-1-1 0,0 0 0,0 1 0,0-1 1,0 0-1,0 1 0,0-1 0,0 0 0,0 1 0,0 0 0,5 20-42,-3-13 65,0 1 0,0-1 0,1 1 1,0-1-1,0 0 0,1 0 1,5 8-1,-1-5 15,0 0 1,1-1-1,1 0 0,0 0 1,0-1-1,21 14 0,-24-18 72,1 0 0,0-1 0,0 1-1,0-2 1,1 1 0,-1-1 0,1-1 0,0 1-1,0-1 1,0-1 0,10 1 0,-14-2-37,0-1 0,1 0 0,-1 0 1,0 0-1,0 0 0,0-1 0,0 0 0,0 0 1,-1 0-1,1-1 0,0 0 0,-1 1 0,0-2 1,0 1-1,0 0 0,0-1 0,0 0 1,4-6-1,3-4-52,-2 0 0,1-1 0,-2 0 0,10-23 0,54-156-243,-70 189 210,-1 2 13,-1 1-1,1 0 1,0 0 0,0 0-1,0 0 1,0 0-1,0 0 1,0 0-1,0 0 1,1 0-1,-1 0 1,3-2-1,-3 4 6,-1 0-1,0 0 0,0 0 1,1 0-1,-1 0 0,0 0 1,0 0-1,0 0 0,1 0 1,-1 0-1,0 0 0,0 0 1,1 1-1,-1-1 0,0 0 1,0 0-1,0 0 0,1 0 1,-1 0-1,0 0 0,0 1 1,0-1-1,0 0 0,1 0 1,-1 0-1,0 0 0,0 1 1,0-1-1,0 0 0,0 0 1,0 0-1,1 1 0,-1-1 1,0 0-1,6 13-71,-3-8 64,0 2 13,0 0 1,0 1-1,-1-1 0,0 1 1,2 10-1,4 14 97,-8-32-90,0 1 1,1 0-1,-1-1 1,0 1-1,0-1 1,1 1-1,-1-1 1,0 1-1,0 0 1,0-1-1,0 1 1,0-1-1,0 1 1,0 0-1,0-1 1,0 1-1,0-1 1,0 1-1,0 0 1,0-1-1,-1 1 1,1-1-1,0 1 1,0-1-1,-1 1 1,1 0-1,0-1 1,-1 1-1,1-1 1,0 0-1,-1 1 1,1-1-1,-1 1 0,1-1 1,-1 0-1,1 1 1,-1-1-1,1 0 1,-1 1-1,1-1 1,-1 0-1,0 0 1,1 0-1,-1 1 1,1-1-1,-1 0 1,0 0-1,1 0 1,-1 0-1,0 0 1,-1 0-2,1 0-1,-1 0 1,1-1 0,-1 1 0,0 0 0,1-1-1,-1 1 1,1-1 0,-1 1 0,1-1 0,0 0-1,-1 0 1,1 0 0,-1 0 0,1 0 0,0 0-1,0 0 1,-1-1 0,1-3-5,2 14-259,0-7 259,-1 0 1,1 0 0,-1 0-1,1 0 1,0 0 0,0-1-1,0 1 1,0 0 0,0-1-1,1 1 1,2 2 0,5 9-71,6 12-137,-7-12 229,0 0 1,6 15-1,-9-15-18,-2-7-4,0 0 0,-1 1-1,0-1 1,0 0 0,0 1 0,-1-1-1,1 1 1,-2-1 0,1 1 0,-1 12-1,-2-7-14,-6 29 102,7-38-59,0 1-1,0-1 0,0 0 0,-1 0 0,1 0 0,-1 0 0,0 0 0,0 0 0,-3 3 0,2-3-5,1 0 0,-1-1 0,0 1-1,0-1 1,0 1 0,0-1 0,0 0 0,-1 0 0,1-1 0,0 1-1,-1-1 1,0 0 0,1 1 0,-1-2 0,0 1 0,1 0 0,-1-1-1,0 1 1,0-1 0,1 0 0,-1-1 0,0 1 0,0 0 0,0-1-1,1 0 1,-1 0 0,1 0 0,-1-1 0,0 1 0,1-1 0,0 0 0,-1 0-1,-2-2 1,-5-1 6,9 3-27,-1 1 1,1-1-1,-1 1 1,1-1-1,0 0 1,0 0-1,0 0 1,0 0-1,0-1 1,-1-1-1,-5-8-241,14 13 80,19 13 14,-21-12 131,-2-1 37,1 0 0,0 0 0,-1 0 0,1-1 0,0 1 0,-1-1 0,1 0 1,0 0-1,0 0 0,0 0 0,4-1 0,30-10 66,-16 4 0,61-22 193,-21 7-198,-24 10-100,0-2-1,-1-2 0,0-1 1,-1-2-1,62-44 0,-83 52-1,1 1 0,0 0 0,18-7 0,-12 12-101,-12 5-81,-7 2 115,-7 8 81,4-8 6,1 1 0,-1-1 0,0-1 0,-1 1 0,1 0 0,0 0 0,0 0 0,-1-1 0,-2 4 0,-7 4-38,-1 1-1,1 1 0,-16 21 1,24-28 28,0 1 1,-1 0-1,2 0 1,-1 0-1,0 0 1,1 1 0,0-1-1,1 0 1,-1 1-1,1 0 1,0-1-1,-1 10 1,2-14 19,0 1 0,0 0 0,0 0 1,0 0-1,1-1 0,-1 1 0,0 0 0,1 0 1,-1-1-1,1 1 0,0 0 0,0-1 0,-1 1 0,1-1 1,0 1-1,0-1 0,0 1 0,1-1 0,-1 1 1,0-1-1,0 0 0,1 0 0,-1 0 0,1 0 0,-1 0 1,1 0-1,-1 0 0,1 0 0,0-1 0,-1 1 1,1 0-1,0-1 0,0 0 0,-1 1 0,1-1 0,0 0 1,3 0-1,1 0 42,0 0 0,0-1 0,0 0 0,-1 0 0,1 0 0,0-1 1,0 0-1,-1 0 0,1 0 0,6-4 0,131-84 106,-113 69-170,-1-2 0,42-44 1,23-27 235,-72 72-312,9-12-368,-30 34 451,-1 0 0,0 0 1,0 0-1,0 0 0,0 0 1,0 0-1,1 0 0,-1 0 1,0 0-1,0 0 1,0-1-1,0 1 0,0 0 1,0 0-1,0 0 0,0 0 1,0 0-1,0 0 0,1-1 1,-1 1-1,0 0 0,0 0 1,0 0-1,0 0 0,0 0 1,0-1-1,0 1 1,0 0-1,0 0 0,0 0 1,0 0-1,0 0 0,0-1 1,0 1-1,0 0 0,0 0 1,-1 0-1,1 0 0,0 0 1,0-1-1,0 1 1,0 0-1,0 0 0,0 0 1,0 0-1,0 0 0,0 0 1,0 0-1,-1-1 0,1 1 3,0 1 1,0-1-1,0 0 0,0 0 0,0 0 0,0 0 0,-1 1 0,1-1 0,0 0 0,0 0 0,0 0 0,0 0 0,0 1 1,0-1-1,0 0 0,0 0 0,0 0 0,0 1 0,0-1 0,0 0 0,0 0 0,0 0 0,0 1 0,0-1 0,0 0 1,1 0-1,-1 0 0,0 0 0,0 1 0,0-1 0,0 0 0,0 0 0,0 0 0,0 0 0,1 0 0,-1 0 0,0 1 1,0-1-1,0 0 0,0 0 0,0 0 0,1 0 0,4 6-4,-1 1 0,0-1 0,0 1 0,-1 0 0,4 8 0,12 41-1,-17-49 7,2 6-10,2 27 1,2 2-36,-7-32 44,1 0-1,-1 16 0,-1-25 3,0 1 0,0 0 0,1 0 0,-1 0 0,1-1 0,-1 1 0,1 0 0,0 0 0,0-1 0,0 1 0,0-1 0,0 1 0,0-1 0,0 1 0,0-1 0,0 1 1,1-1-1,1 1 0,2 2 18,0-1 1,0 1-1,0-1 1,8 3-1,36 18 77,-44-22-82,0 0 0,0 0 1,0-1-1,0 0 0,0 0 0,0 0 0,1 0 0,-1-1 0,0 0 0,0 0 0,0 0 0,10-3 0,3-1 77,0-1 0,21-9 0,-10 4-24,-2 0-176,30-18 0,-43 21 194,-8 4-82,-1 0 0,1 0 1,-1-1-1,0 0 1,0 0-1,0 0 1,-1-1-1,1 0 0,-1 0 1,0 0-1,0 0 1,-1-1-1,4-7 1,-6 11-8,0 0 0,-1 0 0,0 0 1,1 0-1,-1 0 0,0 1 0,0-1 1,0 0-1,0 0 0,0 0 1,0 0-1,-1 0 0,1 0 0,0 0 1,-1 0-1,0 0 0,0 0 0,1 1 1,-1-1-1,0 0 0,0 0 0,0 1 1,-1-1-1,1 1 0,0-1 1,-1 1-1,1 0 0,-1-1 0,1 1 1,-1 0-1,1 0 0,-1 0 0,0 0 1,0 0-1,1 0 0,-1 1 0,0-1 1,0 1-1,-4-1 0,2 0-13,0 1 0,-1 0-1,1 0 1,0 0 0,-1 0-1,1 1 1,0 0 0,-1-1-1,1 2 1,0-1 0,0 0-1,0 1 1,0 0 0,0 0-1,-6 4 1,3-1-8,0 0 0,0 0 0,1 1 0,0 0 1,0 0-1,0 0 0,1 1 0,-9 14 0,-19 42 302,32-57-280,1 1 0,0-1-1,0 0 1,1 10 0,0 4 169,-1-17-174,1 0 0,-1 0 0,1 0 0,0 0 0,0 0 0,0 0 0,2 3 0,-3-5 146,0 3-31,0 0-107,0-3 128,0-1-278,0 0 153,0 1 1,0-1-1,0 0 1,0 0-1,0 0 1,0 1 0,0-1-1,0 0 1,0 0-1,0 0 1,0 1 0,0-1-1,0 0 1,0 0-1,0 0 1,1 0-1,-1 1 1,0-1 0,0 0-1,0 0 1,0 0-1,0 0 1,0 0 0,1 1-1,-1-1 1,0 0-1,0 0 1,0 0-1,0 0 1,1 0 0,-1 0-1,0 0 1,0 0-1,0 0 1,0 1 0,1-1-1,-1 0 1,0 0-1,1 0 61,19 9 150,-15-7-231,1-1 1,-1 1 0,1-1 0,-1-1 0,1 1 0,-1-1 0,1 0 0,0 0-1,6-2 1,10 1-100,-14 1 148,1 0 0,-1-1 0,16-3 0,15-2 15,4-1 312,-26 3-358,-13 4-26,0-1 0,0 0 0,0 0 1,0 0-1,0-1 0,0 1 0,4-3 0,-2 1 0,0 0-1,0 1 0,11-4 1,-2 2 26,14-2 110,-24 6-107,0-1-1,-1 1 1,1-1 0,0 0 0,8-4-1,-9 4-6,12-7 45,23-14 1,-33 18-24,-1 0 0,0 0 0,1-1 0,-2 0 1,1 0-1,0 0 0,5-9 0,3-9 61,0-1 0,-1-1 1,-1 0-1,7-27 0,25-112-156,-10 33-57,16-67 85,-46 181 6,3-8-14,-2 0 1,2-34 0,-8 49-75,2 10 125,0-1 0,0 1 0,0 0 0,0 0 0,0 0-1,-1 0 1,1 0 0,0 0 0,0 0 0,0 0 0,0 0 0,0 0 0,0 0 0,0 0-1,0 0 1,-1 0 0,1 0 0,0 0 0,0 0 0,0 0 0,0 0 0,0 0 0,0 0-1,0 0 1,-1 0 0,1 0 0,0 0 0,0 0 0,0 1 0,0-1 0,0 0-1,0 0 1,0 0 0,0 0 0,0 0 0,0 0 0,0 0 0,-1 0 0,1 0 0,0 0-1,0 0 1,0 1 0,0-1 0,-9 17-195,-17 48 159,3 0-1,3 2 0,2 0 1,-10 90-1,18-91 84,4-27-65,1 1 1,2 0 0,3 55-1,1-68 236,-1-21-219,1 1 0,-1-1 0,1 1 0,0-1 1,0 0-1,1 1 0,-1-1 0,5 9 0,-4-11 20,0 0 1,0 0-1,1 0 0,-1 0 0,1 0 1,0-1-1,0 0 0,6 6 0,-6-7-11,0 0 0,0-1 0,0 1 0,0-1 1,0 0-1,0 0 0,0 0 0,1 0 0,-1-1 0,0 1 0,0-1 0,1 0 0,3 0 0,9-1 47,0-1 0,-1-1 1,1 0-1,0-1 0,21-9 0,-9 4-42,2-1 36,-1-1 1,0-1-1,51-29 0,-68 33-32,1 0 1,-1-2 0,-1 1-1,0-1 1,0-1-1,-1 0 1,0-1-1,-1 1 1,0-2-1,7-14 1,-13 23-21,-1 0-1,0-1 1,0 1 0,-1-1-1,1 1 1,-1-1 0,0 1-1,0-1 1,-1 0 0,1 0-1,-1 0 1,0 1 0,0-1-1,-1 0 1,-1-5 0,2 9-3,-1 0-1,1 1 1,-1-1 0,0 0 0,1 1 0,-1-1 0,0 0 0,0 1 0,0-1 0,1 1 0,-1-1 0,0 1 0,0-1 0,0 1 0,0 0-1,0-1 1,0 1 0,0 0 0,0 0 0,0 0 0,0 0 0,0 0 0,0 0 0,0 0 0,0 0 0,0 0 0,0 0 0,0 0 0,0 1-1,0-1 1,-1 1 0,-3 0-29,-1 1 0,1 0 0,0 0 0,-6 3 0,-8 7 18,1 1-1,0 1 1,1 1 0,1 0 0,-18 22 0,28-31 32,-1 1 0,2 1 0,-1-1 0,1 1 0,0 0 0,-6 14 1,10-20-7,1 0 1,-1 0-1,0 0 1,1 1 0,-1-1-1,1 0 1,0 0 0,0 0-1,0 1 1,0-1 0,0 0-1,0 0 1,0 0-1,1 1 1,-1-1 0,1 0-1,0 0 1,0 0 0,-1 0-1,1 0 1,0 0 0,1 0-1,-1 0 1,0 0 0,1-1-1,-1 1 1,1 0-1,-1-1 1,1 1 0,0-1-1,-1 0 1,4 2 0,9 5 39,-1-1 1,1 0-1,0-2 1,28 9-1,-10-7 165,40 5 0,-57-11-75,1 0 1,-1-1 0,1-1-1,-1 0 1,0-1 0,16-4-1,-20 4-546,-1-2 0,-1 1 0,19-10 0,-22 10-570,-1 0-1,0-1 1,0 1-1,0-1 1,0 0-1,-1-1 1,5-5-1,1 1-1400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8:46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37 6720,'-5'-15'3040,"37"19"-2624,-9-4 2240,9 0-1536,18 0 512,3 0-960,23-4-33,1-1-383,17-3-160,-4 8-64,-9-3 32,-9 3-32,-14-5-384,-13 5 224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8:46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49 6560,'-31'-33'2976,"-6"26"-2592,20 2 224,2 5-416,-6-3-96,8 3-32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6:58.0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3 144 4576,'0'0'114,"-1"-1"1,1 1-1,0-1 1,0 1-1,-1-1 1,1 0-1,0 1 1,0-1-1,0 1 1,0-1-1,0 1 1,0-1-1,0 0 1,0 1-1,0-1 1,0 1-1,0-1 1,0 0-1,0 1 1,0-1-1,1 1 1,-1-1-1,0 1 0,0-1 1,1 1-1,-1-1 1,0 1-1,1-1 1,-1 1-1,1-1 1,2-5 2496,2 11 82,-3-4-2588,-1 1-1,1-1 1,-1 0 0,1 0-1,-1 1 1,0-1 0,2 4-1,43 79 1160,3 35-384,-19-43-513,-15-39-7,30 58 1,-36-80-101,0 0-1,16 19 1,-18-26-23,0 0 1134,-6-8-1332,0 0 1,0 0 0,0 0-1,-1 0 1,1 0 0,0-1-1,0 1 1,0 0 0,-1 0 0,1 0-1,0-1 1,0 1 0,-1-1-1,1 1 1,0 0 0,1-2-1,1 0 40,-1 0-1,1-1 0,0 1 0,-1-1 0,1 0 0,-1 0 0,0 0 0,0 0 1,3-6-1,13-35 164,-14 34-156,95-322-138,-58 182 40,-38 142-215,4-19 546,-7 26-574,0-1 1,1 1-1,-1 0 1,0-1-1,0 1 0,0-1 1,0 1-1,0-1 1,0 1-1,-1 0 1,1-1-1,0 1 0,-1-2 1,-5 18-8727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8:53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0 381 2976,'6'1'4234,"34"0"-2719,-28-2-1271,0-1 1,-1 0-1,1-1 1,-1 0-1,1-1 0,-1 0 1,0-1-1,0 0 0,-1-1 1,0 0-1,10-8 0,-14 9-195,0 0-1,-1 0 0,0-1 1,0 1-1,-1-1 0,1 0 1,-1-1-1,0 1 0,-1-1 1,0 1-1,0-1 0,0 0 0,-1 0 1,0 0-1,0-1 0,-1 1 1,0 0-1,0-1 0,-1-7 1,0 3-28,-1 1 0,0 0 0,-1 0 1,0-1-1,-1 1 0,0 1 1,-8-17-1,9 20-43,-1 1 1,-1 1-1,1-1 0,-1 0 1,0 1-1,0 0 0,0 0 1,-1 0-1,1 0 0,-1 1 1,0 0-1,-1 0 0,1 0 1,-10-4-1,13 7-10,-1 0 1,1 0-1,-1 0 1,1 0-1,-1 1 0,1-1 1,-1 1-1,0 0 1,1 0-1,-1 0 0,0 0 1,1 0-1,-1 0 1,0 1-1,1 0 0,-1-1 1,1 1-1,-1 0 1,1 0-1,-1 0 0,1 0 1,0 1-1,0-1 1,-1 1-1,1-1 0,0 1 1,0 0-1,0 0 1,-2 3-1,-1 1 45,0 2 0,0-1 0,1 0 1,0 1-1,0 0 0,0 0 0,-2 12 0,-2 4 138,2 0 0,1 1-1,1-1 1,1 1 0,1 0-1,1 0 1,4 33 0,-2-48-55,1-1 0,1 1 0,-1-1 0,1 0 1,1 0-1,0 0 0,0 0 0,7 9 0,-8-13-1,1 0-1,-1-1 1,1 1-1,0-1 1,0 0-1,1 0 1,-1-1-1,1 1 0,-1-1 1,1 0-1,0 0 1,1 0-1,-1-1 1,10 3-1,-4-2 61,-1-2-1,1 1 1,0-1-1,-1-1 1,1 0-1,0 0 1,16-3-1,-11 0-38,0-1 1,1-1-1,-1 0 1,20-11-1,-13 5 19,0-2 0,-1-1 0,-1 0 0,0-2 0,-1 0 0,20-22 0,-21 15-48,-16 18-61,1 0-1,0 0 1,0 1 0,0 0-1,0 0 1,9-6-1,-13 10-26,1-1 0,-1 1 0,1-1-1,-1 1 1,1 0 0,-1 0 0,1-1-1,0 1 1,-1 0 0,1 0 0,0 0-1,-1-1 1,1 1 0,0 0 0,-1 0-1,1 0 1,-1 0 0,1 0 0,0 0-1,-1 1 1,1-1 0,0 0-1,-1 0 1,1 0 0,0 1 0,0 0 2,0-1 0,-1 1 0,1 0 0,0 0 0,-1-1 0,1 1 0,0 0 0,-1 0 0,0 0 0,1 0 1,-1 0-1,1 0 0,-1 0 0,0 1 0,1 4 10,0-1-1,0 1 1,-1 0 0,-1 10 0,-14 119 314,16-119-131,-1-16-183,0 0-1,0 0 1,1 0-1,-1 0 0,0 1 1,0-1-1,0 0 0,0 0 1,0 0-1,1 0 1,-1 0-1,0 0 0,0 0 1,0 1-1,0-1 0,1 0 1,-1 0-1,0 0 1,0 0-1,0 0 0,0 0 1,1 0-1,-1 0 0,0 0 1,0 0-1,0 0 1,1 0-1,-1 0 0,0 0 1,0 0-1,0 0 0,1 0 1,-1 0-1,0 0 1,0 0-1,0-1 0,1 1 1,2-2 111,1-1 0,-1 1 0,1-1 0,4-6 0,-5 6-121,13-15 41,18-26 0,-21 26-113,32-33-1,26-11-146,-69 61 202,-1-1-1,1 1 1,0 0 0,0 0 0,-1 0 0,1 0 0,0 0 0,0 1-1,0-1 1,0 0 0,0 1 0,0 0 0,3-1 0,-4 1 16,0 0 1,1 1-1,-1-1 1,0 0 0,0 1-1,1-1 1,-1 0-1,0 1 1,0 0-1,0-1 1,0 1 0,0 0-1,0-1 1,0 1-1,0 0 1,0 0 0,0 0-1,0 0 1,0 0-1,0 0 1,0 2-1,2 3-19,-1-1-1,0 1 0,0 0 0,-1 0 0,0 0 1,0 0-1,0 0 0,-1 11 0,1 3 76,0-11-50,5 26-27,-6-32 22,1-1-1,0 1 0,0-1 0,0 0 1,0 1-1,1-1 0,-1 0 1,1 0-1,-1 0 0,1 0 1,0 0-1,2 1 0,2 2 28,1-1-1,0 1 1,1-2-1,-1 1 1,1-1 0,-1 0-1,1-1 1,0 0-1,0 0 1,0 0-1,15 0 1,-3-1 39,0-2-1,0 0 1,32-5-1,-42 3-43,0 0-1,0 0 0,-1-1 0,1 0 0,-1 0 0,0-1 0,0 0 1,0-1-1,-1 0 0,0 0 0,0-1 0,-1 0 0,1-1 0,-2 1 0,11-15 1,-9 10-12,0 0 0,-1-1-1,0 0 1,-1 0 0,-1 0 0,0-1 0,-1 1 0,0-1 0,-1 0 0,2-22 0,-5 30 3,1-1-31,-1 1 1,0-1 0,-1-8-1,1 14 10,0 0-1,0 0 1,0 0 0,0 1-1,-1-1 1,1 0-1,0 0 1,0 0 0,-1 1-1,1-1 1,0 0-1,-1 1 1,1-1-1,-1 0 1,1 1 0,-1-1-1,1 0 1,-1 1-1,0-1 1,1 1 0,-1-1-1,0 1 1,1-1-1,-1 1 1,0-1-1,0 1 1,1 0 0,-1 0-1,0-1 1,0 1-1,0 0 1,1 0-1,-2 0 1,0 0 1,1 0-1,0 1 1,-1-1-1,1 0 0,0 1 1,-1-1-1,1 1 1,0 0-1,0-1 1,0 1-1,-1 0 1,1 0-1,0 0 1,0 0-1,0 0 1,0 0-1,0 0 1,-1 3-1,-1-1-2,-70 94-51,65-87 29,-3 7 20,1 0 1,0 0-1,1 1 0,1 0 1,-7 23-1,14-37 23,0 0 0,1 0-1,-1 0 1,1 0 0,0 0 0,0 0-1,0 0 1,0 0 0,1 0 0,-1 0-1,1 0 1,0 0 0,0 0 0,1-1-1,-1 1 1,1 0 0,0-1 0,0 1-1,0-1 1,0 1 0,1-1 0,-1 0-1,1 0 1,0 0 0,0 0 0,0-1 0,0 1-1,0-1 1,1 0 0,-1 0 0,1 0-1,0 0 1,-1-1 0,1 1 0,0-1-1,0 0 1,0 0 0,0 0 0,0-1-1,0 0 1,0 1 0,0-1 0,5-1-1,20-2 40,1-2-1,-1-1 0,0-2 0,0 0 0,53-25 0,-41 13-1,0-2 0,-2-2 0,45-35-1,-17-2-104,-30 27-48,-37 33 100,1 0 0,0 0 0,0 0-1,-1 0 1,1 1 0,0-1-1,0 0 1,0 1 0,0-1-1,0 0 1,0 1 0,0-1 0,0 1-1,0 0 1,0-1 0,1 1-1,0 0 1,-2 0-1,1 1 0,-1-1 0,0 1 0,0-1-1,1 1 1,-1-1 0,0 1 0,0-1 0,0 1 0,0-1 0,0 1 0,0-1-1,0 1 1,0-1 0,0 1 0,0-1 0,0 1 0,0-1 0,0 1-1,-1-1 1,1 1 0,0-1 0,-1 2 0,-16 38-173,8-20 202,0 0 0,2 1 0,-9 36 0,15-53-18,1-1 0,-1 1 0,1 0 0,0 0 0,0-1 0,1 1 0,-1 0 0,1 0 0,-1-1 0,1 1 0,1 0 0,-1-1 0,0 1 0,1-1 0,-1 0 0,1 1 0,0-1 0,0 0 0,1 0 0,-1 0 0,1 0 0,-1-1 0,1 1 0,0-1 0,0 1 0,0-1 0,0 0 0,0 0 0,1 0 0,-1-1 0,1 1 0,-1-1 0,1 0 0,-1 0 0,1 0 0,0 0 0,-1-1 0,1 1 0,4-1 0,0 0 62,0-1 1,0 0-1,0-1 1,0 1-1,0-2 1,12-4-1,44-24-61,-57 27-3,27-16-20,0-2-1,-2-1 0,-1-2 0,0-1 1,-2-1-1,25-32 0,-51 56 24,18-23 43,-20 24-44,-1 1 0,1 0-1,0 0 1,-1 0 0,1-1-1,-1 1 1,1 0 0,-1 0-1,0-1 1,1 1 0,-1-1-1,0 1 1,0 0 0,0-1-1,0 1 1,0 0 0,0-1-1,-1 1 1,1-2 0,0 3-6,0-1 1,-1 1 0,1 0 0,0 0 0,0 0-1,0-1 1,0 1 0,0 0 0,0 0 0,-1-1-1,1 1 1,0 0 0,0 0 0,0 0-1,0 0 1,-1-1 0,1 1 0,0 0 0,0 0-1,-1 0 1,1 0 0,0 0 0,0 0 0,-1 0-1,1 0 1,0 0 0,0-1 0,-1 1-1,1 0 1,0 0 0,0 0 0,-1 0 0,1 1-1,-4-1-12,1 1-1,-1-1 1,0 1-1,1 0 1,-1 0-1,1 1 1,0-1-1,-1 1 1,1 0-1,0 0 1,0 0-1,0 0 1,-3 4-1,-8 6-83,-17 20 0,28-28 95,-76 90 29,68-79-53,1 1 1,1 0-1,0 0 0,-11 29 0,19-40 25,-1-1-1,1 0 1,0 0-1,0 1 1,1-1-1,-1 1 1,1-1-1,0 1 1,0-1-1,2 8 1,-2-10 10,1-1 0,-1 1-1,1-1 1,-1 1 0,1-1 0,0 0 0,0 1 0,-1-1 0,1 0 0,0 0 0,0 0-1,0 1 1,1-1 0,-1 0 0,0 0 0,0-1 0,0 1 0,1 0 0,-1 0 0,0-1-1,1 1 1,-1 0 0,1-1 0,-1 0 0,1 1 0,-1-1 0,1 0 0,-1 0 0,1 1-1,-1-1 1,1-1 0,-1 1 0,4 0 0,0-1 34,1 0 1,-1-1-1,0 1 1,0-1-1,0 0 0,0 0 1,0 0-1,0-1 1,0 0-1,-1 0 0,1 0 1,4-5-1,6-6-23,24-30 0,-27 30-37,4-6 26,-1-1 1,0-1 0,-2 0-1,16-35 1,-25 49-13,11-21 3,-2-2-1,17-54 1,-28 75-142,-4 12-34,-5 14-26,-23 83 211,-34 188 1,29-29-358,34-248 343,-7 72 116,-26 114-1,31-184-47,-1-1-1,0 1 1,-8 14-1,10-22-18,0-1 0,0 0 0,0 1 0,0-1 0,0 0 0,-1 0 0,1 0 0,-1 0 0,0-1-1,0 1 1,0-1 0,0 0 0,-1 0 0,-3 2 0,5-3-33,0-1 0,0 0 0,0 1 0,0-1 0,0 0 0,0 0 0,0 0-1,0-1 1,0 1 0,0 0 0,0-1 0,0 1 0,0-1 0,0 0 0,0 1 0,0-1 0,1 0 0,-1 0 0,0 0 0,0-1 0,1 1-1,-1 0 1,1-1 0,-1 1 0,1-1 0,0 1 0,-3-4 0,0-1-6,0 0 1,0 0-1,1-1 0,0 1 0,0-1 1,0 0-1,-2-8 0,0-8-36,0 0 0,-1-24-1,4 0 46,5-73 0,-1 104-26,0 1-1,1 0 1,0 1-1,1-1 0,1 1 1,0-1-1,1 1 0,15-25 1,-17 34-4,-1 1 1,1-1 0,0 1 0,1 0-1,-1 0 1,0 0 0,8-4 0,38-18-121,-30 16 64,23-9 113,60-18 0,1 1 67,-84 27-182,0 0-1,35-22 1,-43 22 77,-1-1 1,0 0-1,0 0 0,-1-1 1,0 0-1,-1-1 0,0 0 1,-1 0-1,8-17 0,0-5 21,-1-1 0,13-50-1,-63 266-531,34-173 513,1-6-3,-6 45 84,6-43-56,0 1-1,0-1 0,0 0 0,1 1 1,0-1-1,-1 0 0,2 1 0,0 3 1,-1-7-14,-1 0 0,0-1 0,1 1 0,-1-1 0,0 1 0,1 0 0,-1-1 0,1 1 0,0-1 0,-1 1 0,1-1 0,-1 1 0,1-1 1,0 1-1,-1-1 0,1 0 0,0 1 0,-1-1 0,1 0 0,0 0 0,-1 0 0,1 1 0,0-1 0,0 0 0,-1 0 0,1 0 0,0 0 0,0 0 1,-1 0-1,1 0 0,0 0 0,0-1 0,-1 1 0,1 0 0,0 0 0,-1-1 0,2 0 0,2-1 15,0 0 1,0 0-1,-1 0 1,1 0-1,6-7 0,0-3 8,0 0-1,0-1 1,14-26-1,-5 8-31,14-17-9,22-37-73,-47 72 92,-5 6-19,1 1 1,0-1 0,1 0 0,0 1 0,0 0 0,0 0-1,0 1 1,10-9 0,-14 14-3,-1 0 0,0 0 0,0 0 0,1-1 0,-1 1 0,0 0 0,0 0 0,1 0 0,-1 0-1,0 0 1,0 0 0,1-1 0,-1 1 0,0 0 0,1 0 0,-1 0 0,0 0 0,0 0 0,1 0 0,-1 0 0,0 0 0,1 0 0,-1 1 0,0-1 0,0 0 0,1 0 0,-1 0 0,0 0 0,1 0 0,-1 0-1,0 1 1,0-1 0,1 0 0,-1 0 0,0 1 0,4 12-42,-4-7 34,0 1 1,-1-1-1,-1 11 1,-57 176-219,10-39 287,10-3-58,-21 75 117,50-193-29,-17 38 0,21-58-23,0-1 0,-1 0 0,0 0 0,-1-1 0,-16 18 0,22-27-38,0 0 0,0 1 0,-1-1 1,1 0-1,-1 0 0,0 0 0,0-1 0,1 1 1,-1-1-1,0 0 0,0 1 0,0-1 0,-1 0 1,1-1-1,0 1 0,0-1 0,-4 1 1,4-1-12,1-1 1,-1 1 0,0-1-1,1 0 1,-1 0 0,1 0 0,-1 0-1,1 0 1,0 0 0,-1-1 0,1 1-1,0-1 1,0 1 0,0-1-1,0 0 1,0 0 0,1 0 0,-1 0-1,0 0 1,1 0 0,0-1 0,-2-2-1,-3-8 16,0 1-1,1-1 1,0 0-1,1-1 1,1 1-1,0-1 1,1 0 0,0 0-1,1 0 1,1 0-1,2-26 1,1 18-37,1 1 1,0-1-1,2 1 1,0-1-1,2 2 0,18-38 1,-21 49-7,0 0 0,1 0 0,0 1 0,1 0 0,0 0 0,0 0-1,1 1 1,16-12 0,-12 11 18,0 1-1,1 1 1,-1 0-1,1 0 0,0 1 1,15-3-1,-4 3-20,-1 1-1,1 1 1,0 1-1,0 1 1,0 1-1,0 1 1,35 6-1,-50-5-246,1 0 0,-1 1-1,17 7 1,-3 1-358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8:56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1072 2304,'-2'3'135,"1"-1"0,0 0 0,0 1 0,0-1 0,0 1 0,1-1 0,-1 1 0,1 0 0,-1 4 0,1-6 2,0 1 0,1-1 0,-1 1 0,1-1 0,-1 0 0,1 1 0,0-1 0,-1 0 0,1 1 0,0-1 0,0 0 0,0 0 0,0 1 0,0-1 0,0 0 0,0 0 0,0 0 0,0-1 0,3 3 0,0-1 122,0 0 0,0 0-1,0 0 1,0-1-1,0 1 1,1-1 0,-1 0-1,0 0 1,1 0 0,-1-1-1,1 1 1,-1-1-1,1-1 1,6 0 0,0 0 86,-1-1 0,0-1 1,-1 0-1,1 0 1,13-7-1,-14 5-209,0 0 0,0-1 0,-1 0 0,1-1 0,-2 0 0,1 0 0,-1-1 0,12-16 0,2-6 100,19-37 0,-34 57-198,121-210 319,-6-3-90,-120 219-263,19-38 20,-2 0 1,-2-1-1,11-48 0,-20 60-221,-1-1-1,2-59 1,-8 88 168,0 0 1,0 0 0,0 0-1,0 0 1,-1 0-1,1 0 1,-1 0-1,1 0 1,-1 0-1,0 1 1,-1-1 0,1 0-1,0 0 1,-4-4-1,5 6 14,-1 1-1,1-1 1,-1 0-1,0 1 1,1-1-1,-1 1 1,0-1-1,1 1 1,-1 0-1,0-1 1,1 1-1,-1-1 1,0 1-1,0 0 1,0 0-1,1 0 1,-1-1-1,0 1 1,0 0-1,0 0 1,1 0-1,-1 0 1,0 0-1,0 0 1,0 1-1,0-1 1,1 0-1,-1 0 1,0 0-1,0 1 1,1-1-1,-1 0 1,0 1-1,0-1 1,0 2-1,-3 0-50,0 1 0,1 0 0,-1 1 0,1-1 0,-4 6 0,-9 13 1,1 1 0,1 1 0,1 0 0,-14 36 0,-32 109 625,53-148-497,-6 19 120,1 1-1,3 0 1,-5 48 0,11-57 92,2 0 0,0 0 0,2 0 1,11 52-1,-12-76-186,1-1 0,0 0 0,1 0 0,-1 0 0,1 0 0,1-1 0,-1 1-1,1-1 1,1 0 0,8 10 0,-9-12-6,0 0 0,0 0-1,1-1 1,-1 0 0,1 0-1,0 0 1,0 0 0,0-1-1,0 0 1,1 0 0,-1 0-1,0-1 1,1 1 0,10 0-1,-4-2 19,0 0 0,0-1-1,0 0 1,-1-1 0,1 0-1,0-1 1,-1-1-1,1 1 1,16-9 0,-11 3-59,1 0 0,-2-2 0,1 1 0,-2-2 0,16-14 0,-13 9-9,-2-2 0,0 1 0,-1-2 0,-1 0 0,-1-1 0,-1 0 1,-1-1-1,0 0 0,9-33 0,-19 52-44,0-1 0,0 1 1,0-1-1,-1 0 0,0 1 1,1-1-1,-1 0 0,0 1 1,-1-1-1,0-6 0,0 9-2,1 1 0,0-1 0,0 1-1,0-1 1,-1 0 0,1 1-1,0-1 1,-1 1 0,1-1 0,0 1-1,-1-1 1,1 1 0,-1-1-1,1 1 1,-1-1 0,1 1-1,-1 0 1,1-1 0,-1 1 0,0 0-1,1-1 1,-1 1 0,0 0-1,0 0 6,-1 0-1,1 0 1,0 0-1,-1 0 1,1 0-1,0 1 1,0-1-1,-1 0 1,1 1-1,0-1 1,0 1-1,0 0 1,0-1-1,-1 1 0,1 0 1,-1 1-1,-1 0 5,1 1 0,-1-1 1,1 1-1,0-1 0,0 1 0,0 0 0,0 0 0,0 0 0,1 0 0,-2 4 0,0-1-11,-3 8 23,1 1 0,0-1 1,1 1-1,1 0 0,0 1 0,1-1 1,1 0-1,0 1 0,1-1 1,4 31-1,-2-33 35,0 0 1,1 0-1,1 0 1,0 0-1,0-1 1,1 0-1,1 0 0,0 0 1,1 0-1,0-1 1,1 0-1,17 19 1,-22-28 2,0 1 0,0 0 0,0-1 0,0 0 1,0 0-1,1 0 0,-1 0 0,1-1 0,-1 1 0,1-1 1,0 0-1,4 1 0,-5-2-9,-1 1 1,1-1-1,0 0 1,0 0-1,0-1 1,-1 1-1,1-1 1,0 1-1,0-1 1,-1 0-1,1 0 1,-1 0-1,1 0 0,-1 0 1,1-1-1,-1 1 1,4-3-1,-1-2 25,1 1 0,-1-1 0,0 0 0,0 0-1,7-13 1,17-38 48,-23 46-100,110-232-101,-109 225 60,-6 16-63,-4 11-29,2-6 99,-6 26 16,0-1-1,-5 56 1,7 61 183,5-138-149,0 0 1,0 0 0,1 1-1,0-1 1,0 0 0,1 0-1,0 0 1,0 0 0,1-1-1,3 8 1,-6-13-9,1 0-1,-1 0 1,1 0 0,-1 0-1,1 0 1,0 0 0,-1 0-1,1-1 1,0 1-1,0 0 1,-1 0 0,1-1-1,0 1 1,0 0 0,0-1-1,0 1 1,0-1 0,0 0-1,0 1 1,0-1 0,0 0-1,0 1 1,0-1-1,0 0 1,0 0 0,1 0-1,-1 0 1,0 0 0,0 0-1,0 0 1,0 0 0,1-1-1,2 0 41,0-1 0,0 0 0,0 1-1,-1-1 1,1-1 0,6-4 0,-2 0-3,0 0-1,-1-1 1,0 0 0,0 0 0,6-9 0,25-47 44,-23 36-117,97-149-174,-111 174 165,2-1-21,-1-1 0,1 1 1,0 0-1,0 0 1,6-5-1,-9 8 42,1 1 1,0-1-1,-1 1 0,1-1 0,0 1 0,0-1 1,0 1-1,-1 0 0,1-1 0,0 1 1,0 0-1,0 0 0,-1 0 0,1 0 1,0 0-1,0 0 0,0 0 0,0 0 0,0 0 1,-1 0-1,1 0 0,0 0 0,0 0 1,0 1-1,0-1 0,-1 0 0,1 1 1,0-1-1,0 1 0,-1-1 0,1 1 0,0-1 1,-1 1-1,1-1 0,-1 1 0,1-1 1,0 1-1,-1 0 0,1 1 0,19 23-40,-6-7 2,1-1 0,17 16 0,-28-28 70,1-1 0,0-1-1,0 1 1,0-1-1,0 1 1,0-2 0,1 1-1,0 0 1,-1-1-1,1 0 1,0-1-1,9 2 1,-11-3-22,-1 0 1,1-1-1,-1 1 1,1-1-1,-1 0 0,1 0 1,-1 0-1,0 0 1,0-1-1,1 1 1,-1-1-1,0 0 0,0 0 1,0 0-1,-1 0 1,1-1-1,0 1 0,-1-1 1,4-5-1,2-2 43,-1 1-1,0-2 0,-1 1 1,9-21-1,-13 27-33,0-1-1,-1 0 1,0 0 0,0 0-1,0 0 1,0 0 0,-1 0-1,0 0 1,0 0 0,0 0-1,-1 0 1,1 0 0,-1 0-1,-1 0 1,-1-7 0,3 11-16,-1 1 1,1-1-1,0 1 0,-1-1 1,1 0-1,0 1 1,-1-1-1,1 1 0,-1-1 1,1 1-1,-1-1 1,1 1-1,-1-1 1,1 1-1,-1 0 0,0-1 1,1 1-1,-1 0 1,0-1-1,1 1 1,-1 0-1,1 0 0,-1 0 1,-1-1-1,1 1-5,-1 0 0,0 1-1,1-1 1,-1 0 0,0 0-1,1 1 1,-1-1 0,0 1-1,-2 1 1,-1 0-30,0 1 1,0 0-1,1 0 1,-1 1-1,-4 4 0,4-2-16,0 0 1,0 1-1,0-1 0,1 1 0,0 0 0,1 0 0,-4 12 1,3-8 69,0 0 1,1 1 0,1 0 0,-2 15 0,3-10 12,1 0 0,1 0 0,4 29 0,-3-39-22,-1 0 0,1 0 1,0 0-1,0 0 0,1 0 0,0-1 0,0 1 1,1-1-1,0 1 0,0-1 0,6 6 0,-8-10 16,0 0 0,0-1-1,0 1 1,0-1-1,0 1 1,0-1-1,1 0 1,-1 0 0,0 0-1,1 0 1,-1 0-1,1-1 1,-1 1 0,1-1-1,0 0 1,-1 1-1,1-1 1,-1 0 0,1 0-1,-1-1 1,1 1-1,0-1 1,-1 1-1,5-3 1,3-1 7,0 0 0,0-1 1,0 0-1,12-10 0,-18 12-20,30-22 64,50-49 1,-4 3-48,-49 47-15,-2 3 19,-2-2 1,43-44-1,-49 41-26,-1 0-1,-2-1 0,0-1 1,-2-1-1,-1 0 1,13-39-1,-7 5 9,-2-1 0,10-69 0,-27 123-12,7-45 5,-9 51-14,1-1 0,-1 0 0,0 0 0,-1 1 0,1-1 0,-1 0 0,0 0 1,-3-7-1,4 12 1,0-1 1,0 1-1,0 0 1,0-1-1,0 1 1,0 0-1,-1 0 1,1-1-1,0 1 1,0 0-1,0 0 1,0-1-1,-1 1 1,1 0-1,0 0 1,0-1-1,0 1 1,-1 0-1,1 0 1,0 0-1,-1-1 1,1 1-1,0 0 1,0 0-1,-1 0 1,1 0-1,0 0 1,-1 0-1,1 0 1,0 0-1,-1 0 1,1 0-1,0 0 1,0 0-1,-1 0 1,1 0 0,0 0-1,-1 0 1,1 0-1,0 0 1,-1 0-1,1 0 1,0 0-1,0 1 1,-1-1-1,1 0 1,0 0-1,-1 0 1,1 0-1,0 1 1,0-1-1,-1 0 1,-11 16-104,2 2 49,1 0 0,0 1 0,-6 20 0,-15 60-85,28-91 147,-10 32 3,3 0-1,1 0 1,1 1-1,3 0 1,2 83-1,6-70 116,2-1 1,25 96-1,-29-141-99,0 1 0,1-1 0,0 0 0,0-1 0,1 1 0,0-1 0,6 9 0,-9-15-4,0-1 1,-1 1 0,1 0 0,0 0 0,0 0-1,0-1 1,0 1 0,0 0 0,0-1-1,0 1 1,0-1 0,0 1 0,0-1-1,0 1 1,0-1 0,0 0 0,0 1 0,1-1-1,-1 0 1,0 0 0,0 0 0,0 0-1,0 0 1,0 0 0,1 0 0,-1-1 0,0 1-1,0 0 1,0-1 0,0 1 0,0-1-1,0 1 1,0-1 0,0 1 0,0-1-1,0 0 1,1 0 0,4-4 20,-1 0-1,0-1 1,0 1-1,7-12 1,-8 12-15,46-71 180,-33 47-217,2 1 0,0 1 1,2 1-1,32-32 0,-50 56 8,46-39-223,-44 37 224,-1 1-1,1 0 0,0 0 0,0 1 0,0 0 0,0-1 0,0 2 1,11-4-1,-15 5 1,0 0 0,-1 0 0,1-1 0,0 1 1,0 0-1,0 0 0,0 0 0,0 0 0,0 0 0,0 0 1,0 1-1,0-1 0,0 0 0,0 0 0,0 1 0,0-1 1,0 1-1,0-1 0,0 0 0,0 1 0,0 0 0,-1-1 1,1 1-1,0-1 0,0 1 0,-1 0 0,1 0 1,0-1-1,-1 1 0,1 0 0,-1 0 0,1 0 0,-1 0 1,0 0-1,1 0 0,-1 0 0,0 0 0,1 0 0,-1 0 1,0 0-1,0 0 0,0 1 0,0 4-18,0 0 0,-1 1 1,0-1-1,0 0 0,-3 9 0,2-11 12,-20 77 170,-40 96-1,59-169-122,-2 1 0,1 0 0,-1-1 1,0 0-1,-9 10 0,13-16-17,-1-1-1,0 1 1,1-1-1,-1 1 1,0-1 0,0 0-1,0 0 1,0 0 0,0 0-1,0 0 1,0 0-1,-3 1 1,3-2-4,1 0 1,-1 0-1,1 0 0,-1 0 0,0 0 1,1 0-1,-1-1 0,1 1 0,-1-1 1,1 1-1,-1-1 0,1 1 0,-1-1 1,1 0-1,0 0 0,-1 1 0,1-1 1,0 0-1,-2-2 0,-5-5 55,0-1-1,1 1 0,0-1 1,-7-13-1,-21-43-271,29 51 16,7 11-13,2 7 70,0-1 131,-1-1 0,1 0 0,0 1 0,-1-1 0,1 0 0,0-1 0,0 1 1,6 2-1,-2-1 37,13 7-11,0-2 1,1 0 0,-1-2 0,1 0 0,1-1-1,28 3 1,-11-5 21,0-2 0,65-5 0,-89 2-321,0 0 0,-1-1 0,1-1 0,-1 0 0,23-10 0,-32 12-1779,-11 7-2186,-7 7 1171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8:58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43 1568,'-1'-2'179,"1"2"-159,0 0 0,0 0 0,0 0 0,1 0 0,-1 0 0,0 0 0,0 0 0,0 0-1,0 0 1,0 0 0,1 0 0,-1-1 0,0 1 0,0 0 0,0 0 0,0 0 0,0 0-1,0 0 1,0 0 0,1 0 0,-1 0 0,0 0 0,0 0 0,0 0 0,0-1 0,0 1-1,0 0 1,0 0 0,0 0 0,0 0 0,0 0 0,1 0 0,-1-1 0,0 1 0,0 0-1,0 0 1,0 0 0,0 0 0,0 0 0,0 0 0,0-1 0,0 1 0,0 0 0,0 0 0,0 0-1,0 0 1,0 0 0,-1-1 0,1 1 0,0 0 0,0 0 0,0 0 0,0 0 0,0 0-1,0 0 1,0 0 0,0-1 0,0 1 0,0 0 0,0 0 0,-1 0 0,1 0 0,0 0-1,0 0 1,0 0 0,0 0 0,0 0 0,-1 0 0,1-13 4406,0 12-4154,0 0 0,0 0-1,0 0 1,0 0 0,0 0-1,0 0 1,0 1-1,0-1 1,1 0 0,-1 0-1,0 0 1,1 0 0,-1 0-1,0 0 1,1 0 0,-1 1-1,1-1 1,-1 0-1,1 0 1,0 1 0,-1-1-1,1 0 1,1 0 0,-1 0-191,0 1 1,0 0-1,0 0 0,0 0 1,0 0-1,0 1 1,0-1-1,1 0 1,-1 0-1,0 1 1,0-1-1,0 0 1,0 1-1,0-1 1,0 1-1,-1 0 1,1-1-1,0 1 1,0 0-1,0-1 0,0 1 1,-1 0-1,2 1 1,5 5 102,1 1 0,-1-1 0,0 2 0,-1-1 0,0 1 0,-1 0 0,1 0 0,3 11 0,-6-13-39,-1-1 0,0 1 1,0 0-1,-1-1 0,0 1 1,0 0-1,-1 0 0,0 0 1,0-1-1,0 1 0,-1 0 1,0 0-1,-3 11 0,2-13-70,-2 10 145,-2 1 1,-12 26-1,17-39-183,-1 0-1,1 0 0,-1-1 0,0 1 1,0 0-1,0-1 0,0 1 1,0-1-1,-1 0 0,1 0 1,0 0-1,-1 0 0,0 0 1,0-1-1,1 1 0,-1-1 1,0 1-1,0-1 0,0 0 1,-6 1-1,6-2-30,1 0-1,-1 0 1,0-1 0,0 1 0,0-1-1,1 1 1,-1-1 0,0 0-1,0 0 1,1 0 0,-1-1 0,-3-1-1,-25-21-1862,24 18 941,-16-14-2123,-12-9-6839,29 25 6876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9:02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31 1728,'3'-6'7193,"-3"6"-7017,-6-4 4200,-1 2-5817,6 2 1463,1 0 0,-1-1 0,0 1 0,1 0 0,-1-1 0,1 1 0,-1 0 0,1-1 0,-1 1 0,1 0 0,-1-1 0,1 1-1,-1-1 1,1 1 0,0-1 0,-1 0 0,1 0 0,-1 0 0,1 1 0,-1-1 0,1 1 0,-1-1 0,0 0 0,1 1-1,-1-1 1,1 1 0,-1-1 0,0 1 0,0-1 0,1 1 0,-1 0-1,0-1 1,0 1 0,1 0 0,-3-1 0,-5 0 17,-1 1 1,1 0 0,-1 0-1,1 0 1,-1 1-1,1 1 1,0-1-1,-1 1 1,-12 5-1,3 0 85,0 1 0,0 1 0,-19 12 0,30-16-10,0 0 1,1 1 0,-1 0 0,1 0 0,-10 12-1,13-15-57,1 0 0,0 0-1,0 0 1,0 1-1,0-1 1,1 1 0,-1-1-1,1 1 1,0 0 0,0-1-1,0 1 1,0 0-1,1 0 1,0 0 0,0 6-1,1-4-4,0 1 0,1-1 0,0 0 1,0 0-1,1 0 0,0 0 0,0 0 0,0-1 0,1 1 0,-1-1 0,1 0 0,1 0 0,7 7 0,6 4 141,1-2 0,29 18 0,-8-6 152,34 35-63,-48-38 12,-20-18-273,4 4 118,1 0 0,-1 1 0,8 12 0,-16-21-100,0 1 0,-1 0 1,1 0-1,-1 1 0,0-1 1,1 0-1,-1 0 0,0 1 1,0-1-1,-1 1 0,1-1 1,0 0-1,-1 1 0,0-1 1,1 1-1,-1 0 0,0-1 0,0 1 1,-1-1-1,1 1 0,0-1 1,-1 1-1,-1 4 0,1-5-20,0 0 0,0-1 0,-1 1 0,1 0 0,0-1 0,-1 1 0,1-1 0,-1 1-1,0-1 1,1 1 0,-1-1 0,0 0 0,0 0 0,0 0 0,0 0 0,0-1 0,0 1 0,0 0-1,-3 0 1,-4 0 51,0 0-1,1 0 1,-15-2-1,7 1-175,-105 0 51,70 0-3160,58 0 1600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9:03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206 162 6304,'0'0'22,"-2"-6"1090,0 1 1,0 1-1,-1-1 0,-6-8 0,8 11-1019,0 1 0,0 0 0,-1 0 0,1 0 0,0 0 0,-1 0 0,1 0 0,-1 0 0,1 1-1,-1-1 1,0 0 0,1 1 0,-1-1 0,0 1 0,1 0 0,-1-1 0,0 1 0,-3 0 0,-1 1 22,0-1 1,0 1-1,1 0 0,-1 1 1,0 0-1,0 0 0,-7 3 1,-34 21 822,42-23-845,1-1 0,-1 2-1,1-1 1,0 1 0,0-1 0,0 1-1,0 0 1,1 0 0,-1 1 0,-3 6-1,6-9-48,0 0-1,0 0 1,1 0-1,-1 0 1,0 0-1,1 0 1,0 0-1,-1 0 1,1 0-1,0 0 1,0 0-1,0 0 1,0 0-1,0 0 1,1 0-1,-1 1 1,1-1-1,-1 0 1,1 0-1,0-1 1,0 1-1,0 0 1,0 0-1,0 0 1,0 0-1,0-1 1,1 1-1,-1-1 1,3 3-1,1 1 49,2-1-1,-1 1 0,0-1 0,1 0 0,0 0 0,0-1 0,0 0 1,0 0-1,1-1 0,13 3 0,5-1 312,47 3-1,-62-6-312,0-1-1,0-1 0,0 0 1,18-4-1,-24 4-54,-1 0-1,1-1 1,0 1-1,-1-1 1,0-1 0,1 1-1,-1 0 1,0-1-1,0 0 1,0 0-1,-1 0 1,7-8-1,-6 7-22,-1-1-1,1 0 1,-1 0-1,-1 0 1,1 0-1,-1-1 1,0 1-1,0-1 1,0 1-1,-1-1 1,0 0-1,0 1 0,-1-1 1,1 0-1,-1 0 1,0 0-1,-1 0 1,1 1-1,-3-7 1,2 4-31,-1 0 0,0 0 0,0 0 0,-1 0 0,0 1 0,0-1 0,-1 1 0,0 0 0,0 0 0,-1 0 0,0 1 0,0-1 0,0 1 0,-1 0 0,-12-9 0,11 10-39,0 1 0,0 0-1,0 1 1,0 0 0,-1 0 0,1 0 0,-1 1 0,0 0 0,0 0 0,-9 0 0,12 2-147,0 0 0,0 0-1,0 0 1,-1 1 0,2 0 0,-1 0 0,0 0 0,0 0 0,0 1 0,0 0 0,1 0 0,-1 0 0,1 1 0,0-1-1,-1 1 1,1 0 0,-6 7 0,7-8-248,0 1 1,0 0-1,0 0 0,1 1 1,-1-1-1,1 0 0,0 1 0,0 0 1,0-1-1,0 1 0,1 0 0,0 0 1,0 0-1,0 0 0,0 0 1,0 0-1,0 7 0,8 10-1872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9:08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1131 1312,'1'0'30,"-1"0"1,0 0 0,0 0-1,0 0 1,0 0-1,1 0 1,-1 0-1,0 1 1,0-1-1,0 0 1,0 0-1,0 0 1,0 0-1,1 0 1,-1 0-1,0 1 1,0-1-1,0 0 1,0 0-1,0 0 1,0 0-1,0 0 1,0 1-1,0-1 1,0 0 0,0 0-1,0 0 1,0 0-1,0 1 1,0-1-1,0 0 1,0 0-1,0 0 1,0 0-1,0 1 1,0-1-1,0 0 1,0 0-1,0 0 1,0 0-1,0 1 1,0-1-1,0 0 1,0 0-1,0 0 1,0 0 0,-1 0-1,1 1 1,0-1-1,0 0 1,0 0-1,0 0 1,0 0-1,-1 0 1,1 0-1,0 0 1,0 0-1,0 0 1,0 1-1,0-1 1,-1 0-1,1 0 1,0 0-1,0 0 1,-8 7 3868,8-7-3827,-1 0-1,1 0 1,0 1 0,0-1-1,0 0 1,0 0 0,-1 1-1,1-1 1,0 0-1,0 0 1,0 1 0,0-1-1,0 0 1,0 1 0,0-1-1,0 0 1,-1 0 0,1 1-1,0-1 1,0 0 0,0 1-1,1-1 1,-1 1-1,0-1-11,0 0-1,1 1 0,-1-1 1,1 0-1,-1 1 0,1-1 1,-1 0-1,1 0 0,-1 0 0,1 1 1,-1-1-1,1 0 0,-1 0 1,1 0-1,-1 0 0,1 0 1,-1 0-1,1 0 0,0 0 0,0 0 1,3 0 129,0-1 1,0 1 0,0-1 0,0 0-1,0 0 1,0-1 0,0 1-1,-1-1 1,1 0 0,0 0 0,-1 0-1,0 0 1,6-5 0,3-4 64,0 0 0,12-16 0,0 0-67,11-8 90,-3-1 1,32-45-1,-11 4 133,31-41 76,-77 111-454,101-142 470,-94 129-424,-2-2 0,-1 0 0,-1 0 0,0-1 0,8-32 1,-18 53-69,1-1 0,-1 1 0,1-1 0,-1 0 0,0 0 1,0 1-1,0-1 0,0 0 0,-1 1 0,0-4 0,1 6-15,0 0 0,0-1 0,0 1-1,0 0 1,0 0 0,0-1 0,0 1-1,0 0 1,-1 0 0,1-1 0,0 1-1,0 0 1,0 0 0,-1-1 0,1 1-1,0 0 1,0 0 0,0 0 0,-1-1-1,1 1 1,0 0 0,0 0 0,-1 0-1,1 0 1,0 0 0,-1 0 0,1 0-1,0-1 1,0 1 0,-1 0 0,1 0-1,0 0 1,-1 0 0,1 0-1,0 0 1,-1 1 0,1-1 0,-12 5-195,6 1 133,1 0 0,0 1 1,0-1-1,0 1 0,1 0 1,-6 14-1,4-11 0,-8 19 71,1 1 0,2-1 0,1 2 1,1 0-1,-6 41 0,-9 158 73,24-225-63,-2 28 129,2 39-1,1-63-77,-1-1 0,2 1 1,-1-1-1,1 0 1,0 1-1,1-1 0,0 0 1,0 0-1,1-1 1,5 9-1,-7-14 1,-1 1 0,1-1 0,0 0 0,0 0 0,0 0 0,1 0 0,-1-1 0,0 1 0,1 0 0,-1-1 0,1 0 0,0 0 1,-1 1-1,1-2 0,0 1 0,0 0 0,-1 0 0,1-1 0,0 0 0,6 1 0,-5-2 5,1 1 0,-1-1 0,0 0 0,0 0 0,0 0 0,1 0 1,-1-1-1,0 1 0,-1-1 0,1 0 0,0-1 0,0 1 0,-1-1 0,4-3 0,2-2-28,-1-2 0,0 1-1,0-1 1,-1 0-1,8-16 1,25-58-112,50-151 250,-3 18-160,-85 210-31,47-109-118,41-151 0,-87 254 142,0 0 1,0-16-1,-2 21 18,0 1-3,-1 6-33,1 1 1,-1-1-1,0 0 0,0 1 1,0-1-1,0 0 1,0 1-1,0-1 1,0 0-1,0 0 0,0 1 1,0-1-1,0 0 1,0 1-1,0-1 1,0 0-1,-1 1 0,1-1 1,0 0-1,0 1 1,-1-1-1,1 1 1,-1-1-1,1 1 0,0-1 1,-1 0-1,1 1 1,-1-1-1,0 1 1,1 0 0,0 0-1,0-1 1,0 1 0,-1 0 0,1 0 0,0 0-1,0 0 1,0 0 0,-1 0 0,1 0 0,0 0-1,0 0 1,-1 0 0,1 0 0,0 0 0,0 0-1,0 0 1,-1 0 0,1 0 0,0 0 0,0 0-1,0 1 1,-1-1 0,1 0 0,0 0 0,0 0 0,0 0-1,0 0 1,-1 0 0,1 0 0,0 1 0,0-1-1,0 0 1,-4 4-25,1 1 0,0-1-1,0 1 1,0-1 0,-4 10 0,3-5 10,-13 28-27,-18 54 0,-5 44 247,40-135-202,-47 179 171,-22 185 0,31-171 271,33-162 204,5-31-637,0 0 1,0 0 0,0 0 0,0 0-1,1-1 1,-1 1 0,0 0 0,0 0-1,0 0 1,0 0 0,0 0 0,1 0-1,-1 0 1,0 0 0,0 0 0,0 0-1,0 0 1,0 0 0,1 0 0,-1 0-1,0 0 1,0 0 0,0 0 0,0 0-1,1 0 1,-1 0 0,0 0 0,0 0-1,0 0 1,0 0 0,1 0 0,-1 0-1,0 0 1,0 0 0,0 0 0,0 0-1,0 1 1,1-1 0,-1 0 0,0 0-1,0 0 1,0 0 0,0 0 0,0 0-1,0 1 1,0-1 0,0 0 0,0 0-1,1 0 1,-1 0 0,0 1 0,0-1-1,0 0 1,0 0 0,0 0 0,0 0-1,0 0 1,0 1 0,0-1 0,0 0-1,0 0 1,0 0 0,0 0 0,0 1-1,-1-1 1,9-10 184,0-6-138,-1-1 0,-1 0 0,0 0 1,4-27-1,1-2-1,-8 37-73,7-27-113,1 0 0,21-43 0,-28 69 124,2-4-113,-4 13-11,-1 9-64,-1 26 72,8 186 171,-8-217-55,0 0 0,1 0 0,0 0 0,-1 0 0,1 0 0,0 0-1,1 0 1,-1 0 0,1 0 0,-1 0 0,1-1 0,0 1 0,3 3 0,-3-4 25,0-1 1,-1 1 0,1-1 0,0 0 0,0 1 0,0-1 0,0 0-1,1-1 1,-1 1 0,0 0 0,0 0 0,0-1 0,1 0 0,-1 1-1,0-1 1,1 0 0,-1 0 0,0 0 0,3-1 0,9-1 20,-1-1 0,0 0 0,1-2 0,-2 1 0,1-1 0,0-1 0,15-10 0,-9 4 16,-1 0 1,0-2-1,27-26 0,-29 23-28,-1-1-1,-1-1 1,0 0 0,-1-1-1,19-40 1,-27 48-15,0 1 0,-1-1-1,5-21 1,-8 29-19,0-1 0,-1 0 0,1 1 0,-1-1-1,0 0 1,0 1 0,-1-1 0,1 0 0,-1 1-1,0-1 1,0 1 0,-1-1 0,-2-5 0,3 8-2,0 0 1,-1 0-1,1 0 1,0 0 0,-1 0-1,0 1 1,1-1-1,-1 0 1,0 1 0,0 0-1,0-1 1,0 1-1,0 0 1,0 0 0,0 0-1,0 0 1,-1 1-1,1-1 1,0 1 0,-1-1-1,1 1 1,0 0-1,0-1 1,-1 1 0,1 1-1,-1-1 1,-1 0-1,-1 1-10,0 0-1,0 0 1,0 1-1,0-1 1,0 1-1,1 0 1,-1 1-1,1-1 1,-1 1-1,1-1 1,-6 6-1,3-1-10,1 0-1,0 1 0,1-1 0,-1 1 1,1 0-1,1 0 0,-1 1 0,2 0 0,-1-1 1,1 1-1,-3 14 0,3-10 24,1 1 0,0-1 0,1 0-1,1 1 1,0-1 0,1 1 0,3 20 0,-2-27 8,0 1-1,0 0 1,1 0 0,0-1 0,1 1 0,0-1 0,0 0 0,0 0 0,1 0 0,10 10 0,-11-12 19,0-2 0,0 1 1,0 0-1,1-1 1,-1 0-1,1 0 1,0 0-1,0-1 0,0 0 1,0 0-1,0 0 1,1 0-1,-1-1 1,1 0-1,-1 0 1,9 0-1,-5-1 14,0-1 0,0 0 0,0 0 0,0-1 1,-1 0-1,1-1 0,-1 0 0,1 0 0,-1-1 0,0 0 0,9-6 0,-2 0-64,-1-1-1,0-1 0,0 0 1,17-23-1,-14 18 172,-13 13-104,0 0 0,0 1 0,-1-2 0,1 1 0,-1 0 0,3-7 0,10-12 138,-12 19-157,-1-1 1,1 1-1,-1-1 1,0 0-1,-1 1 1,1-1-1,-1 0 1,3-10-1,-4 8-14,1 0 0,-1 0 0,1 1 0,0-1 0,1 1 0,0 0 0,6-12 0,-8 13-97,-1 4 64,0 2 23,0 0-63,1 5 26,3 1 65,0 1 0,0-1 0,-1 1-1,0 0 1,2 15 0,6 47-124,-6-31 52,-1-11 46,5 27 16,-8-50-36,1 1 1,-1-1 0,1 0-1,1-1 1,-1 1 0,1 0-1,0-1 1,3 6-1,-4-9 37,-1 1-1,0-1 0,1 1 1,0-1-1,-1 0 1,1 0-1,0 0 0,-1 0 1,1 0-1,0 0 0,0 0 1,0-1-1,0 1 1,0 0-1,0-1 0,3 1 1,-1-1 28,0 0 1,0-1-1,0 1 1,1-1 0,-1 1-1,0-1 1,6-3-1,3-1 40,-1-1-1,0 0 0,19-14 0,-11 5-40,-1-2 0,-1 0 0,0-1 0,-1 0 0,24-36 0,-15 14-10,38-81-1,-59 111-46,0 0 1,4-17-1,-8 23 28,0 1-1,-1-1 0,1 1 1,-1-1-1,0 1 1,1-1-1,-2 1 0,1-1 1,0 0-1,-1 1 0,-1-5 1,2 7-21,-1-1 0,0 1-1,1 0 1,-1 0 0,0-1 0,0 1 0,0 0 0,0 0 0,-1 0 0,1 0 0,0 0 0,0 0 0,0 0 0,-1 0 0,1 1 0,-1-1 0,1 0 0,0 1 0,-1-1 0,1 1-1,-1 0 1,1-1 0,-1 1 0,-2 0 0,1-1-18,0 1 0,0 0 0,-1 1 0,1-1 1,0 0-1,0 1 0,0 0 0,-1-1 0,1 1 0,0 1 0,-3 0 0,2 0 41,0 1 0,0 0 0,0-1 0,0 1 0,1 1 0,-1-1-1,1 0 1,0 1 0,0 0 0,0-1 0,0 1 0,0 1 0,1-1 0,-2 5 0,2-4 7,0 1 0,1 0 0,-1 0-1,1 0 1,1 0 0,-1 0 0,1 0 0,0 0 0,0 0 0,2 6 0,0 1 45,1 0 1,1 0 0,0 0 0,1-1 0,0 0 0,1 0 0,1 0 0,0-1 0,14 18 0,-7-11 85,1-2 0,26 23 0,-32-31-115,0-1 1,1-1 0,0 0-1,0 0 1,0-1 0,19 7-1,-27-11-56,0 0-1,1-1 0,-1 1 1,0-1-1,0 0 1,0 1-1,1-1 0,-1 0 1,0 0-1,0-1 0,0 1 1,1 0-1,-1-1 1,0 1-1,0-1 0,0 0 1,0 0-1,0 0 1,0 0-1,0 0 0,3-2 1,-2 0-399,0 0 1,0 0 0,-1 0-1,1 0 1,-1 0-1,0-1 1,0 1 0,0-1-1,0 0 1,1-6-1,7-10-1405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9:09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43 4576,'-13'-11'2048,"18"11"-1760,0-4 1728,8 4-1152,19-5 1280,3 2-1248,25-5 608,1 8-864,16-4-288,-4 4-224,8-5-32,-4 5-64,16-3-288,1 6 128,14-3-4192,-13 9 2400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9:10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10 541 3392,'-9'11'5498,"36"-6"-2266,-21-5-3006,-1 0 0,1-1 0,0 0 0,-1 0 0,1 0 0,-1-1 0,0 1 0,0-1 0,1-1 0,-1 1 0,5-5 0,-2 2-16,0-1 1,-1 0 0,0 0 0,-1-1 0,1 0 0,5-8-1,5-11 103,-1-1 0,-1 0 0,12-31 0,-25 55-291,9-23 167,62-129 678,-43 87-263,-27 58-535,0 1 0,0 0 0,-1-1 1,-1 0-1,2-14 0,-6 9-111,0 9-40,3 6 78,0-1 1,0 1-1,0 0 0,-1 0 0,1 0 0,0 0 0,0 0 0,0 0 0,0 0 0,0 0 0,0 0 1,0 0-1,0 0 0,-1 0 0,1 0 0,0 0 0,0 0 0,0 0 0,0 0 0,0 0 0,0 0 1,0 0-1,0 0 0,-1 0 0,1 0 0,0 0 0,0 1 0,0-1 0,0 0 0,0 0 1,0 0-1,0 0 0,0 0 0,0 0 0,0 0 0,0 0 0,0 0 0,-1 0 0,1 0 0,0 1 1,0-1-1,0 0 0,0 0 0,0 0 0,0 0 0,0 0 0,0 0 0,0 1 0,-6 13-68,0 1-1,1 0 1,0 0 0,-4 30-1,-2 65 206,10-97-128,-1 21-6,3 43 0,-1-65 79,2-1-1,-1 1 1,2-1 0,0 0-1,0 1 1,1-1-1,8 17 1,-10-24-23,1 0 0,-1 0 0,1 0 1,0-1-1,0 1 0,1-1 0,-1 1 0,1-1 0,0 0 0,0-1 1,0 1-1,0 0 0,0-1 0,1 0 0,-1 0 0,1-1 0,-1 1 1,1-1-1,0 0 0,-1 0 0,1 0 0,0-1 0,0 0 0,0 0 1,-1 0-1,9-1 0,2-2 32,-1 0 0,0 0 1,0-1-1,0-1 0,0-1 0,-1 0 0,20-12 1,-18 9-47,-2-1 0,1-1 0,-1 0 0,0-1 0,-1 0 0,15-22 0,57-91 53,-60 86-49,24-50-188,-38 67-119,-10 25 216,0-1 0,-1 0 1,1 1-1,0-1 0,0 0 0,0 1 0,1 1 1,-1 11 27,-17 144 52,14-139-3,-2-1 0,0 0 0,-1 0 0,-1 0 0,0-1 0,-12 19 0,17-33 0,-1 0 1,0 0 0,0 0-1,0-1 1,0 1 0,0-1-1,-1 0 1,0 0 0,0 0-1,0 0 1,0 0 0,0-1-1,0 0 1,-9 3-1,10-4-15,1 0-1,-1-1 0,0 0 0,1 1 0,-1-1 0,0 0 0,1 0 0,-1-1 0,0 1 0,1 0 0,-1-1 0,0 0 0,1 1 0,-1-1 0,1 0 0,-1-1 0,1 1 0,0 0 0,-1-1 0,1 1 0,0-1 0,0 1 0,0-1 0,0 0 1,0 0-1,1 0 0,-4-4 0,3 3-18,0 0 0,0 0 1,0 0-1,1 0 1,-1 0-1,1-1 0,0 1 1,0 0-1,0-1 1,0 1-1,0-1 0,1 1 1,-1-1-1,1 1 1,0-1-1,0 0 0,1 1 1,-1-1-1,1 1 1,-1-1-1,1 1 0,0-1 1,1 1-1,-1 0 1,0-1-1,1 1 0,0 0 1,0 0-1,0 0 1,0 0-1,0 1 0,1-1 1,-1 0-1,1 1 1,0 0-1,-1-1 0,1 1 1,0 0-1,0 1 1,5-3-1,0 1-5,0 0-1,0 0 1,0 0-1,0 2 1,0-1-1,0 1 1,1 0-1,-1 0 1,1 1-1,-1 0 1,0 1 0,1 0-1,-1 0 1,0 1-1,10 3 1,11 4-34,0 3-1,48 25 1,-45-21-187,-27-13 108,-2-2-214,1 1 0,-1 0 0,0 0-1,1 0 1,-1 0 0,4 4-1,-7-6 151,0 1-1,1 0 0,-1-1 1,1 1-1,-1 0 0,0-1 1,1 1-1,-1 0 0,0 0 0,1-1 1,-1 1-1,0 0 0,0 0 1,0-1-1,0 1 0,0 0 1,0 0-1,0-1 0,0 1 1,0 0-1,0 0 0,-1 0 1,1-1-1,0 1 0,0 0 1,-1-1-1,1 1 0,0 0 0,-1 0 1,1-1-1,-1 1 0,1-1 1,-1 1-1,1 0 0,-1-1 1,-1 1-1,-7 10-1995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9:11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12 7712,'-27'-11'3520,"22"11"-2848,15 5-672,-1-2 0,4 5 0,10 4-224,4 5 128,4 6-3200,1 2 1792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9:13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401 59 2496,'0'-1'68,"0"1"0,0-1 0,0 1 1,0-1-1,0 1 0,0-1 0,1 1 0,-1-1 0,0 0 0,0 1 1,0-1-1,1 1 0,-1 0 0,0-1 0,1 1 0,-1-1 1,0 1-1,1-1 0,-1 1 0,1 0 0,-1-1 0,1 1 1,-1 0-1,0-1 0,2 1 0,3-4 1016,-3 0 1148,-2 3-2168,-1 1-1,1-1 1,0 1-1,-1-1 1,1 1-1,-1-1 1,1 1-1,-1-1 1,1 1-1,-1 0 1,1-1-1,-1 1 1,1 0-1,-1 0 1,1-1-1,-1 1 1,0 0-1,1 0 1,-1 0-1,1 0 1,-2-1-1,-11 1 148,1-1-1,-1 2 1,0-1 0,1 2-1,-13 2 1,4 0-66,1 1 0,1 1 0,-1 1 0,1 0-1,0 2 1,1 0 0,0 1 0,0 1 0,1 1 0,0 0 0,-15 15 0,24-19-102,0 1 1,1 0-1,-1 0 1,2 1-1,-1 0 1,1 0-1,-6 16 0,9-20-25,0 1 0,1 0 0,0-1 0,1 1 0,-1 0-1,1 0 1,1 0 0,-1 0 0,1 0 0,0 0-1,1 0 1,-1 0 0,4 11 0,-3-15 20,0-1 1,0 0-1,0 1 1,0-1-1,0 0 1,0 0-1,1 1 1,-1-1-1,1 0 0,-1 0 1,1-1-1,0 1 1,0 0-1,0 0 1,0-1-1,0 1 1,0-1-1,1 0 1,-1 0-1,0 0 0,1 0 1,-1 0-1,0 0 1,1-1-1,-1 1 1,1-1-1,0 1 1,-1-1-1,1 0 1,-1 0-1,1 0 0,4-1 1,3-1 68,0 0-1,-1-1 1,1 0 0,-1 0-1,0-1 1,0 0 0,12-7 0,-5 1 1,-1-1 1,-1-1 0,1 0 0,-2-1 0,21-25-1,-15 15 61,-2-1-1,28-51 0,-37 58-204,0 0 0,6-19 0,-13 32 32,1 0-1,-1 0 0,0 1 0,-1-1 1,1 0-1,-1 0 0,1 0 1,-1 0-1,-1 0 0,1 1 1,0-1-1,-1 0 0,0 0 1,0 0-1,0 1 0,0-1 1,-2-3-1,3 6 1,0 1 0,0 0 0,0 0 0,-1-1 0,1 1-1,0 0 1,0 0 0,0 0 0,0-1 0,0 1 0,-1 0 0,1 0 0,0 0 0,0-1 0,0 1 0,-1 0 0,1 0 0,0 0 0,0 0-1,-1 0 1,1 0 0,0 0 0,0-1 0,-1 1 0,1 0 0,0 0 0,0 0 0,-1 0 0,1 0 0,0 0 0,0 0 0,-1 0 0,1 0-1,0 0 1,0 1 0,-1-1 0,1 0 0,0 0 0,0 0 0,-1 0 0,1 0 0,0 0 0,0 0 0,-1 1 0,1-1 0,0 0 0,0 0-1,0 0 1,0 1 0,-1-1 0,1 0 0,0 0 0,0 0 0,0 1 0,0-1 0,0 0 0,0 0 0,-1 1 0,1-1 0,0 0 0,0 0 0,0 1-1,-6 18-47,6-12 52,0 1 1,0-1 0,0 0 0,1 0 0,0 0 0,0 0 0,1 0 0,0 0 0,0 0 0,0-1 0,1 1 0,6 9 0,-6-9 48,1 0 1,1-1 0,0 1-1,-1-1 1,2 0 0,-1 0-1,1-1 1,0 0 0,0 0-1,0 0 1,10 5 0,-10-8 3,0 1 0,1-1 0,-1-1 0,0 1 0,1-1 0,-1 0 0,1 0 0,-1-1 0,1 0 0,-1 0 0,11-2 0,9-3-258,41-12 1,-9 1-2711,1 7 771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6:58.8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10 5056,'4'-9'5030,"-3"15"-663,-2 10-3852,-1-1 1,-4 20-1,3-20-141,1 1-1,-1 18 0,6-18 630,3-23-270,1-1-1,13-12 0,-14 15-731,1-1-1,0 1 1,0 0-1,1 0 1,0 1 0,15-6-1,-19 8-17,1 0 0,0 1 0,0 0 0,0 0 0,1 0-1,-1 0 1,0 1 0,0 0 0,0 0 0,0 0 0,1 1 0,9 2 0,-13-2 42,0-1 0,1 1 0,-1 0 1,0 0-1,1 0 0,-1 1 0,0-1 1,0 0-1,0 1 0,0 0 0,0-1 1,-1 1-1,1 0 0,0 0 0,-1 0 1,1 0-1,-1 0 0,0 0 0,0 0 1,1 1-1,-2-1 0,1 0 0,0 1 1,0-1-1,-1 1 0,1-1 0,-1 1 1,0-1-1,0 1 0,0-1 0,0 1 1,0-1-1,0 1 0,-1-1 0,1 0 1,-1 1-1,-1 2 0,0 1 118,1-1 0,-2 0 0,1 1 0,-1-1 0,0 0 0,0 0 0,0-1 0,0 1 0,-1-1 0,0 0 0,0 1 0,0-2 1,0 1-1,-1 0 0,-7 4 0,8-7-82,0 1 1,1-1 0,-1 0-1,0 0 1,0 0 0,0-1 0,0 1-1,0-1 1,1 0 0,-1 0 0,0 0-1,0-1 1,0 1 0,0-1-1,0 0 1,0 0 0,1 0 0,-1-1-1,0 0 1,1 1 0,-1-1-1,1 0 1,-3-3 0,-1 0-405,0 0-1,0 0 1,-10-13-1,10 10-1987,1 0 0,-8-14 1,8 13-534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9:18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13 613 2144,'-9'0'1132,"6"0"-565,5 0 790,-2-5 461,8-88 1275,-5 72-2916,1-1 32,0 1 0,2 0 0,0 0 0,1 1 0,2-1 0,0 2 0,0-1 0,2 1 0,19-25 0,4 0 282,2 2-1,62-57 1,-81 82-446,-4 5 13,0-1 0,25-16 0,-36 27-48,0 1-1,-1 0 1,1 0 0,0 1 0,0-1-1,0 0 1,0 0 0,-1 1-1,1-1 1,0 1 0,0 0 0,0 0-1,3 0 1,-4 0-10,1 0 0,-1 1 0,0-1 0,0 0-1,0 1 1,0 0 0,0-1 0,0 1 0,0 0 0,0-1 0,0 1 0,0 0 0,0 0-1,-1 0 1,1 0 0,0 0 0,-1 0 0,1 0 0,0 0 0,-1 0 0,1 0 0,-1 0-1,0 0 1,1 2 0,1 3 50,0 1 0,-1 0 0,0-1 0,-1 1 0,1 0 0,-1 0 0,-1 10 0,-10 50 25,7-50-198,-27 161 598,26-135-336,8-35 259,2-9-169,6-11 66,-11 11-263,27-36 293,81-100-90,-11 22-304,-94 111 43,21-25 12,-24 28 13,1 0 0,0 0 0,0 0 0,0 0-1,0 0 1,1 0 0,-1 0 0,0 1 0,0-1 0,0 0 0,1 1 0,-1-1 0,0 1 0,1-1 0,-1 1-1,0 0 1,1-1 0,-1 1 0,0 0 0,1 0 0,1 0 0,-3 1-5,1-1 0,0 0 0,-1 1-1,1-1 1,-1 1 0,1-1 0,-1 0 0,1 1 0,-1 0 0,1-1 0,-1 1 0,1-1 0,-1 1 0,0-1-1,1 1 1,-1 0 0,0-1 0,0 1 0,1 0 0,-1-1 0,0 2 0,3 19-101,-3-14 103,1 20 27,-1 0 0,-2 0 0,0 0 0,-9 32 1,-1 23 68,8-47 227,5-29-42,2-9-166,1-9-29,0-1-24,1 0-1,0 0 1,1 0 0,0 1 0,10-15-1,0 3-12,2 1 0,1 1 0,1 1 0,36-31-1,-22 20-90,-18 17-29,1 0 0,29-20-1,-45 34 76,-1 1 0,1-1 0,-1 1 0,1-1 0,-1 1 0,1-1 0,0 1 0,-1 0 0,1-1-1,0 1 1,-1 0 0,1 0 0,0 0 0,-1-1 0,1 1 0,0 0 0,-1 0 0,1 0 0,0 0-1,-1 0 1,1 0 0,0 0 0,0 1 0,-1-1 0,1 0 0,0 0 0,-1 0 0,1 1 0,0-1-1,-1 0 1,1 1 0,-1-1 0,1 0 0,0 1 0,-1-1 0,1 1 0,-1-1 0,1 1 0,-1-1-1,0 1 1,1 0 0,-1-1 0,1 1 0,-1-1 0,0 1 0,0 0 0,1-1 0,-1 1-1,0 0 1,0 1 0,2 5-51,-1-1 0,-1 1 0,1 0-1,-1 9 1,0-9 104,4 125-42,-2-110 16,2 1-1,0-1 1,14 40 0,-18-60-7,1 0 1,0 0 0,0 0 0,0 0-1,0-1 1,0 1 0,0 0-1,1-1 1,-1 1 0,0 0-1,1-1 1,-1 0 0,1 1-1,0-1 1,2 2 0,-2-3 0,-1 1-1,1-1 1,-1 1 0,1-1 0,-1 0 0,1 1 0,-1-1 0,1 0-1,0 0 1,-1 0 0,1-1 0,-1 1 0,1 0 0,-1 0 0,1-1-1,-1 1 1,1-1 0,-1 1 0,1-1 0,-1 0 0,1 0 0,0-1-1,8-5 97,-1-1-1,0 0 0,0-1 0,8-10 0,4-4 2,34-41-169,-24 26 27,-16 19 80,20-34 0,-31 46-89,-9 13-88,-6 14-29,6-3 128,1 0-1,0 0 0,2 0 0,-2 34 1,4-43 29,1-1 0,-1 0 0,1 0 1,1 0-1,-1 1 0,1-1 0,0 0 0,1-1 1,0 1-1,0 0 0,0-1 0,1 1 1,-1-1-1,9 9 0,-11-14 2,-1-1 0,1 1 1,-1-1-1,1 1 0,0-1 0,-1 1 0,1-1 0,0 0 1,0 1-1,-1-1 0,1 0 0,0 1 0,0-1 0,-1 0 0,1 0 1,0 0-1,0 0 0,0 0 0,-1 0 0,1 0 0,0 0 1,0 0-1,0 0 0,-1 0 0,1-1 0,0 1 0,0 0 1,-1 0-1,1-1 0,0 1 0,0-1 0,0 0 0,3-1 50,0-1 0,-1 0 0,1 0 0,3-5 0,-5 6-43,18-19 78,14-15 83,64-54 0,-62 63-237,1 2 0,1 2 0,48-23 0,-83 45 48,-1 0 0,1 0 0,0 0 0,0 1 0,-1-1 0,1 0 0,0 1 0,0 0 0,0 0 0,0 0 0,0 0 0,-1 0 0,1 1 0,0-1 0,4 2 0,-5-1 10,-1-1 0,1 1 0,-1 0 1,0 0-1,1 0 0,-1 0 1,1 0-1,-1 0 0,0 0 1,0 0-1,0 0 0,0 1 1,0-1-1,0 0 0,0 1 1,0-1-1,0 1 0,-1-1 1,1 1-1,-1-1 0,1 1 0,-1 0 1,1-1-1,-1 1 0,0 0 1,0-1-1,0 3 0,-1 11 23,0-1 0,-2 0 0,0 0 0,-4 14 0,-2 3-19,-1 3-77,7-25 164,0 0 1,1 0 0,0 0 0,-2 17-1,5-26-60,0-1 0,0 1-1,0-1 1,0 1 0,-1 0-1,1-1 1,0 0 0,0 1-1,0-1 1,-1 0 0,1 1-1,0-1 1,-1 0 0,1 0-1,1-1 1,14-17 24,5-7-55,1 1 0,1 1-1,47-37 1,-45 40-175,-24 19 173,1 0 0,0 0 0,0 0 0,1 1 1,-1-1-1,0 1 0,1-1 0,-1 1 0,0 0 1,1 0-1,-1 0 0,1 0 0,3 0 0,-5 2-7,0-1 1,-1 1-1,1 0 0,0 0 0,-1-1 0,1 1 0,0 0 0,-1 0 0,1 0 0,-1 0 0,0 0 0,1-1 0,-1 1 0,0 0 1,1 0-1,-1 0 0,0 1 0,1 3-33,2 5 36,0 1 0,-1 0-1,0 0 1,-1 0 0,0 0-1,-1 0 1,-1 18-1,0 21 130,4 21-159,-3-69 46,0 1 0,1-1-1,-1 0 1,0 0 0,1 0-1,-1 0 1,1 0-1,0 0 1,-1 0 0,1 0-1,0 0 1,2 3 0,3 6 116,-6-11-118,0 0 0,0 0 0,1 1 0,-1-1 0,0 0 0,0 1 0,0-1 0,1 0 0,-1 0-1,0 1 1,1-1 0,-1 0 0,0 0 0,0 0 0,1 0 0,-1 1 0,0-1 0,1 0 0,-1 0 0,0 0-1,1 0 1,-1 0 0,0 0 0,1 0 0,-1 0 0,1 0 0,-1 0 0,0 0 0,1 0 0,-1 0 0,0 0-1,1 0 1,-1 0 0,0 0 0,1-1 0,15-9 155,10-19-103,12-23 52,25-31-81,-41 59-89,1 1 0,1 1 0,35-23 0,-84 97 199,22-45-148,0-1-1,1 1 1,0-1 0,0 1 0,0 0 0,1 0 0,0 0 0,1 0 0,0 0 0,0 0-1,0 0 1,1 0 0,0 0 0,2 9 0,-2-10 18,1-1 0,0 1 0,0-1 0,0 0-1,0 0 1,1 0 0,0 0 0,0 0 0,0-1 0,1 1 0,-1-1 0,1 0-1,0 0 1,1 0 0,-1-1 0,0 1 0,1-1 0,7 4 0,-8-6 9,0 1 0,0-1 0,0 0 0,0-1 0,0 1 0,0-1 0,0 0 0,0 0 0,0 0 1,0 0-1,0 0 0,0-1 0,0 0 0,0 0 0,0 0 0,0-1 0,-1 1 0,1-1 0,0 0 0,5-4 0,7-4 79,-1-2-1,0 0 0,16-16 0,-11 9-39,128-128-94,-137 138 93,-9 8-66,-1 0 0,1 0 0,-1 0 0,1 0 0,-1 0 0,0-1 0,1 1 0,-1 0 0,0-1 0,2-2 0,-3 4-70,8 18-80,-6-15 157,0 1-1,-1 0 0,0 1 0,1-1 0,-1 0 0,-1 0 1,1 0-1,0 9 0,-3 39 1,1-39-45,0-4 18,-1 21 125,-7 42 0,10-62 42,-1-10-133,0 0 1,0 0 0,0 0-1,0 1 1,0-1-1,0 0 1,0 0 0,0 0-1,1 0 1,-1 0-1,0 0 1,0 0 0,0 1-1,0-1 1,0 0-1,1 0 1,-1 0 0,0 0-1,0 0 1,0 0 0,0 0-1,0 0 1,1 0-1,-1 0 1,0 0 0,0 0-1,0 0 1,0 0-1,1 0 1,-1 0 0,0 0-1,0 0 1,0 0-1,0 0 1,1 0 0,-1 0-1,0 0 1,0 0-1,0 0 1,0-1 0,0 1-1,1 0 1,-1 0-1,0 0 1,0 0 0,0 0-1,0 0 1,0 0-1,0-1 1,0 1 0,1 0-1,-1 0 1,0 0-1,0 0 1,0-1 0,4-5 43,1-1 0,-1 0 1,-1 0-1,1 0 1,4-15-1,6-13-18,-4 18-40,0 1 0,1 0 0,1 1 0,20-19 0,-31 32 1,0 1 2,0 0 0,1-1-1,-1 1 1,0 0 0,1 0 0,-1 0-1,0 0 1,1 0 0,0 0 0,-1 0-1,1 0 1,-1 0 0,1 1 0,0-1 0,0 1-1,-1-1 1,1 1 0,0 0 0,0 0-1,-1 0 1,1 0 0,0 0 0,0 0 0,0 0-1,-1 1 1,3-1 0,-2 1-9,-1 0 1,1 0 0,0 1-1,-1-1 1,1 0-1,-1 1 1,1-1-1,-1 1 1,0-1 0,1 1-1,-1-1 1,0 1-1,0 0 1,0 0-1,-1-1 1,1 1 0,0 0-1,-1 0 1,1 0-1,-1 0 1,1 0 0,-1 0-1,0 4 1,2 117 17,-3-69 204,1-54-204,0 0 1,0 0 0,0 0 0,0 0 0,0 1-1,0-1 1,0 0 0,0 0 0,0 0 0,0 0-1,0 0 1,0 0 0,0 0 0,1 1 0,-1-1-1,0 0 1,0 0 0,0 0 0,0 0 0,0 0-1,0 0 1,0 0 0,1 0 0,-1 0 0,0 0-1,0 0 1,0 0 0,0 0 0,0 0 0,0 0-1,1 0 1,-1 0 0,0 0 0,0 0 0,0 0-1,0 0 1,0 0 0,0 0 0,1 0 0,-1 0-1,0 0 1,0 0 0,0 0 0,0 0 0,0 0-1,1 0 1,4-3 36,3-3 41,0-1 0,-1 0 0,11-14 0,12-12 38,7 0-216,1 1 0,59-37 0,-61 51 156,-32 17-74,-1 0 0,0 0 0,1 0 0,-1 0 0,1 0 1,-1 1-1,1 0 0,-1-1 0,4 2 0,-6-1 12,1 1-1,-1-1 1,0 1-1,0-1 1,0 1-1,0 0 1,0-1 0,0 1-1,0 0 1,0 0-1,-1 0 1,1 0 0,0 0-1,0 0 1,-1 0-1,1 0 1,-1 0-1,1 0 1,-1 0 0,1 1-1,-1-1 1,0 0-1,1 0 1,-1 0-1,0 1 1,0 0 0,1 4-19,-1 0-1,0-1 1,0 1 0,-1 8 0,-1-1 40,-2 16 13,-1 39 0,5-60-29,0 1 1,1-1-1,0 1 1,0-1-1,1 0 0,0 0 1,0 1-1,1-1 1,5 9-1,-5-10 17,6 7 120,-9-14-129,1 0-1,-1 0 1,1 1-1,-1-1 1,1 0-1,-1 0 1,1 0-1,-1 1 1,1-1-1,-1 0 1,1 0-1,-1 0 1,1 0-1,-1 0 0,1 0 1,-1 0-1,1 0 1,-1 0-1,1-1 1,-1 1-1,1 0 1,-1 0-1,1 0 1,-1 0-1,1-1 1,-1 1-1,1 0 1,-1-1-1,1 1 1,5-6 33,1 0-1,-2 0 1,1 0 0,-1 0 0,0-1 0,8-13 0,-6 9-26,17-29 8,10-16-11,13-19-105,-31 48 51,-15 91-567,-1-62 618,0 18 39,0-1 1,2 1-1,4 23 1,-3-26-104,1-1 60,6 20-1,-8-32 22,-1-1 0,1 1 0,-1-1 0,1 1 1,0-1-1,0 0 0,1 1 0,-1-1 1,1 0-1,5 5 0,-7-8-19,1 1 1,-1 0-1,0 0 1,0-1-1,1 1 1,-1-1-1,0 1 1,1-1-1,-1 0 1,1 0-1,-1 1 0,1-1 1,-1 0-1,0 0 1,1 0-1,-1 0 1,1-1-1,-1 1 1,1 0-1,-1-1 1,0 1-1,1-1 0,-1 1 1,0-1-1,1 1 1,-1-1-1,0 0 1,0 0-1,0 0 1,2-1-1,4-4 37,-1 0 0,0-1 0,10-13 0,-8 10-12,51-66 123,35-41-126,-49 68-168,-39 44-79,-6 11 240,-1 5 5,1 6-158,3 71-60,-1-76 214,0-1-1,0 0 0,1 1 0,0-1 0,9 18 0,-9-22-6,1-1-1,-1 0 1,1 1 0,0-2 0,1 1-1,9 10 1,-12-15 0,-1 0 0,0 0 1,1 0-1,-1 1 0,1-2 0,-1 1 0,1 0 0,0 0 0,-1 0 1,1-1-1,0 1 0,-1-1 0,1 1 0,0-1 0,0 0 0,0 0 1,-1 0-1,1 0 0,0 0 0,0 0 0,0 0 0,-1-1 0,1 1 0,0-1 1,0 1-1,-1-1 0,1 1 0,0-1 0,-1 0 0,1 0 0,-1 0 1,3-2-1,3-4-6,0 1 1,0-1-1,-1-1 1,7-10-1,1-1-10,28-43 2,-33 46-1,1 1 1,0 1 0,1 0 0,22-23-1,-32 36-17,0 1-1,0-1 1,-1 0-1,1 1 1,0-1-1,0 1 0,0-1 1,-1 1-1,1 0 1,0-1-1,0 1 1,0 0-1,2-1 1,-3 1 12,1 0 1,0 1 0,-1-1 0,1 0 0,-1 0 0,1 1 0,-1-1 0,1 0 0,-1 1 0,1-1 0,-1 0 0,1 1 0,-1-1 0,1 1 0,-1-1 0,0 1 0,1-1 0,-1 1 0,0-1 0,1 1 0,-1-1 0,0 1 0,0 0 0,1-1 0,-1 1 0,0 1 0,3 13-13,0 0-1,-1 1 1,-1-1-1,0 1 1,-3 22-1,2-3-99,-1-18 109,1-11 73,-1 0-1,1 0 0,1 0 1,-1 0-1,1 0 1,3 12-1,-4-18-64,0 0 1,0 0-1,0 0 1,0 0-1,0 0 0,0 0 1,0 0-1,0 1 1,0-1-1,0 0 0,0 0 1,1 0-1,-1 0 1,0 0-1,0 0 1,0 0-1,0 0 0,0 0 1,0 0-1,0 0 1,1 0-1,-1 0 0,0 0 1,0 0-1,0 1 1,0-1-1,0 0 0,0 0 1,1 0-1,-1 0 1,0-1-1,0 1 0,0 0 1,0 0-1,0 0 1,0 0-1,1 0 0,-1 0 1,0 0-1,0 0 1,0 0-1,0 0 1,0 0-1,0 0 0,0 0 1,0 0-1,1 0 1,-1-1-1,0 1 0,0 0 1,0 0-1,0 0 1,0 0-1,0 0 0,0 0 1,0 0-1,0-1 1,0 1-1,0 0 0,0 0 1,0 0-1,4-9 61,45-79 190,-43 78-308,1 0 0,1 1 0,0 0 0,0 0 0,1 0 0,14-11 0,-16 16 48,-2-1 0,1 1-1,0 1 1,0-1-1,0 1 1,7-3-1,-12 6 5,1-1 1,-1 1-1,1-1 0,-1 1 0,1 0 0,-1 0 0,1 0 0,-1 0 0,1 0 0,-1 0 0,1 0 1,-1 0-1,1 1 0,-1-1 0,0 0 0,1 1 0,-1-1 0,1 1 0,-1 0 0,0-1 0,1 1 1,-1 0-1,0 0 0,0 0 0,0 0 0,0 0 0,0 0 0,0 0 0,1 2 0,1 0-6,-1 1 0,1 0 0,-1 0 0,0 1 0,0-1 1,-1 0-1,1 1 0,-1-1 0,0 1 0,1 7 0,-2 3 32,-1 30 0,1-32 18,-1 0 0,1-1 0,3 19 0,-3-31-37,0 1 0,0 0 0,0-1 0,0 1 0,0 0 0,0 0 0,1-1 0,-1 1 0,0-1 0,0 1 0,1 0 0,-1-1-1,0 1 1,1 0 0,-1-1 0,1 1 0,-1-1 0,1 1 0,-1-1 0,1 1 0,-1-1 0,1 0 0,-1 1 0,1-1 0,0 0 0,-1 1 0,1-1 0,1 1-1,-1-1 11,0-1-1,0 1 0,1 0 1,-1 0-1,0-1 0,0 1 1,0 0-1,0-1 0,1 0 1,-1 1-1,0-1 0,0 0 1,0 1-1,1-2 0,5-4 47,0-1-1,-1 0 1,6-8 0,-12 15-63,52-61-70,64-58-1,-72 75 151,-37 37 11,-4 3-94,1 0-1,0 1 1,0-1 0,0 1 0,8-5 0,-11 7 0,0 1 0,0-1 0,0 1 0,0 0 0,0-1 0,0 1 0,0 0 0,0 0 0,0 0 0,0 0 0,0 0 0,0 0 0,0 0 0,0 0 0,0 0 0,0 0-1,0 0 1,0 1 0,0-1 0,0 0 0,0 1 0,0-1 0,0 1 0,0-1 0,0 1 0,0 0 0,0-1 0,0 1 0,-1 0 0,1-1 0,0 1 0,0 0 0,-1 0 0,1 1 0,7 9-20,-1 1-1,0-1 0,-1 2 0,7 16 1,13 54 481,-15-46-249,-1 3-2812,-7-12-5054,-3-20 4807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9:18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80 5728,'-58'-17'2592,"37"9"-2240,11 0 608,10-4-864,5 4-96,3-7 192,10 3-96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9:19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29 5152,'-68'-29'2336,"45"33"-2048,9 1-288,11 3-64,-12-1 320,12 6-160,3-6 64,3 6-96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9:26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1004 1984,'-1'2'266,"0"0"-1,0 0 1,1 1 0,-1-1 0,1 0-1,-1 1 1,1-1 0,0 0-1,0 1 1,0-1 0,0 0 0,1 4-1,0 4 1833,3-14-530,2 0-1212,0 0-1,0-1 1,0 0 0,-1-1 0,0 1 0,5-8 0,28-45 646,-32 48-881,96-153 1442,-67 113-1072,50-57 1,-57 76-380,47-49 101,-75 79-203,1 1-1,-1-1 1,0 1 0,1 0 0,-1-1-1,1 1 1,-1 0 0,1-1-1,-1 1 1,1 0 0,-1-1 0,1 1-1,-1 0 1,1 0 0,-1 0 0,1 0-1,-1 0 1,1-1 0,-1 1 0,1 0-1,-1 0 1,1 0 0,0 0-1,-1 1 1,1-1 0,-1 0 0,1 0-1,0 1-11,0-1 0,0 1-1,-1 0 1,1-1-1,0 1 1,-1 0-1,1 0 1,-1-1-1,1 1 1,-1 0 0,1 0-1,-1 0 1,0 0-1,1 1 1,0 3-21,1 0 1,-2 1-1,1-1 0,0 8 1,-2 15 82,-8 38 1,1 3-49,3-15 329,5-55-332,0 1-1,0 0 1,0 0-1,0 0 1,0 0-1,0 0 1,0 0-1,0 0 0,0 0 1,0 0-1,0 0 1,0 0-1,0 0 1,0 0-1,0 0 1,0 0-1,0 0 1,0 0-1,0 0 1,0 0-1,0 0 1,0 0-1,0 0 1,0 0-1,1 0 1,-1 0-1,0 0 1,0 0-1,0 0 0,0 0 1,0 0-1,0 0 1,0 0-1,0 0 1,0 0-1,0 0 1,0 0-1,0 0 1,0 0-1,0 0 1,0 0-1,0 0 1,0 0-1,0 0 1,0 0-1,0 0 1,0 0-1,0 0 1,0 0-1,0 0 0,0 0 1,1 0-1,-1 1 1,0-1-1,0 0 1,0 0-1,0 0 1,0 0-1,0 0 1,0 0-1,2-5 110,3-10 30,1 0 0,0 1 0,10-18 0,-7 17-167,0 0 0,2 1 1,0-1-1,0 2 0,18-16 1,-7 8 124,67-57-320,-79 70 190,-1 2-1,1-1 1,1 2-1,-1-1 1,1 1-1,0 1 0,20-6 1,-29 9 18,-1 1 1,1 0 0,-1-1-1,0 1 1,1 0 0,-1 0-1,1 0 1,-1 0 0,1 0-1,-1 0 1,1 1 0,-1-1-1,0 0 1,1 1 0,-1-1-1,1 1 1,-1 0-1,0-1 1,0 1 0,1 0-1,-1 0 1,0-1 0,0 1-1,0 0 1,0 0 0,0 1-1,0-1 1,0 0 0,0 0-1,0 0 1,-1 1 0,1-1-1,1 3 1,-1-1 9,0 1 0,-1-1 0,1 1 0,-1-1 1,1 1-1,-1 0 0,0-1 0,0 1 0,-1 0 0,1-1 1,-1 1-1,-1 4 0,-37 89 107,25-64 87,-11 35-1,19-50-190,4-15-18,1 0 0,-1 0 0,1 1 1,0-1-1,0 0 0,0 1 1,1-1-1,-1 0 0,1 1 0,0-1 1,0 1-1,0-1 0,1 0 1,-1 1-1,2 4 0,-1-6 12,-1-1-1,1 0 1,0 0-1,0 0 1,0-1-1,0 1 1,0 0-1,0 0 1,0 0-1,0-1 1,0 1 0,0-1-1,1 1 1,-1-1-1,2 1 1,22 5 46,-20-5 4,32 7-62,-36-7 75,0-1-39,0 1 0,0 0 1,-1 0-1,1-1 0,0 1 0,-1 0 0,1 0 0,-1 0 1,1 0-1,-1 0 0,1 0 0,-1 1 0,5 5-219,1-2 202,0 0 0,1-1-1,0 0 1,0 0-1,0-1 1,1 1 0,-1-2-1,1 1 1,-1-1-1,1 0 1,0-1 0,0 1-1,0-2 1,0 1-1,0-1 1,0 0-1,0-1 1,0 0 0,0 0-1,0-1 1,-1 0-1,1 0 1,-1-1 0,1 0-1,11-6 1,-3-3 71,-1 0-1,-1-1 1,0 0 0,17-21-1,9-9 158,40-52-92,-78 92-120,0-1 1,0 1-1,0-1 0,0 0 0,0 0 1,-1 0-1,0 0 0,0 0 0,0 0 1,0-1-1,0 1 0,-1 0 1,0 0-1,0 0 0,0-1 0,-2-7 1,2 9-34,-1 0 1,0 0 0,0 1-1,0-1 1,0 0 0,0 1 0,0-1-1,-1 0 1,1 1 0,-1 0 0,0-1-1,0 1 1,0 0 0,0 0-1,0 0 1,0 0 0,0 0 0,-1 0-1,1 1 1,-1-1 0,1 1 0,-1 0-1,0 0 1,1 0 0,-4-1-1,3 2-7,0 0-1,0 0 1,1 0-1,-1 1 0,0-1 1,1 1-1,-1-1 0,0 1 1,1 0-1,-1 0 1,1 0-1,-1 1 0,1-1 1,-1 1-1,1-1 0,0 1 1,-3 2-1,-2 2 9,0 1 0,0-1 1,-8 13-1,8-10-50,1 1-1,0 0 1,1 0 0,0 0 0,1 1 0,0-1 0,1 1 0,0 0-1,-3 21 1,5-15 61,0 0-1,1-1 0,0 1 1,2 0-1,0 0 0,4 17 0,-4-24-5,1 0-1,0-1 0,1 0 1,0 1-1,0-1 0,1 0 0,0-1 1,0 1-1,12 13 0,-12-17 28,0-1 1,0 1-1,0-1 0,0 0 0,1-1 0,0 1 0,-1-1 0,1 0 1,1 0-1,-1-1 0,0 0 0,0 0 0,1 0 0,-1-1 0,1 0 1,7 0-1,6-1 62,1 0-1,0-2 1,0 0 0,0-1 0,37-12-1,-28 5-8,0-1 0,0-2-1,33-19 1,-41 17-22,0-1 0,-2-1 0,1-1 0,-2 0-1,-1-2 1,18-23 0,-30 36-21,-1 0-1,-1 0 1,1 0 0,-1 0-1,-1-1 1,1 0-1,-1 0 1,3-12 0,-5 17-30,-1 0 1,1 0-1,-1 0 1,0 0-1,1 0 1,-1 0 0,-1 0-1,1 0 1,0 0-1,-1 0 1,0 0-1,1 0 1,-1 0 0,0 0-1,-1 0 1,1 1-1,0-1 1,-1 0-1,0 1 1,1-1 0,-1 1-1,0-1 1,0 1-1,-1 0 1,-2-2-1,3 2-16,-1 1 0,1 0 1,-1-1-1,0 1 0,0 1 0,0-1 0,1 0 0,-1 1 0,0-1 0,0 1 0,0 0 0,0 0 0,0 0 0,0 0 0,0 1 0,0-1 0,-5 2 0,1 0 2,1 0-1,-1 1 1,0 0 0,1 0-1,-12 7 1,6-1-45,0 2-1,1-1 1,0 1-1,-12 16 1,16-19 60,2 0 0,-1 0 1,1 1-1,0-1 0,1 1 0,0 0 1,0 1-1,1-1 0,1 0 1,-1 1-1,0 12 0,2-15-6,0 0-1,1 1 1,1-1-1,-1 0 1,1 1-1,0-1 0,1 0 1,0 0-1,0 0 1,0 0-1,1 0 1,0-1-1,1 1 1,-1-1-1,1 1 1,5 5-1,-2-4 19,0 0 0,0 0-1,1-1 1,0 0 0,0-1 0,1 1 0,0-2-1,0 1 1,0-1 0,13 5 0,-14-8 2,0 1 1,0-1 0,1 0-1,-1 0 1,1-1-1,-1-1 1,1 1-1,0-1 1,-1-1-1,1 0 1,-1 0 0,1 0-1,11-5 1,28-12 53,-2-2 0,76-46 1,-64 34-70,256-146 150,-221 135-116,-90 42-66,-3 3 17,-6 5 13,-2 3-3,-103 133 167,46-66-258,-6 7 160,60-69-21,0 1 0,2 0 1,-15 30-1,23-44-49,0 0 0,0 0 1,1 0-1,-1 0 0,1 1 0,-1-1 0,1 0 1,0 0-1,0 1 0,0-1 0,0 0 0,0 1 1,0-1-1,1 3 0,0-4 11,-1 0 0,1 0 0,0 0 1,-1 0-1,1 0 0,0 0 0,0 0 0,-1 0 0,1 0 0,0-1 0,0 1 1,0 0-1,0-1 0,0 1 0,0-1 0,0 1 0,0-1 0,0 1 0,1-1 1,-1 0-1,0 1 0,0-1 0,0 0 0,0 0 0,0 0 0,1 0 1,-1 0-1,0 0 0,0 0 0,2-1 0,8 0 28,0 0-1,0-1 1,0-1-1,0 0 1,0 0-1,-1-1 1,0 0-1,1-1 1,-2 0-1,1-1 1,-1 0-1,17-13 1,-6-2 48,0-1 0,-2-1 1,0 0-1,18-34 0,50-110 107,-69 127-103,-2 0 0,15-61 0,-18 39-44,6-90 1,-17 141-41,1-10 0,2-13-62,-1 0 0,-3 0-1,-4-54 1,3 85 45,0 0 0,1 0 0,-1 1 0,0-1 1,0 0-1,-1 1 0,0-3 0,1 4 7,1 1 1,0 0-1,0-1 1,-1 1-1,1-1 1,0 1-1,-1-1 1,1 1-1,0 0 1,-1-1-1,1 1 1,-1 0-1,1-1 1,-1 1-1,1 0 0,-1 0 1,1-1-1,0 1 1,-1 0-1,1 0 1,-1 0-1,0 0 1,1 0-1,-1 0 1,1 0-1,-1 0 1,1 0-1,-1 0 1,1 0-1,-1 0 1,1 0-1,-1 0 1,1 0-1,-1 0 1,1 0-1,-1 1 1,1-1-1,-1 0 0,1 0 1,0 1-1,-1-1 1,1 0-1,-1 1 1,0 0-1,-2 3-17,0-1-1,0 1 1,1 1-1,-1-1 1,1 0-1,0 0 1,0 1-1,-1 7 1,0-5-5,-14 51-140,-18 107-1,15-59-36,3-12 222,4 1 0,-1 175 0,14-252 47,1-1 0,0 0 0,1 0 0,6 19 0,-6-22 35,-2-12-90,0 1 1,1-1-1,-1 0 0,1 0 1,-1 0-1,1 0 1,0 0-1,-1 0 0,1 0 1,0 0-1,0 0 0,3 3 918,-4-4-916,1 0 1,-1 0-1,0 0 1,1 0-1,-1 0 1,0 0-1,1-1 0,-1 1 1,1 0-1,0 0 1,-1-1-1,1 1 0,0 0 1,-1-1-1,1 1 1,0-1-1,-1 1 1,1-1-1,0 1 0,0-1 1,1 1-1,19 7-130,-15-6 142,-1-2 1,1 1-1,0-1 1,-1 0-1,1 0 1,0 0-1,5-2 1,20 0 35,-17 0-40,0 1 0,0-2 0,-1 0 0,19-7 0,7-1-83,122-39 255,-141 42-142,-1-1-1,32-18 1,-43 22-34,0 0 0,-1-1 0,1 0 0,-1 0 0,-1-1 0,1 1 0,-1-1 0,8-12 0,-12 15-1,0-1 0,0 1 0,-1-1 1,1 1-1,-1-1 0,0 1 0,0-1 0,-1 0 0,1 1 0,-1-1 0,0 0 0,-1-8 0,0 10-15,1 1 0,-1-1 0,1 1 0,-1-1 0,0 1 0,0 0 1,1-1-1,-2 1 0,1 0 0,0 0 0,0 0 0,-1 0 0,1 0 0,-1 0 0,0 0 0,0 0 0,1 1 0,-1-1 0,0 1 0,0-1 0,-1 1 0,1 0 0,0-1 0,0 1 0,-1 1 1,-3-2-1,-6 0-10,-1 0 1,0 1 0,0 1 0,0 0 0,-1 1 0,2 0 0,-1 1 0,0 1 0,0 0-1,-15 6 1,7-2-19,1 2-1,0 0 1,0 1-1,1 1 0,-22 17 1,34-22 22,0 1 0,0 0 0,0 1 0,1-1 1,0 1-1,1 0 0,-1 1 0,2-1 0,-1 1 0,-4 13 1,7-14-15,-1 0 0,2 0 0,-1 0 1,1 0-1,0 0 0,1 0 0,0 0 1,0 0-1,1 0 0,2 9 0,-3-13 16,1 1-1,0-1 1,0 0-1,1 1 0,0-1 1,-1 0-1,1 0 1,1 0-1,-1 0 0,0 0 1,1 0-1,0-1 1,0 1-1,0-1 0,0 0 1,1 0-1,-1 0 1,1 0-1,6 3 0,3-1 16,0 0-1,0-1 1,1-1-1,-1 0 1,1 0-1,15 0 0,84-4 120,-80-2-98,0-1 0,-1-1 0,1-2 0,-1-1 0,0-2 0,-1-1 0,37-19 0,18-13 4,-3-4-1,78-58 1,-154 100-39,4-2-38,1-2-1,-1 1 1,-1-1 0,0-1-1,14-17 1,-19 16 31,-5 11 10,0 0 0,0 0 0,0 0 0,0 0 0,-1-1 0,1 1 0,0 0 0,0 0 0,0 0-1,0 0 1,0 0 0,0-1 0,0 1 0,-1 0 0,1 0 0,0 0 0,0 0 0,0 0 0,0 0 0,0 0 0,-1 0 0,1 0 0,0 0 0,0 0 0,0-1 0,0 1 0,-1 0 0,1 0 0,0 0 0,0 0 0,0 0 0,0 0 0,-1 0-1,1 1 1,0-1 0,0 0 0,-4 1 0,1 0 1,0 0-1,-1 0 0,1 0 0,0 1 0,-4 2 0,-23 17 48,1 0 0,-34 34 0,38-32-16,4-5-87,1 2-1,1 0 0,0 1 1,2 1-1,0 1 1,-16 31-1,32-52 41,0 1 0,-1-1 1,1 1-1,0-1 0,1 1 0,-1-1 1,0 1-1,1 0 0,0 0 0,-1-1 1,1 1-1,1 5 0,-1-7 22,0 1-1,1-1 1,-1 0-1,1 1 1,-1-1-1,1 0 1,0 0 0,0 0-1,-1 0 1,1 0-1,0 1 1,0-2-1,0 1 1,0 0-1,0 0 1,0 0 0,1 0-1,-1-1 1,0 1-1,0 0 1,0-1-1,1 1 1,-1-1 0,0 1-1,2-1 1,5 2 12,0-1 0,-1-1 0,1 1-1,0-1 1,-1 0 0,1-1 0,0 0 0,9-2 0,61-20-32,-70 20 0,4 0 33,0-2 1,-1 0-1,0 0 1,0-1-1,0 0 1,-1-1-1,0 0 1,0 0-1,0-1 1,-1-1-1,-1 0 1,11-13-1,-6 4 37,-2-1 0,0 0-1,11-27 1,20-66 159,-27 64-180,-3 0 0,-1-1 0,5-71 0,12-361-233,-28 480 194,0-6-51,1 0 0,-2-1 0,1 1-1,-1 0 1,0 0 0,0 0 0,-1 0-1,-3-8 1,1 9-65,4 6 116,-1 0 0,1 0 0,0 0 0,0 0 0,0 0 1,0 0-1,0-1 0,-1 1 0,1 0 0,0 0 0,0 0 1,0 0-1,0 0 0,-1 0 0,1 1 0,0-1 0,0 0 1,0 0-1,0 0 0,0 0 0,-1 0 0,1 0 0,0 0 1,0 0-1,0 0 0,0 0 0,0 0 0,-1 0 0,1 1 1,0-1-1,0 0 0,0 0 0,0 0 0,0 0 0,-2 3-25,0 0 1,0 0-1,1 1 0,-1-1 0,1 0 0,0 0 1,-1 6-1,-7 36-79,8-40 100,-21 206-154,19-161 162,-6 262 21,10-244-22,3-1 0,3 1 0,16 66 0,-9-86-2240,0-14 586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9:28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1249 3488,'0'0'1115,"5"-1"-225,16-16 1305,-11 9-1715,1-1-1,-1 0 0,11-14 0,27-39 953,42-75 0,-73 110-1228,24-39 483,44-95 1,17-106 266,-16-11-346,-79 254-513,-1 1 0,-1-1 0,-1-1 0,2-33 0,-10 36-75,4 22-22,0-1 0,0 1-1,0 0 1,0-1 0,0 1 0,0 0 0,0 0 0,-1-1-1,1 1 1,0 0 0,0-1 0,0 1 0,0 0-1,0-1 1,-1 1 0,1 0 0,0 0 0,0-1 0,-1 1-1,1 0 1,0 0 0,0 0 0,-1-1 0,1 1-1,0 0 1,0 0 0,-1 0 0,1 0 0,0 0 0,-1-1-1,1 1 1,0 0 0,-1 0 0,1 0 0,0 0-1,-1 0 1,1 0 0,0 0 0,-1 0 0,1 0 0,0 0-1,-1 0 1,1 0 0,0 1 0,-1-1 0,1 0-1,0 0 1,0 0 0,-1 0 0,1 0 0,0 1-1,-1-1 1,1 0 0,0 0 0,0 1 0,0-1 0,-1 0-1,1 0 1,0 1 0,0-1 0,0 0 0,-1 1 0,-3 4-36,1 0 1,-1 1 0,1-1 0,0 1-1,0 0 1,0 0 0,-2 9 0,0 6 58,-3 22 1,5-24-29,-29 306-26,30-288-40,0 5 110,2 0 0,10 83 1,-9-118 3,0-1 0,0 1 0,1-1 1,0 1-1,0-1 0,1 1 0,0-1 0,3 6 1,-4-10 7,0 1 1,0-1-1,0 1 1,1-1-1,-1 0 1,1 0-1,-1 0 1,1 0-1,-1 0 1,1-1-1,0 1 1,0-1-1,0 1 1,0-1-1,0 0 1,0-1-1,0 1 1,5 0-1,0 0 29,0-1 0,1 0 0,-1 0 0,0-1 0,0 0 0,0-1 0,8-2 0,56-22 295,-41 13-212,-19 8-129,32-11 115,-2-2 1,48-28-1,-75 35-216,-7 4 41,-14 16 13,3-5-17,-5 5-31,1 1 0,-11 18-1,16-23 55,0-1 0,0 1-1,1-1 1,0 1-1,0-1 1,0 1 0,0 0-1,1-1 1,-1 1-1,2 7 1,-1-6 18,1 0 0,1 0 0,-1-1 0,1 1-1,0-1 1,0 1 0,1-1 0,-1 1 0,1-1 0,0 0 0,1-1-1,-1 1 1,1 0 0,0-1 0,0 0 0,1 0 0,-1 0 0,1 0-1,-1-1 1,1 0 0,0 0 0,7 3 0,-9-4 27,1-1 1,0 1-1,0-1 1,0 0-1,0 0 1,0 0-1,0 0 1,1-1-1,-1 0 1,0 1-1,0-2 0,0 1 1,0 0-1,1-1 1,-1 0-1,0 0 1,0 0-1,0 0 1,0-1-1,0 1 1,-1-1-1,1 0 1,0 0-1,-1-1 0,0 1 1,1-1-1,-1 0 1,0 1-1,0-1 1,0-1-1,3-4 1,-3 3-10,0-1 1,0 0-1,-1 0 0,0 0 1,0 0-1,0 0 1,-1 0-1,0 0 1,0 0-1,0-1 0,-1 1 1,0 0-1,0-1 1,-1 1-1,1 0 1,-1 0-1,-1-1 0,1 1 1,-1 0-1,0 0 1,-4-7-1,3 7-47,0-1-1,0 0 1,-1 1-1,0-1 1,0 1-1,-1 0 1,0 0-1,0 1 1,0 0-1,-1-1 1,1 2-1,-1-1 1,0 1-1,-1 0 1,1 0-1,-1 0 1,-11-3-1,5 4-30,21 6 12,23 8 17,-4-6 76,0-1 1,0-2-1,0 0 0,0-2 0,29-3 0,-9 1-27,-17 1-52,66-3 278,-81 2-585,0 0-1,0-1 1,-1-1-1,19-6 1,-31 9-15,1 0 0,-1 1 0,0-2 0,0 1 0,1 0 0,-1 0 1,0-1-1,0 1 0,0-1 0,2-2 0,-4 4 130,0-1 1,1 0-1,-1 0 0,0 0 1,1 0-1,-1 0 1,0 0-1,0 0 0,0 1 1,0-1-1,0 0 0,0 0 1,0 0-1,0 0 0,0 0 1,0 0-1,0 0 1,-1 0-1,1 0 0,0 1 1,-1-1-1,1 0 0,-1 0 1,0-1-1,-7-15-2588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9:28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37 5152,'-9'-3'2336,"18"6"-2048,-4 1 704,8 1-608,8-5 1184,11 3-896,31-6 480,5-2-672,27-2-128,-5-1-224,8-6 64,-17 11-128,9-5-96,-9 8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9:29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34 202 3136,'-24'1'3096,"23"0"-3029,1-1 1,-1 0 0,1 0 0,-1 0-1,1 1 1,-1-1 0,1 0-1,0 1 1,-1-1 0,1 0-1,-1 1 1,1-1 0,0 0-1,-1 1 1,1-1 0,0 1 0,0-1-1,-1 1 1,1-1 0,0 1-1,0-1 1,-1 1 0,1-1-1,0 1 1,0-1 0,0 1 0,0-1-1,0 1 1,0-1 0,0 1-1,0-1 1,0 1 0,0-1-1,0 1 1,0-1 0,1 1 0,-1-1-1,0 1 1,0-1 0,0 1-1,1-1 1,-1 1 0,1 0-1,0 0 47,0 1 0,1-1-1,-1 1 1,1-1-1,0 0 1,-1 0-1,1 0 1,0 0 0,0 0-1,0 0 1,-1 0-1,1-1 1,0 1 0,0-1-1,0 1 1,0-1-1,0 0 1,0 0-1,0 0 1,0 0 0,0 0-1,0 0 1,0-1-1,0 1 1,2-1 0,7-2 248,0 0 0,-1-1 0,13-6 0,-17 8-209,6-4 20,11-4 211,41-24 0,-58 30-344,0 0 0,0-1 0,-1 1-1,1-1 1,-1 0 0,-1-1 0,1 1-1,-1-1 1,1 0 0,-2 0 0,5-7 0,-7 10-29,0 1 1,0-1 0,-1 1-1,1-1 1,0 0 0,-1 1 0,0-1-1,1 0 1,-1 1 0,0-1-1,-1 0 1,1 1 0,0-1 0,-1 0-1,1 1 1,-1-1 0,0 1-1,0-1 1,0 1 0,0-1 0,0 1-1,-1-1 1,1 1 0,-1 0-1,1 0 1,-1 0 0,0 0-1,-3-3 1,2 3-25,0 0 0,0 0-1,0 0 1,0 0 0,0 0 0,0 1-1,-1-1 1,1 1 0,-1 0 0,1 0-1,-1 0 1,1 1 0,-1-1 0,1 1-1,-1 0 1,0 0 0,1 0 0,-1 0-1,1 1 1,-1-1 0,-3 2 0,0 1-9,1-1 1,-1 1-1,1 0 1,0 1 0,0 0-1,0 0 1,1 0 0,-1 0-1,1 1 1,0 0-1,1 0 1,-1 1 0,1-1-1,0 1 1,0 0 0,0 0-1,-4 11 1,6-12 40,0 0 1,0 0 0,1 0-1,0 1 1,0-1 0,0 0-1,1 0 1,-1 1 0,1-1-1,0 0 1,1 1 0,-1-1-1,1 0 1,0 0 0,1 1-1,-1-1 1,1 0 0,0 0-1,0-1 1,1 1 0,-1 0-1,1-1 1,0 1 0,4 3-1,-2-2 87,1 0 0,-1-1 1,1 1-1,1-1 0,-1-1 0,1 1 0,-1-1 0,1-1 1,0 1-1,1-1 0,9 3 0,-7-3 37,-1-2 0,1 1 0,0-1 0,0 0-1,-1-1 1,1 0 0,0-1 0,16-3 0,4-2 102,0-2 0,35-14 1,53-29 79,44-16-31,-146 63-256,1 0 1,-1 1-1,1 0 1,0 2-1,0 0 1,-1 1-1,1 0 1,0 1-1,0 1 0,27 7 1,-9 1 150,1 2 0,-2 1 0,59 31-1,-76-35-148,-1 1-1,0 1 1,0 1-1,27 26 1,-42-38-156,-1 0 0,0 0 0,0 0 0,0 1 0,0-1 0,1 0-1,-1 0 1,0 0 0,0 0 0,1 0 0,-1 1 0,0-1 0,0 0 0,1 0 0,-1 0 0,0 0 0,0 0 0,1 0 0,-1 0 0,0 0 0,0 0 0,1 0 0,-1 0 0,0 0 0,0 0 0,1 0 0,-1 0 0,0 0 0,0 0 0,1 0 0,-1-1 0,0 1 0,0 0 0,0 0 0,1 0 0,-1 0 0,0 0 0,0-1 0,0 1 0,1 0 0,2-5-2540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9:30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599 0 5984,'-19'5'2688,"1"30"-2336,0-18 960,5 3-800,-27 3 1280,3 2-1024,-31 11 608,5-1-800,-14 14 0,19-1-384,0 0-32,13-5-96,5-6 159,17-6-127,5-11-1567,15-3 767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9:32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97 719 2976,'7'-2'991,"-4"1"-585,-1 0 0,1 0 0,-1 0 0,1-1 1,-1 1-1,1 0 0,3-4 0,-9 9 2429,-2 4-2542,0-1-1,0 1 1,-7 6-1,7-9-142,-9 7 212,1 1 0,0 0 0,-14 21-1,23-29-310,1 0 0,0 0 0,1 0 0,-1 0 0,1 1 0,0-1 0,1 1 0,-1-1 0,1 1 1,0 0-1,1 0 0,-1 0 0,1-1 0,1 12 0,-1-13 42,1 1 0,0-1 1,0 0-1,0 0 0,0 1 1,1-1-1,-1 0 0,1 0 1,0 0-1,1 0 1,2 4-1,-3-7-42,-1 1-1,1-1 1,-1 1 0,1-1 0,0 1-1,0-1 1,0 0 0,0 0 0,0 0-1,0 0 1,0 0 0,0-1 0,0 1 0,1-1-1,-1 1 1,0-1 0,0 0 0,0 0-1,1 0 1,-1 0 0,0 0 0,0 0-1,1-1 1,1 0 0,5-1 94,-1 0 0,0-1 0,0-1 0,-1 1 0,12-7 1,37-28 308,-27 17-387,21-10 178,96-42 0,-127 63-72,-13 7-178,1-1 0,-1 1 0,1 1 0,-1-1 0,1 1 0,0 1 1,11-3-1,-18 5-1,0-1 0,0 1 0,1-1 1,-1 1-1,0-1 0,0 0 0,0 1 0,0-1 0,0 1 1,0-1-1,0 1 0,0-1 0,0 1 0,0-1 1,0 1-1,0-1 0,0 1 0,0-1 0,-1 1 0,1-1 1,0 0-1,0 1 0,0-1 0,-1 1 0,1-1 1,0 0-1,-1 1 0,0 0 0,-9 18-23,9-18 29,-4 9 42,-1 0-1,2 0 0,-1 0 0,-4 19 0,8-26-24,0 1 0,0 0 1,1-1-1,0 1 0,-1-1 0,2 1 1,-1 0-1,0-1 0,1 1 0,-1 0 1,1-1-1,0 1 0,0-1 1,0 1-1,1-1 0,-1 0 0,1 1 1,3 3-1,-3-5 12,0 0 0,0 0 1,0 0-1,1 0 0,-1 0 0,0 0 1,1-1-1,0 1 0,-1-1 0,1 1 1,0-1-1,0 0 0,0 0 0,0-1 1,-1 1-1,1-1 0,0 1 0,0-1 1,0 0-1,0 0 0,0 0 0,5-1 1,4-1 107,-1 0 1,0-1-1,0 0 0,17-8 1,132-71 390,-127 61-527,-2-2 1,31-28 0,-23 13 73,-1-1-1,-2-2 1,46-69 0,145-227 10,-176 251-116,-44 73-6,-1 0 1,-1 0-1,0 0 0,-1-1 1,3-14-1,-7 27 31,1 0 0,-1 1 0,0-1 0,0 0 0,0 0 0,0 0 0,0 0 0,0 0 0,0 0 0,0 1 0,0-1 0,-1 0 0,1 0-1,0 0 1,0 0 0,-1 1 0,1-1 0,-1-1 0,0 2 0,1-1 1,0 1-1,-1 0 0,1 0 0,-1 0 0,1-1 1,-1 1-1,1 0 0,-1 0 0,1 0 1,-1 0-1,1 0 0,-1 0 0,1 0 0,-1 0 1,1 0-1,-1 0 0,1 0 0,0 0 1,-1 0-1,1 0 0,-1 0 0,0 1 0,-4 1-38,-1 1-1,1 0 0,0 0 1,-5 5-1,3-4 21,-25 17-32,2 1 0,0 1 0,-33 34 0,46-38 57,1 1 0,1 1 0,1 1 0,0 0 0,-14 34 0,10-13-41,2 2 1,-10 46 0,16-51 61,-4 43-1,12-65-25,1-1 1,0 1-1,2-1 1,0 1-1,4 19 0,-3-29 39,0 1 0,1 0 0,1 0 0,0-1 0,0 0 0,0 0-1,1 0 1,0 0 0,0-1 0,1 0 0,0 0 0,1 0 0,-1-1 0,1 0-1,0 0 1,1-1 0,-1 0 0,1 0 0,11 5 0,-6-4 27,0-1 0,1 0-1,0-1 1,0 0 0,0-1 0,1-1 0,-1 0 0,1-1 0,-1 0 0,1-1-1,20-3 1,-11-1-15,-1-1 0,46-15 0,-59 16 9,1 0-1,-1-1 1,0 0-1,0-1 1,0-1-1,-1 1 0,0-1 1,11-11-1,-15 13-9,-1 0 0,0 0 0,-1-1 0,1 1 0,-1-1 0,5-11 0,-7 15-54,-1 0 1,1 1 0,0-1 0,-1 0 0,1 0 0,-1 0-1,0 0 1,1 0 0,-1 0 0,0 0 0,0 0 0,-1 0 0,1 0-1,0 0 1,-1 0 0,1 0 0,-1 0 0,1 1 0,-1-1-1,0 0 1,0 0 0,0 0 0,0 1 0,0-1 0,0 1 0,-2-3-1,2 3 2,0 1-1,0-1 1,0 0-1,0 1 1,0-1-1,-1 0 1,1 1-1,0-1 1,0 1-1,-1 0 1,1-1 0,0 1-1,-1 0 1,1 0-1,0 0 1,0 0-1,-1 0 1,1 0-1,0 0 1,-1 0-1,1 1 1,0-1-1,-1 0 1,1 1-1,0-1 1,0 1-1,0 0 1,-1-1-1,0 2 1,-4 2-6,0 0-1,0 1 1,1 0 0,-6 5 0,10-8 11,-2 0-1,1 1 0,-1 0 0,1 0 0,0 0-1,0 0 1,1 1 0,-1-1 0,1 0 0,-1 1 0,1-1-1,0 1 1,0 0 0,1-1 0,-1 1 0,1 0-1,-1-1 1,1 1 0,1 0 0,0 6 0,-1-6 20,1 1 0,1-1 1,-1 0-1,1 1 0,-1-1 0,1 0 1,0 0-1,1 0 0,-1-1 0,1 1 1,-1 0-1,1-1 0,0 0 0,0 0 1,1 0-1,5 5 0,2-2 63,-1 0-1,1-1 1,0 0 0,1-1-1,-1 0 1,1-1 0,-1 0 0,1 0-1,0-2 1,0 1 0,0-2-1,1 1 1,-1-2 0,19-2-1,-13 0-240,0 0 0,0-2 0,28-10-1,-29 8-1073,0-1 0,-1 0-1,22-16 1,-35 22 978,-1 1-82,0 0-1,0 0 1,-1-1-1,1 1 1,-1 0-1,1-1 1,-1 1-1,1-1 1,-1 1-1,0-1 1,1 0-1,-1 1 1,0-1-1,0 0 1,0 0-1,1-4 1,1-7-2046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9:33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54 4480,'-20'-3'1445,"21"4"-1279,0 0 0,0 0 1,0-1-1,0 1 0,0 0 0,0-1 0,0 1 0,0-1 0,0 1 1,0-1-1,0 1 0,2-1 0,30 3 967,0-2 0,49-4 0,-55 2-783,349-32 978,-251 16-573,-73 11-2902,-43 3 777,0 5-6182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6:59.8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43 2080,'0'-1'69,"-1"0"-1,1 0 1,0 0-1,0 0 1,-1 1 0,1-1-1,0 0 1,0 0-1,0 0 1,0 0 0,0 0-1,1 0 1,-1 0-1,0 0 1,0 0 0,0 0-1,1 1 1,-1-1-1,1 0 1,-1 0 0,0 0-1,1 0 1,0 1 0,-1-1-1,1 0 1,-1 1-1,2-2 1,19-16 3615,-20 18-3658,-1 0-1,0 0 1,0 0 0,0 0-1,0 0 1,0 0-1,1 0 1,-1 0 0,0 0-1,0 0 1,0 0-1,0 0 1,1 0 0,-1 0-1,0 1 1,0-1-1,0 0 1,0 0 0,0 0-1,1 0 1,-1 0-1,0 0 1,0 0 0,0 0-1,0 1 1,0-1 0,0 0-1,0 0 1,1 0-1,-1 0 1,0 0 0,0 1-1,0-1 1,0 0-1,0 0 1,0 0 0,0 0-1,0 1 1,0-1-1,0 0 1,0 0 0,0 0-1,0 0 1,0 0-1,0 1 1,0-1 0,0 0-1,0 0 1,0 0-1,0 1 1,0 13 533,0-10-237,-1 10 209,-1 0 0,-4 22 1,3-27-433,1 1 1,1-1 0,0 0-1,0 1 1,0-1-1,1 1 1,1-1 0,2 15-1,2-8-4216,8 0 1024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9:33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5632,'-35'0'2560,"39"0"-2208,11 0-128,1 0-192,26 0 544,8 0-320,11 0-2080,2 3 992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9:38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1259 1664,'2'3'133,"-2"-3"-113,0 1-1,0-1 0,0 0 1,1 0-1,-1 0 1,0 1-1,0-1 0,0 0 1,0 0-1,0 1 1,0-1-1,1 0 0,-1 0 1,0 1-1,0-1 0,0 0 1,0 0-1,0 1 1,0-1-1,0 0 0,0 0 1,0 1-1,0-1 1,0 0-1,0 1 0,-1-1 1,1 0-1,0 0 1,0 1-1,0-1 0,0 0 1,0 0-1,0 0 1,0 1-1,-1-1 0,1 0 1,0 0-1,0 0 1,0 1-1,-1-1 0,1 0 1,0 0-1,-1 0 1,1 1 9,0-1 1,0 0 0,-1 0 0,1 0 0,0 1 0,0-1 0,0 0 0,-1 0 0,1 1-1,0-1 1,0 0 0,0 0 0,0 1 0,0-1 0,0 0 0,0 0 0,-1 1-1,1-1 1,0 0 0,0 1 0,0-1 0,0 0 0,0 1 0,0-1 0,0 0 0,0 0-1,1 1 1,-1-1 0,0 0 0,0 1 0,0-1 0,0 0 0,0 0 0,0 1 0,1-1-1,-1 0 1,0 0 0,0 1 0,1-1 0,5 8 4124,7-16-1802,8-13-1362,-2-2 0,32-47 1,-7 10-288,-2 8 60,83-76 0,-13 15-70,-88 85-577,-2 0-1,29-47 0,-32 40 2,28-70 0,2-42-28,2-7 100,-48 146-215,-1 0-1,0 1 1,1-13-1,-3 15-77,-1 5-20,-6 22-166,-22 158-12,22-126 370,-19 159-33,19 0-150,7-210 139,0 4 65,0 0 1,0 0-1,1 0 1,0-1-1,0 1 1,1 0-1,0 0 0,0-1 1,0 1-1,7 11 1,-9-17-56,1 0 1,-1 0 0,1-1-1,-1 1 1,1 0-1,0 0 1,-1-1 0,1 1-1,0 0 1,-1-1-1,1 1 1,0-1 0,0 1-1,0-1 1,-1 1-1,1-1 1,0 1-1,0-1 1,0 0 0,0 0-1,0 1 1,0-1-1,0 0 1,0 0 0,0 0-1,0 0 1,0 0-1,0 0 1,0 0 0,0 0-1,0-1 1,0 1-1,-1 0 1,1-1 0,0 1-1,2-1 1,1-2 76,0 0 0,0 0 0,0 0 0,0 0 0,6-8 0,20-21 115,19-20-48,47-66 0,-54 52-61,55-115 0,34-109-165,-131 289 48,34-87-158,-29 72 156,0-1 0,-2 0 1,3-24-1,-5 30 73,0-8-216,-1 19 140,0 0 0,0 0-1,0 0 1,0-1 0,0 1-1,0 0 1,0 0 0,0 0 0,-1 0-1,1 0 1,0 0 0,0 0-1,0 0 1,0 0 0,0 0-1,0 0 1,0-1 0,0 1-1,-1 0 1,1 0 0,0 0 0,0 0-1,0 0 1,0 0 0,0 0-1,0 0 1,-1 0 0,1 0-1,0 0 1,0 0 0,0 0 0,0 0-1,0 0 1,0 0 0,-1 0-1,1 0 1,0 1 0,0-1-1,0 0 1,0 0 0,0 0-1,-10 9-316,-8 12 293,1 0 0,1 1-1,0 1 1,2 1 0,1 0-1,2 1 1,-18 49 0,-148 413 109,133-375 341,42-102-386,0 0-1,1-1 1,0 18 0,1-27-23,0 1 0,0-1 0,-1 1 0,1-1 0,0 1 1,0-1-1,0 0 0,0 1 0,-1-1 0,1 1 0,0-1 1,0 0-1,-1 1 0,1-1 0,0 0 0,0 1 0,-1-1 0,1 0 1,0 1-1,-1-1 0,1 0 0,-1 1 0,0-1-13,1 0 0,0 0-1,0 0 1,0 0 0,-1 0 0,1 0 0,0 0-1,0 1 1,0-1 0,0 0 0,-1 0-1,1 0 1,0 0 0,0 0 0,0 1-1,0-1 1,0 0 0,-1 0 0,1 0 0,0 0-1,0 1 1,0-1 0,0 0 0,0 0-1,0 0 1,0 1 0,0-1 0,0 0-1,0 0 1,0 0 0,0 1 0,0-1 0,0 0-1,0 0 1,0 1 0,0-1 0,0 0-1,0 0 1,0 0 0,0 0 0,0 1-1,0-1 1,1 0 0,-1 0 0,0 1 97,0-1-84,0 0 1,0 0 0,0 0-1,0 0 1,-1 0 0,1 0-1,0 0 1,0 0 0,0-1-1,0 1 1,-1 0 0,1 0-1,0 0 1,0 0 0,0 0-1,0-1 1,0 1 0,0 0-1,0 0 1,-1 0-1,1 0 1,0-1 0,0 1-1,0 0 1,0 0 0,0 0-1,0-1 1,0 1 0,0 0-1,0 0 1,0 0 0,0-1-1,0 1 1,0 0 0,0 0-1,0 0 1,0 0 0,0-1-1,0 1 1,1 0 0,-1 0-1,0-1 1,2-12 194,-2 12-185,1-4 14,0 1 1,1-1-1,-1 1 0,1 0 1,0-1-1,1 1 0,-1 0 1,1 1-1,-1-1 1,1 0-1,5-5 0,8-6-47,20-15 1,-28 23 0,85-63-87,-79 61 68,0 1 0,0 0 0,1 1 0,-1 1 0,21-6-1,-33 11 15,1 1 0,-1-1 0,0 1 0,1-1 0,-1 1-1,0 0 1,1 0 0,-1 0 0,0 0 0,0 0 0,1 1-1,-1-1 1,0 1 0,1-1 0,-1 1 0,0 0 0,0 0 0,0 0-1,0 0 1,0 0 0,0 1 0,0-1 0,0 1 0,-1-1-1,1 1 1,0 0 0,-1-1 0,1 1 0,-1 0 0,0 0-1,0 0 1,1 0 0,-1 0 0,0 0 0,-1 0 0,1 1 0,0 1-1,2 13 69,0 0 0,-1 20-1,-1-18-101,5 27-1,-2-28 8,-2-2 34,2-1 1,7 22 0,-10-33 36,1-1 0,-1 0 0,1 1 0,0-1 0,0 0-1,0 0 1,0 0 0,0 0 0,1 0 0,-1-1 0,1 1-1,0-1 1,0 1 0,0-1 0,0 0 0,3 2 0,-4-4 3,0 1 1,0-1 0,0 0 0,0 0 0,0 0-1,0 0 1,0 0 0,0 0 0,0 0-1,0-1 1,0 1 0,0-1 0,0 1-1,0-1 1,0 0 0,0 0 0,-1 0-1,1 0 1,0 0 0,-1 0 0,1 0-1,-1 0 1,2-2 0,3-3 44,0 1 1,0-1-1,-1 0 1,7-10-1,5-10 137,20-43 0,-33 59-245,1 0 0,-2-1 1,1 1-1,-2-1 0,1 0 0,-1 0 0,0-19 0,-1 29 21,-1 1-1,0-1 1,0 0-1,0 0 1,0 0-1,0 1 1,0-1-1,-1 0 1,1 0-1,0 0 1,0 0-1,-1 1 1,1-1-1,0 0 1,-1 0-1,1 1 0,0-1 1,-1 0-1,1 1 1,-1-1-1,0 0 1,0 0-1,0 1-6,0-1-1,0 1 0,1 0 1,-1 0-1,0 0 1,1 0-1,-1 0 0,0 0 1,0 0-1,1 0 0,-1 0 1,0 1-1,0-1 0,1 0 1,-1 0-1,0 1 1,1-1-1,-1 0 0,0 1 1,0 0-1,-2 1-9,0 0 1,0 1-1,0-1 0,0 1 0,1 0 0,-1 0 1,1 0-1,0 0 0,-3 4 0,3-2 34,0 0 0,0 0-1,1 0 1,-1 0-1,1 0 1,1 0-1,-1 1 1,1-1 0,-1 0-1,2 0 1,-1 0-1,0 1 1,1-1 0,0 0-1,0 0 1,1 0-1,0 0 1,-1 0 0,1 0-1,1-1 1,-1 1-1,1-1 1,0 1-1,0-1 1,0 0 0,1 0-1,-1 0 1,1-1-1,0 1 1,0-1 0,0 0-1,0 0 1,6 3-1,-1-2 55,1 0-1,-1-1 0,1 0 0,0-1 0,-1 0 1,1 0-1,0-1 0,0 0 0,0-1 1,16-1-1,-10-2-596,1 1 1,-1-2 0,1 0 0,-1-2-1,21-9 1,0 2-1236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9:38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83 3328,'-8'-1'668,"-2"-2"3171,17 1-2144,83-19 1855,71-11-2817,11 18-723,-81 8-3396,-17 2 1045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9:42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1023 1728,'-18'9'7615,"21"-18"-5449,9-10-1601,8-3 149,2 0 0,27-21 0,-28 25-198,0 0 1,29-35-1,58-93 742,-107 145-1255,13-16-32,-14 17 26,0 0 0,0-1-1,0 1 1,1 0-1,-1 0 1,0 0 0,0-1-1,0 1 1,1 0-1,-1 0 1,0 0 0,0 0-1,1 0 1,-1-1-1,0 1 1,0 0 0,1 0-1,-1 0 1,0 0-1,1 0 1,-1 0 0,0 0-1,0 0 1,1 0 0,-1 0-1,0 0 1,1 0-1,-1 0 1,0 0 0,0 1-1,1-1 1,-1 0-1,0 0 1,0 0 0,1 0-1,-1 0 1,0 0-1,0 1 1,1-1 0,-1 0-1,0 0 1,0 0-1,0 1 1,0-1 0,1 0-1,-1 0 1,0 1-1,0-1 1,0 0 0,0 0-1,0 1 1,0-1-1,0 0 1,1 1 0,-1-1-1,0 0 1,0 0-1,0 1 1,0-1 0,0 0-1,0 1 1,-1-1-1,2 9-38,0-1 0,-1 1 0,0-1 0,-3 17-1,0 3 73,1-1-17,0-5 5,2 40-1,0-32 36,-1 5 51,2-32-58,-1 0 0,0-1 0,1 1 0,-1-1-1,1 1 1,0-1 0,0 0 0,0 1 0,0-1 0,2 4-1,-3-6-31,1 0-1,-1 0 1,0 1-1,0-1 1,0 0-1,0 0 0,0 0 1,1 0-1,-1 0 1,0 0-1,0 0 1,0 1-1,1-1 0,-1 0 1,0 0-1,0 0 1,0 0-1,1 0 0,-1 0 1,0 0-1,0 0 1,0 0-1,1 0 1,-1 0-1,0 0 0,0 0 1,0 0-1,1 0 1,-1 0-1,0 0 0,0-1 1,0 1-1,0 0 1,1 0-1,-1 0 1,9-7 357,-1 0-228,53-40 453,32-24-403,88-87-1,-168 145-164,-9 8-78,0 0 0,1 0 0,-1 1-1,1 0 1,0 0 0,0 0 0,11-5 0,-16 9 47,1 0 0,-1 0 0,0 0 0,1 0 1,-1 0-1,1 0 0,-1 0 0,0 0 0,1 0 0,-1 0 1,0 0-1,1 0 0,-1 0 0,0 0 0,1 0 0,-1 0 1,1 1-1,-1-1 0,0 0 0,0 0 0,1 0 0,-1 1 0,0-1 1,1 0-1,-1 0 0,0 1 0,0-1 0,1 0 0,-1 1 1,0-1-1,0 0 0,0 1 0,0-1 0,1 0 0,-1 1 1,0-1-1,0 0 0,0 1 0,0-1 0,0 0 0,0 1 1,0-1-1,0 0 0,0 1 0,0-1 0,0 1 0,0-1 1,0 0-1,-1 1 0,-1 22-77,1-21 56,-6 30-40,-2 0 0,-18 40-1,8-22 157,17-44-37,0 0 0,1 0-1,-1 1 1,1-1 0,0 0 0,0 1 0,1-1-1,0 1 1,0-1 0,2 11 0,-1-16-34,-1 0 1,0 0-1,1 0 1,-1 0 0,1 0-1,0 0 1,-1 0-1,1 0 1,0-1-1,-1 1 1,1 0-1,0 0 1,0 0 0,0-1-1,0 1 1,0-1-1,0 1 1,0 0-1,0-1 1,0 0-1,0 1 1,0-1-1,0 0 1,0 1 0,0-1-1,0 0 1,0 0-1,2 0 1,3 0 88,-1 0 1,1-1 0,-1 0-1,8-2 1,-12 3-89,12-3 53,-1-2 0,0 1 1,0-1-1,-1-1 0,1 0 1,-1 0-1,-1-1 0,16-14 1,-10 8-61,-1-2-1,-1 0 1,0-1 0,17-26 0,-7 7-223,-24 35 205,0 0 0,0 0 0,0 0 0,0 0 0,0 1 0,0-1 0,0 0 0,0 0 1,0 0-1,0 0 0,0 0 0,0 0 0,0 0 0,0 0 0,0 0 0,0 0 0,1 0 0,-1 0 0,0 0 0,0 0 1,0 0-1,0 0 0,0 0 0,0 0 0,0 0 0,0 0 0,0 0 0,0 0 0,0 0 0,0 0 0,0 0 1,0 0-1,0 0 0,0 0 0,0 0 0,0 1 0,0-1 0,0 0 0,0 0 0,0 0 0,0 0 0,1 0 1,-1 0-1,0-1 0,0 1 0,0 0 0,0 0 0,0 0 0,0 0 0,0 0 0,0 0 0,0 0 0,0 0 1,0 0-1,0 0 0,0 0 0,0 0 0,0 0 0,0 0 0,0 0 0,0 0 0,0 0 0,0 0 0,0 0 1,0 0-1,0 0 0,0 0 0,0 0 0,2 7-146,-1 8 8,-1 111 98,0-123 71,0-1-1,0 1 0,0-1 1,1 0-1,-1 1 0,1-1 0,0 0 1,1 4-1,-1-5-9,-1-1-1,1 1 1,-1 0-1,0 0 1,1-1-1,-1 1 1,1-1-1,0 1 1,-1 0-1,1-1 1,-1 1-1,1-1 1,0 0 0,-1 1-1,1-1 1,0 1-1,0-1 1,-1 0-1,1 0 1,0 1-1,0-1 1,0 0-1,-1 0 1,1 0-1,0 0 1,0 0 0,0 0-1,-1 0 1,1 0-1,1 0 1,4-2 91,1 0 0,-1-1 1,0 0-1,0 0 0,0 0 1,0 0-1,0-1 0,8-7 1,41-44 218,-20 19-398,54-52-388,-88 87 449,0 0 1,0 0 0,0 0-1,0 0 1,0 0 0,0 0-1,0 1 1,1-1 0,-1 0-1,0 1 1,1-1 0,-1 1-1,0-1 1,4 1 0,-5 0 0,1 0 1,0 0-1,-1 0 0,1 0 1,-1 0-1,1 1 1,0-1-1,-1 0 0,1 0 1,-1 1-1,1-1 1,-1 1-1,1-1 0,-1 0 1,1 1-1,-1-1 1,1 1-1,-1-1 0,0 1 1,1-1-1,-1 1 1,0-1-1,1 2 0,1 4-40,0-1 0,-1 1-1,1 0 1,-1 0-1,0 10 1,2 4 64,-2-16 0,0 1 0,1-1 0,0 0-1,-1 1 1,2-1 0,-1 0 0,0 0-1,1 0 1,0 0 0,0 0-1,0-1 1,0 0 0,5 5 0,-3-4 4,1 0 0,0-1 0,0 1 0,0-1 0,1 0 0,-1-1 0,1 0 0,8 2 0,0-1 36,1 0 1,0-2-1,1 0 0,-1-1 0,0 0 1,31-6-1,-20 0-36,0-1 1,-1-2-1,0 0 1,0-2-1,30-17 1,5-2-50,-33 17 24,0-2 1,46-32-1,-130 92-251,29-22 168,12-11 76,1 0-1,0 0 0,1 2 1,0-1-1,1 2 1,-10 15-1,21-27 7,-1 0 0,1 0 0,0 0-1,-1 0 1,2 0 0,-1 0 0,0 0 0,0 1 0,1-1 0,0 0-1,0 0 1,0 5 0,0-6 16,0-1 1,1 0-1,-1 0 1,0 0-1,1 1 0,-1-1 1,1 0-1,-1 0 0,1 0 1,-1 0-1,1 0 0,0 0 1,0 0-1,-1 0 0,1 0 1,0 0-1,0 0 1,0 0-1,0-1 0,0 1 1,0 0-1,0-1 0,1 1 1,-1-1-1,0 1 0,0-1 1,0 0-1,1 1 0,-1-1 1,0 0-1,0 0 1,1 0-1,-1 0 0,2 0 1,16-1 53,0 0-1,-1-2 1,34-8 0,52-23 331,-67 21-369,52-26 0,-74 31-13,0-1-1,0-1 1,-1 0-1,-1-1 0,1-1 1,12-14-1,-4-1 43,33-53 0,13-36 148,-66 114-196,114-189 79,-98 163-119,17-28-151,46-102 0,-78 151 165,0 0 0,-1 0 1,2-13-1,-3 17-11,-1 0 0,0 0 1,0 1-1,0-1 0,0 0 0,0 0 1,0 0-1,-1 0 0,0 0 1,1 0-1,-3-3 0,3 6 23,0-1 0,-1 0 0,1 1-1,0-1 1,-1 1 0,1-1 0,0 1-1,-1-1 1,1 1 0,-1-1 0,1 1-1,-1 0 1,1-1 0,-1 1 0,1-1-1,-1 1 1,1 0 0,-1 0 0,1-1-1,-1 1 1,0 0 0,1 0 0,-1 0-1,1 0 1,-1-1 0,-1 1 0,1 1 2,-1-1 1,1 0 0,-1 1-1,0-1 1,1 1 0,-1-1-1,1 1 1,0 0 0,-1-1-1,-1 2 1,-3 3-6,0 0 0,0 0 0,-6 7 1,-4 7-58,1 0 1,1 0 0,1 1-1,1 1 1,0 0-1,2 1 1,-16 45 0,13-22 54,2 2 1,2-1 0,-3 51 0,7-47-82,3 59 1,3-91 141,0-1-1,1 0 0,1 0 1,1 0-1,0-1 1,1 1-1,9 19 0,-11-30-23,0 0 0,1-1 0,-1 1 0,1-1-1,0 0 1,0 0 0,1 0 0,0 0 0,0-1-1,0 0 1,0 0 0,0 0 0,9 4 0,-5-5 17,-1 1 0,1-1 0,0-1 0,0 1 0,1-1 0,-1-1 0,0 0 0,17 0 0,-8-2 15,0 1 0,0-2 0,0-1 1,0 0-1,-1-1 0,30-11 0,-39 12-36,0-1 0,0 1 0,-1-2 0,1 1 0,-1-1 0,0 0 0,0 0 0,-1-1 0,0 0 0,0 0 0,0-1 0,-1 1 0,0-1 0,0 0 0,0-1 0,4-9 0,-4 2-49,-1 1 0,-1-1 1,1 0-1,0-24 0,-3 35-3,-1 0-1,0 0 0,0 0 1,0 0-1,-1 1 0,1-1 1,-1 0-1,0 0 1,0 1-1,0-1 0,-1 0 1,-2-5-1,3 8 23,0 0 1,1 0-1,-1 0 1,0 0-1,0 0 1,0 0-1,0 1 0,0-1 1,0 0-1,0 1 1,0-1-1,0 1 1,0-1-1,0 1 1,0-1-1,0 1 0,-2-1 1,1 1 6,0 0 1,0 0-1,0 0 1,0 1-1,0-1 1,0 0-1,1 1 1,-1-1-1,0 1 1,0 0-1,0-1 1,0 1-1,-2 2 1,-4 2-35,1 0 1,0 1 0,0 0-1,1 0 1,0 0 0,0 1-1,-10 15 1,7-9 0,1 0 1,1 1-1,-9 25 0,14-35 44,1-1-1,1 1 1,-1-1-1,0 1 1,1 0-1,0-1 1,0 1-1,0 0 1,0 0-1,1-1 0,-1 1 1,1 0-1,0-1 1,0 1-1,0-1 1,1 1-1,-1-1 1,1 0-1,0 1 1,0-1-1,0 0 1,0 0-1,0 0 1,1-1-1,-1 1 1,1 0-1,6 3 0,-3-1 0,0-1 0,0 0 0,1 0 1,0-1-1,-1 0 0,1 0 0,0 0 0,1-1 0,-1 0 0,0-1 0,1 1 0,12-1 0,-11 0 36,1-1 0,0-1 1,0 0-1,-1 0 0,1-1 1,-1 0-1,1-1 0,-1 0 1,0-1-1,0 0 0,0 0 1,0 0-1,-1-1 0,0-1 1,15-11-1,-9 2-43,-1-1 0,0 1-1,0-2 1,17-31 0,7-10-224,-34 55-82,-4 9 274,-5 12 79,-7 16-103,1 2 0,-7 43 0,19-78 56,-5 35 18,5-34 0,-1-1-1,1 1 1,0-1-1,0 1 1,0-1-1,0 0 1,1 1-1,-1-1 1,0 1-1,0-1 1,1 1-1,-1-1 0,1 0 1,0 1-1,-1-1 1,1 0-1,0 0 1,-1 1-1,1-1 1,0 0-1,2 2 1,-1-3 5,0 0 1,0 1-1,0-1 1,0 0-1,0 0 1,0 0 0,0-1-1,0 1 1,0 0-1,0-1 1,0 1-1,0-1 1,0 0 0,0 0-1,3-1 1,27-16 222,-20 10-143,-1-1 0,20-18 0,-8 5-27,5-4-86,32-26-291,-48 46 17,-12 6 278,1 0 0,-1 0 0,0 0 0,0 0-1,0 0 1,0 0 0,1 0 0,-1 0 0,0 0-1,0 0 1,0 0 0,0 0 0,1 0 0,-1 0-1,0 0 1,0 0 0,0 0 0,0 1 0,1-1-1,-1 0 1,0 0 0,0 0 0,0 0 0,0 0-1,0 0 1,0 1 0,1-1 0,-1 0 0,0 0-1,0 0 1,0 0 0,0 0 0,0 1-1,0-1 1,0 0 0,0 3-20,0 0-1,0-1 1,0 1 0,0 0 0,-1 0-1,0 3 1,-2 14-22,3-12 52,1 1-1,-1-1 1,2 1 0,0-1-1,0 1 1,0-1-1,1 0 1,0 0-1,0 0 1,1-1 0,9 15-1,-6-13 51,0 0 0,0-1 0,1 0 0,0 0 0,1-1 0,-1 0 0,1 0 0,18 9 0,-21-13-5,-1-1 1,1 1-1,0-1 0,-1-1 1,1 1-1,0-1 1,0 0-1,0 0 1,0-1-1,0 1 0,1-2 1,-1 1-1,0 0 1,0-1-1,0 0 1,0-1-1,0 0 1,-1 1-1,1-2 0,0 1 1,-1-1-1,1 1 1,6-7-1,2-2-17,0-2-1,-1 0 1,-1 0-1,0-1 1,-1 0-1,-1-1 1,14-26-1,50-122 39,-61 131-55,8-16-6,18-47-329,-41 107 252,1 0 1,1 17 0,-3 30 41,-1-23 9,-3-1 0,0 0 0,-2 0 0,-2-1 0,-18 41 0,13-36 76,13-29-9,-1 1 1,0-1 0,-1 0-1,0 0 1,-1-1-1,-7 11 1,12-19-40,1-1 0,0 1 0,-1 0 0,1-1 0,-1 1 0,0-1 0,1 0 0,-1 1 0,1-1 0,-1 1 0,0-1 0,1 0 0,-1 0 0,0 1 0,1-1 0,-1 0 0,0 0 0,1 0 0,-1 0 0,0 1 0,0-1 0,1 0 0,-1 0 0,0-1 0,1 1 0,-1 0 0,0 0 0,0 0 0,-1-1 4,1 0 0,0 0 0,0 0 1,0 0-1,0 0 0,0 0 0,-1 0 0,2 0 0,-1 0 0,0 0 0,0 0 0,0-1 0,0 0 1,-1-1-18,1 0 1,0 1 0,0-1 0,0 0 0,0 0-1,0 1 1,1-1 0,-1 0 0,1 0 0,0 0-1,0 0 1,0 0 0,0 0 0,1-3 0,-1 5-14,1 0 0,-1-1 1,1 1-1,0 0 1,-1 0-1,1 0 0,0 0 1,0 0-1,0 0 1,0 0-1,0 0 0,0 0 1,0 0-1,0 0 1,0 1-1,1-1 0,-1 0 1,0 1-1,0-1 1,1 1-1,-1-1 1,0 1-1,1 0 0,1-1 1,2 1-1,1 0 0,-1 1 0,1-1 1,-1 1-1,6 2 0,15 2-81,6-3-88,25 4-4455,-25 1 1939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9:42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8480,'0'15'3840,"0"22"-3360,0-17 1248,8 3-1056,-3 5-128,3 1-352,2-6 192,4-3-193,4-15-6238,3-2 3295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9:49.4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91 1664,'0'-20'6331,"0"27"-3232,5 22-1857,23 56-360,-13-38-584,1 0 0,3-1 0,24 43 0,-5-29 136,3-1 0,60 66 0,-50-76 216,-50-47-590,1-1 0,0 1 0,0-1 1,0 1-1,0-1 0,0 0 0,0 0 0,0 0 0,0 0 0,1 0 0,-1 0 0,0-1 0,1 1 0,3 0 0,2-8 452,-6 5-454,0 0 0,0 0 0,0-1 0,0 1 0,-1-1 0,1 0 0,-1 1 0,1-1 0,-1 0 0,0 0 0,0 0 0,0 0 0,0-3 0,2-4 42,6-22 204,6-39-1,-4 15-51,3-9-63,18-68 75,-18 83-317,2 0 0,3 1-1,44-82 1,-60 126-17,0 1 0,1 0 0,-1 0 0,7-6 0,-3 4-636,-6 5 564,-1 1 0,0 0 0,0 0 0,0-1 0,1 1 0,-1 0 0,0 0 0,1-1 0,-1 1 0,0 0 0,0 0 0,1 0 0,-1 0 0,0 0 0,1-1 0,-1 1 0,0 0 0,1 0 0,-1 0 0,1 0 0,-1 0 0,0 0-1,1 0 1,-1 0 0,0 0 0,1 0 0,-1 0 0,0 0 0,1 1 0,-1-1 0,0 0 0,1 0 0,-1 0 0,8 11-4895,-3 0 2349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9:49.9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3 4800,'-6'-2'1375,"5"3"-80,8 11 957,6 10-188,-10-9-1653,-1 1-1,-1-1 0,0 1 1,-1-1-1,-1 20 0,0 1 19,0-10-128,0-18-190,1 1 0,-1 0 0,1 0 0,1-1 0,-1 1 0,1 0 0,3 11 0,-3-18-86,-1 1 0,0-1 0,1 0 0,-1 0 0,0 0 0,1 0-1,-1 1 1,0-1 0,1 0 0,-1 0 0,0 0 0,1 0 0,-1 0 0,0 0 0,1 0-1,-1 0 1,1 0 0,-1 0 0,0 0 0,1 0 0,-1 0 0,0 0 0,1 0-1,-1 0 1,0 0 0,1-1 0,-1 1 0,0 0 0,1 0 0,-1 0 0,0-1 0,1 1-1,-1 0 1,0 0 0,0-1 0,1 1 0,-1 0 0,0 0 0,0-1 0,0 1 0,1 0-1,-1-1 1,0 1 0,0-1 0,30-38 207,45-45 0,-64 73-224,1-2 142,1 2-1,19-15 1,-29 24-125,1-1 0,0 1 0,0 0 0,0 0 0,0 0 0,0 1 0,0 0 0,0-1 0,0 1 0,1 1 0,-1-1 0,0 0 0,1 1 0,6 0 0,-9 1-9,0 0 0,0-1-1,0 1 1,1 0 0,-1 0 0,0 1-1,-1-1 1,1 0 0,0 0 0,0 1-1,-1-1 1,1 1 0,0 0 0,-1-1-1,0 1 1,1 0 0,1 3 0,1 2 51,-1 0 1,1 0 0,3 11 0,23 94 66,-30-108-231,6 16-2292,2-3 624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9:52.2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5 225 1472,'-5'-8'3797,"20"6"4386,-13 1-8065,-1 1 0,1-1 0,-1 1 0,0-1 0,0 0 0,1 0 0,-1 1 0,0-1 0,0 0 0,0 0 0,0 0 0,0-1 0,0 1 1,0 0-1,0 0 0,-1 0 0,1-1 0,0 1 0,0-3 0,0 3-80,-1 1 0,1-1 0,-1 0 0,1 0 0,-1 0 0,1 0 0,0 0 0,-1 1 0,1-1 0,0 0 0,0 1 0,0-1 0,-1 0 0,1 1 0,0-1 0,0 1 0,0 0 0,0-1 0,0 1 0,0 0 0,0-1 0,0 1 0,0 0 0,0 0 0,0 0 0,0 0-1,2 0 1,12-3 163,-7 2-154,0 0-1,0 0 1,0 1 0,0 0-1,0 0 1,0 1 0,12 2 0,57 18 218,-10-2 98,180 29 448,-112-27-527,-54-10-200,195 13 251,-205-21-254,-30-1-22,1-3-1,-1-1 1,54-10 0,89-15 127,-129 20-175,84-1 0,-49 5 26,-33-5-72,-24 3 70,6-1 73,-15 2-141,43-2 1,-49 3-109,-16 2 148,-1 0 1,1 1-1,0 0 1,-1-1-1,1 1 1,0 0-1,-1 0 1,1 0-1,0 0 1,3 0-1,-4 1 510,-1-3-476,0 1-1,0-1 0,0 0 0,-1 0 0,1 1 0,-1-1 1,1 1-1,-1-1 0,0 0 0,1 1 0,-1-1 0,0 1 1,0 0-1,-2-3 0,-20-16 170,3 3-175,7 4 3,-1 0-1,-1 0 0,0 1 1,0 1-1,-1 1 0,0 0 1,-28-12-1,33 17-30,-72-32 354,70 32-357,0 0 1,-1 2-1,1 0 0,-20-2 0,17 3-154,-26 2 1,36 1 153,1-1 0,0 1 0,0 0 1,0 1-1,0-1 0,0 1 0,0 0 1,-9 5-1,14-7-8,-1 0 1,1 1-1,-1-1 1,0 0-1,1 1 1,-1-1-1,1 1 0,-1-1 1,1 1-1,-1-1 1,1 1-1,-1 0 0,1-1 1,-1 1-1,1-1 1,0 1-1,0 0 0,-1-1 1,1 1-1,0 0 1,0-1-1,0 1 1,-1 0-1,1 0 0,0-1 1,0 1-1,0 1 1,1-1 13,-1 1 0,1-1 0,0 0 0,-1 0 0,1 1 0,0-1 0,0 0 1,0 0-1,0 0 0,0 0 0,0 0 0,0 0 0,1 1 0,5 2 27,1 1-1,-1-1 0,13 5 1,62 20 54,19 9-140,-67-23 71,66 33 157,-82-38-147,-1 0-1,0 2 0,21 17 0,-33-24-31,4 2-1,-1 2 1,1-1 0,11 16-1,-18-22 2,-1 1-1,1 0 0,-1-1 1,1 1-1,-1 0 0,0 0 1,0 0-1,0 0 0,0 0 1,-1 0-1,1 0 1,-1 1-1,0-1 0,0 0 1,0 0-1,0 0 0,-1 0 1,0 4-1,-2 3 41,-1 0 1,0 1-1,0-2 1,-1 1-1,-1-1 0,1 0 1,-2 0-1,1 0 1,-1-1-1,0 0 0,-1 0 1,0-1-1,0 0 1,-1 0-1,1-1 1,-14 7-1,12-7-3,8-5-104,1 0 1,-1 0-1,1 0 0,-1-1 1,1 1-1,-1 0 0,0-1 0,1 1 1,-1-1-1,0 0 0,1 1 1,-4-1-1,3 0-553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9:57.5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23 2720,'0'-5'9845,"19"5"-7994,-1-4-1159,22-1 0,9-2 73,-42 7-727,0-1 1,0 1-1,12 1 1,4 0 68,113 6 474,-19-9-198,46 0-40,425 2 739,-157 11-635,-185-1-51,-80 1-33,-8 0 351,-116-9-519,-10 0 97,43-4 0,-28-1-106,27-3-217,57-12 73,-122 15-470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9:58.7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83 2560,'-11'-5'3917,"17"1"-2698,-5 3-874,0 0 0,-1 1 0,1-1 0,0 1 0,-1-1 0,1 1 0,0-1 0,0 1 0,0 0-1,-1-1 1,1 1 0,0 0 0,0 0 0,0 0 0,0-1 0,0 1 0,0 0 0,-1 0 0,3 0 0,16-1 745,102-17 2446,-114 17-3452,1 1 0,0 0 0,-1 0 0,1 1 0,0 0 1,-1 0-1,13 5 0,16 1 528,113 7-101,-106-11-366,114 2 620,-59-2-357,195-6 373,-101-1-815,363-14 914,-88-14-613,-431 29-205,0 2 0,58 5 0,-91-3-226,0-1-1,1 0 1,-1 0-1,0 0 1,1 0-1,4-1 1,-8 1-184,1 0 0,0-1 0,-1 1 0,1 0 0,0-1 0,-1 1 0,1 0 0,0-1 0,-1 1 0,1-1 0,-1 1 0,1-1 0,-1 1 0,1-1 0,-1 0 0,1 1 0,-1-1 0,1 0 0,-1 1 0,0-1 0,1 0 0,-1 1 0,0-1 0,0 0 0,0 0 0,1 1 0,-1-1 0,0 0 0,0 0 0,0 1 0,0-2 0,0-10-3204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7:01.0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15 172 2560,'-13'-3'1603,"13"3"-1563,0 0 0,0 0 1,0 0-1,0 0 0,0 0 1,-1 0-1,1 0 0,0 0 1,0 0-1,0 0 0,0-1 1,0 1-1,0 0 0,0 0 1,0 0-1,0 0 0,0 0 1,-1 0-1,1 0 1,0 0-1,0 0 0,0-1 1,0 1-1,0 0 0,0 0 1,0 0-1,0 0 0,0 0 1,0 0-1,0 0 0,0-1 1,0 1-1,0 0 0,0 0 1,0 0-1,0 0 0,0 0 1,0 0-1,0 0 0,0-1 1,0 1-1,0 0 0,1 0 1,-1 0-1,0 0 0,0 0 1,0 0-1,0 0 0,0 0 1,0 0-1,0-1 0,0 1 1,0 0-1,0 0 0,0 0 1,1 0-1,-1 0 0,0 0 1,0 0-1,0 0 0,0 0 1,0 0-1,0 0 0,0 0 1,1 0-1,-1 0 0,0 0 1,0 0-1,0 0 0,30-9 2131,-24 5-1812,0 1-1,1 0 0,0 0 1,-1 1-1,1 0 1,0 0-1,0 1 1,9-2-1,9 2-52,27 1 0,-17 1 16,99 5 254,49-1 299,469-29 693,-280 26-1281,-232 1-271,805-39 1355,-693 20-1065,-133 10-217,251-5 373,177-13 889,-140-3-850,-335 24-709,-56 4-106,-13 0-828,-9 0-2009,-11-1 495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00:01.2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120 1956 2240,'0'1'7908,"1"-2"-8238,0 0 471,-1 1 0,1-1 0,-1 0 0,1 0 0,-1 1 0,1-1 0,-1 0 0,1 0 0,-1 0 0,0 0 0,1 0 0,-1 0 0,0 1 0,0-1 0,0 0 0,1-1 0,-1-21 1875,0 19-1677,24-317 4280,-19 281-4338,16-154 697,-17-4-563,-11 22-68,6 142-324,1-96 167,3 16-268,2-41 124,17-88-163,-17 171-38,-3 52 203,-2-39 0,-1 23-16,-3 15-132,4 18 72,-1 1 0,0-1 0,1 1 0,0-1 0,0 0 0,-1 1 0,1-1 0,1-5 0,-1 6 36,1 0-1,-1 1 0,0-1 1,-1 0-1,1 0 0,0 0 0,0 1 1,-1-1-1,1 0 0,-1 1 1,1-1-1,-1 0 0,0 1 1,0-1-1,0 1 0,0-1 0,0 1 1,-2-3-1,2 4-14,0-1 0,1 0 0,-1 1 0,0-1 0,0 0 1,1 0-1,-1 0 0,0 0 0,1 1 0,-1-1 0,1 0 0,-1 0 0,1 0 0,-1 0 0,1 0 1,0 0-1,-1 0 0,1 0 0,0-1 0,0 1 0,0 0 0,0 0 0,0 0 0,0 0 0,0 0 0,1-2 1,-1-3-16,0 5 45,0 1-26,0 0 0,0 0 0,0 0 0,0 0 0,0 0 0,0 0-1,0 0 1,0 1 0,0-1 0,0 0 0,-1 0 0,1 0 0,0 0 0,0 0 0,0 0 0,0 0 0,0 0 0,0 0-1,0 0 1,-1 0 0,1 0 0,0 0 0,0 0 0,0 0 0,0 0 0,0 0 0,-1 0 0,1 0 0,0 0-1,0 0 1,0 0 0,0 0 0,0 0 0,0 0 0,-1 0 0,1 0 0,0 0 0,0 0 0,0 0 0,0 0-1,-1 0 1,0-5-234,2 15 96,-1-2 100,-2 1 0,1-1 1,-1 0-1,0 1 0,-6 13 0,-5 21 35,9-26-51,-1-1 0,-10 25 0,0-3 20,-47 102 5,43-98 12,-8 14 227,25-52-45,4-7 78,8-15-45,47-111-194,-34 71 89,0 3 46,16-37-92,-31 78-45,-1 0 0,1 1 1,1 1-1,14-17 0,-21 26-42,1 1 1,0-1 0,-1 1-1,1-1 1,4-1 0,-7 3 37,1 1 1,-1 0 0,1 0-1,-1-1 1,1 1 0,0 0 0,-1 0-1,1 0 1,-1-1 0,1 1-1,0 0 1,-1 0 0,1 0 0,0 0-1,-1 0 1,1 0 0,-1 0-1,1 0 1,0 1 0,-1-1 0,1 0-1,-1 0 1,1 0 0,0 1-1,-1-1 1,1 0 0,-1 1 0,1-1-1,-1 0 1,1 1 0,-1-1-1,1 1 1,-1-1 0,0 1-1,1-1 1,-1 1 0,0-1 0,1 1-1,151 264-80,-138-239 298,-2-4-76,-1 1 0,7 24 0,-18-46-128,0-1 1,1 1-1,-1-1 0,0 1 0,0-1 1,0 0-1,0 1 0,0-1 0,0 1 1,0-1-1,0 1 0,0-1 0,0 1 1,-1-1-1,1 1 0,0-1 0,0 1 1,0-1-1,0 0 0,-1 1 1,1-1-1,0 1 0,-1-1 0,1 0 1,0 1-1,-14 6 125,-23 0 11,27-6-68,-19 3 177,-38 0 1,-16 1-134,48 1-170,18-2 74,0-2 0,-22 1 0,23-5-237,16 2 125,0 0 1,0 0 0,0 0 0,0 0 0,0 0-1,1 0 1,-1-1-172,0 1 172,0 0-1,0 0 1,0 0 0,0 0 0,0 0 0,0-1-1,0 1 1,0 0 0,0 0 0,0 0 0,1 0-1,-1 0 1,0 0 0,0-1 0,0 1 0,0 0-1,0 0 1,0 0 0,0 0 0,-1 0 0,1-1 0,0 1-1,0 0 1,0 0 0,0 0 0,0 0 0,0 0-1,0 0 1,0-1 0,0 1 0,0 0 0,0 0-1,-1 0-171,1 0 172,0 0-1,0 0 1,0 0 0,0 0 0,0-1 0,0 1 0,-1 0-1,1 0 1,0 0 0,0 0 0,0 0 0,0 0-1,0 0 1,0 0 0,-1 0 0,1 0 0,0 0-1,0 0 1,0 0 0,0 0 0,0 0 0,-1 0 0,11-6-5040,3 0 1660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00:45.2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155 21 1824,'2'-15'5286,"1"10"-2887,-3 5-2207,-37 188 2536,23-110-2347,-73 278 985,66-256-476,21-92-545,5-10-1717,11-11-3099,-12 10 3383,9-6-1056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00:45.6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 76 4160,'-35'-9'2357,"35"9"-2071,1-1-1,0 0 1,-1 0-1,1 1 1,0-1-1,-1 0 1,1 1-1,0-1 1,0 1-1,0-1 1,-1 1-1,1-1 1,0 1-1,0 0 1,0-1-1,0 1 1,1 0-1,28-12 971,8-2 67,-23 8-1087,0 0 1,0 2 0,1-1-1,16-1 1,8 3-98,0 1 0,81 7-1,-107-2-435,-1 0 0,0 0 1,0 1-1,0 1 0,16 8 0,-12-5-828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00:47.2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106 0 4384,'7'53'3898,"-9"-18"-2174,-10 54 0,2-19-868,-58 372 1224,61-409-1958,3-14 67,0 0 1,1 1-1,1-1 1,1 1-1,2 25 1,-1-44-158,0-1 0,0 1 0,0 0 0,0-1 0,0 1 0,0-1-1,0 1 1,0 0 0,0-1 0,1 1 0,-1-1 0,0 1 0,0-1 0,1 1 0,-1-1 0,0 1 0,1-1 0,-1 1 0,0-1 0,1 1 0,-1-1 0,1 1 0,-1-1 0,1 0 0,-1 1 0,1-1 0,-1 0-1,1 1 1,0-1 0,0 0-4,0 0-1,0 0 1,0 0-1,0-1 0,0 1 1,0 0-1,0-1 1,-1 1-1,1-1 0,0 1 1,0-1-1,0 1 1,0-1-1,-1 1 1,2-2-1,4-4 32,-1 0-1,0 0 1,6-9 0,13-23-94,33-77 0,-50 99-84,-5 8 73,2 0-1,-1 1 1,1-1 0,0 1-1,0 0 1,1 0-1,6-7 1,-11 14 43,0 0-1,0 0 1,0 0 0,0 0 0,0-1-1,0 1 1,0 0 0,1 0 0,-1 0-1,0 0 1,0 0 0,0 0 0,0 0-1,0 0 1,0 0 0,1 0 0,-1 0-1,0-1 1,0 1 0,0 0 0,0 0-1,0 0 1,0 0 0,1 0 0,-1 0-1,0 0 1,0 0 0,0 0 0,0 0-1,0 0 1,1 1 0,-1-1 0,0 0-1,0 0 1,0 0 0,0 0 0,0 0-1,0 0 1,0 0 0,1 0 0,-1 0-1,0 0 1,0 0 0,0 0 0,0 1-1,0-1 1,0 0 0,0 0 0,2 10-27,-4 19 82,2-24-65,-3 25-38,-9 71 246,7-69 182,1 1 0,0 54 0,4-82-364,1 6 263,-1-11-269,0 1 0,1-1 0,-1 0 0,0 0 0,0 0 0,0 1 1,1-1-1,-1 0 0,0 0 0,0 1 0,1-1 0,-1 0 0,0 0 0,0 0 0,1 0 0,-1 0 0,0 0 0,0 1 1,1-1-1,-1 0 0,0 0 0,1 0 0,-1 0 0,0 0 0,1 0 0,-1 0 0,0 0 0,1 0 0,-1 0 0,0 0 1,0-1-1,1 1 0,37-9 118,42-15 0,-13 3 94,-17 7-98,-20 7-93,0-1 1,-1-1-1,55-27 1,-69 27 18,1 0 0,-1-1 0,-1-1 0,0 0 0,13-14 0,-23 20-33,0 0-1,1 0 0,-2-1 1,1 0-1,-1 1 1,1-1-1,1-7 0,-3 9-2,-1 0-1,0 0 0,0-1 0,-1 1 1,1 0-1,-1 0 0,0-1 0,0 1 0,0 0 1,-1 0-1,1-1 0,-2-4 0,2 8-17,0 0 0,-1 0 0,1 0 0,0 0 0,-1 1 0,1-1 0,0 0 0,-1 0 0,0 0 0,1 0 0,-1 0-1,1 0 1,-1 1 0,0-1 0,1 0 0,-1 0 0,0 1 0,0-1 0,0 1 0,0-1 0,1 1 0,-1-1 0,0 1-1,0-1 1,-2 0 0,1 1 4,0 0 0,0 0-1,0 0 1,0 1 0,0-1 0,0 0-1,0 1 1,0-1 0,0 1 0,0 0-1,1 0 1,-4 1 0,-3 3-53,0 0 0,1 0 0,-1 1 0,-8 9 0,-3 4-40,-22 29 1,36-41 121,-1 1 0,2 0-1,-1 0 1,1 0 0,0 0 0,1 0 0,-5 17 0,8-22-30,-1-1 1,1 1-1,0-1 1,0 1-1,0 0 1,0-1-1,1 1 1,-1-1-1,0 1 1,1-1-1,0 1 1,0-1-1,0 1 0,0-1 1,2 3-1,-1-1 21,1 0 0,0-1 0,0 1 0,0-1 0,0 0 0,0 0 0,1 0 0,4 3 0,0-2 37,0 1 0,-1-1 0,1-1-1,0 0 1,1 0 0,-1 0 0,1-1 0,15 2 0,-15-4 5,1 0-1,-1-1 0,1 0 1,-1 0-1,1-1 1,-1 0-1,0 0 1,0-1-1,0-1 1,0 1-1,11-8 1,-4 1 3,-1 0 0,-1 0 1,0-2-1,25-25 0,2-12-3,13-6-128,-53 54 56,-1 1 1,1 0 0,-1 0-1,1 0 1,0 0-1,-1 0 1,1 0 0,0 0-1,-1 0 1,1 0-1,-1 0 1,1 0 0,0 1-1,-1-1 1,1 0-1,-1 0 1,1 1 0,0-1-1,-1 0 1,1 0-1,-1 1 1,1-1 0,-1 1-1,1-1 1,-1 1-1,1 0 1,22 20 139,-8-8-149,12 11 7,-7-7 29,41 27 0,-54-39 35,0-2 1,0 1-1,0-1 0,1 0 0,-1 0 1,1-1-1,0 0 0,0-1 0,-1 1 1,14-1-1,-6-1 16,0-1 0,23-4 0,-30 3-31,-1 1-1,0-2 1,0 1 0,0-1-1,0 0 1,0 0-1,8-6 1,-4 1 5,0-1 0,-1-1 0,0 1 0,0-1 1,-1-1-1,-1 0 0,1 0 0,-2-1 0,0 0 0,0 0 0,7-21 0,-12 27-34,0 0-1,0-1 0,-1 1 1,0 0-1,-1 0 1,1-1-1,-1 1 0,0 0 1,-1-1-1,-1-7 0,2 13-6,0 1 0,0-1-1,0 0 1,0 1-1,0-1 1,0 1 0,0-1-1,0 0 1,-1 1 0,1-1-1,0 0 1,0 1 0,-1-1-1,1 1 1,0-1-1,-1 1 1,1-1 0,-1 1-1,1-1 1,0 1 0,-1-1-1,1 1 1,-1 0-1,1-1 1,-1 1 0,0-1-1,0 1-5,0 0 0,0 0-1,0 0 1,0 0-1,0 0 1,1 1-1,-1-1 1,0 0-1,0 0 1,0 1 0,1-1-1,-1 1 1,0-1-1,0 0 1,1 1-1,-2 0 1,-4 4-51,1 0 0,0 0 1,-7 9-1,3-4 64,1 1 0,1 0 0,0 0 0,0 1 1,1 0-1,-7 17 0,12-26 34,0 0 0,1 1 0,-1-1 1,0 0-1,1 1 0,0-1 0,0 1 0,0-1 0,0 1 0,0-1 1,1 0-1,0 1 0,-1-1 0,1 0 0,1 1 0,-1-1 0,0 0 1,1 0-1,-1 0 0,1 0 0,0 0 0,0 0 0,0-1 0,1 1 1,-1-1-1,0 1 0,1-1 0,0 0 0,5 4 0,-2-3 17,0 0 1,0 0-1,1 0 0,-1-1 0,0 0 0,1 0 1,-1-1-1,1 0 0,0 0 0,0-1 0,-1 1 1,1-1-1,0-1 0,-1 1 0,1-1 0,0-1 0,7-1 1,2-2-165,0 0 1,-1-1 0,1 0 0,-1-2 0,24-15-1,-26 16-925,2-2-3912,-6 3 1788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00:48.8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14 444 2816,'-14'11'6229,"29"-7"-3887,-12-4-1825,5 1-149,-1 0 1,0 0-1,1-1 1,-1 0 0,1-1-1,-1 1 1,0-2-1,8-1 1,-8 2-86,2-1-106,1-1 0,-1 0 0,0-1 0,0 0 0,0 0 0,0-1 0,-1 0 0,1-1 0,-1 1 1,12-13-1,-4 2 70,-1 0 1,0-1-1,19-30 1,-26 35-95,0-1 0,-1 0 0,0-1 0,-1 0 0,7-25-1,-12 34-178,0 1-59,-1 6-20,-2 14-41,2 24 168,-1-16-43,1-1-1,5 44 0,-4-62 57,0 0 0,1 0 0,-1 0 1,1-1-1,0 1 0,0 0 0,0-1 0,1 0 0,0 1 0,0-1 1,0 0-1,0-1 0,0 1 0,1 0 0,0-1 0,7 5 0,-10-7 0,0 0 0,1 0-1,-1-1 1,1 1 0,-1-1-1,1 1 1,-1-1 0,1 1-1,0-1 1,-1 0-1,1 0 1,-1 0 0,1 0-1,0 0 1,-1 0 0,1 0-1,2-1 1,-1 0 13,0-1 1,0 1-1,0 0 0,0-1 0,-1 0 1,1 1-1,0-1 0,2-3 1,2-2 54,0 0 0,0-1 0,-1 1 0,8-16 0,60-116 41,8-14-144,-70 133 62,-8 12-89,0 0-1,1 0 1,0 1 0,0 0 0,10-10-1,-15 17 23,0 0 0,0-1-1,0 1 1,1 0 0,-1 0-1,0 0 1,0-1 0,0 1-1,0 0 1,1 0 0,-1 0-1,0 0 1,0-1 0,1 1-1,-1 0 1,0 0 0,0 0-1,1 0 1,-1 0 0,0 0-1,0 0 1,1 0 0,-1 0-1,0 0 1,1 0 0,-1 0-1,0 0 1,0 0 0,1 0-1,-1 0 1,0 0 0,0 0-1,1 0 1,-1 0 0,0 0-1,0 0 1,1 0 0,-1 1-1,0-1 1,0 0 0,1 0 0,-1 0-1,0 0 1,0 1 0,0-1-1,0 0 1,1 0 0,-1 1-1,0-1 1,3 14-73,-3-11 60,2 15 14,-1 0 0,-1 0 0,-1 1 0,-4 19 0,-18 72 237,23-106-240,-5 16 74,0-1-1,-1 1 1,-13 26 0,16-41-32,0 0-1,0 0 0,0 0 0,0-1 0,-1 1 0,0-1 1,-6 5-1,8-7-19,-1 0-1,0 0 1,0 0 0,1-1 0,-1 1 0,0-1 0,-1 0-1,1 0 1,0 0 0,0 0 0,0-1 0,0 1-1,-7-1 1,-1-2 12,9-3-82,3 4 53,-1 0 0,0 0 0,1 1 0,-1-1 1,1 0-1,-1 1 0,1-1 0,-1 0 0,1 1 0,0-1 0,-1 1 0,1-1 1,0 1-1,-1-1 0,1 1 0,0 0 0,0-1 0,0 1 0,14-4-25,0 1-1,-1 0 1,1 2 0,23-1-1,-19 1 53,13 1-29,0 2 0,0 0 0,0 2-1,50 14 1,-37-11-2375,-26-3 923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00:49.2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14 6400,'-37'-13'2880,"42"18"-1792,5-5-1152,3 0 32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00:50.5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189 40 1472,'0'0'241,"1"-1"1,-1 0-1,1 0 1,-1 0-1,1 1 1,0-1-1,-1 0 1,1 1 0,0-1-1,-1 0 1,1 1-1,0-1 1,2 0-1,9-9 2474,-11 9-2417,0 0 1,-1 0-1,1 0 1,0 0 0,-1 0-1,1 0 1,-1 0-1,1-1 1,-1 1-1,1-2 1,-4-3 1443,-7 6-1211,4 2-448,0 1-1,0-1 1,0 1-1,0 0 1,1 1 0,-1-1-1,1 1 1,0 0-1,0 1 1,0-1 0,-6 9-1,-1 2 32,0 0 0,-17 32 0,16-21-26,0 1 0,2 0 0,1 1 0,1 1 0,-10 56 0,17-75-21,1-1 50,-1 0 0,2 0 0,0 9 0,0-16-63,0 0-1,0 0 1,0 0-1,1 0 1,-1 0-1,0-1 1,1 1-1,0 0 1,0 0-1,-1-1 1,1 1-1,0 0 1,0-1-1,0 1 1,1-1-1,-1 1 1,0-1-1,0 0 1,1 1-1,1 0 1,-2-1-18,0-1 0,0 0 1,0 1-1,0-1 0,0 0 0,1 0 1,-1 1-1,0-1 0,0 0 0,0 0 1,0 0-1,0 0 0,0-1 1,1 1-1,-1 0 0,0 0 0,0-1 1,0 1-1,1-1 0,1 0 24,0-1 0,0 1 1,0-1-1,-1 0 0,1 0 0,3-2 0,4-7 42,0 0-1,-1 0 1,0-1-1,0 0 1,10-21-1,-5 5 14,17-49-1,-7-2 133,20-51-569,-44 130 315,0-1-1,0 1 1,0 0-1,0-1 1,0 1-1,0-1 1,1 1-1,-1 0 1,0-1-1,0 1 1,0 0-1,1-1 1,-1 1 0,0 0-1,1 0 1,-1-1-1,0 1 1,1 0-1,-1 0 1,0-1-1,1 1 1,-1 0-1,0 0 1,1 0-1,-1 0 1,1-1-1,-1 1 1,1 0 5,-1 1-1,1-1 1,0 0 0,-1 1-1,1-1 1,-1 0 0,0 1-1,1-1 1,-1 0 0,1 1-1,-1-1 1,0 1 0,1-1-1,-1 1 1,0-1 0,1 1-1,-1 0 1,13 32 118,-9-22-104,-4-10-4,15 37 230,1 0 1,29 49 0,-39-77-195,0-1-1,0 0 1,1-1 0,0 1 0,1-1 0,0-1 0,0 1 0,0-1 0,1-1-1,0 1 1,1-2 0,-1 1 0,1-1 0,13 4 0,4-3-364,4-5 58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00:51.9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198 49 2976,'6'-5'834,"0"-1"-1,1 1 1,0 1-1,0-1 1,14-6 0,3-2 1769,-24 13-2542,0 0 0,1 0 0,-1 0 0,0 0 1,0 0-1,1 0 0,-1 0 0,0 0 0,0 1 0,1-1 0,-1 0 0,0 0 0,0 0 0,0 0 1,1 0-1,-1 0 0,0 1 0,0-1 0,0 0 0,0 0 0,1 0 0,-1 0 0,0 1 0,0-1 1,0 0-1,0 0 0,0 0 0,0 1 0,0-1 0,0 0 0,1 0 0,-1 1 0,0-1 0,0 0 1,0 0-1,0 0 0,0 1 0,4 18 1481,-2 20-179,-4-22-1101,-1-1 1,0 0-1,-2 0 1,-9 25-1,-32 60 424,20-47-359,-141 364 723,158-396-975,-3 14 0,12-34-422,2-2 80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00:52.3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22 103 6560,'-19'-7'2117,"19"7"-2091,0 0 0,0 0 0,-1 0 0,1 0-1,0 0 1,0 0 0,0 0 0,0 0 0,0 0 0,0 0 0,0 0-1,0 0 1,0 0 0,-1 0 0,1-1 0,0 1 0,0 0 0,0 0-1,0 0 1,0 0 0,0 0 0,0 0 0,0 0 0,0-1 0,0 1-1,0 0 1,0 0 0,0 0 0,0 0 0,0 0 0,0 0 0,0 0 0,0-1-1,0 1 1,0 0 0,0 0 0,0 0 0,0 0 0,0 0 0,0 0-1,0 0 1,0-1 0,0 1 0,0 0 0,1 0 0,-1 0 0,0 0-1,0 0 1,0 0 0,0 0 0,0 0 0,0 0 0,0 0 0,0 0 0,0-1-1,1 1 1,-1 0 0,0 0 0,0 0 0,0 0 0,6-3 1633,47 0 2412,28-10-2328,-26 4-554,69-10 95,187-23-494,-291 41-676,0 0 0,0 1-1,31 5 1,-45-5-153,0 1-1,0 1 1,0-1-1,0 1 1,0 0 0,-1 1-1,1-1 1,-1 1-1,1 0 1,-1 0-1,0 1 1,0 0 0,0 0-1,-1 0 1,7 8-1,-10-11-320,0 0-1,0 1 1,0-1-1,-1 0 1,1 1-1,-1-1 1,1 0-1,-1 1 1,1 1-1,0 14-2289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00:52.7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454 0 6048,'0'1'94,"1"-1"-1,-1 0 1,0 0 0,1 0-1,-1 0 1,0 1 0,1-1-1,-1 0 1,0 0 0,1 1 0,-1-1-1,0 0 1,0 1 0,0-1-1,1 0 1,-1 1 0,0-1-1,0 0 1,0 1 0,0-1 0,1 1-1,-1-1 1,0 0 0,0 1-1,0-1 1,0 0 0,0 1-1,0-1 1,0 1 0,0-1 0,0 0-1,0 1 1,-1-1 0,1 1-1,-3 20 210,2-13 397,-3 30 45,-2 0 0,-2-1-1,-1 1 1,-1-2 0,-3 1-1,0-2 1,-36 64 0,6-26-277,-43 79 61,-60 162 117,119-253-466,20-44-131,4-9-43,0 0 0,-1 1 0,0-1 1,-1 0-1,-8 11 0,13-20-36,0 1-1,0 0 1,0 0 0,0 0 0,0 0 0,0 0 0,0 0-1,0 0 1,0 0 0,0 0 0,0 0 0,0 0 0,0 0-1,0 0 1,0 0 0,0 0 0,0 0 0,0 0-1,0 0 1,0-1 0,0 1 0,0 0 0,0 0 0,0 0-1,0 0 1,0 0 0,0 0 0,0 0 0,0 0 0,0 0-1,0 0 1,0 0 0,0 0 0,0 0 0,0 0-1,-1 0 1,1 0 0,0 0 0,0 0 0,0 0 0,0 0-1,0 0 1,0 0 0,0 0 0,0 0 0,0 0 0,0 0-1,0 0 1,0 0 0,0 0 0,0 0 0,0 0 0,0 0-1,0 0 1,0 0 0,-1 0 0,1 0 0,0 0-1,0 0 1,0 0 0,0 0 0,0 0 0,0 0 0,1-9-1907,-1 7 1565,4-17-1905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7:02.1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22 164 2976,'-5'-5'405,"4"5"-134,-1-1 1,1 0-1,0 0 0,-1 1 0,1-1 1,0 0-1,0 0 0,0-1 0,0 1 1,0 0-1,0 0 0,0 0 0,-1-3 0,3 3 44,0-1-1,1 1 0,-1 0 0,0 0 0,1 0 1,-1 0-1,0 0 0,1 0 0,-1 1 0,3-2 1,-3 2-263,0 0 0,0 0 0,0 0 0,0 0 0,0 0 0,0 0 0,0 0 1,-1 1-1,1-1 0,0 0 0,0 0 0,0 1 0,0-1 0,0 1 0,0-1 0,-1 1 0,1-1 1,0 1-1,0-1 0,-1 1 0,2 1 0,11 10 671,0 1-1,-2 1 1,19 26 0,11 18 19,27 44 670,-43-56-761,-3 0-1,30 86 1,-47-119-635,-2-3 104,1-1-1,-2 1 1,1 0-1,1 17 0,1-28 527,-2-4-437,-1 0 1,1 1-1,-1-2 0,0 1 1,1-6-1,0 2-153,25-79 358,7-18-108,23-42-232,-27 74-234,29-101 0,-58 167-60,0 1 0,1-1 0,7-13 0,-6 32-4467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00:53.0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226 1 5568,'1'0'2616,"1"7"-1410,3 16 1,-5-5-551,1 0-1,-2-1 1,-1 1 0,-6 31 0,-24 70 1247,31-115-1805,-48 137 1500,27-86-1083,-24 102 1,3 95 27,16-91-510,24-151-2150,2-4 544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00:53.4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56 6880,'-22'-7'3136,"22"10"-2720,9-6 1792,4 3-1280,10-5 704,9 5-960,3-8 31,6 4-415,4-4-96,0 5-128,18-6-128,-5 6 32,14-5 96,-4 8-32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00:54.5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76 251 2976,'-2'-4'430,"2"0"0,-1 0 1,0-1-1,1 1 0,0 0 0,0 0 0,0 0 1,0 0-1,1 0 0,-1 0 0,3-7 0,0 33 1112,-21 239 1007,-5-1-906,16-182-1224,-16 104 1236,20-174-1018,1-10 132,-1-15-212,3-35-300,7-194-13,11 146-271,-9 50 267,-3 15-298,2 0-1,21-62 0,-11 51 67,44-83-1,-50 110-24,0-1 0,2 2-1,0 0 1,0 0-1,2 1 1,27-22 0,-35 32 1,0 1-1,1 1 1,0-1 0,0 2 0,20-9 0,-25 12-5,1 0 0,-1-1 0,1 1 0,-1 1 0,1-1 0,0 1 0,0 0 0,-1 0 0,1 0 0,0 1 1,-1-1-1,1 1 0,-1 0 0,1 0 0,6 3 0,-5 0 19,0 0 1,0 0 0,0 0-1,0 1 1,-1-1 0,1 1-1,-1 1 1,0-1 0,-1 1-1,0 0 1,1 0 0,-2 0-1,6 12 1,-2-4 16,-2 1-1,1 1 1,-2-1 0,0 1-1,2 18 1,-5-23 18,0 0 0,-1 0-1,0 0 1,-1 0 0,0 0 0,0 0 0,-2 0-1,1 0 1,-1-1 0,-1 1 0,0-1 0,0 0-1,-1 0 1,0 0 0,-1-1 0,0 1 0,0-2-1,-1 1 1,-1-1 0,1 1 0,-1-2-1,0 1 1,-1-1 0,0-1 0,0 0 0,-18 10-1,8-8 21,0-1-1,0 0 0,0-1 0,-1-1 0,1-1 0,-1-1 0,0 0 1,-35-1-1,21-2-250,46 1 266,0 2 0,0-1-1,0 2 1,-1-1 0,16 8-1,-15-6 7,1 0-43,0 1 0,-1 0-1,1 1 1,-1 1-1,-1 0 1,0 0-1,0 1 1,0 0 0,-1 1-1,0 0 1,-1 1-1,-1 0 1,1 1-1,8 16 1,2 9 77,-1 0 0,-1 1-1,-3 1 1,13 52 0,-24-74-78,-2-12-326,0-1 0,0 1 1,0-1-1,1 1 0,-1-1 0,1 0 1,5 8-1,-7-11 200,0-1 0,0 0 0,0 0 0,0 1 0,0-1 0,0 0 0,0 0 0,0 1 1,0-1-1,0 0 0,1 0 0,-1 1 0,0-1 0,0 0 0,0 0 0,0 0 0,1 1 0,-1-1 0,0 0 0,0 0 1,1 0-1,-1 0 0,0 0 0,0 1 0,1-1 0,-1 0 0,0 0 0,0 0 0,1 0 0,-1 0 0,0 0 0,0 0 1,1 0-1,-1 0 0,0 0 0,1 0 0,-1 0 0,0 0 0,0 0 0,1 0 0,-1 0 0,0 0 0,0-1 1,1 1-1,-1 0 0,0 0 0,0 0 0,1 0 0,-1 0 0,0-1 0,0 1 0,0 0 0,1 0 0,-1 0 0,0-1 1,0 1-1,0 0 0,0 0 0,0-1 0,1 1 0,-1 0 0,0 0 0,0-1 0,0 1 0,5-8-2666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00:55.3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84 32 2720,'1'-2'356,"1"0"0,0 1 0,0-1 0,-1 0 0,1 0 0,0 1 0,0-1 0,0 1 0,1 0 0,2-2 0,-3 2 246,0 0 0,0 0 0,0 0 0,-1 0-1,1 0 1,0-1 0,-1 1 0,3-3 0,-3 4-558,-1 1-1,1-1 1,-1 1 0,0-1-1,1 1 1,-1-1 0,1 1-1,-1-1 1,0 1 0,1-1-1,-1 1 1,0 0 0,0-1 0,1 1-1,-1-1 1,0 1 0,0 0-1,0-1 1,0 1 0,0 1-1,-2 24 404,-1 1 0,-1-1-1,-14 44 1,3-8-36,-37 191 611,17 4 206,35-248-1107,-2 24 480,2-30-450,0-1-1,0 0 1,0 1-1,1-1 1,-1 0 0,1 0-1,-1 1 1,1-1 0,0 0-1,2 4 1,-2-6-118,0 1 0,1-1 0,-1 0 0,0 1 1,1-1-1,-1 0 0,1 0 0,-1 0 0,0 0 0,1 0 0,-1 0 1,0-1-1,1 1 0,-1 0 0,0-1 0,1 1 0,1-1 0,-1 0 32,85-25 309,14-4 73,-69 22-309,60-13-120,-79 19-6,0 0-1,0 1 1,0 1-1,25 1 1,-32 0 23,-1 1 0,0-1 0,1 1 0,7 4 0,-3-2-125,-9-4-177,-10 7-6650,1-8 2747,4 0 1434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00:55.7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47 8064,'0'-1'765,"0"0"-681,0 1 0,0 0 0,0 0 0,1-1 0,-1 1-1,0 0 1,0-1 0,0 1 0,1 0 0,-1 0 0,0-1-1,0 1 1,0 0 0,1 0 0,-1 0 0,0-1 0,1 1-1,-1 0 1,0 0 0,0 0 0,1 0 0,-1 0 0,0 0-1,1 0 1,-1-1 0,0 1 0,1 0 0,-1 0-1,0 0 1,1 0 0,-1 0 0,0 0 0,1 1 0,97-13 3392,-25 5-1843,5-1-939,88 4 0,-160 4-701,30-2 266,-22-3-3040,-11 3 162,-11 3-3658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00:56.0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64 7968,'18'-8'1587,"-1"1"0,2 1 0,30-7 1,57-4 776,-100 16-2246,31-4 186,66-1 0,-89 6-323,0 1 0,0 1 0,-1 0 0,1 1 0,-1 0 1,0 1-1,0 0 0,14 8 0,-7-2-706,-3-1-2143,1 0 0,1-1 0,29 8 0,-17-8-28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00:56.4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419 0 6048,'-120'106'5733,"80"-78"-4349,-79 43 0,90-55-1165,19-11-127,1 0 0,0 1 1,1 0-1,-1 0 1,-9 9-1,18-14-72,-1 0 0,0 0 0,0 1 0,0-1 0,1 0 0,-1 0 0,1 0 0,-1 0 0,1 1 0,-1-1 0,1 0 0,0 1 0,-1-1 0,1 0 0,0 1 0,0-1 0,0 0 0,0 1 0,0-1 0,0 0 0,0 1 0,1-1-1,-1 0 1,1 0 0,-1 1 0,0-1 0,1 0 0,0 0 0,-1 0 0,1 1 0,0-1 0,0 0 0,-1 0 0,1 0 0,0 0 0,0 0 0,0-1 0,0 1 0,2 1 0,3 3 75,1 0 1,0-1-1,0 0 0,0 0 1,9 3-1,149 50 1612,14 6-470,-165-57-1065,-1 1 0,0 0-1,0 0 1,-1 2 0,19 15 0,-27-20-134,0-1-1,-1 1 0,1 1 1,-1-1-1,0 0 0,0 1 1,-1-1-1,4 8 0,-5-8 0,0-1-1,0 0 1,-1 0-1,1 0 1,-1 1-1,0-1 1,1 0-1,-1 0 1,-1 1-1,1-1 1,-1 0 0,1 0-1,-1 0 1,0 1-1,-1 2 1,-1 1 18,-1 0 1,0 0 0,0-1 0,-1 1-1,0-1 1,-6 7 0,-37 33 71,27-28-102,-2-2 0,0 0-1,0-1 1,-2-1 0,1-1 0,-2-1-1,0-2 1,-38 11 0,37-14-1246,0-2 0,-41 4 0,-17-1-7136,56-5 4736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00:57.4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23 2976,'2'-3'573,"-1"0"0,1 1 1,0-1-1,0 1 0,0 0 0,4-4 0,-6 5-485,0 1 0,0 0-1,1 0 1,-1 0 0,0 0-1,0 0 1,1-1 0,-1 1-1,0 0 1,1 0-1,-1 0 1,0 0 0,0 0-1,1 0 1,-1 0 0,0 0-1,1 0 1,-1 0 0,0 0-1,0 0 1,1 0 0,-1 0-1,0 1 1,1-1-1,-1 0 1,0 0 0,0 0-1,1 0 1,0 1 4,0 0 1,-1 0-1,1 0 1,0 0-1,-1 0 1,1 0-1,-1 0 1,1 0-1,-1 1 1,0-1-1,1 2 1,4 18 664,0-1 0,-2 2 1,2 26-1,-4 42 390,-12 98 0,-27 88-327,6-113-452,30-144-2281,9-39-4388,-2 2 3278,7-8-171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00:59.0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154 8 4384,'-1'0'185,"1"-1"1,-1 1-1,1-1 0,-1 0 1,1 1-1,-1-1 1,0 1-1,1-1 0,-1 1 1,0-1-1,-2-1 2725,2 22-514,2-14-2147,-2 24 855,1-10-486,0-1 1,5 38 0,-4-41 709,-1-16-1291,0 0-39,0-1 0,0 1 0,-1-1 0,1 1 0,0-1 0,0 1 0,0 0 0,0-1 0,0 1 1,-1-1-1,1 1 0,0-1 0,-1 1 0,1 0 0,0-1 0,0 1 0,-1 0 0,1-1 0,-1 1 0,1 0 0,0 0 0,-1-1 0,1 1 0,-1 0 1,1 0-1,0 0 0,-1-1 0,1 1 0,-1 0 0,1 0 2,0 0 1,-1 0-1,1 0 1,0 0-1,0 0 1,0 0-1,0 0 1,0 0-1,0 0 1,0 0-1,0 0 1,0 0-1,0 0 1,0 0-1,0 0 1,0 0-1,0 0 0,0 0 1,0 0-1,-1 0 1,1 0-1,0 0 1,0 0-1,0 0 1,0 0-1,0 0 1,0 0-1,0 0 1,0 0-1,0 0 1,0 0-1,0 0 1,0 0-1,0 0 1,0 1-1,0-1 1,0 0-1,0 0 1,0 0-1,0 0 1,0 0-1,0 0 1,0 0-1,0 0 0,0 0 1,0 0-1,0 0 1,0 0-1,0 0 1,0 0-1,0 0 1,0 0-1,0 1 1,0-1-1,0 0 1,0 0-1,0 0 1,0 0-1,0 0 1,0 0-1,0 0 1,0 0-1,0 0 1,0 0-1,0 0 1,0 0-1,0 0 1,0 0-1,-3-3-134,-2-2 123,1 1 6,-3 1 21,-1-1 22,8 4-39,0 0 0,0-1 1,0 1-1,-1 0 0,1 0 0,0 0 1,0 0-1,0 0 0,0 0 1,0 0-1,0 0 0,0 0 0,0 0 1,0-1-1,0 1 0,0 0 0,0 0 1,0 0-1,0 0 0,0 0 1,0 0-1,0 0 0,0-1 0,0 1 1,0 0-1,0 0 0,0 0 1,0 0-1,0 0 0,0 0 0,0 0 1,0 0-1,0-1 0,0 1 0,0 0 1,0 0-1,0 0 0,0 0 1,0 0-1,0 0 0,0 0 0,0 0 1,0-1-1,0 1 0,0 0 1,1 0-1,-1 0 0,0 0 0,0 0 1,0 0-1,0 0 0,0 0 1,-1 2-46,0 1 0,0-1 0,0 1 1,0 0-1,0-1 0,1 1 1,-1 0-1,1-1 0,-1 5 0,-1 35-46,4 10 204,9 53 0,1-7 352,1 95 192,-17 3-395,2-171-158,-2 0 0,-8 31 0,8-41-72,-1-1 0,-1 0 1,0 0-1,-1-1 0,-9 14 0,-32 36-155,28-39-1031,16-18-669,4-3 544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00:59.3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41 113 5216,'-6'3'370,"1"-1"70,0 0 1,1 0-1,-1 0 1,1 0-1,-7 5 1,11-7-392,0 0 1,0 1-1,0-1 0,0 0 0,0 0 1,0 0-1,0 0 0,0 1 0,-1-1 0,1 0 1,0 0-1,0 0 0,0 0 0,0 1 1,0-1-1,0 0 0,0 0 0,0 0 1,0 1-1,0-1 0,0 0 0,0 0 1,1 0-1,-1 0 0,0 1 0,0-1 1,0 0-1,0 0 0,0 0 0,0 0 0,0 1 1,0-1-1,1 0 0,-1 0 0,0 0 1,0 0-1,0 0 0,0 0 0,0 1 1,1-1-1,-1 0 0,0 0 0,0 0 1,0 0-1,0 0 0,1 0 0,-1 0 0,0 0 1,0 0-1,0 0 0,1 0 0,-1 0 1,0 0-1,0 0 0,1 0 0,13 2 2389,21-5-874,-1-1 1,60-14-1,-47 8-930,477-82 508,-396 78-2039,-105 13-2532,38 4 0,-29 4-5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4:25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6464,'0'5'2944,"-5"23"-2560,2-16 2176,3-1-1472,-10 6 352,5-2-864,-9-2-160,11 2-256,-7-7-576,10 4 192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7:02.7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281 0 5056,'-4'0'1269,"1"1"0,-1-1 1,1 1-1,-1-1 0,1 1 0,-6 2 1,0 1-1136,0 1 0,-14 9 0,9-5 760,-9 6-379,1 1 0,-37 34 0,47-38-428,1 1 0,0-1 0,1 2 0,0-1 0,1 2 0,-8 14 0,15-24-21,0-1 0,1 1 0,-1 0 0,1-1 0,0 1 0,0 0 0,0 0 0,1 0 0,0 0 0,-1-1-1,2 8 1,0-10-16,-1 0 0,0 0-1,1 0 1,0 0-1,-1 0 1,1 0 0,0 0-1,0 0 1,0-1-1,0 1 1,1 0 0,-1-1-1,0 1 1,1-1-1,-1 1 1,1-1 0,-1 1-1,1-1 1,0 0-1,-1 0 1,1 0 0,0 0-1,0 0 1,0 0-1,0-1 1,0 1 0,0-1-1,4 1 1,-2 0-3,0-1 0,0 0 1,0-1-1,-1 1 1,1-1-1,0 1 0,0-1 1,0 0-1,0-1 1,0 1-1,-1-1 0,1 0 1,-1 1-1,1-2 0,-1 1 1,4-3-1,4-3 64,-1-2-1,0 1 1,11-15 0,-2 0-85,-2-1-1,-1 0 1,-1-2 0,16-37 0,-29 59-33,-1 4 1,-1 1-1,0-1 0,1 0 1,-1 0-1,1 0 0,-1 0 1,1 1-1,-1-1 1,1 0-1,0 0 0,-1 1 1,1-1-1,0 1 0,-1-1 1,1 0-1,0 1 0,1-1 1,-1 1 4,-1 0 0,1 0 0,-1 0 0,1 0 0,-1 0 1,1 0-1,-1 0 0,1 0 0,-1 0 0,1 1 0,-1-1 0,1 0 1,-1 0-1,1 1 0,-1-1 0,0 0 0,1 0 0,-1 1 0,1-1 1,-1 1-1,0-1 0,1 0 0,-1 1 0,4 4 21,-1 0 1,-1 1-1,1-1 0,2 9 0,-4-13-9,9 27 78,-5-11 61,1 0 0,1 0 0,1-1-1,0 0 1,19 26 0,-26-40-139,1-1 1,-1 1-1,0-1 0,1 1 1,-1-1-1,1 0 0,-1 0 1,1 0-1,0 0 0,-1 0 1,1 0-1,0 0 0,0-1 1,0 1-1,0-1 0,0 1 1,-1-1-1,1 1 0,0-1 1,0 0-1,0 0 0,3-1 1,-2 1-427,0-1-1,-1 0 1,1 0 0,-1 0 0,1 0 0,-1 0 0,1-1-1,-1 1 1,0-1 0,0 0 0,0 0 0,0 1-1,0-1 1,0-1 0,3-3 0,8-16-5104,0 2 1787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01:00.3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251 80 2496,'0'-1'55,"0"1"0,1-1-1,-1 1 1,0-1 0,1 0 0,-1 1 0,0-1 0,0 1 0,1-1-1,-1 0 1,0 1 0,0-1 0,0 0 0,0 1 0,0-1-1,0 0 1,0 0 0,0 1 0,0-1 0,0 0 0,0 1 0,-1-1-1,1 0 1,0 1 0,0-1 0,-1 0 0,0 0 48,1 0 1,0 0-1,-1 0 1,1 0-1,0 0 1,0 0-1,-1 0 1,1-1-1,0 1 1,0 0-1,0 0 1,1-1 0,0-1 222,-1 1 1,1-1 0,0 1 0,-1 0 0,1-1 0,-1 1 0,0-1 0,0 1 0,0-1 0,-1-2 0,1 4-246,-1 0-1,1 0 1,-1 0-1,1 0 1,-1 1 0,0-1-1,1 0 1,-1 0 0,0 1-1,0-1 1,1 0 0,-1 1-1,0-1 1,0 1 0,0-1-1,0 1 1,0-1 0,0 1-1,0 0 1,0-1-1,0 1 1,0 0 0,0 0-1,0 0 1,0 0 0,0 0-1,0 0 1,0 0 0,-2 0-1,-1 1-17,1-1 0,0 1-1,-1 0 1,1 0 0,0 0 0,-1 0-1,1 0 1,0 1 0,0 0 0,-3 2-1,-33 24 333,22-14-189,6-6-113,1 1-1,0 0 1,0 1 0,1 0-1,0 1 1,1 0 0,0 0 0,1 1-1,0-1 1,1 2 0,1-1-1,-1 1 1,-3 14 0,5-8 26,0-1 0,1 0 0,0 1-1,2-1 1,0 1 0,1 0 0,1-1 0,7 37 0,-6-45 25,1 1 0,0-1 1,0 0-1,1 0 0,1 0 0,0 0 1,0-1-1,1 0 0,0 0 0,11 12 1,-12-16-37,0 0 1,0 0-1,1 0 1,-1-1 0,1 0-1,0-1 1,0 1-1,1-1 1,-1 0-1,0 0 1,1-1 0,0 0-1,0 0 1,0-1-1,0 1 1,-1-2 0,9 1-1,-9-1-34,0 0 1,0-1-1,-1 0 0,1 0 0,0-1 0,-1 1 1,1-1-1,-1 0 0,0-1 0,1 1 0,-1-1 1,0 0-1,-1-1 0,8-5 0,-2 0 47,0-1 0,-1-1 0,0 1 0,14-24-1,-20 29-102,14-21 66,-1-1 0,-1 0 0,-1-1 0,12-35 0,-22 47-52,0 0 0,-1 0 0,-1 0 1,0 0-1,-2-32 0,-1 36-71,0 0 1,-1 0-1,0 0 0,-1 0 1,-1 0-1,1 1 0,-2-1 1,-7-13-1,9 20 12,0 0-1,0 0 1,0 1-1,-1 0 1,0-1 0,0 1-1,0 1 1,0-1-1,0 1 1,-1-1 0,0 1-1,0 0 1,-7-3-1,5 4 20,0-1 0,-1 1-1,1 0 1,-1 1-1,0 0 1,1 0 0,-1 1-1,-14 0 1,7 2-75,1 0-1,-1 1 1,1 1 0,0 0 0,0 1 0,1 0 0,-1 1 0,1 1 0,-21 14-1,32-20-297,-1 1-1,1 0 0,0 0 1,0 0-1,0 0 0,-2 3 0,-4 14-1601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01:00.9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111 23 6240,'3'-20'3591,"-4"20"-3559,1 0 0,0 0 0,0 0 0,0 0 1,0 0-1,0 0 0,0 0 0,0 0 0,0 0 0,0 0 1,0 0-1,0-1 0,0 1 0,0 0 0,0 0 0,0 0 1,0 0-1,0 0 0,0 0 0,1 0 0,-1 0 0,0 0 1,0 0-1,0 0 0,0-1 0,0 1 0,0 0 0,0 0 1,0 0-1,0 0 0,0 0 0,0 0 0,0 0 0,0 0 1,0 0-1,0 0 0,1 0 0,-1 0 0,0 0 0,0 0 1,0 0-1,0 0 0,0 0 0,0 0 0,0 0 0,0 0 1,0 0-1,0 0 0,0 0 0,1 0 0,-1 0 0,0 0 1,0 0-1,0 0 0,0 0 0,3 12 1120,-1 18-641,0-1 0,-2 1 0,-1 0 0,-2-1 0,-6 35 0,-11 38 168,-62 349 1543,81-439-2178,-1-2 46,0 0-1,1 0 1,0 0 0,1 1-1,1 14 1,0-11 402,-1-13-421,0 0 1,0 0 0,0 0 0,0 0-1,0 0 1,0 0 0,0 0 0,1 0 0,-1-1-1,0 1 1,1 0 0,0 1 0,-1-1-41,1-1 0,0 1 0,-1-1 0,1 0 0,0 1 0,-1-1 0,1 0 0,0 0 0,-1 0-1,1 1 1,0-1 0,0 0 0,-1 0 0,1 0 0,0 0 0,0 0 0,-1 0 0,1 0 0,0-1 0,0 1 0,0 0 0,15-4 78,-1 0 0,1-1 1,-1-1-1,19-9 0,-19 8-40,1 0 0,1 1 0,32-8 0,-21 9-134,31 0 0,-47 4 75,-1 2 0,0-1 0,1 1 0,-1 1 0,20 5 0,-29-6-116,1-1-1,-1 1 0,0 0 1,1 0-1,-1 1 0,0-1 1,0 0-1,0 1 0,0-1 1,2 3-1,2 3-688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01:01.3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43 1 7296,'-14'45'3898,"8"-19"-2857,0 0-1,2 0 1,-3 46-1,6-49-738,-3 80 317,5 0-1,17 132 1,-17-222-810,6 34 874,-6-42-1158,0-1 0,1 1 0,0-1 1,2 6-1,1-3-981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01:01.6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54 6560,'-11'-19'2117,"11"19"-2097,0-1 1,0 1-1,0 0 0,-1 0 1,1 0-1,0 0 0,0 0 0,0 0 1,0-1-1,0 1 0,0 0 1,0 0-1,0 0 0,0 0 0,0-1 1,-1 1-1,1 0 0,0 0 1,0 0-1,0-1 0,0 1 1,0 0-1,0 0 0,0 0 0,0 0 1,1-1-1,-1 1 0,0 0 1,0 0-1,0 0 0,0 0 0,0-1 1,0 1-1,0 0 0,0 0 1,0 0-1,0 0 0,1 0 0,-1-1 1,0 1-1,2-2 175,0-1 0,0 1 0,1 0 0,-1 0 0,0 0 0,1 0 0,0 0 0,-1 1 0,1-1 0,0 1 1,0 0-1,0-1 0,-1 1 0,1 1 0,1-1 0,-1 0 0,0 1 0,0 0 0,0-1 0,3 1 0,21 2 400,-1 1 0,0 2 1,0 0-1,0 2 0,24 9 0,-8-3-150,-36-11-380,147 50 1468,-132-44-1343,-2 2 0,1 0-1,-2 1 1,1 1-1,26 22 1,-30-19-14,-1 1 0,0 0 0,0 1 0,-2 1 0,0 0 0,-1 0 0,-1 1 0,-1 1 0,-1 0 0,0 0 0,-2 0 0,0 1 0,-1 0 0,-1 0 0,-1 0 0,0 24 0,-2-34-118,-1 0 0,-1 0 1,0 0-1,0 0 0,-1 0 0,0 0 1,-1-1-1,0 1 0,-1-1 1,0 0-1,0 0 0,-1 0 1,-1 0-1,-8 11 0,6-12-29,0 0 0,-1-1 0,0 1 0,0-2 0,-21 14 0,-56 24 251,55-31-156,-48 15 0,63-24-579,-1-2 0,0 1 0,0-2 0,-27 1 0,2-3-852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01:03.4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123 1034 2912,'0'0'156,"-1"0"-1,0 1 1,1-1-1,-1 0 1,0 0 0,1 0-1,-1 0 1,0 1 0,1-1-1,-1 0 1,1 1 0,-3 2 2536,8-6-1476,0-1-781,0 1 0,-1-1 0,0-1 0,0 1 0,0 0 0,0-1 0,5-10 0,0-2 291,8-21 0,-9 18-293,14-30 58,2 1 1,2 1 0,2 1-1,2 1 1,65-74-1,-61 83-383,11-10 39,-2-2 0,58-86 0,-66 78-72,46-107 0,-72 144-106,-4 11 14,-2 0-1,1 0 0,2-13 0,-14 41-194,0-1 0,-13 19-1,18-31 173,-20 29 40,-2-1-1,0-2 1,-48 47-1,38-43-3,-56 75-1,-23 85 75,44-71-54,-114 159-59,167-261 97,-66 98 553,83-121-585,0 0-1,0 1 0,0-1 0,0 0 0,0 0 1,-1 0-1,1 0 0,0 1 0,0-1 0,0 0 0,0 0 1,0 0-1,0 1 0,0-1 0,0 0 0,-1 0 1,1 0-1,0 1 0,0-1 0,0 0 0,0 0 0,0 0 1,0 1-1,0-1 0,0 0 0,0 0 0,1 1 1,-1-1-1,0 0 0,0 0 0,0 0 0,0 1 0,0-1 1,0 0-1,9-2 376,15-12-126,-21 12-225,18-11 85,9-5-66,37-31 1,177-139 326,-143 114-379,12-12-150,179-132-30,-211 166 60,-94 62 133,0 0 0,1 1 0,0 1 0,0-1-1,2 2 1,-1 0 0,2 0 0,0 1 0,0 0-1,-8 19 1,6-9-10,2 0 0,0 1 0,1 0 0,1 0-1,2 1 1,-3 29 0,8-51 22,-1 0-1,2-1 1,-1 1-1,0 0 1,1-1-1,-1 1 1,1 0 0,0-1-1,0 1 1,1-1-1,-1 1 1,1-1-1,-1 1 1,1-1 0,0 0-1,4 4 1,-5-5-10,1-1 1,-1 1 0,1-1 0,0 0-1,0 1 1,-1-1 0,1 0 0,0 0-1,0 0 1,0 0 0,0-1 0,0 1-1,0 0 1,0-1 0,1 1-1,-1-1 1,0 0 0,0 0 0,0 0-1,0 0 1,0 0 0,1 0 0,-1-1-1,0 1 1,0-1 0,0 1 0,0-1-1,3-2 1,0 1-5,0-1-1,-1 1 0,1-2 1,-1 1-1,0 0 1,0-1-1,0 1 1,-1-1-1,1 0 1,-1-1-1,0 1 1,0 0-1,3-7 1,2-5 65,-1-1 0,7-26 0,-9 26-13,-1 4-51,-1 0-1,0-1 1,0 1 0,-2-1 0,0 1-1,0-1 1,-1 0 0,-1 0 0,0 1-1,-4-16 1,4 24-38,0 1 0,0 0 0,-1 0 0,1 0 0,-1 0 0,0 0 0,0 1 0,0-1 0,-4-4 0,5 7-10,0-1 0,-1 0 0,0 1 0,1-1-1,-1 1 1,0-1 0,1 1 0,-1 0-1,0 0 1,0 0 0,0 0 0,0 0 0,0 0-1,-1 1 1,1-1 0,0 1 0,0-1 0,-4 1-1,35-9-40,20-1-1,0 2-1,88-1 0,-107 8 91,-1 2 1,0 1-1,40 7 0,-64-8-20,0 0-1,0 0 0,0 1 0,0 0 0,-1 0 1,1 0-1,0 0 0,-1 1 0,0-1 0,1 1 1,-1 0-1,0 1 0,0-1 0,4 6 0,-4-4 18,-1 1-1,0-1 1,0 0-1,0 1 0,-1 0 1,1 0-1,-1 0 1,-1 0-1,1 0 1,-1 0-1,0 8 0,3 25 155,11 80 283,-13-110-390,0-1 1,1 0-1,0 0 1,0 0-1,8 12 0,-9-17-50,-1-1 0,1 1-1,-1-1 1,1 0 0,0 0-1,0 0 1,0 0 0,0 0-1,0 0 1,1-1 0,-1 1-1,0-1 1,1 1-1,-1-1 1,1 0 0,0 0-1,-1 0 1,1 0 0,0-1-1,-1 1 1,5 0 0,3-2-737,0 0 0,0-1 0,0 0 1,-1-1-1,14-4 0,-22 6 625,56-18-2568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01:07.0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1005 3392,'-5'5'2005,"9"-5"207,12-5-168,-6 0-1564,0-1 1,1-1-1,-2 1 0,14-13 0,15-10 362,182-110 1222,-195 122-1991,-2-1 0,0 0 0,-1-2 0,-1-1 0,-1 0 0,21-29 1,105-184 329,-49 70-97,-58 99-205,-47 81-185,0 0-1,-10 32 1,-7 39 55,-44 248 66,65-314-61,-2 42 1,6-56 62,0 0 0,1 0 0,0 0 0,0-1 1,0 1-1,1 0 0,0-1 0,0 1 0,1-1 1,3 8-1,-5-13-15,-1 0 0,1 0 0,0 0 0,0 0 0,0 0-1,0 0 1,0 0 0,0 0 0,0 0 0,0-1 0,0 1 0,0 0 0,0-1 0,1 1 0,-1 0 0,0-1 0,0 0 0,2 1 0,0-1 6,-1 1 0,1-1 0,-1 0 0,1 0 0,-1 0 0,1-1 1,-1 1-1,1-1 0,2 0 0,7-4 47,-1 0 1,0 0 0,14-10-1,-22 13-66,33-20 121,-2-2-1,-1-2 1,0-1-1,-2-1 1,29-35-1,171-237-296,-203 257 248,-1-1 1,-2-1-1,-3-2 0,20-56 0,-32 71-5,-10 23-94,-8 19-25,-46 92 79,27-47-123,-37 109 1,57-144 87,-19 55 29,-61 166 219,51-130 229,35-110-461,1 0 0,0 0 0,0-1-1,-1 1 1,1 0 0,0 0 0,0 0 0,0-1 0,0 1 0,0 0-1,0 0 1,0 0 0,0 0 0,0-1 0,1 1 0,-1 0-1,0 0 1,0 0 0,1-1 0,-1 1 0,0 0 0,1-1 0,-1 1-1,2 1 1,-2-2-2,1 1 1,0-1-1,0 0 0,-1 0 0,1 0 0,0 0 0,0 0 1,0 0-1,-1 0 0,1 0 0,0 0 0,0 0 0,0 0 0,-1 0 1,1 0-1,0-1 0,0 1 0,-1 0 0,1-1 0,0 1 1,-1 0-1,1-1 0,0 1 0,-1-1 0,2 0 0,24-20 71,32-31 0,-35 31-173,-6 3 94,26-34 1,-19 22 40,-24 29-63,1 0 0,0 0 0,0 0 0,-1 0 0,1 0 0,0 1 1,0-1-1,0 0 0,0 1 0,0-1 0,0 1 0,0-1 0,0 1 0,0-1 0,0 1 0,0 0 0,0-1 0,0 1 0,1 0 0,-1 0 12,0 0 1,0 1 0,-1-1-1,1 0 1,0 1-1,-1-1 1,1 1-1,-1-1 1,1 1 0,0-1-1,-1 1 1,1-1-1,-1 1 1,1 0 0,-1-1-1,0 1 1,1 0-1,-1-1 1,0 1 0,1 0-1,-1 0 1,0-1-1,0 1 1,0 0-1,1 0 1,-1-1 0,0 1-1,0 0 1,-1 1-1,7 141-25,-6-141 32,0 6 33,0 1 0,3 14 0,-3-21-17,0 0-1,1-1 0,-1 1 0,1 0 0,-1-1 0,1 1 0,0-1 0,0 1 0,-1-1 0,1 1 0,0-1 0,0 1 0,1-1 0,-1 0 0,0 0 0,0 1 0,1-1 0,-1 0 0,3 1 0,-3-1 4,1-1 0,-1 0 0,1 0 0,-1 0 0,1 0 1,-1 0-1,1 0 0,-1 0 0,1 0 0,-1-1 0,0 1 0,1-1 0,-1 1 1,1-1-1,-1 1 0,0-1 0,1 0 0,-1 0 0,0 1 0,2-3 1,2 0 40,0-1 1,-1-1 0,9-8-1,50-65-18,-62 78-55,-1-1 0,0 0 0,1 1 0,-1-1-1,1 1 1,-1-1 0,1 1 0,-1-1 0,1 1 0,-1-1-1,1 1 1,-1 0 0,1-1 0,0 1 0,-1 0-1,1-1 1,0 1 0,-1 0 0,1 0 0,0 0 0,-1 0-1,1 0 1,0-1 0,-1 1 0,1 0 0,0 1-1,-1-1 1,1 0 0,0 0 0,-1 0 0,1 0 0,0 0-1,-1 1 1,1-1 0,0 0 0,-1 1 0,1-1-1,-1 0 1,1 1 0,0-1 0,0 1 0,2 3-12,-1-1 1,0 1-1,1-1 0,-1 1 1,2 7-1,3 3 112,-5-11-77,0 0-1,0 0 0,1 0 0,-1 0 0,1-1 1,0 1-1,0-1 0,0 1 0,0-1 0,0 0 1,0 0-1,1 0 0,-1-1 0,0 1 0,1-1 1,7 2-1,-6-2 45,1-1-1,0 1 1,0-1-1,0-1 1,0 1 0,0-1-1,0 0 1,-1 0 0,12-4-1,-1-1 31,-1-1 0,0-1-1,0 0 1,-1-1 0,0-1-1,22-20 1,-20 15-60,-1-1 0,-1-1 1,0 0-1,-2 0 0,12-21 0,-19 28-78,1 0 0,0 0 0,1 0 0,0 1 0,11-11 0,-18 20 40,1 0-1,-1 1 1,0-1-1,1 0 1,-1 0-1,0 0 1,0 1-1,1-1 1,-1 0-1,0 1 1,0-1-1,1 0 1,-1 1-1,0-1 1,0 0-1,0 1 1,0-1-1,0 0 1,0 1-1,1-1 1,-1 0-1,0 1 1,0-1-1,0 0 1,0 1-1,0 0 1,0 12 19,1 1-1,-1-1 1,-1 0-1,0 1 1,-1-1 0,-1 0-1,0 0 1,-6 15-1,3-12 19,0 0-1,-2 0 1,0-1 0,-1 0-1,-19 26 1,27-40-30,-18 20 222,18-20-205,1-1 1,-1 1-1,0 0 1,1-1 0,-1 1-1,0-1 1,0 1 0,1-1-1,-1 1 1,0-1 0,0 0-1,0 1 1,0-1 0,0 0-1,1 0 1,-1 1-1,0-1 1,0 0 0,0 0-1,0 0 1,0 0 0,-1 0-1,2-1-13,-1 1-1,1 0 0,0 0 0,0 0 1,0-1-1,0 1 0,0 0 0,-1 0 1,1 0-1,0-1 0,0 1 1,0 0-1,0 0 0,0-1 0,0 1 1,0 0-1,0 0 0,0-1 0,0 1 1,0 0-1,0 0 0,0-1 1,0 1-1,0 0 0,0 0 0,0-1 1,0 1-1,0 0 0,0 0 0,0 0 1,0-1-1,0 1 0,1 0 1,-1 0-1,0 0 0,0-1 0,0 1 1,0 0-1,1 0 0,-1 0 0,0-1 1,8-7-19,-3 3-12,1 1 0,0 0 0,1 0 0,-1 1 0,11-5 0,11-5 63,-3 0-53,1 1 0,41-14 1,-14 12-2522,-34 12 1040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01:07.4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1 121 5408,'26'-20'2432,"29"-9"-2112,-28 18 32,-1 2-256,2-6 320,4 2-224,-11-2-3136,3 7 1600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01:07.7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32 176 5216,'-31'-5'2368,"44"10"-2048,0-5 1248,11 7-928,15-7 800,6 5-832,10-22 288,-2 9-512,20-12 0,-1 0-224,23-11 192,-1 7-224,9-12 384,-13 4-288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01:11.4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1112 3904,'-10'2'1123,"10"-1"-308,5 0 617,-2-3-1042,0 1 0,0 0 0,0-1 0,-1 1 0,1-1 0,-1 0 0,1 0 0,-1 0 0,3-3 0,3-2 228,15-13 36,-1-2 1,-1 0-1,27-36 1,-31 37-495,140-191 772,-33 41-275,-56 79-219,-68 91-437,1 0 1,0 0 0,0 0-1,-1 0 1,1 0-1,0 0 1,0 0 0,0 0-1,0 1 1,0-1-1,0 0 1,0 1 0,1-1-1,-1 1 1,0-1 0,0 1-1,0 0 1,1-1-1,1 1 1,-3 0-1,1 0-1,-1 0 1,0 0-1,1 0 1,-1 1 0,0-1-1,1 0 1,-1 0 0,1 1-1,-1-1 1,0 0-1,0 0 1,1 1 0,-1-1-1,0 0 1,1 1-1,-1-1 1,0 1 0,0-1-1,0 0 1,1 1 0,1 16 17,-4 47 131,0 32-213,4-66 40,0-1 0,2 1 0,16 56 0,-17-75 57,1 0 0,1 0 1,0 0-1,0-1 0,1 0 0,0 0 1,1 0-1,0-1 0,1 0 0,0 0 1,0-1-1,19 14 0,-21-18 27,-1-1 1,1 0-1,0 0 1,0-1-1,1 0 0,-1 0 1,0-1-1,1 1 0,-1-1 1,1-1-1,-1 1 0,1-1 1,0 0-1,-1 0 0,1-1 1,-1 0-1,11-3 1,-1-1 53,1 0 0,-1-1 0,0-1 0,-1 0 0,23-15 0,-30 16-81,-1 1 0,1-2 1,-1 1-1,0-1 0,-1 0 1,0 0-1,0-1 0,0 1 1,-1-1-1,0-1 0,-1 1 1,0-1-1,0 0 0,-1 0 1,0 0-1,3-12 0,-4 9-35,0 0 0,-1-1 0,0 1 0,-1-1 0,-1 1-1,1 0 1,-2-1 0,0 1 0,0 0 0,-1 0 0,-1 0 0,-6-14-1,9 23-4,-1-1 0,0 1 0,0 0 0,0 0 0,0 0 0,0 0 0,-4-4 0,5 7 7,1-1-1,-1 0 0,0 0 0,0 1 0,0-1 1,0 1-1,0-1 0,0 1 0,0-1 0,0 1 1,0 0-1,-1-1 0,1 1 0,0 0 0,0 0 1,0 0-1,0 0 0,0 0 0,0 0 0,-1 0 1,1 0-1,0 0 0,0 0 0,0 1 0,0-1 1,0 1-1,0-1 0,0 1 0,-2 0 0,-2 3-21,0 0-1,-1 1 0,2 0 0,-1-1 0,1 2 0,-1-1 0,1 0 0,1 1 0,-1 0 0,1 0 1,0 0-1,0 0 0,-1 7 0,-2 4-80,1 0 1,1 0-1,-4 35 1,7-40 98,0 0 1,1 0-1,1 1 0,0-1 1,4 21-1,-3-28 13,-1-1-1,1 1 1,-1 0-1,1-1 1,1 1-1,-1-1 1,1 0-1,-1 0 1,1 0-1,0 0 1,1 0-1,-1 0 0,1-1 1,0 0-1,-1 0 1,10 6-1,-3-4 20,0-1 0,0 0 0,0-1 0,1 0 0,17 3-1,55 3 153,-55-9-138,1 0 0,-1-2 1,0-1-1,0-1 0,0-2 0,0-1 0,-1 0 1,0-3-1,42-19 0,9-12 66,124-88 1,-191 122-71,170-123 128,-167 118-56,-15 8 8,-7 4 27,-2 1-149,0 1 0,1 1 0,-1 0 0,1 0 0,-1 1 0,-9 5 0,-51 34 149,43-24-151,1 1-1,1 1 0,1 1 1,1 2-1,1 0 0,1 1 1,-20 30-1,33-42 62,1 0 0,-7 15 0,11-22-22,1 0 1,0 1 0,0-1-1,0 1 1,1-1-1,-1 13 1,2-17-16,0-1 0,0 0 0,0 0 1,0 0-1,0 1 0,1-1 0,-1 0 0,0 0 0,1 0 0,-1 0 1,0 0-1,1 1 0,0-1 0,-1 0 0,1 0 0,0 0 1,-1 0-1,1-1 0,0 1 0,0 0 0,0 0 0,0 0 0,0-1 1,0 1-1,0 0 0,0-1 0,0 1 0,0-1 0,0 1 0,0-1 1,0 0-1,0 1 0,1-1 0,-1 0 0,1 0 0,3 1 55,0-1 0,0 0 0,0-1-1,0 1 1,0-1 0,10-3 0,-1 0-26,0-1 0,0-1 1,0 0-1,-1-1 0,0-1 0,0 0 1,-1-1-1,0 0 0,-1-1 1,13-13-1,-4 2-41,-2-2 0,-1 0-1,-1-1 1,18-35 0,-28 48-24,10-19-29,-15 28 38,1 1 0,-1-1 0,0 0 1,1 1-1,-1-1 0,1 0 0,0 1 1,0 0-1,-1 0 0,1-1 0,4-1 0,-5 3 3,0 0 0,0 0-1,0 0 1,-1 0 0,1 0-1,0 0 1,0 0 0,0 0-1,0 0 1,0 1 0,0-1-1,0 0 1,-1 0 0,1 1 0,0-1-1,0 1 1,0-1 0,-1 1-1,1-1 1,0 1 0,0-1-1,-1 1 1,1 0 0,-1-1-1,1 1 1,0 0 0,0 1-1,15 26-200,-9-17 186,4 6 104,31 44 87,-36-54-164,1 1 0,0-1-1,0-1 1,0 1 0,14 8 0,-11-9 2,0 0 0,0-1 0,1 0 0,16 5 0,-20-8 7,-1 0-1,0-1 1,1 0 0,0-1-1,-1 1 1,1-1 0,-1-1-1,1 1 1,10-3 0,5-3 102,-1-2 1,1 0-1,34-20 1,-17 8 4,-13 8-116,-2-2 1,0 0 0,28-23-1,-49 34-7,0 1 1,-1 0-1,0-1 0,1 0 0,-1 0 0,2-4 0,-3 7 2,-1-1 0,0 1 0,0 0 0,0-1 0,0 1-1,1-1 1,-1 1 0,0 0 0,0-1 0,0 1 0,0-1 0,0 1-1,0-1 1,0 1 0,0 0 0,0-1 0,0 1 0,0-1 0,0 1-1,0 0 1,0-1 0,-1 0 0,1 1-2,-1-1 0,1 1 0,-1 0 0,0 0-1,1-1 1,-1 1 0,1 0 0,-1 0 0,0 0 0,1-1 0,-1 1 0,1 0 0,-1 0-1,0 0 1,1 0 0,-1 0 0,0 1 0,1-1 0,-1 0 0,1 0 0,-2 0 0,-5 2 6,0 0 0,0 1 0,0 0 0,0 0 0,0 0 0,0 1 0,1 0 0,-7 6 0,-45 41 19,41-34-84,0 1 1,2 1-1,0 0 0,-23 41 0,36-56 86,0 0 1,0 0-1,0 0 0,1 0 0,0 0 0,0 0 0,0 0 0,0 6 0,1-9-25,0 1 0,0-1 1,0 1-1,0-1 0,1 1 0,-1-1 0,0 1 0,1-1 0,-1 0 0,1 1 0,-1-1 0,1 0 0,0 1 1,-1-1-1,1 0 0,0 0 0,0 0 0,0 0 0,0 1 0,0-1 0,0-1 0,1 1 0,-1 0 1,0 0-1,0 0 0,1-1 0,-1 1 0,2 0 0,6 2 19,1-1 0,0 0 1,0-1-1,0 0 0,0-1 1,0 0-1,11-2 0,-6 2 42,185-21 217,-176 18-307,-3 0 60,-1-1-1,1 0 1,30-12 0,-41 12 14,0-1 0,-1 0-1,1 0 1,-1-1 0,-1 0-1,1-1 1,-1 0 0,13-14-1,12-20 123,-2-2-1,-1-1 1,23-49-1,-20 34-160,44-59-1,-44 75-20,-3 5 32,-2 0 0,-2-2 0,22-44 1,-34 52-18,16-48 1,-25 63-9,-1-1 0,0 0 0,-1 0 0,0-29 0,-3 47 5,1-1 0,-1 0 1,0 0-1,0 0 0,0 0 1,0 0-1,0 0 1,-1 0-1,1 0 0,0 0 1,0 1-1,0-1 0,-1 0 1,1 0-1,-1 0 1,1 0-1,0 1 0,-1-1 1,0 0-1,1 0 0,-1 1 1,1-1-1,-1 0 1,-1 0-1,2 1-4,-1 0 0,0 0 0,0 0 0,0 0-1,0 0 1,0 0 0,0 0 0,0 0 0,0 0 0,0 1 0,1-1 0,-1 0-1,0 0 1,0 1 0,0-1 0,0 1 0,1-1 0,-1 1 0,-1 0 0,-4 4-26,0 0 1,0 0-1,1 1 1,-6 6 0,-38 58-39,-31 48 13,67-95 41,1 1-1,1 0 1,-11 39 0,10-16-45,3 0 1,1 0-1,2 1 1,3 0-1,3 81 1,1-115 83,1 0-1,0 0 1,1 0 0,1 0 0,7 19-1,-9-28 4,0 0 0,0 0 0,1-1 0,-1 1 0,1-1 0,0 0 0,0 0 0,1 0 0,-1 0 0,1-1 0,0 1 0,0-1 0,0 0 0,0 0 0,1 0-1,-1-1 1,1 1 0,7 1 0,-5-2 4,1 0 0,-1-1-1,1 0 1,-1 0 0,1-1 0,-1 0-1,1 0 1,0 0 0,12-4 0,-8 1-17,-1 0 0,0-1 0,0-1 1,0 0-1,17-10 0,-7 1-14,-1-2-1,0 0 1,-1-1-1,0-1 1,17-23-1,-23 24 0,-10 13-7,0-1 1,1 1 0,-1 0 0,1 0-1,0 0 1,0 0 0,0 1-1,1-1 1,7-4 0,-11 8 7,-1 0 0,1 0 0,-1 0 0,1-1-1,-1 1 1,1 0 0,-1 0 0,1 0 0,-1 0 0,1 0 0,-1 0 0,1 0 0,-1 0 0,1 0 0,-1 1 0,1-1-1,-1 0 1,1 0 0,-1 0 0,1 0 0,-1 1 0,1-1 0,-1 0 0,0 0 0,1 1 0,-1-1 0,1 0-1,-1 1 1,0-1 0,1 1 0,-1-1 0,0 0 0,0 1 0,1-1 0,-1 1 0,0-1 0,0 1 0,0-1-1,1 1 1,-1-1 0,0 1 0,0-1 0,0 1 0,0-1 0,0 1 0,0 0 0,2 30-52,-2-26 29,0 128-56,0-130 86,0 1 1,0 0-1,1 0 1,-1-1-1,1 1 1,0 0-1,0-1 0,2 5 1,-2-7 1,0 1 1,-1-1-1,1 1 1,0-1-1,0 0 0,0 1 1,0-1-1,0 0 1,1 0-1,-1 0 0,0 0 1,1 0-1,-1 0 1,0 0-1,1-1 1,-1 1-1,1 0 0,-1-1 1,1 1-1,2 0 1,5 0-2,0-1 0,0 0 0,0 0 0,-1-1 0,1 0 0,0 0 1,0-1-1,0 0 0,-1-1 0,17-6 0,4-5 13,44-27-1,89-67-72,-159 106 45,15-7 29,-16 12 11,-3 9-13,-16 32-165,13-36 165,0 1-1,1-1 1,0 1-1,1 0 1,0 0-1,-1 9 1,2-14-21,1 0 0,0-1-1,0 1 1,1 0 0,-1-1 0,1 1 0,0-1 0,0 1 0,0-1 0,0 1 0,0-1 0,1 0 0,0 0 0,-1 0 0,1 0 0,4 5 0,-1-3 0,0 0 0,0-1 0,1 0 0,-1 0 0,1 0 0,0-1-1,0 0 1,6 3 0,-8-4 13,-1-1-1,1 1 1,0-1-1,-1 0 1,1 0-1,0 0 1,0 0-1,0-1 1,0 1-1,0-1 1,0 0-1,0 0 1,0-1-1,-1 1 1,1-1 0,0 0-1,0 0 1,0 0-1,-1-1 1,1 1-1,0-1 1,-1 0-1,1 0 1,-1 0-1,0 0 1,0 0-1,0-1 1,0 0-1,0 1 1,-1-1-1,1 0 1,-1-1-1,1 1 1,-1 0-1,3-7 1,-1-1-4,0 0 0,-1 0 0,0 0 0,0-1 0,-1 1 0,-1-1 0,0 0 0,-1 1 0,0-1 0,0 0 0,-2 0 0,-4-22 0,6 33-20,-1-1 0,1 1 0,-1-1 0,1 1 0,-1 0 0,0-1 0,0 1 0,1 0 0,-1-1 1,0 1-1,0 0 0,0 0 0,0 0 0,-1 0 0,1 0 0,0 0 0,0 0 0,0 1 0,-1-1 1,1 0-1,-2 0 0,1 1 8,0-1 0,0 1 0,0 0 1,-1 0-1,1 0 0,0 0 0,0 0 0,0 1 1,0-1-1,0 1 0,0-1 0,0 1 0,-3 1 1,-4 3-5,-1 1 0,1 0 0,0 0 1,-12 11-1,17-13-23,-5 3 9,5-5 22,1 1 0,0-1 0,0 1 0,0 0 0,0 0 0,0 0 0,1 1 0,-4 5 0,5-8 3,1-1 0,0 1 1,0-1-1,0 1 0,0 0 0,0-1 0,0 1 1,0-1-1,0 1 0,0 0 0,0-1 0,0 1 1,0-1-1,0 1 0,0 0 0,1-1 0,-1 1 1,0-1-1,0 1 0,1-1 0,-1 1 0,0-1 1,1 1-1,-1-1 0,0 1 0,1-1 1,-1 1-1,1-1 0,-1 0 0,1 1 0,-1-1 1,1 0-1,-1 1 0,1-1 0,-1 0 0,1 0 1,-1 1-1,1-1 0,0 0 0,2 1 4,0 0-1,-1-1 1,1 1 0,-1-1-1,1 1 1,0-1 0,4 0-1,7-2 20,0-1-1,0 0 1,-1-1-1,1-1 1,-1 0-1,21-11 1,69-50-52,-37 21 64,-63 43-55,0 0-1,0 1 1,0 0 0,0-1 0,0 1 0,0 0 0,4-1 0,-7 2 16,1 0 0,0 0 0,0 0 0,0 0-1,-1 0 1,1 0 0,0 0 0,0 0 0,0 0 0,-1 1-1,1-1 1,0 0 0,0 0 0,0 1 0,-1-1 0,1 0 0,0 1-1,-1-1 1,1 1 0,0-1 0,-1 1 0,1-1 0,0 1-1,-1 0 1,1-1 0,-1 1 0,1 0 0,-1-1 0,0 1 0,1 0-1,-1 0 1,2 7-1,-1-1 0,0 0-1,0 0 1,-1 1 0,0-1-1,0 0 1,-3 15-1,2-14 10,-7 27 18,6-30-22,0 0 1,1 1-1,0-1 0,0 0 0,0 7 0,6-12 34,0 0 0,1-1 0,-1 1-1,0-1 1,0 0 0,9-4 0,20-11-30,-25 11-6,-1 1 0,1 0 0,14-5-1,-16 7-25,6 0-117,-13 2 141,1 0 1,-1 0-1,0 0 0,0 0 1,1 1-1,-1-1 1,0 0-1,0 0 0,1 1 1,-1-1-1,0 0 0,0 0 1,0 1-1,1-1 0,-1 0 1,0 1-1,0-1 1,0 0-1,0 0 0,0 1 1,0-1-1,0 0 0,0 1 1,0-1-1,0 0 0,0 1 1,0-1-1,0 0 1,0 1-1,0-1 0,0 0 1,0 1-1,0-1 0,0 0 1,0 1-1,0-1 0,-1 0 1,1 0-1,0 1 1,-6 13-4,0 0 0,0-1 0,-1 1 1,-1-1-1,0-1 0,-11 13 1,17-23 15,-10 15-19,-30 42 118,42-59-108,0 0 0,0 1 0,0-1 0,0 0 0,0 0 0,-1 0 0,1 0 0,0 0 0,0 0 0,0 0 0,0 0 0,0 1 0,0-1 0,0 0 0,0 0 1,-1 0-1,1 0 0,0 0 0,0 1 0,0-1 0,0 0 0,0 0 0,0 0 0,0 0 0,0 0 0,0 1 0,0-1 0,0 0 0,0 0 0,0 0 0,0 0 0,0 1 1,0-1-1,0 0 0,0 0 0,0 0 0,0 0 0,1 0 0,-1 1 0,0-1 0,0 0 0,0 0 0,0 0 0,0 0 0,0 0 0,0 0 0,0 0 0,1 1 0,-1-1 1,0 0-1,0 0 0,0 0 0,0 0 0,0 0 0,0 0 0,1 0 0,-1 0 0,0 0 0,0 0 0,0 0 0,0 0 0,1 0 0,-1 0 0,0 0 0,17-5 120,27-18 45,-39 21-152,80-50-18,103-82-1,-170 121-90,-16 11 76,4-2-5,0-1-1,0 1 1,13-5 0,-18 8 24,0 0 0,1 1 0,-1-1 0,0 1 0,1 0 1,-1-1-1,1 1 0,-1 0 0,0 0 0,1 0 0,-1 0 0,1 0 1,-1 0-1,1 0 0,-1 0 0,0 1 0,1-1 0,-1 0 0,0 1 1,1-1-1,-1 1 0,0 0 0,1-1 0,-1 1 0,0 0 0,2 1 1,0 2-25,0 0 0,0 0 0,0 0 0,0 1 1,-1-1-1,1 1 0,2 7 0,10 39-85,-2-5 79,-10-37 135,1-1 1,0 1 0,1-1 0,0 0 0,0 0 0,9 10-1,-12-16-218,0 0-1,0 0 1,0 0-1,0 0 0,0-1 1,0 1-1,1-1 0,-1 0 1,0 0-1,1 1 0,-1-1 1,1-1-1,-1 1 0,5 1 1,-5-2-291,1 0 1,-1 0-1,0-1 1,0 1 0,0 0-1,0-1 1,0 1-1,0-1 1,0 0-1,0 0 1,0 1 0,0-1-1,2-2 1,14-11-4702,4-1 1675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01:11.8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69 7040,'-10'0'3200,"28"0"-2752,-4-5 224,-1 1-448,23-4 192,4 0-256,28-7-416,4 1 128,4 3-4768,-8 8 2688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7:03.6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5 248 3648,'-4'-14'1173,"4"13"-1088,0 1 0,0 0 0,0-1 0,0 1 0,0 0 0,0-1 0,0 1 0,0 0 0,0-1 0,0 1 0,0 0 0,0-1-1,0 1 1,0 0 0,0-1 0,0 1 0,0 0 0,1-1 0,-1 1 0,0 0 0,0-1 0,0 1 0,1 0 0,-1-1 0,0 1 0,0 0 0,1 0 0,-1 0 0,0-1 0,0 1-1,1 0 1,-1 0 0,0 0 0,1-1 0,-1 1 0,0 0 0,1 0 0,10-1 3247,-9 1-3204,-1 1 0,0-1 0,0 1 0,0-1 0,0 1 1,0-1-1,0 1 0,0 0 0,0-1 0,0 1 0,0 0 0,0 0 0,0 0 0,-1 0 0,1 0 0,0 0 1,-1 0-1,1 0 0,0 0 0,-1 0 0,1 0 0,-1 2 0,3 3 131,41 80 1901,8 73 296,-41-121-2096,6 42 43,-3-6 154,1 4 216,-15-78-756,0 0 0,0 0 0,0 0 1,0 0-1,0 0 0,0 1 0,0-1 0,0 0 0,0 0 0,0 0 0,0 0 0,1 0 0,-1 0 0,0 0 0,0 1 0,0-1 0,0 0 0,0 0 0,0 0 0,0 0 0,0 0 0,1 0 0,-1 0 0,0 0 0,0 0 0,0 0 1,0 0-1,0 0 0,1 0 0,-1 0 0,0 0 0,0 0 0,0 0 0,0 0 0,0 0 0,0 0 0,1 0 0,-1 0 0,0 0 0,0 0 0,0 0 0,0 0 0,0 0 0,0 0 0,1 0 0,-1 0 0,0 0 0,0 0 0,0 0 0,0-1 1,0 1-1,0 0 0,0 0 0,0 0 0,1 0 0,-1 0 0,0 0 0,0 0 0,0 0 0,0-1 0,0 1 0,0 0 0,0 0 0,9-15 259,7-22-171,3-20 57,-11 29-106,1 1 1,19-36-1,-23 52-99,97-191 131,-14-6-154,-81 189-54,9-30 254,-15 45-337,0 0 0,0 0 0,0 0 0,-1-1 0,0 1 0,0 0 0,0-1-1,-2-7 1,-8 24-4506,1 7 2459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01:12.1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1 296 7392,'13'-3'3360,"132"-29"-2944,-51 7 992,-1 11-864,92-23 64,9 9-384,57-15 160,-17 6-256,4-6 256,-30 10-256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01:14.0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1284 4224,'-14'24'1365,"13"-23"-1292,1-1 0,0 1 0,-1 0 0,1 0-1,0-1 1,-1 1 0,1 0 0,0 0 0,0 0 0,0 0 0,0-1 0,0 1-1,0 0 1,0 0 0,0 1 0,0-2-25,0 1 1,0-1-1,0 0 1,0 0-1,0 0 1,0 0-1,0 1 1,0-1-1,0 0 1,0 0-1,0 0 1,1 0-1,-1 1 1,0-1-1,0 0 1,0 0-1,0 0 1,0 0-1,0 0 0,0 1 1,1-1-1,-1 0 1,0 0-1,0 0 1,0 0-1,0 0 1,1 0-1,-1 0 1,0 0-1,0 0 1,0 0-1,0 0 1,1 0-1,-1 0 1,0 0-1,0 1 1,1-2-1,5-3 475,0 0 0,0-1 0,0 0 0,-1-1 0,1 1 0,4-7-1,8-8 191,95-81 1057,-23 23-1108,-72 62-528,27-26 269,51-59-1,111-201 363,-193 279-714,53-82 118,44-72 163,-87 132-64,-2-1 0,-2-2 0,22-76 0,-36 89-103,-7 19-94,0 16-73,1 0 0,0-1 0,0 1 0,0 0 0,-1-1 0,1 1 0,0 0 0,0-1 0,-1 1 0,1 0 0,0-1 0,-1 1 0,1 0 0,0 0 0,-1 0 0,1-1 0,0 1 0,-1 0 0,1 0 0,0 0 0,-1 0 0,0 0 0,0 0-8,-1 0 0,0 0 0,1 1-1,-1-1 1,1 1 0,-1-1 0,1 1 0,-1-1-1,1 1 1,-1 0 0,1 0 0,0 0-1,-1 0 1,1 0 0,-2 2 0,-15 16-44,1 0 1,0 1 0,-16 27-1,17-20 33,1 0 1,1 1-1,2 1 0,-17 56 0,13-20 76,-10 77 0,18-85 23,2 0 0,3 71 0,3-117-49,1 1-1,1-1 1,0 0-1,5 16 1,-6-22-6,1-1 0,0 0 1,0 0-1,0 0 1,0 0-1,1 0 0,-1 0 1,1 0-1,0-1 0,0 1 1,1-1-1,-1 0 0,5 3 1,-2-2 35,1-1 1,0 1 0,-1-1-1,1-1 1,1 1-1,-1-1 1,0 0 0,14 1-1,-1-2 65,1 0-1,20-2 0,-20 0-59,-1-1 0,0-1 0,1 0 0,-1-2 0,-1 0 0,1-1 0,32-16 0,-38 15-29,0-2-1,-1 1 1,0-2-1,-1 0 0,0 0 1,0-1-1,-1-1 1,-1 0-1,0 0 1,17-28-1,-1-2-7,-22 38-232,-5 8 108,-3 10 4,-14 27 74,9-21 43,-11 29 0,19-44-31,-1 0 1,1 0-1,0 0 1,0 1 0,1-1-1,0 0 1,0 0 0,0 1-1,0-1 1,1 0-1,1 6 1,0-6 25,-1-1 1,1 0-1,0 0 0,1 0 1,-1 0-1,1 0 0,0-1 0,-1 1 1,2-1-1,-1 1 0,6 4 1,-6-6 15,-1-1 1,0 1-1,1 0 1,-1-1 0,1 0-1,0 1 1,-1-1 0,1 0-1,0 0 1,0-1-1,-1 1 1,1-1 0,0 1-1,0-1 1,0 0 0,0 0-1,0 0 1,0 0-1,4-2 1,-6 2-30,0 0 0,-1-1 0,1 1 0,0 0 1,0-1-1,-1 1 0,1-1 0,0 1 0,0-1 0,-1 0 0,1 1 0,-1-1 0,1 0 0,-1 1 1,1-1-1,-1 0 0,1 0 0,-1 0 0,1 1 0,-1-1 0,0 0 0,1-1 0,-1-1 25,1 0 0,-1-1 1,1 1-1,-1 0 0,0-1 0,-1-3 0,0-3 42,-1 0 0,0 1 0,-5-14 1,1 8-46,-15-24 0,13 26-229,-10-24-1,18 37 199,0-1 0,0 1 0,0 0 0,0 0 1,0 0-1,0 0 0,0 0 0,0 0 0,0-1 0,0 1 0,0 0 0,0 0 1,0 0-1,0 0 0,0 0 0,0 0 0,0-1 0,0 1 0,0 0 0,0 0 0,0 0 1,0 0-1,0 0 0,0 0 0,0-1 0,0 1 0,0 0 0,0 0 0,0 0 1,0 0-1,0 0 0,0 0 0,0 0 0,1-1 0,-1 1 0,0 0 0,0 0 0,0 0 1,0 0-1,0 0 0,0 0 0,0 0 0,1 0 0,-1 0 0,0 0 0,0 0 1,0 0-1,0 0 0,0 0 0,1 0 0,-1 0 0,0 0 0,0 0 0,0 0 0,0 0 1,11 2 16,-6-1-22,54 4-12,116-4-1,-119-3 94,-54 2-80,125-7 197,-109 5-1031,0-1 1,-1-1 0,0 0 0,0-1 0,18-8 0,-33 12 558,0 1 1,-1-1-1,1 0 1,0 0 0,0 0-1,0 0 1,-1 0-1,1 0 1,-1 0-1,1-1 1,-1 1-1,1-1 1,-1 1 0,0-1-1,1 1 1,-1-1-1,0 0 1,0 0-1,0 1 1,-1-1-1,2-3 1,4-13-2108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01:14.3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98 140 4384,'-81'9'2016,"64"7"-1760,20-7 1696,7-3-1120,25 2 864,15 1-992,31-13 736,1-1-800,47-18 96,3 3-448,16-8-32,-19 3-160,21-6 96,-21 7-128,6-1-6016,-17 14 3264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01:17.2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124 328 2656,'12'-26'1493,"-7"15"565,-4 10-1795,0 0-1,-1 0 1,1 0 0,0-1-1,-1 1 1,1 0 0,-1 0 0,0 0-1,1-1 1,-1 1 0,0 0-1,0-1 1,1 1 0,-1 0 0,-1-3-1,1 4-222,0 0 0,-1 0 0,1 0-1,0 0 1,-1 0 0,1 0 0,-1 0-1,1 0 1,0 0 0,-1 0 0,1 0-1,0 0 1,-1 0 0,1 0 0,0 1-1,-1-1 1,1 0 0,0 0 0,-1 0-1,1 0 1,0 1 0,-1-1 0,1 0-1,0 0 1,0 1 0,-1-1 0,1 0-1,0 1 1,0-1 0,0 0 0,-1 1-1,1-1 1,0 0 0,0 1 0,-2 1 126,-68 84 1657,58-69-1647,0 1 0,1 0 0,-10 26 1,19-41-134,1 1 1,0-1-1,0 1 1,0-1-1,0 1 1,0-1-1,1 1 1,0-1-1,0 1 1,0 0-1,0-1 1,0 1-1,1-1 1,-1 1 0,2 3-1,-1-4 29,1 0 0,-1 0 0,1-1 1,0 1-1,0-1 0,0 1 0,0-1 0,0 0 0,0 1 0,0-1 0,1 0 0,-1-1 1,1 1-1,0 0 0,0-1 0,-1 1 0,6 1 0,-3-2-6,0 1-1,1-1 1,-1 0-1,1-1 1,-1 1-1,1-1 1,-1 0-1,1 0 1,-1-1-1,0 1 1,1-1-1,-1-1 1,0 1-1,6-3 1,0 0 88,0 0-1,-1-2 1,1 1-1,-1-1 1,16-12-1,-21 13-138,0 1 0,0-1-1,0 0 1,0 0 0,-1 0 0,0 0 0,0-1-1,0 0 1,-1 0 0,1 0 0,-2 0 0,1 0-1,-1-1 1,0 1 0,0-1 0,0 0 0,-1 1-1,0-1 1,-1 0 0,1 0 0,-1 0 0,-1 0-1,1 1 1,-1-1 0,0 0 0,-1 0 0,0 1-1,0-1 1,0 1 0,-6-12 0,5 14-9,1-1 1,-1 1-1,0 0 1,0 0-1,0 0 0,-1 0 1,-6-5-1,9 8-18,-1 0-1,1 0 0,-1 1 1,0-1-1,1 0 0,-1 1 1,0-1-1,1 1 0,-1 0 1,0-1-1,0 1 0,1 0 1,-1 0-1,0 0 1,0 0-1,1 1 0,-1-1 1,0 0-1,1 1 0,-1-1 1,0 1-1,1 0 0,-1-1 1,0 1-1,-2 2 0,2-1-1,-1 0 0,1 0 0,0 0-1,0 0 1,0 0 0,0 0-1,1 1 1,-1-1 0,0 1-1,1 0 1,0-1 0,-1 1-1,1 0 1,-1 5 0,2-6 21,-1-1 1,1 1-1,-1 0 1,1-1-1,0 1 1,0 0-1,0-1 1,0 1-1,0 0 1,0-1-1,0 1 1,1 0-1,-1-1 1,1 1-1,-1 0 1,1-1-1,-1 1 1,1-1-1,0 1 1,0-1 0,0 1-1,0-1 1,0 0-1,0 1 1,0-1-1,1 0 1,-1 0-1,0 0 1,2 1-1,2 0 6,-1 0 0,1 0 1,0 0-1,0-1 0,0 0 0,0 0 0,0 0 0,0-1 0,7 1 1,3-2 22,0 0 0,17-3 0,0-3 92,0-1 0,-1-1 0,0-2 0,0-1 0,49-28-1,135-99 478,-180 115-526,-12 8-65,0 1 0,1 1 0,1 1 1,0 1-1,39-13 0,-41 19-14,0 0 0,0 1-1,47-2 1,-61 7 24,0 0 1,1 0-1,-1 1 0,1 0 1,-1 1-1,0 0 0,0 1 0,0 0 1,0 0-1,-1 1 0,1 0 0,12 8 1,-13-5 154,-11-5 143,-14-5 166,14 2-544,-32-2 99,1 1-1,0 2 1,-1 1 0,-42 8-1,62-7-55,0 2-1,1-1 0,-1 2 1,1 0-1,0 1 0,1 0 1,-1 1-1,1 0 0,0 1 1,-13 11-1,16-10 5,-1 0 0,2 0-1,-1 1 1,1 0 0,1 1 0,-1 0-1,2 0 1,0 1 0,0 0 0,1 0-1,-5 15 1,9-22 9,1 1 0,0-1 0,0 0 0,0 1 0,1-1 0,0 0 0,0 1 0,0-1 1,1 1-1,0-1 0,0 0 0,0 0 0,0 1 0,3 5 0,-2-7 8,0 0 0,0-1 0,0 1 0,0-1 0,0 0 0,1 1 0,-1-1 0,1 0-1,0 0 1,0-1 0,0 1 0,0-1 0,1 1 0,-1-1 0,1 0 0,-1 0 0,1-1 0,0 1 0,7 1 0,12 2 26,1-2-1,1 0 1,44-2 0,74-12 290,-109 8-317,0-2 1,-1-1-1,1-1 1,33-14-1,-40 9 23,0-1 0,-1-1 0,-1-1-1,33-26 1,-48 33-26,61-49 8,118-71-1,-169 117-16,1 0-1,1 1 1,37-11-1,-48 18 13,0 0-1,0 1 1,0 1-1,1 0 1,-1 0-1,0 1 0,1 1 1,-1 0-1,18 4 1,-17-1-69,0 0 0,17 8 0,7 3 189,-35-15-116,-26 5 431,19-5-451,-13 0-7,1 1 0,-1 0-1,-23 5 1,11 1-21,-1 1 0,2 1 1,-49 22-1,64-23 19,0 0 0,1 1 0,0 0 0,0 1 0,1 1 0,0 0-1,1 1 1,-19 23 0,23-24 32,0 0 0,1 0 0,1 1 0,-1 0 1,2 0-1,0 1 0,-6 22 0,10-30-14,0 0 0,0 0 0,1 0 0,0 0 0,0 0 1,0 0-1,1 0 0,-1 0 0,1 0 0,2 7 0,-1-9-2,-1 1 0,1-1 0,0 1 0,0-1 0,0 0 0,0 0-1,0 0 1,1 0 0,0 0 0,-1-1 0,1 1 0,0-1 0,0 0 0,0 0-1,6 3 1,1 0 31,0-1 0,1 0-1,-1-1 1,1 0 0,0-1 0,11 1-1,67 2 177,-61-5-135,0-2 1,0 0 0,0-2-1,49-14 1,-55 11-43,-1-1 0,-1-1 0,0-1 0,0 0 0,-1-2 0,29-21 0,-26 14-28,-1-1-1,21-24 1,36-50-143,-47 55 191,-28 34-48,4-3 10,0-1-1,-1 0 0,7-12 0,-19 33 43,-36 75-226,32-60 191,-20 64-85,27-80 64,0 1 0,1-1 0,1 1 0,0-1 0,1 25 0,1-33 20,-1 0-1,0 0 1,1 0 0,0 0 0,0 0-1,0 0 1,0 0 0,0 0 0,1 0-1,-1-1 1,1 1 0,0 0 0,0-1-1,0 0 1,0 1 0,0-1 0,1 0-1,-1 0 1,0 0 0,1 0 0,0-1-1,-1 1 1,1 0 0,0-1 0,0 0-1,0 0 1,0 0 0,6 1 0,1 0 29,0-1 0,0 0 0,0-1 1,0 0-1,0-1 0,0 0 0,0 0 1,10-3-1,-4-1-11,-1 1 1,0-2-1,-1 0 1,1-1-1,-1 0 1,0-1-1,-1-1 1,0 0-1,0-1 1,-1 0-1,18-19 1,-9 3-41,0-1 0,-1 0 0,-2-1 0,22-44 0,-18 25-62,-10 21 25,19-32-1,-27 54 63,-4 4-15,0 0-1,0 0 1,0 0-1,1 0 0,-1-1 1,0 1-1,0 0 1,0 0-1,0 0 0,1 0 1,-1 0-1,0-1 1,0 1-1,0 0 1,0 0-1,0 0 0,0 0 1,0-1-1,0 1 1,1 0-1,-1 0 0,0 0 1,0-1-1,0 1 1,0 0-1,0 0 0,0 0 1,0-1-1,0 1 1,0 0-1,0 0 1,0 0-1,0-1 0,0 1 1,0 0-1,-1 0 1,1 0-1,0-1 0,0 1 1,0 0-1,0 0 1,0 0-1,0 0 0,0-1 1,-1 1-1,1 0-5,-1 1 0,1-1 1,-1 0-1,1 1 0,0-1 0,-1 0 0,1 1 0,0-1 0,-1 1 0,1-1 1,0 1-1,-1-1 0,1 1 0,0-1 0,0 1 0,-1 0 0,-24 74-63,15-44 24,-44 149 238,48-161-137,3-13-48,1 1 0,0-1-1,1 1 1,-1-1 0,1 1-1,1 0 1,-1-1 0,1 11-1,0-16 2,1 0 1,-1 0-1,0 0 0,1 1 0,-1-1 0,0 0 0,1 0 1,0 0-1,-1 0 0,1 0 0,-1 0 0,1 0 1,0 0-1,0 0 0,0 0 0,0 0 0,0-1 0,-1 1 1,1 0-1,1 0 0,0 0 0,0 0 5,0-1 0,0 0 0,0 1 0,-1-1-1,1 0 1,0 0 0,0 0 0,0 0 0,-1 0 0,1-1 0,0 1-1,0-1 1,1 0 0,5-2 26,-1 0 1,0 0-1,0-1 0,0 0 0,9-7 1,8-11-22,0-1 1,-2 0 0,29-40-1,-7 8-75,1 3 138,94-84-1,-130 127-136,-8 7 33,1 1 0,-1-1 0,0 1 0,1-1 0,-1 1 0,1 0 0,0-1 0,-1 1 0,1 0 0,0 0 0,-1 0 0,1 1 0,0-1 0,0 0 0,0 1 0,0-1 0,0 1 0,0-1 0,3 1 0,-4 0 11,0 1-1,0-1 0,-1 1 0,1-1 1,0 1-1,-1-1 0,1 1 1,-1 0-1,1-1 0,0 1 0,-1 0 1,1-1-1,-1 1 0,0 0 1,1 0-1,-1 0 0,0-1 0,1 1 1,-1 0-1,0 0 0,0 0 1,0 0-1,0 1 0,2 29 9,-1-18 61,0 4-33,1 0 1,1 0 0,0 0 0,2-1 0,0 0 0,0 0 0,2 0-1,0-1 1,1 1 0,0-2 0,1 1 0,1-1 0,0-1 0,23 24 0,-29-33-47,17 16 347,0 0 0,46 31-1,-60-46-324,1-1 1,1 0-1,-1 0 0,1-1 0,13 4 0,-16-5-140,-1-2-1,1 1 1,-1 0 0,1-1-1,-1 0 1,1-1 0,0 1-1,-1-1 1,1 0 0,5-2-1,3 0-1128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01:17.5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158 0 12704,'-18'12'5759,"-14"4"-4991,14-9 1184,5 1-1216,-11 1-64,8-1-448,-8-5-288,11 2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9:20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36 4480,'1'-3'340,"-1"0"1,1 0-1,0 1 1,0-1-1,0 0 0,0 1 1,1-1-1,-1 0 1,1 1-1,-1 0 1,4-5-1,-11 50 2246,3-17-2484,-22 224 831,-4 23 209,22-220-774,-1 65 0,10-96-189,-2-19-45,1 0 1,-1 0 0,1 1-1,-1-1 1,0 0 0,0 1 0,0-1-1,-1 0 1,1 0 0,-1 1 0,0-1-1,-1 4 1,1-6-59,0 3 377,6-5-186,0 1-231,0-2-25,0 0-1,-1 0 1,1 0-1,0 0 1,0-1-1,-1 0 1,8-5-1,16-10 93,6 3 75,1 2 1,42-10-1,75-10 55,-92 21-164,-46 10-320,14-3 1392,-28 5-1236,1 0 0,-1 0 0,0 0 0,1 0 0,-1 0 1,0 0-1,1 0 0,-1 0 0,0 0 0,0 0 0,1 0 1,-1 0-1,0 0 0,1 0 0,-1-1 0,0 1 0,0 0 1,1 0-1,-1 0 0,0 0 0,0-1 0,0 1 0,1 0 1,-1 0-1,0-1 0,0 1 0,0 0 0,0 0 0,1-1 1,-1 1-1,0 0 0,0-1 0,0 1 0,0 0 0,0 0 1,0-1-1,0 1 0,0 0 0,0-1 0,0 1 0,0 0 1,0-1-1,0 1 0,0 0 0,0 0 0,0-1 0,0 1 1,0 0-1,0-1 0,-1 1 0,1 0 0,0 0 0,0-1 1,0 1-1,-1 0 0,-7-6-3756,0 5 1249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9:20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5152,'7'1'6368,"41"-4"-3931,44-18-657,-20 3-1267,-31 10-317,169-29-13,-205 36-272,11 0-475,0-2 0,20-5 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2:59:21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44 5472,'-9'-6'2467,"18"7"-849,119-12 3215,-54 3-3874,311-11 609,-282 22-1472,-98-3-222,1 0 1,-1 1-1,1-1 1,-1 1-1,0 0 1,0 1-1,10 3 1,-11-3-680,0 0 1,0 1 0,-1-1 0,1 0 0,-1 1-1,0 0 1,0 0 0,0 0 0,0 0 0,3 5-1,11 16-2773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01:35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3 1472,'-1'-1'238,"0"1"-1,1 0 1,-1-1-1,0 1 1,1 0 0,-1 0-1,0 0 1,0-1-1,1 1 1,-1 0 0,0 0-1,0 0 1,1 0-1,-1 0 1,0 0-1,0 1 1,0-1 0,-4 7 1854,5-6-2008,0 0 1,-1 0-1,1-1 0,0 1 0,-1 0 0,1 0 0,0-1 0,-1 1 1,1 0-1,-1-1 0,1 1 0,-1-1 0,1 1 0,-1-1 1,0 1-1,1-1 0,-1 1 0,0-1 0,1 1 0,-1-1 1,0 0-1,1 0 0,-2 1 0,0 0 27,0-1 0,0 1 0,0-1-1,0 1 1,0 0 0,0 0 0,0 0 0,1 0 0,-1 1 0,0-1-1,1 0 1,-1 1 0,-1 1 0,-10 1 1070,11-4-778,3 1-222,0-1-21,-1 13 219,0 249 581,5-137-229,3-140 818,1-15-1515,4-80 33,-8 55 5,8-21-55,-3 24-269,-6 35 230,0 0-1,9-18 0,-12 30-21,0 2 18,0 1 0,1-1 0,-1 1-1,0 0 1,1-1 0,-1 1 0,4-3-1,-5 4 29,1 1 1,-1-1-1,1 1 0,-1-1 0,1 1 1,-1-1-1,1 1 0,0 0 0,-1-1 0,1 1 1,-1 0-1,1-1 0,0 1 0,-1 0 1,1 0-1,0 0 0,-1 0 0,1 0 0,0-1 1,-1 1-1,1 0 0,0 1 0,-1-1 1,1 0-1,0 0 0,-1 0 0,1 0 0,0 0 1,-1 1-1,1-1 0,-1 0 0,1 1 1,0-1-1,-1 0 0,1 1 0,0 0 0,4 4 38,1 0-1,-2 1 0,1 0 0,-1 0 0,1 0 0,-2 1 0,5 8 1,18 51 353,-16-36-134,5 10-28,33 80 178,-43-109-303,2 0 0,-1 0 0,1-1 0,1 0 0,0 0 0,0-1 0,19 17 0,-25-25-81,1 1 1,-1-1 0,1 1 0,0-1-1,-1 0 1,1 0 0,0 0-1,0-1 1,5 2 0,-7-2-236,1 0 0,0 1 0,-1-1 0,1 0 0,0 0 0,-1 0 0,1-1 0,0 1 0,-1 0 0,1-1 1,-1 1-1,1-1 0,-1 1 0,1-1 0,-1 0 0,3-1 0,2-10-4126,-5 7 2917,8-15-2639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05:30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272 165 1568,'6'0'462,"-9"0"-60,-4-9 1982,8 9-1880,0-6 246,1-11-175,10-14 124,-9 20-513,1 0 1,0 0 0,8-14-1,-11 23-165,0 0 0,-1-1-1,1 1 1,0 0-1,-1 0 1,1 0-1,-1 0 1,0-1 0,0 1-1,0 0 1,0-3-1,0-5-21,2 6 132,-2 4-129,0 0 1,0 0 0,0 0 0,0 0-1,0 0 1,0 0 0,0 0-1,0 0 1,0 0 0,0 0-1,0 1 1,0-1 0,0 0 0,0 0-1,0 0 1,0 0 0,0 0-1,0 0 1,0 0 0,0 0 0,0 0-1,0 0 1,0 0 0,1 0-1,-1 0 1,0 0 0,0 0-1,0 0 1,0 0 0,0 0 0,0 0-1,0 0 1,0 0 0,0 0-1,0 0 1,0 0 0,0 0-1,0 0 1,0 0 0,0 0 0,0 0-1,1 0 1,-1 0 0,0 0-1,0 0 1,0 0 0,0 0 0,0 0-1,0 0 1,0 0 0,0 0-1,0 0 1,0 0 0,0 0-1,0 0 1,0 0 0,0 0 0,0 0-1,0 0 1,0 0 0,1 0-1,-1 1 36,0 3-150,-1 15 279,-1 1 0,0-1-1,-2 0 1,-8 29 0,-32 75 861,11-32-624,0 18-28,14-44-28,-40 92 0,49-135-209,-18 38 298,24-53-210,0 0-1,0-1 1,-1 1 0,0-1 0,-11 11-1,7-7 494,8-9-755,0 1 0,0-1 0,0 0 0,0 0-1,0 0 1,0 0 0,0 0 0,0 0 0,0 0 0,0 0 0,-1 0 0,1 0-1,0-1 1,-1 1 0,1-1 0,-3 2 0,4-8-3938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7:04.1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0 6240,'0'0'2005,"6"9"134,-5-1-1640,1 1 0,-1-1 0,0 0 0,0 0 0,-2 17 0,-8 40 798,3-30-564,1 1-171,-1 15 658,-16 58 0,18-96-1031,2-8-7,1 0 0,0 1 0,0-1 0,-1 10 0,41-61 1290,-23 21-1467,20-27-1,-33 48-16,1 1 0,-1-1 0,1 0 0,0 1-1,-1 0 1,1 0 0,1 0 0,-1 0 0,8-3 0,-11 6 12,0-1 0,1 1 0,-1 0 0,0-1-1,0 1 1,1 0 0,-1 0 0,0 0 0,1 0 0,-1 0 0,0 0 0,1 0 0,-1 1 0,0-1 0,0 0 0,1 1 0,-1-1 0,0 1 0,3 0 0,-2 1-1,-1-1 0,1 1 0,0 0 0,0-1 0,-1 1 0,1 0 0,-1 0 0,0 0 0,1 0 0,0 3 0,2 3 16,-1 0 0,-1 1 0,1 0 1,1 15-1,-2-11 191,-2 0 0,0 0 1,-3 22-1,2-18 115,1-12-219,0 0 0,-1-1 0,0 1 1,1 0-1,-1 0 0,-1-1 0,1 1 0,-1-1 0,0 1 0,0-1 0,0 0 0,0 1 0,-1-1 0,-3 4 0,3-5-36,0 0 1,0-1-1,-1 1 1,1-1-1,-1 0 1,1 0 0,-1 0-1,0-1 1,1 1-1,-1-1 1,0 0-1,-6 1 1,3-1 10,-1 0 1,1-1 0,0 0-1,-1-1 1,1 1 0,-10-3 0,-7-3-605,0-1 0,1-2 0,-24-11 0,28 11-625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05:30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67 3072,'-5'-18'4629,"0"19"-3311,3-1-900,5 0-325,-2 0-18,0 1-61,-1-1 0,1 1 0,0-1 0,0 1 0,0-1 0,0 1 0,0-1 0,-1 0 0,1 1 0,0-1 1,0 0-1,0 0 0,0 0 0,0 1 0,0-1 0,0 0 0,0-1 0,1 1 0,3 1 71,31-1 289,0 0-1,-1-3 1,38-6 0,-39 4-120,63-10 228,56-6-253,-132 19-149,0 2 0,-1 0-1,1 2 1,0 0 0,29 8 0,-49-10-49,0 0 0,0 0 0,0 0 0,0 1-1,0-1 1,-1 0 0,1 1 0,0-1 0,0 1 0,0-1 0,0 1 0,0-1 0,-1 1 0,1-1 0,0 1 0,0 0 0,-1 0 0,1-1 0,-1 1 0,1 0 0,-1 0 0,1 0 0,-1-1 0,1 1 0,-1 0 0,1 2 0,-1-2 26,0 1 0,-1-1 0,1 0 0,0 0 0,-1 1 0,1-1-1,-1 0 1,1 0 0,-1 0 0,1 0 0,-1 0 0,0 1 0,0-1 0,1 0 0,-1-1 0,0 1 0,0 0 0,0 0 0,0 0 0,-2 1 0,0 0-339,0 0 0,0 0 0,0-1 1,0 1-1,-1-1 0,1 1 1,0-1-1,-5 1 0,5-2-529,1 1 0,-1-1 0,1 0 0,-1 0 0,1 0 0,-1 0 0,-3-1 0,-3 0-2181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05:32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1 3392,'0'0'1088,"8"12"-64,-8-11-948,1 1 0,-1 0 1,1 0-1,-1 0 0,0 0 0,0-1 0,0 1 1,0 0-1,0 0 0,-1 2 0,1 7 243,-2 18 94,0-1-1,-1 1 1,-2 0-1,-10 33 1,-44 110 253,6-19-168,14-6-297,-4 16 222,30-118-239,-18 48 1338,26-82-162,7-17-235,10-19-463,25-43-533,11-18-461,-41 74 291,44-67-206,-41 65 122,0 1-1,1 1 1,20-19 0,-26 27 40,-1 0 0,1 1 0,11-6 0,-14 8 66,0 0 1,0 1 0,0-1-1,0 0 1,-1 1-1,1-1 1,0 1-1,0 0 1,0 0 0,0-1-1,0 1 1,0 1-1,0-1 1,0 0 0,2 1-1,-2 0 17,-1 0 0,1 0-1,-1 0 1,1 0 0,-1 0-1,0 0 1,0 1-1,1-1 1,-1 0 0,0 1-1,0-1 1,0 1 0,-1 0-1,1-1 1,0 1 0,0-1-1,-1 1 1,1 0 0,0 3-1,4 37 18,-2 5 16,13 184 157,0-158 44,-15-67-144,0-1 8,-1-4-82,0 0 0,0 0-1,0 0 1,0-1 0,1 1 0,-1 0 0,0 0 0,0-1-1,0 1 1,1 0 0,-1 0 0,0-1 0,1 1 0,-1 0-1,1-1 1,-1 1 0,1 0 0,-1-1 0,1 1 0,-1-1-1,1 1 1,-1-1 0,1 1 0,0-1 0,-1 1 0,1-1 0,0 0-1,-1 1 1,1-1 0,0 0 0,0 1 0,-1-1 0,1 0-1,0 0 1,0 0 0,1 0 0,-2 0-3,1 0-9,-1 0 0,0 0 1,0 0-1,0 0 0,1 0 0,-1 0 1,0 0-1,0 0 0,0 0 1,1 0-1,-1 0 0,0 0 0,0 0 1,1 0-1,-1 0 0,0 0 0,0 0 1,0 0-1,1 0 0,-1 0 1,0 1-1,0-1 0,0 0 0,1 0 1,-1 0-1,0 0 0,0 0 1,0 1-1,0-1 0,0 0 0,1 0 1,-1 0-1,0 1 0,0-1 1,20 5 34,-17-4-27,0 0 1,1 0-1,-1-1 1,0 1-1,0-1 0,0 1 1,0-1-1,1 0 1,-1 0-1,0-1 1,5 0-1,38-11 126,-33 7 43,0-1 0,0 0 1,18-13-1,-20 13-106,-1-1-5,0 0 0,-1-1 0,1 0 0,-2 0 0,1-1 0,-1 0 0,0 0 0,-1-1 0,0 0 1,9-19-1,-11 19-32,-1 0 0,0-1 1,0 1-1,-1-1 0,0 0 1,-1 0-1,-1 0 0,1 0 1,-2 0-1,0 0 0,0-1 0,-2-10 1,1 17-24,0 0 1,0 0 0,0 1-1,-1-1 1,0 1-1,-4-7 1,6 9-24,-1 1-1,0-1 1,0 1-1,0-1 1,-1 1 0,1 0-1,0-1 1,0 1-1,-1 0 1,1 0 0,-1 0-1,1 0 1,-1 0-1,1 0 1,-1 0 0,0 1-1,1-1 1,-1 1-1,0-1 1,0 1 0,1 0-1,-3-1 1,-1 2-45,1-1 0,0 1-1,0 0 1,0 0 0,0 0 0,0 0 0,0 1 0,0 0 0,0 0 0,1 0-1,-1 0 1,1 0 0,-1 1 0,1 0 0,0-1 0,0 1 0,0 1 0,-3 3 0,-2 3-25,1 0 0,0 0 1,1 1-1,-10 23 1,13-26 47,0 1 1,0 0-1,1-1 1,0 1-1,1 0 1,0 0-1,0 0 1,1 0-1,0 0 1,1 0 0,1 10-1,-1-13 38,0-1-1,1 0 1,0 0-1,0 0 1,0 0-1,0 0 1,1 0-1,0 0 1,0-1-1,0 1 1,0-1 0,1 0-1,0 0 1,-1 0-1,2-1 1,-1 1-1,0-1 1,1 0-1,8 4 1,4 1 91,1-2 1,-1 0 0,1-1-1,0-1 1,1 0-1,26 1 1,-12-4 385,0 0 1,58-8-1,-65 0-461,-16 3-337,3 3-27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05:39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0 318 2656,'0'0'185,"1"-1"-1,-1 1 1,0 0 0,1 0 0,-1-1 0,0 1-1,1 0 1,-1 0 0,1 0 0,-1-1-1,0 1 1,1 0 0,-1 0 0,1 0-1,-1 0 1,1 0 0,-1 0 0,0 0-1,1 0 1,-1 0 0,1 0 0,-1 0 0,1 0-1,-1 0 1,0 0 0,1 0 0,-1 1-1,1-1 1,-1 0 0,1 0 0,-1 1-1,10 0-432,-1-1 401,-1 0 0,1 0 0,-1-1 0,1 0 0,-1-1 1,0 0-1,1 0 0,-1-1 0,0 0 0,0 0 0,-1-1 0,1 0 1,9-7-1,-3 0 22,-1-1 1,0-1 0,-1 0 0,0 0-1,-1-1 1,9-16 0,-16 23-116,0 1-1,0-1 1,-1 0-1,0 0 1,0 0 0,-1 0-1,0 0 1,0-1 0,-1 1-1,0 0 1,0-1 0,-1 0-1,0 1 1,0-1 0,0 1-1,-1-1 1,-2-7 0,2 13-87,0 0 0,0 0 0,0 0 0,0 0 0,0 0 0,0 0 0,0 0 0,-1 0 0,1 0 0,-1 1 1,1-1-1,-1 0 0,0 1 0,0 0 0,0-1 0,0 1 0,0 0 0,0 0 0,0 0 0,0 0 0,0 0 1,0 1-1,0-1 0,-1 1 0,1-1 0,0 1 0,0 0 0,-1 0 0,-3 0 0,0 0-68,0 1 1,0 0-1,0 0 0,0 0 0,0 1 0,0 0 0,0 0 1,0 0-1,0 1 0,-7 5 0,2-1 75,1 2 0,0-1 0,0 1 0,1 0 0,0 1 0,1 0 0,0 1 0,1 0 0,0 0 0,0 0 0,1 1 0,1 0 0,0 0 0,1 1 0,0-1 0,1 1 1,0 0-1,-1 13 0,3-12 96,0 0 0,1 0-1,0 0 1,1 0 0,0-1 0,1 1 0,1 0 0,1-1 0,-1 1 0,2-1 0,0 0 0,1-1 0,0 1 0,0-1 0,2 0 0,16 21 0,-21-29 4,1-1 1,-1 1-1,1-1 0,0 0 0,0-1 1,0 1-1,0-1 0,0 1 0,1-1 1,-1 0-1,0-1 0,1 1 1,0-1-1,-1 0 0,1 0 0,0 0 1,0-1-1,8 0 0,-7 0-13,0-1 1,0 0-1,0 0 0,0 0 0,0-1 0,-1 0 1,1 0-1,0-1 0,-1 1 0,0-1 0,0-1 1,0 1-1,0-1 0,7-6 0,-1-2 35,0-1 0,-1-1 0,17-28-1,10-15 52,2 6-171,65-67-1,-99 112 9,1 1 1,0 1-1,0-1 1,13-7-1,-17 12 5,-1-1 0,1 0-1,-1 1 1,1-1 0,0 1 0,0-1 0,-1 1 0,1 0 0,0 0 0,0 0-1,3 0 1,-4 0-1,0 0 0,0 1 0,0-1 0,0 0-1,0 1 1,0-1 0,0 1 0,0 0 0,0-1 0,0 1-1,-1 0 1,1-1 0,0 1 0,0 0 0,-1 0 0,1 0-1,0 0 1,-1 0 0,1 0 0,-1 0 0,1 1 0,1 3 6,0 0 1,-1 1 0,1-1-1,-1 0 1,0 1-1,-1-1 1,1 7 0,-4 42-150,1-23 95,-9 52 259,7-59-6,-2 43 0,7-60 403,2-7-286,5-10-55,-5 7-123,61-85 193,-38 50-480,60-68-1,-85 105 136,1 0-1,-1 0 1,0 0-1,0 0 1,0 0 0,1 0-1,-1 0 1,0 0-1,1 0 1,-1 1-1,0-1 1,1 1 0,-1-1-1,1 1 1,-1-1-1,1 1 1,1 0 0,-1 0 3,-1 0 0,0 1 0,0-1 0,0 0 0,0 1 0,0-1 0,0 1 0,0 0 0,0-1 0,0 1 0,0 0 0,0 0 0,-1 0 0,1-1 0,0 1 0,0 0 0,-1 0 0,1 0 0,0 0 0,-1 0 0,1 0 0,-1 2 0,5 10 13,0 0-1,-1 0 0,-1 1 1,-1 0-1,0 0 0,0 14 1,2 5 95,-2-17-150,12 68-191,-12-76 247,0 0 0,1 0 0,0 0 0,0 0 0,1 0 1,0-1-1,9 13 0,-11-18 23,-1 0 0,1 0 0,0-1 0,-1 1 1,1-1-1,0 0 0,0 1 0,0-1 0,0 0 0,0 0 1,0 0-1,0-1 0,1 1 0,-1 0 0,0-1 0,0 1 0,1-1 1,-1 0-1,0 0 0,0 0 0,1 0 0,-1 0 0,0 0 0,0-1 1,1 1-1,-1-1 0,0 1 0,0-1 0,0 0 0,0 0 1,3-1-1,4-4 48,0 1 1,0-1 0,0 0 0,-1-1-1,10-9 1,-5 2-47,0-1-1,0 0 1,-1-1 0,-1 0-1,-1-1 1,0 0-1,8-21 1,-13 25-6,0 0-1,-1 0 1,0 0-1,-1-1 1,0 1 0,-2-1-1,1 0 1,-2 1 0,1-1-1,-4-24 1,2 33-30,0 1-1,0 0 1,-1-1 0,0 1 0,1 0-1,-1 0 1,-5-7 0,6 10-2,1 0 1,-1 0-1,0 0 0,0 0 1,1 0-1,-1 0 0,0 0 0,0 0 1,0 1-1,0-1 0,0 0 1,0 1-1,0-1 0,0 1 1,0-1-1,0 1 0,-1-1 0,1 1 1,0 0-1,0 0 0,0 0 1,0-1-1,-1 1 0,1 0 1,0 0-1,0 1 0,0-1 0,-1 0 1,1 0-1,0 1 0,0-1 1,0 0-1,0 1 0,-2 0 0,-2 3-16,0-1-1,0 1 1,0 0-1,1 0 1,-1 0-1,1 1 1,1 0-1,-1-1 1,0 1-1,1 1 1,0-1-1,-3 7 1,-2 8-37,1 0 0,-6 25 0,10-31 50,0 0 0,1 0 1,1 0-1,0 0 0,1 22 0,1-28 16,0-1 0,0 0 0,1 1 0,-1-1 0,2 0 0,-1 0 0,1 0 1,0-1-1,0 1 0,1 0 0,0-1 0,6 8 0,-7-11 19,1 0 0,-1 0 0,1 0 0,-1-1 0,1 1 0,0-1 0,0 0 1,0 0-1,0 0 0,0-1 0,1 1 0,-1-1 0,1 0 0,-1-1 0,0 1 0,1-1 0,-1 1 0,8-2 0,1 0 21,0 0 0,0-1 0,0-1 0,25-8 0,-13 2 21,0-1 0,33-19-1,-44 20-33,0 0 1,0 0-1,-1-2 1,-1 0-1,14-14 1,50-70 8,-17 20 44,-56 72-132,-1-1 0,1 1-1,-1-1 1,1 1-1,-1-1 1,0 0-1,0 0 1,-1 0-1,1 0 1,0-6-1,6 61-67,-4 7 144,3 0-1,19 73 1,-25-129-14,-1 1 0,1-1 1,0 1-1,0-1 0,0 1 0,1-1 0,-1 0 0,0 0 0,1 0 0,-1 0 1,5 4-1,-5-5-4,0-1 0,0 1 0,0-1 0,0 1 0,0-1 0,0 1 0,0-1 0,0 1 0,0-1 0,1 0 0,-1 0 0,0 0 0,0 0 0,0 1 0,1-2 0,-1 1 0,0 0 0,0 0 0,0 0 1,1 0-1,-1-1 0,0 1 0,0-1 0,0 1 0,0-1 0,0 1 0,2-2 0,31-20 205,56-46 0,24-34-58,-1-1-260,29-16 157,-98 86-368,-62 55 250,1 0-1,-26 47 0,21-31-1,5-9 74,-19 47 0,32-67 4,1 0 0,1-1 1,-1 1-1,1 1 0,1-1 0,0 0 0,0 0 0,1 0 0,0 1 0,2 11 0,-1-17 8,-1-1-1,1 0 1,0 0-1,0 0 0,0 0 1,0 0-1,1 0 0,0 0 1,-1 0-1,1-1 1,0 1-1,0-1 0,0 1 1,0-1-1,1 0 0,-1 0 1,1 0-1,-1 0 1,1 0-1,0 0 0,0-1 1,0 1-1,0-1 0,4 2 1,-3-2 10,0-1 0,0 1 1,-1-1-1,1 1 0,0-1 1,0 0-1,0 0 0,0-1 0,0 1 1,0-1-1,0 0 0,-1 0 1,1 0-1,0-1 0,-1 1 1,1-1-1,-1 0 0,1 0 0,5-4 1,-1-2 10,0 0 1,0 0 0,-1-1-1,0 0 1,0 0 0,-1 0-1,0-1 1,6-15 0,1-5 18,14-54 1,-22 62-49,0 0-1,-2-1 1,0-32 0,-3 52-25,0 0 0,0-1 1,-1 1-1,1 0 0,-1 0 1,-1-4-1,1 6 6,1 1 0,0-1 1,0 0-1,0 1 0,-1-1 0,1 1 0,0-1 0,-1 1 0,1-1 0,0 1 1,-1-1-1,1 1 0,-1-1 0,1 1 0,0-1 0,-1 1 0,0 0 0,1-1 1,-1 1-1,1 0 0,-1-1 0,1 1 0,-1 0 0,1 0 0,-1 0 1,0-1-1,1 1 0,-1 0 0,0 0 0,1 0 0,-1 0 0,1 0 0,-1 0 1,0 0-1,1 0 0,-1 1 0,0-1 0,0 1-5,0-1 1,0 1-1,0 0 0,0 0 0,0-1 0,0 1 1,0 0-1,1 0 0,-1 0 0,0 0 0,1 0 1,-1 0-1,0 0 0,1 1 0,0-1 0,-1 0 1,1 1-1,-6 25-120,5-9 114,2 34-1,0-10-90,-1 66 33,-21 158-1,16-233 83,2-4 46,-14 49 0,17-77-50,-7 22 70,-1 0 1,-21 43 0,26-61-34,0 0-1,0 0 1,0 0 0,-1-1 0,1 1 0,-1-1-1,0 0 1,0 0 0,0 0 0,-1-1-1,0 1 1,1-1 0,-1 0 0,0-1-1,-1 1 1,1-1 0,0 0 0,-8 2-1,9-3-18,-1-1-1,1 0 0,0 1 0,-1-2 1,1 1-1,0 0 0,0-1 0,-1 0 0,1 0 1,0 0-1,0 0 0,0-1 0,0 0 1,0 0-1,0 0 0,1 0 0,-1 0 0,1-1 1,-6-4-1,4 2 0,1 0 0,-1 0 0,1 0 0,0-1-1,1 1 1,-1-1 0,1 0 0,0 0 0,1 0 0,-1 0 0,1-1 0,-1-6 0,2 9-24,1-1 1,0 1 0,0-1-1,0 0 1,0 1 0,1-1-1,0 1 1,0-1-1,0 1 1,0 0 0,1-1-1,-1 1 1,1 0 0,0 0-1,1 0 1,-1 0-1,1 0 1,5-6 0,2-1-16,0 1-1,1 0 1,0 0 0,18-11 0,-2 5-11,1 0 1,47-18 0,17-9-59,-78 35 98,1-1 0,-1 0 0,-1-1 0,15-14 0,11-16 98,42-56 1,26-51-78,11-14-106,-112 154 54,-3 4-17,-1 0-1,1 0 1,-1 0 0,1-1-1,-1 1 1,0-1 0,0 0-1,0 1 1,2-8-1,-16 27-231,3 0 243,1 0 0,1 1 0,1 0 0,0 0 0,-6 36 0,6-27 54,3-13-21,0 1-1,1 0 0,0 18 1,2-26 13,0-1-1,0 1 1,1-1-1,0 0 1,0 1 0,0-1-1,1 0 1,0 0 0,0 0-1,0 0 1,5 9-1,-6-13-4,0 0 0,0 0 0,0 1 0,0-1 0,0 0-1,0 0 1,1 0 0,-1 0 0,0-1 0,0 1 0,1 0 0,-1 0-1,0-1 1,1 1 0,-1-1 0,1 1 0,-1-1 0,1 0-1,-1 1 1,1-1 0,-1 0 0,1 0 0,-1 0 0,1 0 0,-1 0-1,1-1 1,-1 1 0,3-1 0,0 0 39,1-1 0,-1 0 0,0 0 0,1 0 0,-1 0 0,0-1 0,6-5 0,2-3 47,0 0-1,0-1 1,-1-1-1,12-18 1,-9 11-63,41-66-126,-41 62 19,1 1 0,0 0 0,31-33 0,-45 54 58,1 1 0,-1 0 0,0-1 0,0 1 0,1 0 0,-1 0 0,0 0 0,1 0-1,0 0 1,-1 1 0,1-1 0,-1 0 0,1 1 0,0-1 0,-1 1 0,1-1 0,2 1-1,-3 0 5,0 0 0,-1 0 0,1 1 0,0-1 0,0 0 0,0 1 0,0-1 0,-1 1 0,1-1 0,0 1 0,-1-1 0,1 1-1,0 0 1,-1-1 0,1 1 0,0 0 0,-1 0 0,1-1 0,-1 1 0,0 0 0,1 0 0,-1 0 0,1 0 0,1 7-8,0-1 1,0 0-1,-1 1 0,0-1 1,-1 1-1,0 8 1,0 67 7,-4-1 1,-4 0 0,-29 130-1,-52 90 410,81-283-334,0 0 0,-14 21 0,18-33-25,0 0 0,-1 0 0,0-1-1,-1 0 1,1 0 0,-1 0 0,0 0 0,-8 4 0,11-8-18,1-1 0,-1 1 1,0-1-1,0 0 0,-1 1 1,1-2-1,0 1 0,0 0 1,0 0-1,-1-1 0,1 0 1,0 0-1,-1 0 0,1 0 1,0 0-1,0-1 0,-1 1 1,1-1-1,0 0 0,0 0 1,0 0-1,0 0 0,0-1 1,0 1-1,0-1 0,0 0 1,0 0-1,1 0 0,-1 0 0,-2-4 1,-2 0-7,2 0 0,-1-1 0,1 0 1,0 0-1,0-1 0,1 1 0,0-1 0,0 0 0,1 0 1,-5-15-1,7 14-20,-1 1 1,1-1 0,0 1-1,1-1 1,0 0 0,0 1-1,1-1 1,0 0 0,0 1-1,1-1 1,0 1 0,1-1-1,0 1 1,0 0 0,1 0 0,8-12-1,-7 11-18,2 1 1,-1 0-1,1 0 0,0 1 0,1 0 0,0 0 1,0 1-1,0 0 0,1 0 0,-1 1 0,2 0 1,-1 0-1,19-5 0,2 1 26,0 1 1,1 2-1,31-3 0,-31 6 230,-22 5-139,-15 11-5333,-4-2-6,-1 2 1633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05:41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186 606 2816,'0'0'243,"1"-1"-1,0 0 1,-1 1 0,1-1-1,0 0 1,-1 0 0,1 1-1,-1-1 1,1 0 0,-1 0-1,1 0 1,-1 0-1,0 0 1,0 0 0,1 0-1,-1 0 1,0 0 0,0 0-1,0-2 1,0 3-160,0-1 0,0 0 0,0 0 0,0 0 0,0 1 0,0-1 0,-1 0 0,1 0 0,0 1 0,0-1 0,-1 0 0,1 0-1,0 1 1,-1-1 0,1 0 0,-1 1 0,1-1 0,-1 0 0,1 1 0,-1-1 0,1 1 0,-1-1 0,0 1 0,0-1 0,-1 0-15,0 0 0,1 1 0,-1-1 0,0 1 0,0 0 0,1 0 0,-1-1 0,0 1 0,0 0 0,-3 1 0,-3 0 21,-1 1 0,1 0 1,-13 5-1,12-3-64,1 0 1,0 0-1,0 1 1,1 0-1,-1 0 1,1 1-1,0 0 1,1 0-1,-1 1 1,1 0-1,0 0 1,1 0-1,-9 16 1,13-20-6,-1 0 1,1 0-1,0 0 1,0 1-1,0-1 1,0 1-1,1-1 1,-1 0-1,1 1 1,0-1-1,0 1 1,0-1-1,0 1 1,1-1-1,0 1 1,-1-1-1,3 6 1,-1-5 43,0 0 0,1 0 0,-1 0 0,1-1 0,0 1-1,0-1 1,0 0 0,0 1 0,1-2 0,-1 1 0,1 0 0,5 2 0,0 0 112,1 0-1,0 0 1,0-2-1,1 1 1,-1-1-1,1-1 1,0 0-1,-1 0 1,1-1-1,17 0 1,-21-2-67,1 1-1,-1-1 1,0-1 0,1 1 0,-1-1 0,0-1 0,11-4 0,-14 5-55,1-1 0,-1 1 0,0-1 0,0 0 0,-1 0 0,1-1 0,-1 1 0,1-1 0,-1 0 0,0 0 0,-1 0 0,6-8 0,-4 2 16,-1 1 0,0-1 0,0 1 0,-1-1 1,0 0-1,0 0 0,-1-18 0,-1 11-57,0-1 0,-2 1 0,-6-32 0,6 41-30,-1 0 0,1 0 0,-2 0 0,1 0 0,-1 0 1,0 1-1,0 0 0,-10-12 0,12 17-9,0-1 0,0 1 0,0 0 0,-1 0 0,1 0 0,-1 0 0,1 0 0,-1 0 0,0 1 0,0-1 0,0 1 0,0 0 0,0 0 0,0 0 0,0 0 0,0 0 0,0 1 0,0 0 1,0-1-1,0 1 0,-1 0 0,1 0 0,0 1 0,0-1 0,0 1 0,-3 0 0,3 0 1,1 0 1,0 0 0,0 1-1,-1-1 1,1 0 0,0 1-1,0-1 1,0 1-1,0 0 1,1 0 0,-1-1-1,0 1 1,1 0-1,-1 0 1,1 1 0,0-1-1,0 0 1,-2 5 0,3-6 27,-1 0 0,1 0 1,0 1-1,-1-1 0,1 0 1,0 1-1,0-1 1,0 1-1,0-1 0,0 0 1,0 1-1,0-1 1,1 0-1,-1 1 0,1-1 1,-1 0-1,1 1 1,-1-1-1,1 0 0,-1 0 1,1 0-1,0 0 0,0 1 1,0-1-1,0 0 1,-1 0-1,1-1 0,1 1 1,-1 0-1,0 0 1,0 0-1,0-1 0,0 1 1,1 0-1,1 0 1,0 0 46,1 0 1,-1 0 0,1 0-1,-1-1 1,1 1 0,0-1-1,-1 0 1,1 0 0,-1 0-1,1 0 1,0-1 0,-1 1-1,1-1 1,-1 0-1,1 0 1,-1-1 0,0 1-1,1-1 1,-1 1 0,0-1-1,0 0 1,0 0 0,4-4-1,6-6 73,0 0 0,-1-2-1,18-23 1,-7 9-27,75-79 484,14-15-224,-91 96-424,-1-1-1,32-57 1,-49 77 44,-1 4 12,-1 0 1,1 0-1,0 0 0,0 0 1,0 0-1,0 0 0,5-4 0,-7 7 5,0-1 0,0 1 0,0 0 0,1-1 0,-1 1 0,0 0 0,0 0 0,0 0 0,1-1 0,-1 1 0,0 0 0,1 0-1,-1 0 1,0 0 0,0-1 0,1 1 0,-1 0 0,0 0 0,1 0 0,-1 0 0,0 0 0,0 0 0,1 0 0,-1 0 0,0 0 0,1 0-1,-1 0 1,0 0 0,1 0 0,-1 0 0,0 0 0,1 0 0,-1 0 0,0 0 0,0 1 0,1-1 0,-1 0 0,0 0 0,0 0-1,1 0 1,-1 1 0,0-1 0,0 0 0,1 0 0,-1 1 0,0-1 0,0 0 0,0 0 0,0 1 0,1-1 0,-1 0 0,0 0 0,0 1 0,2 16-53,-2-16 53,-4 52-134,-1 0-1,-19 72 1,12-65 139,-5 39 24,-18 81-18,-37 96 95,24-101 202,42-153-275,0 4 126,-1-1-1,-16 39 0,21-60-101,1-2-21,1-1-1,-1 1 1,1-1-1,-1 1 1,0-1-1,0 1 0,1-1 1,-1 0-1,0 1 1,0-1-1,0 0 1,-1 0-1,1 1 1,0-1-1,0 0 0,-1 0 1,1-1-1,0 1 1,-1 0-1,1 0 1,-1-1-1,-1 2 0,2-2-16,0 0 0,0 0-1,0 0 1,0 0-1,1-1 1,-1 1 0,0 0-1,0 0 1,0 0-1,0-1 1,1 1 0,-1 0-1,0-1 1,0 1 0,1-1-1,-1 1 1,0-1-1,1 1 1,-1-1 0,1 0-1,-1 1 1,1-1-1,-1 0 1,1 1 0,-1-1-1,1 0 1,-1 1-1,1-1 1,0 0 0,-1-1-1,-1-2 40,-3-6-16,1 0-1,0 0 1,1 0 0,-1 0-1,2-1 1,0 0 0,0 1-1,1-1 1,0 0 0,1 0-1,0 0 1,1 0 0,3-18-1,-2 24-30,-1 1-1,1 0 1,0 0-1,0 0 1,1 0-1,-1 1 0,1-1 1,0 0-1,-1 1 1,2 0-1,-1 0 1,0 0-1,8-5 1,1 0 15,1 0 1,23-9-1,11-2-1,2 3 0,0 1-1,0 3 1,1 2 0,63-5 0,-109 15-2,15-1-155,-15 4-853,-9 4-1227,-10 2-1146,1 2 1067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05:44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1159 2912,'-1'4'1247,"1"-5"-559,2 3 545,-2-1-1128,1 0-1,-1 0 1,1 0 0,-1 0 0,1 0 0,-1 0 0,1-1-1,0 1 1,-1 0 0,1 0 0,0 0 0,0-1 0,-1 1-1,1 0 1,0-1 0,0 1 0,0-1 0,0 1 0,0-1 0,0 0-1,0 1 1,0-1 0,0 0 0,0 1 0,0-1 0,0 0-1,0 0 1,0 0 0,0 0 0,0 0 0,0 0 0,0 0-1,1-1 1,0 1 0,1-1 21,0 0 0,-1 0 0,1 0 0,-1 0 0,1-1 0,-1 1 0,0 0 0,0-1 0,1 0 0,-1 0 0,0 1 0,2-4 0,24-30 671,-18 23-544,55-80 400,-25 32-415,-22 35-47,106-148 546,-109 153-707,20-25 40,35-60 0,-42 51-109,-2-2 0,33-106 0,-56 155-44,-2 0 1,1-1-1,1-9 0,-15 53-1325,-27 98 1139,-22 103 266,51-172 30,-1 115 0,10-172 102,1-1 0,0 1 0,1 0 0,0-1 0,0 1 0,1-1 0,0 1 0,0-1 0,4 9 0,-5-15-96,-1 0 0,0 0 0,1 0-1,-1 0 1,1 0 0,-1-1 0,1 1 0,-1 0 0,1 0-1,0 0 1,-1-1 0,1 1 0,0-1 0,-1 1-1,1 0 1,0-1 0,0 1 0,0-1 0,0 0-1,-1 1 1,1-1 0,0 0 0,0 1 0,0-1 0,0 0-1,0 0 1,0 0 0,0 0 0,0 0 0,0 0-1,0 0 1,0 0 0,0 0 0,0 0 0,0 0-1,0-1 1,-1 1 0,1 0 0,0-1 0,0 1 0,0-1-1,0 1 1,-1-1 0,1 1 0,0-1 0,0 0-1,1-1 1,3-3 131,0 0 0,0 0 0,0-1 0,7-11 0,25-46 253,38-87 0,-20 36-393,-47 98-20,87-183-109,-83 170 145,63-163 64,-15-7-280,-58 181 111,-5 12-52,3 6 106,-1 0-1,1 0 1,-1 0-1,1 0 1,0 0-1,-1 0 0,1 0 1,0 0-1,-1 0 1,1 0-1,-1 0 1,1 1-1,0-1 0,-1 0 1,1 0-1,0 0 1,0 1-1,-1-1 0,1 0 1,0 0-1,-1 1 1,1 0-1,-4 3-26,-1 1 1,2-1-1,-1 1 0,0 1 1,1-1-1,0 0 0,-3 8 1,-15 47-136,20-58 173,-62 227-18,31-108 105,-36 233-193,49-234 511,10-47 496,12-169 597,-1 81-1483,1-1 0,0 0 0,1 0 0,0 1 0,1 0 0,1 0 0,1 0 0,0 1 0,1 0 0,0 0 0,1 1 0,0 0 0,1 0-1,13-11 1,-18 19-51,0 1-1,1 0 1,0 0-1,0 1 1,0-1-1,0 1 0,1 0 1,7-2-1,-12 4 22,1 1 1,-1-1-1,1 1 0,-1-1 0,1 1 0,0 0 0,-1 0 1,1 0-1,-1 0 0,1 0 0,0 0 0,-1 1 1,1 0-1,-1-1 0,1 1 0,-1 0 0,0 0 0,1 0 1,-1 1-1,0-1 0,0 0 0,0 1 0,0-1 0,0 1 1,2 2-1,7 10 19,0 1 1,-2 1-1,0 0 1,-1 0-1,10 25 1,-12-25 0,0-1 0,1 0 1,1-1-1,0 1 0,1-2 1,0 1-1,13 12 0,-17-21 32,0 0 1,0 0-1,1-1 1,-1 0-1,1 0 0,0-1 1,0 1-1,1-1 1,7 2-1,-11-4 7,0 0 1,1 0-1,-1-1 0,0 1 0,0-1 1,0 0-1,1 0 0,-1 0 0,0-1 1,0 1-1,0-1 0,0 0 0,1 1 1,-1-1-1,0-1 0,-1 1 0,1 0 1,0-1-1,0 0 0,0 1 1,-1-1-1,4-3 0,3-5 70,-1 0-1,0-1 1,-1 0-1,0 0 1,9-21-1,-12 25-74,21-46 268,20-64-1,-43 112-323,-1 0 0,1-1 0,-1 1 0,-1-1-1,1 1 1,-1-1 0,0-10 0,0 15 0,0 0 1,-1 0-1,1 0 1,0 0 0,0 0-1,-1 0 1,1 0-1,-1 0 1,1 0-1,-1 0 1,1 0 0,-1 0-1,1 0 1,-1 0-1,0 1 1,0-1-1,1 0 1,-3-1 0,2 2-8,0-1 1,-1 1-1,1 0 1,0-1 0,-1 1-1,1 0 1,0 0 0,-1 0-1,1 0 1,0 0-1,-1 0 1,1 1 0,0-1-1,-1 0 1,1 1 0,0-1-1,-1 1 1,1-1-1,-2 2 1,0 0 5,-1 0 0,1 0 0,0 1 1,0-1-1,0 1 0,1-1 0,-1 1 0,1 0 0,-1 0 0,1 0 0,0 0 0,0 1 1,0-1-1,-2 7 0,1-1 14,0 0 0,0 1 0,1-1 0,-1 17 0,2-14 10,1 0 0,1-1 1,0 1-1,0-1 0,1 0 0,1 1 1,0-1-1,0 0 0,6 11 0,-3-8 63,1-1 0,0 0 0,1 0 0,1-1-1,0 0 1,17 18 0,-24-28-26,0 0 0,0 0 1,0 0-1,1-1 0,-1 1 0,0-1 0,1 0 0,-1 1 1,1-1-1,-1 0 0,1 0 0,-1-1 0,1 1 0,0-1 1,-1 1-1,4-1 0,-4 0-64,0 0 0,0 0 0,-1-1 1,1 1-1,0-1 0,-1 1 0,1-1 0,0 1 0,-1-1 0,1 0 1,-1 0-1,1 0 0,-1 0 0,1 0 0,-1 0 0,0-1 1,1 1-1,-1 0 0,0-1 0,0 1 0,0-1 0,0 1 1,0-1-1,0 1 0,0-4 0,1 1-374,-1 0-1,1 0 1,-1 0 0,-1 0-1,1 0 1,0 0 0,-1-7-1,0-6-1139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05:45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97 3552,'-9'1'1960,"30"0"-288,51-4 253,579-52 1590,-576 47-3539,69-7 56,-48 2-4643,-49 9 1774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05:50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337 692 3072,'0'0'205,"1"0"0,-1 0 1,1 0-1,-1 0 0,1 0 0,-1-1 0,1 1 1,-1 0-1,1 0 0,-1 0 0,1 0 0,-1 0 1,1-1-1,-1 1 0,1 0 0,-1-1 0,1 1 1,-1 0-1,0-1 0,1 1 0,-1 0 0,1-1 1,-1 1-1,0-1 0,0 1 0,1-1 1,-1 0-72,1 0 0,-1 0 0,0 0 1,0 0-1,0-1 0,0 1 0,0 0 1,0 0-1,0 0 0,0 0 0,0 0 1,-1 0-1,1-1 0,-1-1-89,0 0-1,-1 0 0,1 0 0,0 1 1,-1-1-1,0 0 0,0 1 1,0-1-1,0 1 0,0 0 0,-2-2 1,-6-3-1,0 0 0,0 1 1,0 0-1,-1 1 0,0 0 1,0 1-1,0 0 0,0 1 1,-1 0-1,1 1 0,-1 0 1,1 1-1,-1 0 0,0 0 1,-23 4-1,28-2-100,-1 0 1,0 1-1,1 0 0,0 0 0,-1 1 1,1 0-1,0 0 0,0 1 1,1 0-1,-10 7 0,12-8 52,1 1 0,-1-1 0,1 1 0,0 0 0,1-1 0,-1 1 1,1 1-1,-1-1 0,1 0 0,1 0 0,-1 1 0,0 0 0,1-1 0,0 1 0,0-1 0,1 1 0,-1 0 0,1 7 0,1 5 122,0 0 0,2-1 0,0 0 1,0 0-1,2 0 0,0 0 0,0 0 0,2-1 0,0 0 1,1 0-1,0-1 0,1 0 0,1-1 0,0 1 0,1-2 0,0 0 1,1 0-1,0-1 0,1 0 0,0-1 0,1-1 0,0 0 0,0-1 1,1 0-1,17 6 0,-24-12-10,0 0 1,0 0-1,0 0 1,0-1-1,0-1 0,1 1 1,-1-1-1,0 0 1,0-1-1,0 0 1,1-1-1,-1 1 0,0-1 1,10-5-1,-8 3-65,0-1 0,0 0-1,-1-1 1,1 0 0,-1 0-1,-1-1 1,1 0 0,-1-1-1,0 0 1,9-12 0,41-60 193,-26 34-125,57-63 1,-83 103-140,1 0 0,0 0 0,0 0 0,0 1 0,1 1 0,0-1 0,-1 1 0,2 0 0,-1 1 1,0 0-1,1 0 0,-1 1 0,1 0 0,0 0 0,0 1 0,0 0 0,0 1 0,0 0 0,0 0 1,0 1-1,-1 0 0,1 1 0,0 0 0,0 0 0,13 6 0,12 5 137,-19-8-104,1 1-1,22 14 1,-38-20 12,1 0 1,-1 1-1,0-1 1,1 0-1,-1 0 1,0 1-1,1-1 0,-1 0 1,0 0-1,1 0 1,-1 0-1,1 1 1,-1-1-1,0 0 0,1 0 1,-1 0-1,1 0 1,-1 0-1,0 0 1,1 0-1,-1 0 1,1 0-1,0 0 0,-3-8 380,-10-10-162,7 13-250,-1 0-1,1 0 0,-1 1 0,0-1 1,-1 1-1,1 0 0,-1 1 0,1 0 1,-1 0-1,0 0 0,0 1 0,-1 0 0,1 0 1,0 1-1,-1 0 0,1 0 0,-1 1 1,1 0-1,-1 0 0,-7 2 0,7-1-5,1 0-1,-1 1 1,1 0-1,0 0 0,0 1 1,0 0-1,0 0 1,0 1-1,0 0 1,1 0-1,0 0 0,0 1 1,0 0-1,0 0 1,1 1-1,0-1 1,0 1-1,0 0 0,-6 12 1,4-4-11,1 0 0,0 0 0,1 1 1,1 0-1,0 0 0,-1 18 0,3-24 48,1 1 0,1 0 0,0 0 0,0 0 0,1 0-1,0 0 1,1-1 0,0 1 0,0 0 0,8 18 0,-9-26 20,1 1 0,-1-1 0,0 1 1,1-1-1,0 1 0,-1-1 0,1 0 1,0 0-1,0 0 0,0 0 0,1 0 0,-1 0 1,0 0-1,1-1 0,-1 1 0,1-1 0,0 0 1,-1 0-1,1 0 0,0 0 0,0 0 0,-1-1 1,1 1-1,0-1 0,0 0 0,0 1 1,0-1-1,0-1 0,0 1 0,0 0 0,-1-1 1,1 1-1,0-1 0,0 0 0,0 0 0,-1 0 1,4-2-1,2-2 43,0 0 0,0 0 0,-1-1 0,0 0 1,0 0-1,0-1 0,-1 1 0,1-2 0,-2 1 0,1-1 0,8-15 1,2-9 150,21-61 1,-25 61-261,4-22-557,-14 53 273,0 5 73,1 8 68,-3-11 187,10 28-30,0-1 0,2 0 0,1-1 0,19 30 0,-25-44 28,1-1 0,19 22 1,-23-29 41,0-1 0,0 0 1,1 0-1,0 0 1,-1 0-1,2-1 1,-1 0-1,0 0 1,10 4-1,-12-6-18,-1-1 1,0 0-1,0 0 0,0 0 0,1 0 0,-1 0 1,0 0-1,0 0 0,1-1 0,-1 1 0,0-1 1,0 0-1,0 1 0,0-1 0,0 0 0,0 0 1,0-1-1,0 1 0,3-3 0,2-1 51,-1-1 0,0 0 0,10-12 0,10-18 182,-3 0 0,24-49 0,-17 29-281,-5 21-6,-8 12-204,-20 63-381,-29 176 296,6-42 385,4-39 44,-3 26 124,23-145-80,1-10 28,2-6 155,8-34-59,2 2 0,28-59-1,25-50-253,34-68 33,-72 159-79,3 1 0,38-48 0,-58 85-71,0 0-1,0 2 0,2-1 1,-1 1-1,1 0 1,23-14-1,-32 23 72,-1 0 0,1 0 0,0 0 0,-1 0 0,1 0 0,0 0 0,-1 1 0,1-1-1,0 1 1,0 0 0,0-1 0,-1 1 0,1 0 0,0 0 0,0 0 0,0 0 0,0 0 0,0 1-1,-1-1 1,1 0 0,0 1 0,0-1 0,-1 1 0,1 0 0,0 0 0,-1 0 0,1 0 0,-1 0-1,1 0 1,-1 0 0,1 0 0,-1 0 0,0 1 0,1-1 0,-1 0 0,0 1 0,0-1 0,0 1 0,0 0-1,0-1 1,-1 1 0,1 0 0,0-1 0,-1 1 0,0 0 0,1 3 0,2 12-30,-1 1 1,0 0 0,-2 0-1,-2 26 1,-13 70 165,13-102-77,0-1 4,-1 1 0,0-1 0,-6 16 1,8-23-31,0-1 0,-1 0 0,0 0 0,0 0 0,0 0 0,0 0 0,0 0 0,0-1 0,-1 1 0,1-1 0,-1 1 0,0-1 0,0 0 1,0 0-1,-4 2 0,5-4 1,0 1 0,0-1 0,1 0 1,-1 0-1,0 0 0,0 0 0,0 0 1,0 0-1,0 0 0,0-1 0,0 1 1,1-1-1,-1 1 0,0-1 0,0 0 1,1 1-1,-1-1 0,0 0 0,1 0 1,-1 0-1,1-1 0,-1 1 0,1 0 1,-2-2-1,-4-4 2,0 0-1,1 0 1,-6-10 0,-1-1 0,2 4 20,-11-22-1,21 34-65,-1-1 1,0 1-1,0 0 0,0-1 0,0 1 0,-3-2 0,5 3 14,0 1 0,0 0 0,0 0 0,0 0 0,-1-1 0,1 1 0,0 0 0,0 0 0,0 0 0,-1-1 0,1 1 0,0 0 0,0 0 0,-1 0 0,1 0 0,0 0 0,0 0 0,-1 0 0,1-1 0,0 1 0,-1 0 0,1 0 0,0 0 0,0 0 0,-1 0-1,1 0 1,0 0 0,-1 0 0,1 1 0,0-1 0,0 0 0,-1 0 0,1 0 0,0 0 0,0 0 0,-1 0 0,1 0 0,0 1 0,0-1 0,0 0 0,-1 0 0,1 0 0,0 1 0,0-1 0,0 0 0,-1 0 0,1 0 0,0 1 0,0-1 0,0 0 0,0 0 0,0 1 0,0-1 0,-1 0 0,1 1 0,0-1 0,0 0 0,0 0 0,0 1 0,0-1 0,0 0 0,0 0 0,0 1 0,0-1 0,0 0 0,1 1 0,-1-1 0,0 1 0,1 6-33,1 0-1,0 1 1,0-1 0,1 0 0,0 0 0,0-1 0,1 1 0,7 10 0,-7-12 38,0 1 0,1-1 0,0 0 0,0-1 0,1 1 0,-1-1 0,1 0 1,0 0-1,0-1 0,0 0 0,1 0 0,-1 0 0,1-1 0,-1 0 0,1 0 0,0-1 1,7 1-1,-8-2 30,0-1 1,0 0 0,0-1-1,-1 1 1,1-1 0,0 0-1,-1 0 1,1-1 0,-1 0-1,0 0 1,0 0 0,0 0-1,0-1 1,6-7 0,8-7-6,-1-1 1,15-22 0,-15 19-54,201-225 275,-197 225-217,-1-1 0,-1-1 1,-1 0-1,-1-2 0,-1 0 1,-2-1-1,24-55 0,-23 39-71,-2 0-1,-2-1 0,-1-1 1,7-82-1,-17 113-55,-1-1 0,-3-19 1,3 33 85,0 1 1,0-1 0,0 1 0,0-1 0,0 0-1,0 1 1,0-1 0,-1 1 0,1-1-1,0 1 1,0-1 0,-1 1 0,1-1 0,0 1-1,0-1 1,-1 1 0,1 0 0,-1-1-1,1 1 1,0-1 0,-1 1 0,1 0-1,-1-1 1,1 1 0,-1 0 0,1 0 0,-1-1-1,1 1 1,-1 0 0,1 0 0,-1 0-1,1 0 1,-1-1 0,1 1 0,-1 0-1,1 0 1,-1 0 0,0 0 0,1 0 0,-1 1-1,1-1 1,-1 0 0,1 0 0,-1 0-1,1 0 1,-1 0 0,0 1 0,-2 0-6,1 1 0,-1-1 1,1 0-1,0 1 1,0-1-1,-1 1 0,-2 4 1,-2 2-39,1 0 1,0 1 0,1 0-1,-8 18 1,-12 42-31,15-40 138,-9 28-101,-20 95 0,33-116-16,2 1 0,1-1 0,3 73 0,16 22 82,-12-114 49,0 0 0,1-1 0,0 1 1,1-1-1,15 26 0,-18-37-4,0 0-1,1 1 1,6 5 0,-9-10-34,0 0 1,0 1 0,0-1-1,0 0 1,1 0-1,-1 0 1,0-1 0,0 1-1,1 0 1,-1 0-1,1-1 1,-1 1-1,1-1 1,-1 1 0,1-1-1,-1 0 1,1 0-1,0 1 1,1-1 0,0-1 1,-1 0 0,1 0 0,-1 0 1,1 0-1,-1 0 0,0 0 0,1-1 1,-1 1-1,0-1 0,0 1 0,3-4 1,20-23 198,-22 24-195,22-29 45,-2-1 0,32-62 0,-13 18 0,-7 21-310,-35 57 222,0 0-1,0 0 0,0 0 1,0 0-1,0 0 0,0 0 0,1 0 1,-1 0-1,0-1 0,0 1 1,0 0-1,0 0 0,0 0 0,0 0 1,0 0-1,0 0 0,0 0 1,0 0-1,0 0 0,0 0 0,0 0 1,1 0-1,-1 0 0,0-1 1,0 1-1,0 0 0,0 0 0,0 0 1,0 0-1,0 0 0,0 0 1,1 0-1,-1 0 0,0 0 1,0 0-1,0 0 0,0 0 0,0 0 1,0 0-1,0 0 0,0 0 1,1 0-1,-1 0 0,0 1 0,3 4-244,-1 11 50,-5 38-108,0 15 222,3-35 266,-1 12-135,2-43 2,-1 1 0,1 0 1,-1-1-1,1 1 0,0-1 1,0 1-1,1-1 0,-1 1 0,3 4 1,-3-8-33,-1 0 1,0 1 0,0-1-1,0 0 1,1 0-1,-1 1 1,0-1 0,0 0-1,1 0 1,-1 1-1,0-1 1,1 0 0,-1 0-1,0 0 1,1 1-1,-1-1 1,0 0 0,1 0-1,-1 0 1,0 0-1,1 0 1,-1 0 0,0 0-1,1 0 1,-1 0-1,0 0 1,1 0 0,-1 0-1,0 0 1,1 0 0,-1 0-1,1 0 1,-1 0-1,0 0 1,1 0 0,-1-1-1,0 1 1,1 0-1,-1 0 1,0 0 0,0-1-1,1 1 1,-1 0-1,0 0 1,0-1 0,1 1-1,-1 0 1,0 0-1,0-1 1,0 1 0,1-1-1,12-22 304,-10 16-301,24-45 201,-15 26-188,1 1-1,20-28 1,-29 47-34,50-72-596,-52 78 457,-1 4 71,1 10 9,-2-7-14,4 16-75,10 39-1,-12-56 171,1 1 1,-1 0-1,1-1 1,0 0-1,1 1 1,0-1-1,0-1 1,0 1-1,0 0 1,7 5-1,-9-9 8,0-1-1,0 0 0,0 0 0,0 0 0,-1 0 0,2 0 0,-1 0 1,0 0-1,0 0 0,0-1 0,0 1 0,0-1 0,0 0 1,1 1-1,-1-1 0,0 0 0,0 0 0,1-1 0,-1 1 0,0 0 1,0-1-1,0 1 0,0-1 0,0 0 0,4-1 0,3-3 52,-1 0-1,1 0 1,-1-1-1,10-8 1,-10 7-31,13-9 37,14-12-53,0-1 0,-2-1-1,32-38 1,-65 67-25,14-13-271,-14 14 255,0 0 1,1 0-1,-1 0 0,1 0 0,-1-1 1,0 1-1,1 0 0,-1 0 0,1 0 1,-1 1-1,0-1 0,1 0 0,-1 0 1,1 0-1,-1 0 0,0 0 0,1 0 0,-1 1 1,0-1-1,1 0 0,-1 0 0,0 0 1,1 1-1,-1-1 0,0 0 0,0 0 1,1 1-1,-1-1 0,0 0 0,0 1 1,1-1-1,-1 0 0,0 1 0,24 39-136,-17-30 41,-1 0 0,0 1 0,8 20 0,-7-16 183,50 110 133,-56-123-193,-1-1 0,1 0 0,0 1 1,-1-1-1,1 0 0,0 0 0,0 0 1,0 0-1,0 0 0,0 0 0,0 0 1,0 0-1,0 0 0,0 0 0,0-1 1,0 1-1,1 0 0,-1-1 0,0 1 1,1-1-1,-1 1 0,0-1 1,1 0-1,-1 1 0,0-1 0,3 0 1,-1 0 3,-1-1 1,0 1 0,0-1 0,0 0-1,0 1 1,0-1 0,-1 0 0,1 0 0,0 0-1,0 0 1,0-1 0,-1 1 0,1 0 0,-1-1-1,1 1 1,-1-1 0,2-1 0,48-58 167,-28 35-11,27-40-1,-49 65-181,0 0-1,0-1 0,0 1 0,0 0 0,-1-1 1,1 1-1,0-1 0,-1 1 0,1-1 1,-1 0-1,1 1 0,-1-1 0,0 1 1,0-1-1,0 0 0,0 1 0,0-1 1,0 1-1,0-1 0,-1 0 0,1 1 1,0-1-1,-1 1 0,1-1 0,-1 1 0,0-1 1,1 1-1,-1-1 0,0 1 0,0 0 1,0-1-1,-2-1 0,1 2-5,1 0 0,-1 0 0,0 0 0,0 0-1,0 0 1,0 0 0,0 1 0,0-1 0,0 1 0,0-1 0,0 1 0,0 0-1,0 0 1,0 0 0,0 0 0,0 0 0,0 0 0,0 0 0,0 1-1,0-1 1,0 1 0,0 0 0,0-1 0,0 1 0,-3 2 0,-1 1-28,-1 0 1,1 0 0,0 0-1,1 1 1,-1 0-1,1 1 1,0-1 0,0 1-1,1 0 1,-1 0 0,1 0-1,1 1 1,-1-1 0,1 1-1,0 0 1,1 0-1,-4 13 1,4-7 58,-1 0-1,2 0 1,0 0-1,1 0 1,0 0 0,1 0-1,0 0 1,1 0-1,4 15 1,-5-23-3,0 0-1,1 0 1,0 0-1,0 0 1,0-1-1,0 1 1,1-1-1,0 1 1,0-1 0,0 0-1,0 0 1,1 0-1,-1 0 1,1-1-1,0 0 1,0 0-1,0 0 1,1 0 0,-1 0-1,1-1 1,0 0-1,-1 0 1,9 2-1,-4-2 20,0-1-1,0 0 1,0-1-1,0 0 1,0 0 0,9-2-1,53-12 86,-71 13-119,43-10 51,0-3 0,-1-1-1,-1-2 1,-1-2 0,0-2 0,47-33 0,35-24-266,-117 75 190,-5 3 24,0 0-1,0 0 1,0 0 0,0 0-1,-1 0 1,1 0 0,0 0 0,0 0-1,0 0 1,0 0 0,0 0-1,0-1 1,0 1 0,0 0-1,0 0 1,0 0 0,0 0-1,0 0 1,0 0 0,-1 0-1,1 0 1,0 0 0,0 0 0,0-1-1,0 1 1,0 0 0,0 0-1,0 0 1,0 0 0,0 0-1,0 0 1,0 0 0,0 0-1,0-1 1,0 1 0,0 0 0,0 0-1,0 0 1,0 0 0,0 0-1,0 0 1,1 0 0,-1 0-1,0 0 1,0 0 0,0-1-1,0 1 1,0 0 0,0 0-1,0 0 1,0 0 0,0 0 0,0 0-1,0 0 1,0 0 0,1 0-1,-1 0 1,0 0 0,-3 1-17,1 1 1,0-1-1,-1 1 1,1 0 0,0 0-1,0 0 1,-3 4 0,-5 4 13,1-2-15,1 1-1,0 0 0,1 1 1,0 0-1,0 0 0,1 0 0,0 1 1,-5 14-1,-2 8 5,-12 52-1,22-72 27,0 1 1,1-1-1,0 1 1,1 0-1,1 0 1,0 0-1,0-1 1,5 23-1,-4-34 10,-1 0 1,1 0-1,0-1 1,0 1-1,-1 0 1,1-1-1,0 1 1,1-1-1,-1 1 1,0-1-1,0 1 1,1-1-1,-1 0 1,2 2-1,-2-3-13,0 1 0,0-1 0,0 1 0,0-1-1,0 0 1,0 1 0,0-1 0,0 0-1,0 0 1,0 1 0,0-1 0,0 0 0,0 0-1,0 0 1,0 0 0,0-1 0,0 1-1,0 0 1,0 0 0,0 0 0,0-1 0,0 1-1,-1-1 1,1 1 0,0-1 0,0 1-1,0-1 1,1 0 0,5-6 55,0 1-1,0-2 1,-1 1 0,0-1 0,9-14-1,23-52 115,46-101 35,-69 147-169,56-115-22,-51 99-25,18-63-1,-26 63-180,12-88 0,-23 124 167,-1 5 0,1 0-1,-1 0 1,1 1 0,-1-1-1,0 0 1,0 0 0,-1 0-1,1 1 1,0-1-1,-1 0 1,0 0 0,1 1-1,-1-1 1,-2-3 0,3 6 12,0-1 0,-1 1 0,1 0 0,0-1 0,0 1 0,-1-1 1,1 1-1,0 0 0,-1-1 0,1 1 0,0 0 0,-1 0 0,1-1 1,0 1-1,-1 0 0,1 0 0,-1 0 0,1-1 0,-1 1 0,1 0 1,0 0-1,-1 0 0,1 0 0,-1 0 0,1 0 0,-1 0 0,1 0 1,0 0-1,-1 0 0,1 0 0,-1 0 0,1 0 0,-1 0 0,1 1 1,0-1-1,-1 0 0,0 0 0,-13 13-132,11-10 107,-7 9-12,0 1 0,1-1 0,1 2-1,-11 20 1,-22 61-104,36-81 87,-3 5 34,0 1 1,2 1 0,0-1-1,2 1 1,0 0-1,-1 28 1,4-12 77,2 1 1,11 71-1,-7-83-15,0-1 0,2 0 1,2-1-1,0 1 0,14 25 0,-18-40-208,1 0-1,7 10 1,-11-17-272,1 0 0,-1-1 1,1 1-1,0-1 1,0 1-1,0-1 0,0 0 1,1 0-1,5 3 0,-8-5 230,-1 1-1,1-1 0,0 1 1,-1-1-1,1 0 0,0 1 1,0-1-1,-1 0 0,1 0 1,0 0-1,0 0 0,0 1 0,-1-1 1,1 0-1,0 0 0,0-1 1,0 1-1,-1 0 0,1 0 1,0 0-1,0 0 0,0-1 1,-1 1-1,1 0 0,0-1 0,-1 1 1,1 0-1,0-1 0,-1 1 1,1-1-1,0 0 0,-1 1 1,1-1-1,-1 1 0,1-1 1,-1 0-1,1 1 0,-1-1 0,1 0 1,-1 1-1,0-2 0,13-17-3669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05:50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 4576,'5'3'2048,"58"9"-1760,-23-12 1088,5 5-800,58-14 768,10 1-800,31-8 160,-1 1-416,23-10 160,-16 5-224,6-7-1184,-17 6 512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05:54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1131 2560,'-33'3'5482,"31"-3"-5216,0 0 0,0 0 0,1 0 0,-1-1 0,0 1 0,1-1 0,-1 1 0,0-1 0,-1 0-1,2 1-221,1-1 0,0 1 0,-1 0 0,1 0 0,-1-1 0,1 1 0,0 0 0,-1-1 0,1 1 0,0-1 0,-1 1 0,1-1 0,0 1 0,-1 0 0,1-1 0,0 1 0,0-1 0,0 1 0,0-1 0,-1 1 0,1-1 0,0 1 0,0-1 0,0 1 0,0-1 0,0 0 0,0 1 0,0-1 0,0 1 0,1-1 0,-1 1 0,0-1 0,0 0 0,6-19 766,-2 9-568,0 0 0,6-15 0,33-56 745,79-115-1,-95 164-809,2 2-1,42-37 1,-69 66-184,2-3-29,0 1-1,1 0 1,0 1 0,-1-1 0,1 1-1,1 0 1,-1 0 0,0 0-1,7-2 1,-11 5 24,0 0 1,0 0-1,-1 0 0,1 0 0,0 0 1,0 1-1,0-1 0,0 0 1,0 0-1,-1 1 0,1-1 0,0 0 1,0 1-1,0-1 0,-1 1 0,1-1 1,0 1-1,-1-1 0,1 1 0,0 0 1,-1-1-1,1 1 0,-1 0 0,1-1 1,-1 1-1,1 0 0,-1 0 0,0 0 1,1-1-1,-1 1 0,0 0 0,0 0 1,1 0-1,-1 0 0,0 1 1,1 5-69,0-1 0,0 1 1,-1 9-1,-7 105 235,-1 1 90,11-103-17,-3-18-210,0-1 1,0 0-1,0 1 0,1-1 1,-1 1-1,0-1 0,0 1 1,0-1-1,0 0 0,1 1 1,-1-1-1,0 1 0,0-1 1,1 0-1,-1 1 0,0-1 1,1 0-1,-1 1 0,0-1 1,1 0-1,-1 0 0,1 1 1,-1-1-1,0 0 1,1 0-1,-1 0 0,1 1 1,-1-1-1,1 0 0,-1 0 1,1 0-1,-1 0 0,1 0 1,-1 0-1,0 0 0,1 0 1,-1 0-1,1 0 0,-1 0 1,1 0-1,-1-1 0,1 1 1,-1 0-1,1 0 0,-1-1 1,13-7 247,0-2 0,0 0 0,18-20 0,-13 13-61,20-19-136,2 2 1,1 1-1,91-54 0,-117 78-129,14-7-111,-27 16 124,0-1 1,0 0-1,0 0 1,0 1-1,0-1 1,0 1-1,0 0 1,0-1 0,1 1-1,-1 0 1,4 1-1,-6-1 31,1 1 0,0-1-1,0 1 1,0-1 0,0 1 0,0-1-1,0 1 1,-1 0 0,1-1 0,0 1-1,-1 0 1,1 0 0,0 0 0,-1-1-1,1 1 1,-1 0 0,1 0 0,-1 0-1,0 0 1,1 0 0,-1 0 0,0 0-1,1 0 1,-1 1 0,3 31 3,-2-23 32,2 37-21,-2-24-10,1 0 1,0-1 0,2 1 0,9 30-1,-9-43 43,1 5-43,0-1 1,13 22-1,-17-33 63,1 0 0,0 0 0,0 0 0,0 0 0,1 0 0,-1 0 0,1-1 1,-1 0-1,1 1 0,0-1 0,0 0 0,0 0 0,0 0 0,0-1 0,0 1 0,7 1 0,-8-3-6,0 0-1,0 1 1,0-2-1,0 1 1,1 0-1,-1 0 1,0-1-1,0 1 0,0-1 1,0 1-1,0-1 1,0 0-1,0 0 1,-1 0-1,1 0 0,0 0 1,0-1-1,-1 1 1,4-3-1,3-4 65,0 0 0,9-15 0,-11 16-66,29-43 322,31-58 1,-47 74-292,-9 18 23,11-31 0,-19 41-122,0 1 0,0-1-1,0 1 1,-1-1 0,0 0 0,0 0-1,-1 1 1,1-1 0,-2-8 0,1 13 8,0 0 0,0 0 0,0 0 0,-1 0 0,1 0 1,0 0-1,0 1 0,-1-1 0,1 0 0,-1 0 0,1 0 0,-1 1 1,1-1-1,-1 0 0,1 1 0,-1-1 0,0 0 0,1 1 0,-1-1 0,0 1 1,1-1-1,-1 1 0,0-1 0,0 1 0,0-1 0,1 1 0,-1 0 1,0 0-1,0-1 0,0 1 0,0 0 0,0 0 0,0 0 0,0 0 1,1 0-1,-1 0 0,0 0 0,0 0 0,0 0 0,0 1 0,0-1 1,-1 1-1,-1 0-14,0 0 0,0 0-1,0 0 1,0 1 0,0 0 0,1-1 0,-1 1 0,1 0 0,-1 0 0,-2 3 0,0 3-16,-1 0 0,2 0-1,-1 0 1,1 0 0,1 1 0,0-1 0,0 1-1,0 0 1,-1 10 0,0 10-40,-3 42 1,6-56 119,1-1 1,1 1-1,0 0 1,1 0-1,4 16 1,-4-24-12,0-1 0,0 0 1,0 0-1,1 0 0,0 0 0,0 0 0,1 0 1,0-1-1,0 1 0,0-1 0,0 0 0,1-1 1,7 7-1,-6-6 22,0-1 1,-1-1-1,1 1 1,1-1-1,-1 0 0,0-1 1,1 1-1,-1-1 1,1-1-1,0 1 1,0-1-1,0 0 1,-1 0-1,1-1 0,0 0 1,0-1-1,0 1 1,0-1-1,0 0 1,9-4-1,2-1 36,0-2 0,-1 0 0,0-1 0,-1 0 0,0-1 0,0-1 0,-1-1 0,15-14-1,14-19 12,43-55 1,-38 42 35,-35 43-53,-8 9-56,-1-1-1,0 1 1,9-14-1,-5 8-366,-9 12 343,0 0 0,0 0 0,0 0 0,0 0 0,0 0 0,1 0 0,-1 0-1,0 0 1,0 0 0,0 0 0,0 0 0,0 0 0,0 0 0,0 0 0,0 0 0,0 0 0,1 0 0,-1 0 0,0 0 0,0 0 0,0 0 0,0 0 0,0 0-1,0 0 1,0 0 0,0 0 0,0 1 0,0-1 0,0 0 0,0 0 0,0 0 0,0 0 0,0 0 0,0 0 0,0 0 0,1 0 0,-1 0 0,0 1 0,0-1 0,0 0-1,0 0 1,0 0 0,0 0 0,0 0 0,-1 0 0,1 0 0,0 0 0,0 1 0,0-1 0,0 0 0,0 0 0,0 0 0,0 0 0,0 0 0,0 0 0,0 0-1,0 0 1,0 0 0,0 0 0,0 1 0,-7 30-521,3-16 504,-2 19 24,2 0 0,1 1 0,2 0 0,1 0 0,6 40-1,-5-66 89,-1-5-53,0-1-1,0 0 1,0 1-1,1-1 1,0 0 0,-1 0-1,1 0 1,0 1-1,1-1 1,-1 0-1,0 0 1,1 0-1,0-1 1,-1 1 0,1 0-1,4 3 1,-5-5-21,-1-1 0,1 0 0,-1 1 1,1-1-1,0 0 0,-1 0 0,1 1 1,0-1-1,-1 0 0,1 0 0,0 0 0,-1 0 1,1 0-1,0 0 0,-1 0 0,1 0 1,0 0-1,-1 0 0,1 0 0,0-1 1,-1 1-1,1 0 0,0 0 0,-1-1 0,1 1 1,-1 0-1,1-1 0,-1 1 0,1 0 1,-1-1-1,1 1 0,0-2 0,20-22 357,55-98 55,-48 81-475,64-69 0,-33 53-576,-63 104 43,0-10 578,0 3 8,1 46-1,4-74 20,0 0 0,0-1-1,1 1 1,0 0-1,1-1 1,0 0-1,1 1 1,8 15-1,-11-25-1,0-1-1,0 1 0,0-1 1,0 1-1,0-1 0,0 0 1,0 0-1,1 0 0,-1 0 1,0 0-1,1 0 0,-1 0 1,1 0-1,-1 0 0,1 0 1,-1-1-1,1 1 0,0-1 1,-1 1-1,1-1 0,-1 0 1,1 1-1,0-1 0,0 0 1,-1 0-1,1 0 0,0 0 1,-1-1-1,1 1 0,0 0 1,-1-1-1,1 1 0,0-1 1,2-1-1,3-1 32,0-1-1,1 0 1,-2-1-1,1 1 1,0-1 0,9-10-1,35-41-10,-35 37-20,16-17 14,-2-2 1,-2-1-1,-1-1 1,-2-1-1,31-72 1,38-123 165,14-8-484,-96 220 268,-8 17-15,0 0 0,0 0-1,-1 0 1,0-1 0,0 0-1,-1 1 1,0-1 0,1-10-1,-3 17 21,0 1 0,0-1-1,1 1 1,-1 0-1,0-1 1,0 1-1,0 0 1,0-1 0,0 1-1,0-1 1,0 1-1,-1 0 1,1-1-1,0 1 1,0 0 0,0-1-1,0 1 1,0 0-1,-1-1 1,1 1 0,0 0-1,0-1 1,0 1-1,-1 0 1,1-1-1,0 1 1,-1 0 0,1 0-1,0 0 1,0-1-1,-1 1 1,1 0-1,0 0 1,-1 0 0,1-1-1,0 1 1,-1 0-1,1 0 1,-1 0 0,1 0-1,0 0 1,-1 0-1,1 0 1,0 0-1,-1 0 1,1 0 0,-1 0-1,1 0 1,0 0-1,-1 0 1,1 1 0,0-1-1,-1 0 1,1 0-1,0 0 1,-1 0-1,1 1 1,0-1 0,-1 0-1,1 0 1,0 1-1,-1-1 1,-18 17-310,10-4 273,0 0-1,1 1 0,0 0 0,1 1 1,-9 27-1,-16 80-97,30-112 126,-10 42-19,-29 142-93,31-137 117,-2 82 1,15 31 38,-3-164 23,0 0-1,1 0 0,0 0 1,0 0-1,1 0 1,0 0-1,0 0 0,0 0 1,0-1-1,1 0 0,0 1 1,0-1-1,1 0 0,7 9 1,-10-13-29,1 0 1,-1 0 0,1 0 0,-1 0-1,1 0 1,0-1 0,-1 1 0,1 0-1,0-1 1,0 1 0,0-1 0,-1 0-1,1 1 1,0-1 0,0 0 0,0 0-1,0 0 1,-1-1 0,1 1 0,0 0-1,0-1 1,0 1 0,-1-1 0,1 1-1,0-1 1,-1 0 0,1 0 0,1-1-1,7-4 34,0 0-1,-1 0 0,12-11 1,-15 12-37,141-125 407,5-6-374,-108 98-732,-33 50 288,-6-4 404,5 5-54,0 1 0,-1 0-1,-1 0 1,0 1 0,-1 0 0,8 24 0,-8-18 111,2-1 1,21 37-1,-28-54-58,0 0-1,1 0 1,-1 0-1,1 0 1,-1 0 0,1-1-1,0 1 1,4 2 0,-5-4 8,-1-1 0,1 1 0,-1 0 0,1-1 0,-1 1 0,1-1 0,0 1 1,-1-1-1,1 0 0,0 1 0,-1-1 0,1 0 0,0 0 0,0-1 1,-1 1-1,1 0 0,0 0 0,-1-1 0,1 1 0,1-2 0,15-7 83,-1 0-1,0-1 0,16-14 0,5-3-26,24-14 15,125-64 0,-174 99-78,24-15 1,-31 16-237,-15 6-29,-22 11-101,23-8 339,1 1 1,-1 0 0,1 1-1,0-1 1,0 1 0,1 1 0,0-1-1,0 1 1,0 0 0,1 0-1,0 1 1,0-1 0,-5 14-1,8-16 31,0 0 0,0 0 1,0 0-1,1 1 0,0-1 0,0 0 0,0 1 0,1-1 0,-1 0 0,1 1 0,1-1 0,-1 1 0,1-1 0,0 0 0,0 1 0,1-1 0,-1 0 0,1 0 0,0 0 0,1 0 0,-1 0 0,1-1 0,0 1 0,4 4 0,-6-7 11,1 0 0,0 0 0,-1 0 0,1-1-1,0 1 1,0 0 0,1-1 0,-1 0 0,0 1 0,0-1-1,1 0 1,-1 0 0,0 0 0,1-1 0,-1 1 0,1-1-1,4 1 1,-3-1-5,-1 0 1,1 0-1,0-1 0,-1 0 1,1 0-1,0 0 0,-1 0 0,0 0 1,1-1-1,-1 0 0,4-1 1,5-6 44,-1 0 0,1 0 1,-2-1-1,1 0 1,9-13-1,-14 15-49,1 0 0,-2 0 0,1-1 0,-1 1 0,0-2 0,-1 1 0,0 0 0,-1-1 0,0 1 0,0-1 0,-1 0 0,0 0 0,0-11 0,-2 18-18,0 1 1,0 0-1,0-1 0,-1 1 1,1 0-1,-1-1 1,1 1-1,-1 0 0,0 0 1,0-1-1,0 1 0,0 0 1,0 0-1,-1 0 1,1 0-1,-3-2 0,1 2-21,0-1 0,1 1 0,-1 0-1,-1 0 1,1 0 0,0 0 0,0 1-1,-1 0 1,-5-2 0,-5 0-15,0 0-1,0 2 1,0 0 0,-18 0 0,27 1 78,-14 0-194,41 5 319,206 8-405,-174-5 127,-50-8 95,0 1-1,0 0 0,-1 1 1,1-1-1,0 1 1,-1-1-1,1 1 0,-1 0 1,1 1-1,-1-1 1,4 4-1,-5-4 8,-1 0 0,1 1 0,-1-1-1,0 1 1,0-1 0,0 1 0,0-1 0,0 1 0,0 0 0,-1-1-1,1 1 1,-1 0 0,0 0 0,0 3 0,0 7 22,-5 24 0,2-16 81,1-12-34,-1 1 139,4-9 16,3-4 113,5-8-266,2 1 1,-1 0-1,1 0 0,0 1 0,1 1 0,23-13 0,84-34-134,-111 52 42,-2 0-28,2 0 0,-1 0 0,0 1 0,1 0 0,8-1 0,-14 2 50,-1 1 1,0 0-1,1 0 0,-1 0 1,0 0-1,1 0 1,-1 1-1,0-1 1,1 0-1,-1 1 0,0-1 1,0 1-1,1-1 1,-1 1-1,0-1 0,0 1 1,0 0-1,0 0 1,0 0-1,0-1 1,0 1-1,0 0 0,0 0 1,0 0-1,0 0 1,0 1-1,-1-1 1,1 0-1,-1 0 0,1 0 1,-1 1-1,1-1 1,-1 0-1,1 1 0,-1-1 1,0 2-1,6 35 11,-4-23 1,0 0 1,1 0-1,7 21 1,-3-19 10,0 1-1,1-1 1,1-1 0,15 23 0,-21-35 35,0 0 1,0-1 0,1 1-1,-1-1 1,1 0 0,0 0-1,0 0 1,0 0 0,8 3-1,-9-5 14,0 0-1,0 0 0,0 0 1,1 0-1,-1-1 0,1 1 0,-1-1 1,0 0-1,1 0 0,-1-1 0,0 1 1,1-1-1,-1 1 0,0-1 0,6-2 1,-6 2-87,1-1 1,0 0-1,-1 0 1,1 0 0,-1 0-1,0-1 1,0 1-1,0-1 1,0 0-1,0 0 1,-1 0 0,4-5-1,-1 1-1039,-1 0 0,6-14 0,2-3-936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05:55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0 160 5408,'5'-8'2432,"85"1"-2112,-27 2 1600,0 2-1120,37-14 96,-2 5-544,33-8 96,-1 4-224,1-4 416,-15 5-352,-8-5-2528,-18 3 1216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7:11.3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33 116 2304,'-25'-13'14620,"17"14"-10089,20-4-1149,23-8-2725,-9 2-498,35-14 36,-38 14-52,1 0 0,26-5 0,10 5-45,89-3 0,-76 8-150,16 3 394,-39 2-599,-49-1 305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05:56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11 296 3072,'-2'2'304,"1"1"0,-1 0 0,1 0 0,0-1 0,0 1 0,0 0 0,1 0 0,-1 0 0,1 0 0,-1 1 0,1-1 0,0 0 0,0 0 0,1 0 0,-1 0 0,1 0 0,-1 0 0,1 0 0,2 4 0,-3-6-215,1-1 1,-1 1 0,0-1 0,1 1 0,-1-1-1,1 1 1,-1-1 0,1 0 0,0 1-1,-1-1 1,1 0 0,-1 0 0,1 1-1,-1-1 1,1 0 0,0 0 0,-1 0-1,1 0 1,0 0 0,-1 0 0,1 0-1,0 0 1,-1 0 0,1 0 0,-1 0 0,1 0-1,0 0 1,-1 0 0,1-1 0,-1 1-1,1 0 1,0 0 0,-1-1 0,1 1-1,-1 0 1,1-1 0,-1 1 0,1-1-1,0 0 1,21-21 1310,-18 16-1174,52-64 1062,-35 43-873,24-25-1,31-18-47,-18 17 98,-43 40-465,-1-2 0,13-16 0,-38 75-1115,10-35 1105,0 0 0,1 1 0,-1-1 0,2 0 0,-1 0 0,1 0 0,1 0 0,0 0 0,4 14 0,-2-11 47,1 0 0,1-1 0,-1 0 1,2 0-1,-1 0 0,12 14 0,-15-22 31,0 0 1,1 1-1,-1-1 0,0 0 0,1-1 0,0 1 0,0-1 1,0 1-1,0-1 0,0 0 0,0-1 0,0 1 1,0-1-1,1 0 0,-1 0 0,1 0 0,-1 0 0,1-1 1,-1 0-1,1 0 0,-1 0 0,8-1 0,-3-1 55,0 0 0,-1-1-1,0 0 1,0 0 0,0 0-1,0-1 1,0-1-1,-1 1 1,1-1 0,11-11-1,-7 6-50,11-10 139,-2 0 0,27-33-1,11-13-152,-9 11-206,-50 55 132,0-1 0,1 1 1,-1 0-1,0-1 1,0 1-1,1 0 0,-1-1 1,0 1-1,0 0 1,1 0-1,-1-1 0,0 1 1,1 0-1,-1 0 0,0 0 1,1 0-1,-1-1 1,1 1-1,-1 0 0,0 0 1,1 0-1,-1 0 0,0 0 1,2 0-1,-2 0 3,0 0 1,0 1-1,0-1 0,1 0 0,-1 0 0,0 0 1,0 1-1,0-1 0,0 0 0,0 0 0,0 1 1,1-1-1,-1 0 0,0 1 0,0-1 0,0 0 1,0 0-1,0 1 0,0-1 0,0 0 0,0 1 1,0-1-1,0 0 0,0 0 0,0 1 0,-1-1 1,1 0-1,0 0 0,0 1 0,0-1 1,0 0-1,-19 75-85,-3 9 68,7-40-60,4-11 319,-18 40 0,28-72-208,1 0 0,-1 0 0,1 0 0,0 0 0,-1 0 0,0 0 0,1-1 0,-1 1 0,0 0 0,1 0 0,-1-1 0,0 1 0,0 0 0,1-1 0,-1 1 0,0-1 0,0 1 0,-1 0 0,1-1-5,1 0-1,-1 0 1,1 0 0,-1 0 0,1 0 0,-1-1 0,0 1 0,1 0 0,-1 0 0,1 0 0,-1 0 0,1-1 0,-1 1 0,1 0 0,-1-1-1,1 1 1,-1 0 0,1-1 0,0 1 0,-1 0 0,1-1 0,-1 0 0,-1-2 20,0 0 1,0 0-1,1-1 1,-1 1-1,1 0 1,0 0-1,-1-1 1,0-5-1,1 4-51,1-1-1,-1 1 1,1 0 0,0-1-1,0 1 1,0 0-1,2-10 1,-1 13 3,0 0 0,0-1 0,0 1 0,0 0 0,0 1-1,0-1 1,1 0 0,-1 0 0,0 0 0,1 1 0,0-1 0,-1 1 0,1-1 0,0 1-1,0 0 1,0-1 0,-1 1 0,2 0 0,-1 0 0,0 0 0,3 0 0,16-4 14,0 0 1,1 2 0,40-1 0,-25 2-46,129-8-132,-55 8-4893,-70 4-942,-28 1 3594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05:57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37 3552,'-55'-28'1632,"47"25"-1440,8-2 832,3 10-608,10-5-224,11 0-160,12 3-192,9 10 96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05:58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1077 2304,'-17'15'1007,"12"-6"178,5-9-1101,1 1 0,-1-1 0,0 0-1,0 0 1,1 1 0,-1-1 0,0 0 0,0 0 0,1 1 0,-1-1 0,0 0 0,1 0 0,-1 0 0,0 0-1,0 1 1,1-1 0,-1 0 0,0 0 0,1 0 0,-1 0 0,1 0 0,-1 0 0,0 0 0,1 0 0,-1 0-1,0 0 1,1 0 0,-1 0 0,1 0 0,4-1 305,1 0 1,-1 0-1,1-1 0,-1 0 1,0 0-1,0 0 0,0-1 1,0 1-1,8-7 0,10-9 169,0-2 0,-1 0 0,21-27 0,55-74 229,210-319-78,-291 412-658,0 2-269,-2-1 0,21-49 1,-36 71-208,-3 7 184,-7 9 5,-24 48 119,2 1 0,-29 76-1,47-100 89,-14 55 0,24-72 205,0 0 0,2 1 0,0-1 0,2 34 0,0-49-84,1-1 1,-1 0 0,1 0 0,0 0 0,0 0-1,0 0 1,0 0 0,2 4 0,-3-6-46,1 0 1,0 0 0,-1 0-1,1 0 1,0 0 0,0 0-1,0-1 1,-1 1 0,1 0-1,0 0 1,0 0 0,0-1-1,0 1 1,1-1 0,-1 1-1,0-1 1,0 1 0,0-1 0,0 1-1,0-1 1,1 0 0,-1 0-1,0 0 1,0 0 0,3 0-1,4-2 148,-1 0 0,1-1 0,-1 0-1,14-7 1,-4 1-65,151-87 675,-147 82-785,-1-1-1,0-1 0,-2 0 1,1-2-1,-2 0 0,0-1 1,25-38-1,60-116-6,-12-11 59,-66 134-45,-17 36-75,1-2-60,-1 0 0,0 0 0,8-30 0,-15 45 97,0 1 1,0 0-1,0 0 0,1-1 1,-1 1-1,0 0 0,0-1 1,0 1-1,0 0 0,0-1 1,0 1-1,0 0 0,0 0 0,0-1 1,0 1-1,0 0 0,0-1 1,0 1-1,0 0 0,0-1 1,0 1-1,-1 0 0,1 0 1,0-1-1,0 1 0,0 0 0,0 0 1,-1-1-1,1 1 0,0 0 1,0 0-1,0-1 0,-1 1 1,1 0-1,0 0 0,0 0 0,-1-1 1,-11 7-176,-9 15-27,7 2 205,2 1 1,1 1 0,-14 48-1,15-43 38,-16 47-11,-69 177-177,-82 177 921,159-375 1082,31-87-1260,2 1 0,21-31 0,-28 48-599,13-18-19,2 0 1,0 2-1,35-34 1,-56 61-6,1 0 1,-1 1 0,0-1-1,1 0 1,-1 1 0,1 0-1,-1-1 1,6 0 0,-7 1 18,0 1 0,0 0 0,0 0 1,0 0-1,0 0 0,0 0 0,0 0 1,0 0-1,0 0 0,1 0 0,-1 1 1,0-1-1,0 0 0,0 1 0,0-1 0,0 1 1,0-1-1,0 1 0,0-1 0,-1 1 1,1 0-1,0-1 0,0 1 0,0 0 1,-1 0-1,2 1 0,4 7 23,-1 1 0,0 0-1,0 0 1,-1 0 0,0 1 0,3 17-1,7 19-24,-9-35 13,20 44 13,-22-50 52,0-1-1,0 1 0,1-1 1,-1 0-1,2-1 1,-1 1-1,8 6 0,-11-10-38,1 1-1,0-1 0,0 0 0,0 0 1,-1 0-1,1-1 0,0 1 0,0 0 0,0-1 1,0 1-1,1-1 0,-1 0 0,0 0 1,0 1-1,0-1 0,0-1 0,0 1 1,0 0-1,0 0 0,0-1 0,0 1 0,0-1 1,3-1-1,2-1 56,0-1 1,-1 0-1,1 0 0,-1-1 0,6-5 1,5-5-3,0-2 0,-2 0-1,0 0 1,0-2 0,-2 0 0,-1 0 0,0-1 0,-1-1 0,9-24 0,-19 42-79,0 0 0,0 0 1,0 0-1,0 0 0,-1 0 0,1-1 0,-1 1 0,0 0 1,0-1-1,0 1 0,0 0 0,0 0 0,-1-1 0,-1-5 1,1 7-13,0 0 0,0 1 0,0-1 1,0 0-1,-1 1 0,1-1 1,0 1-1,-1-1 0,1 1 1,-1 0-1,0-1 0,1 1 1,-1 0-1,0 0 0,0 0 1,0 0-1,0 1 0,0-1 1,1 0-1,-1 1 0,0 0 0,-1-1 1,1 1-1,0 0 0,-2 0 1,-2-1-5,1 1 0,-1 0 0,0 0 0,1 1 0,-1-1 0,1 1 0,-1 1 0,1-1 0,-1 1 0,1 0 0,0 0 0,0 0 0,-1 1 0,2-1 0,-1 1 0,0 1 0,1-1 0,-1 1 0,1 0 0,0 0 0,0 0 0,1 0 0,-1 0 0,1 1 0,0 0 0,0 0 0,0 0 0,1 0 0,0 0 0,0 0 0,-2 9 0,2-5 63,1 0 1,0 1 0,0-1 0,1 1 0,1-1-1,0 1 1,0-1 0,0 1 0,1-1 0,1 0-1,0 1 1,0-1 0,0-1 0,1 1 0,1 0-1,-1-1 1,2 0 0,-1 0 0,11 12-1,-10-14-23,0 0-1,0 0 1,1 0-1,0-1 1,0 0-1,0 0 1,1-1-1,-1 1 1,1-2-1,0 1 1,0-1-1,0 0 0,1-1 1,-1 0-1,1-1 1,-1 1-1,1-1 1,0-1-1,-1 0 1,1 0-1,14-3 1,-16 2-459,0 0 0,-1-1 0,1 0 0,0 0 0,-1-1 0,1 0 0,-1 0 0,0-1 0,0 1 0,0-1 0,-1-1 0,1 1 1,-1-1-1,0 0 0,0 0 0,-1 0 0,1-1 0,5-10 0,9-13-1690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05:58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4576,'-35'7'2048,"66"1"-1760,9-3 1248,10-2-896,35-3 352,5 0-576,36-3 192,-5-2-352,19-7 416,-11 9-384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06:15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1 992 3072,'3'5'6212,"13"-1"-3401,-13-4-2632,0 0 0,-1 0 0,1 0 1,0 0-1,0 0 0,5-2 0,4-4 51,0-1 0,-1 0-1,1-1 1,-2 0 0,1-1 0,-1 0 0,0 0-1,-1-1 1,10-15 0,-6 7-165,-1-1 0,0 0 1,-2-1-1,15-40 0,-19 46-1,-1-1 0,-1 0 0,0 0 0,-1-1 0,2-25 0,-5 41-69,0-1 0,0 1-1,0 0 1,0-1 0,0 1 0,0 0 0,0-1 0,0 1-1,0-1 1,0 1 0,0 0 0,0-1 0,0 1 0,0 0 0,0-1-1,0 1 1,0-1 0,0 1 0,-1 0 0,1-1 0,0 1 0,0 0-1,0-1 1,-1 1 0,1 0 0,0 0 0,0-1 0,-1 1-1,-6 8-118,-4 19 46,6-8 44,1-1 0,1 1 1,0-1-1,2 1 0,0 0 1,3 28-1,-2-37 56,2-1 0,-1 0-1,2 1 1,-1-1 0,1 0-1,0-1 1,1 1 0,0 0 0,0-1-1,1 0 1,0 0 0,1 0 0,-1-1-1,2 0 1,7 8 0,-8-10 62,0-1 1,0 0-1,0-1 1,1 1-1,-1-1 1,1 0-1,0-1 0,0 0 1,0 0-1,0 0 1,0-1-1,0 0 1,0 0-1,1-1 1,-1 0-1,0 0 0,0-1 1,14-2-1,-9 0-12,-1 0 0,1 0 0,-1-1 0,0-1-1,0 0 1,0 0 0,-1-1 0,1 0 0,-2-1 0,17-14-1,-12 7-24,0-2-1,-1 1 0,0-2 0,15-26 0,33-76-40,-60 116-3,-1 2-25,0 0-1,0 1 0,1-1 0,-1 1 0,0-1 0,1 0 0,-1 1 0,0-1 0,1 1 0,-1-1 0,1 1 1,-1-1-1,1 1 0,-1-1 0,1 1 0,0-1 0,0 1 16,-1 0-1,0 0 1,0 0 0,0 1-1,1-1 1,-1 0 0,0 0-1,0 0 1,1 0 0,-1 0-1,0 1 1,0-1 0,0 0-1,0 0 1,1 1 0,-1-1-1,0 0 1,0 0 0,0 0 0,0 1-1,0-1 1,0 0 0,0 0-1,0 1 1,1-1 0,-1 0-1,0 0 1,0 1 0,3 29-71,-3-20 112,2 23-93,-1 1 1,-6 49-1,4-75 148,0 1 0,1 0 1,0-1-1,0 1 0,1-1 0,2 12 0,-3-20-79,0 0 0,0 1 1,0-1-1,0 0 0,0 0 0,1 0 0,-1 1 0,0-1 1,0 0-1,0 0 0,0 0 0,0 1 0,0-1 0,1 0 1,-1 0-1,0 0 0,0 0 0,0 0 0,1 1 0,-1-1 1,0 0-1,0 0 0,0 0 0,1 0 0,-1 0 1,0 0-1,0 0 0,0 0 0,1 0 0,-1 0 0,0 0 1,0 0-1,0 0 0,1 0 0,-1 0 0,0 0 0,0 0 1,1 0-1,-1 0 0,0 0 0,0 0 0,0 0 0,1 0 1,-1-1-1,13-9 264,10-17 28,-23 27-301,39-55 99,-21 28-164,33-37 1,-50 63 55,0 0 1,-1 0-1,1 0 1,0 0-1,0 0 0,0 0 1,0 1-1,0-1 0,0 0 1,0 1-1,0-1 0,0 0 1,0 1-1,1-1 1,-1 1-1,0-1 0,0 1 1,0 0-1,1 0 0,-1 0 1,0-1-1,0 1 0,1 0 1,-1 0-1,0 1 1,1-1-1,-1 0 0,0 0 1,0 1-1,0-1 0,1 0 1,-1 1-1,0-1 0,0 1 1,0 0-1,0-1 1,0 1-1,0 0 0,0 0 1,0 0-1,0-1 0,0 1 1,0 0-1,0 0 1,-1 0-1,2 2 0,3 6-41,0 0 0,0 0 0,-1 0 0,6 16 0,-8-18 72,0-2 8,-1-1-1,1 0 1,1 1 0,-1-1 0,0 0 0,1 0-1,0-1 1,0 1 0,0-1 0,1 1 0,-1-1 0,1 0-1,-1 0 1,1 0 0,0-1 0,0 1 0,0-1-1,1 0 1,-1 0 0,0-1 0,1 1 0,0-1-1,-1 0 1,1 0 0,-1-1 0,1 1 0,0-1 0,0 0-1,-1 0 1,1 0 0,0-1 0,-1 0 0,1 0-1,0 0 1,5-3 0,6-2-7,0-1 0,-1 0 0,1-2 0,-1 0 0,-1 0 0,15-14 0,75-73-15,-100 92-10,15-15 10,37-35-21,-48 47 3,0 1-1,0 0 1,1 1 0,0 0 0,12-6-1,-16 6-77,-4 5 125,-1 2 6,0-2 31,-9 2-91,5 0 24,0 2 0,0-1-1,0 0 1,0 1 0,1-1 0,-6 8 0,-4 4 1,-2 0-42,0 1 0,1 0 0,1 1 1,0 0-1,2 1 0,-16 31 0,25-45 35,0 0 0,1 1 0,0 0 0,0-1-1,0 1 1,1 0 0,-1-1 0,1 1 0,0 0-1,1 0 1,-1-1 0,1 1 0,0 0-1,0-1 1,0 1 0,1-1 0,2 5 0,-3-6 13,1 0 1,-1 0-1,1 0 1,0-1-1,0 1 1,1-1 0,-1 1-1,0-1 1,1 0-1,-1 0 1,1 0-1,0 0 1,0 0 0,0 0-1,0-1 1,0 0-1,0 1 1,0-1-1,0 0 1,0-1-1,1 1 1,-1-1 0,0 1-1,5-1 1,4-1 47,-1 0 0,-1-1 0,1 0 0,0-1-1,0 0 1,-1 0 0,0-1 0,1-1 0,-1 0 0,-1 0 0,10-8 0,8-6-62,-1-1-1,33-33 1,-21 13 106,-2-2-1,-2-1 1,33-55 0,-66 95-155,1 0 1,0 0 0,1 0-1,-1 0 1,0 1 0,4-4-1,-6 6 43,0 0-1,0 0 0,0 0 0,1 0 1,-1 0-1,0 0 0,0 0 0,0 0 0,0 0 1,0 0-1,0 0 0,1 0 0,-1 0 1,0 0-1,0 0 0,0 0 0,0 0 0,0 0 1,1 0-1,-1 0 0,0 0 0,0 0 1,0 0-1,0 0 0,0 0 0,0 0 0,1 0 1,-1 0-1,0 0 0,0 0 0,0 0 1,0 0-1,0 1 0,0-1 0,0 0 0,0 0 1,1 0-1,-1 0 0,0 0 0,0 0 0,0 0 1,0 1-1,0-1 0,0 0 0,0 0 1,0 0-1,0 0 0,0 1 0,0 17-105,-4 17-57,-7 44 176,8-63-14,0 1 0,1-1 0,1 1 0,0-1 0,1 1 0,4 24 0,-3-37 27,0 0 1,1-1-1,-1 1 1,1-1-1,0 1 1,0-1-1,0 0 1,0 0 0,0 1-1,1-2 1,5 6-1,-6-6 2,1 1 0,-1-1 0,1 0 0,-1-1 0,1 1 0,0 0 0,0-1 0,0 0 0,0 1 0,0-1 0,0 0 0,0-1-1,1 1 1,3 0 0,4-2 32,0 0 1,0 0-1,0-1 0,0 0 0,0-1 0,0-1 0,-1 0 0,0 0 0,1-1 1,-1 0-1,-1 0 0,17-13 0,4-7-16,-1-1 0,35-40 1,-16 16-64,-24 25 39,-1 1-111,1 1 1,35-25-1,-40 32 167,-14 12-90,-13 11-150,-9 10 118,1 1 0,0 1 0,2 0 0,0 0 0,-12 25 0,5-8 63,-1-2 8,2 1-1,-22 52 1,40-82-22,1 0-1,-1 0 1,1 0-1,0 1 1,0 5-1,1-11 7,-1 1 0,1 0 1,0 0-1,0-1 0,0 1 0,0 0 0,0 0 0,0-1 0,0 1 1,0 0-1,1 0 0,-1-1 0,0 1 0,0 0 0,1-1 1,-1 1-1,0 0 0,1-1 0,-1 1 0,1 0 0,-1-1 0,1 1 1,-1-1-1,1 1 0,-1-1 0,1 1 0,-1-1 0,1 1 0,0-1 1,-1 0-1,1 1 0,0-1 0,-1 0 0,1 1 0,0-1 1,0 0-1,-1 0 0,1 0 0,0 0 0,0 0 0,-1 0 0,1 0 1,0 0-1,0 0 0,0 0 0,2-1 38,1 0 0,-1 0 0,0-1 0,0 1 0,0-1 0,0 0-1,0 0 1,0 0 0,-1 0 0,1 0 0,2-4 0,3 0 4,2-4 1,0 0 0,0 0-1,15-23 1,19-37 100,-41 64-129,40-71 39,-4-1 0,54-153 0,-79 186-61,-2 0-1,-3-1 1,-1 0-1,-2 0 1,-1-67-1,-5 108-24,0 0 0,0-1 0,0 1 0,-1 0 0,0 0 0,0 0 0,0 0 0,-3-6 0,4 11 21,0-1-1,0 1 1,0 0-1,0-1 1,0 1 0,-1 0-1,1-1 1,0 1-1,0 0 1,-1-1 0,1 1-1,0 0 1,0-1 0,-1 1-1,1 0 1,0 0-1,-1-1 1,1 1 0,0 0-1,-1 0 1,1 0-1,0 0 1,-1-1 0,1 1-1,-1 0 1,1 0-1,0 0 1,-1 0 0,1 0-1,0 0 1,-1 0 0,1 0-1,-1 0 1,1 0-1,0 0 1,-1 0 0,1 1-1,-1-1 1,1 0-1,0 0 1,-1 0 0,1 0-1,0 1 1,-1-1 0,1 0-1,0 0 1,-1 0-1,1 1 1,-17 18-253,16-17 245,-10 16-124,1 0 1,-14 33-1,13-24 111,-7 13-3,2 1 0,2 1-1,2 0 1,2 1 0,-7 67 0,14-78 36,2 1 0,1-1 1,1 1-1,2-1 0,2 0 1,0 0-1,3 0 0,11 34 0,-15-56-6,0 1 0,1-1 0,1 0 0,-1 0 0,2 0 0,-1-1 0,1 0 0,1 0 0,13 12 0,-16-16 37,1-1 0,-1 0 0,1 0 0,0 0 0,1-1 0,-1 0 1,0 0-1,1-1 0,0 1 0,0-2 0,-1 1 0,1-1 0,0 0 0,0 0 0,0 0 0,11-2 0,-9 1 4,-1-1-1,1 0 0,-1-1 0,1 1 0,-1-2 1,0 1-1,0-1 0,0-1 0,0 1 1,-1-1-1,10-7 0,-8 5 12,-1-1 1,0-1-1,-1 1 0,0-1 0,0-1 1,7-11-1,-3 0-3,-1-1 1,-1 0-1,8-28 0,-13 37-66,-1 0 0,-1 0 0,0-1 0,-1 1 0,0-1 0,-1 1 0,-1-18 0,1 28 1,-1 0-1,1 0 1,-1 0 0,1 0-1,-1 0 1,0 0-1,1 0 1,-1 0-1,0 0 1,-2-3 0,2 5 2,1 0 0,-1 0 0,1 0 0,-1 0 0,1 0 1,0 0-1,-1 0 0,1 0 0,-1 0 0,1 1 0,-1-1 1,1 0-1,0 0 0,-1 0 0,1 0 0,-1 1 0,1-1 1,0 0-1,-1 1 0,1-1 0,0 0 0,-1 1 0,1-1 1,0 0-1,0 1 0,-1-1 0,1 0 0,0 1 0,0-1 1,0 1-1,-1-1 0,1 1 0,-10 16-80,3 1 62,1 2 1,1-1-1,0 0 1,2 1-1,-2 35 1,2-24 31,2-27 20,1 1-1,0 0 1,-1 0 0,2 0-1,-1 0 1,1 0-1,-1 0 1,1 0-1,1 0 1,-1-1 0,1 1-1,0-1 1,0 1-1,0-1 1,0 1-1,4 3 1,-6-7-2,1 0 0,0 0-1,0-1 1,0 1 0,-1 0 0,1-1-1,0 1 1,0-1 0,0 1 0,0-1-1,0 1 1,0-1 0,0 1 0,0-1-1,0 0 1,1 0 0,-1 0 0,0 0 0,0 1-1,0-1 1,0-1 0,0 1 0,0 0-1,0 0 1,0 0 0,1 0 0,-1-1-1,0 1 1,0-1 0,1 0 0,4-2 35,0 0-1,-1 0 1,1-1 0,4-5 0,1 2-101,-1-1 41,91-57-211,-99 64 217,-1 0-1,1 0 1,0 0-1,0 0 1,0 0-1,-1 1 1,1-1-1,0 0 1,0 1-1,0 0 1,0-1-1,0 1 1,0 0-1,0 0 1,0 0-1,0 0 1,0 0-1,0 1 1,0-1-1,0 1 1,0-1-1,0 1 1,0-1-1,0 1 1,0 0-1,-1 0 1,1 0-1,0 0 1,-1 1 0,1-1-1,0 0 1,-1 1-1,0-1 1,1 1-1,-1-1 1,0 1-1,0-1 1,0 1-1,0 0 1,0 0-1,0 0 1,0 0-1,-1-1 1,1 1-1,-1 0 1,1 0-1,-1 0 1,0 4-1,1 1 2,-1 1 0,-1-1-1,1 0 1,-1 1 0,-1-1-1,1 0 1,-1 1 0,-4 8-1,3-8 34,1 0 1,0 0-1,0 0 0,0 1 0,1 8 0,1-17-24,0 0-1,-1 0 1,1 1 0,0-1 0,0 0 0,0 0 0,0 1 0,0-1-1,0 0 1,0 0 0,0 1 0,0-1 0,0 0 0,0 0 0,1 1 0,-1-1-1,0 0 1,0 0 0,0 0 0,0 1 0,0-1 0,0 0 0,0 0-1,1 0 1,-1 1 0,0-1 0,0 0 0,0 0 0,1 0 0,-1 0 0,0 1-1,0-1 1,0 0 0,1 0 0,-1 0 0,0 0 0,0 0 0,1 0-1,-1 0 1,0 0 0,0 0 0,0 0 0,1 0 0,-1 0 0,0 0 0,0 0-1,1 0 1,-1 0 0,0 0 0,0 0 0,1 0 0,-1 0 0,0 0-1,0 0 1,1 0 0,-1 0 0,0-1 0,0 1 0,1 0 0,14-12 489,-12 10-471,55-54-88,-26 25 14,-2-3 221,-21 24-175,0-1 0,1 2 0,12-11 0,-21 19-39,1 0 0,0 0 1,0 0-1,0 0 0,0 0 0,0 0 0,0 0 1,0 1-1,0-1 0,4 0 0,-5 1 27,0 0 1,0 0-1,1 0 0,-1 0 0,0 0 1,0 1-1,0-1 0,0 0 0,0 1 0,0-1 1,0 1-1,0-1 0,0 1 0,0-1 0,0 1 1,0 0-1,0-1 0,0 1 0,0 0 0,0 0 1,-1 0-1,2 1 0,2 5 8,-1 0 0,1 1 1,-1-1-1,-1 1 0,4 14 0,-1-3 5,-2-9 9,1 0-1,0-1 0,0 1 1,7 10-1,-9-17 14,-1-1-1,1 1 1,0-1 0,0 0-1,0 0 1,0 1 0,0-1-1,0 0 1,1-1 0,-1 1-1,1 0 1,-1-1 0,1 1-1,0-1 1,-1 0 0,1 0-1,0 0 1,4 1 0,-6-2-5,0 0 0,1 0 1,-1 0-1,1-1 1,-1 1-1,0 0 0,1-1 1,-1 1-1,1-1 1,-1 1-1,0-1 0,0 1 1,1-1-1,-1 0 1,0 0-1,0 0 0,0 0 1,0 1-1,0-1 0,2-2 1,16-27 289,-18 28-283,10-23-21,0 0-1,-2 0 0,-1-1 0,6-37 1,-8 36 29,12-50-46,77-408 32,-92 469-256,-7 44-175,-1 32-1,2-18 399,-1 22 57,3 0 0,2 0 0,21 126 0,8 13 280,-28-195-474,3 20 371,2-15-5053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06:16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6656,'14'-4'3008,"27"4"-2624,-24-5 1120,6 5-896,14-6-96,-2 1-320,9-4 0,-2 6-128,-7-5 32,-4 8-32,-12-4-320,-1 8 128,-26-4-2912,-2 8 1664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06:16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61 5728,'-66'-32'2592,"61"40"-2240,0-8-352,10 0-64,0-5 608,3 5-320,6-6 224,4 1-288,5-7-64,-1 9-64,-4-2-4480,4 10 2432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06:16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45 4640,'-45'-11'2112,"22"6"-1824,15 1 608,3 4-544,-4-3-224,9-2-96,-10-3 480,10 4-416,5 4-64,9-5-3776,7 10 2048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06:20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9 428 3328,'-8'0'2720,"32"3"-1034,-20-2-1473,0-1-1,0 1 0,0-1 1,0 0-1,0 0 1,6-1-1,-1 0 330,-1-1 0,1 0-1,15-7 1,-21 7-438,0 1 1,1-1-1,-1 0 1,0-1-1,0 1 1,0 0-1,0-1 1,-1 0-1,1 0 1,-1 1-1,1-2 1,1-2-1,1-3-86,0-1 0,-1 1 0,0-1 0,-1 0 0,0 0 0,-1 0 0,0 0 0,0-1 0,-1 1-1,0 0 1,-1-1 0,0 1 0,-1-1 0,0 1 0,0 0 0,-1-1 0,-1 1 0,0 0 0,0 0 0,-1 1 0,0-1 0,-1 1-1,0-1 1,-11-14 0,15 23-44,1 0 0,0 1 0,-1-1-1,1 1 1,-1-1 0,1 0 0,-1 1 0,1-1-1,-1 1 1,1-1 0,-1 1 0,0 0 0,1-1-1,-1 1 1,0 0 0,1-1 0,-1 1 0,0 0-1,1 0 1,-1 0 0,0-1 0,0 1-1,1 0 1,-1 0 0,0 0 0,0 0 0,1 0-1,-2 1 1,0-1-8,1 1-1,0 0 0,0 0 1,0 0-1,0 0 0,0 0 1,0 0-1,0 0 0,0 0 1,0 0-1,0 0 0,0 1 1,0 1-1,-3 4-22,1 0 0,1 0 0,0 1 0,-3 10 0,3 0 101,0 0 1,1 0-1,1 0 0,3 32 1,-2-40 90,1-1 0,0 0 0,1 1 0,-1-1 0,2 0 0,-1-1-1,1 1 1,1-1 0,-1 1 0,12 14 0,-13-20-51,0-1-1,1 1 0,-1-1 1,0 1-1,1-1 0,-1 0 0,1 0 1,0-1-1,0 1 0,0-1 1,0 0-1,0 0 0,0 0 1,0 0-1,0-1 0,0 0 1,0 1-1,0-2 0,8 0 0,8-2 236,-1 0 0,36-12 0,-42 11-275,4-1 27,1-1 1,-1-1 0,0-1-1,-1 0 1,0-1 0,26-19-1,82-79 89,-37 29-133,-84 75-68,1 0 1,0 0 0,0 0-1,1 0 1,-1 1 0,7-3-1,-10 4 36,0 1-1,-1 0 1,1 0-1,0 0 1,-1 0-1,1 0 1,0 0-1,-1 0 1,1 0-1,0 0 1,-1 0-1,1 0 1,0 0-1,0 0 1,-1 1-1,1-1 1,-1 0-1,1 0 1,0 1-1,-1-1 1,1 0-1,-1 1 1,1-1-1,0 1 1,-1-1-1,1 1 1,-1-1-1,0 1 1,1-1-1,0 2 1,7 18-8,-7-17 10,2 11 17,-1-1 1,0 0-1,-1 1 1,-1-1 0,0 1-1,-3 24 1,-1 18 128,4-52-94,0-1 0,1 1 0,-1 0 0,1 0 0,0-1 0,2 5 0,-3-7-30,0-1 1,0 0-1,0 1 0,0-1 1,0 1-1,1-1 0,-1 0 1,0 1-1,0-1 0,1 0 0,-1 1 1,0-1-1,1 0 0,-1 0 1,0 1-1,1-1 0,-1 0 1,0 0-1,1 0 0,-1 1 0,0-1 1,1 0-1,-1 0 0,1 0 1,-1 0-1,1 0 17,0 0 0,0-1 0,0 1 0,-1 0 0,1-1 0,0 1 1,0-1-1,-1 1 0,1-1 0,-1 1 0,1-1 0,0 0 0,-1 1 0,1-1 0,-1 0 0,1 1 0,-1-1 0,1-1 0,21-35 226,20-48-1,1-1-501,-41 83 206,0 0 1,0-1-1,0 2 0,0-1 0,1 0 1,-1 0-1,1 1 0,-1-1 0,6-2 1,-7 4 19,-1 1 1,1 0 0,0-1 0,-1 1-1,1 0 1,0 0 0,0-1 0,-1 1-1,1 0 1,0 0 0,0 0 0,0 0-1,-1 0 1,1 0 0,0 0 0,0 0-1,-1 0 1,1 1 0,1-1 0,-1 1 0,0-1 0,0 1 0,0 0 0,0 0 0,0 0 0,0 0 1,0 0-1,0 0 0,-1 0 0,1 0 0,0 0 0,-1 0 0,1 0 0,-1 0 1,1 0-1,0 2 0,6 20 37,6 39 0,-9-40-36,0 0 0,2 0 0,10 26 0,-14-43 58,1 1 0,0-1 0,0 0 0,0 1 0,1-1 0,-1-1 1,1 1-1,1 0 0,-1-1 0,0 0 0,1 0 0,0 0 0,0-1 0,0 1 1,1-1-1,7 3 0,-5-3 23,-1-1 1,1 0-1,0-1 1,0 1-1,0-2 1,0 1-1,0-1 1,0 0-1,0-1 1,0 1-1,-1-2 1,1 1-1,0-1 1,11-4-1,-10 2-6,1 0-1,-1 0 0,0-1 1,0 0-1,0-1 0,-1 0 1,1 0-1,-2-1 0,1 0 0,9-12 1,-8 7-23,-1-1 1,0 0 0,-1 0 0,-1-1 0,0 0-1,-1 0 1,-1 0 0,0-1 0,0 0-1,-2 1 1,0-1 0,0 0 0,-2-20-1,0 29-65,0 0 0,-1 0 0,1 0-1,-1 0 1,-4-11 0,5 16 11,0 0 1,-1 0-1,1 0 0,0 0 1,-1 0-1,1 0 1,-1 0-1,1 0 0,-1 1 1,0-1-1,1 0 1,-1 0-1,0 0 0,1 1 1,-1-1-1,0 0 1,0 1-1,0-1 0,0 1 1,0-1-1,0 1 1,0-1-1,0 1 0,0 0 1,0-1-1,0 1 0,0 0 1,0 0-1,0 0 1,0 0-1,0 0 0,0 0 1,0 0-1,0 0 1,0 0-1,0 0 0,0 1 1,0-1-1,0 0 1,-1 1-1,-4 2-34,1 0 0,0 1 0,0-1 0,1 1-1,-1 0 1,1 0 0,-1 0 0,1 1 0,1-1 0,-1 1 0,-4 8 0,-5 10 5,-13 29 0,23-45 39,-3 5-10,0 1-1,2-1 0,-1 1 0,2 0 0,0 0 1,-2 20-1,4-29 37,1 1 0,0-1 0,1 0 0,-1 1 0,1-1 0,-1 0 0,1 0 1,1 0-1,-1 1 0,1-1 0,-1 0 0,1-1 0,0 1 0,0 0 0,1 0 0,-1-1 0,1 1 0,0-1 1,0 0-1,0 0 0,0 0 0,1 0 0,6 4 0,-5-4 36,1 0 0,-1 0-1,1-1 1,0 1 0,0-1-1,-1-1 1,1 1 0,1-1 0,-1 0-1,0 0 1,0-1 0,0 1 0,0-1-1,1-1 1,-1 1 0,0-1-1,8-2 1,-5 0-19,0 0-1,0-1 0,-1 0 1,1 0-1,-1-1 0,0 0 1,0 0-1,0-1 1,-1 0-1,9-10 0,99-119 170,-46 50-581,-67 83 353,0 0 0,0 0 0,0 0 0,0 1 0,0-1 0,0 0 0,0 1-1,3-2 1,-4 3 12,-1 0-1,1-1 0,0 1 1,-1 0-1,1 0 0,0 0 1,-1 0-1,1 0 0,0 0 1,-1 0-1,1 0 0,0 0 1,-1 0-1,1 0 0,0 1 1,-1-1-1,1 0 0,0 0 1,-1 1-1,1-1 0,-1 0 1,1 1-1,-1-1 0,1 0 1,-1 1-1,1-1 0,-1 1 1,1-1-1,-1 1 0,1-1 1,-1 1-1,0 0 0,1-1 1,-1 1-1,0-1 0,1 2 1,2 5-12,-1 0 0,0 0 0,0 0 0,0 0 0,-1 0 1,0 11-1,5 17-23,-3-20 71,1 0-1,0-1 1,1 1-1,1-1 1,12 21-1,-15-30-10,0 0-1,1 0 1,0 0 0,0 0-1,0-1 1,0 0-1,1 0 1,-1 0 0,1 0-1,0-1 1,0 0 0,0 0-1,1 0 1,-1-1-1,1 1 1,-1-1 0,9 1-1,-4-1 27,1 0 0,-1-1 0,1-1 0,0 0 0,-1 0 0,1-1 0,-1 0 0,1-1 0,-1 0 0,1-1 0,-1 0 0,0 0 0,0-1 0,0-1 0,-1 1 0,0-2-1,0 1 1,13-11 0,-2-1 29,0-1 1,-2 0-1,29-38 0,39-70 288,-70 101-294,8-19-68,-21 40-35,-1 0 1,-1-1 0,1 1-1,-1-1 1,0 0-1,0 1 1,1-8 0,-2 12 29,0-1 1,0 1 0,0 0 0,0 0-1,0 0 1,0 0 0,0-1 0,0 1-1,0 0 1,0 0 0,0 0 0,0-1-1,0 1 1,0 0 0,0 0 0,0 0-1,0 0 1,0-1 0,0 1-1,0 0 1,0 0 0,0 0 0,0 0-1,0-1 1,-1 1 0,1 0 0,0 0-1,0 0 1,0 0 0,0 0 0,0 0-1,-1-1 1,1 1 0,0 0 0,0 0-1,0 0 1,0 0 0,-1 0 0,1 0-1,0 0 1,0 0 0,0 0 0,0 0-1,-1 0 1,1 0 0,0 0-1,0 0 1,0 0 0,0 0 0,-1 0-1,1 0 1,0 0 0,0 0 0,0 0-1,-1 0 1,1 0 0,0 0 0,0 0-1,0 1 1,0-1 0,-1 0 0,-9 9-198,-6 16 158,0-1 0,2 2 1,1 0-1,1 0 0,1 1 0,-8 33 1,15-47 29,-3 10 22,-8 44-1,14-61 7,0 0-1,1 0 1,0 0-1,0 0 0,0 0 1,1 0-1,0 0 1,0 0-1,0 0 0,1-1 1,0 1-1,5 10 1,-6-14 32,1 0 0,-1 0-1,1 0 1,-1 0 0,1 0 0,0 0 0,0 0 0,-1-1 0,1 1 0,3 1 0,-4-3-27,0 1 1,0-1 0,0 1 0,0-1 0,0 0-1,0 1 1,0-1 0,0 0 0,0 0 0,0 0-1,0 0 1,0 0 0,0 0 0,0 0 0,0 0-1,0 0 1,0-1 0,0 1 0,0 0 0,0 0-1,0-1 1,0 1 0,0-1 0,0 1 0,0-1-1,-1 0 1,3 0 0,1-5 29,1 1 0,-1-1 0,0 0 0,0 0 0,-1-1 0,0 1 1,0-1-1,2-7 0,0 0 9,13-36-99,-1 0 1,-4-1-1,11-69 0,-24 108-464,-4 24 289,-88 649-134,91-653 354,-16 96 293,14-91-228,0-1 1,-1 0-1,0 0 0,-1 0 0,0 0 1,-8 11-1,12-22-45,0 0 0,1 0 0,-1 0 0,0 0 0,0 0 1,0 0-1,0 0 0,0 0 0,0 0 0,0 0 0,0-1 0,0 1 0,0 0 0,0-1 0,0 1 1,0-1-1,-1 1 0,1-1 0,0 0 0,-1 1 0,1-1 0,0 0 0,-2 0 0,1 0-7,0-1 0,0 1 0,0-1 0,-1 0 0,1 1 0,0-1 0,1 0 0,-1 0 0,0-1 0,0 1 0,0 0 0,-2-3 0,-3-2 20,1-1 0,0 0-1,0-1 1,1 0 0,-5-8-1,-1-4 1,0-1-1,2-1 1,0 1-1,-8-37 1,14 49-48,2 0 0,-1 0 0,1 0 0,1 0 0,-1 0 0,1-1 0,1 1 0,0 0 1,0 0-1,1 0 0,0 0 0,1 1 0,0-1 0,6-13 0,-5 14-4,0 1 1,0 0 0,1 0-1,0 0 1,0 1-1,0 0 1,1 0-1,0 0 1,0 0-1,12-7 1,37-17-128,95-35 1,23-10 387,-148 60-247,0-1 0,-1-2-1,0 0 1,22-23 0,-30 24 0,-2 1 0,0-2 0,14-23 0,12-15-49,-40 56 47,0-1 0,1 1-1,-1 0 1,0-1 0,0 1 0,1-1 0,-1 1-1,1 0 1,-1-1 0,0 1 0,1 0 0,-1-1-1,1 1 1,-1 0 0,1 0 0,-1 0 0,1-1-1,-1 1 1,1 0 0,0 0-2,-1 0 0,0 0 0,0 1 0,1-1 1,-1 0-1,0 0 0,0 0 0,0 1 0,1-1 0,-1 0 0,0 0 0,0 1 0,0-1 1,0 0-1,0 0 0,0 1 0,0-1 0,1 0 0,-1 0 0,0 1 0,0-1 1,0 0-1,0 1 0,0-1 0,-1 25-269,0-22 268,1 3-24,-10 149 85,12-113-107,-2-38 77,1-1-1,-1 0 0,1 0 1,0 0-1,0 0 0,0 0 1,0 0-1,1 0 1,-1-1-1,3 5 0,-4-7 0,1 0 0,-1 1 0,1-1 0,-1 0 0,1 0 0,-1 1-1,1-1 1,-1 0 0,1 0 0,-1 0 0,1 1 0,-1-1 0,1 0 0,0 0-1,-1 0 1,1 0 0,-1 0 0,1 0 0,-1 0 0,1 0 0,-1 0 0,1-1 0,0 1-1,-1 0 1,1 0 0,-1 0 0,1-1 0,-1 1 0,1 0 0,13-10 118,-13 9-131,5-5 52,0-1 1,0 0-1,-1 0 1,0-1-1,0 1 1,-1-1-1,0 0 1,5-14-1,-3 9-212,13-24-1,-18 36 140,-1 0 0,0 1 0,0-1-1,1 1 1,-1-1 0,1 1-1,-1-1 1,0 1 0,1-1 0,-1 1-1,1-1 1,-1 1 0,1-1 0,0 1-1,-1 0 1,1-1 0,-1 1 0,1 0-1,0 0 1,-1-1 0,1 1 0,1 0-1,-2 0 1,1 0 0,-1 1-1,1-1 1,-1 0-1,0 1 1,1-1 0,-1 0-1,1 1 1,-1-1 0,0 1-1,1-1 1,-1 1 0,0-1-1,0 1 1,1-1 0,-1 1-1,0-1 1,0 1 0,0-1-1,1 2 1,0 4-68,0 1 1,0 0 0,-1 8 0,-4 58 6,-22 118 1,13-113 126,-24 108 122,26-144-105,-2 0 0,-24 50 0,33-83-16,-1-1-1,0 0 0,-1 0 1,1 0-1,-1-1 0,-1 1 1,0-1-1,0-1 0,0 0 1,-1 0-1,1 0 0,-10 5 0,13-9-31,1-1 0,0 1 0,-1 0 0,0-1-1,1 0 1,-1 0 0,0 0 0,0 0-1,0 0 1,1-1 0,-1 0 0,0 0-1,0 0 1,0 0 0,0 0 0,0-1-1,0 0 1,1 0 0,-1 0 0,0 0 0,1 0-1,-1-1 1,1 0 0,-1 0 0,1 0-1,0 0 1,0 0 0,-1-1 0,2 1-1,-1-1 1,-4-5 0,3 4-19,1-1 0,0 1 0,0-1 0,0 0 0,0 0 1,1 0-1,0 0 0,0 0 0,1 0 0,-1 0 0,1-1 0,-1-8 0,2 6 4,0 0 1,0 0-1,1 0 0,0 0 0,1 0 0,0 1 0,4-15 1,2 5 2,0 0 0,0 1 0,2 0 1,0 1-1,0 0 0,22-23 0,2 6 43,0 1 1,2 2-1,1 1 0,1 2 0,61-31 1,-67 40-186,1 2 0,1 2 1,42-12-1,-74 25 278,0-1-436,1 0-1,-1 1 1,1-1-1,0 1 1,0-1-1,4 1 0,-7 0 104,0 1 0,1-1 1,-1 0-1,1 0 0,-1 0 0,1 1 0,-1-1 0,1 0 0,-1 0 0,0 1 0,1-1 0,-1 0 0,0 1 0,1-1 0,-1 1 0,0-1 0,1 0 0,-1 1 1,0-1-1,0 1 0,0-1 0,1 1 0,-1-1 0,0 1 0,0-1 0,0 0 0,0 1 0,0-1 0,0 1 0,0-1 0,0 1 0,0-1 0,0 1 0,0-1 1,0 1-1,0-1 0,0 1 0,-1-1 0,1 1 0,-4 19-6289,-1 4 2113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06:23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75 2976,'-4'0'617,"-1"0"0,1 0 0,0 1-1,-1 0 1,1-1 0,0 1 0,0 1 0,-5 1 0,-11-2 2524,19 1-3042,0 0 356,3 2 271,-2-4-693,0 0-1,0 1 1,0-1 0,-1 0-1,1 1 1,0-1 0,0 0-1,0 1 1,0-1-1,-1 0 1,1 0 0,0 1-1,0-1 1,0 0 0,-1 0-1,1 1 1,0-1 0,0 0-1,-1 0 1,1 0 0,0 0-1,-1 1 1,1-1 0,0 0-1,-1 0 1,1 0 0,-2 1 671,5 0 1198,-5 1-850,-3 2-833,5-4-217,0 0 1,1 0 0,-1 0-1,0 0 1,0 0 0,0 0 0,0 0-1,0 0 1,0 0 0,0 0-1,0 0 1,0 0 0,0 0-1,0 0 1,0 0 0,0 0-1,0 0 1,0 0 0,0 0-1,0 0 1,0 0 0,0 0-1,0 0 1,1 0 0,-1 1-1,0-1 1,0 0 0,0 0 0,0 0-1,0 0 1,0 0 0,0 0-1,0 0 1,0 0 0,0 0-1,0 0 1,0 0 0,0 0-1,0 0 1,0 0 0,0 0-1,0 0 1,0 0 0,0 0-1,0 0 1,0 0 0,0 0-1,0 1 1,0-1 0,0 0 0,0 0-1,0 0 1,0 0 0,0 0-1,0 0 1,0 0 0,0 0-1,0 0 1,0 0 0,0 0-1,0 0 1,0 0 0,0 0-1,0 0 1,0 0 0,-1 0-1,1 0 1,0 0 0,1 0 333,9 0-171,303-15 336,-115 3-47,-170 10-387,14 0 20,55 4-1,39 2 1087,-135-3-1153,-1-1 1,1 0-1,-1 0 0,1 0 1,-1-1-1,1 1 1,-1 0-1,1 0 0,-1 0 1,0 0-1,1 0 0,-1 0 1,1-1-1,-1 1 0,0 0 1,1 0-1,-1-1 0,1 1 1,-1 0-1,0 0 1,1-1-1,-1 1 0,0 0 1,0-1-1,1 1 0,-1-1 1,0 0-1,1 0-162,-1 0 1,0 0-1,0 0 1,0 0-1,0 0 0,0 0 1,0 0-1,0-1 1,0 1-1,0 0 1,-1-2-1,-2-5-2174,0 0 1,-6-12-1,4 10-616,-1-6-38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7:11.7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34 5824,'-10'0'8965,"20"-1"-3781,5-4-3726,1 1 0,-1 1 1,25-3-1,51 0-1279,-57 4 187,183-4-386,-125 6-3634,-64 0 1616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06:27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1210 3328,'0'-1'162,"0"1"1,0 0-1,0 0 0,0-1 0,0 1 1,0 0-1,0-1 0,0 1 1,0 0-1,0-1 0,0 1 1,0 0-1,0 0 0,1-1 0,-1 1 1,0 0-1,0-1 0,0 1 1,0 0-1,1 0 0,-1-1 1,0 1-1,0 0 0,1 0 0,-1 0 1,0-1-1,0 1 0,1 0 1,-1 0-1,0 0 0,0 0 1,1 0-1,-1 0 0,0-1 1,1 1-1,-1 0 0,0 0 0,1 0 1,22-10 399,-3 2 76,-1-4-239,-1 0-1,0-2 0,-1 0 1,-1-1-1,0 0 0,25-34 1,72-120 45,-59 83-205,35-65-8,-73 118-178,-2 0 0,19-64 0,-32 94-85,0 0 0,0-1 0,-1 1 0,1 0 0,-1-1 0,0 1 0,0 0 0,0-1 0,-1-5 0,1 9 22,0 0 1,0 0 0,0 0-1,0 0 1,0 0-1,0 0 1,0 0 0,0 0-1,0-1 1,0 1 0,0 0-1,0 0 1,0 0 0,0 0-1,0 0 1,0 0 0,0 0-1,0 0 1,0 0-1,0 0 1,0-1 0,-1 1-1,1 0 1,0 0 0,0 0-1,0 0 1,0 0 0,0 0-1,0 0 1,0 0 0,0 0-1,0 0 1,-1 0 0,1 0-1,0 0 1,0 0-1,0 0 1,0 0 0,0 0-1,0 0 1,0 0 0,0 0-1,-1 0 1,1 0 0,0 0-1,0 0 1,0 0 0,0 0-1,-6 6-255,-5 11 39,-1 8 147,0 1 0,2 1 0,1 0 0,-11 52-1,-5 117 34,22-110 15,3-75 107,1 1-1,0-1 0,1 1 0,0-1 1,4 13-1,-5-22 2,0 0 1,-1 1-1,1-1 1,0 0-1,1 0 0,-1 0 1,0 1-1,1-1 1,-1-1-1,1 1 1,-1 0-1,1 0 0,0-1 1,0 1-1,2 1 1,-2-2-21,0-1 0,-1 1 0,1-1 1,0 0-1,0 0 0,-1 1 0,1-1 0,0 0 1,0-1-1,0 1 0,-1 0 0,1-1 0,0 1 1,0-1-1,-1 1 0,1-1 0,0 0 0,-1 1 1,1-1-1,-1 0 0,1 0 0,2-3 1,14-11 223,0-1 0,-1-1 0,26-35 1,-19 23-176,141-160 188,-136 152-228,-2-1 1,-2-1 0,32-65-1,-32 47-96,-3-1-1,-2-1 0,21-104 1,-36 134 30,3-54 0,-10 74-226,-4 11-39,-8 15 41,0 18 183,5-10 39,-39 109-52,-5 16-20,-51 139 176,66-167-47,13-46 600,-23 117 0,48-190-129,3-6-162,7-14 3,-6 10-317,12-22 77,57-96 31,-55 97-198,2 0 0,32-33 0,-26 32-10,-18 18 12,1 1 0,1 1 0,-1-1 1,1 1-1,20-13 0,-29 21 25,1 1 1,-1-1-1,1 0 0,-1 1 1,1-1-1,-1 0 1,1 1-1,-1 0 0,1-1 1,-1 1-1,1 0 1,-1 0-1,1 0 1,-1 0-1,1 0 0,0 0 1,-1 0-1,1 0 1,-1 1-1,1-1 0,-1 1 1,1-1-1,-1 1 1,1 0-1,-1-1 0,2 2 1,-1 0-6,1 1-1,-1-1 1,0 1 0,0-1-1,0 1 1,-1 0-1,1 0 1,-1-1 0,1 1-1,-1 0 1,2 5 0,5 26 19,0 0 0,4 54 0,0 2 198,-11-84-147,0 0-1,1 0 1,0 0-1,0 0 0,0 0 1,1 0-1,6 10 0,-8-15-33,0 1 0,0-1-1,0 0 1,0 1 0,0-1 0,1 0-1,-1 0 1,0 0 0,1 0-1,-1 0 1,1 0 0,-1 0 0,1 0-1,0-1 1,-1 1 0,1-1-1,0 1 1,-1-1 0,1 0 0,0 1-1,0-1 1,-1 0 0,1 0-1,0 0 1,0-1 0,-1 1 0,1 0-1,0-1 1,0 1 0,2-2-1,3-1 42,0 0 0,0-1 0,0 0 0,-1 0-1,0-1 1,0 0 0,6-6 0,38-43 144,-37 39-146,86-92-233,-84 98 2,-15 9 171,1 0 0,-1 0 0,0-1 0,1 1 0,-1 0 0,0 0 0,1 0 0,-1 0 0,1 0 0,-1-1 0,0 1 0,1 0 0,-1 0 0,1 0 0,-1 0 0,0 0 0,1 0 0,-1 0 0,1 1 0,-1-1 0,0 0 0,1 0 0,-1 0 0,0 0 0,1 0 0,-1 1 0,0-1 0,1 0 0,11 22 20,-9-17-1,-1-1 0,1 1-1,-1 0 1,3 9 0,-3-6-136,1 9 149,-2-16-26,-1 0 0,0 0 0,0 0-1,1 0 1,-1 0 0,0-1 0,1 1 0,-1 0 0,1 0 0,-1 0-1,1-1 1,0 2 0,0-1 7,0 0 0,0 0 0,-1-1 0,1 1 0,-1 0-1,1 1 1,0-1 0,-1 0 0,0 0 0,1 0 0,-1 0 0,1 2-1,-1 2-24,1 0-1,0 0 1,0 0-1,0 0 0,1 0 1,-1-1-1,1 1 1,3 5-1,22 33 82,-21-36-54,1 0 1,-1-1 0,1 0 0,1 0-1,-1-1 1,1 0 0,0 0-1,0-1 1,0 0 0,1 0 0,0-1-1,11 3 1,-16-5 2,0 0 0,0 0 0,1-1 0,-1 0 0,0 1 0,0-1 0,1-1 0,-1 1 0,0-1 1,1 1-1,-1-1 0,0-1 0,6-1 0,-4 0 10,-1 0 1,0 0 0,1-1-1,-1 1 1,0-1-1,-1 0 1,1 0 0,5-7-1,4-7 73,-2-1 0,0 0-1,-1-1 1,9-22 0,-16 34-63,44-119 205,-32 82-154,-14 41-91,-1-1 1,1 0-1,-1 0 1,0 0-1,-1 0 1,1 0 0,-1 0-1,0 0 1,0 0-1,0 0 1,-2-9-1,2 13-5,0 1-1,-1 0 0,1 0 0,0-1 1,0 1-1,0 0 0,0 0 0,0-1 1,0 1-1,0 0 0,0 0 1,-1 0-1,1-1 0,0 1 0,0 0 1,0 0-1,0 0 0,-1-1 0,1 1 1,0 0-1,0 0 0,0 0 0,-1 0 1,1 0-1,0 0 0,0 0 0,-1-1 1,1 1-1,0 0 0,0 0 1,-1 0-1,1 0 0,-10 4-237,-6 9 120,11-6 121,0 0-1,0 1 1,1 0 0,0 0 0,1 0 0,-1 1 0,2-1 0,-1 1 0,-1 10 0,-1 12-130,-1 37 0,6-67 135,0 13 24,0 1 0,0-1 0,2 0 1,-1 1-1,2-1 0,0 0 0,7 21 0,-7-30 4,-1 1 0,1 0 0,0-1 0,0 1 0,1-1-1,0 0 1,-1 0 0,9 7 0,-9-10-3,0 1 0,1-1 0,-1 1 0,1-1 0,0 0-1,0 0 1,0-1 0,0 1 0,0-1 0,0 0 0,0 0 0,0 0 0,8 0 0,-6-1 39,1 0-1,-1 0 1,1-1 0,-1 0 0,1-1 0,-1 1 0,0-1 0,0-1 0,0 1 0,8-5-1,-1 0 49,0-2 0,-1 1 0,16-15 0,-7 2-55,-1 0 0,-2-2 0,0 0 1,24-42-1,-18 28-43,-5 8 0,53-78 146,-64 95-224,-7 10 39,0 0-1,0 0 0,0 0 1,0 0-1,1 0 0,-1 0 1,1 1-1,-1-1 0,1 1 1,0-1-1,-1 1 0,1-1 1,2 0-1,-3 2 25,-1 0 0,0 0 0,1 0 0,-1 0 0,1 0 0,-1 0 1,1 0-1,-1 0 0,1 0 0,-1 0 0,1 0 0,-1 0 0,0 0 0,1 0 0,-1 1 0,1-1 0,-1 0 0,1 0 1,-1 1-1,0-1 0,1 0 0,-1 0 0,0 1 0,1-1 0,-1 0 0,0 1 0,1-1 0,-1 0 0,0 1 1,0-1-1,1 1 0,-1-1 0,0 1 0,0-1 0,0 0 0,0 1 0,1 0 0,1 18-99,-2-18 96,-19 227-337,13-176 201,5-42 222,-1 1 0,0-1 0,-1 0 0,0-1 0,-1 1 0,-5 10 0,8-18-58,0 1 1,0-1-1,0-1 0,-1 1 1,1 0-1,-1 0 1,1 0-1,-1-1 0,0 1 1,1-1-1,-1 1 0,0-1 1,-3 2-1,3-3-2,1 1 0,-1-1 0,1 0-1,-1 1 1,1-1 0,-1 0 0,1 0 0,-1 0 0,1 0-1,-1 0 1,1 0 0,-1 0 0,1-1 0,-1 1 0,1 0 0,-1-1-1,1 1 1,-1-1 0,1 0 0,0 0 0,-1 1 0,1-1-1,-2-2 1,-8-7-29,1 0 0,0-1 0,0 0 0,1 0 0,0-1-1,-8-16 1,22 31-33,-1 1 0,1-1 1,0-1-1,0 1 0,0-1 0,9 3 0,47 16 37,-49-19-13,1 0 0,-1 0 0,0-1 1,1-1-1,14-1 0,-21 0 45,1 0-1,-1 0 1,0-1 0,0 0 0,0 0-1,0 0 1,0-1 0,-1 0-1,1 0 1,-1-1 0,0 1 0,0-1-1,0 0 1,7-8 0,5-7-10,-1 0 0,18-29 1,-20 29 36,97-128 52,6-29-207,-91 131 174,-2-1 0,33-89 0,-54 127-70,79-223-76,-69 199 120,-10 25-121,0 1 1,0-1-1,-1 0 0,0 0 0,0 0 1,1-11-1,-5 19-513,-3 7 424,-4 11 129,-36 128-251,7-19 165,-54 100 256,48-124 22,-38 129 1,80-225-125,0 4 193,-2 0 1,0 0-1,-6 14 1,12-29-194,1 0-1,-1 0 1,0 0-1,0 0 1,0 0 0,0-1-1,-1 1 1,1-1-1,1-5 1,7-15 3,-3 9-71,1 0 0,0 0 0,2 0 0,-1 1 0,2 0 0,0 1 0,24-23 0,-33 35 17,-1-1 1,1 1-1,0 0 0,0-1 0,0 1 0,0 0 0,0 0 0,0 0 0,0 0 0,0 1 0,0-1 1,1 1-1,-1-1 0,0 1 0,0 0 0,0 0 0,1 0 0,-1 0 0,0 0 0,0 0 1,1 0-1,-1 1 0,0-1 0,0 1 0,0 0 0,0 0 0,0-1 0,0 1 0,0 1 0,0-1 1,0 0-1,0 0 0,2 3 0,2 2-20,0 0 0,-1 0 0,0 1 0,-1 0 1,1 0-1,-1 0 0,6 14 0,38 95-134,21 47 571,-65-153-321,-2-5 0,0 0 0,0 0 0,1 0 0,-1 0 0,1-1 0,1 1 0,-1-1 0,7 7 0,-8-11-60,0 0 1,0 0 0,-1 0 0,1 0-1,0 0 1,0 0 0,0 0-1,0-1 1,-1 1 0,1-1 0,0 1-1,0-1 1,-1 0 0,1 0 0,0 1-1,-1-1 1,1-1 0,-1 1 0,2-1-1,-3-5 2,0 4-108,0 5 41,0-2 201,0-5-3552,1-2-17,3-1 1079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06:29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148 846 3552,'1'-2'496,"-1"-1"0,0 1 0,-1 0 0,1 0 0,0 0 0,0 0 0,-1 0 0,0-3 0,1 5-424,-1 0 1,1-1 0,0 1 0,0 0 0,0 0-1,0 0 1,0 0 0,-1 0 0,1-1 0,0 1 0,0 0-1,0 0 1,-1 0 0,1 0 0,0 0 0,0 0-1,0 0 1,-1 0 0,1 0 0,0 0 0,0 0-1,0 0 1,-1 0 0,1 0 0,0 0 0,0 0-1,0 0 1,-1 0 0,1 0 0,0 0 0,-12 8 150,-3 6 23,0 1 1,1 1-1,1 0 0,1 1 1,-16 28-1,23-37-108,1 0 1,0 1-1,1-1 0,0 1 0,0-1 1,1 1-1,0 0 0,0 0 0,1 0 1,0 0-1,1 1 0,0-1 0,0 0 1,1 0-1,3 13 0,-3-19-49,1 1-1,-1-1 1,1 1-1,-1-1 0,1 0 1,0 0-1,1 0 1,-1 0-1,0 0 1,1-1-1,0 1 1,-1 0-1,1-1 0,0 0 1,0 0-1,0 0 1,1 0-1,-1 0 1,0-1-1,1 0 0,-1 1 1,1-1-1,-1 0 1,1-1-1,4 1 1,2 1 68,1-1 0,0-1 0,-1 0 1,1 0-1,0-1 0,-1-1 0,15-3 0,-19 3-99,0 0 0,1-1 0,-2 1 0,1-1 0,0-1 0,-1 1 0,1-1 0,-1 0 0,0 0 0,0 0 0,-1-1 0,1 0 0,-1 0 0,0 0 0,0 0 0,-1-1 0,1 0 0,-1 1 0,-1-1 0,1 0 0,-1 0 0,0-1 0,1-6 0,0 3-75,-1 0 1,-1 0-1,0 0 0,0 0 1,-1 0-1,0 0 0,-1 0 0,0 0 1,-1-1-1,0 2 0,0-1 1,-1 0-1,0 0 0,-5-8 1,5 12-2,-1 2-1,1-1 1,-1 0 0,0 1 0,0-1 0,0 1-1,-1 0 1,1 1 0,-1-1 0,0 1 0,0 0-1,0 0 1,-1 0 0,1 1 0,-1 0 0,1 0-1,-1 0 1,0 1 0,0 0 0,1 0 0,-1 0-1,0 1 1,0 0 0,0 0 0,0 0 0,0 1-1,0 0 1,0 0 0,1 1 0,-1-1 0,0 1 0,1 0-1,-10 5 1,14-6 4,-1 0 0,1 0 0,0 0 0,0 1 0,-1-1 0,1 0 0,0 0 0,0 1 0,0-1 0,0 1 0,1-1 0,-2 3 0,2-4 20,0 1 0,-1 0 0,1-1 0,0 1 0,0 0 0,0-1 0,0 1 0,0 0 1,0-1-1,0 1 0,0 0 0,0-1 0,0 1 0,0-1 0,1 1 0,-1 0 0,0-1 1,0 1-1,1 0 0,-1-1 0,0 1 0,1-1 0,-1 1 0,1-1 0,-1 1 0,0-1 0,1 1 1,-1-1-1,1 1 0,-1-1 0,1 0 0,0 1 0,-1-1 0,1 0 0,0 1 0,4 1 25,0-1 0,0 1 0,0-1 0,0 0-1,0 0 1,0 0 0,0-1 0,1 0-1,-1 0 1,6-1 0,56-10 519,-58 9-489,14-4 80,-1-1 0,-1 0 1,0-2-1,0 0 1,0-1-1,-1-2 0,31-22 1,-23 12 9,0-2 0,-1 0 1,-2-2-1,25-32 1,-26 25-108,-2-1 0,-1 0 1,-1-2-1,22-58 0,42-158 97,-82 246-139,13-53-95,-14 54 58,0-1 0,-1 0-1,1 0 1,-1 0 0,0 0 0,-1 0-1,-1-9 1,2 15 22,0-1 0,-1 0 0,1 0-1,0 0 1,0 0 0,-1 0 0,1 0 0,0 1 0,-1-1 0,1 0 0,-1 0-1,0 1 1,1-1 0,-1 0 0,1 1 0,-1-1 0,0 0 0,1 1-1,-1-1 1,0 1 0,0-1 0,0 1 0,1-1 0,-1 1 0,0 0-1,0-1 1,0 1 0,0 0 0,0 0 0,0 0 0,1 0 0,-1 0 0,-2 0-1,1 0-14,0 0 0,-1 1-1,1 0 1,0-1-1,0 1 1,0 0 0,0 0-1,0 0 1,0 1-1,0-1 1,0 0-1,-2 3 1,0 0 1,0 1 0,0-1 0,1 1 0,-1 0 0,1 0 0,1 1 0,-1-1 0,-3 9 0,2-3-2,-13 33-6,1 1 0,3 0 0,-9 54 0,-6 142 159,25-182-77,2-1-1,2 1 1,14 83 0,-14-135 12,0 0 0,1 1 1,0-1-1,1 0 1,0 0-1,0 0 0,0-1 1,1 1-1,0-1 1,9 11-1,-11-14-24,1 0-1,1 0 1,-1-1 0,0 1 0,0-1 0,1 0-1,0 0 1,-1 0 0,1-1 0,0 1 0,0-1-1,0 0 1,0 0 0,0 0 0,0-1 0,0 1-1,0-1 1,0 0 0,0 0 0,0 0 0,6-2-1,10-2 37,-1-1 0,0-1-1,0 0 1,28-15 0,69-44 178,-76 40-227,100-60-129,-123 72-112,-14 11-39,-6 9 307,1-2 96,-1 2-47,3-6-126,-1 1 0,1 0 1,-1-1-1,0 1 1,1-1-1,-1 0 0,0 1 1,0-1-1,0 1 0,0-1 1,0 0-1,-2 2 1,-11 6 656,1-2-1091,8-5-950,0 0-1,0-1 1,-10 3-1,-8-3-2299,0 2 1286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06:30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166 627 3328,'0'0'54,"-1"0"1,1 0-1,0 0 0,-1 0 0,1 0 1,0-1-1,0 1 0,-1 0 1,1 0-1,0 0 0,0-1 1,0 1-1,-1 0 0,1 0 1,0-1-1,0 1 0,0 0 0,0 0 1,-1-1-1,1 1 0,0 0 1,0 0-1,0-1 0,0 1 1,0 0-1,1-4 2838,-23 9-780,18-2-2023,-1 0 0,1 1 0,0-1 1,0 1-1,0 0 0,-6 8 1,-17 28 517,12-14 2,-20 45 0,29-56-297,1 0 0,0 1 0,1 0 0,-3 27 0,6-40-183,1 1-1,0-1 1,0 1-1,1 0 0,-1-1 1,1 1-1,-1-1 1,1 1-1,0-1 1,1 1-1,-1-1 0,1 0 1,-1 1-1,5 4 1,-5-6-27,0-1 1,1 1-1,-1 0 1,1-1 0,0 1-1,0-1 1,-1 0-1,1 0 1,0 1-1,0-1 1,0 0-1,0-1 1,1 1 0,-1 0-1,0-1 1,0 1-1,0-1 1,0 1-1,1-1 1,-1 0 0,0 0-1,0 0 1,1-1-1,2 1 1,-2-1-31,0 0 1,1 0-1,-1-1 1,0 1-1,0-1 1,0 0-1,0 1 1,0-1-1,-1 0 1,1-1-1,0 1 1,-1 0-1,0-1 1,1 0-1,-1 1 1,2-4 0,2-5 29,1 0 1,8-23 0,27-87 245,-22 56-195,19-46 119,37-123 129,-61 179-227,-3-2 0,8-69 0,-19 112-136,2-34-103,-3 45 35,-1-1 1,1 0-1,-1 0 0,1 0 0,-1 0 0,0 1 0,-1-1 0,1 0 1,-3-4-1,4 8 17,0-1 1,-1 0-1,1 1 1,0-1-1,-1 1 1,1-1-1,-1 1 1,1-1-1,-1 1 1,1-1-1,-1 1 1,1 0 0,-1-1-1,1 1 1,-1 0-1,1-1 1,-1 1-1,0 0 1,1 0-1,-1-1 1,0 1-1,1 0 1,-1 0-1,0 0 1,1 0-1,-1 0 1,1 0-1,-1 0 1,0 0 0,1 0-1,-1 0 1,0 1-1,1-1 1,-1 0-1,0 0 1,1 0-1,-1 1 1,1-1-1,-1 0 1,1 1-1,-1-1 1,1 1-1,-1-1 1,1 0-1,-1 1 1,0 0-1,-2 3-37,-1-1 0,1 1 0,0-1 0,-4 8-1,-10 21 4,2 0 1,1 1-1,1 0 0,-9 41 0,10-25 112,1 1 0,-7 85 0,16-98 86,1 0 0,2 0 0,2-1-1,10 52 1,-11-77-49,1-1-1,0 0 1,0 0-1,1 0 1,10 19-1,-11-25-58,0 0 0,0 0 0,1 0 0,-1 0 0,1 0 0,-1-1 0,1 1 0,1-1 0,-1 0 0,0-1 0,1 1-1,-1-1 1,1 1 0,7 1 0,-5-2-23,1 0 0,0-1 0,0 0 0,-1 0 0,1-1 0,0 0 0,11-1 0,0-1-1022,35-10-1,-43 9-1,0-1 0,-1 1 0,1-2-1,-1 1 1,0-1 0,17-12 0,10-11-2329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06:31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67 2240,'-13'5'992,"31"7"-832,0-9 1440,9 6-896,28-1 1824,3 0-1408,37-16 288,8 5-832,31-14-128,-2 5-288,7-8 608,-14 4-416,14-4-2720,-12 5 1280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06:33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35 403 3392,'-5'-1'399,"-1"1"0,1-1 0,0 1 0,-9 1 0,18-2 3038,9-1-298,-7 1-2965,-1-1 0,0 1 0,0-1 0,1 0 1,7-5-1,-1-1-27,-1 0 0,0-1 0,0-1 0,-1 0 0,-1 0 0,1-1 0,-2 0 0,1-1 0,-1 1 0,-1-2 0,0 1 0,-1-1 0,5-15 0,-7 16-74,0-1-7,0 0 0,0 0 1,-2 0-1,2-15 0,-3 25-92,-1 0 0,0 0 0,0 0 0,0 1 0,-1-1 0,1 0 0,-1 0 0,1 0 0,-1 1 0,0-1 0,0 0 0,0 1 0,0-1 0,-1 1 0,1-1 0,-1 1 0,0 0 0,1 0 0,-1-1 0,0 1 0,0 0 0,0 1 0,-1-1 0,1 0 0,-4-2 0,4 3 11,0 1-1,0-1 1,0 1-1,0-1 1,0 1-1,0 0 1,0-1-1,0 1 1,0 0-1,0 0 1,0 1-1,0-1 1,0 0-1,0 1 1,1-1-1,-1 1 1,0-1-1,0 1 1,0 0-1,-2 1 1,-1 1-12,-1 0 1,1 1-1,0 0 0,-8 7 1,3-1 110,1 1 1,1-1 0,0 1 0,1 1 0,0-1 0,0 1 0,1 1 0,1-1 0,0 1 0,1 0 0,0 0 0,-3 23 0,5-26 22,2 1 0,-1-1 0,1 0 1,1 0-1,0 0 0,0 0 0,5 17 0,-3-20-57,-1 0 0,1 0 0,0 0 0,0 0 0,1-1-1,0 0 1,0 0 0,1 0 0,0 0 0,0-1 0,7 7-1,-5-7 199,-1 1 0,1-1-1,0-1 1,1 1 0,11 4-1,-15-7-179,0-1-1,0 0 0,0 0 0,0 0 0,0 0 1,1-1-1,-1 0 0,0 0 0,0 0 0,0 0 1,0 0-1,0-1 0,7-1 0,-4-1 2,0 0 0,0 0 0,0-1 0,0 1 0,-1-2-1,1 1 1,-1-1 0,8-7 0,44-51 67,-36 38-103,192-195 207,-209 215-309,1-1 0,0 1-1,0 0 1,1 1 0,-1 0-1,1 0 1,0 0 0,10-4-1,-17 8 67,1 0 0,-1 0-1,1 0 1,-1 0-1,1-1 1,-1 1 0,1 0-1,-1 0 1,1 0 0,-1 0-1,1 0 1,-1 0-1,0 0 1,1 0 0,-1 0-1,1 0 1,-1 0-1,1 0 1,-1 1 0,1-1-1,-1 0 1,1 0 0,-1 0-1,0 1 1,1-1-1,-1 0 1,1 0 0,-1 1-1,0-1 1,1 0-1,-1 1 1,0-1 0,1 1-1,-1-1 1,0 0-1,0 1 1,1-1 0,-1 1-1,0-1 1,0 1 0,0-1-1,0 0 1,0 1-1,1-1 1,-1 2 0,-2 20-71,-24 71 101,3-10 47,22-81-75,0 5 56,-1 0 0,1 0 0,0 11 1,1-17-38,0 0 0,0 0 1,0-1-1,0 1 1,0 0-1,0 0 1,0 0-1,0-1 1,0 1-1,0 0 1,1 0-1,-1 0 1,0-1-1,1 1 0,-1 0 1,0 0-1,1-1 1,-1 1-1,1 0 1,-1-1-1,1 1 1,-1-1-1,1 1 1,0-1-1,-1 1 1,1-1-1,0 1 0,-1-1 1,1 1-1,0-1 1,0 0-1,-1 1 1,1-1-1,0 0 1,0 0-1,-1 0 1,1 1-1,0-1 0,0 0 1,1 0-1,2-1 26,-1 0 0,1 0 0,-1 0 0,1 0-1,-1 0 1,0-1 0,1 1 0,-1-1 0,0 0-1,3-2 1,29-27 137,-21 18-97,92-96 55,-95 98-242,0-1 1,1 1-1,0 1 1,16-11 0,-27 20 87,0 0 1,-1 1-1,1-1 1,0 1 0,0-1-1,0 0 1,0 1-1,0 0 1,0-1-1,0 1 1,0 0 0,0-1-1,0 1 1,0 0-1,0 0 1,0 0-1,0 0 1,0 0 0,0 0-1,0 0 1,0 0-1,0 0 1,0 0 0,0 1-1,0-1 1,0 0-1,0 1 1,0-1-1,-1 1 1,1-1 0,0 1-1,0 0 1,0-1-1,0 1 1,-1 0-1,1-1 1,0 1 0,-1 0-1,1 0 1,0 0-1,-1-1 1,1 1-1,0 2 1,1 3-13,0 1 0,0-1 0,-1 1 0,0 0 0,0-1 1,0 1-1,-1 13 0,0 5 23,2 4 13,4 47 1,-5-68 56,1 1 0,0 0 0,1-1 0,0 1-1,0-1 1,6 11 0,-8-18-45,-1 0-1,1 0 0,0 0 1,0 0-1,-1 0 1,1 0-1,0 0 0,0 0 1,0 0-1,0-1 0,0 1 1,0 0-1,0-1 0,0 1 1,0-1-1,0 1 0,0-1 1,0 1-1,1-1 1,-1 0-1,0 1 0,0-1 1,0 0-1,1 0 0,-1 0 1,0 0-1,0 0 0,1 0 1,-1-1-1,1 1 0,2-1 27,0-1-1,0 1 1,0-1-1,-1 0 1,1 0-1,0 0 1,4-5-1,15-13 61,-1-1-1,-1-1 1,35-50-1,-35 46-68,-12 14 13,59-82 157,-60 82-233,-2 1 1,1-1-1,-2 0 0,1-1 0,-2 1 0,5-19 0,-9 30 9,1 0-1,-1 0 0,0 1 1,0-1-1,0 0 1,1 0-1,-1 0 0,0 1 1,0-1-1,0 0 0,0 0 1,-1 0-1,1 1 1,0-1-1,0 0 0,0 0 1,-1 1-1,1-1 0,0 0 1,-1 0-1,1 1 1,0-1-1,-1 0 0,1 1 1,-1-1-1,1 1 0,-1-1 1,0 1-1,0-2 1,0 2-10,-1 0 0,1-1 0,0 1 0,-1 0 0,1 0 1,-1 0-1,1 0 0,-1 0 0,1 0 0,-1 0 0,1 1 1,0-1-1,-1 0 0,-1 2 0,-5 1-58,0 0 0,1 1 0,-1 0 0,-8 6 0,8-4 75,0 1 1,1 1 0,0-1-1,0 1 1,1 0-1,0 1 1,0-1 0,1 1-1,0 1 1,0-1-1,1 0 1,1 1 0,-1 0-1,-2 14 1,4-14 31,1 0-1,-1 0 1,1 1-1,1-1 1,0 0 0,0 1-1,1-1 1,1 0-1,0 0 1,0 1 0,1-1-1,0-1 1,0 1-1,7 11 1,-7-15 25,1-1 0,-1 0-1,1 0 1,0 0 0,1-1 0,-1 1 0,1-1-1,0 0 1,0-1 0,0 1 0,1-1-1,7 4 1,-3-3 40,1 0-1,-1 0 0,1-1 0,-1-1 0,1 0 1,11 1-1,-11-3-48,-1 0 0,0 0-1,0-1 1,0 0 0,0-1 0,0 0 0,-1 0-1,1-1 1,0 0 0,-1-1 0,0 0 0,0-1-1,0 0 1,0 0 0,9-9 0,9-8-24,-2-2 0,0 0 1,23-32-1,2-1-52,71-65 0,-120 121 11,0-1 1,0 1-1,1 0 1,-1 0-1,0 0 1,1 0-1,-1 0 1,4-1-1,0 3-126,-3 10-37,-2 7 29,0 3 142,0 0 0,1 1 0,8 38 0,-7-54 53,-1 0-1,1 0 1,1 0-1,-1-1 1,1 1-1,0-1 1,0 1-1,1-1 1,-1 0-1,1 0 1,0 0 0,1-1-1,-1 1 1,1-1-1,0 0 1,0-1-1,10 7 1,-7-7-4,0 0-1,0 0 1,0 0 0,1-1 0,-1 0 0,1-1 0,0 1 0,0-2 0,-1 1 0,1-2 0,0 1 0,0-1 0,-1 0 0,1-1 0,9-2-1,3-3 47,0 0 1,0-1-1,-1-1 0,34-21 0,-17 5-11,0-1 0,-2-2 0,-2-2 0,56-62 0,-79 82-132,-8 9 41,-1-1-1,1 1 1,0-1 0,-1 0-1,1 1 1,-1-1 0,1 0-1,-1 0 1,0 0-1,0 0 1,0 0 0,0 0-1,1-4 1,-2 6 20,0 0 1,0 0-1,0 0 0,0-1 1,-1 1-1,1 0 0,0 0 0,0 0 1,0-1-1,0 1 0,0 0 1,0 0-1,0 0 0,0-1 1,-1 1-1,1 0 0,0 0 1,0 0-1,0 0 0,0-1 0,-1 1 1,1 0-1,0 0 0,0 0 1,0 0-1,-1 0 0,1 0 1,0 0-1,0 0 0,-1 0 1,1 0-1,0 0 0,0 0 0,0 0 1,-1 0-1,1 0 0,0 0 1,0 0-1,-1 0 0,1 0 1,0 0-1,0 0 0,0 0 1,-1 0-1,1 0 0,0 0 0,0 0 1,0 1-1,-1-1 0,1 0 1,0 0-1,0 0 0,0 0 1,0 0-1,-1 1 0,-15 11-143,5-1 118,0 2 0,1-1 0,1 1-1,0 1 1,0 0 0,1 0 0,1 0 0,1 1-1,-7 22 1,7-18 54,1 0 0,1 1 0,1-1-1,1 1 1,1-1 0,0 1 0,4 31-1,-3-45 11,1-1-1,0 1 1,1 0-1,-1-1 1,1 0-1,0 1 0,0-1 1,1 0-1,0 0 1,5 7-1,-8-11-17,1-1 0,0 0 0,-1 0 0,1 1 0,-1-1 0,1 0 0,0 0 0,-1 0 0,1 0 0,0 0 0,-1 0 0,1 0 0,0 0 0,-1 0 0,1 0 0,-1 0 0,1 0 0,0 0 0,-1 0 0,1-1 0,0 1 0,-1 0 0,1 0 0,-1-1 0,1 1 0,-1-1 0,1 1 0,-1 0 0,1-1 0,-1 1 0,1-1 0,-1 1 0,1-1 0,-1 1 0,1-2 0,5-9 33,0-1 0,-1 1 0,0-2 0,-1 1 0,0 0 0,3-17 0,2-7 3,-3 15-11,30-87-567,-36 108 523,0 0 0,0 0 1,0 0-1,0 1 1,0-1-1,0 0 1,0 0-1,0 0 0,0 0 1,0 0-1,0 0 1,0 0-1,0 0 0,0 0 1,0 0-1,0 0 1,0 1-1,0-1 0,0 0 1,0 0-1,0 0 1,0 0-1,0 0 1,0 0-1,0 0 0,0 0 1,0 0-1,0 0 1,0 0-1,0 0 0,0 0 1,1 0-1,-1 0 1,0 0-1,0 0 1,0 0-1,0 0 0,0 0 1,0 0-1,0 0 1,0 1-1,0-1 0,0 0 1,0-1-1,1 1 1,-1 0-1,0 0 0,0 0 1,0 0-1,0 0 1,0 0-1,0 0 1,0 0-1,0 0 0,0 0 1,0 0-1,0 0 1,0 0-1,1 0 0,-1 0 1,0 0-1,0 0 1,0 0-1,0 0 1,0 0-1,1 7-49,-1 0-1,0 1 1,-1 13-1,1-15 44,-60 594-481,51-518 586,6-44 57,-2 0 0,-10 39-1,3-46 83,12-30-216,-1 0 0,1 0-1,-1 0 1,0 0 0,1 0 0,-1 0 0,0 0-1,1 0 1,-1 0 0,0-1 0,0 1-1,0 0 1,0-1 0,0 1 0,0 0 0,0-1-1,0 1 1,0-1 0,0 0 0,0 1-1,0-1 1,-2 1 0,2-2-9,-1 1-1,1 0 1,-1 0 0,1-1-1,0 1 1,-1-1 0,1 1-1,0-1 1,0 1 0,-1-1 0,1 0-1,0 0 1,0 0 0,0 0-1,0 1 1,0-1 0,0-1-1,0 1 1,0 0 0,0 0-1,1 0 1,-2-2 0,-2-3 18,-5-8 13,1 0 0,0-1 1,1 0-1,0-1 0,-7-27 1,4 13-24,3 12 19,-25-81 102,30 88-134,0 1 0,0-1 1,1 0-1,0 1 1,1-1-1,0 0 0,2-13 1,-1 20-21,0 0 0,1 0 0,-1 0 0,1 0 0,0 0 0,0 0 0,0 0 0,0 0-1,1 1 1,0-1 0,5-5 0,4-2-33,25-18 0,-12 11 16,147-112 42,126-143-10,-139 124 27,-125 117-336,-33 32 295,-1 0 0,0 0-1,1 0 1,-1 1 0,0-1 0,0 0 0,1 0 0,-1 1 0,0-1 0,0 0 0,0 0 0,1 1 0,-1-1 0,0 0 0,0 1 0,0-1 0,0 0 0,0 1 0,0-1 0,0 0 0,1 1 0,-1-1 0,0 0 0,0 1-1,0-1 1,0 0 0,0 1 0,0-1 0,-1 1 0,0 21-150,-4 24 0,-1 20 167,5-53 23,0 80 56,2-75 71,0-1 0,2 1 0,5 22 0,-8-37-103,1-1-1,0 1 1,1 0 0,-1-1 0,0 1-1,4 4 1,-5-7-38,1 1 0,-1-1-1,0 1 1,1-1 0,-1 0-1,1 1 1,-1-1 0,1 1-1,-1-1 1,1 0 0,0 1-1,-1-1 1,1 0 0,-1 0-1,1 1 1,0-1 0,-1 0-1,1 0 1,0 0 0,-1 0-1,1 0 1,-1 0 0,1 0-1,0 0 1,-1 0 0,1 0-1,0 0 1,-1 0 0,1 0-1,0-1 1,-1 1 0,1 0-1,-1 0 1,1-1 0,-1 1-1,1-1 1,0 1 0,-1 0-1,1-1 1,0 0 0,7-8 59,-1-1 1,0 0 0,-1 0 0,0-1 0,8-17 0,-5 7-50,45-78-70,-43 83 30,-1 0 1,2 1 0,23-24 0,-20 22-66,-11 13 32,-1 0 1,1 0 0,0 0-1,0 1 1,0-1 0,1 1 0,6-4-1,-10 7 45,-1 0 0,1-1 0,-1 1 0,0 0 0,1 0 0,-1 0 0,1 0 0,-1 0 0,1 0 0,-1 0-1,1 0 1,-1 0 0,1 0 0,-1 0 0,1 1 0,-1-1 0,0 0 0,1 0 0,-1 0 0,1 0 0,-1 1 0,0-1 0,1 0 0,-1 0-1,1 1 1,-1-1 0,0 0 0,1 1 0,-1-1 0,0 1 0,0-1 0,1 0 0,-1 1 0,0-1 0,0 1 0,0-1 0,1 0 0,-1 1 0,0-1-1,0 1 1,0-1 0,0 1 0,0-1 0,0 1 0,0 0 0,1 3-11,-1 0-1,0 1 1,0-1-1,0 0 1,-1 8-1,-54 192-109,51-191 126,-101 277 71,99-277-83,-83 178-67,79-174 169,-1 0 1,0 0-1,-1-1 0,-1 0 0,0-1 0,-1-1 0,-1 0 0,-22 16 0,32-27-39,1 0 0,-1-1 1,1 1-1,-1-1 0,0 0 0,0 0 0,0-1 1,0 1-1,-9 0 0,11-2-24,-1 0 1,1 0-1,0 0 0,0-1 1,0 1-1,-1-1 0,1 0 1,0 0-1,0 0 0,0 0 1,0 0-1,0-1 0,1 1 1,-1-1-1,0 0 0,1 0 1,-4-3-1,2 0-17,-1 0 1,1 0 0,0 0-1,1-1 1,-1 1 0,1-1-1,0 0 1,1 0 0,0 0-1,-1 0 1,2-1-1,-1 1 1,1 0 0,0-1-1,0 0 1,1-7 0,0 4 18,0 0-1,1 0 1,0 0 0,1 0 0,0 0 0,0 0 0,1 0 0,1 1 0,8-18 0,-3 12 15,1 1 0,1 0 0,0 1 0,1 0 0,27-23 0,-11 9 19,17-14-106,2 2 1,1 2 0,2 2-1,1 2 1,2 2 0,1 3 0,1 2-1,75-24 1,-110 44-1281,1 0 0,0 2 0,40-4 0,-56 8 405,0 0 0,0 0 0,0 1 0,0-1 0,8 3 0,-8-1-30,0 0-1,0 1 1,9 5 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07:01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2496,'0'0'4912,"-1"19"-2278,0-18-2591,0-1-1,1 1 1,-1-1-1,0 1 1,1 0-1,-1-1 1,1 1-1,-1 0 1,1 0-1,-1-1 1,1 1-1,-1 0 1,1 0-1,0 0 0,-1-1 1,1 1-1,0 0 1,0 0-1,0 0 1,0 0-1,0 0 1,0 0-1,0 0 1,0 0-1,0 3 1958,2-3-1952,0-1-1,1 1 1,-1-1 0,0 1 0,0 0 0,0 0 0,0 0 0,0 0 0,4 3 0,14 5 6,10-4 82,-1-1 1,1-2-1,58-3 1,-46 0-58,47 4 0,6 8 219,277 18 716,90-22-523,-167-5 100,25 1-47,-98 0-230,-43-2 7,72 10 388,-241-10-634,5 0-19,0 0 0,0-1 0,0 0 0,0-2 0,16-2 0,-31 4-195,0 0-1,1 0 0,-1 0 1,0 0-1,1 0 1,-1 0-1,0 0 0,0 0 1,1 0-1,-1 0 1,0 0-1,1 0 1,-1 0-1,0-1 0,0 1 1,1 0-1,-1 0 1,0 0-1,0 0 1,1-1-1,-1 1 0,0 0 1,0 0-1,0 0 1,1-1-1,-1 1 1,0 0-1,0 0 0,0-1 1,0 1-1,1 0 1,-1 0-1,0-1 1,0 1-1,0 0 0,0 0 1,0-1-1,0 1 1,0 0-1,0-1 1,0 1-1,0 0 0,0 0 1,0-1-1,0 1 1,0 0-1,0-1 1,0 1-1,0 0 0,-1 0 1,1-1-1,0 1 1,0 0-1,0 0 0,0-1 1,0 1-1,-1 0 1,1 0-1,0-1 1,0 1-1,0 0 0,-1 0 1,1 0-1,-1-1 1,-1-2-1695,-4-9-2646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07:27.0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2912,'-1'13'7583,"2"-6"-7214,5-1 1396,10-3-1348,0 0 1,0-1 0,0 0-1,28-2 1,5 1-175,152 14 823,-102-11-943,15-6 451,-1 0-55,27 5-118,-12-1-322,-90 1-29,-7-1 226,63-3 1,37-20-64,10 3 155,-72 11-245,101 0 202,-132 7-409,77 3 296,-80-1 35,-26-3-246,0 2 0,18 2 1,-11-2 179,-3-1-1541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07:31.9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15 1728,'0'0'560,"-7"0"267,-4 9 2244,9-8-2883,0 0-1,0 0 1,-1 0-1,1 0 0,0 0 1,-1 0-1,1 0 0,0-1 1,-1 1-1,1-1 0,-1 0 1,1 0-1,-1 0 0,-4 0 1,-21 1 1220,10 0-648,10-1-354,6 0-277,4 0-80,-1 0 31,0 1-59,0 0 1,1-1-1,-1 1 0,0-1 1,1 1-1,-1-1 0,1 1 1,-1-1-1,1 0 0,-1 0 1,1 0-1,-1 0 0,3 0 1,10 1 217,0 0 1,26 7 0,-25-5-41,-1 0 1,29 1-1,82 4 532,-69-3-426,0-2 0,1-3 1,88-11-1,12-1 154,-19 10-158,-78 3-117,13 4 56,-19 1-155,-17-4 60,0-2 1,-1-1-1,66-11 0,9-1 263,-84 10-320,166 1 344,-104 3-192,128-8 358,-94 2-284,-73 3-470,49-2 1129,-82 2-4173,31-9 0,-30 7-528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07:40.6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381 0 1568,'4'3'875,"-5"-2"-789,0 0 0,0 0 0,1 0 0,-1 0 0,0 0 0,1 1 0,-1-1 1,1 0-1,-1 0 0,1 0 0,-1 1 0,1-1 0,0 0 0,0 0 0,0 3 1,-6 16 988,-11 5 296,-22 26 0,-18 25-716,-89 152 545,125-198-1071,15-22-41,-1 0-1,1 1 0,1 0 1,0 0-1,0 0 0,1 1 1,0-1-1,0 1 0,-2 13 1,5-14-28,0-1 0,1 0 1,0 1-1,0-1 0,1 1 1,0-1-1,0 1 0,1-1 0,0 0 1,1 0-1,0 0 0,4 9 1,45 109 693,-31-70-440,51 95-1,-50-104-176,-17-34-103,1 1 1,10 15-1,-11-19-5,1 0 1,-1 1-1,-1 0 1,0 0-1,3 15 1,3 7 172,-8-27-154,-1-5-34,-1 0 0,0-1-1,1 1 1,-1 0 0,0 0 0,1-1 0,-1 1-1,0 0 1,0 0 0,0 0 0,0-1 0,0 1-1,0 0 1,0 0 0,0 0 0,0-1 0,0 1-1,-1 0 1,1 0 0,0-1 0,-1 2 0,-1 2 153,1 0-73,-1 0 1,1 0 0,-1 0 0,0-1-1,-1 1 1,1-1 0,0 0 0,-1 1-1,-4 2 1,-2 1 4,-1-1-1,1 0 0,-1-1 1,-1 0-1,1-1 0,-1 0 1,1-1-1,-16 3 0,-24 9 68,28-9-113,-8 3 155,20-4-112,0 0 0,0 0 0,-10 8 0,13-5-11,6-8-80,1 0-1,0 0 0,0 1 0,0-1 0,-1 0 1,1 0-1,0 1 0,0-1 0,0 0 0,0 1 1,0-1-1,-1 0 0,1 0 0,0 1 0,0-1 1,0 0-1,0 1 0,0-1 0,0 0 0,0 1 1,0-1-1,0 0 0,0 1 0,0-1 0,0 0 1,0 1-1,0-1 0,1 0 0,-1 1 0,9 7 69,17 6 76,-22-13-81,28 12 87,1-2 0,67 13-1,-88-20-158,-1 1 0,1-1 0,-1 2 0,-1 0-1,19 12 1,-15-8 200,-11-9-204,-1 1 1,0 0-1,0 0 0,0 0 0,-1 1 0,1-1 0,-1 0 1,1 1-1,-1-1 0,0 1 0,1-1 0,-1 1 1,0 2-1,10 41-117,-9-34 82,-2-5 56,1 0-1,-1 0 1,-1 0 0,0 0-1,0 0 1,0 0 0,-3 10 0,2-12-9,-18 52 236,14-40-133,0-1 0,-1 0-1,-11 18 1,-4-6-121,9-12 119,5-6-12,0 0-1,-1-1 1,-13 10 0,-12 14 90,26-23-157,0-1-1,1 2 1,1-1-1,0 1 0,-9 21 1,-17 62 198,28-80-249,-9 39 53,2 0-1,-5 80 0,13-105-87,2-13 100,1 1 0,0-1 0,1 0 0,1 0 0,0 0 0,6 17 1,32 86 261,-32-98-272,10 25 16,-7-19 107,9 31 0,-14-37-151,24 111-25,-27-117 71,1-1 0,0 0 0,1 0 0,0 0 0,10 16 0,-8-16 97,14 21 1,-18-31-201,-1 1 0,1-1 0,0 0 0,-1 0-1,2-1 1,-1 1 0,0-1 0,0 1 0,1-1 0,5 3 0,1-4-3204,2-1 876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07:42.1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 2496,'0'0'784,"1"9"2597,0-2-3086,0 0 0,-1 0 0,1 0 0,-2 0 0,1 0 0,-1 0 0,0 0 0,0 0 0,-3 8 0,-4 31 771,2 5-318,3-34-523,1 1 0,1-1 0,1 22 0,2 7 213,-2-32-312,1 0-1,0 0 1,1-1 0,4 18 0,11 42 407,-13-58 144,0-26-458,0-13-4427,-4 12 2299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7:13.4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22 3968,'-1'-3'264,"1"3"-235,0 0 1,0 1-1,0-1 1,0 0-1,0 0 1,0 0-1,-1 0 1,1 0-1,0 0 0,0 1 1,0-1-1,0 0 1,0 0-1,0 0 1,-1 0-1,1 0 1,0 0-1,0 0 0,0 0 1,0 0-1,-1 0 1,1 0-1,0 1 1,0-1-1,0 0 1,0 0-1,-1 0 0,1 0 1,0 0-1,0 0 1,0-1-1,0 1 1,-1 0-1,1 0 1,0 0-1,0 0 0,0 0 1,0 0-1,-1 0 1,1 0-1,0 0 1,0 0-1,0 0 1,0-1-1,0 1 0,-1 0 1,1 0-1,0 0 1,0 0-1,0 0 1,0-1-1,0 1 1,0 0-1,0 0 0,0 0 1,0 0-1,0-1 1,0 1-1,0 0 1,0 0-1,0 0 1,0 0-1,0-1 0,0 1 1,0 0-1,0 0 1,0 0-1,0 0 1,0-1-1,-1 10 4042,-7 37-211,-19 105 257,-41 288-1184,56-379-2576,-11 51 881,22-107-643,1-9-339,4-18-296,1-4 119,17-176-145,-8 57 111,-2 28 84,4-35-177,-11 119 268,2 0 0,16-46 0,-23 79-209,0 0 0,1 1 0,-1-1 0,0 0 0,0 1 0,0-1 0,1 0-1,-1 1 1,0-1 0,1 1 0,-1-1 0,1 1 0,-1-1 0,1 1 0,-1-1 0,1 1-1,-1-1 1,1 1 0,-1 0 0,1-1 0,0 1 0,-1 0-8,1 0 1,-1 0-1,1 0 0,-1 0 1,1 0-1,-1 0 0,1 1 1,-1-1-1,0 0 1,1 0-1,-1 1 0,0-1 1,1 0-1,-1 1 0,0-1 1,1 0-1,-1 1 0,0-1 1,1 0-1,-1 1 0,0-1 1,1 1-1,2 6 11,0-1-1,3 14 0,-4-16 20,11 48 183,-1-1 1,5 73 0,-2-14-30,-9-74-60,15 80 349,-16-97-284,0 0 0,1-1 0,15 32 0,-21-49-175,1 0 0,-1-1 0,0 1 0,1 0 0,-1 0 0,1-1 0,-1 1 1,1 0-1,0 0 0,-1-1 0,1 1 0,-1-1 0,1 1 0,0-1 0,0 1 1,-1-1-1,1 1 0,0-1 0,0 1 0,0-1 0,0 0 0,-1 0 0,1 1 1,0-1-1,0 0 0,0 0 0,0 0 0,0 0 0,0 0 0,-1 0 0,1 0 1,0 0-1,0 0 0,0-1 0,0 1 0,0 0 0,0-1 0,0 1 0,3-2 16,-1-1-1,0 1 1,0 0-1,0-1 1,0 1-1,0-1 1,-1 0-1,4-4 0,5-8 18,-2-1-1,1 0 0,7-20 0,20-57-21,-9 21-7,46-88-10,-1 3-76,-71 152 15,1-3-68,1 1 0,6-12 0,-9 17 93,0 1-1,0 0 1,0-1 0,0 1-1,0 0 1,0 0 0,1 0-1,1-2 1,-2 3 15,-1 0 1,1 0-1,-1-1 1,1 1-1,-1 0 1,1 0-1,-1 0 1,1 0-1,0 0 1,-1 0-1,1 0 1,-1 0-1,1 0 1,-1 0-1,1 0 1,-1 0-1,1 0 1,-1 0-1,1 0 1,-1 1-1,1-1 1,-1 0-1,1 0 1,-1 1-1,1-1 1,1 2 11,0 0 0,0 0 0,0 0 0,0 0 0,0 1 0,-1-1 1,1 0-1,-1 1 0,0-1 0,1 1 0,-1-1 0,0 4 1,9 35 172,-8-28-107,32 261 661,-14-82-444,-6-57-257,-7-52-1336,-7-80 725,1 19-1896,-1-22 2194,0 1 0,0 0 0,0 0 0,0-1 0,0 1 0,-1 0 0,1 0 0,0-1 0,-1 1 0,1 0 0,0-1 0,-1 1 0,1 0 0,-1-1 0,1 1 0,-1-1 0,0 1 0,1-1-1,-2 2 1,-3 1-2434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07:42.5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13 203 3136,'-1'0'87,"0"0"-1,1 0 1,-1-1-1,0 1 1,1-1 0,-1 1-1,0 0 1,1-1-1,-1 1 1,1-1 0,-1 0-1,1 1 1,-1-1-1,1 1 1,-1-1 0,1 0-1,0 1 1,-1-1-1,1 0 1,0 1 0,-1-1-1,1 0 1,0-1-1,0 0 154,0 1-1,1-1 0,-1 0 0,0 1 1,1-1-1,0 1 0,-1-1 0,1 1 0,0-1 1,-1 1-1,3-2 0,1-4 272,0 0 0,1 1 0,0 0 0,6-6 0,-8 10-380,0 0 0,0-1 0,0 1 0,0 0 0,1 0-1,-1 1 1,1-1 0,-1 1 0,1 0 0,5-2 0,6 1 123,-1 1 0,1 0 0,25 2 0,-1 1 84,206-10 414,-232 7-659,1 0 0,-1-1-1,17-5 1,-25 6-12,0-1-1,0 0 1,1 0 0,-2-1-1,1 1 1,0-1 0,0 0 0,-1 0-1,0-1 1,5-4 0,-3 2-216,12-16-2298,-10 3-2327,-4 10 2531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07:43.2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66 3648,'-1'0'51,"1"0"1,0 0-1,0 0 1,0-1-1,0 1 1,-1 0-1,1 0 1,0 0-1,0 0 1,0 0 0,0 0-1,0-1 1,0 1-1,0 0 1,-1 0-1,1 0 1,0 0-1,0-1 1,0 1-1,0 0 1,0 0-1,0 0 1,0 0-1,0-1 1,0 1-1,0 0 1,0 0-1,0 0 1,0-1-1,0 1 1,0 0-1,0 0 1,0 0-1,0 0 1,0-1-1,0 1 1,0 0-1,1 0 1,-1 0-1,0 0 1,0-1-1,0 1 1,0 0-1,11-7 1720,14-3-16,16-3 187,54-10 0,-81 21-1849,0 0-1,0 1 1,1 0-1,-1 1 0,0 1 1,1 0-1,24 7 1,-35-8-59,-1 1 1,0 1-1,0-1 0,0 0 1,0 1-1,0-1 1,0 1-1,0 0 1,0 0-1,-1 0 1,1 0-1,-1 0 1,0 1-1,1-1 1,-1 1-1,2 3 1,-3-4-10,0 1 1,0-1 0,0 1 0,0-1-1,-1 1 1,1-1 0,-1 1-1,1-1 1,-1 1 0,0 0 0,0-1-1,0 1 1,0 0 0,-1-1 0,1 1-1,-1-1 1,1 1 0,-1 0-1,0-1 1,0 0 0,-2 4 0,-3 3 40,1 1 0,-2-2 0,-7 10 0,-1 0 48,-2 2-47,-1 0-1,-1-2 1,-35 27-1,-5 5 4,48-37 160,11-13-223,0 0-1,0 0 0,0 0 1,0 1-1,0-1 0,0 0 1,0 0-1,0 0 0,0 0 1,0 0-1,0 0 0,0 0 1,0 0-1,0 0 0,0 1 1,0-1-1,0 0 0,0 0 1,0 0-1,0 0 0,0 0 1,0 0-1,0 0 0,0 0 1,0 0-1,0 0 0,0 1 1,0-1-1,1 0 0,-1 0 1,0 0-1,0 0 0,0 0 1,0 0-1,0 0 0,0 0 0,0 0 1,0 0-1,0 0 0,0 0 1,0 0-1,1 0 0,-1 0 1,0 0-1,0 0 0,10-1 332,37-15 40,43-12 140,-75 24-544,1 1-1,-1 0 0,29 0 0,-42 3 71,1 0-1,-1 1 1,1-1-1,-1 1 1,1 0-1,-1-1 1,1 1 0,-1 0-1,0 1 1,1-1-1,2 3 1,-3-3-664,1 1 1,0-1 0,-1 0-1,1 1 1,-1-1-1,6 1 1,1 1-1754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07:44.2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54 198 4480,'0'0'113,"1"0"0,0 1 0,0-1 0,-1 0 0,1 1 0,0-1 0,-1 0 0,1 1 0,0-1 0,-1 1 0,1-1 0,0 1 0,-1-1 0,1 1 0,-1 0 0,1-1 0,-1 1 0,0 0 0,1-1 0,-1 1 0,1 0 0,-1 0 0,0-1 0,0 1 0,0 0 0,1 0 0,-1 0 0,0-1 0,0 2 0,2 27 33,-6 91 1806,-34 204 0,35-308-1800,-17 81 1146,16-63 638,3-31-688,1-11-264,0-3-656,10-174 83,0 92-398,33-130 0,-28 177-45,29-61-1,-36 89-46,-6 15 62,-1-1-1,0 1 0,1 0 0,0 0 0,0 0 1,0 1-1,0-1 0,1 0 0,3-3 0,-5 5 14,-1 1 0,1-1 0,0 1 0,-1 0 0,1 0 0,0-1 0,-1 1 0,1 0 0,0 0 0,-1 0 0,1-1 0,0 1 0,0 0 0,-1 0 0,1 0 0,0 0 0,-1 1 0,1-1 0,1 0 0,0 1-5,-1-1 0,0 1 0,0 0 0,1 0 0,-1 0 0,0 0 0,0 0 0,0 0 0,0 0 0,0 0 0,0 0 0,0 1 0,1 0 0,0 3-13,0-1 0,1 1-1,-1 0 1,-1 0 0,2 6-1,2 3-13,10 43 13,-3 1 0,8 93 0,-5-36 118,-10-75-48,6 32-5,-9-62 66,1 0 1,0-1-1,0 1 0,10 17 0,-5-19 517,-2-9-374,2-14-115,-7 13-103,7-22 25,-2 0-1,0-1 1,-2 0-1,2-28 1,1-5 43,50-264-101,-20 140-501,-37 181 481,0 0 0,0 0 0,0 1 0,0-1 0,1 0 0,-1 1 0,0-1 0,0 0 0,1 1 0,-1-1 0,0 1 0,1-1 1,-1 0-1,1 1 0,0-1 0,-1 1 9,1 0 1,-1 0 0,0 0-1,0 0 1,1 0 0,-1 0 0,0 0-1,0 0 1,0 0 0,1 0-1,-1 0 1,0 1 0,0-1-1,0 0 1,1 0 0,-1 0-1,0 0 1,0 1 0,0-1 0,0 0-1,1 0 1,-1 0 0,0 1-1,0-1 1,0 0 0,0 0-1,0 0 1,0 1 0,0-1 0,8 27-392,-7-23 381,63 346-221,-26-127 436,-30-169 44,4 17 260,-5-55-418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07:45.4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 3392,'0'-11'5845,"1"15"-5445,6 8 43,-1 1-1,-1-1 1,8 26 0,8 44 970,-17-66-1177,2 20 760,-6-36-968,0 0 1,0 1-1,0-1 1,0 0 0,0 0-1,0 0 1,0 0-1,0 0 1,1 0-1,-1 0 1,0 0-1,0 0 1,0 1-1,0-1 1,0 0-1,0 0 1,0 0-1,0 0 1,0 0-1,0 0 1,0 0-1,1 0 1,-1 0-1,0 0 1,0 0-1,0 0 1,0 0-1,0 0 1,0 0 0,0 0-1,0 0 1,1 0-1,-1 0 1,0 0-1,0 0 1,0 0-1,0 0 1,0 0-1,0 0 1,0 0-1,0 0 1,1 0-1,-1 0 1,0 0-1,0 0 1,0 0-1,0 0 1,0 0-1,0 0 1,0 0-1,0-1 1,0 1-1,0 0 1,0 0 0,1 0-1,-1 0 1,0 0-1,0 0 1,0 0-1,0 0 1,0 0-1,0-1 1,0 1-1,0 0 1,0 0-1,0 0 1,0 0-1,0 0 1,21-52 1308,6-11-1410,-16 39 63,-8 16-11,1-1 1,0 1-1,0 0 0,1 1 1,0-1-1,9-10 0,-14 17 14,1 1 1,-1-1-1,1 1 0,0-1 1,0 1-1,-1-1 0,1 1 1,0 0-1,-1-1 0,1 1 1,0 0-1,0 0 0,0-1 0,0 1 1,-1 0-1,1 0 0,0 0 1,0 0-1,0 0 0,0 0 1,-1 0-1,1 0 0,0 1 1,0-1-1,0 0 0,-1 0 1,1 1-1,0-1 0,0 0 0,-1 1 1,1-1-1,0 1 0,-1-1 1,1 1-1,0-1 0,0 2 1,3 2 11,-1 0 1,0 0-1,1 0 1,3 9 0,-1-3-22,-2-3 61,1 1-1,-1 0 0,0 0 0,-1 0 0,0 1 0,0-1 0,-1 1 0,3 17 0,-3 17-2814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07:47.0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32 2400,'0'0'77,"0"-1"0,0 1 0,0 0 0,0-1 0,0 1 0,0 0 0,0-1 0,0 1 0,0 0 0,0-1 0,0 1 0,0 0 0,1-1 0,-1 1 0,0 0 0,0 0 0,0-1-1,0 1 1,0 0 0,1-1 0,-1 1 0,0 0 0,0 0 0,1-1 0,-1 1 0,0 0 0,0 0 0,1 0 0,-1 0 0,0-1 0,1 1 0,-1 0 0,0 0 0,1 0 0,-1 0 0,0 0 0,1 0 0,-1 0 0,0 0 0,1 0 0,-1 0 0,0 0 0,1 0 0,-1 0 0,0 0 0,0 0 0,1 0 0,-1 0 0,0 0 0,1 0 0,-1 0 0,0 1 0,1-1 0,-1 0 0,0 0 0,0 0 0,1 1 0,-1-1-1,0 0 1,1 2 7,0-1 0,0 0 0,-1 0-1,1 1 1,-1-1 0,1 0-1,-1 1 1,0-1 0,0 1 0,1-1-1,-1 3 1,0 1 165,22 78 1580,1-7-1076,-10-36-514,0 3 221,3-1 0,1-1 0,40 68 0,-45-90-51,21 26 1,-27-39-230,0 1 1,0-1-1,0-1 0,1 1 0,-1-1 1,1 0-1,9 4 0,-15-8-132,-1-1 0,1 1 0,0-1 0,0 1 0,0-1 0,0 0 0,0 1 0,0-1 0,0 0 0,0 0 0,0 0 0,0 0 0,0 0 0,0 0 0,0 0 0,0 0 0,0 0 0,0 0 0,0 0 0,0-1 0,0 1 0,0 0 0,0-1 0,-1 1 0,1 0 0,0-1 0,0 0 0,0 1 0,0-1 0,-1 1 0,1-1 0,0 0 0,-1 1 0,1-1 0,0 0 0,-1 0 0,1 0 0,-1 0 0,1 1 0,-1-1 0,1 0 0,-1-1 0,5-9 74,-1-1-1,0 1 1,-1-1 0,0 1-1,-1-1 1,2-22 0,-2 14-25,-1 11-57,27-193 253,-16 136-294,22-67 0,-19 87-367,-15 46 250,0 0 0,0-1 1,1 1-1,-1 0 0,0-1 0,0 1 0,1 0 0,-1 0 0,0-1 0,1 1 1,-1 0-1,0 0 0,1-1 0,-1 1 0,0 0 0,1 0 0,-1 0 0,0 0 1,1 0-1,-1-1 0,0 1 0,1 0 0,-1 0 0,1 0 0,-1 0 1,0 0-1,1 0 0,-1 0 0,1 0 0,-1 1 0,0-1 0,1 0 0,-1 0 1,0 0-1,1 0 0,-1 0 0,1 1 0,-1-1 0,1 0 0,11 11-4047,-3 5 2043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07:47.7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 4224,'12'-21'6186,"-11"19"-6044,0 9 330,2 6-50,0 0 1,1 17 0,3 14 53,7 22 660,-14-66-1105,0 1 0,0-1 1,0 0-1,0 0 1,0 0-1,0 0 0,0 1 1,0-1-1,1 0 1,-1 0-1,0 0 0,0 0 1,0 0-1,0 1 1,0-1-1,0 0 1,0 0-1,0 0 0,0 0 1,0 0-1,1 0 1,-1 1-1,0-1 0,0 0 1,0 0-1,0 0 1,0 0-1,0 0 0,1 0 1,-1 0-1,0 0 1,0 0-1,0 0 0,0 0 1,1 0-1,3-4 849,6-19 113,-5 14-887,10-29 201,-10 25-415,1-1 0,0 1 0,1 0 0,0 0 0,18-22-1,-25 35 106,0 0 0,1-1 0,-1 1 0,0-1 0,1 1 0,-1 0 0,0-1-1,1 1 1,-1 0 0,1-1 0,-1 1 0,1 0 0,-1-1 0,1 1 0,-1 0-1,1 0 1,-1 0 0,1 0 0,-1 0 0,1-1 0,-1 1 0,1 0 0,-1 0-1,1 0 1,-1 0 0,1 0 0,-1 0 0,1 1 0,-1-1 0,1 0-1,0 0 1,0 1 0,0-1 5,0 1 1,0 1-1,0-1 0,0 0 1,0 0-1,0 0 0,0 1 0,0-1 1,0 0-1,-1 1 0,2 1 0,2 6 13,-1 1 0,3 15 0,-6-25-16,2 7-101,-1 0-1,0 1 0,-1 9 0,0-13-839,0-1 0,0 0 0,-1 1 0,1-1 0,-3 6 0,2-1-1122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07:48.4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52 3072,'-14'-4'5706,"16"0"-4011,2 0 50,11-11-401,-7 11-1210,1 0-1,-1 0 0,1 1 1,0 1-1,0 0 0,1 0 1,-1 0-1,0 1 0,16 1 1,-24 0-143,0 0 0,0 0 0,0 0 0,1 0 0,-1 0 0,0 0 0,0 1 0,0-1 0,0 0 0,0 1 0,0-1 0,0 1 0,1-1 0,-1 1 0,0 0 0,-1-1 0,1 1 0,0 0 0,0 0 0,0-1 0,0 1 0,-1 0 0,1 0 0,0 0 1,-1 0-1,1 0 0,0 0 0,-1 0 0,0 1 0,1-1 0,-1 0 0,1 1 0,-1 4 59,1-1 1,-1 1-1,1-1 1,-2 1-1,0 7 1,1-8-10,-5 24-5,0 1 1,-2-1-1,-12 32 1,8-28 135,-10 54 0,20-85-126,1 0 0,-1 1 0,1-1-1,0 0 1,0 0 0,0 0 0,0 0-1,0 1 1,0-1 0,1 0 0,-1 0 0,1 0-1,0 0 1,-1 0 0,1 0 0,0 0 0,0 0-1,0 0 1,1 0 0,-1 0 0,0-1-1,1 1 1,-1 0 0,1-1 0,-1 0 0,1 1-1,0-1 1,0 0 0,-1 1 0,1-1 0,0 0-1,3 0 1,5 3 15,0-2-1,0 0 1,0 0-1,1 0 1,15-1-1,-8 0 103,0 0-374,49 3-1500,-22-4-4468,-18-1 2825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08:06.7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1 1248,'-1'3'5623,"10"0"-2415,-3-3-4386,10 2 1283,-1 0 0,1 1 0,20 7 1,-21-7-47,26 7 497,29 9 344,-62-16-886,-6-2-10,1 0-1,-1-1 0,0 1 0,1-1 0,-1 1 0,0-1 0,1 1 1,3-1-1,-5 0 13,1 0 1,-1 1-1,1-1 1,-1 1-1,1 0 1,-1-1 0,1 1-1,-1 0 1,0 0-1,0 0 1,1 0-1,-1 0 1,0 0-1,0 0 1,0 1-1,1 0 1,15 23 336,-17-25-337,1 1-1,-1-1 1,0 1-1,0-1 0,0 1 1,0-1-1,0 1 1,0-1-1,0 1 1,0-1-1,0 1 0,0-1 1,0 1-1,-1-1 1,1 1-1,0-1 1,0 1-1,0-1 0,0 0 1,-1 1-1,1-1 1,0 1-1,-1-1 1,1 0-1,0 1 0,-1-1 1,1 1-1,-4 6 44,3-5-45,1 0 0,-1 0 0,0 1 0,0-1 0,0 0 0,0 0 0,0 0 0,0 0-1,0-1 1,-1 1 0,1 0 0,-1 0 0,1-1 0,-3 2 0,-7 11-42,8-11 91,0 1 0,0-1 0,-1 0 0,-6 5 0,-6 6-228,-25 14 255,2 2-42,-10 9 518,33-28-33,22-10-293,-2 1-165,0 0-1,0 0 1,1-1-1,-1 0 1,1 0 0,-1 0-1,1 0 1,6 0 0,42-1 262,-28-1-311,-23 1-26,0 0 0,0 0 0,0 0 0,0 0 0,0 1 0,0-1 0,0 1 0,-1-1 0,1 1 0,2 1 0,-3 0 4,1 0 0,-1 1 1,0-1-1,-1 1 0,1 0 1,0-1-1,-1 1 1,1 0-1,-1-1 0,0 1 1,0 0-1,0-1 0,0 1 1,-1 0-1,1-1 0,-1 1 1,1 0-1,-1-1 1,-1 4-1,-3 4-3,1-1 0,-2 1 0,-8 12 1,8-13-4,0 0-4,-1-1 1,-10 11-1,12-15 14,1 0 0,0 1 0,0-1 0,0 1 1,0 0-1,1 1 0,0-1 0,0 1 0,-4 9 0,7-13-5,0 0 1,-1 0-1,1 0 0,0-1 0,1 1 1,-1 0-1,0 0 0,0 0 0,1-1 1,-1 1-1,1 0 0,0 0 0,-1-1 0,1 1 1,0 0-1,0-1 0,0 1 0,0-1 1,0 1-1,0-1 0,1 0 0,-1 1 1,2 0-1,6 5 2,-1 0 1,20 11-1,-3-3 8,-19-10-19,7 5 84,0 0 1,21 22-1,-33-32-55,-1 0 0,0 1 0,1-1 0,-1 1 0,1-1 0,-1 1 0,0-1 0,1 1 0,-1-1 0,0 1 0,0 0 0,1-1 0,-1 1 0,0-1 0,0 1 0,0 0 0,0-1-1,0 1 1,0-1 0,0 1 0,0 0 0,0-1 0,0 1 0,0 0 0,0-1 0,0 1 0,0-1 0,-1 1 0,1 1 0,-1-1 17,0 0 1,-1 0-1,1 0 0,0 0 1,0 0-1,0 0 0,-1-1 1,1 1-1,0 0 1,-1 0-1,-2 0 0,-2 1 22,0 0 0,0-1 0,-1 0 0,-9 1 0,-30-4 276,-53-9 1,66 5-199,-33-3-2717,35 5-3162,21 8 3361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08:09.5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0 992,'0'0'309,"0"1"-234,0-1-1,0 0 0,0 0 0,0 0 1,0 1-1,0-1 0,0 0 1,0 0-1,0 1 0,0-1 0,0 0 1,0 0-1,0 0 0,0 1 1,0-1-1,0 0 0,0 0 0,0 0 1,0 0-1,0 1 0,1-1 1,-1 0-1,0 0 0,0 0 0,0 1 1,0-1-1,1 0 0,14 6 332,0-1-1,0-1 0,1-1 1,0 0-1,0 0 0,29-1 0,-24-2-127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08:09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1664,'5'-3'736,"-2"3"-640,2 0 512,0 3-352,-2-3 32,7 5-160,-2-2 64,6 2-128,1-5 320,1 0-192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7:16.1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37 4160,'0'-8'8757,"4"17"-5589,-3-5-2891,-1-1 0,1 1 0,-1 0 1,0 0-1,0 0 0,0 0 0,-1 4 0,1 5 151,-10 202 1732,9-205-1122,3-24-593,5-10-420,0-1 1,2 1 0,0 0 0,2 0 0,27-42-1,-29 54-22,1 0 0,0 0 0,1 1 1,0 1-1,1 0 0,22-15 0,-30 22 107,1 1 1,-1 0-1,1 0 0,0 0 1,0 0-1,6-1 1,-10 3-62,1-1 1,-1 1 0,1 0-1,-1 0 1,1 0 0,-1 0-1,1 0 1,-1 0 0,1 0-1,-1 0 1,0 0 0,1 1-1,-1-1 1,1 1-1,-1-1 1,0 1 0,1-1-1,-1 1 1,0 0 0,1 0-1,-1 0 1,0 0 0,0 0-1,0 0 1,2 2 0,1 3 36,-1 0 0,0 1 1,0-1-1,-1 1 1,1 0-1,-1 0 0,-1 0 1,0 0-1,1 8 1,0 12-26,-3 31 1,0-15 39,1-42-368,0 12 9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08:10.3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2144,'5'-4'992,"5"13"-864,-7-9 480,2 3-352,4-3-160,4 3-96,-3 2-64,3-2 0,-4 2 416,5 2-192,0-2 352,-1-2-288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08:10.6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2816,'9'0'1280,"14"5"-1120,-10-5 352,1 4-320,-1-8 192,5 4-224,0-5 0,4 10-96,1-5 224,-1 0-160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08:11.0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3488,'18'6'1568,"1"-6"-1344,-11 0 224,7 0-288,-2 0 64,4 5-128,6-1 160,0 1-160,-1-5 544,1 3-384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08:13.5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14 2656,'-5'-14'5043,"5"23"-4630,0 314 3331,3-311-3374,-1-9-101,-2-5 484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08:14.0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44 3808,'-3'0'211,"3"0"-146,0 0-1,-1 0 0,1 0 0,-1 0 1,1 0-1,-1 0 0,1 1 0,-1-1 1,1 0-1,0 0 0,-1 0 0,1 0 1,-1 1-1,1-1 0,0 0 0,-1 0 1,1 1-1,0-1 0,-1 0 0,1 0 1,0 1-1,-1-1 0,1 0 0,0 1 0,0-1 1,0 1-1,-1-1 0,1 2 1371,2-1-1143,-1-1 1,1 1-1,0-1 0,0 1 0,0-1 1,-1 0-1,1 0 0,0 0 0,2 0 1,109-7 3942,57-22-2508,-129 22-1607,1 1 0,52 0 0,-69 6-69,1 1-1,-1 2 1,1 0 0,47 14-1,-69-16-56,0 0 0,1 0 0,-1 1 0,0 0 0,0 0 0,0 0-1,0 0 1,0 1 0,-1-1 0,1 1 0,-1 0 0,5 5-1,1 8-153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08:15.8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33 3232,'-5'0'6901,"12"-10"-5328,-1 7-1424,1-1 0,-1 2 0,1-1 0,0 0 0,0 1 0,0 1 0,0-1 0,0 1 0,0 0-1,1 1 1,-1 0 0,11 0 0,-13 1-128,-1 0 0,1 0 0,0 0 0,0 1 0,-1-1 0,1 1 1,-1 0-1,7 4 0,-10-5-16,-1-1 1,1 1 0,0 0-1,0-1 1,0 1-1,-1 0 1,1 0 0,0 0-1,-1 0 1,1 0 0,-1 0-1,1 0 1,-1 0 0,1 0-1,-1 0 1,0 0 0,1 0-1,-1 0 1,0 0 0,0 0-1,0 0 1,0 0 0,0 0-1,0 0 1,0 0 0,0 1-1,0-1 1,0 0-1,-1 0 1,1 0 0,-1 0-1,1 0 1,0 0 0,-1 0-1,0 0 1,1 0 0,-1-1-1,1 1 1,-1 0 0,0 0-1,-1 0 1,-46 61 390,-62 79-125,65-89 566,59-58-28,0 0 0,19-4-1,-6 5-711,1 2 0,0 2-1,37 1 1,-20 1 103,-40-1-205,1-1 0,0 0 0,0 0 0,-1 0 0,1 0 0,7-3-1,16-9-5845,-25 11 4138,5 1-1081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08:18.0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75 2304,'0'-1'185,"0"1"0,0-1 0,0 0 0,0 1 0,0-1 0,0 0 0,0 1 0,0-1 0,0 0 0,0 1 0,0-1 0,1 0 0,-1 1 0,0-1 0,0 1 1,1-1-1,-1 0 0,0 1 0,1-1 0,-1 1 0,1-1 0,1 1 1217,-1-3-326,3-3 270,-3 7-1329,-1-1 0,0 0-1,0 1 1,1-1 0,-1 1 0,0-1 0,0 1 0,0-1 0,1 0 0,-1 1 0,0-1-1,0 1 1,0-1 0,0 1 0,0-1 0,0 1 0,0-1 0,0 1 0,0-1 0,0 1-1,-1 0 1,0 22 405,-1-1-1,-10 41 1,1-10-92,-54 344 1265,47-313-897,19-67-443,-2-2 461,1-15-655,0 0-1,-1 0 1,1 0 0,0 0 0,-1 1-1,1-1 1,0 0 0,-1 0-1,1 0 1,0 0 0,-1 0 0,1 0-1,0 0 1,-1 0 0,1 0 0,0 0-1,-1 0 1,1 0 0,-1 0-1,1 0 1,0-1 0,-1 1 0,1 0-1,0 0 1,-1 0 0,1 0 0,0-1-1,0 1 1,-1 0 0,1-1-1,3-19 511,-3-6-375,1 0-1,6-31 1,16-94-4,-11 72-167,8-44-24,-12 83-3,-4 18 39,0 0-1,2 1 1,0 0 0,15-30 0,-16 39 49,-3 7-116,0-1 1,1 1-1,0 0 0,0 0 1,6-8-1,-8 13 20,0-1 0,-1 0 0,1 1 0,0-1-1,0 1 1,0-1 0,-1 1 0,1-1 0,0 1 0,0-1 0,0 1 0,0 0 0,0-1-1,0 1 1,0 0 0,0 0 0,0 0 0,0 0 0,0 0 0,0 0 0,0 0 0,0 0 0,0 0-1,0 0 1,0 1 0,0-1 0,0 0 0,0 1 0,0-1 0,0 1 0,0-1 0,-1 1 0,1-1-1,0 1 1,0 0 0,0-1 0,-1 1 0,1 0 0,0 0 0,12 12-8,-1 1 0,-1 0-1,0 0 1,-1 1 0,-1 1 0,0-1 0,-1 1 0,0 1 0,8 27-1,51 183 104,-34-113 406,-33-113-464,0 0 0,0 0 0,1 0-1,-1 0 1,0 0 0,1 0 0,-1 0-1,1 0 1,-1-1 0,1 1-1,0 0 1,-1 0 0,1 0 0,1 1-1,-2-2-11,1 0 0,-1 0 0,0 0-1,1 0 1,-1 0 0,0 0-1,1 0 1,-1 0 0,0 0-1,0 0 1,1 0 0,-1 0 0,0 0-1,1-1 1,-1 1 0,0 0-1,1 0 1,-1 0 0,0 0 0,0 0-1,1-1 1,-1 1 0,0 0-1,0 0 1,1 0 0,-1-1 0,0 1-1,0 0 1,1-1 0,1-3 72,1 1 0,-1-1 0,0 0 0,0-1 1,1-5-1,7-26 202,9-60 1,-2 9-267,13-57-94,-7 34 9,-22 101-32,2 1 0,-1-1 0,1 0 1,5-10-1,-7 19 71,-1 1 0,1-1 0,0 1 0,-1-1 1,1 1-1,0-1 0,-1 1 0,1-1 0,-1 1 1,1 0-1,-1-1 0,1 1 0,-1 0 0,0-1 1,1 1-1,-1 0 0,1 0 0,5 18-71,0 1 1,-1-1-1,2 23 1,0-5 115,31 206-119,-9-46 258,-22-155-70,-3-16 296,7 27-1,-10-47-54,-4-14-3016,2 4 738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08:19.1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 4224,'-2'-1'2254,"4"6"-672,3 14-746,-4-3-257,1 0 0,1-1 0,0 1 0,1-1 0,1 1 0,9 22 0,-13-38-455,0 0 1,0 0-1,0 0 0,0 0 1,0 0-1,0 0 0,0-1 1,0 1-1,0 0 0,0 0 1,0-1-1,0 1 0,0 0 1,0-1-1,-1 1 0,1-1 1,0 1-1,0-1 1,0 0-1,0-1 0,23-16 524,-22 17-642,29-30-4,44-35 0,-72 64 6,0 0 0,0 1 0,0-1 0,0 0-1,0 1 1,0-1 0,1 1 0,-1 0 0,1 0 0,-1 1-1,1-1 1,-1 1 0,1 0 0,-1-1 0,1 2 0,-1-1 0,1 0-1,-1 1 1,1-1 0,-1 1 0,0 0 0,1 0 0,-1 0-1,0 1 1,1-1 0,-1 1 0,0 0 0,0 0 0,-1 0-1,1 0 1,0 0 0,-1 1 0,4 3 0,1 2 65,1-1 0,-2 2 0,1-1 0,-1 1 1,6 11-1,-10-15-212,0 1 0,0-1 0,-1 0 1,0 0-1,0 1 0,0-1 0,0 0 0,-1 1 1,0-1-1,0 1 0,-2 9 0,2-3-1039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08:20.1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88 3072,'0'-6'6549,"0"10"-5733,9 14 37,-3-6-330,7 26 0,52 173 1084,-43-152-1037,44 85-1,-33-93-47,-9-15-25,-23-35-417,-1 0-35,1-1 1,-1 0-1,0 0 1,1 0-1,-1 0 1,1 1-1,-1-1 1,1 0-1,-1 0 0,0 0 1,1 0-1,-1 0 1,1 0-1,-1 0 1,1 0-1,-1 0 1,1 0-1,-1-1 1,0 1-1,2 0 422,1-1-379,0-1 1,0 1 0,-1-1-1,1 0 1,0 0 0,-1 0-1,1 0 1,-1 0 0,1 0-1,-1-1 1,0 1 0,0-1-1,2-4 1,3-6-5,11-24 0,-9 16 117,99-235 408,-11 24-711,-78 184-95,-16 39 38,-3 9 84,0-1-1,0 1 1,0 0-1,0 0 1,0-1 0,0 1-1,0 0 1,0 0-1,0-1 1,0 1-1,0 0 1,0 0 0,0 0-1,0-1 1,0 1-1,0 0 1,0 0-1,0-1 1,0 1 0,0 0-1,0 0 1,-1-1-1,1 1 1,0 0 0,0 0-1,0 0 1,0 0-1,0-1 1,-1 1-1,1 0 1,0 0 0,0 0-1,0 0 1,-1-1-1,1 1 1,0 0-1,-8 26-9673,3-4 6907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08:20.7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5472,'-2'0'178,"-1"3"2384,3-3-2435,1 1 0,0-1-1,-1 0 1,1 1 0,0-1 0,-1 1 0,1-1-1,-1 1 1,1-1 0,-1 1 0,1-1 0,-1 1-1,0-1 1,1 1 0,-1 0 0,1 0 0,2 6 218,-1 0 0,0 0 1,-1 0-1,1 0 0,-1 0 1,0 12-1,-4 46 825,0-13-656,7-22 1235,17-69-100,-8 16-1431,33-53-111,-38 65-100,1-1-1,0 1 0,1 0 0,12-10 0,-21 20 3,1 0-1,-1 0 0,0 0 0,0 0 0,0 1 1,1-1-1,-1 0 0,0 1 0,1-1 0,-1 0 1,1 1-1,-1 0 0,0-1 0,1 1 0,-1 0 0,1 0 1,-1 0-1,1 0 0,-1 0 0,1 0 0,-1 0 1,1 0-1,-1 0 0,3 2 0,-2-1-8,-1 0 1,1 0-1,-1 0 0,1 0 0,-1 1 0,0-1 0,1 0 0,-1 1 1,0-1-1,0 1 0,0-1 0,0 1 0,-1 0 0,1 0 1,0-1-1,-1 1 0,1 0 0,-1 0 0,1 2 0,3 23 173,1 50-1,-5-32-2614,0-44 2364,0 1-95,0-2 76,0 0 0,0 0 0,0 0-1,0 0 1,0 0 0,0 1 0,0-1-1,-1 0 1,1 0 0,0 0 0,0 0 0,0 1-1,0-1 1,0 0 0,0 0 0,0 0-1,0 0 1,0 0 0,0 1 0,1-1 0,-1 0-1,0 0 1,0 0 0,0 0 0,0 1-1,0-1 1,0 0 0,0 0 0,0 0-1,0 0 1,0 0 0,0 0 0,1 1 0,-1-1-1,0 0 1,0 0 0,0 0 0,0 0-1,0 0 1,1 0 0,-1 0 0,0 0-1,0 0 1,0 0 0,0 0 0,0 0 0,1 0-1,-1 0 1,0 0 0,0 0 0,0 0-1,0 0 1,1 0 0,-1 0 0,0 0-1,0 0 1,0 0 0,0 0 0,0 0 0,1 0-1,-1 0 1,0 0 0,0 0 0,0 0-1,0 0 1,0 0 0,1-1 0,6 1-2975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7:16.6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76 6304,'0'-1'134,"0"1"0,-1 0 0,1-1 0,0 1 1,0 0-1,-1 0 0,1-1 0,0 1 0,-1 0 0,1 0 0,0 0 1,-1-1-1,1 1 0,0 0 0,-1 0 0,1 0 0,0 0 0,-1 0 1,1 0-1,-1 0 0,1 0 0,0 0 0,-1 0 0,1 0 1,0 0-1,-1 0 0,1 0 0,-1 0 0,1 0 0,-1 1 0,2-1 169,-1 1-1,0 0 0,0 0 0,1 0 0,-1-1 0,1 1 1,-1 0-1,0-1 0,1 1 0,-1 0 0,1-1 1,0 1-1,1 1 0,5 6 1356,-5-6-1294,0 0 0,0 0 1,0 0-1,0 0 1,0-1-1,0 1 1,0 0-1,1-1 1,2 2-1,-4-3-299,0 0-1,0 0 1,0 0-1,0 0 1,0 0-1,1 0 1,-1 0 0,0-1-1,0 1 1,0 0-1,0-1 1,0 1-1,0-1 1,0 1-1,0-1 1,0 1-1,0-1 1,0 0 0,0 1-1,0-1 1,0 0-1,-1 0 1,1 0-1,0 1 1,-1-1-1,2-2 1,1-1 8,0 0-1,0-1 1,0 1 0,-1-1-1,1 0 1,2-8 0,-4 11-70,-1-1 0,1 1 0,-1 0 0,1 0 0,-1 0 0,0 0 0,0-1 1,0 1-1,0 0 0,0 0 0,0-1 0,-1 1 0,1 0 0,-1 0 0,1 0 0,-1 0 0,0 0 0,0 0 1,-1-2-1,1 3 15,0 0 1,0 0-1,0 0 0,0 0 1,0 0-1,0 0 1,-1 1-1,1-1 1,0 0-1,0 1 1,-1-1-1,1 1 1,0 0-1,-1-1 0,1 1 1,0 0-1,-1 0 1,1 0-1,0 0 1,-1 0-1,1 0 1,0 0-1,-1 0 0,1 1 1,-2 0-1,0-1 56,0 1 0,0 0 0,1 0 0,-1 0-1,0 0 1,1 1 0,-1-1 0,1 1 0,0-1-1,0 1 1,-3 2 0,0 2 75,1 1 1,0-1-1,0 1 1,0-1-1,1 1 0,0 0 1,0 1-1,1-1 1,0 0-1,0 1 1,0-1-1,1 1 0,0 11 1,1-7 11,0 1 0,1 0 0,1 0 1,0-1-1,1 1 0,0-1 0,6 16 0,-7-23-121,1 4 105,1-1 0,-1 1 0,2-1 0,-1 0 0,7 8 0,-10-14-149,0-1-1,0 0 1,0 0 0,1 1 0,-1-1 0,0 0 0,1 0-1,-1 0 1,0 0 0,1 0 0,0 0 0,-1-1 0,1 1-1,-1-1 1,1 1 0,0-1 0,-1 1 0,1-1 0,0 0-1,0 0 1,-1 0 0,1 0 0,0 0 0,0 0 0,-1 0-1,1 0 1,0-1 0,-1 1 0,1-1 0,0 1 0,-1-1-1,1 0 1,2-2 0,4-2-1417,0-1 1,0 0-1,-1-1 0,0 0 1,9-12-1,15-14-7388,-13 20 5455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08:27.0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10 3136,'0'2'636,"0"-1"1,-1 0-1,1 0 1,-1 0-1,1 0 1,-1 0-1,1 0 1,-1 0-1,0 0 1,1 0-1,-3 1 1,-17 17 920,-24 15-1585,43-33 226,-24 15 1554,22-15-1073,4-1-88,14-10-34,-2 0-450,-1 0 1,21-21 0,3-3-26,-36 34-83,0 0 1,0 0-1,0 0 0,0 0 1,0 0-1,0 1 0,0-1 1,0 0-1,0 0 0,0 0 1,0 0-1,0 0 0,0 0 1,0 0-1,0 0 0,0 0 1,0 0-1,0 0 0,0 0 1,0 0-1,0 0 1,0 0-1,0 0 0,0 0 1,0 0-1,0 0 0,0 0 1,0 0-1,0 0 0,0 0 1,0 0-1,0 0 0,0 0 1,0 0-1,0 0 0,0 0 1,1 0-1,-1 0 0,0 0 1,0 0-1,0 0 1,0 0-1,0 0 0,0 0 1,0 0-1,0 0 0,0 0 1,0 0-1,0 0 0,0 0 1,0 0-1,0 0 0,0 0 1,0 0-1,0 0 0,0 0 1,0 0-1,0 0 0,0 0 1,-2 6-1,-6 9-82,-10 6 248,-1-1 1,-25 20-1,39-33-128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08:29.0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52 3072,'-1'0'242,"0"0"1,-1 0-1,1 0 0,0 1 1,0-1-1,0 0 1,-1 1-1,1-1 0,0 1 1,0-1-1,-1 2 1,-12 4 949,-23 3 2317,36-9-3440,1 0-1,0 0 0,-1 0 1,1 0-1,0 0 0,-1 0 0,1 0 1,0 0-1,-1 0 0,1 0 1,-1 0-1,1 0 0,0 0 1,-1-1-1,1 1 0,0 0 0,-1 0 1,1 0-1,0 0 0,0-1 1,-1 1-1,1 0 0,0 0 1,-1 0-1,1-1 0,0 1 0,0 0 1,-1-1-1,1 1 0,0-1 1,4-8 1040,14-6-410,-7 8-619,1 1 1,0 1 0,0 0 0,0 1 0,0 0-1,1 0 1,-1 2 0,1-1 0,0 2 0,0 0 0,0 0-1,14 2 1,-24-1-97,-1 0-1,1 0 0,0 1 1,0 0-1,0-1 0,0 1 0,-1 0 1,1 0-1,0 1 0,-1-1 1,1 0-1,-1 1 0,0 0 1,1-1-1,-1 1 0,0 0 1,0 0-1,2 3 0,-2-2 14,1 1 0,-1 0 0,-1 0 0,1-1 0,0 1-1,-1 0 1,0 1 0,0-1 0,0 0 0,-1 0-1,1 5 1,-1 5 12,0 1 0,-2-1 0,1 0-1,-2 0 1,0 0 0,-6 18 0,3-17-1,0 0-1,-1 0 1,-1-1 0,-16 24-1,-46 48 845,67-82-771,0-2 100,1 1 1,0 0 0,0 0-1,0 0 1,-3 6 0,5-8-139,0-1-1,0 1 1,-1 0 0,1-1 0,0 1-1,0-1 1,0 1 0,0 0-1,0-1 1,0 1 0,0 0 0,0-1-1,0 1 1,0-1 0,0 1 0,1 0-1,-1-1 1,0 1 0,0-1 0,0 1-1,1 0 1,-1-1 0,0 1-1,1-1 1,-1 1 0,1-1 0,-1 1-1,1-1 1,-1 0 0,0 1 0,1-1-1,0 1 1,-1-1 0,1 0 0,-1 0-1,1 1 1,-1-1 0,1 0 0,0 0-1,-1 0 1,2 1 0,10 1 148,0 0 1,0 0 0,0-1-1,0-1 1,22-2 0,-13 1-111,25 2 0,-16 3-39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08:34.8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470 48 1984,'6'0'6517,"-5"-2"-6101,-1-1 0,1 0 1,0 1-1,-1-1 0,0 0 0,1 1 0,-1-1 0,0 0 0,0 0 1,-1-2-1,1-3 254,-1 7-649,1 1 0,0 0 0,0-1 1,0 1-1,0 0 0,0-1 0,0 1 0,0 0 0,-1-1 1,1 1-1,0 0 0,0 0 0,0-1 0,-1 1 1,1 0-1,0 0 0,0-1 0,-1 1 0,1 0 0,0 0 1,-1 0-1,1 0 0,0-1 0,-1 1 0,1 0 0,0 0 1,-1 0-1,1 0 0,0 0 0,-1 0 0,1 0 0,0 0 1,-1 0-1,1 0 0,0 0 0,-1 0 0,1 0 1,-15 2-139,14-2 122,-11 3 52,0 0-1,0 1 0,-17 8 1,4-2 16,12-5-51,-30 9 21,1 3 1,0 2-1,-45 28 0,74-39 38,1 1 1,1 0-1,-1 1 0,2 0 1,-16 19-1,19-20 53,1 0 0,0 0 0,1 1 0,0-1-1,1 1 1,0 0 0,0 1 0,-3 18 0,6-23 8,0 1 0,0-1 0,1 1 0,0-1 0,0 1 0,1-1 0,-1 1 0,1-1 0,1 1 0,3 10 0,-4-15-94,0 1 0,0-1 0,0 0 1,0 0-1,1 0 0,-1 0 0,1 0 0,-1 0 1,1-1-1,-1 1 0,1 0 0,0-1 0,0 1 0,0-1 1,0 0-1,0 0 0,0 1 0,0-1 0,1-1 0,-1 1 1,0 0-1,1 0 0,-1-1 0,0 0 0,1 1 0,-1-1 1,1 0-1,-1 0 0,0 0 0,1 0 0,-1-1 1,3 0-1,7-2 58,0 0 0,-1-1 1,1-1-1,-1 0 0,0 0 0,-1-1 1,16-11-1,65-57 207,-86 69-287,15-12-3,-1-1 1,-1 0-1,0-2 0,-2 0 1,0-1-1,-2 0 0,21-40 1,-33 57-60,1-1-1,-2 0 1,1 0 0,0 0 0,-1 0 0,0 0 0,0 0 0,0-8-1,-1 13 29,0 0-1,0 0 0,0 0 0,0 0 0,0 0 1,0 0-1,0-1 0,0 1 0,0 0 1,0 0-1,0 0 0,0 0 0,0 0 0,0 0 1,0 0-1,0-1 0,0 1 0,0 0 0,0 0 1,0 0-1,0 0 0,0 0 0,0 0 1,-1 0-1,1-1 0,0 1 0,0 0 0,0 0 1,0 0-1,0 0 0,0 0 0,0 0 1,0 0-1,-1 0 0,1 0 0,0 0 0,0 0 1,0 0-1,0 0 0,0 0 0,0 0 0,-1 0 1,1 0-1,0 0 0,-7 3-235,-4 9-13,8-7 259,0 0-1,0 0 1,0 0-1,1 1 1,-1-1-1,1 1 1,1-1-1,-1 1 1,1 0-1,0 0 1,0 0-1,1 0 1,0 0-1,0 0 0,0-1 1,1 1-1,0 0 1,0 0-1,0 0 1,1 0-1,3 8 1,0-1 152,1 0 1,1 0 0,0-1-1,0 0 1,1-1 0,1 0-1,0 0 1,10 10-1,-12-15-86,0 1 0,0-2 0,1 1-1,0-1 1,14 8 0,-17-11-33,1 0 1,-1 0 0,1 0 0,-1-1 0,1 1-1,0-2 1,-1 1 0,1-1 0,0 1 0,9-2-1,-3-2-295,1 1-1,-1-2 0,0 0 1,-1 0-1,1-1 0,-1-1 1,18-11-1,8-4-1190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08:38.2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2 939 3808,'-1'1'155,"1"0"0,0 0 0,0 0 0,-1 1-1,1-1 1,0 0 0,0 0 0,0 0 0,0 0 0,0 1 0,1-1 0,-1 0 0,0 0 0,0 0 0,1 0 0,-1 0-1,1 1 1,-1-1 0,1 0 0,-1 0 0,1 0 0,0 0 0,-1 0 0,2 1 0,-1-1-20,0-1 1,-1 1 0,1 0-1,0 0 1,0 0 0,0-1 0,-1 1-1,1 0 1,0-1 0,0 1-1,0-1 1,0 1 0,0-1-1,0 1 1,0-1 0,1 0-1,-1 0 1,0 1 0,0-1-1,0 0 1,0 0 0,0 0 0,0 0-1,0 0 1,0 0 0,1-1-1,-1 1 1,1-1 0,6-3 355,0-2 1,0 1-1,-1-1 1,1 0-1,-2-1 1,1 1-1,-1-1 1,7-9-1,12-13 152,42-39 239,-33 35-564,-2-1 0,-1-1 1,33-50-1,34-76-36,-96 158-312,2-3-1,-1 0 0,1 1-1,6-8 1,-9 12 32,-1 1 0,0-1-1,1 0 1,-1 1 0,1-1-1,-1 1 1,1-1 0,0 1-1,-1 0 1,1-1 0,-1 1-1,1-1 1,0 1 0,-1 0-1,1-1 1,0 1 0,-1 0-1,1 0 1,0 0 0,0 0-1,-1 0 1,1-1 0,0 1-1,0 0 1,-1 1 0,1-1-1,0 0 1,-1 0 0,1 0-1,0 0 1,0 0 0,-1 1-1,1-1 1,0 0-1,-1 1 1,1-1 0,-1 1-1,1-1 1,0 0 0,0 2-1,3 3-48,0 0-1,-1 1 0,0-1 0,0 1 1,0 0-1,4 12 0,9 41-11,-14-50 8,3 13 25,-1-1 0,-2 1 0,0 0 0,-1 0 0,-3 34 0,-2-26 63,-1-1-1,-1 1 0,-15 42 0,21-70-33,-4 9 91,0 0 0,0 0-1,-1 0 1,-12 18 0,15-26-59,1-1 1,-1 1 0,-1-1 0,1 0-1,0 0 1,0 0 0,-1 0-1,1 0 1,-1 0 0,0-1-1,1 1 1,-1-1 0,0 0-1,0 0 1,0 0 0,0 0 0,0 0-1,0-1 1,0 1 0,0-1-1,0 0 1,0 0 0,0 0-1,-4-1 1,0 0-5,1-1 0,0-1 1,0 1-1,0-1 0,1 0 0,-1 0 1,1-1-1,-6-4 0,-5-4-14,-19-20 0,24 22 30,0-1-68,-16-19 1,25 28 24,0-1 0,0 0 0,1 0 0,-1 0 0,0 0 0,1 0 0,0 0 0,0 0 0,0 0 0,0-1 1,0 1-1,0-6 0,1 9-12,0-1 0,0 0 0,0 1 0,0-1 1,0 0-1,0 1 0,1-1 0,-1 1 0,0-1 0,0 1 0,0-1 1,1 0-1,-1 1 0,0-1 0,1 1 0,-1-1 0,1 1 1,-1-1-1,0 1 0,1 0 0,-1-1 0,1 1 0,-1 0 1,1-1-1,-1 1 0,2-1 0,-1 1-8,1-1-1,0 1 1,0-1-1,0 1 1,0 0-1,0 0 1,0 0-1,3 0 1,6 1-30,-1 1 0,16 5 0,-19-5 34,25 6 56,94 22 59,-109-26 105,1-2 0,0-1 0,-1 0 0,1-1 0,19-3 0,-25 2-115,0-2 0,-1 0 0,0 0 0,0-1 0,0-1 0,0 1 0,0-2 0,-1 0 0,0 0 0,0 0 0,11-11 0,10-8-87,53-46-5,-74 61-48,1 1 0,-1 0 0,2 1 0,-1 0 0,1 1 0,17-9 0,-28 16 38,1-1-1,-1 0 1,1 1-1,-1 0 1,1-1-1,-1 1 1,1 0-1,0-1 1,-1 1-1,1 0 1,-1 0-1,1 0 1,0 1-1,-1-1 1,1 0-1,-1 1 1,1-1-1,-1 1 1,1-1-1,-1 1 1,1-1-1,-1 1 1,0 0-1,1 0 1,-1 0-1,0 0 1,0 0-1,2 1 1,-1 1 10,-1 0 1,1-1 0,-1 1 0,1 0 0,-1 0-1,0 0 1,0 0 0,-1-1 0,1 1 0,0 1 0,-1-1-1,0 0 1,0 4 0,-1 8-4,-2-1 1,0 1-1,0-1 1,-1 0-1,-1 0 1,-7 14-1,6-12 10,-30 76 95,35-81 91,1-11-180,0 0-1,0 0 0,0 0 1,0 0-1,0 1 0,1-1 1,-1 0-1,0 0 1,0 0-1,0 0 0,0 0 1,0 0-1,1 0 0,-1 0 1,0 0-1,0 0 1,0 0-1,0 0 0,0 0 1,1 0-1,-1 0 0,0 0 1,0 0-1,0 0 1,0 0-1,1 0 0,-1 0 1,0 0-1,0 0 0,0 0 1,0 0-1,1 0 1,-1 0-1,0 0 0,18-14 295,23-18-259,2 1 0,64-34 0,-79 48-53,-16 9 22,0 1 0,0 1 0,1 0 0,23-7 0,-35 13-25,0 0 0,0 0 0,0 0 0,0 0 0,0 0 0,0 0 0,0 0 0,0 0 0,0 0-1,0 0 1,0 1 0,0-1 0,0 0 0,0 1 0,0-1 0,0 1 0,0-1 0,0 1 0,0-1 0,0 1 0,-1 0 0,1-1 0,0 1 0,0 0 0,-1 0 0,1-1 0,0 1 0,-1 0-1,1 0 1,-1 0 0,1 0 0,-1 0 0,0 0 0,1 0 0,-1 0 0,0 0 0,0 0 0,1 0 0,-1 0 0,0 0 0,0 1 0,0 5-16,0 0 1,0-1-1,0 1 0,-1-1 1,-2 8-1,-26 90 296,29-104-258,0 0-1,1-1 1,-1 1 0,0 0 0,0 0-1,0 0 1,0 0 0,0 0 0,0 0-1,0 0 1,0 0 0,1 0-1,-1 0 1,0 0 0,0 0 0,0-1-1,0 1 1,0 0 0,0 0 0,1 0-1,-1 0 1,0 0 0,0 0-1,0 0 1,0 0 0,0 0 0,0 0-1,1 0 1,-1 1 0,0-1-1,0 0 1,0 0 0,0 0 0,0 0-1,0 0 1,0 0 0,1 0 0,-1 0-1,0 0 1,0 0 0,0 0-1,0 0 1,0 1 0,0-1 0,0 0-1,0 0 1,0 0 0,0 0 0,0 0-1,1 0 1,-1 0 0,0 1-1,0-1 1,0 0 0,0 0 0,0 0-1,0 0 1,0 0 0,0 0 0,0 1-1,0-1 1,0 0 0,0 0-1,0 0 1,0 0 0,-1 1 0,17-14 348,16-19-151,62-77-253,-91 104 1,1 0 0,1 1 1,7-7-1,-11 10 19,0 0 1,0 0-1,0 1 0,0-1 1,0 0-1,1 1 0,-1-1 0,0 0 1,0 1-1,1 0 0,-1-1 1,0 1-1,1 0 0,-1-1 0,1 1 1,-1 0-1,0 0 0,1 0 0,-1 0 1,3 1-1,-3 1 2,0-1 0,-1 1 1,1-1-1,0 1 0,-1-1 0,1 1 0,-1-1 0,1 1 1,-1 0-1,0-1 0,0 1 0,0 0 0,0-1 1,0 4-1,0 0-46,2 9 40,-2 1 0,0-1 0,0 0 0,-3 15 0,1-18 65,1 1 0,0-1 0,1 1 1,0 0-1,1-1 0,3 16 0,-4-25-25,1-1 0,-1 1 0,1 0 0,0 0 0,0-1 0,0 1 0,-1-1 0,2 1 0,-1-1 0,0 1 0,0-1 0,0 1 0,1-1 0,-1 0 0,0 0 0,1 0 0,-1 0 0,1 0 0,0 0 0,-1 0 0,1 0 0,0-1 0,0 1 0,-1-1 0,1 1 0,0-1 0,0 0 0,0 1 0,-1-1 0,1 0 0,0 0 0,0 0 0,3-1 0,4-1 61,0 1 0,0-2 1,0 1-1,0-1 1,9-5-1,219-91 267,-136 49-418,-66 32-24,-21 11 117,1 0-44,0-1 0,0-1 0,0 0 0,20-18 0,-40 33-342,0-1 316,0 1 0,0-1 0,-6 4 0,-13 7 55,-43 21 0,43-24-74,0 0-1,-26 20 1,45-29 90,0 1 1,1-1 0,0 1 0,0-1-1,-5 9 1,8-12 4,1 0-1,-1 0 0,0 0 1,1 0-1,0 0 0,-1 0 1,1 1-1,-1-1 0,1 0 1,0 0-1,0 0 1,0 1-1,0-1 0,0 2 1,0-2-8,1 0 0,-1-1 0,0 1 0,1 0 0,-1-1 0,1 1 0,-1 0 0,1-1 0,-1 1 0,1-1 0,-1 1 0,1-1 0,-1 1 0,1-1 0,0 0 0,-1 1 0,1-1 0,0 0 0,0 1 0,-1-1 0,1 0 0,0 0 0,0 0 0,-1 1 0,1-1 0,1 0 0,3 0 26,0 0 1,0 0-1,0 0 1,0-1-1,0 1 1,0-1-1,0 0 1,0-1-1,0 1 1,-1-1-1,8-3 1,4-4 98,27-18 1,-31 18-111,-2 0 1,1 0-1,-1-1 1,-1 0-1,15-19 1,-9 6-200,24-46 0,-62 128-722,21-54 905,1 1 0,-1-1 0,1 1 0,0-1 0,0 1 0,0-1 0,1 1-1,0 0 1,0 0 0,0-1 0,1 1 0,0-1 0,2 11 0,-1-8 32,1-1 0,0 0 0,0 1 0,0-1 1,1-1-1,0 1 0,0 0 0,1-1 0,8 10 0,-12-15 114,4-1-149,0 0 16,0 0-1,1-1 1,-1 1 0,0-1-1,0-1 1,0 1 0,-1 0-1,1-1 1,0 0 0,0 0-1,-1-1 1,6-3 0,146-96 335,-129 82-339,-1-1 0,-2-1-1,0-2 1,-1 0 0,-2-1-1,0-1 1,23-39 0,21-45-91,-5-2 0,76-197 1,-133 299 35,-1 8-7,-1-1 0,0 0 0,0 0 0,-1 0 1,1 0-1,0-6 0,-1 8-34,-2 3 7,-3 5-8,0 0-1,0 1 0,-7 15 1,-45 103-134,6 2 0,-44 166 0,87-263 225,1 0-1,1 0 1,-1 35 0,6-51 40,1-1-1,0 1 1,2 0-1,0-1 1,0 1-1,1-1 1,1 0-1,10 25 1,-12-34-31,0-1 0,1 1 0,-1-1 0,7 9 0,-8-12-14,0 0-1,0 0 1,0 0-1,0-1 1,0 1 0,0 0-1,0 0 1,0 0-1,0-1 1,0 1 0,1-1-1,-1 1 1,0-1-1,0 1 1,1-1 0,-1 0-1,0 1 1,0-1-1,1 0 1,-1 0 0,0 0-1,1 0 1,-1 0-1,0 0 1,2-1 0,1 0 6,-1-1 0,1 0 0,-1 1 0,0-1 0,0 0 1,0-1-1,0 1 0,0 0 0,3-4 0,23-28-28,-26 30-1,26-36 103,-3-1 0,-1-1 0,26-62 0,57-108-33,-82 164-49,39-64 6,6-10 13,-56 94-156,-2 0 0,13-41 0,-23 47-193,-3 21 313,0 1 0,0-1 0,0 1 0,0-1-1,0 1 1,0-1 0,0 1 0,-1 0 0,1-1 0,0 1 0,0-1 0,0 1 0,0-1 0,-1 1 0,1 0-1,0-1 1,0 1 0,-1 0 0,1-1 0,0 1 0,-1 0 0,1-1 0,0 1 0,-1 0 0,1-1 0,-1 1-1,1 0 1,0 0 0,-1 0 0,1-1 0,-1 1 0,1 0 0,-1 0 0,1 0 0,0 0 0,-1 0 0,1 0-1,-1 0 1,1 0 0,-1 0 0,1 0 0,-1 0 0,1 0 0,-1 0 0,1 0 0,0 1 0,-1-1 0,1 0 0,-1 0-1,-3 2-13,0-1-1,0 1 0,0 0 0,0 0 0,-4 3 1,-6 6-53,0-1-1,1 2 1,0 0 0,0 1 0,2 0 0,-1 0 0,2 1 0,-14 23 0,1 9 66,1 1 0,3 0 0,-22 82 0,26-76 97,4 1 0,-8 67 0,18-108-71,1 1 0,0 0 1,1 0-1,0 0 1,1-1-1,1 1 1,0-1-1,5 15 1,-5-22 6,-1 1 0,1-1 1,0 0-1,1 0 1,0 0-1,0 0 1,0-1-1,0 0 1,1 0-1,0 0 0,0 0 1,1-1-1,-1 1 1,1-2-1,0 1 1,0 0-1,9 3 1,-8-5-84,0 1 1,0-1 0,0-1-1,1 1 1,-1-1 0,0 0-1,16-1 1,12-3-290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08:47.8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4 351 1472,'0'0'9,"0"0"1,0 0-1,0 0 1,0 0-1,0 0 1,0 0-1,0 0 1,0 0-1,0 1 1,0-1-1,0 0 0,0 0 1,0 0-1,0 0 1,0 0-1,0 0 1,0 0-1,0 0 1,0 0-1,0 0 1,0 0-1,0 0 1,0 0-1,0 0 0,0 0 1,0 0-1,0 0 1,0 0-1,0 0 1,0 1-1,0-1 1,0 0-1,0 0 1,0 0-1,0 0 0,0 0 1,0 0-1,0 0 1,0 0-1,0 0 1,0 0-1,0 0 1,0 0-1,0 0 1,-1 0-1,1 0 1,0 0-1,0 0 0,0 0 1,0 0-1,0 0 1,0 0-1,0 0 1,0 0-1,0 0 1,0 0-1,0 0 1,0 0-1,0 0 1,0 0-1,0 0 0,0 0-3,0 0-1,-1 0 1,1 0-1,0-1 1,0 1-1,0 0 0,0 0 1,0 0-1,0 0 1,0 0-1,0 0 0,0 0 1,0 0-1,0 0 1,0 0-1,0 0 1,0 0-1,0 0 0,0 0 1,-1 0-1,1 0 1,0 0-1,0 0 1,0 0-1,0 0 0,0 1 1,0-1-1,0 0 1,0 0-1,0 0 1,0 0-1,0 0 0,0 0 1,0 0-1,0 0 1,0 0-1,0 0 0,0 0 1,0 0-1,0 0 1,0 0-1,0 0 1,0 0-1,0 0 0,0 0 1,0 0-1,0 0 1,0 1-1,0-1 1,-1 0-1,1 0 0,1 0 1,-1 0-1,0 0 1,0 0-1,0 0 0,0 0 1,0 0-1,0 0 1,0 0-1,0 0 1,24-5 8043,-13 1-7717,-1-1 0,0 1 0,0-1 0,0-1 0,-1 0 0,10-8 0,17-18 180,-2-2 0,-1-1 0,-2-1 0,52-80 0,-70 89-250,-13 26-262,1 0 0,-1 0 0,1 0 1,-1-1-1,0 1 0,0 0 0,1-1 1,-1 1-1,0 0 0,0-1 0,0 1 1,-1 0-1,1 0 0,0-1 0,0 1 1,-1 0-1,0-3 0,0 5-15,0-1 0,0 1-1,0 0 1,1-1 0,-1 1 0,0 0 0,0-1-1,0 1 1,1 0 0,-1 0 0,1 0-1,-1 0 1,0 1 0,-14 26-8,2 0 0,-11 35 0,21-53 10,1 1 0,0-1 1,0 0-1,1 1 0,0 11 1,1-17 32,0 0 1,0-1-1,1 1 1,-1 0 0,1 0-1,0 0 1,1 0-1,-1-1 1,1 1 0,0 0-1,0-1 1,5 7 0,-5-8 45,0-1 1,0 0 0,0-1 0,1 1-1,-1 0 1,0-1 0,1 1 0,0-1 0,-1 0-1,1 0 1,0 0 0,-1 0 0,1 0-1,0-1 1,0 1 0,0-1 0,0 0 0,0 0-1,4 0 1,7-1 265,1-1 1,23-6-1,-17 4-185,-6 1-33,-1-1 0,0-1-1,0 0 1,0-1-1,23-14 1,62-46-28,-90 59-75,-1 1 82,-3 2-110,-1 1 1,1-1 0,1 1-1,-1 0 1,7-2 0,-12 5 16,1 0 0,-1 0 0,0 0 0,1 0 0,-1 0 1,0 0-1,1 1 0,-1-1 0,0 0 0,1 0 0,-1 0 0,0 1 1,0-1-1,1 0 0,-1 1 0,0-1 0,0 0 0,1 0 0,-1 1 1,0-1-1,0 0 0,0 1 0,1-1 0,-1 0 0,0 1 0,0-1 1,0 1-1,0-1 0,0 0 0,0 1 0,0-1 0,0 0 0,0 1 1,0-1-1,0 1 0,1 17-37,-1-7 64,-2 0 0,1-1 0,-5 16 0,-1 11 57,2-20 67,4-14 286,7-9-25,-4 3-340,28-36-35,-21 26-26,0 1 0,11-11-1,-12 15 18,-4 3-51,1 0 1,1 0-1,-1 0 1,1 1 0,11-7-1,-15 10 15,0 0-1,0 0 0,0 1 0,0-1 1,0 1-1,0-1 0,0 1 0,0 0 1,0 0-1,0 0 0,0 0 0,1 0 1,-1 1-1,0-1 0,0 0 0,0 1 1,0 0-1,0-1 0,0 1 0,0 0 1,-1 0-1,1 0 0,0 0 0,3 3 1,49 43 90,-40-33-17,1 0-1,1-2 1,20 14 0,-18-16 55,3 2 15,34 25-1,-67-37-9682,11 0 9609,-12-5-2749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08:48.2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20 5216,'-54'-8'2368,"41"5"-2048,8-1 448,10 4-480,8-5-320,6 10 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08:49.0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317 1 3136,'0'0'4746,"3"17"-1578,-3 9-2695,-2 0 0,-1 0 0,0 0 0,-2 0 0,-10 28 0,-63 164 640,64-188-908,-1 0 0,-2 0 0,-1-2 0,-39 49 0,-20 8 1134,67-77-1104,5-3 87,12-3 785,53-2-697,233-10 865,-172 0-1243,-105 9-64,4 0 331,-19 1-392,-1 0-1,1 0 1,-1 0 0,0 0-1,1 0 1,-1 0 0,1 0-1,-1 0 1,0 0 0,1-1-1,-1 1 1,0 0 0,1 0-1,-1 0 1,0 0 0,1-1-1,-1 1 1,0 0 0,1 0-1,-1-1 1,0 1 0,0 0-1,1 0 1,-1-1-1,0 1 1,0 0 0,1-1-1,-5-14-8663,3 11 6411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08:49.4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91 5728,'-1'0'188,"0"0"-1,0 0 1,1 0 0,-1 0 0,0-1-1,0 1 1,1 0 0,-1-1 0,0 1 0,1 0-1,-1-1 1,0 1 0,1-1 0,-1 1-1,-1-2 1,15-1 3318,-4 2-3003,152-20 3838,-88 12-3984,191-18 27,-230 21-455,-22 1-2972,-12 4 2968,0 1 0,0 0 0,1 0 0,-1 0 0,0 0 0,0 0 0,0 0 0,0 0 0,0 0 0,0 0 0,0-1 0,1 1 0,-1 0 0,0 0 0,0 0 0,0 0 0,0 0 0,0-1 0,0 1 1,0 0-1,0 0 0,0 0 0,0 0 0,0 0 0,0-1 0,0 1 0,0 0 0,0 0 0,0 0 0,0 0 0,0 0 0,0-1 0,0 1 0,0 0 0,0 0 0,0 0 0,0 0 0,0 0 0,-1-1 0,1 1 0,0 0 0,0 0 0,0 0 0,0 0 0,0 0 0,0 0 0,0 0 0,-1 0 0,1-1 0,0 1 0,0 0 1,0 0-1,0 0 0,0 0 0,0 0 0,-1 0 0,1 0 0,0 0 0,0 0 0,0 0 0,-3-2-899,-1-2-1148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08:49.7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8 5568,'-7'-5'1009,"4"3"225,10 1 843,73 4 2914,19 0-3550,-95-3-1418,193-2 417,-71 4-107,-1-1-670,-43 5-4330,-59-2 2123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08:50.3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4 3808,'-6'-2'6795,"1"6"-4032,-2 11-2946,3-6 760,-7 15-135,-11 33 0,-2 4-30,21-54-323,-6 11 240,1 2 0,1-1-1,1 1 1,-7 32 0,13-52-301,0 0 0,0 0-1,0 1 1,0-1 0,0 0 0,0 1 0,0-1 0,0 0 0,0 0 0,0 1-1,0-1 1,0 0 0,0 1 0,0-1 0,0 0 0,0 0 0,0 1 0,0-1-1,0 0 1,0 0 0,0 1 0,1-1 0,-1 0 0,0 0 0,0 1-1,0-1 1,0 0 0,1 0 0,-1 1 0,0-1 0,0 0 0,0 0 0,1 0-1,-1 0 1,0 1 0,0-1 0,1 0 0,-1 0 0,0 0 0,1 0 0,0 0 20,0 0 0,0-1 0,0 1 1,0 0-1,0-1 0,-1 1 0,1-1 1,0 1-1,0-1 0,0 1 0,0-1 1,-1 0-1,1 1 0,0-2 0,18-19 205,-1-2 0,16-24 0,25-33-238,-58 79-20,26-30 72,2 1 1,34-29-1,-60 57-71,-1 0-1,1 0 1,0 1-1,0-1 1,0 1 0,0-1-1,0 1 1,0 0-1,6-1 1,-8 2 0,0 0 1,0 0-1,1 0 1,-1 0-1,0 0 1,0 0-1,0 0 1,0 0-1,1 0 1,-1 1-1,0-1 1,0 1-1,0-1 1,0 1-1,0-1 1,0 1-1,0-1 1,0 1-1,0 0 1,0 0-1,0-1 1,-1 1-1,1 0 1,0 0-1,0 0 1,-1 0-1,1 0 1,0 0-1,0 2 1,2 5 38,1 1 0,-2 0 0,1 0 0,-1 0 0,0 0 0,0 11 0,-2 58 196,0-15-302,8 4-4510,-3-38 1920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7:17.5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17 3488,'3'-17'8730,"-4"25"-2182,-3 4-4324,-4 22-1417,7-21-510,0 0 1,1 1-1,4 19 0,-3-27-198,0 0 1,0 0-1,1 0 0,0 0 0,0 0 0,1 0 0,0 0 1,0-1-1,5 8 0,-7-12-65,-1 0 0,1 0 0,-1 0 0,1 0 1,0 0-1,-1-1 0,1 1 0,0 0 0,0-1 0,0 1 0,0 0 1,0-1-1,0 1 0,-1-1 0,1 0 0,0 1 0,0-1 0,0 0 0,0 1 1,1-1-1,-1 0 0,0 0 0,0 0 0,0 0 0,0 0 0,0 0 0,0 0 1,0 0-1,0 0 0,0-1 0,0 1 0,0 0 0,0-1 0,0 1 1,0-1-1,0 1 0,0-1 0,0 1 0,0-1 0,0-1 0,4-2 100,0-1 0,-1 0 0,0 0 0,0-1 0,4-6 1,-3 5-104,15-26 64,-1 4-63,34-43 1,-43 60-62,-5 6 261,-1 17-9,15 70 51,1 4-302,-18-80-224,2 9 431,-3-4-3669,-1-6 1447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09:01.3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0 454 2816,'2'0'11401,"1"-1"-12744,79-55 3663,-60 41-1937,1-1-1,-2-1 0,24-23 1,-34 28-304,0 0 1,-1 0-1,0-1 0,-1 0 1,0-1-1,11-26 0,-19 39-88,-1-1-1,0 1 0,0 0 1,0-1-1,1 1 0,-1 0 0,0 0 1,-1-1-1,1 1 0,0-2 0,-2 1-225,-1 9 39,1 2 142,-1-1 0,0 1 0,-6 11 0,-4 10-162,10-21 216,1 0 1,0-1-1,0 1 1,1 0-1,0 0 1,0 1-1,1-1 1,0 0-1,1 0 1,2 13-1,-2-19 53,0 0 0,1-1 0,-1 1 0,0 0-1,1-1 1,0 1 0,0 0 0,0-1 0,0 0 0,0 1-1,0-1 1,4 3 0,-4-4 38,0 0-1,0 1 0,0-1 1,0 0-1,0 0 1,0 0-1,0 0 0,1 0 1,-1 0-1,0-1 1,1 1-1,-1-1 0,0 0 1,1 1-1,-1-1 1,4-1-1,-1 0-10,0 0-1,1-1 0,-1 0 1,0 0-1,0 0 1,0-1-1,0 0 0,0 0 1,5-4-1,4-5 55,19-21-1,-1 1-47,-21 21-85,-7 7-49,0 0 0,0 0 0,1 0 0,-1 1-1,1-1 1,0 1 0,0 0 0,0 1 0,7-4 0,-11 6 39,-1 0 1,1 0-1,-1 0 0,1 0 1,-1 0-1,0 0 1,1 0-1,-1 0 1,1 0-1,-1 0 0,0 0 1,1 0-1,-1 0 1,1 0-1,-1 0 1,0 1-1,1-1 0,-1 0 1,0 0-1,1 0 1,-1 1-1,0-1 1,1 0-1,-1 1 0,0-1 1,1 0-1,-1 0 1,0 1-1,0-1 0,1 1 1,-1-1-1,0 0 1,0 1-1,0-1 1,0 0-1,0 1 0,1-1 1,-1 1-1,0-1 1,0 0-1,0 1 1,0-1-1,0 1 0,0-1 1,0 1-1,-4 22 32,3-17-41,-6 15 12,6-16 46,-1-1 1,1 0-1,0 1 0,0-1 0,0 6 0,1-10-30,0 0 0,0 1 0,0-1-1,0 0 1,0 0 0,0 0 0,0 1 0,0-1 0,0 0 0,0 0-1,0 0 1,0 0 0,0 1 0,0-1 0,1 0 0,-1 0 0,0 0-1,0 0 1,0 1 0,0-1 0,0 0 0,1 0 0,-1 0 0,0 0-1,0 0 1,0 0 0,1 0 0,-1 0 0,0 0 0,0 0-1,0 1 1,1-1 0,-1 0 0,0 0 0,0 0 0,0 0 0,0 0-1,1 0 1,-1 0 0,0-1 0,0 1 0,0 0 0,1 0 0,-1 0-1,0 0 1,0 0 0,1 0 0,9-5 173,-8 5-92,20-11 188,32-19 0,-41 21-333,1 0 0,0 1 0,0 1 0,1 1 1,0 0-1,19-5 0,-33 11 34,0 0-1,0 0 1,0 0 0,0-1-1,0 1 1,0 0 0,0 1-1,1-1 1,-1 0 0,0 0-1,0 0 1,0 1 0,0-1-1,0 0 1,0 1 0,0-1-1,0 1 1,0-1 0,-1 1-1,1 0 1,0-1 0,0 1-1,0 0 1,0 0 0,-1-1-1,1 1 1,1 2 0,0 1 34,0 1 0,0-1 1,-1 1-1,1-1 0,0 6 0,5 13 145,-6-21-147,0-1 1,0 1-1,0 0 0,1-1 1,-1 1-1,0-1 1,1 1-1,-1-1 0,1 0 1,-1 0-1,1 0 1,-1 1-1,1-1 0,0-1 1,0 1-1,-1 0 1,1 0-1,0-1 0,0 1 1,0-1-1,3 1 1,3-1 55,0 0 1,0 0-1,-1 0 1,10-3 0,1 1 67,-3 0-103,-1-1 1,1 0 0,-1-1 0,0 0-1,17-9 1,-4 1-13,37-25 1,-46 26-129,4-3 123,-36 19-64,-6 7 54,-9 23-150,25-31 157,0 0 0,1 0 0,0 1 0,0-1 0,0 1 0,1 0 0,-1 0 1,1 0-1,0 0 0,1 0 0,-3 9 0,4-11-5,-1 0-1,1 1 1,0-1-1,1 0 1,-1 0-1,0 0 1,1 0-1,-1 0 1,1 0-1,0 0 1,0 0-1,1 0 1,-1 0 0,0 0-1,1-1 1,0 1-1,-1 0 1,1-1-1,0 1 1,1-1-1,-1 0 1,3 2-1,-3-2 28,1 1 0,0-2-1,-1 1 1,1 0 0,0-1-1,0 1 1,0-1-1,0 0 1,1 0 0,-1 0-1,0 0 1,0 0 0,1-1-1,-1 0 1,0 1-1,1-1 1,2-1 0,5-1 123,0 0-1,0 0 1,20-9 0,-15 5-122,83-32 108,-42 19-128,-1-2 0,96-52 0,-130 58-58,5-2 41,-4 1-68,-1 10-70,-21 6 133,-1-1 0,1 1 0,0 0 1,0 0-1,0 0 0,0 0 0,-1 0 0,1 0 0,0 0 0,0 0 0,0 0 0,0 0 0,-1 0 0,1 0 0,0 0 0,0 1 0,0-1 0,-1 0 0,1 1 0,0-1 0,0 1 0,-1-1 0,1 1 1,0-1-1,-1 1 0,1-1 0,0 2 0,0-1-11,0 0 1,0 1 0,0-1 0,0 0-1,0 1 1,-1-1 0,1 1-1,-1-1 1,1 1 0,-1-1 0,1 1-1,-1-1 1,0 4 0,1 10-29,-2 27 87,0-39-38,1-1-1,0 0 1,-1 1-1,1-1 1,-1 1-1,0-1 1,0 0-1,0 0 0,0 1 1,0-1-1,0 0 1,-4 4-1,5-5 0,0 0 1,0-1-1,-1 1 0,1 0 0,0 0 0,0 0 0,0 0 0,0 0 1,0 0-1,0 0 0,0 0 0,1 0 0,-1 0 0,0 0 0,1 0 0,0 2 1,-1-1 0,1 0 0,0 0 0,0-1 0,-1 1 0,2 0 1,-1 0-1,0-1 0,2 4 0,3-1 24,1 1 0,-1-1 1,1 0-1,0-1 0,0 0 0,14 5 0,-16-8 1,1 1 1,0-1-1,-1-1 0,1 1 0,-1-1 0,1 0 0,-1 0 0,0 0 1,10-4-1,2-3 27,24-14 0,-14 8 36,-13 6-46,0-1 0,0 0 0,-1 0 0,13-12-1,-19 14-17,0 0 0,0 0 0,-1-1 0,0 0 1,0 0-1,-1 0 0,8-17 0,-11 18-45,1 2-13,-1 1 1,0-1-1,-1 0 1,1 0-1,-1 0 0,1-6 1,-2 10 20,0 0 0,0 0 1,0 1-1,-1-1 1,1 0-1,0 0 1,0 0-1,0 1 0,-1-1 1,1 0-1,0 0 1,-1 0-1,1 1 1,-1-1-1,1 0 0,-1 1 1,1-1-1,-1 0 1,0 1-1,1-1 1,-1 1-1,0-1 0,1 1 1,-1-1-1,0 1 1,0 0-1,1-1 0,-1 1 1,0 0-1,0-1 1,0 1-1,0 0 1,-2 0-6,1-1 1,0 1 0,0 0 0,0 0 0,0 0 0,0 1 0,0-1 0,0 0 0,0 1 0,0-1 0,0 1-1,-4 2 1,-7 5-33,0 1-1,1 1 0,0 0 1,0 0-1,1 1 0,1 1 1,-12 16-1,19-24 45,0 0 0,1 0 0,-1 0 0,1 1 0,0-1 0,1 1 0,-1-1 0,-1 8 0,3-11 11,0 1 0,-1-1 0,1 1 0,0 0 0,0-1 0,0 1 1,0-1-1,1 1 0,-1-1 0,0 1 0,1-1 0,-1 1 0,1-1 0,-1 0 0,1 1 0,0-1 0,0 0 0,-1 1 0,1-1 0,0 0 0,0 0 0,0 0 0,0 0 1,1 1-1,-1-2 0,0 1 0,0 0 0,1 0 0,-1 0 0,0-1 0,2 2 0,6 1 15,0 0 0,0-1 0,0 0 1,0 0-1,0-1 0,0 0 0,12-1 0,65-7 147,-73 5-151,32-3 61,74-20 0,-100 20-35,0-2-1,0 0 0,0-1 1,-1-1-1,-1-1 1,21-14-1,-32 20-58,16-14 51,-21 16-52,0 1 0,0 0 1,0 0-1,0-1 0,-1 1 0,1 0 0,0-1 0,-1 1 0,1-1 0,-1 1 0,1-1 0,-1 1 0,0-1 0,1 1 1,-1-3-1,0 4 10,0 0 0,0 0 0,0 0 0,0-1 0,-1 1 0,1 0 0,0 0 0,0 0 0,0 0 0,0 0 1,0 0-1,0 0 0,0 0 0,0-1 0,-1 1 0,1 0 0,0 0 0,0 0 0,0 0 0,0 0 0,0 0 0,0 0 1,-1 0-1,1 0 0,0 0 0,0 0 0,0 0 0,0 0 0,0 0 0,-1 0 0,1 0 0,0 0 0,0 0 0,0 0 1,0 0-1,0 0 0,0 0 0,-1 0 0,1 0 0,0 1 0,0-1 0,0 0 0,0 0 0,-8 4-6,6-4-15,-4 4-11,0-1 0,1 1 0,-1 0 0,1 1 0,0-1 1,0 1-1,0 0 0,-4 6 0,-20 19 81,25-26-53,0 0-1,0 0 1,0 1 0,0 0-1,1-1 1,0 1-1,-4 7 1,7-11 20,-1 0 1,1 0-1,-1 0 1,1 0-1,0 1 0,-1-1 1,1 0-1,0 0 1,0 0-1,0 0 1,0 1-1,0-1 1,0 0-1,0 0 0,0 0 1,0 1-1,1-1 1,-1 0-1,0 0 1,1 0-1,-1 0 1,1 0-1,-1 0 0,1 0 1,0 0-1,-1 0 1,1 0-1,0 0 1,0 0-1,0 0 1,-1 0-1,1-1 0,0 1 1,0 0-1,0-1 1,0 1-1,0-1 1,1 1-1,-1-1 1,0 1-1,0-1 0,0 0 1,2 1-1,-1-1 14,1 1-1,-1-1 0,1 0 0,-1 1 1,1-1-1,-1 0 0,1 0 1,-1-1-1,0 1 0,1-1 0,-1 1 1,1-1-1,-1 0 0,0 0 1,1 0-1,-1 0 0,0 0 0,0 0 1,0 0-1,0-1 0,0 1 1,0-1-1,0 0 0,0 0 0,1-2 1,3-3 1,0 0 0,-1-1 1,0 0-1,-1 0 0,5-11 1,26-64-146,-35 83 111,0 0-1,0 0 0,0 0 1,0 0-1,0 0 0,0 0 1,0 0-1,0 0 0,0 0 1,0 0-1,0 0 0,0 0 1,0 0-1,0 0 0,1 0 1,-1 0-1,0 1 0,0-1 1,0 0-1,0 0 0,0 0 1,0 0-1,0 0 0,0 0 0,0 0 1,0 0-1,0 0 0,0 0 1,0-1-1,0 1 0,1 0 1,-1 0-1,0 0 0,0 0 1,0 0-1,0 0 0,0 0 1,0 0-1,0 0 0,0 0 1,0 0-1,0 0 0,0 0 1,0 0-1,0 0 0,0 0 1,0 0-1,0 0 0,0 0 1,0 0-1,0 0 0,0-1 1,0 1-1,0 0 0,0 0 1,0 0-1,0 0 0,0 0 1,0 0-1,0 0 0,0 0 1,0 0-1,0 0 0,0 0 1,0 0-1,0-1 0,2 9-157,-2 12 92,0-19 70,0 19-62,4 35 0,-2-49 96,-1 0-1,1 1 0,0-1 1,0 0-1,0 0 0,1 0 1,0 0-1,0 0 1,6 7-1,-8-12-9,1 1 0,0 0 1,0-1-1,0 1 0,-1-1 0,1 1 0,1-1 1,-1 0-1,0 0 0,0 0 0,0 0 0,1 0 1,-1 0-1,0-1 0,1 1 0,-1-1 0,0 0 1,1 0-1,-1 1 0,1-1 0,-1-1 0,0 1 1,1 0-1,2-1 0,5-2 84,-1 1 0,1-2 1,-1 1-1,12-7 0,0 0-28,-1 0 1,0-2-1,-1-1 0,0 0 1,21-20-1,-16 9-81,-2-2 1,-1 0-1,0-1 1,-2-1-1,26-54 1,-8 16-467,-40 95-137,-4 36 510,0-40 38,-1 0-1,-1-1 0,-1 0 0,-24 42 1,-66 81 485,97-144-379,1 0 0,-1 0 0,0 0 0,0 0 0,0-1 0,0 1 0,0-1-1,-5 3 1,7-4-27,0-1 0,0 1 0,0-1 0,0 0 0,0 1 0,0-1 0,0 0 0,0 0 0,0 0 0,0 0 0,0 0 0,0 0 0,0 0-1,0 0 1,0 0 0,0 0 0,0 0 0,0-1 0,0 1 0,0 0 0,0-1 0,0 1 0,0-1 0,0 1 0,1-1 0,-1 1 0,0-1 0,0 0 0,0 1 0,1-1-1,-1 0 1,0 0 0,1 1 0,-2-3 0,1 0-22,-1 1-1,1-1 0,-1 0 1,1 0-1,0 0 1,0 0-1,1 0 0,-1 0 1,1 0-1,-1 0 1,1 0-1,0 0 0,0 0 1,1-4-1,-1-3 37,0 10-48,0-1 1,0 1-1,1 0 0,-1-1 1,0 1-1,1 0 1,-1-1-1,0 1 0,1 0 1,-1-1-1,0 1 0,1 0 1,-1 0-1,1-1 1,-1 1-1,0 0 0,1 0 1,-1 0-1,1 0 0,-1-1 1,1 1-1,-1 0 1,1 0-1,-1 0 0,1 0 1,-1 0-1,1 0 0,-1 0 1,1 1-1,19-1-6,-19 1 22,97 10 61,-40-3-62,63 0-1,-115-8 23,0 0 1,0 0-1,0-1 0,0 1 0,-1-2 0,1 1 0,0-1 0,0 1 0,0-2 0,-1 1 0,0-1 1,1 1-1,-1-2 0,0 1 0,0 0 0,0-1 0,-1 0 0,1 0 0,-1 0 0,0-1 1,0 0-1,-1 1 0,1-1 0,-1-1 0,0 1 0,-1 0 0,1-1 0,-1 1 0,2-7 1,6-34 34,-9 43-84,-1 1-1,1-1 0,-1 1 1,0-1-1,0 1 0,0-1 1,0 1-1,0-1 0,-1 1 1,1-1-1,-1 1 0,0-1 1,0 1-1,-2-5 0,3 7 17,0 0 0,-1-1 0,1 1 0,-1 0 0,1-1 0,-1 1 0,1 0 0,-1-1 0,1 1 0,-1 0 0,1 0 0,-1 0 0,1 0 0,-1 0 0,0-1 0,1 1 0,-1 0 0,1 0 0,-1 0 0,1 0 0,-1 1 0,0-1 0,1 0 0,-1 0 0,1 0 0,-1 0 0,1 1 0,-1-1 0,1 0 0,-1 0 0,1 1 0,-1 0 0,-18 13-105,18-13 96,-5 5-8,0 0 0,0 0 0,1 1 0,0-1 0,1 1 0,-7 12 0,9-14 28,0 0 0,-1 0 0,2 0 0,-1 0 0,1 0 1,0 1-1,0-1 0,0 0 0,1 1 0,0-1 0,0 8 0,1-11 32,-1 1 0,1-1 0,0 1 0,0-1 0,0 0 0,0 1 0,0-1 0,1 0 0,-1 0 0,1 1 0,0-1 0,-1 0 0,1-1 1,0 1-1,0 0 0,0-1 0,0 1 0,0-1 0,1 1 0,-1-1 0,0 0 0,1 0 0,-1 0 0,5 1 0,1 0 26,0 0 1,0 0 0,1-1-1,-1 0 1,0-1-1,14 0 1,6-3-1753,54-11 0,-66 10-956,-1 0-1,1-2 0,-1 0 0,27-15 1,-5-2-2247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09:01.7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217 40 7232,'-108'-40'3264,"55"45"-2848,29-5-288,11 3-160,0-3 384,8 4-192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09:05.9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308 558 2816,'4'5'9925,"-16"-4"-9679,0 0 0,1 0 0,-1 1 0,0 1 0,1 0 0,-1 1 0,1 0 0,0 1 0,-11 5 0,8-2-138,1 1 0,0 0 0,0 0 0,0 1 0,2 1 0,-14 15 0,14-14 22,2 2 1,0-1-1,1 1 1,0 1-1,1-1 0,1 1 1,0 0-1,1 1 1,0 0-1,-3 23 0,7-35 38,1 1-1,-1 0 1,1 0-1,0 0 1,1 6-1,-1-10-129,0 0 0,0 0 0,0 0-1,0-1 1,0 1 0,1 0 0,-1 0 0,0 0-1,0-1 1,1 1 0,-1 0 0,0 0-1,1-1 1,-1 1 0,1 0 0,-1-1 0,1 1-1,0-1 1,-1 1 0,1-1 0,-1 1 0,1-1-1,0 1 1,-1-1 0,1 1 0,0-1 0,0 0-1,-1 1 1,1-1 0,0 0 0,0 0-1,0 0 1,-1 0 0,1 1 0,0-1 0,0 0-1,0 0 1,0-1 0,-1 1 0,1 0 0,1 0-1,1-1 48,0 0 0,0 0 0,0-1 0,0 1 0,-1-1 0,1 1 0,0-1 0,-1 0 0,5-3 0,20-25 296,-18 21-230,25-29-113,-2-2 0,-2 0 1,-1-2-1,30-60 1,-58 98-71,0 2 3,0 0 0,0 0 0,0 1 0,0-1 0,-1 0-1,1 0 1,-1 0 0,1-3 0,-10 16-429,4-3 444,0 1 0,1 0 0,0 0 0,0 0 0,1 0 1,0 1-1,1 0 0,0-1 0,1 1 0,0 0 0,0 14 0,1-15 42,0-1 0,1 1 0,0 0 0,1-1 0,0 1 0,0-1 0,1 1-1,0-1 1,0 0 0,1 0 0,0-1 0,1 1 0,5 7 0,-8-12 18,0-1 1,0 1 0,1-1 0,-1 0 0,0 0-1,1 0 1,-1 0 0,1-1 0,0 1-1,0-1 1,0 1 0,-1-1 0,1 0-1,0 0 1,1 0 0,-1 0 0,3 0-1,-1-1-1,0 0-1,-1-1 1,1 1 0,0-1-1,-1 0 1,1 0-1,-1 0 1,1-1-1,-1 0 1,7-3-1,3-4 35,1 0-1,-2-1 1,1-1-1,-1 0 1,17-19-1,-3-1-37,0-1 0,21-35 0,-13 9 21,-4-1-1,40-102 1,20-136-263,-89 290 171,5-24-41,-7 30 55,0 0 0,1-1 1,-1 1-1,0 0 0,0 0 0,0-1 1,-1 1-1,1 0 0,0 0 0,0 0 1,-1 0-1,1-1 0,-1 1 0,1 0 1,-1 0-1,1 0 0,-1 0 0,1 0 1,-2-1-1,2 2 12,0 0 0,0-1 0,-1 1 0,1 0-1,0 0 1,0 0 0,0 0 0,0 0 0,0 0 0,-1 0 0,1 0 0,0 0 0,0 0 0,0-1-1,0 1 1,-1 0 0,1 0 0,0 0 0,0 0 0,0 0 0,0 0 0,-1 0 0,1 0 0,0 0-1,0 0 1,0 1 0,0-1 0,-1 0 0,1 0 0,0 0 0,0 0 0,0 0 0,0 0 0,0 0-1,-1 0 1,1 0 0,0 0 0,0 1 0,-4 2-17,0 0 0,0 1 1,1 0-1,-1-1 0,1 1 0,0 1 0,0-1 1,0 0-1,1 1 0,-4 8 0,-1 6 21,-7 30-1,11-38-25,-52 225-293,43-170 324,-7 109 0,18-153 48,0 40 228,1-56-210,1-1 0,-1 1 0,1-1 0,0 1 0,1-1-1,-1 1 1,6 9 0,-7-14-54,0-1-1,0 1 1,1-1 0,-1 1 0,0-1-1,1 1 1,-1-1 0,0 1 0,1-1-1,-1 1 1,1-1 0,-1 0 0,1 1-1,-1-1 1,1 0 0,-1 1 0,1-1-1,-1 0 1,1 0 0,-1 1 0,1-1-1,-1 0 1,1 0 0,0 0 0,-1 0-1,1 0 1,-1 0 0,1 0 0,0 0-1,-1 0 1,1 0 0,-1 0 0,1 0-1,0 0 1,-1 0 0,1-1 0,-1 1-1,1 0 1,-1 0 0,1-1 0,-1 1-1,1 0 1,-1-1 0,1 1 0,-1-1-1,1 1 1,-1 0 0,1-2 0,3-2 71,0-1 1,0 0 0,6-10-1,-7 10-42,16-23 32,13-22-272,50-59 1,-80 106 148,2 0-125,0 9 70,-2-2 78,0 0-1,0-1 0,0 1 1,0-1-1,1 1 0,0-1 0,0 0 1,0 0-1,0 0 0,0 0 1,0-1-1,1 1 0,0-1 1,-1 0-1,1 0 0,7 3 1,7 2 99,0-1 1,24 5 0,-41-11-75,29 6 72,0-1-1,1-1 1,46 0 0,-58-5-42,1 0 1,0-1-1,-1-1 1,1 0-1,-1-2 1,29-11-1,-38 12-11,-1 0-2,-16 8-83,-7 4 10,1 0-1,0 1 1,1 1 0,0 0-1,0 1 1,1 0 0,1 0-1,0 2 1,0-1 0,1 1-1,-7 14 1,13-21 80,0 0 1,0 0 0,1 0-1,0 0 1,0 0-1,1 0 1,0 1-1,0-1 1,0 13-1,1-16 0,0-1-1,0 1 0,0 0 1,1 0-1,-1-1 0,1 1 1,0 0-1,0-1 0,0 1 0,0 0 1,0-1-1,1 0 0,-1 1 1,1-1-1,-1 0 0,1 1 1,0-1-1,0 0 0,0-1 1,0 1-1,0 0 0,0 0 1,1-1-1,3 3 0,-4-4-6,0 1 0,0-1 0,0 1-1,1-1 1,-1 0 0,0 0 0,0 0 0,0 0-1,0 0 1,1 0 0,-1 0 0,0-1-1,0 1 1,0-1 0,0 0 0,0 0 0,0 1-1,0-1 1,0 0 0,0-1 0,-1 1-1,1 0 1,0 0 0,-1-1 0,3-2 0,3-3 20,0 0 0,-1-1 0,-1 1 0,7-11 0,-2 1 36,0-1-1,13-33 1,-20 42-82,0 0 0,-1 0 1,0-1-1,0 1 0,-1-1 1,0 0-1,-2-18 0,1 25-10,0 0 0,0 0-1,-1 0 1,1 0 0,-1 0-1,0 0 1,0 0 0,0 1-1,-1-1 1,1 0 0,-3-4-1,2 6 8,1 0 1,0-1-1,-1 1 0,1 0 0,0 0 0,-1 0 0,0 1 0,1-1 0,-1 0 1,1 0-1,-1 1 0,0-1 0,1 1 0,-1 0 0,0-1 0,1 1 0,-1 0 1,0 0-1,0 0 0,1 0 0,-1 0 0,-3 1 0,4 0 8,-1-1-1,0 0 1,0 1-1,1 0 0,-1-1 1,0 1-1,1 0 1,-1 0-1,0 0 1,1 0-1,0 0 0,-1 0 1,1 1-1,0-1 1,-1 0-1,-1 3 1,3-3-1,0-1 1,-1 1 0,1 0-1,0-1 1,-1 1 0,1 0-1,0 0 1,0-1 0,0 1-1,0 0 1,0-1 0,0 1-1,0 0 1,0 0 0,0-1-1,0 1 1,0 0 0,0-1-1,0 1 1,0 0 0,1 0-1,-1-1 1,0 1 0,1-1-1,-1 1 1,0 0 0,1-1-1,-1 1 1,1-1 0,-1 1-1,1-1 1,-1 1 0,1-1-1,-1 1 1,1-1 0,0 1-1,-1-1 1,1 0 0,0 1-1,-1-1 1,1 0 0,0 0-1,0 1 1,4 0 9,0 1 1,0-1-1,0 0 0,0 0 0,0-1 1,0 0-1,0 0 0,0 0 0,0 0 1,0-1-1,6-1 0,6-1 73,33-13 0,192-76-65,-240 91-18,-1 0 1,1 1-1,0-1 0,0 1 0,0-1 0,0 1 1,0 0-1,-1 0 0,1 0 0,3 0 0,-5 0 2,1 0-1,-1 0 0,0 0 1,0 0-1,1 0 0,-1 1 1,0-1-1,0 0 0,1 0 0,-1 0 1,0 0-1,0 1 0,0-1 1,1 0-1,-1 0 0,0 0 0,0 1 1,0-1-1,0 0 0,1 0 1,-1 1-1,0-1 0,0 0 1,0 1-1,-2 11 54,-38 64-63,30-56-27,2 1 0,-12 39 0,16-48 62,2 1 0,0 0 0,0 0 0,1 0 0,1 0 0,1 20 0,4-16 192,-5-17-202,0 0-1,0 1 1,0-1-1,0 1 1,1-1 0,-1 0-1,0 1 1,0-1-1,0 1 1,1-1 0,-1 0-1,0 1 1,1-1-1,-1 0 1,0 1 0,0-1-1,1 0 1,-1 0-1,0 1 1,1-1 0,-1 0-1,1 0 1,-1 0-1,0 1 1,1-1 0,-1 0-1,1 0 1,-1 0-1,1 0 1,-1 0 0,0 0-1,1 0 1,-1 0-1,1 0 1,-1 0 0,1 0-1,-1 0 1,0 0-1,1 0 1,0-1 0,9-6 115,1-1 1,-1-1 0,-1 1 0,0-2 0,12-13 0,-3 2-74,44-51 79,20-22-138,-68 79 1,-10 10-72,1 0-1,0 0 1,0 0-1,7-5 1,-11 10 56,-1 0 0,1 0 0,0-1 0,-1 1 0,1 0 0,-1 0 0,1 0 0,-1 0 0,1 0 0,0 0 0,-1 0 0,1 0 0,-1 0 0,1 0 0,-1 0 0,1 0 0,0 0 0,-1 0 0,1 0 0,-1 1 0,1-1 0,-1 0 0,1 0 0,-1 1 0,1-1 0,-1 0 0,1 1 0,-1-1 0,1 0 0,-1 1 0,0-1 0,1 1 0,-1-1 0,1 1 0,12 22-201,-8-13 172,1 0 84,1 0 0,0 0-1,1 0 1,0-1 0,0 0 0,1 0 0,0-1 0,0 0 0,14 8 0,-20-14-9,1-1 0,-1 0 0,1 1 0,-1-1 0,1-1 1,-1 1-1,1 0 0,0-1 0,-1 0 0,1 0 0,0 0 1,-1 0-1,1 0 0,0-1 0,-1 0 0,8-2 1,4-2 97,-1-1 1,25-14 0,-22 11-58,4-2-5,-2-1 0,0 0 0,0-2 0,24-21 0,-36 27-60,0 0 0,0 0 1,0 0-1,10-19 0,-14 22-2,-1-1 0,1 0-1,-1 1 1,0-1 0,-1 0 0,1 0-1,-1 0 1,0-1 0,0-7 0,-1 13-16,0 0 0,0-1 1,0 1-1,0 0 0,0 0 1,0 0-1,-1 0 1,1 0-1,0 0 0,-1 0 1,1-1-1,0 1 1,-1 0-1,0 0 0,1 0 1,-1 1-1,1-1 1,-1 0-1,0 0 0,0 0 1,0 0-1,1 1 0,-1-1 1,0 0-1,0 1 1,0-1-1,0 0 0,0 1 1,0 0-1,0-1 1,0 1-1,0-1 0,0 1 1,-1 0-1,1 0 1,0 0-1,0 0 0,0 0 1,-2 0-1,-3 0-60,0 1-1,1 0 1,-1 0-1,1 0 1,-1 1-1,-7 3 1,-2 2 40,0 0 1,1 1-1,0 0 0,0 2 1,0-1-1,2 2 1,-1 0-1,-17 20 1,24-25 57,1 1 0,0 0-1,0 0 1,0 0 0,1 0 0,0 1 0,1 0 0,0 0 0,0 0 0,1 0 0,0 0 0,0 0 0,1 1 0,0-1 0,0 1 0,1-1 0,0 1 0,2 12 0,-1-15 17,1 0-1,0 0 0,0 0 1,0-1-1,1 1 0,-1-1 1,1 1-1,1-1 1,-1 0-1,1 0 0,0-1 1,0 1-1,0-1 0,1 0 1,-1 0-1,1 0 1,0-1-1,0 1 0,1-1 1,-1 0-1,11 3 1,-3-1 38,1-1 1,0 0 0,0-1 0,0-1-1,0 0 1,0-1 0,0 0 0,20-2-1,-13-2-33,1 0-1,0-1 0,-1-1 0,0-2 1,0 0-1,27-13 0,-30 11-1981,31-21 0,-17 9-412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09:23.1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7 908 3328,'-6'5'4169,"17"-9"-1661,-4-1-2079,0-2 0,0 1 1,0-1-1,8-12 0,25-37 504,-15 20-577,15-18-17,46-65 303,15-61-428,-63 110-1,-32 60-188,15-28 146,22-55 1,-41 88-156,3-7 66,10-20 1,-7 15-161,-8 17 71,0 0 0,0 0 0,0-1 0,0 1 0,1 0 0,-1 0 0,0-1 0,0 1 0,0 0 0,0 0 0,0-1 0,0 1 0,0 0 0,0-1 0,0 1 0,0 0 0,0 0 0,0-1 0,0 1 0,0 0 0,0 0 0,-1-1 0,1 1 0,0 0 0,0 0 0,0-1 0,0 1 0,0 0 0,-1 0 0,1-1 0,0 1 0,0 0 0,0 0 0,-1 0 0,1 0 0,0-1 0,0 1 0,0 0 0,-1 0 0,1 0 0,0 0 0,0 0 0,-1 0 0,1 0 0,0-1 0,-1 1 0,1 0 0,0 0 0,-7 4-148,0 4 145,0 1 1,1 0 0,-1 0-1,2 0 1,-1 1-1,1 0 1,-5 14-1,-21 78-15,27-89 25,-32 155 92,33-145-68,1 0 1,1 0 0,1 0-1,1 0 1,5 32 0,-5-52 19,-1-1 0,1 1 0,-1-1 0,1 0 0,0 1 0,0-1 0,0 0 0,1 0 1,-1 1-1,0-1 0,1 0 0,-1 0 0,1-1 0,0 1 0,-1 0 0,1 0 1,0-1-1,3 3 0,-1-3 33,-1 1 1,1-1-1,0 1 1,-1-1-1,1-1 1,0 1-1,0 0 1,0-1-1,0 0 1,7 0-1,2-1 96,1-2-1,0 1 1,-1-2-1,1 0 0,17-7 1,-21 6-123,1 0 1,-1-1 0,0 0-1,0 0 1,-1-1 0,0-1-1,10-10 1,-4 2-5,-1 0 0,22-34 1,-11 7 4,-2 0 1,25-65-1,-9 2-96,-13 32 266,19-67-327,-44 137 133,7-29 98,-8 33-128,0-1 0,0 1 1,0 0-1,0-1 1,0 1-1,0 0 0,0-1 1,0 1-1,0 0 0,0-1 1,0 1-1,0-1 0,0 1 1,0 0-1,0-1 0,0 1 1,0 0-1,0-1 1,-1 1-1,1 0 0,0-1 1,0 1-1,0 0 0,-1-1 1,0 1-11,1 1 1,-1-1-1,0 0 1,0 1-1,1-1 1,-1 0-1,1 1 1,-1-1-1,0 1 1,1-1-1,-1 1 1,1-1 0,-1 1-1,1-1 1,-1 1-1,1 0 1,-1 0-1,-4 7 8,0-1 0,1 1-1,0 0 1,0 0 0,-5 16 0,-10 49-138,15-57 200,-17 78-74,-27 106-94,33-145 212,-20 58 86,18-56 157,13-40-231,-10 25 0,8-34 756,6-8-555,2-1-129,3-1-171,2-3 3,0 1 0,-1-1 0,0 0 1,0 0-1,6-7 0,10-9-72,-5 4 150,24-27 1,-5 5-26,-30 33-246,-5 5 172,-1 1-1,0 0 1,1 0-1,-1 0 1,0 0-1,0 0 1,1 0-1,-1 0 1,0 0 0,1 0-1,-1 0 1,0 0-1,0 0 1,1 0-1,-1 0 1,0 0-1,1 0 1,-1 0 0,0 0-1,0 0 1,1 0-1,-1 0 1,1 1-1,0 0-11,1 0-1,-1 0 1,1 1-1,-1-1 1,1 1-1,-1-1 0,0 1 1,0 0-1,0-1 1,0 1-1,0 0 1,0 0-1,1 2 0,6 29 174,-2-7-178,-6-25 34,1 1 0,-1 0 0,1-1 0,-1 1 0,1-1 0,0 1-1,0-1 1,-1 0 0,1 1 0,0-1 0,0 0 0,0 0-1,1 1 1,-1-1 0,0 0 0,0 0 0,1 0 0,-1 0 0,0-1-1,1 1 1,2 1 0,-1-2 33,0 0 1,0 0-1,0 0 1,-1 0-1,1-1 0,0 1 1,0-1-1,0 0 0,-1 0 1,1 0-1,0 0 0,3-3 1,2 0-4,0-1-1,0 0 1,13-13 0,9-5 106,87-69-96,-115 91-68,-1 0 0,1 0 0,-1 0 1,1 0-1,-1 0 0,1 1 0,0-1 0,-1 0 0,1 1 0,0-1 0,0 1 0,-1 0 1,1 0-1,0-1 0,0 1 0,0 0 0,-1 1 0,1-1 0,0 0 0,0 0 1,-1 1-1,1-1 0,0 1 0,-1 0 0,1-1 0,0 1 0,-1 0 0,1 0 1,-1 0-1,1 0 0,1 1 0,6 6 12,1 0 1,-2 1-1,15 16 1,-11-11 29,12 21-218,-18-26 203,0 0 0,8 9 1,-12-15 17,1-1 0,-1 1 0,1-1 0,-1 0 0,1 0 0,0 0 0,0 0 0,0-1 0,0 1 0,6 1 0,0 0 1,0 0 0,0-1 0,0-1 0,0 0 0,0 0 0,0 0 0,1-1 0,-1-1 0,16-2 0,-22 2-33,1 1 16,0-1 1,0 0-1,0 0 1,-1 0 0,1 0-1,0-1 1,-1 1-1,1-1 1,4-3 0,1-1-92,-4 2 104,1 0 1,-1 0-1,1-1 1,-1 1 0,-1-1-1,1 0 1,4-7 0,-3 3 7,-1 0 1,-1-1 0,1 1 0,-1-1 0,-1 0 0,0 0-1,0 0 1,-1 0 0,-1-1 0,1 1 0,-2-1-1,1 1 1,-3-21 0,-2 6-143,4 25 102,0 0 0,0-1-1,0 1 1,0 0 0,0 0-1,0 0 1,0-1-1,0 1 1,0 0 0,0 0-1,0 0 1,0 0 0,0-1-1,-1 1 1,1 0 0,0 0-1,0 0 1,0 0 0,0 0-1,0-1 1,0 1 0,-1 0-1,1 0 1,0 0-1,0 0 1,0 0 0,0 0-1,-1 0 1,1 0 0,0-1-1,0 1 1,0 0 0,0 0-1,-1 0 1,1 0 0,0 0-1,0 0 1,0 0-1,-1 0 1,-7 5-128,-5 11 43,6-2 74,1-1 0,0 1 1,1 1-1,0-1 0,-3 16 0,6-20-15,1 0 0,-1 0 0,1 1 0,1-1 0,0 0 1,0 0-1,1 1 0,3 13 0,-3-21 65,0 1 0,0-1 0,1 0 0,-1 0 0,1 0 0,-1 0 0,1 0 1,0 0-1,0 0 0,0 0 0,3 2 0,-3-4-18,-1 0-1,1 0 1,-1 0-1,1 0 1,0 0-1,-1 0 1,1 0 0,0-1-1,0 1 1,0-1-1,0 1 1,-1-1-1,1 0 1,0 0 0,0 1-1,0-2 1,0 1-1,0 0 1,0 0 0,0 0-1,2-2 1,10-2 23,-1-1 0,0 0-1,0-1 1,22-14 0,43-37-31,-48 29 80,47-52 0,-51 51-317,-26 29 224,1-1 1,-1 1-1,0 0 1,1-1-1,-1 1 1,0-1-1,1 1 1,-1 0-1,1-1 1,-1 1-1,1 0 1,-1-1-1,1 1 1,-1 0-1,1 0 1,-1 0-1,1-1 1,-1 1-1,1 0 0,-1 0 1,1 0-1,-1 0 1,1 0-1,1 0 1,-2 0 5,1 1 0,-1-1 1,1 0-1,-1 1 0,1-1 1,-1 1-1,0-1 0,1 1 0,-1-1 1,1 1-1,-1-1 0,0 1 0,0-1 1,1 1-1,-1 0 0,0-1 1,0 1-1,0 0 0,2 5 9,-1-1 1,-1 1-1,1 9 0,-2-2-26,0-1-1,0 1 1,-1-1 0,-1 1-1,0-1 1,-1 0 0,0 0-1,-1-1 1,0 1 0,-1-1-1,0 0 1,-1-1 0,0 1-1,-1-1 1,-10 10 0,16-18 51,0 0 0,0 0 1,-1-1-1,1 1 0,-1-1 1,1 0-1,-1 1 0,1-1 1,-1 0-1,0-1 0,0 1 1,1 0-1,-1-1 0,0 1 1,0-1-1,0 0 0,0 0 1,1 0-1,-1-1 0,-4 0 1,2 0-38,1 0 1,-1-1-1,0 0 1,1 0 0,-1 0-1,1-1 1,-1 1 0,1-1-1,0 0 1,0 0-1,-4-5 1,7 7 91,3 2-90,2 2-44,-1 0 0,1-1-1,-1 1 1,1-1-1,5 2 1,35 10 35,-30-9-20,0 0 1,1-1 0,23 3-1,-14-5 118,-13 0-79,1-1 0,-1 0 1,0-1-1,1 0 0,-1-1 1,1 0-1,-1-1 0,17-4 1,-21 4 53,1-1 0,0 0 0,-1-1 0,0 0 0,0 0 0,12-9 0,-7 1-107,0-1 0,15-20 1,-20 22 65,-1-1 0,0 1 0,0-1 0,6-20 0,11-52 79,-17 59-101,-3 14 5,83-287 15,-40 182-85,-43 99-100,-4 11-9,-6 10-135,2 4 277,1-1 0,-1 1 1,1 0-1,1 0 0,-1 0 0,1 1 1,-1 9-1,2-12 31,-56 224-326,13-39 444,28-137-26,-11 49-2,28-102-73,0 0 1,-1 1 0,1-1 0,0 0-1,0 1 1,0-1 0,0 1-1,0-1 1,0 0 0,1 1-1,-1-1 1,0 1 0,1-1 0,-1 0-1,1 0 1,-1 1 0,2 0-1,-2-1 1,1-1 0,-1 1 0,1-1 0,-1 0-1,1 1 1,0-1 0,-1 0 0,1 1-1,-1-1 1,1 0 0,0 0 0,-1 0-1,1 0 1,0 1 0,-1-1 0,1 0-1,0 0 1,-1 0 0,1 0 0,0-1-1,0 1 1,-1 0 0,1 0 0,-1 0-1,1 0 1,0-1 0,-1 1 0,1 0-1,0-1 1,-1 1 0,1 0 0,-1-1 0,1 0-1,8-5 18,-1-1 0,0 1 0,-1-2 0,0 1 0,11-16 0,-9 12-82,0 1 0,11-11 1,-19 21 33,-1-1 0,1 0 0,0 0-1,-1 1 1,1-1 0,0 1 0,0-1 0,0 0 0,0 1 0,-1-1 0,1 1 0,0 0 0,0-1 0,0 1 0,0 0 0,0-1 0,0 1 0,0 0 0,0 0 0,0 0 0,0 0 0,0 0 0,0 0 0,0 0 0,0 0 0,0 1 0,0-1 0,0 0 0,0 1-1,0-1 1,0 0 0,-1 1 0,1-1 0,0 1 0,0-1 0,0 1 0,1 1 0,1 2-25,0 0 1,0 0-1,-1 0 0,1 1 0,-1-1 0,2 7 0,4 6 105,-4-10-4,1-1 0,0 1 0,0-1 0,0 0 0,1 0-1,0 0 1,0-1 0,0 1 0,1-2 0,0 1 0,10 5-1,-11-8-256,-1 1-1,1-1 0,0 0 0,0 0 0,0-1 1,0 0-1,0 0 0,1 0 0,-1-1 0,0 0 1,0 0-1,0 0 0,1-1 0,-1 0 1,9-3-1,-2 1-1619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09:23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27 117 5408,'-26'-12'2432,"39"15"-2112,-5-3 800,11 0-672,26-3 192,13-2-384,36-10 448,6 4-384,16-9 352,-13 6-384,19-9-2336,-14 6 1088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09:25.5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178 755 3392,'0'0'42,"0"0"1,0 0-1,0 0 1,-1 0 0,1 0-1,0 0 1,0 0-1,0 0 1,0-1-1,0 1 1,-1 0-1,1 0 1,0 0-1,0 0 1,0 0-1,0-1 1,0 1-1,0 0 1,0 0 0,0 0-1,-1 0 1,1-1-1,0 1 1,0 0-1,0 0 1,0 0-1,0 0 1,0-1-1,0 1 1,0 0-1,0 0 1,0 0-1,0-1 1,0 1 0,0 0-1,1-3 2639,-2 3-2355,-14-2 1361,13 2-1634,-1 0 0,1-1 0,0 1 1,0 0-1,0 0 0,-1 0 0,-2 1 0,-55 21 827,58-21-853,-7 2 132,-1 0 0,1 1 0,-10 5 0,17-8-114,0 0 0,0 0 0,0 1 0,0-1 0,0 0 1,1 1-1,-1-1 0,1 1 0,-1-1 0,1 1 0,0 0 1,-1 0-1,1-1 0,0 1 0,0 0 0,0 0 1,0 0-1,1 0 0,-1 0 0,1 0 0,-1 1 0,0 1 1,2-3-17,-1-1 1,0 1 0,0 0-1,0-1 1,0 1 0,0 0-1,1-1 1,-1 1 0,0 0-1,0-1 1,1 1 0,-1-1-1,1 1 1,-1-1 0,0 1-1,1-1 1,-1 1 0,1-1-1,-1 1 1,1-1 0,1 1-1,17 6 483,-11-5-235,1-1-1,13 0 1,-4-1 56,-1-1 1,-1 0-1,29-7 0,-39 7-306,-1-1 0,1 1 0,-1-1 0,0-1 0,0 1 0,1-1 0,-2 0 0,1 0 0,0 0 0,-1-1 1,1 1-1,-1-1 0,0 0 0,6-8 0,-9 10-37,0 0 1,0 0 0,1 0-1,-1 0 1,0 0-1,-1 0 1,1-1 0,0 1-1,-1 0 1,1-1 0,-1 1-1,0 0 1,0-1-1,0 1 1,0 0 0,0-1-1,0 1 1,-1 0-1,1-1 1,-2-2 0,1 3 10,0 0 0,0 1 0,0-1 0,0 0 0,0 1-1,0-1 1,-1 1 0,1 0 0,0-1 0,-1 1 0,1 0 0,-1 0 0,0 0 0,1 0 0,-1 0 0,0 0 0,0 0 0,1 1 0,-1-1 0,0 1 0,0-1 0,0 1 0,0-1 0,0 1 0,0 0 0,-3 0 0,-30 5-91,33-5 54,2 0 25,0 0-1,-1 0 1,1 0 0,-1 0 0,1 0 0,0 0-1,-1 0 1,1 0 0,0 1 0,-1-1-1,1 0 1,0 0 0,-1 0 0,1 0-1,0 0 1,-1 1 0,1-1 0,0 0 0,-1 0-1,1 0 1,-1 1 0,3 0 16,-1 0 1,1 0-1,0 0 0,-1 0 1,1 0-1,0 0 0,-1 0 1,3 0-1,0-1 31,0 1-1,0-1 1,1 1 0,-1-1 0,0 0 0,0-1 0,0 1-1,0-1 1,1 0 0,-1 0 0,0 0 0,0-1-1,-1 1 1,6-4 0,1 0 34,0 0-1,-1-1 1,1 0 0,9-9-1,3-8 31,0 0 0,35-52-1,-23 29 50,165-191 370,-129 155-473,-55 64-70,21-31-1,-31 40 88,0 0-1,0-1 1,-1 1-1,-1-1 0,5-16 1,-7 23-60,-1 1 0,1-1 0,-1 0 0,1 0 0,-1 0 0,0 1 0,-1-1 0,1 0 0,0 0 0,-1 0 0,1 1 0,-1-1 0,-2-5 0,2 7-19,1 0-1,-1 0 1,1 0-1,-1 1 0,0-1 1,1 0-1,-1 0 1,0 1-1,0-1 0,1 0 1,-1 1-1,0-1 1,0 1-1,0-1 0,0 1 1,0-1-1,0 1 1,0 0-1,0-1 1,0 1-1,0 0 0,0 0 1,0 0-1,0 0 1,0 0-1,0 0 0,0 0 1,0 0-1,0 0 1,0 0-1,0 1 0,0-1 1,0 0-1,0 1 1,0-1-1,-1 1 0,-5 2-30,0 1-1,0-1 0,-10 8 0,1 1 25,1 1 0,0 0 1,0 1-1,1 0 0,1 2 0,1-1 0,0 1 0,1 1 0,1 0 1,-13 30-1,5-2 36,1 0 1,3 2-1,-8 52 1,13-60 98,3 1 0,1-1 0,0 78 0,5-112-68,1-1 0,-1 0 0,1 1-1,0-1 1,0 0 0,0 0 0,1 0 0,-1 0 0,1 0 0,0 0 0,0 0 0,0-1 0,1 1 0,-1-1-1,1 1 1,0-1 0,0 0 0,0 0 0,0 0 0,1-1 0,-1 1 0,1-1 0,0 0 0,-1 0 0,1 0-1,0 0 1,0-1 0,0 1 0,8 0 0,9 2 49,-1 0 0,1-2 0,0-1-1,0 0 1,40-5 0,-31 0-46,-1-1 1,1-2-1,41-15 1,-44 11 4,-2-2 0,0-1 0,0-1 0,26-20 0,12-8-366,-50 35 341,-13 8-28,0 0-1,0 0 1,0 0 0,0 0-1,0 0 1,1 0 0,-1 0-1,0 0 1,0 0-1,0 1 1,0-1 0,0 0-1,0 0 1,0 0 0,0 0-1,0 0 1,0 0-1,0 0 1,0 0 0,0 0-1,0 0 1,0 0 0,0 0-1,0 1 1,0-1 0,0 0-1,0 0 1,0 0-1,1 0 1,-1 0 0,0 0-1,-1 0 1,1 0 0,0 0-1,0 0 1,0 1 0,0-1-1,0 0 1,0 0-1,0 0 1,0 0 0,0 0-1,0 0 1,0 0 0,0 0-1,0 0 1,0 0 0,0 0-1,0 0 1,0 1-1,0-1 1,0 0 0,0 0-1,0 0 1,-1 0 0,1 0-1,0 0 1,0 0 0,0 0-1,-6 12 15,-10 14 125,5-11-68,-19 21 0,16-21-270,-14 21 1,25-31 227,0 0-1,0 0 1,1 0 0,-1 0-1,1 1 1,0-1-1,1 1 1,-3 10 0,4-15-14,0 0 0,0 0 1,-1 0-1,1 1 0,0-1 1,0 0-1,0 0 0,0 0 1,0 0-1,1 0 0,-1 0 1,0 0-1,0 0 0,1 0 1,-1 0-1,0 0 0,1 0 1,0 0-1,-1 0 0,1 0 1,-1 0-1,2 1 0,-1-2 5,0 1-1,0-1 1,-1 0-1,1 0 1,0 1 0,0-1-1,0 0 1,0 0-1,0 0 1,0 0-1,0 0 1,0 0-1,0 0 1,0 0 0,0-1-1,0 1 1,0 0-1,-1-1 1,3 0-1,2-1 38,1-1-1,-1 0 0,0-1 1,0 1-1,0-1 0,4-4 1,2-4-29,0 0 1,-1 0-1,-1-1 0,0 0 1,10-21-1,26-77 176,-41 101-192,107-354 75,-107 349-110,-1 0 0,0 1 0,1-30 0,-4 40 3,0 1 1,0 0 0,-1-1 0,1 1 0,-1 0-1,0 0 1,1-1 0,-1 1 0,-1 0 0,1 0-1,-3-5 1,3 8 7,1-1 0,-1 0 0,0 0 0,0 0 0,0 0-1,0 1 1,0-1 0,0 1 0,0-1 0,0 0 0,0 1 0,0 0 0,0-1 0,0 1 0,0 0-1,0-1 1,0 1 0,-1 0 0,1 0 0,0 0 0,0 0 0,0 0 0,0 0 0,0 0 0,-1 0-1,1 1 1,0-1 0,0 0 0,0 1 0,0-1 0,0 1 0,0-1 0,-2 2 0,-1 1-15,0 0 1,0 0 0,0 0 0,1 1-1,-1-1 1,1 1 0,0 0 0,0 0-1,0 0 1,-2 5 0,0-2-20,-4 9 19,1 0 0,0 0 0,1 0 0,1 1 0,-7 32 0,-10 88 2,21-123 7,-12 123 219,14-118-140,0 0 0,1 0 0,1 0 0,1-1 0,5 23 0,-5-35-5,-1 1 1,1-1-1,0 0 0,0 0 1,1 0-1,0 0 1,0 0-1,0-1 0,0 0 1,1 0-1,0 0 1,0 0-1,1-1 1,-1 0-1,1 0 0,0-1 1,0 1-1,10 3 1,-2-2-407,0 0 0,1 0 0,0-2 0,-1 0 0,1-1 0,1 0 0,19-1 0,15-1-1564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09:38.2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1 870 2656,'0'0'9955,"12"-18"-10722,0 1 1156,0 0 0,2 2-1,0-1 1,0 2 0,1 0-1,23-16 1,-14 10-134,0 0 1,32-38-1,-17 18 8,-17 14-227,-17 19-15,0 1 0,0 0-1,1 1 1,-1-1 0,11-6-1,-16 11-21,0 1-1,1-1 0,0 1 0,-1 0 1,1-1-1,-1 1 0,1 0 1,-1-1-1,1 1 0,0 0 1,-1 0-1,1 0 0,0 0 1,-1-1-1,1 1 0,-1 0 1,1 0-1,0 0 0,-1 0 1,1 0-1,0 1 0,-1-1 1,1 0-1,0 0 0,-1 0 1,1 0-1,-1 1 0,1-1 0,0 0 1,-1 1-1,1-1 0,-1 0 1,1 1-1,-1-1 0,1 1 1,-1-1-1,1 1 0,-1-1 1,0 1-1,1-1 0,-1 1 1,0-1-1,1 1 0,-1 0 1,0-1-1,0 1 0,1 0 1,-1-1-1,0 1 0,0 0 1,1 5-5,0 0 1,0-1 0,0 1-1,-1 9 1,-1 13 137,-1 0-1,-11 51 1,11-74-99,-2 20 234,4-25-255,0 0 0,0 1 1,0-1-1,0 0 0,1 0 1,-1 1-1,0-1 0,0 0 1,0 0-1,0 0 0,0 1 1,0-1-1,0 0 0,0 0 0,0 0 1,1 1-1,-1-1 0,0 0 1,0 0-1,0 0 0,0 0 1,1 1-1,-1-1 0,0 0 1,0 0-1,0 0 0,1 0 1,-1 0-1,0 1 0,1-2 31,0 1 0,0 0 0,0 0 0,-1 0 0,1 0-1,0-1 1,0 1 0,-1 0 0,1-1 0,0 1-1,-1 0 1,1-1 0,0 1 0,0-1 0,98-75 394,-51 41-420,55-36 6,-88 62-39,0 0-1,1 1 1,0 1-1,0 1 1,19-5-1,-33 11 11,0-1-1,0 1 0,0-1 0,0 1 1,0 0-1,0-1 0,0 1 0,0 0 0,1 0 1,-1 1-1,0-1 0,0 0 0,0 1 0,0 0 1,0-1-1,0 1 0,0 0 0,0 0 1,0 0-1,0 0 0,0 0 0,-1 0 0,1 1 1,0-1-1,-1 1 0,1-1 0,-1 1 0,0-1 1,1 1-1,-1 0 0,0 0 0,0 0 0,0-1 1,0 1-1,0 0 0,-1 0 0,1 0 1,0 1-1,-1-1 0,0 0 0,1 0 0,-1 0 1,0 4-1,0 0 22,-1 0 1,1 0-1,-1 0 1,0 0-1,0 0 1,-1 0-1,0 0 1,0 0-1,0-1 1,-6 11-1,7-16 16,1 1-1,-1 0 1,1 0-1,-1 0 1,1 0-1,-1 0 1,1-1-1,0 1 1,0 0-1,-1 0 1,1 0-1,0 0 1,0 0-1,0 0 1,0 0-1,0 2 1,1-3-16,-1 1 1,0-1-1,0 0 0,1 1 1,-1-1-1,0 0 1,0 0-1,1 1 0,-1-1 1,0 0-1,1 1 1,-1-1-1,1 0 1,-1 0-1,0 0 0,1 0 1,-1 1-1,0-1 1,1 0-1,-1 0 0,1 0 1,-1 0-1,1 0 1,-1 0-1,1 0 0,2 0 32,1-1-1,-1 1 1,0-1-1,1 0 1,-1 0-1,0 0 1,6-3-1,9-6-17,-1-1 0,0-1 1,0-1-1,17-17 0,54-65-74,-87 94 34,0 0-1,-1 0 1,1 0-1,0 0 0,-1 0 1,1 1-1,0-1 1,0 0-1,0 1 0,-1-1 1,1 0-1,0 1 1,0-1-1,0 1 0,0-1 1,0 1-1,0 0 1,0-1-1,0 1 0,1 0 1,-1 0-1,1 0 1,-1 0 4,-1 1 0,1-1 1,0 1-1,0 0 0,-1-1 1,1 1-1,0 0 0,-1-1 1,1 1-1,-1 0 0,1 0 1,-1 0-1,1 0 0,-1-1 1,1 1-1,-1 0 0,0 0 1,0 0-1,1 0 0,-1 0 1,0 0-1,0 0 0,0 1 1,2 20-53,-2-1 0,0 0 0,-5 33 1,3-31 124,0 0-1,2 39 1,0-60-40,0-1 1,1 1-1,-1 0 0,0-1 0,0 1 0,1 0 0,-1 0 0,1-1 0,-1 1 0,1-1 0,0 1 0,0 0 0,0-1 0,0 0 0,0 1 1,0-1-1,0 1 0,0-1 0,0 0 0,1 0 0,-1 0 0,0 0 0,1 0 0,-1 0 0,1 0 0,-1 0 0,1 0 0,0-1 0,-1 1 1,1-1-1,0 1 0,2-1 0,4 0 44,-1 0 0,1 0 0,0-1 0,-1 0 1,0-1-1,9-2 0,-3 0-83,97-30-76,-50 13 146,-13 6 22,53-26-1,-78 30-61,-1 0-1,-1-2 1,1 0-1,26-24 1,42-53 84,-144 129-330,-50 35 138,71-52 144,1 1 1,-37 34-1,66-53-41,0 0 0,1 0 0,-1 0 0,1 1 0,0-1 0,0 1 0,-3 8 0,5-12-4,1 0 0,-1 0 0,1 0 1,0 0-1,-1 0 0,1 0 0,0 0 0,0 1 0,0-1 0,0 0 1,0 0-1,0 0 0,0 0 0,0 0 0,1 1 0,-1-1 0,0 0 0,1 0 1,-1 0-1,1 0 0,-1 0 0,1 0 0,-1 0 0,1 0 0,0 0 1,0 0-1,-1 0 0,1-1 0,0 1 0,0 0 0,0 0 0,0-1 1,0 1-1,0 0 0,0-1 0,0 1 0,0-1 0,0 0 0,0 1 0,0-1 1,2 1-1,8 1 60,0 0 0,0-1-1,0 0 1,0 0 0,0-1 0,0-1 0,0 0 0,0 0 0,0-1 0,0-1 0,-1 0 0,1 0 0,-1-1-1,12-5 1,-14 4-49,0 0 0,0-1 0,0 0 0,-1 0-1,1-1 1,-2 1 0,1-1 0,-1-1 0,0 0 0,0 1-1,5-11 1,-3 2 1,0 0 0,0 0 1,-2-1-1,0 0 0,4-19 0,-7 25-4,1-16-309,-4 27 287,0 0 1,0-1 0,0 1 0,0 0 0,0 0-1,0 0 1,0 0 0,0 0 0,0 0 0,0 0-1,0-1 1,0 1 0,0 0 0,0 0 0,0 0-1,0 0 1,0 0 0,0 0 0,-1 0 0,1 0-1,0 0 1,0-1 0,0 1 0,0 0 0,0 0-1,0 0 1,0 0 0,0 0 0,0 0 0,-1 0-1,1 0 1,0 0 0,0 0 0,0 0 0,0 0-1,0 0 1,0 0 0,-1 0 0,1 0-1,0 0 1,0 0 0,0 0 0,0 0 0,0 0-1,0 0 1,0 0 0,-1 0 0,1 0 0,0 0-1,0 0 1,0 0 0,0 0 0,0 0 0,0 1-1,0-1 1,0 0 0,0 0 0,-1 0 0,1 0-1,0 0 1,0 0 0,0 0 0,0 0 0,0 0-1,0 1 1,0-1 0,-6 6-57,4-3 48,0 1 0,0-1 1,0 1-1,0 0 0,1-1 0,-1 1 1,1 0-1,0 0 0,0 4 0,-2 37-140,2-24 99,0-10 66,0 4-6,0 1 0,1-1 0,1 0 0,3 20 0,-3-32 14,0 1 1,0 0-1,0-1 0,1 1 1,-1-1-1,1 1 1,0-1-1,0 1 1,4 4-1,-5-7 12,1 1 0,0 0 0,0 0 0,0-1 0,1 1 0,-1-1 0,0 0 0,0 0 0,1 1 0,-1-2 0,1 1 0,-1 0 0,1 0 0,-1-1 0,5 1 0,-2-1 8,0 0 0,0 0 1,0-1-1,1 1 1,-1-1-1,0 0 0,0-1 1,0 1-1,5-4 0,44-23 199,-43 22-213,18-12-1,-2 0-1,0-2 1,-1 0 0,-1-2 0,-1-1 0,26-33 0,-4-3-4,63-108 1,-76 113-1,45-80-14,-24 20-27,-52 109-122,-6 6-85,-7 8-89,-2 5 246,1 1 1,1 0-1,0 1 0,1 0 1,1 1-1,0 0 0,-11 32 1,-43 148 64,-42 108-63,45-184 522,60-120-417,-1 0-1,1 0 1,-1 0-1,1 1 0,-1-1 1,0 0-1,0 0 0,1 0 1,-1 0-1,0 0 1,0 0-1,0 0 0,0 0 1,0-1-1,0 1 1,0 0-1,0-1 0,0 1 1,-1 0-1,1-1 1,-2 1-1,2-1-26,1-1 0,0 1 0,-1 0 0,1-1 1,-1 1-1,1-1 0,0 1 0,-1-1 0,1 1 0,0-1 0,0 1 0,-1-1 1,1 1-1,0-1 0,0 1 0,0-1 0,-1 1 0,1-1 0,0 0 0,0 1 1,0-1-1,0 1 0,0-1 0,0 0 0,1 0 0,-1-15 96,1 16-90,0-8 5,1 0-1,0 0 1,1 0-1,0 0 1,0 0-1,0 1 1,1 0-1,0-1 1,1 2-1,8-11 1,6-5-41,38-33 1,-16 16 49,-26 25-42,0 1-1,1 0 1,0 0 0,1 2-1,30-16 1,-45 26-1,0 0 1,0 0-1,1 0 1,-1 0-1,1 0 1,-1 0-1,1 1 1,-1-1-1,1 1 1,0 0-1,-1 0 1,1 0-1,-1 0 1,1 0-1,0 1 1,-1-1-1,1 1 1,-1-1-1,1 1 1,-1 0-1,0 0 1,1 0-1,-1 1 1,0-1-1,1 0 0,-1 1 1,0-1-1,0 1 1,0 0-1,-1 0 1,1 0-1,0 0 1,-1 0-1,1 0 1,-1 0-1,0 0 1,1 1-1,-1-1 1,0 1-1,-1-1 1,1 1-1,1 4 1,-1 1 15,0 0 1,0 1 0,-1-1 0,0 1-1,0-1 1,-1 1 0,0-1-1,0 0 1,-4 9 0,4-13 15,0 0 1,0 0-1,-1-1 1,1 1-1,-1 0 0,0-1 1,0 0-1,0 1 1,-1-1-1,1 0 0,-1 0 1,0 0-1,0 0 0,0-1 1,0 1-1,0-1 1,0 0-1,-1 0 0,1 0 1,-1 0-1,-3 1 1,-6-1 66,1 0 0,-1-1 1,-18 0-1,31-1-90,-1 0 0,1 0 0,0 0 0,-1 1 0,1-1 0,0 0 0,-1 0 0,1 0 0,0 0 0,-1 0 0,1 1 0,0-1 0,0 0 0,-1 0 0,1 0 0,0 1 0,0-1 0,-1 0 0,1 0 0,0 1 0,0-1 0,0 0 0,0 1 0,-1-1 0,1 0 0,0 1 0,0-1 0,0 0 0,0 1 0,0-1 0,0 0 0,0 1 0,0-1 0,0 0 0,0 1 0,0-1 0,0 0 0,0 1 0,0-1 0,0 0 0,0 1 0,0-1 0,1 0 0,-1 0 0,0 1 0,0-1 0,0 0 0,1 1 0,7 17-179,-7-17 197,2 3-16,0 0 0,0 0 0,0-1 0,1 1 0,-1-1 0,1 1 0,0-1 0,0 0 0,0-1 0,6 4 0,-3-2 33,0-1-1,1 0 1,-1 0-1,1-1 0,12 3 1,-9-4-8,1-1 0,-1 0 0,0-1 0,0 0 0,0 0 0,17-5 0,61-23 288,-64 20-297,-1-2 1,-1-1-1,0-1 0,0 0 1,21-19-1,-33 24 18,-1-1 0,-1 0 1,1 0-1,-2-1 0,9-11 0,-14 16-30,0 0-1,1 0 0,-2 0 1,1-1-1,-1 1 0,1-1 1,-2 0-1,1 0 0,0 0 1,-1 1-1,0-1 0,-1 0 1,1-9-1,-1 13-8,-1 0-1,1 0 1,0 0-1,0 0 1,-1 0-1,1 0 1,-1 0-1,0 1 1,0-1 0,1 0-1,-1 0 1,0 1-1,0-1 1,-1 0-1,1 1 1,0-1 0,-1 1-1,1-1 1,0 1-1,-1 0 1,0-1-1,1 1 1,-1 0 0,0 0-1,1 0 1,-1 1-1,0-1 1,0 0-1,0 1 1,0-1 0,0 1-1,0-1 1,0 1-1,0 0 1,0 0-1,0 0 1,0 0-1,0 0 1,0 1 0,0-1-1,0 0 1,-3 2-1,-4 1-16,0 1-1,1-1 1,-1 2-1,1-1 0,0 1 1,0 0-1,0 1 1,1 0-1,0 0 1,-7 8-1,0 1-26,1 1-1,0 1 1,-17 29 0,25-37 44,0 1 0,1 0 1,0 0-1,1 0 1,0 0-1,0 1 0,-1 15 1,3-22 20,1 1 1,-1 0 0,1 0-1,1 0 1,-1 0-1,1 0 1,-1 0-1,1 0 1,1 0 0,-1 0-1,1-1 1,0 1-1,0-1 1,0 1 0,1-1-1,-1 0 1,1 0-1,5 6 1,-5-7 6,0-1 0,-1 0-1,1 0 1,0 0 0,1 0 0,-1-1 0,0 1 0,0-1-1,1 0 1,-1 0 0,0 0 0,1 0 0,-1-1-1,1 1 1,4-1 0,1 0 32,1 0 0,-1-1-1,0-1 1,14-2 0,7-4 37,-1-1 0,0-2 0,0 0 1,-2-2-1,1-1 0,46-32 0,-62 36-84,-1 0 1,1 0 0,-2-1-1,18-23 1,28-53-27,-34 50-13,-20 32 2,1 0-1,0 0 1,1 0-1,-1 1 1,1-1-1,0 1 1,0 0-1,0 0 0,7-4 1,-10 8 27,-1 0 0,1 0 0,-1 0 0,1-1-1,-1 1 1,0 0 0,1 0 0,-1 0 0,1 0 0,-1 0 0,1 1 0,-1-1 0,1 0-1,-1 0 1,1 0 0,-1 0 0,0 0 0,1 1 0,-1-1 0,1 0 0,-1 0 0,0 1 0,1-1-1,-1 0 1,0 0 0,1 1 0,-1-1 0,0 0 0,1 1 0,-1-1 0,0 1 0,0-1-1,1 0 1,-1 1 0,0-1 0,0 1 0,0 0 0,6 17-42,-6-17 37,3 28-3,0 0 1,-2 1-1,-1-1 0,-7 50 0,4-60 53,0 0 0,-1 0 0,-1-1 0,-1 1 0,-1-1 0,0 0 0,-11 19 0,17-36-16,1 0 0,-1 0 0,1 0 0,-1 0 0,0 0 0,1 0 0,-1 0 0,0-1 0,0 1 0,0 0 0,1 0 0,-1-1 0,0 1 0,0-1 0,0 1 0,0-1 0,0 1 0,-2 0 0,2-1-5,0 0 1,0-1 0,0 1-1,1 0 1,-1 0-1,0 0 1,0-1 0,0 1-1,0 0 1,0-1-1,1 1 1,-1-1 0,0 1-1,0-1 1,0 1 0,1-1-1,-1 0 1,0 1-1,1-1 1,-1 0 0,1 1-1,-1-2 1,-3-4-8,0 1-1,1-1 1,0-1 0,1 1 0,-1 0-1,-2-10 1,-1-3 50,5 15-70,-4-12-182,5 16 188,0 0 0,0 0 0,0 0 0,0 0 0,0 0 0,0 0 0,0-1-1,0 1 1,0 0 0,0 0 0,0 0 0,1 0 0,-1 0 0,0 0 0,0 0 0,0 0-1,0 0 1,0 0 0,0 0 0,0-1 0,0 1 0,0 0 0,0 0 0,0 0-1,0 0 1,0 0 0,0 0 0,0 0 0,0 0 0,0 0 0,1 0 0,-1 0-1,0 0 1,0 0 0,0 0 0,0 0 0,0 0 0,0 0 0,0 0 0,0 0 0,0 0-1,0 0 1,0 0 0,1 0 0,-1 0 0,0 0 0,0 0 0,0 0 0,9 6-44,2 4 105,1-1 0,1 0 0,0-1 0,0 0 0,1-1-1,27 11 1,-31-15-28,1 0 0,0 0 0,-1-1 0,1-1 0,0 1 0,0-2 0,0 0 0,0 0-1,0-1 1,15-3 0,-17 2-483,0 0-1,0-1 1,14-6-1,7-9-6547,-20 11-376,-1 6 2331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09:39.2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432 31 2720,'0'0'891,"4"-10"725,-3 10-1526,-1 0 0,0 0 1,1 0-1,-1 0 1,0 0-1,1 0 1,-1 0-1,0 0 1,1 0-1,-1 0 0,0 0 1,1 0-1,-1 0 1,0 0-1,1-1 1,-1 1-1,0 0 1,1 0-1,-1 0 0,0 0 1,0-1-1,1 1 1,-1 0-1,0 0 1,0-1-1,1 1 1,-1 0-1,0 0 1,0-1-1,0 1 0,1 0 1,-1-1-1,0 1 1,0 0-1,0-1 1,0 1-1,0 0 1,0-1-1,0 1 0,0 0 1,0-1-1,0 1 1,0 0-1,0-1 1,0 1-1,0 0 1,0-1-1,0 1 1,0-1-40,-1 0 0,1 1 1,-1-1-1,1 0 1,-1 1-1,1-1 1,-1 1-1,0-1 1,1 1-1,-1-1 1,0 1-1,1-1 1,-1 1-1,0-1 1,0 1-1,1 0 1,-1 0-1,0-1 1,0 1-1,1 0 1,-1 0-1,0 0 1,0 0-1,0 0 1,-1 0-1,-17 1 300,0 1 1,-1 1-1,1 0 0,-19 7 0,-8 1 106,2-2-165,-63 16 351,96-22-555,0 1 0,0 0-1,0 1 1,1 0 0,0 1 0,0 0 0,-10 8 0,19-13-50,-1 0-1,0 1 1,1-1 0,-1 1 0,1-1 0,0 1 0,-1 0 0,1 0 0,0-1 0,0 1 0,0 0 0,0 0 0,0 0 0,1 0 0,-1 0 0,1 0 0,-1 0 0,1 0 0,0 1 0,-1-1 0,1 0 0,0 0 0,0 0 0,1 0 0,-1 0 0,0 0 0,1 0 0,0 1 0,-1-1 0,1 0 0,0-1 0,0 1 0,0 0-1,0 0 1,2 3 0,1 0 80,1 1 0,0-1 0,0 0-1,0 0 1,0-1 0,1 1-1,0-1 1,0-1 0,8 5-1,-5-4-5,-1 0 0,1-1-1,-1 0 1,1 0-1,0-1 1,0-1-1,0 1 1,1-2-1,-1 1 1,0-1-1,0 0 1,0-1-1,10-2 1,-7 0-43,0 0 1,-1-1-1,1-1 1,-1 0-1,0 0 1,0-1-1,-1 0 1,0-1-1,10-9 0,-5 4-45,0 0-1,24-28 0,-33 31-75,-1 3-112,-3 18 289,-1 1-24,1 0 1,1 0-1,0 0 1,0 0-1,1 0 0,10 19 1,-12-28-55,1 3 3,0 0-1,1 0 0,1 0 1,-1-1-1,1 1 0,0-1 1,0-1-1,1 1 0,-1-1 1,1 0-1,0 0 0,1 0 1,-1-1-1,1 0 0,0 0 1,0-1-1,0 0 0,1 0 1,11 3-1,1-2-678,0 0 1,1-2-1,-1 0 1,0-1-1,1-1 1,28-4-1,4-5-5349,-7-3 1770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09:42.6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1095 3488,'1'0'197,"0"1"1,-1 0-1,1-1 1,0 1-1,0-1 0,0 1 1,0-1-1,0 1 1,0-1-1,0 0 0,0 1 1,0-1-1,0 0 1,0 0-1,0 0 1,0 0-1,0 0 0,0 0 1,0 0-1,0 0 1,0 0-1,0-1 1,0 1-1,0 0 0,0-1 1,0 1-1,0 0 1,1-2-1,0 2-120,3-2 175,-1 0 0,0-1-1,0 1 1,0-1 0,0 0-1,0 0 1,-1 0 0,1 0-1,3-5 1,26-36 1115,-24 30-1101,55-79 696,35-48-442,-7 31-127,35-46 68,-107 129-410,-2-2-1,-1 0 1,26-59-1,-30 53 14,-2 0 0,-1 0 0,-2-1 0,-2-1 0,5-67 0,-13 76-238,1 27 147,1-1 0,0 0 0,-1 0-1,1 1 1,-1-1 0,1 0 0,-1 1-1,0-1 1,1 1 0,-1-1 0,0 1-1,-2-2 1,3 3 21,0-1-1,-1 1 1,1 0 0,-1 0-1,1 0 1,-1 0-1,1 0 1,0 0 0,-1 0-1,1 0 1,-1 0-1,1 0 1,-1 0-1,1 0 1,0 0 0,-1 1-1,1-1 1,-1 0-1,1 0 1,-1 0 0,1 1-1,0-1 1,-1 0-1,1 0 1,0 1 0,-1-1-1,1 0 1,0 1-1,0-1 1,-1 0 0,1 1-1,-1 0 1,-10 14-14,11-15 17,-20 33-115,2 1 0,-19 50 0,-6 11 18,-11 1 340,33-62-212,1 2 0,2 1 0,-15 42 0,19-33 69,-14 75 0,25-101-66,1 0 0,0 1 0,2-1 0,0 0 0,1 1 0,6 29 0,-6-44 36,1 0 0,0 0 1,0 1-1,0-1 0,0 0 1,1-1-1,0 1 0,0 0 1,1-1-1,0 0 0,0 1 1,0-2-1,0 1 0,1 0 0,0-1 1,0 0-1,0 0 0,0 0 1,0-1-1,1 0 0,0 0 1,0 0-1,0-1 0,0 1 1,0-1-1,0-1 0,1 1 0,11 0 1,-7-2 7,1 0 0,-1-1 0,1 0 0,-1-1 1,0 0-1,1-1 0,-1 0 0,0 0 0,-1-2 1,1 1-1,-1-1 0,13-8 0,11-10-35,0-2 0,33-32 0,23-16 47,-68 58-70,0 1 0,1 1 0,1 2 0,46-17 0,-32 15-49,-40 12 60,-1 1 0,1 0 0,0 0 0,-1 0 0,1 0 0,-1 0 0,-2 1 0,-6 2-14,0 1 0,-1 0 0,2 0-1,-1 1 1,0 0 0,1 1 0,0 0 0,0 1 0,1 0 0,-11 10-1,6-3-11,0 1-1,1 0 0,1 1 1,0 1-1,-12 22 0,8-11 90,6-12-79,0 1-1,2-1 1,0 1-1,1 1 1,-8 29-1,14-44 9,1-1 0,0 1 0,0-1 1,0 1-1,0-1 0,0 1 0,0-1 0,1 1 0,-1-1 0,1 1 0,0-1 0,-1 1 1,1-1-1,0 0 0,2 3 0,-2-3 5,0-1 1,0 0-1,0 0 0,0 0 1,0 0-1,1 1 0,-1-2 1,0 1-1,0 0 1,1 0-1,-1 0 0,1 0 1,-1-1-1,0 1 0,1-1 1,0 1-1,-1-1 0,1 0 1,-1 1-1,1-1 1,-1 0-1,1 0 0,-1 0 1,1 0-1,2-1 0,2 0 36,0-1-1,1 0 1,-1-1-1,0 1 1,0-1 0,0-1-1,0 1 1,8-7-1,3-4 105,23-22 0,-14 8-48,38-53-1,17-41 72,-42 62-284,-20 24-112,-19 36 204,0 0-1,0 0 0,0 0 0,0 0 0,0 0 0,0 0 0,0-1 1,0 1-1,0 0 0,0 0 0,0 0 0,0 0 0,0 0 1,0 0-1,0 0 0,0 0 0,0 0 0,0 0 0,0 0 1,0 0-1,0 0 0,0-1 0,0 1 0,0 0 0,0 0 1,0 0-1,0 0 0,0 0 0,0 0 0,1 0 0,-1 0 1,0 0-1,0 0 0,0 0 0,0 0 0,0 0 0,0 0 1,0 0-1,0 0 0,0 0 0,0 0 0,0 0 0,0 0 1,1 0-1,-1 0 0,0 0 0,0 0 0,0 0 0,0 0 1,0 0-1,0 0 0,0 0 0,0 0 0,0 0 0,0 0 1,0 0-1,0 0 0,1 0 0,-1 0 0,0 0 0,1 8-113,0 11 109,-1-17 5,0 9 20,0 0 0,1-1 0,1 1 0,0 0 0,0 0 0,1-1 0,0 1 0,1-1 0,0 0 0,1 0 0,0-1 0,1 1 0,0-1 0,0 0 0,1 0 0,0-1 0,0 0 0,1 0 0,0-1 0,14 10 0,-19-14 9,1-1 0,-1 0 1,1-1-1,-1 1 0,1-1 1,0 1-1,-1-1 0,1 0 1,0 0-1,0-1 0,0 1 1,0-1-1,0 0 0,0 0 1,-1 0-1,1 0 0,0-1 1,0 0-1,4-1 0,-2-1 14,0 0-1,0-1 1,0 1-1,0-2 1,-1 1-1,1 0 1,-1-1-1,0 0 1,-1 0-1,6-9 1,5-7 69,17-33 0,-30 49-97,75-126-102,-33 62 134,-38 60-82,0 2-260,-5 24 146,-1-12 151,6 174 20,-3-156-20,0 0-1,2 0 0,0 0 1,1-1-1,16 37 0,-20-55 14,0 0 1,0 0-1,0 1 0,1-2 0,0 1 0,-1 0 0,1 0 0,0-1 0,1 0 0,-1 1 1,1-1-1,-1-1 0,1 1 0,0 0 0,0-1 0,0 0 0,0 0 0,0 0 0,1 0 1,-1-1-1,1 0 0,-1 0 0,8 1 0,0-1 15,1-1 0,-1 0 0,0 0 1,0-2-1,0 1 0,0-2 0,0 0 0,-1 0 0,16-7 0,-1 0 58,-10 4-36,-1-1 1,1 0-1,-2-1 0,20-13 1,-15 5-47,1 0 0,-2-2 0,0 0 0,-2 0 0,0-2 0,-1 0 1,0-1-1,-2 0 0,12-26 0,-24 44 6,0 0 1,0 0-1,0 0 1,-1 0-1,1 0 0,-1 0 1,1-1-1,-1 1 1,0 0-1,-1-5 1,1 7-12,0 1-1,0-1 1,0 1 0,0-1 0,0 1 0,-1-1 0,1 1 0,0 0 0,0-1 0,0 1 0,-1-1 0,1 1 0,0 0 0,0-1 0,-1 1 0,1 0 0,0-1 0,-1 1 0,1 0 0,-1-1 0,1 1 0,0 0 0,-1 0 0,1 0 0,-1-1 0,1 1 0,0 0 0,-1 0 0,-1 0-4,1 0 1,0 1-1,0-1 0,-1 0 1,1 1-1,0-1 0,0 1 1,0-1-1,0 1 0,0 0 1,0-1-1,0 1 1,0 0-1,0 0 0,-2 2 1,-7 7-33,0 1 1,1 1-1,0 0 1,1 0-1,-7 14 1,-31 69-78,42-85 119,-1 1-1,2-1 1,0 1 0,-3 16-1,5-23 11,1 0 0,0 1-1,0-1 1,0 0-1,0 1 1,0-1 0,1 1-1,0-1 1,0 0 0,0 0-1,1 1 1,-1-1-1,1 0 1,3 5 0,-4-7 1,0-1 0,1 1 0,-1-1 0,1 1 0,-1-1 0,1 0 0,-1 1 0,1-1 0,0 0 0,0 0 0,-1 0 0,1-1 0,0 1 0,0 0 0,0-1 0,0 1 0,0-1 0,0 1 0,0-1 0,0 0 0,0 0 0,0 0 0,0 0 0,0 0 0,0-1 0,0 1 0,0-1 0,0 1 0,0-1 0,0 1 0,0-1 0,0 0 0,0 0 0,2-2 0,2-3 29,-1 0 0,0 0-1,-1 0 1,0 0-1,0-1 1,0 0 0,0 0-1,-1 0 1,2-8 0,18-70 46,-22 80-87,3-15 12,15-84-252,-17 93 158,-1 20-160,-35 210-73,12-91 300,7-24 13,-17 98 22,23-154 62,5-24 14,0 0 0,-16 44 0,20-66-71,-1-1-1,1 1 1,-1-1-1,0 1 1,0-1-1,0 0 0,0 1 1,0-1-1,0 0 1,0 0-1,0 0 1,0 0-1,-3 2 1,3-3-13,1 1-1,-1-1 1,1 0 0,-1 0 0,0 0 0,1 0 0,-1 0 0,0 0 0,1 0 0,-1 0 0,0 0 0,1 0 0,-1 0 0,0 0 0,1 0-1,-1-1 1,0 1 0,1 0 0,-1-1 0,1 1 0,-1 0 0,1-1 0,-1 1 0,1 0 0,-1-1 0,1 1 0,-1-1 0,1 1-1,-1-1 1,1 1 0,-1-2 0,-5-7 43,1 0-1,0-1 1,0 0-1,1 0 0,1 0 1,-1 0-1,-2-17 1,-1 1-146,-3-7 39,4 15 26,0-1 0,2 0 0,0 0-1,-3-38 1,7 52 23,1 0 0,-1 0 0,1 0 0,0 1 0,0-1 0,0 0 0,1 1 0,0-1 0,-1 1 0,2-1 1,-1 1-1,0 0 0,1 0 0,6-7 0,-4 5-5,1 1-1,0-1 1,0 1 0,1 1 0,-1-1 0,1 1 0,0 0 0,9-3 0,85-28-322,-63 23 345,48-22 1,-61 22-10,-1-1 1,-1 0 0,0-2 0,-1-1 0,23-21 0,-29 20 36,0 0 1,-1-1-1,-1-1 0,0-1 1,14-27-1,18-48 143,-39 77-170,0 0 1,-1-1-1,4-23 0,-9 38-29,-1 0-1,1 0 0,-1 0 0,0 0 1,0 0-1,0 0 0,-1 0 0,1 0 1,-1 0-1,0 0 0,0 0 0,0 1 1,-3-6-1,3 8 5,0-1-1,0 0 1,-1 1 0,1-1-1,0 1 1,-1-1 0,1 1 0,-1 0-1,0 0 1,1 0 0,-1-1 0,0 2-1,0-1 1,0 0 0,0 0 0,0 1-1,1-1 1,-1 1 0,0-1-1,0 1 1,-1 0 0,1 0 0,0 0-1,0 0 1,0 0 0,0 0 0,-3 1-1,-1 0-16,1 0-1,0 1 0,0-1 0,0 1 1,0 0-1,0 0 0,1 1 0,-1-1 1,1 1-1,-1 0 0,1 1 0,-4 3 1,2-1-18,1-1 1,0 2-1,0-1 1,1 0-1,0 1 1,0 0-1,-4 12 1,3-6 29,0 1-1,2 0 1,0 0 0,0 1 0,1-1 0,1 1 0,0-1 0,3 24 0,-1-29 50,0 0 0,1 1 0,1-1 0,-1 0 1,1 0-1,1 0 0,0-1 0,0 1 1,1-1-1,-1 0 0,2 0 0,-1-1 0,1 1 1,1-1-1,-1 0 0,1-1 0,0 0 1,1 0-1,-1 0 0,1-1 0,0 0 0,1-1 1,12 6-1,-9-5 44,0-1 1,0-1-1,0 1 1,1-2 0,21 2-1,-27-3-319,1-1 0,-1-1-1,0 1 1,1-1 0,-1 0 0,0-1-1,0 0 1,0 0 0,0 0 0,0-1-1,7-4 1,14-10-1518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09:46.3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1183 3648,'-18'0'1173,"18"0"-1091,-1 0 0,0 0 0,1 0 0,-1 0-1,0 1 1,1-1 0,-1 0 0,0 0 0,1 1 0,-1-1 0,1 0-1,-1 1 1,0-1 0,0 1 0,0 1 620,3-4 45,10-5 1510,-10 6-2088,1-1 0,0 1 0,-1-1 0,1 0 0,0 0 0,2-3 0,22-27 651,-1-2 1,-2-1-1,21-39 0,35-50-26,64-40 236,-114 132-732,-28 30-274,13-12-318,-15 14 290,0 0 0,1 0 0,-1 0-1,0 0 1,0 0 0,0 0 0,0 0-1,0 0 1,0 0 0,0 0 0,0 0-1,0 0 1,0 0 0,1 0 0,-1 0-1,0 0 1,0 0 0,0 0 0,0 0 0,0 0-1,0 0 1,0 0 0,0 0 0,0 0-1,0 0 1,0 0 0,0 0 0,0 0-1,1 1 1,-1-1 0,0 0 0,0 0-1,0 0 1,0 0 0,0 0 0,0 0-1,0 0 1,0 0 0,0 0 0,0 0-1,0 0 1,0 0 0,0 1 0,0-1-1,0 0 1,0 0 0,0 0 0,0 0 0,0 0-1,0 0 1,0 0 0,0 0 0,0 0-1,0 0 1,-3 13 22,-3 8 40,1 1 1,1 0-1,0 0 1,2 1-1,0 33 1,3-47-31,-1 0 0,1 0 0,1 0 0,-1 0 0,1 0 0,1 0 0,0-1 0,0 1 0,1-1-1,0 0 1,0 0 0,1 0 0,0-1 0,0 0 0,1 0 0,11 11 0,-14-14 36,1-1 0,0 0 0,0 0 0,1-1 0,-1 1 0,0-1 0,1 0 0,0 0 0,-1-1 0,1 1 0,0-1 0,0 0 0,8 0 0,-6-1 6,-1 0-1,0-1 1,1 0-1,-1 0 1,0 0 0,0-1-1,0 0 1,0 0-1,9-5 1,0-2 5,0 0 0,-1-1 0,0-1 0,-1 0 0,0-1 0,21-26 0,-17 17 29,23-38 0,-34 50-74,-1 0 0,0 0 0,-1-1 0,0 1 0,-1-1 0,0 0 0,3-15 0,-6 24-37,0 0 0,1 0 0,-1 0 0,0 0 0,0 0 0,0 0 0,0 0 0,0 0 0,0 0 0,0 0 0,0 0 0,-1 0 0,1 0-1,0 0 1,-1 0 0,1 0 0,0 0 0,-1 0 0,1 0 0,-1 1 0,0-1 0,1 0 0,-1 0 0,0 0 0,1 1 0,-1-1 0,0 0 0,0 1-1,0-1 1,1 1 0,-1-1 0,0 1 0,0-1 0,0 1 0,0-1 0,0 1 0,0 0 0,0 0 0,-2-1 0,0 1-5,1 0 0,-1 1 1,1-1-1,-1 1 0,1-1 1,-1 1-1,1 0 0,-1 0 1,1 0-1,0 0 0,-1 0 1,1 0-1,0 1 0,0-1 1,-3 4-1,-4 4-28,0 1 0,1 0-1,0 1 1,1 0 0,0 0-1,1 0 1,0 1 0,1 0-1,0 0 1,-6 25 0,9-29 55,0 1 0,1 0-1,0 0 1,0 0 0,1 0 0,0 0 0,1-1 0,0 1-1,0 0 1,1 0 0,0 0 0,0-1 0,1 1 0,0-1 0,1 0-1,0 0 1,5 8 0,-7-13 8,0 1-1,1-1 1,-1 0-1,1 0 1,0 0-1,0 0 1,0-1-1,0 1 1,0-1-1,0 0 1,1 0-1,-1 0 0,1 0 1,0-1-1,0 1 1,-1-1-1,1 0 1,0 0-1,0 0 1,0-1-1,0 0 1,5 1-1,-3-3 5,1 1 0,-1-1-1,0 0 1,1 0-1,-1-1 1,0 0 0,0 0-1,7-5 1,41-35 36,-50 40-62,156-124 258,-43 36-22,-91 69-215,-1-2-1,-2 0 0,0-2 0,-2 0 1,0-2-1,-2 0 0,22-43 0,-14 13 27,-2 0 1,-3-2-1,15-62 0,-29 92-35,-1 7-13,-1-2-1,-1 1 0,5-50 1,-11 72-36,1-1 0,0 1 0,0 0 0,-1 0 0,1-1 0,-1 1 0,1 0 0,-1 0 0,0 0 0,0 0 0,-1-2 0,1 3 26,1 1 0,0 0 0,-1-1 0,1 1-1,0 0 1,-1-1 0,1 1 0,0 0 0,-1 0 0,1-1 0,0 1-1,-1 0 1,1 0 0,-1 0 0,1-1 0,-1 1 0,1 0 0,-1 0-1,1 0 1,0 0 0,-1 0 0,1 0 0,-1 0 0,0 0-1,0 1 1,0-1-1,0 0 1,0 1-1,0-1 1,0 1-1,0 0 1,0-1-1,1 1 1,-1 0-1,0-1 1,0 1-1,1 0 1,-1 0 0,0 1-1,-8 11-93,1 1 0,0 0 0,-7 19 0,-51 137-92,40-99 232,20-55-28,-13 32 6,2 1 0,2 1 0,-9 57 0,19-64-1,1 0 0,4 71 1,2-90 49,0 0 1,2 0 0,1 0-1,0-1 1,2 1 0,13 28-1,-16-43 2,0 0-1,1-1 0,0 0 0,0 0 0,1 0 0,0-1 0,1 0 0,12 12 0,-16-17-37,0 0 0,0 1-1,1-1 1,-1-1 0,1 1-1,-1 0 1,1-1-1,0 0 1,0 1 0,0-2-1,0 1 1,-1 0 0,1-1-1,0 0 1,0 0-1,0 0 1,0 0 0,0 0-1,0-1 1,0 0 0,0 0-1,0 0 1,7-3-1,10-7 41,-1-1 0,0-1 0,-1-1-1,31-28 1,-5 5-1,254-173-359,-292 206 281,-4 2 20,0 0 1,0 1-1,0-1 0,0 0 1,-1 0-1,1-1 1,-1 1-1,1-1 0,-1 1 1,3-5-1,-5 7-8,0 0 1,0 0-1,0 0 0,0 0 0,0-1 0,0 1 1,0 0-1,0 0 0,1 0 0,-1 0 1,0 0-1,0 0 0,0 0 0,-1 0 1,1-1-1,0 1 0,0 0 0,0 0 1,0 0-1,0 0 0,0 0 0,0 0 1,0 0-1,0 0 0,0 0 0,0 0 0,0-1 1,0 1-1,0 0 0,0 0 0,0 0 1,0 0-1,0 0 0,-1 0 0,1 0 1,0 0-1,0 0 0,0 0 0,0 0 1,0 0-1,0 0 0,0 0 0,-1 0 1,-8-1 20,-4 4-25,0 0 0,1 0-1,-1 1 1,1 1 0,-1 0-1,1 0 1,1 2 0,-1-1 0,1 1-1,0 1 1,1 0 0,-10 10 0,-1 2 8,0 1 1,2 1 0,0 1-1,-22 36 1,37-53-1,-3 4 26,1 1 0,0 0 0,0 0-1,1 0 1,0 0 0,-4 17 0,9-26-8,0 0 0,-1 0-1,1 0 1,0-1 0,0 1-1,0 0 1,1 0-1,-1 0 1,0 0 0,1-1-1,0 4 1,0-4-4,-1 0 0,1 0 0,-1 0 0,1 0 0,-1-1-1,1 1 1,0 0 0,-1-1 0,1 1 0,0 0 0,0-1 0,-1 1 0,1-1 0,0 1 0,0-1 0,0 1-1,0-1 1,0 0 0,-1 1 0,1-1 0,0 0 0,0 0 0,0 0 0,0 0 0,2 0 0,3 0 17,0-1 1,0 0 0,1-1-1,-1 1 1,-1-1 0,1 0 0,0-1-1,0 1 1,-1-1 0,1-1-1,5-3 1,6-6 45,-1 0 0,17-17 1,137-160 154,-158 176-286,-2 3-116,-10 11 164,0 0 0,0 0 1,0 0-1,0 0 0,0 0 0,0 0 0,0 0 1,0 0-1,0 0 0,0 0 0,1 0 1,-1 0-1,0 0 0,0 0 0,0-1 1,0 1-1,0 0 0,0 0 0,0 0 1,0 0-1,0 0 0,0 0 0,0 0 0,0 0 1,0 0-1,0 0 0,1 0 0,-1 0 1,0 0-1,0 0 0,0 0 0,0 0 1,0 0-1,0 0 0,0 0 0,0 0 0,0 0 1,0 0-1,0 0 0,0 0 0,0 0 1,1 0-1,-1 0 0,0 0 0,0 1 1,0-1-1,0 0 0,0 0 0,0 0 1,0 0-1,0 0 0,0 0 0,0 0 0,0 0 1,0 0-1,0 0 0,0 0 0,0 0 1,0 0-1,0 0 0,0 0 0,0 1 1,-5 18-88,-1-3 103,2-1-63,1 0 0,0 0 0,1 0 0,0 23 0,2-30 58,0-1 0,1 0 0,0 0 0,0 0 0,1 0 0,0-1 0,0 1 0,0 0 0,1-1 0,0 1 0,0-1 0,6 7 0,-8-11 1,0-1 0,0 1 0,0-1 0,1 0 0,-1 1 0,1-1 0,-1 0 0,1 0 0,-1 0 0,1 0 0,0 0 0,-1 0 0,1-1 0,0 1 0,0 0 0,-1-1 0,1 1 0,0-1 0,0 0-1,0 0 1,0 0 0,0 0 0,0 0 0,-1 0 0,1 0 0,0-1 0,0 1 0,0-1 0,0 1 0,-1-1 0,1 1 0,0-1 0,0 0 0,2-2 0,2-1 11,1 0 0,-1-1 0,0 0 0,0 0 0,0-1 0,-1 0 1,7-8-1,19-33 59,-2-1 1,31-73-1,-44 89-76,-4 7 1,29-66 27,36-160 219,-66 210-265,11-41-83,17-126 0,-38 204 51,-1 0 0,0 0 0,0 0-1,0 0 1,0 0 0,-2-5 0,2 8 34,0 1 1,0-1-1,0 1 1,-1-1-1,1 1 1,0-1-1,0 1 1,-1-1-1,1 1 1,0 0-1,-1-1 1,1 1-1,0 0 1,-1-1-1,1 1 1,0 0-1,-1-1 1,1 1-1,-1 0 1,1-1-1,-1 1 0,0 0 1,0 0-2,0 0 0,1 0 0,-1 0 0,0 0 0,0 0 0,0 0 0,0 1 0,0-1 0,0 0 0,0 1 0,1-1 0,-1 0 0,0 1 1,0-1-1,0 1 0,1-1 0,-2 2 0,-1 0-9,1 1 0,-1 0 0,1-1 1,-1 1-1,1 0 0,0 0 0,0 1 1,0-1-1,1 0 0,-1 1 0,1-1 1,-1 4-1,-17 48-192,-17 79 0,-1 62 237,32-169-11,-31 216-216,35-234 197,-16 259 318,16-261-245,1-1 0,1 1 1,-1 0-1,1 0 1,0-1-1,1 1 0,-1-1 1,4 8-1,-5-14-54,0 0 1,0 1-1,0-1 0,0 1 0,0-1 1,0 1-1,1-1 0,-1 1 0,0-1 1,0 0-1,1 1 0,-1-1 0,0 1 1,0-1-1,1 0 0,-1 1 1,1-1-1,-1 0 0,0 0 0,1 1 1,-1-1-1,1 0 0,-1 0 0,0 1 1,1-1-1,-1 0 0,1 0 0,-1 0 1,1 0-1,-1 0 0,1 0 0,-1 0 1,1 0-1,-1 0 0,1 0 1,-1 0-1,1 0 0,-1 0 0,0 0 1,1 0-1,-1 0 0,1-1 0,-1 1 1,1 0-1,-1 0 0,0 0 0,2-1 1,0-1 8,0-1-1,0 1 1,0-1 0,0 1 0,2-6 0,-1 4 6,48-83 150,-35 57-109,0 2 0,2 0 0,43-49-1,-41 55-173,-4 5-132,33-27 1,-48 43 227,0 0 1,0 1-1,0-1 0,0 1 1,0-1-1,0 1 0,0-1 1,0 1-1,0 0 0,0-1 1,0 1-1,0 0 0,0 0 1,0 0-1,0 0 0,0 0 1,0 0-1,2 0 1,-2 0 1,0 1 0,-1-1 1,1 0-1,-1 0 1,1 1-1,-1-1 1,1 0-1,-1 1 0,1-1 1,-1 1-1,1-1 1,-1 1-1,1-1 0,-1 1 1,0-1-1,1 1 1,-1-1-1,0 1 1,1-1-1,-1 1 0,0 0 1,0-1-1,0 1 1,1 0-1,-1-1 1,0 1-1,0-1 0,0 1 1,0 1-1,-1 67-9,7 144 77,-6-209-56,1 4 30,0 1 0,0-1 0,1 0 0,3 9 1,-5-15-19,1-1 1,-1 1 0,1-1-1,0 1 1,-1-1-1,1 1 1,0-1 0,0 0-1,0 1 1,0-1-1,0 0 1,1 0 0,-1 0-1,0 0 1,0 0 0,1 0-1,-1 0 1,1 0-1,-1-1 1,1 1 0,-1 0-1,1-1 1,-1 1-1,1-1 1,-1 0 0,1 1-1,2-1 1,0 0 12,0-1 0,0 0 0,-1 0 0,1 0 1,0 0-1,-1 0 0,1 0 0,-1-1 0,1 0 0,-1 0 0,0 0 1,0 0-1,0 0 0,0-1 0,3-2 0,5-7 38,0-1 0,12-15 0,57-101 84,-55 85-227,41-55 1,-58 90-95,-4 9-25,-6 15-115,1-5 275,-5 65-6,3-15 8,-14 191 486,20-214 38,-1-42-386,-1 0 0,0 1 1,1-1-1,0 0 1,3-4-1,1-6-39,34-105 130,-26 72-174,30-66 0,-32 85-22,-8 20-13,0-1 0,0 1-1,1 0 1,0 1 0,10-13-1,-14 20-4,0 0 0,-1 0 0,1 1 0,0-1 0,-1 1 0,1-1-1,0 1 1,-1-1 0,1 1 0,0-1 0,0 1 0,0 0 0,0-1 0,0 1 0,-1 0-1,1 0 1,0 0 0,0-1 0,0 1 0,0 0 0,0 0 0,0 1 0,0-1-1,0 0 1,-1 0 0,1 0 0,0 0 0,0 1 0,0-1 0,0 0 0,0 1 0,-1-1-1,1 1 1,0-1 0,0 1 0,4 3-18,-1 0 0,0 0-1,0 0 1,6 8 0,-3-2 53,13 11-40,0 0-1,36 28 0,-47-42 53,1-1 0,-1 0 0,1 0 0,0-1 0,1 0 0,-1-1 0,1 0 0,0-1 0,18 4 0,-24-6 4,-1-1 0,1 0 0,0 0 0,0 0 0,0-1 0,0 0 0,0 0 0,-1 0 0,1 0 0,0-1 0,-1 1 0,5-4 0,-2 2-17,-1-1-1,0-1 0,0 1 0,0-1 0,0 0 1,-1 0-1,6-7 0,-2 0-2,0-1 0,-1 1 0,0-1 0,-1-1 1,-1 1-1,0-1 0,4-17 0,-8 24-13,0 0 0,-1 0 0,0 0 0,0-1 0,0 1 0,-1 0 0,-1-1 0,0-8 0,1 15-11,-1 0 0,1 0 1,0 0-1,-1 0 0,1 0 0,-1 0 0,1 0 1,-1 0-1,1 0 0,-1 0 0,0 0 0,0 0 1,1 0-1,-1 0 0,0 1 0,0-1 0,0 0 1,0 1-1,0-1 0,0 0 0,0 1 0,0-1 1,0 1-1,0 0 0,0-1 0,0 1 0,0 0 0,0 0 1,0 0-1,0-1 0,-2 1 0,-1 1-4,1-1 0,-1 0 1,1 1-1,-1 0 0,1 0 0,-1 0 0,1 0 0,-5 3 0,0 0 1,0 1 0,1 1 0,-1 0 0,1 0 0,0 0 0,0 1 0,1 0 0,0 0 0,0 0 0,1 1 0,0 0 0,0 0 0,1 1 0,-7 16 0,7-11-12,-1 0 0,1 0 0,1 1 1,1-1-1,0 1 0,1-1 0,0 1 0,3 28 0,0-29 115,1 0 0,1-1 0,0 1-1,0-1 1,10 19 0,-10-24-48,0 0 1,1-1-1,-1 1 0,2-1 0,-1 0 1,1-1-1,0 1 0,0-1 0,1 0 1,7 5-1,-9-8-53,-1-1 0,1 0 0,-1 0 0,1 0 0,6 2 0,-9-4-66,0 1 0,0-1 0,0 0 0,0 1-1,0-1 1,1 0 0,-1 0 0,0 0 0,0-1-1,0 1 1,0 0 0,0-1 0,0 0 0,0 1-1,4-3 1,-4 1-342,1 0 1,-1 0-1,1 0 0,-1-1 0,0 1 1,2-4-1,15-19-1698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7:18.1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9 3808,'15'-8'15375,"-16"22"-11092,-17 60-765,-5 39-2535,19-91-909,1 0 0,1 0 0,1 0 0,1 0 0,0 0 0,7 33-1,-7-53-84,0 0 0,1 1 0,-1-1-1,1 0 1,-1 0 0,1 1 0,0-1 0,0 0-1,0 0 1,0 0 0,0 0 0,1 0-1,-1 0 1,1 0 0,-1-1 0,1 1-1,0 0 1,-1-1 0,1 1 0,0-1-1,0 0 1,0 0 0,0 0 0,0 0-1,0 0 1,1 0 0,-1 0 0,0 0-1,0-1 1,1 0 0,-1 1 0,0-1-1,1 0 1,-1 0 0,0 0 0,5-1-1,5 0-1507,0-2-1,0 0 0,0 0 0,0-1 0,21-10 0,-10 5-1013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09:46.7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1381 237 4736,'-32'-12'2144,"32"7"-1856,0 2 448,9 3-448,1-9 384,3 1-384</inkml:trace>
  <inkml:trace contextRef="#ctx0" brushRef="#br0" timeOffset="1">22 273 6464,'-22'3'2944,"44"-11"-2560,23 0 640,15 1-640,48-18 480,3 5-512,65-20 192,-5 4-320,9-7 128,-22 11-192,-6-1-1888,-22 10 896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09:49.9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373 675 2912,'11'-6'3994,"-3"2"-1468,-8 4-2438,0-1 1,-1 1 0,1 0-1,-1-1 1,1 1 0,0 0-1,-1-1 1,1 1 0,-1 0 0,1 0-1,-1-1 1,1 1 0,-1 0-1,1 0 1,-1 0 0,1 0-1,-1-1 1,1 1 0,-1 0 0,1 0-1,-1 0 1,0 0 0,-14-1 287,1 0 1,-1 0-1,0 2 0,-18 2 1,27-3-329,-10 2 9,0 0-1,0 1 1,0 0-1,0 2 1,1 0-1,0 1 1,-16 7-1,21-7-21,1-1 0,0 1 0,0 1-1,0 0 1,1 0 0,0 1 0,1 0 0,-1 0-1,2 1 1,-1-1 0,-6 14 0,7-11 30,0 0 1,1 1-1,0 0 1,1 0-1,0 1 1,-2 16-1,5-21 20,0-1-1,1 1 1,0-1-1,0 1 1,0-1-1,1 1 1,0-1-1,1 1 1,0-1-1,0 0 1,0 0-1,5 9 1,-4-11-17,0-1 0,0 0 1,0 1-1,1-1 0,-1-1 1,1 1-1,0 0 0,0-1 1,0 0-1,1 0 0,-1 0 1,1-1-1,-1 1 0,1-1 1,0 0-1,0 0 0,5 0 1,4 2 83,1-2 0,-1 1 1,0-2-1,0 0 0,16-2 1,-10 0-56,1 0 0,-1-2 0,0-1 0,0 0 0,-1-2 0,1 0 0,-1-1 0,-1-1 0,28-16 0,-21 8-30,-1-1 0,29-27 0,38-44 218,86-85-285,-134 127 41,-1-2 0,47-72-1,2-42-69,-60 102 53,1-6 93,30-88 1,-62 154-126,1-1 1,-1 0-1,0 1 1,0-1-1,1 1 1,-1-1-1,0 0 1,0 1-1,0-1 1,0 1-1,0-1 1,0 0-1,0 1 1,0-1-1,0 0 1,0 1-1,0-1 1,0 1-1,-1-1 1,1 0-1,0 1 1,-1-1-1,1 0 2,0 1 0,-1 0 0,1 0-1,-1 0 1,1 0 0,-1-1 0,1 1-1,0 0 1,-1 0 0,1 0 0,-1 0-1,1 0 1,-1 0 0,1 0 0,-1 0 0,1 0-1,0 1 1,-1-1 0,1 0 0,-1 0-1,1 0 1,-1 1 0,-2 0 15,0 0 1,0 1-1,0 0 0,0-1 0,0 1 1,-2 3-1,1 0-1,0 0-1,0 0 1,0 0-1,1 1 1,-3 5-1,-2 5-31,-27 49 104,-34 92 0,37-79-149,24-59 83,-68 175 196,54-117 5,4 0 0,-10 88 0,27-154-124,-1-2 48,1 1-1,1 0 1,0 13 0,0-23-126,0 1 1,0-1-1,0 0 1,0 1-1,0-1 1,0 0-1,0 1 1,0-1-1,0 1 1,0-1 0,0 0-1,0 1 1,0-1-1,0 0 1,0 1-1,1-1 1,-1 0-1,0 1 1,0-1-1,0 0 1,1 0-1,-1 1 1,0-1 0,0 0-1,1 0 1,-1 1-1,0-1 1,1 0-1,-1 0 1,0 0-1,1 1 1,-1-1-1,0 0 1,1 0-1,-1 0 1,0 0-1,1 0 1,-1 0 0,0 0-1,1 0 1,-1 0-1,0 0 1,1 0-1,-1 0 1,1 0-1,-1 0 1,0 0-1,1 0 1,-1 0-1,0 0 1,1-1-1,-1 1 1,0 0 0,1 0-1,-1 0 1,0-1-1,0 1 1,1 0-1,-1 0 1,0 0-1,0-1 1,1 1-1,18-20 122,-17 16-72,32-35 163,79-83 27,-95 105-276,1 0 0,0 2-1,1 0 1,35-19 0,-32 24-101,-22 10 113,0 0 0,-1-1 1,1 1-1,0 0 0,-1 0 0,1 0 0,0-1 1,0 1-1,-1 0 0,1 0 0,0 0 0,-1 0 1,1 0-1,0 0 0,0 0 0,-1 1 0,1-1 1,0 0-1,-1 0 0,1 0 0,0 1 0,-1-1 0,1 0 1,0 1-1,-1-1 0,1 1 0,-1-1 0,2 2 1,-1 3 3,1 0 0,-1 0 1,0 0-1,-1 1 0,1-1 0,-1 0 1,-1 9-1,1-2-19,0 2-4,4 83-49,-3-87 117,0 0 0,1-1 1,1 1-1,0 0 0,0-1 0,0 0 1,9 16-1,-9-22-21,-1 0-1,0 0 1,1 0 0,0 0-1,0 0 1,0-1 0,0 1-1,0-1 1,0 0-1,1 0 1,-1 0 0,1 0-1,-1 0 1,1-1 0,0 0-1,0 1 1,-1-2 0,1 1-1,0 0 1,0-1 0,0 1-1,0-1 1,0 0-1,0-1 1,0 1 0,0-1-1,0 0 1,0 1 0,-1-2-1,1 1 1,0 0 0,6-4-1,22-12 0,38-28 1,-20 11 25,178-111 145,-217 138-235,0 0 0,0-2 0,18-17 0,-28 25 43,-1 0 1,1 1 0,-1-1-1,1 0 1,0 0 0,-1 0 0,1 1-1,-1-1 1,0 0 0,1 0 0,0-2-1,-1 3 4,0-1 0,0 1 0,0 0 1,0-1-1,0 1 0,0 0 0,-1-1 0,1 1 0,0 0 0,0 0 0,0-1 0,0 1 0,0 0 0,0-1 0,0 1 0,-1 0 1,1 0-1,0-1 0,0 1 0,0 0 0,-1 0 0,1-1 0,0 1 0,-1 0 0,0-1-2,0 1 1,-1-1-1,1 1 0,0 0 1,-1-1-1,1 1 0,0 0 1,-1 0-1,1 0 0,0 0 1,-1 0-1,1 1 0,0-1 1,-1 0-1,1 0 0,0 1 1,-3 0-1,-14 7-29,0 0 0,1 1 0,0 1 0,0 1 0,1 0 0,0 1 0,1 1 0,-24 26 0,24-22 32,1 0 0,1 1 0,1 1 0,0-1 0,1 2 0,2 0 0,-14 37 0,21-52 21,1 0 0,0 0 0,0 0-1,1 0 1,-1 0 0,1 0 0,0 0 0,0 0 0,2 7 0,-2-10-10,0-1 1,1 0 0,-1 0 0,1 1 0,-1-1 0,1 0-1,-1 0 1,1 0 0,0 0 0,-1 1 0,1-1-1,0 0 1,0 0 0,0 0 0,0-1 0,0 1 0,0 0-1,0 0 1,0 0 0,0-1 0,0 1 0,0-1-1,1 1 1,-1-1 0,0 1 0,0-1 0,1 0 0,-1 1-1,0-1 1,1 0 0,-1 0 0,0 0 0,1 0 0,-1 0-1,0 0 1,1 0 0,-1-1 0,0 1 0,0 0-1,2-2 1,6 0 3,-1-2 0,1 1 0,-1-1 0,0 0 0,0-1-1,-1 0 1,0 0 0,0-1 0,9-8 0,6-9 201,25-33-1,-37 44-112,115-151-60,-70 91-486,-57 85 347,1 0 0,1 0 0,2 18 0,-1-1 84,0-4 76,5 30 0,-5-48-32,1-1 0,0 1 1,0-1-1,0 0 0,1 0 0,1 0 0,-1 0 0,7 9 0,-9-14-24,-1-1-1,1 0 1,0 1-1,0-1 1,0 0-1,0 0 1,0 0-1,0 0 0,1 0 1,-1 0-1,0 0 1,0 0-1,1-1 1,-1 1-1,0 0 1,1-1-1,-1 1 1,1-1-1,-1 1 1,1-1-1,-1 0 1,1 0-1,-1 0 1,1 1-1,-1-1 0,1-1 1,-1 1-1,1 0 1,-1 0-1,1-1 1,-1 1-1,1 0 1,-1-1-1,0 0 1,1 1-1,-1-1 1,2-1-1,4-3 32,0-1-1,-1 0 0,1 0 1,-1 0-1,7-11 1,-2 4-20,16-21-42,22-23-80,-44 52 87,0 0-1,1 0 1,0 0 0,0 1-1,0 0 1,1 0 0,10-4 0,-17 8 12,0 0 1,1 0 0,-1 0 0,0-1 0,0 1 0,1 0-1,-1 0 1,0 0 0,0 0 0,1 0 0,-1 0-1,0 0 1,1 0 0,-1 0 0,0 0 0,1 0 0,-1 0-1,0 0 1,0 1 0,1-1 0,-1 0 0,0 0 0,0 0-1,1 0 1,-1 0 0,0 1 0,0-1 0,1 0 0,-1 0-1,0 0 1,0 1 0,1-1 0,1 12-8,-4 14-17,-12 48-16,-6 34 349,19-94-204,3-7-39,-2-7-60,0 0 0,0 0-1,0 0 1,0 0-1,0 1 1,0-1 0,0 0-1,0 0 1,0 0-1,0 0 1,0 0 0,0 0-1,0 0 1,1 0-1,-1 0 1,0 0-1,0 0 1,0 0 0,0 0-1,0 0 1,0 0-1,0 0 1,0 0 0,1 0-1,-1 0 1,0 0-1,0 0 1,0 0 0,0 0-1,0 0 1,0 0-1,0 0 1,0 0 0,0 0-1,1 0 1,-1 0-1,0 0 1,0 0 0,0 0-1,0 0 1,0 0-1,0 0 1,0 0 0,0-1-1,0 1 1,0 0-1,1 0 1,5-6 65,-1 0 1,1-1-1,-1 0 1,5-8-1,-3 3-6,16-16 0,-22 26-55,18-20-26,2 0-1,1 1 1,1 1-1,25-18 1,-45 37 3,-1-1 1,0 1 0,1 0-1,0-1 1,-1 1-1,1 1 1,-1-1 0,1 0-1,0 1 1,0-1 0,3 1-1,-5 0 4,0 0-1,0 0 0,0 0 0,0 1 0,0-1 1,0 0-1,0 1 0,0-1 0,0 1 0,0-1 1,0 1-1,0-1 0,0 1 0,0 0 0,0-1 1,-1 1-1,1 0 0,0 0 0,0-1 0,-1 1 1,1 0-1,-1 0 0,1 0 0,-1 0 0,1 0 1,-1 0-1,1 0 0,-1 0 0,0 0 0,1 2 1,1 11-14,0 1 1,-1 27-1,-1-29 57,0 0 0,1 0-1,1 0 1,5 25 0,-6-35-20,1 1 0,-1 0 0,1-1-1,0 0 1,0 1 0,0-1 0,0 0 0,1 0 0,-1 0 0,1 0 0,0 0 0,-1-1 0,1 1 0,0-1 0,1 0 0,-1 0 0,0 0 0,1 0 0,-1-1 0,1 1 0,5 0 0,-3 0 20,1-1 1,0 0 0,0-1 0,0 1-1,-1-1 1,1-1 0,0 1 0,0-1-1,0-1 1,-1 1 0,13-5 0,-4 1-35,-1-1 1,0-1-1,0 0 1,13-10 0,8-9-48,39-38 0,1 0 14,-63 55 49,29-24 65,-37 29-63,0 0 0,0 0 0,0-1 0,0 1 0,0-1 0,2-5 0,-6 9-18,0 1 1,0 0-1,1-1 1,-1 1-1,0 0 1,0 0 0,0-1-1,0 1 1,0 0-1,0-1 1,0 1 0,0 0-1,0 0 1,0-1-1,0 1 1,0 0-1,0-1 1,0 1 0,0 0-1,0-1 1,-1 1-1,1 0 1,0 0-1,0-1 1,0 1 0,0 0-1,0 0 1,-1-1-1,1 1 1,0 0 0,0 0-1,-1 0 1,1-1-1,0 1 1,0 0-1,-1 0 1,1 0 0,0 0-1,0 0 1,-1-1-1,1 1 1,0 0-1,0 0 1,-1 0 0,1 0-1,0 0 1,-1 0-1,1 0 1,0 0 0,-1 0-1,1 0 1,-1 0-1,-3 2-20,0-1 0,0 1 0,0 0-1,0 0 1,0 0 0,0 1-1,1-1 1,-1 1 0,1 0 0,-1 0-1,-4 6 1,-1 2-9,1-1 1,-13 23-1,-41 88 31,54-104-44,2 1 0,0 0 0,1 0 0,1 1 1,-3 23-1,6-37 95,1 0 1,0 1 0,1-1 0,-1 1-1,3 9 1,-3-14-30,0 0 1,0 0-1,1 1 0,-1-1 0,1 0 0,-1 0 1,1 1-1,-1-1 0,1 0 0,0 0 0,0 0 1,0 0-1,-1 0 0,1 0 0,0 0 0,0 0 0,0 0 1,0-1-1,1 1 0,-1 0 0,0-1 0,0 1 1,0-1-1,0 1 0,1-1 0,-1 1 0,2-1 1,-1 0-19,0 0 1,1 0 0,-1 0 0,0 0-1,0-1 1,1 1 0,-1-1-1,0 0 1,0 1 0,0-1 0,1 0-1,-1 0 1,0 0 0,0-1 0,0 1-1,2-2 1,3-4 69,1-1 1,9-12-1,-12 14-63,23-30-20,-2 0 0,-1-2 1,20-43-1,-41 72-35,1 0-1,9-13 1,-7 17-60,-5 9 5,-3 16 4,-30 117-95,17-81 171,-19 77 127,-60 257-233,92-384 160,0 2 32,-1 0 1,1-1-1,-1 1 0,-1-1 1,0 0-1,0 1 0,0-1 1,-1-1-1,1 1 0,-8 9 1,10-16-56,1 1 1,-1-1 0,1 1 0,-1 0 0,1-1 0,-1 0 0,1 1 0,-1-1-1,0 1 1,1-1 0,-1 0 0,0 1 0,1-1 0,-1 0 0,0 0-1,1 0 1,-1 1 0,0-1 0,1 0 0,-1 0 0,0 0 0,1 0 0,-1 0-1,0 0 1,0 0 0,-1-1 0,1 1 3,0-1 0,0 0-1,-1 0 1,1 0 0,0 0 0,0 0-1,0 0 1,0 0 0,0 0 0,0 0-1,0 0 1,0-3 0,-4-3 1,2-1 0,-1-1 1,-2-10-1,-7-32 90,3 0-1,-7-97 1,15 127-83,2 15-58,-1-1 1,1 1-1,1 0 1,-1 0-1,1 0 1,0 0-1,0 0 1,1 0-1,0 0 0,3-8 1,-4 11 30,1 0 0,0 0 1,0 0-1,1 0 0,-1 0 1,0 0-1,1 1 0,0-1 0,0 1 1,-1-1-1,1 1 0,1 0 1,-1 0-1,0 1 0,0-1 0,1 1 1,-1-1-1,1 1 0,4-1 1,118-19-21,-64 13-36,-53 6 55,144-26 137,-133 23-101,0-1 0,-1-1-1,0 0 1,-1-1 0,30-18 0,-33 15-39,-1 0 0,-1-1-1,0 0 1,0-1 0,-1-1-1,-1 0 1,0 0 0,-1-1 0,12-23-1,-11 15 20,0-1-1,-2-1 0,-1 0 0,-1 0 1,8-46-1,-15 68-11,1 0 1,-1 0-1,1 0 0,-1 0 1,0 0-1,0 0 0,0 0 1,-1 0-1,1 0 0,-1 0 1,0 0-1,-1-5 1,1 7-8,1 1 0,0-1 0,-1 0 0,1 0 0,-1 0 0,1 1 0,-1-1 0,0 0 0,1 1 0,-1-1 0,0 0 0,1 1 0,-1-1 0,0 1 0,0-1 0,1 1 1,-1-1-1,0 1 0,0 0 0,0-1 0,0 1 0,0 0 0,1 0 0,-1 0 0,0 0 0,0 0 0,0-1 0,0 2 0,0-1 0,0 0 0,0 0 0,0 0 0,0 0 0,1 0 1,-1 1-1,0-1 0,0 0 0,0 1 0,0-1 0,1 1 0,-1-1 0,-1 2 0,-1 0-10,-1 0 1,1 1-1,0 0 1,-1 0-1,1 0 0,1 0 1,-5 5-1,0 5 20,0 0 0,1 1 0,1-1 0,0 1 0,0 1 0,2-1 0,0 0 0,0 1 0,1 0 0,1 0 0,1-1 0,0 1 0,1 0 0,0 0 0,7 28 0,-6-37 38,0 0 0,0 0 0,0-1-1,0 1 1,1-1 0,0 0 0,0 1 0,0-1-1,1-1 1,0 1 0,0 0 0,0-1 0,1 0-1,-1 0 1,1 0 0,0-1 0,0 1 0,0-1 0,0-1-1,1 1 1,-1-1 0,1 1 0,0-1 0,0-1-1,-1 1 1,1-1 0,0 0 0,8 0 0,10-1-223,0-1 0,0 0 0,45-10 0,-24 2-462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09:51.5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7 534 3808,'-6'10'2548,"13"-15"1469,17-21-865,8-12-2317,147-161 1284,12 10-1159,-185 184-912,32-31 336,-35 32-336,1 1 1,-1-1 0,0 0 0,0-1-1,0 1 1,0-1 0,2-5 0,-5 10-49,0-1 0,0 1 0,0 0-1,0 0 1,0 0 0,0 0 0,0-1 0,0 1 0,0 0 0,0 0 0,0 0 0,0-1 0,0 1 0,0 0-1,0 0 1,0 0 0,0-1 0,0 1 0,0 0 0,0 0 0,0 0 0,0 0 0,0-1 0,0 1 0,0 0 0,0 0-1,-1 0 1,1 0 0,0 0 0,0-1 0,0 1 0,0 0 0,0 0 0,-1 0 0,1 0 0,0 0 0,0 0 0,0 0-1,0 0 1,-1-1 0,1 1 0,0 0 0,0 0 0,0 0 0,0 0 0,-1 0 0,1 0 0,0 0 0,0 0-1,0 0 1,-1 0 0,1 0 0,-10 3-97,5 1 76,0 0-1,1 0 0,0 1 0,0-1 0,0 1 0,0 0 0,1 0 0,0 0 0,-3 7 0,-3 6-20,-8 28-1,9-19 70,1 0-1,1 0 0,-4 48 0,9-58 82,1 1-1,0 0 1,1 0 0,1 0 0,1-1-1,9 34 1,-10-47-63,0 1-1,0 0 0,0-1 1,1 1-1,-1-1 1,1 0-1,0 0 1,0 0-1,1 0 1,-1-1-1,1 1 0,0-1 1,0 0-1,8 5 1,-8-6 9,-1 0 1,1-1-1,-1 1 0,1-1 1,0 0-1,-1 0 1,1 0-1,0-1 0,0 1 1,0-1-1,0 0 1,0 0-1,-1 0 0,1-1 1,0 0-1,0 1 0,0-1 1,-1 0-1,7-3 1,-2 0-23,-1 0 0,0-1-1,0 0 1,0 0 0,0 0 0,-1-1 0,10-11 0,34-51 32,-25 32-37,-13 19-68,59-76 98,-56 75-25,1 1 0,35-29 0,-49 44-90,1 0 1,0-1-1,0 1 0,0 1 0,0-1 0,7-2 0,-10 4 63,0 1 1,1-1-1,-1 1 0,0-1 0,1 1 1,-1-1-1,0 1 0,0-1 0,0 1 1,0-1-1,0 1 0,1-1 0,-1 1 1,0-1-1,0 1 0,0 0 0,-1-1 1,1 1-1,0 0 0,0 0 7,-1 11-5,0 0-1,-2 0 1,1-1 0,-1 1-1,-8 19 1,7-21 50,0 1 1,1 1-1,0-1 0,0 0 1,0 20-1,3-31-30,1 1-1,0-1 0,0 0 1,0 0-1,0 0 0,0-1 1,0 1-1,-1 0 0,1 0 0,0 0 1,0-1-1,0 1 0,0 0 1,1-1-1,11-7 52,-1 0 1,0-1-1,0 0 0,14-14 0,24-18-149,-29 26 12,-6 4 36,0 1 0,28-14 0,-42 23 13,1 1 1,-1-1-1,1 1 0,0-1 0,-1 1 1,1 0-1,-1 0 0,1 0 1,0 0-1,-1 0 0,1 0 1,0 0-1,-1 0 0,1 1 0,-1-1 1,1 0-1,0 1 0,-1 0 1,1-1-1,-1 1 0,0 0 0,1 0 1,-1-1-1,0 1 0,1 0 1,-1 1-1,0-1 0,0 0 1,0 0-1,1 2 0,3 4 19,0 0 0,-1 0 0,0 1 0,5 12 0,-5-11-14,28 69 58,13 27 54,-39-95-155,0-1 1,0 0 0,0 0 0,1-1-1,0 0 1,16 14 0,-23-58-14230,-7 2 10352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09:51.8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41 5824,'-37'-12'2624,"59"-5"-2272,6 9-64,4 5-224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09:52.7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194 32 3808,'3'-18'1437,"-3"17"-1219,0 0 0,0 1 1,0-1-1,1 0 0,-1 1 1,0-1-1,0 0 0,1 1 1,-1-1-1,0 0 1,1 1-1,-1-1 0,1 1 1,-1-1-1,1 1 0,-1-1 1,1 1-1,-1-1 0,1 1 1,-1 0-1,1-1 0,-1 1 1,2-1-1,-2 14 817,1 39 187,-3 1 1,-1-1 0,-14 66-1,-50 133 956,42-177-1571,-44 92 0,67-162-447,-14 34-232,14-35 170,1 0-1,0 0 0,1 0 0,-1 0 0,0 0 0,1 0 1,0 0-1,0 1 0,0-1 0,0 4 0,10-7-113,48-5 192,-50 4-151,0 0 0,0 0 0,0-1 0,0 0 0,8-4-1,5-1-98,1 0 91,36-10 508,82-13 0,15 18-531,-109 7 578,-29 3-1286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09:53.1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87 5568,'-6'-4'7983,"20"1"-6462,11-3-544,1 1 0,0 1 1,38-1-1,-2 0-577,36-3 67,-51 5-310,0-2 0,60-13 0,-105 17-240,15-4-788,-16 5 667,-1 0 1,0 0-1,1-1 1,-1 1 0,0 0-1,1 0 1,-1 0-1,1 0 1,-1-1-1,0 1 1,1 0 0,-1 0-1,0 0 1,0-1-1,1 1 1,-1 0 0,0-1-1,1 1 1,-1 0-1,0-1 1,0 1-1,0 0 1,1-1 0,-1 1-1,0 0 1,0-1-1,0 1 1,0-1-1,0 1 1,0 0 0,0-1-1,0 1 1,0-1-1,0 0 1,-3-2-2058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09:53.4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76 5632,'0'0'89,"-1"-1"0,1 1 1,-1 0-1,1-1 0,-1 1 0,1-1 1,-1 1-1,1-1 0,0 1 0,-1-1 1,1 1-1,0-1 0,-1 1 0,1-1 1,0 1-1,0-1 0,-1 1 0,1-1 1,0 0-1,0 1 0,0-2 1,12 1 2617,3 0-1245,11-3 723,36-9 1,-5-1-1043,20 1-805,1 3-1,0 4 0,90 4 1,-152 3-513,0 1 0,17 4 0,-14-2-2765,22 9 0,-25-8-3588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09:54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50 4640,'5'-9'6850,"-6"15"-5807,-6 17-325,-2 0 1,0-1-1,-2 0 0,-18 30 1,19-35-487,3-3 221,7-9 56,7-8-117,16-15 86,39-40 1,-8 7-390,-42 40-126,15-20 1,-19 22 130,0 0 0,0 0 1,19-14-1,-27 23-87,0-1 0,1 1-1,-1 0 1,0 0 0,1 0 0,-1 0 0,0-1 0,1 1 0,-1 0 0,1 0-1,-1 0 1,0 0 0,1 0 0,-1 0 0,1 0 0,-1 0 0,0 0 0,1 0 0,-1 0-1,0 0 1,1 0 0,-1 1 0,0-1 0,1 0 0,-1 0 0,1 0 0,-1 0 0,0 1-1,0-1 1,1 0 0,8 13 96,-6-8-65,-1 0 0,-1 0 0,1 0 0,1 6 0,1 53 542,0-5-200,-3-54 70,-1-3-635,0 0-1,0 0 1,1 1-1,-1-1 1,1 0-1,0 0 1,-1 0-1,3 3 1,-3-4-159,1 0 1,0 0 0,0-1 0,0 1 0,-1 0 0,1-1 0,0 1 0,0 0 0,0-1 0,0 0 0,0 1-1,0-1 1,0 1 0,1-1 0,-1 0 0,0 0 0,0 0 0,0 1 0,0-1 0,0 0 0,2-1 0,19 1-3140,8 0-1178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09:55.0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193 16 4480,'14'-15'7509,"-15"20"-7159,0 1 1,0-1-1,-1 0 0,1 1 1,-1-1-1,0 0 1,-1 0-1,-4 8 0,4-8-127,-16 28 1058,-48 59 0,2-2-905,55-66-491,9-21-688,1-1-1,-1 1 1,0-1-1,0 1 0,0-1 1,0 0-1,-1 1 1,1-1-1,-1 0 1,-2 3-1,-3-6-4481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10:16.2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128 40 1728,'-1'0'614,"1"0"-485,0 0-1,-1 0 0,1 0 1,0 0-1,-1 0 0,1 0 1,0 0-1,-1 0 0,1 0 1,0 0-1,-1 0 1,1 0-1,0 0 0,-1 0 1,1 0-1,0 0 0,-1-1 1,1 1-1,0 0 1,-1 0-1,1 0 0,0-1 1,0 1-1,-1 0 0,1-1 1,-23-17 3193,22 14-2718,1 4-571,0-1-1,0 0 0,0 1 1,0-1-1,0 1 0,0-1 1,-1 0-1,1 1 0,0-1 1,0 0-1,0 1 1,-1-1-1,1 1 0,0-1 1,-1 1-1,1-1 0,0 1 1,-1-1-1,1 1 0,-1-1 1,1 1-1,0-1 1,-1 1-1,1-1 0,-2 1 1,2 68 36,5-32 111,2 29 157,8 172 693,-8-145-707,8 72 479,-4-88-141,1 121 1,-15-179-598,2-17-60,1 0 1,-1 0 0,1 0-1,-1 0 1,1 0 0,0 0-1,0 1 1,0-1 0,0 0-1,0 0 1,0 0 0,0 0-1,0 1 1,0-1 0,1 2-1,-1-2 34,-6 2 424,4-1-155,5-4-58,-16-22 226,10 18-396,1 0-1,1 0 1,-1 0 0,1-1 0,0 1 0,0 0-1,1-1 1,-1 1 0,2 0 0,1-12-1,-1-12-11,-1 23-63,8-225 195,1 120-119,-10-195 0,1 270-172,0 17 26,-4-33 0,4 46 6,-1 0 0,1-1 0,1-6 0,0-10-527,-10 44 311,0 5 254,-26 53 106,-12 26 157,34-74-136,11-23-70,-1 0-1,0 0 1,0-1-1,-1 1 1,0-1-1,-4 6 0,9-19 360,4-6-286,29-58 45,-8 17-70,43-69 1,-64 116-145,-1 1 0,1 1 1,1-1-1,-1 1 0,1 0 1,0 0-1,6-4 0,-11 8 55,1 1 0,-1 0 0,0-1 0,0 1 0,0 0 0,1-1 0,-1 1 0,0 0 0,0 0 0,1 0-1,-1 0 1,0 0 0,0 1 0,1-1 0,-1 0 0,0 0 0,0 1 0,1-1 0,-1 1 0,0-1-1,0 1 1,0 0 0,0-1 0,0 1 0,0 0 0,0 0 0,0 0 0,0-1 0,0 1 0,-1 0 0,2 2-1,4 4 6,0 1 0,-1-1 0,5 10 0,-7-11-34,10 19 393,12 31 0,1 3-1229,-14-24-2515,-10-27 2196,7 17-1124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4:31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1824,'0'-69'7248,"1"62"-6477,3 10-338,4 15-107,-5-6-71,-1-1 0,0 1 0,0 15 0,3 22 448,9 34 538,2 107 0,-10-103-923,7 248 1116,-13-321-977,-1 1 0,-5 21 0,5-34-341,1-1-137,0-1 1,0 0 0,0 0-1,0 1 1,0-1 0,0 0-1,0 0 1,0 0 0,0 1 0,0-1-1,0 0 1,0 0 0,0 0-1,0 0 1,0 1 0,0-1-1,0 0 1,-1 0 0,1 0 0,0 0-1,0 1 1,0-1 0,0 0-1,0 0 1,0 0 0,-1 0-1,1 0 1,0 1 0,0-1 0,0 0-1,-1 0 1,1 0 0,0 0-1,0 0 1,0 0 0,0 0-1,-1 0 1,0 0-583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7:18.4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77 9312,'-19'-17'4192,"24"14"-3616,-1-2 1919,11 5-1471,1-8 640,7 4-960,9-4-224,0 5-288,2-11-768,8 11 320,-10-5-3295,-1 8 1951,-14-3-5024,1 6 3712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10:18.1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108 34 2656,'-1'0'72,"1"-1"0,-1 1 0,1-1-1,-1 1 1,1-1 0,0 1 0,-1-1 0,1 0 0,0 1 0,-1-1 0,1 1-1,0-1 1,0 0 0,0 1 0,0-1 0,-1 0 0,1 1 0,0-1 0,0 0-1,0 1 1,0-1 0,1 0 0,-1 1 0,0-1 0,0 0 0,0 0 40,1 1 1,-1 0-1,0-1 1,0 1-1,0-1 1,0 1 0,0 0-1,0-1 1,0 1-1,0 0 1,0-1 0,0 1-1,0 0 1,0-1-1,0 1 1,0-1-1,0 1 1,-1 0 0,1-1-1,0 1 1,0 0-1,0 0 1,-1-1-1,1-6 1861,0 5-1452,1 9-407,4 208 2857,7 4-2023,-5-143-584,0 104 2228,-13-192-1243,4 3-1321,1-1 0,-1 1 0,0-1 0,-1 1 1,0 0-1,-1 0 0,0 1 0,-6-11 0,-7-17-105,17 34 78,-13-28 11,0 1 0,-19-30 0,31 58-39,0 0 0,0 0 0,0 0 0,0 0 0,0 0 0,0 0 0,0 0 0,0 0 0,-2 0 0,2 1 20,1-1 0,0 1-1,0 0 1,0 0 0,-1 0 0,1 0 0,0 0-1,0 0 1,-1 0 0,1 0 0,0 0-1,-1 0 1,1 0 0,0 0 0,0 0-1,-1 0 1,1 0 0,0 0 0,0 0-1,-1 0 1,1 0 0,0 0 0,0 1 0,0-1-1,-1 0 1,1 0 0,0 0 0,0 0-1,0 1 1,-1-1 0,1 0 0,0 0-1,0 0 1,0 1 0,0-1 0,-1 0-1,1 0 1,0 0 0,0 1 0,0-1 0,0 0-1,0 0 1,0 1 0,0-1 0,0 0-1,0 0 1,0 1 0,0-1 0,0 0-1,0 0 1,0 1 0,0-1 0,0 0 0,0 0-1,0 1 1,0-1 0,2 17-97,0-1 0,6 25 1,-3-20 104,0 1-36,9 26 0,-11-40 40,0 0 0,1-1-1,-1 1 1,2-1 0,-1 0-1,8 9 1,3 5 46,-9-13 16,-1 0 0,1-1 0,12 12 0,-17-17-10,1-1 1,-1 0 0,0 0-1,1 0 1,-1 0 0,1 0 0,0 0-1,-1-1 1,1 1 0,-1 0-1,1-1 1,0 1 0,0-1-1,-1 0 1,1 0 0,0 1-1,-1-1 1,1 0 0,0-1 0,0 1-1,-1 0 1,1 0 0,0-1-1,0 1 1,2-2 0,2-1 83,-1-1 1,0 0 0,0 0-1,0-1 1,0 0-1,-1 1 1,7-10 0,-2 3-43,27-39 64,-24 32-92,17-18-1,-22 28-30,59-60-633,-29 38-2485,-27 24 843,0 0 0,12-5 0,-1 2-954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10:19.6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148 16 2400,'3'-7'850,"1"-1"-235,-4 8-595,0 0 1,0 0 0,0 0 0,0 0 0,0 0 0,0 0 0,0 0-1,0 0 1,0 0 0,0 0 0,0 0 0,0 0 0,0 0 0,0 0 0,1 0-1,-1 0 1,0 0 0,0 0 0,0 0 0,0 0 0,0 0 0,0 0-1,2 1 2188,-1-1-2171,-1 0-1,0 0 0,0 0 0,0 0 0,0 1 0,1-1 0,-1 0 0,0 0 1,0 0-1,0 0 0,0 0 0,1 0 0,-1 0 0,0 1 0,0-1 0,0 0 1,0 0-1,0 0 0,0 0 0,0 1 0,1-1 0,-1 0 0,0 0 0,0 0 1,0 1-1,0-1 0,0 0 0,0 0 0,0 0 0,0 0 0,0 1 1,0-1-1,0 0 0,0 0 0,0 0 0,0 1 0,0-1 0,0 0 0,0 0 1,-1 0-1,1 1 0,0-1 0,0 0 0,0 0 0,0 0 0,0 1 0,-30 45 445,12-17-95,-24 47 1,23-40 79,12-23-163,1 1 0,-10 24 1,14-30 154,-2 0 1,1 1 0,-8 11-1,8-18-1775,7-2 320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10:20.0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55 3904,'-13'-11'1744,"54"-9"3290,6 11-3932,93-6-1,-18 15-498,-101 1-471,-14-1-5,-1 0-1,1 0 0,-1 0 1,1 1-1,9 3 0,-12-4-362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10:23.5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91 375 2560,'1'0'119,"0"0"1,0 0-1,0 1 0,0-1 1,0 0-1,0 1 0,0-1 1,0 0-1,0 1 0,0-1 1,0 1-1,0 0 0,0-1 1,0 1-1,-1 0 0,1-1 0,0 1 1,-1 0-1,1 0 0,0 0 1,-1-1-1,1 1 0,-1 0 1,1 0-1,-1 0 0,0 0 1,1 0-1,-1 0 0,0 0 1,0 0-1,0 0 0,1 1 1,0 6 118,-1 0 1,1 0-1,-2 10 1,1-7 117,-1 18 293,-2 0 1,-9 50 0,-23 57 108,-1 9-4,11-29 862,23-112-525,2-12-518,2-14-210,-1 9-355,2 1 0,0 0 0,1-1 0,0 1 1,0 1-1,1-1 0,1 1 0,0 0 0,1 0 1,0 0-1,0 1 0,11-11 0,-6 7-60,10-10-106,-22 23 126,1 0-1,0 0 0,0 1 0,0-1 0,0 0 0,0 1 1,0-1-1,0 1 0,0-1 0,0 1 0,0 0 0,0-1 0,0 1 1,0 0-1,0 0 0,0 0 0,1 0 0,-1 0 0,0 0 0,0 0 1,0 0-1,1 0 0,1 2 36,-1 0 0,1 0 0,-1 0 0,0 0 1,0 0-1,0 0 0,0 0 0,0 1 0,-1-1 0,1 1 0,-1-1 1,1 1-1,-1 0 0,0 0 0,0 0 0,1 4 0,0 7 152,5 19-237,-6-31 117,0-1 0,-1 1 1,1 0-1,0 0 0,0-1 1,0 1-1,0 0 0,1-1 1,-1 1-1,0-1 0,1 0 1,-1 1-1,0-1 1,3 1-1,-2-1 8,0-1 0,0 0 0,0 0 0,1-1 0,-1 1 0,0 0 0,0-1 1,0 1-1,0-1 0,4-1 0,-3 1-10,3-1-19,0 0 0,-1-1 0,1 0 0,6-4 0,9-5 172,-14 9-185,0-1 1,-1 0 0,1 0 0,-1 0-1,8-7 1,1 4 366,-1-5-192,9-8 2,-22 19-187,0 1 0,0-1 0,0 0 1,0 1-1,1-1 0,-1 1 0,0-1 0,0 1 0,1 0 0,-1 0 0,0-1 0,1 1 0,-1 0 1,0 0-1,1 0 0,-1 0 0,0 0 0,0 1 0,3-1 0,13 2-142,-16-2 145,0 0 1,0 0-1,0 0 0,0 0 1,0 0-1,0 0 0,0 0 1,0 1-1,0-1 0,0 0 1,0 1-1,0-1 0,0 0 1,0 1-1,0-1 1,0 1-1,0 0 0,0-1 1,0 1-1,0 0 0,0-1 1,-1 1-1,1 0 0,0 0 1,-1 0-1,1 0 1,1 1-1,0 4 9,0 0 1,0 1 0,0-1-1,-1 0 1,0 1-1,0-1 1,-1 0 0,0 10-1,0-8-19,1 0-1,-1 0 0,1 0 1,1 0-1,2 8 0,-3-13 21,0-1 0,0 1 0,0-1 0,0 0 0,1 0 0,-1 0 0,1 0 0,-1 0 0,1 0 0,0 0 0,0-1 0,0 1 0,0 0 0,0-1 0,0 0 0,0 1 0,0-1 0,1 0 0,-1 0 0,4 1 0,-1-1 39,0 0 1,-1 0-1,1-1 0,0 0 1,0 0-1,0 0 0,0 0 1,0-1-1,0 0 0,-1 0 1,6-1-1,4-3 52,0 0 0,17-9 0,-14 5-76,-1 0 1,0 0-1,0-2 0,16-13 0,-12 7-50,-12 11 76,-1 0 0,1 0-1,-2-1 1,1 0 0,-1 0-1,0 0 1,0-1 0,-1 0-1,5-9 1,-10 17-52,0-1 0,1 0 0,-1 0 0,0 0 1,1 0-1,-1 1 0,0-1 0,0 0 0,0 0 0,0 0 0,0 0 0,0 1 0,0-1 0,0 0 0,0 0 0,0 0 0,0 0 0,-1 0 1,1 1-1,0-1 0,-1 0 0,1 0 0,0 1 0,-1-1 0,1 0 0,-1 0 0,1 1 0,-1-1 0,0 0 0,1 1 0,-1-1 1,0 1-1,1-1 0,-1 1 0,0-1 0,0 1 0,1 0 0,-1-1 0,0 1 0,0 0 0,0-1 0,1 1 0,-1 0 0,0 0 0,0 0 1,0 0-1,0 0 0,0 0 0,1 0 0,-1 0 0,0 0 0,0 0 0,0 1 0,0-1 0,1 0 0,-1 0 0,0 1 0,0-1 1,0 1-1,1-1 0,-1 0 0,0 1 0,1 0 0,-1-1 0,0 1 0,0 1 0,-2 1-15,1 1 0,0 0-1,0 0 1,0 0 0,0 0 0,0 1-1,1-1 1,0 0 0,0 1-1,0-1 1,1 1 0,-1-1 0,1 0-1,0 1 1,1 5 0,0-4 48,-1 0 0,2 0 0,-1 0 0,0-1 0,1 1 0,0 0 0,1-1 1,-1 1-1,1-1 0,7 10 0,-9-14-25,-1 0 0,1 0 0,0 0 0,0 0 0,0 0 0,0 0 0,0-1 0,0 1 0,0 0 0,0 0 0,1-1 0,-1 1 0,0-1 1,0 1-1,1-1 0,-1 1 0,0-1 0,0 0 0,1 0 0,1 1 0,-1-2 23,0 1 1,0 0 0,0-1-1,0 0 1,0 1 0,0-1-1,-1 0 1,1 0-1,0 0 1,0 0 0,-1 0-1,3-1 1,3-5 63,-1 1 1,1-1-1,-1 0 0,7-12 1,11-13-11,2 0 0,50-47 0,-74 77-105,0 1 0,0-1 0,0 0 0,0 1 0,0 0 0,0-1 0,0 1 0,0 0-1,1 0 1,-1 0 0,5-1 0,-6 3 17,0-1-1,0 1 0,0 0 1,0 0-1,-1 0 1,1 0-1,0 0 1,0 0-1,0 0 1,-1 0-1,1 0 0,-1 0 1,1 0-1,-1 0 1,1 0-1,0 2 1,0 0-14,3 6-10,-1 0-1,0 0 0,0 1 1,-1-1-1,-1 1 0,2 16 0,-2-8 134,-2-1 0,-4 33 0,5-47-61,0 0 1,-1 0-1,0 0 1,0 0-1,0-1 1,0 1-1,-2 3 1,3-5-23,-1 0 0,0 0 0,1-1 0,-1 1 0,1 0 0,-1-1 0,0 1 0,1-1 0,-1 1 0,0-1 0,0 1 0,1-1 0,-1 1 0,0-1 0,0 0 1,0 1-1,0-1 0,1 0 0,-1 0 0,0 0 0,0 0 0,0 0 0,0 0 0,0 0 0,0 0 0,0 0 0,1 0 0,-1 0 0,0 0 0,-1-1 0,-8-3 57,1-1 0,0 0 0,0 0 0,1-1 0,-10-8-1,8 5-422,12 12 118,13 10-12,-8-10 267,0 0 0,0-1 1,0 0-1,0 0 1,1-1-1,-1 0 0,0 0 1,1-1-1,12 0 0,-8-2 14,0 0-1,-1 0 1,1-1-1,-1-1 1,17-6-1,2-6 75,0 0 0,-1-2 0,33-26 0,-50 34-99,0 0 1,-1-1-1,-1 0 1,0-1-1,0 0 1,-1 0-1,0-1 1,-2 0-1,1-1 1,-1 0-1,-1 0 0,6-21 1,1-14 30,-2 0 0,7-71 0,-11 65-46,-4-14-925,-16 323 586,-7-86 230,6-56 507,12-102-437,2-8 70,-1-1 0,1 1 1,0 0-1,-1 0 0,1 0 0,0 0 1,0 0-1,0 0 0,0 0 1,1 0-1,-1 0 0,1 3 0,-1-7 45,1 0-1,-1 0 1,0 0-1,0 0 0,1 1 1,-1-1-1,1 0 0,0 0 1,0 0-1,-1 1 1,1-1-1,0 0 0,2-1 1,6-12-141,12-18 203,-19 31-178,0 0-1,0-1 1,0 1-1,0 0 0,1 0 1,-1 0-1,1 0 1,-1 1-1,6-3 1,-8 3 32,1 1 1,-1 0-1,0 0 1,1 0-1,-1 0 1,0 0 0,1 0-1,-1 0 1,0 0-1,1 0 1,-1 0-1,1 1 1,-1-1-1,0 0 1,1 0-1,-1 0 1,0 0 0,0 0-1,1 1 1,-1-1-1,0 0 1,1 0-1,-1 1 1,0-1-1,0 0 1,1 0-1,-1 1 1,0-1-1,0 0 1,0 1 0,1-1-1,-1 0 1,0 1-1,0-1 1,6 16-93,-4-9 44,5 17-74,-6-19 167,0 0 0,1 1 0,0-1 0,0 0 0,0 0 0,0 0 1,1-1-1,-1 1 0,5 5 0,-5-9-18,-1 0-1,1-1 1,0 1 0,-1 0 0,1-1 0,0 1-1,-1-1 1,1 1 0,0-1 0,-1 0 0,1 0 0,0 0-1,0 0 1,-1 0 0,1 0 0,0 0 0,0-1-1,-1 1 1,1-1 0,2 0 0,3-1 41,1-1 0,-1 0 0,10-5 0,128-78 193,-138 82-190,13-7-7,-17 11-174,-11 7-169,4-4 256,0 0 0,0 1 0,1 0 0,0 0 0,-1 0 0,1 0 0,-3 7 0,4-9 35,1 0 0,0 0 0,1 1 0,-1-1 0,0 0-1,0 0 1,1 1 0,0-1 0,-1 0 0,1 1 0,0-1 0,0 0-1,0 1 1,0-1 0,1 0 0,-1 1 0,2 4 0,-1-6 10,0 1 0,0-1 1,0 0-1,0 1 0,0-1 0,0 0 1,0 0-1,0 1 0,1-1 1,-1 0-1,1 0 0,-1-1 0,1 1 1,-1 0-1,1 0 0,-1-1 1,1 1-1,0-1 0,-1 1 0,1-1 1,2 1-1,3-1 75,0 1 0,-1-1 0,14-1 0,-15 0-49,1 0 0,-1 0-1,0-1 1,1 0 0,-1 0 0,0 0 0,0 0 0,0-1 0,7-5 0,-9 6-19,0 0 0,0 0 0,-1-1 0,1 1-1,-1-1 1,1 1 0,-1-1 0,0 0 0,0 0 0,0 0 0,0 0 0,0 0 0,-1-1 0,0 1 0,2-5 0,-3 7-22,1 0 1,-1-1-1,0 1 1,0 0-1,1-1 1,-1 1-1,0 0 1,0 0-1,0-1 1,-1 1-1,1 0 1,0-1-1,0 1 0,-1 0 1,1 0-1,-1-1 1,1 1-1,-1 0 1,1 0-1,-1 0 1,0 0-1,0 0 1,1 0-1,-1 0 1,0 0-1,0 0 1,0 0-1,0 0 1,0 0-1,0 1 1,0-1-1,0 0 1,-1 1-1,1-1 1,0 1-1,0-1 1,-1 1-1,1 0 1,-2-1-1,-2 1-20,1-1 0,-1 1 1,0 1-1,1-1 0,-1 1 0,1-1 0,-1 1 1,1 1-1,-7 1 0,75 6-88,-50-9 102,0-1-1,0 0 1,0-1-1,19-6 1,-26 6 48,0 0 0,0-1 0,0 1 1,-1-2-1,1 1 0,-1-1 0,0 0 0,0 0 1,-1 0-1,10-10 0,-5 3-21,-1 0 0,0 0 1,-1-1-1,0 0 0,0-1 0,-1 1 0,-1-1 1,5-17-1,16-61 28,24-156 0,-51 244-83,1-1-1,-1 0 0,1 0 1,-1 0-1,0 0 0,-1 0 1,0-5-1,1 8 34,0 1 0,0 0 1,0 0-1,0 0 0,0 0 0,0 0 0,0-1 0,0 1 0,0 0 1,0 0-1,0 0 0,0 0 0,0-1 0,0 1 0,0 0 1,-1 0-1,1 0 0,0 0 0,0 0 0,0 0 0,0-1 0,0 1 1,0 0-1,0 0 0,0 0 0,-1 0 0,1 0 0,0 0 1,0 0-1,0 0 0,0 0 0,0 0 0,-1 0 0,1 0 0,0 0 1,0 0-1,-5 4-72,-2 14-19,-5 29-44,2 0-1,-5 68 1,9-65 262,6-47-106,-9 102-112,9-94 108,0-1-1,1 0 0,0 1 0,1-1 1,0 0-1,0 0 0,1 0 0,5 11 1,-7-18 15,1 0 1,0 0-1,0 0 1,0 0-1,0 0 0,0 0 1,1-1-1,-1 1 1,1-1-1,0 1 1,0-1-1,0 0 1,0 0-1,0 0 1,0-1-1,0 1 0,1-1 1,5 2-1,-2-2 16,-1 0 0,1 0 0,-1-1-1,1 0 1,-1 0 0,1 0 0,-1-1 0,0 0-1,10-3 1,87-30 45,1-1-69,-88 34-164,-14 4 64,-6 3 77,-18 13-212,18-16 218,-1 1-1,1 0 0,-1 0 1,1 0-1,0 1 0,0-1 1,1 1-1,0 0 0,-6 9 1,9-12 3,-1-1 0,1 0 1,0 0-1,-1 0 1,1 0-1,0 0 0,0 1 1,0-1-1,0 0 0,0 0 1,0 0-1,0 0 0,1 0 1,-1 1-1,0-1 0,1 0 1,-1 0-1,0 0 1,1 0-1,-1 0 0,1 0 1,0 0-1,-1 0 0,1 0 1,0 0-1,0 0 0,-1 0 1,1-1-1,0 1 1,0 0-1,0-1 0,0 1 1,0 0-1,0-1 0,0 1 1,0-1-1,0 0 0,0 1 1,1-1-1,-1 0 0,2 1 1,2 0 14,1 0 0,0 0-1,-1-1 1,1 1 0,0-1 0,0-1 0,7 0 0,-6-1 0,0 0 0,1 0 0,-1 0 0,0-1 0,0 0 0,-1 0 1,1-1-1,-1 0 0,1 0 0,-1-1 0,0 1 0,-1-1 0,1-1 0,-1 1 1,0-1-1,-1 0 0,1 0 0,-1 0 0,0 0 0,0-1 0,2-7 0,10-32 80,-3 0-1,13-74 1,-19 82-66,42-288-105,-48 314-37,0 0 0,-1 0 0,-1-12 0,-1 20-89,0 5 101,-3 14 10,-7 70 5,10-65 71,-8 86 86,4 0 0,5 1 0,15 125 0,-11-204 31,0 1-368,2 0-1,11 44 1,-14-69-56,-1 0-1,1 0 1,0 1 0,3 5-1,-4-8-155,1-1 0,-1 1 0,0-1 0,0 0-1,1 1 1,-1-1 0,1 0 0,1 1 0,12 4-2540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10:28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2912,'0'-20'5957,"0"21"-5962,0 5 229,30 155 1292,11 51-323,-34-182-868,2 13 215,-6-27 2883,-4-69-2547,0 17-852,2-1 1,8-62-1,21-30-56,-25 115-36,0-1-1,1 1 1,0 0-1,2 1 0,-1-1 1,16-18-1,-20 29 59,-1 0-1,1-1 1,1 1-1,-1 1 1,0-1 0,1 0-1,-1 1 1,1 0-1,8-4 1,-11 5 1,1 1 0,-1-1 0,1 1 0,-1 0 0,1-1 0,-1 1 0,1 0 0,0 0 0,-1 0 0,1 0 0,-1 0 0,1 1 0,0-1 0,-1 0 0,1 1 0,-1-1 0,1 1 0,-1 0 1,1-1-1,-1 1 0,0 0 0,1 0 0,-1 0 0,0 0 0,0 0 0,1 0 0,-1 0 0,0 0 0,1 2 0,9 12 24,-1 1-1,-1 0 1,0 0 0,9 27 0,18 72 404,-11-34 0,-10-25-121,5 9 268,-20-64-518,2 3 186,-2-6-822,-1-11-4093,2 1 505,3-1 1430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10:32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2 636 2976,'-1'-3'4391,"7"19"-2345,4 112 1,0-10-1168,-8-99-561,2 0-1,0-1 0,1 1 0,8 18 0,-13-36-232,1 0 0,-1 1 0,1-1 1,0 0-1,-1 0 0,1 0 0,0 0 0,-1 0 0,1 0 0,0 0 1,0 0-1,2 1 0,-3-2-52,0 0 1,0 0-1,1 1 1,-1-1-1,0 0 1,1 0-1,-1 0 1,0 0-1,1 0 1,-1 0-1,0 0 1,1 0-1,-1 0 1,0 0-1,1 0 1,-1 0-1,0-1 1,1 1-1,-1 0 1,0 0-1,1 0 1,-1 0-1,0 0 1,0-1-1,1 1 1,-1 0-1,0 0 1,0-1-1,1 1 1,1-4 136,1 1 1,-1-1-1,0 0 1,0 0 0,2-7-1,-1 4-239,62-204 825,-55 173-824,-4 13-25,-4 18 7,-1-1-1,1 1 1,0 0-1,1 0 1,0 0-1,5-10 1,-8 17 82,0 0 1,0 1-1,0-1 0,0 0 1,0 0-1,0 0 1,0 0-1,0 0 0,0 1 1,0-1-1,0 0 1,1 0-1,-1 0 1,0 0-1,0 0 0,0 1 1,0-1-1,0 0 1,0 0-1,0 0 0,0 0 1,1 0-1,-1 0 1,0 0-1,0 0 0,0 0 1,0 1-1,0-1 1,0 0-1,1 0 0,-1 0 1,0 0-1,0 0 1,0 0-1,0 0 0,1 0 1,-1 0-1,0 0 1,0 0-1,0 0 0,0 0 1,0 0-1,1 0 1,-1 0-1,0 0 1,0 0-1,0-1 0,0 1 1,0 0-1,1 0 1,-1 0-1,0 0 0,0 0 1,0 0-1,0 0 1,0 0-1,0 0 0,0-1 1,0 1-1,1 0 1,-1 0-1,0 0 0,0 0 1,0 0-1,0-1 1,0 1-1,0 0 0,2 15-13,-2-12-20,8 50 116,18 68 0,-19-97 92,2 0 0,0-1 0,1-1 0,1 1 0,16 22 0,-17-30 250,-10-13-383,10 13 847,-8-15-889,0 1 0,0-1 1,0 1-1,0 0 0,1 0 0,-1 0 0,0 0 0,0 0 0,2 2 1,17 8-39,-18-11 68,0 1 1,0-1-1,1 1 1,-1-1-1,0 0 0,0 0 1,0 0-1,1-1 0,-1 1 1,0-1-1,0 0 0,0 0 1,4-1-1,-1-1 24,-1 0 1,1 0-1,-1 0 0,0-1 1,0 1-1,6-7 0,1-3 54,0 1 1,-1-2-1,-1 0 0,11-18 1,-4-1-170,23-60 0,-28 62 19,1 0 1,32-54-1,-44 83 32,0 1 0,0-1 0,0 0 0,1 1-1,-1-1 1,0 1 0,1 0 0,-1-1 0,0 1 0,1 0 0,0 0 0,-1 0-1,4-1 1,-3 1 9,-1 1 0,0 0-1,1 0 1,-1 0 0,1 0-1,-1 1 1,1-1 0,-1 0 0,1 0-1,-1 1 1,0-1 0,1 1-1,-1-1 1,0 1 0,1 0-1,-1-1 1,2 3 0,-1-1 25,1 0 0,-1 0 0,0 0 0,0 0 0,0 0 0,-1 1 0,1-1 0,1 5 0,-2-5-41,1 0 1,-1 0-1,1 1 1,-1-1-1,1 0 1,0 0-1,3 2 1,-5-3 697,0-4-662,-1 1 1,0 0-1,0-1 1,0 1-1,0 0 1,0-1-1,0 1 1,-1 0-1,1 0 0,-1 0 1,1 0-1,-1 0 1,0 0-1,0 1 1,0-1-1,0 1 1,0-1-1,-3 0 0,5 1-26,-1 1 0,0 0 0,0 0 0,0 0 0,0 0 0,0 1-1,1-1 1,-1 0 0,0 0 0,0 0 0,0 1 0,1-1 0,-1 0-1,0 1 1,0-1 0,0 1 0,1-1 0,-1 1 0,0-1 0,1 1-1,-1-1 1,1 1 0,-1 0 0,0 0 0,-11 19-175,7-1 118,0 0 0,2 0 0,0 1 0,1-1 0,1 21 0,-1-8 39,2-23 74,-1 0 1,1 1-1,1-1 0,-1 0 1,2 0-1,-1 0 0,1 1 1,1-1-1,5 15 0,23 47-45,-30-69 21,0 0 0,-1 0 0,1-1 0,0 1 0,0-1 0,0 1 1,0-1-1,1 1 0,-1-1 0,0 0 0,1 0 0,-1 1 0,0-1 0,1 0 0,0 0 0,1 1 0,2 0 48,-4-1-49,1 0-1,-1-1 1,0 1-1,1-1 0,-1 1 1,1-1-1,-1 1 1,1-1-1,-1 0 0,1 0 1,-1 0-1,1 0 1,1 0-1,-2 0-21,-1 0 0,1 0 1,0 0-1,0 0 0,0 0 0,-1 0 1,1 1-1,0-1 0,0 0 0,-1 0 0,1 1 1,0-1-1,-1 1 0,1-1 0,0 0 1,-1 1-1,1-1 0,0 1 0,-1-1 0,1 1 1,-1 0-1,1-1 0,-1 1 0,1 0 1,-1-1-1,1 2 0,-1-1 50,0-1-49,0 0 0,-1 1 0,1-1 0,0 0 0,0 0 0,0 1 0,0-1 0,0 0 0,0 1 0,-1-1 0,1 0 1,0 1-1,0-1 0,0 0 0,0 1 0,0-1 0,0 0 0,0 1 0,1-1 0,-1 0 0,0 1 0,0-1 0,0 0 0,0 1 0,0-1 0,0 0 0,1 1 0,-1-1 0,5 10 34,-4-9 10,-1-1-44,1 1-1,-1-1 1,1 1-1,-1-1 1,1 1-1,-1-1 1,1 1-1,-1-1 1,1 0-1,-1 1 1,1-1 0,0 0-1,-1 0 1,1 1-1,0-1 1,-1 0-1,1 0 1,0 0-1,-1 0 1,1 0-1,0 0 1,-1 0 0,1 0-1,0 0 1,0 0-1,21-6 182,-12 3-61,-4 1-92,0 0-1,0 0 0,0 0 0,-1-1 1,0 0-1,8-5 0,-11 6-7,6-2-25,-1-1 0,0 0-1,-1 0 1,1-1 0,8-10 0,7-4 112,-13 10-23,0-1 0,-1 0 0,13-24 0,24-55 238,-32 65-328,103-191 129,-103 196-99,-1-1 0,-2 0-1,17-45 1,-10 11-32,-1-2 0,-4 1 0,-1-2 0,-3 0 1,0-73-1,-8 124-83,0-1 1,0 1-1,-1-1 1,0 1 0,-1-1-1,-3-12 1,4 20 55,0 1-1,0 0 1,0 0 0,0-1 0,0 1 0,0 0 0,0 0 0,1 0-1,-1 0 1,0 0 0,1 0 0,-1 0 0,1 0 0,-1 0 0,0 2-1,-13 25-30,10-16 114,0 1 0,-3 23-1,-2 6-111,-10 39-156,-14 138-1,31-200 242,0-8-35,1 1-1,0-1 0,2 19 1,4 59 31,-1-51 13,19 68 0,-14-63-81,4 10 248,-5-25 53,-5-17-227,0 0 0,5 10 0,0-4 94,-6-11-35,0-1 0,1 0 0,0 0 0,0 0-1,0 0 1,0-1 0,7 8 0,-8-10-54,0-1 1,0 1 0,0-1 0,0 0 0,0 1-1,0-1 1,1 0 0,-1-1 0,0 1-1,1 0 1,-1-1 0,0 1 0,1-1 0,-1 0-1,1 1 1,-1-1 0,1 0 0,-1-1-1,0 1 1,1 0 0,-1-1 0,1 1 0,3-2-1,-2 0-5,-1 1 0,1-1-1,-1 1 1,1-1 0,-1 0-1,0-1 1,0 1 0,0 0 0,0-1-1,0 0 1,0 1 0,-1-1-1,1 0 1,2-5 0,10-20 128,-1 0 0,18-56 0,-27 65-119,0 1 0,-2-1 0,0 1 0,-1-1-1,-1 0 1,-1-25 0,-1 32 3,1 0-31,-1 0-1,-3-15 0,3 25-26,1-1 0,-1 1 0,1-1 1,-1 1-1,0 0 0,0 0 0,0-1 0,0 1 0,-1 0 0,1 0 0,0 0 0,-1 0 0,0 0 1,1 1-1,-1-1 0,0 0 0,-4-2 0,6 4 16,-1 0 0,1-1 0,-1 1 0,1 0 0,-1 0 0,1 0 0,-1 0 0,0 0 1,1 0-1,-1 0 0,1 0 0,-1 0 0,1 0 0,-1 0 0,1 0 0,-1 0 0,1 0 0,-1 0 0,1 0 0,-1 1 0,1-1 0,-1 0 0,1 0 1,-1 1-1,1-1 0,-2 1 0,1 1-23,-1-1 1,1 1 0,0 0 0,-1 0-1,1 0 1,0 0 0,-1 2-1,-2 6-10,0 1-1,-3 13 1,3 0 25,1 0 0,0 1 0,2-1 0,1 0 0,1 1 0,1-1 0,1 1 0,1-1 0,1 0 0,11 31 0,-15-50 58,1-1 1,0 0-1,0 0 0,0 0 1,0 0-1,0 0 1,1 0-1,0-1 1,0 1-1,4 4 1,-5-7-32,-1 0 1,1 0 0,0 0-1,0 0 1,-1 0 0,1 0-1,0 0 1,0-1 0,0 1-1,0-1 1,0 1-1,0-1 1,0 0 0,0 0-1,0 0 1,0 0 0,0 0-1,0 0 1,0-1 0,0 1-1,0-1 1,0 1 0,2-2-1,8-3 9,0 0 1,0-1-1,-1-1 0,0 1 0,11-10 0,46-45 182,-24 20-141,-7 7-68,12-11 46,15-13 149,7-5-349,-63 57 184,-3 2-43,0 1 1,0-1-1,-1 0 1,9-8-1,-13 12 18,0 0 0,0 0 0,0-1 0,0 1 0,0 0 0,0 0-1,0 0 1,0 0 0,1 0 0,-1 0 0,0 0 0,0 0 0,0-1-1,0 1 1,0 0 0,0 0 0,0 0 0,0 0 0,0 0 0,0 0 0,0-1-1,0 1 1,0 0 0,0 0 0,0 0 0,0 0 0,0 0 0,0 0 0,0-1-1,0 1 1,0 0 0,0 0 0,0 0 0,0 0 0,0 0 0,0 0 0,0 0-1,0-1 1,0 1 0,-1 0 0,1 0 0,0 0 0,0 0 0,0 0-1,0 0 1,0 0 0,0 0 0,0 0 0,0 0 0,-1-1 0,1 1 0,0 0-1,0 0 1,0 0 0,0 0 0,0 0 0,0 0 0,-1 0 0,1 0 0,0 0-1,0 0 1,0 0 0,0 0 0,0 0 0,0 0 0,-1 0 0,1 0 0,0 0-1,-10 3-223,0 3 201,-1 1 1,1 1-1,1 0 0,-1 0 0,-11 14 1,21-22 23,-19 21-17,1 0 1,-24 36 0,33-43 18,1 1 1,0 0-1,1 0 1,0 1-1,-5 23 1,10-33 15,1 0 0,0 1 1,0-1-1,1 1 0,0-1 0,0 0 1,0 1-1,1-1 0,2 11 0,-2-14 6,0-1 1,-1 0-1,1 0 0,0 0 0,0 0 0,0 0 0,0 0 0,1 0 0,-1 0 0,1 0 0,-1-1 0,1 1 0,-1 0 0,1-1 0,0 1 0,0-1 0,-1 0 0,1 0 0,0 0 0,1 0 0,-1 0 1,0 0-1,0 0 0,0 0 0,0-1 0,1 1 0,-1-1 0,0 0 0,5 0 0,-4 0 5,1 0-1,0-1 1,-1 0 0,1 0-1,0 0 1,-1 0 0,0-1 0,1 1-1,-1-1 1,0 0 0,1 0-1,-1 0 1,0 0 0,4-5 0,1-1 17,0 0 0,0-1 1,7-12-1,3-8-9,-3-1-1,0 0 1,-2-1 0,11-38-1,-2 9 11,-14 25-115,-2 6-59,-6 38 31,0 0 0,1 0 0,0 0-1,1 0 1,3 13 0,0 3 88,-4-18-49,1 7 79,1-1 1,0 1-1,0-1 0,1 0 0,1 0 0,9 19 1,-13-31-8,0 0 1,-1 0 0,1 1-1,0-1 1,0 0 0,0 0-1,0 0 1,0 0 0,0 0 0,0 0-1,0 0 1,0-1 0,1 1-1,-1 0 1,0-1 0,0 1-1,1-1 1,-1 1 0,0-1 0,2 1-1,-1-1-3,-1 0-1,0-1 0,1 1 0,-1 0 1,0-1-1,0 1 0,1-1 1,-1 1-1,0-1 0,0 1 0,0-1 1,0 0-1,0 0 0,0 0 1,0 1-1,0-1 0,1-2 0,5-5 34,-1-1-1,-1 0 1,0 0-1,6-15 1,-4 10 39,9-15-48,35-51-1,-45 72-53,0 0-1,1 1 0,0 0 0,0 0 0,0 0 0,1 1 0,0 0 1,0 1-1,1 0 0,16-7 0,-23 11 5,0 0 1,1 0 0,-1 1-1,0-1 1,1 1-1,-1 0 1,0-1-1,1 1 1,-1 0 0,1 1-1,-1-1 1,0 0-1,1 1 1,-1-1-1,0 1 1,0 0-1,1 0 1,-1-1 0,0 2-1,0-1 1,0 0-1,0 0 1,0 1-1,0-1 1,0 1-1,3 3 1,1 3 31,1 1 1,-1 0-1,0 0 0,8 18 0,1 3 20,-5-15 20,39 61 226,-41-66-216,0 0 0,0-1 0,0 0 0,1-1 0,12 9 0,-19-15-17,1 0 1,0-1 0,-1 1 0,1-1-1,0 1 1,0-1 0,0 0 0,0 0-1,1 0 1,-1 0 0,0-1 0,0 1 0,0-1-1,1 0 1,-1 0 0,0 0 0,0-1-1,0 1 1,1-1 0,5-1 0,-5 0-343,1 0 0,-1 0 0,0-1 1,0 1-1,0-1 0,-1 0 0,1 0 1,-1 0-1,1-1 0,-1 1 0,0-1 1,0 0-1,2-4 0,8-13-2055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10:36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1084 3136,'0'1'165,"0"0"1,0-1 0,0 1-1,1 0 1,-1-1-1,0 1 1,0 0-1,1-1 1,-1 1-1,0-1 1,1 1-1,-1-1 1,1 1-1,-1-1 1,1 1-1,-1-1 1,1 1 0,-1-1-1,1 1 1,-1-1-1,1 0 1,0 1-1,-1-1 1,1 0-1,0 1 1,-1-1-1,1 0 1,0 0-1,-1 0 1,1 0-1,0 0 1,-1 0 0,1 0-1,0 0 1,-1 0-1,2 0 1,1 0 124,1 0 1,-1-1 0,0 1 0,0-1-1,0 0 1,4-1 0,4-3 74,-1-1 1,0-1-1,0 0 1,0 0 0,-1-1-1,0-1 1,10-10 0,-16 16-321,36-42 430,-2-1 1,48-79-1,-32 44-482,-46 71 27,26-37 138,-3 0 1,35-74 0,-50 83-50,-1 0-1,-1-1 1,-3-1 0,6-41 0,-15 75-134,1-1 0,-2 0 1,1 0-1,-1 0 0,0 0 0,-1 0 1,1 0-1,-1 1 0,-1-1 1,-3-10-1,5 17 22,0-1 1,0 1 0,0 0-1,0 0 1,0 0-1,0 0 1,-1-1-1,1 1 1,0 0 0,0 0-1,0 0 1,-1 0-1,1 0 1,0 0 0,0-1-1,0 1 1,-1 0-1,1 0 1,0 0-1,0 0 1,0 0 0,-1 0-1,1 0 1,0 0-1,0 0 1,-1 0 0,1 0-1,0 0 1,0 0-1,0 0 1,-1 0-1,1 0 1,0 0 0,0 0-1,-1 1 1,1-1-1,0 0 1,0 0 0,0 0-1,0 0 1,-1 0-1,1 0 1,0 1-1,0-1 1,0 0 0,0 0-1,-1 1 1,-10 11-48,7-7 29,-4 5-2,1 1 0,0 0 0,-10 20 0,-15 43-114,25-56 164,-2 3-13,2 1 1,0 0 0,-7 39 0,12-45 16,1 0 0,0 1 0,2-1 1,-1 0-1,2 0 0,4 20 0,-3-20 44,6 24 37,14 43 0,-18-71-4,-1-1 1,1 1-1,1-1 0,0 0 1,1-1-1,0 1 1,0-1-1,11 10 0,-16-18-30,0 0 0,1 1-1,-1-1 1,1 0-1,0-1 1,-1 1-1,1 0 1,0-1-1,0 1 1,0-1 0,0 0-1,0 0 1,5 1-1,-6-2-29,1 0-1,-1 0 0,0-1 1,0 1-1,1 0 0,-1-1 1,0 1-1,0-1 1,0 0-1,0 0 0,0 0 1,0 0-1,0 0 0,0 0 1,0 0-1,0-1 1,-1 1-1,1-1 0,0 1 1,-1-1-1,2-2 0,3-4 51,-1 0 0,0-1 0,0 0-1,-1 0 1,6-19 0,-7 18-61,7-18 75,-2-1 0,5-33 0,-12 54-139,0-1-1,-1 0 0,0 1 0,0-1 0,-1 0 0,0 1 0,-1-1 1,-2-8-1,4 16 15,0 0 1,0 1 0,0-1-1,-1 0 1,1 0 0,0 0-1,-1 1 1,1-1-1,-1 0 1,1 1 0,-1-1-1,1 0 1,-1 1 0,1-1-1,-1 0 1,1 1-1,-1-1 1,0 1 0,0-1-1,0 0 1,0 1 4,1 0 1,-1 0-1,0 0 1,1 0-1,-1 0 0,1 0 1,-1 0-1,1 1 1,-1-1-1,0 0 0,1 0 1,-1 0-1,1 0 1,-1 1-1,1-1 0,-1 0 1,1 1-1,-1-1 1,1 0-1,-1 1 0,1-1 1,0 1-1,-1-1 1,1 1-1,-1-1 0,1 0 1,0 1-1,-1 1 1,-3 5-16,0 0 0,0 1 0,1 0 0,0 0 0,0 0 0,1 0 0,0 0 1,-1 16-1,1 2 54,3 40 0,-1-50 33,2-1 0,0 1 0,1-1 0,0 0 0,1 0 0,1 0 0,0 0 0,9 15 0,-13-28-14,0 0 1,0 0 0,0-1 0,1 1 0,-1 0-1,1 0 1,-1-1 0,1 1 0,0 0-1,-1-1 1,1 0 0,0 1 0,0-1 0,0 0-1,0 0 1,0 0 0,0 0 0,1-1-1,1 1 1,-1 0-1,-1-1-1,1 0 0,0 0 1,-1 0-1,1-1 0,-1 1 1,1-1-1,-1 1 0,1-1 1,-1 0-1,1 0 0,-1 0 1,0 0-1,1-1 1,-1 1-1,0 0 0,4-4 1,4-4 64,-1 0 1,1-1-1,-2 0 1,1-1-1,9-15 1,30-64-9,-25 46-14,-1 1-237,-11 18 111,2 1 1,25-36 0,-31 47-42,-6 10-100,1 10 28,-1-5 133,17 74-89,35 119 83,-47-178 83,-3-6 32,1-1-1,11 20 1,-15-30-80,0 1-1,0 0 1,0-1 0,1 1 0,-1 0-1,0-1 1,1 1 0,-1-1-1,1 1 1,-1 0 0,1-1-1,-1 0 1,1 1 0,-1-1 0,1 1-1,-1-1 1,1 1 0,0-1-1,-1 0 1,1 1 0,0-1 0,-1 0-1,1 0 1,0 0 0,-1 1-1,1-1 1,0 0 0,-1 0 0,1 0-1,0 0 1,-1 0 0,1 0-1,0 0 1,-1-1 0,1 1 0,0 0-1,0 0 1,-1 0 0,1-1-1,-1 1 1,1 0 0,0-1 0,-1 1-1,1-1 1,-1 1 0,1 0-1,0-2 1,2-1 42,0 0 0,0-1 0,-1 1 0,0-1 0,1 0 0,-1 1 1,2-6-1,5-18 34,-2 0 1,8-43-1,-1 3-67,5-49-456,-19 115 416,0 1 0,0-1 0,0 1 0,0 0 0,0-1 1,1 1-1,-1 0 0,0-1 0,0 1 0,0 0 0,0-1 0,1 1 0,-1 0 0,0-1 0,0 1 0,1 0 0,-1 0 0,0-1 0,1 1 0,-1 0 0,0 0 0,1-1 0,-1 1 0,0 0 0,1 0 0,-1 0 0,0 0 0,1 0 0,0-1 0,11 6-187,10 16 205,-20-19 6,10 11-90,1 0 0,25 19 0,-33-29 119,0 1 1,0-1-1,0 0 1,0-1-1,0 1 0,1-1 1,-1 0-1,1 0 1,0-1-1,0 0 1,11 1-1,-14-2-5,-1 0 1,1-1-1,0 1 1,-1-1-1,1 0 0,0 0 1,-1 0-1,1 0 0,-1-1 1,1 1-1,-1-1 1,0 1-1,0-1 0,0 0 1,0 0-1,3-3 1,1-1-12,-1-1 0,-1 1 0,1-1 0,4-10 0,-7 13-13,-1 0 0,1 0 1,-1-1-1,0 1 0,-1-1 0,1 1 0,-1-1 1,1 0-1,-1 1 0,-1-1 0,1 1 0,-1-1 1,-1-6-1,2 9-30,-1 0 1,0 0 0,1-1-1,-1 1 1,0 0-1,0 0 1,0 0-1,0 1 1,0-1 0,-1 0-1,1 0 1,0 0-1,-1 1 1,1-1-1,-1 1 1,0-1 0,0 1-1,1 0 1,-1 0-1,0 0 1,0 0-1,0 0 1,0 0 0,0 0-1,0 0 1,-1 1-1,1-1 1,0 1-1,-4 0 1,4 0 6,0 0 0,0 1 0,0 0 0,1-1 0,-1 1 1,0 0-1,0 0 0,1 0 0,-1 0 0,0 0 0,1 0 0,-1 0 0,1 1 0,0-1 0,-1 0 0,1 1 1,0 0-1,0-1 0,-2 4 0,0 0-14,0 0 1,1 0-1,-1 0 1,1 1-1,-2 7 1,1 0 18,1 1 1,1-1 0,0 0 0,0 1-1,2-1 1,1 17 0,-1-23 28,0-1 1,1 0-1,-1 0 0,1 1 1,0-1-1,0 0 1,1-1-1,0 1 0,0 0 1,1-1-1,-1 0 0,1 1 1,0-1-1,0-1 1,6 6-1,-7-8-11,-1-1 0,0 1 0,1-1 0,-1 0 0,1 0 0,-1 1 0,1-2 0,-1 1 0,1 0 0,0 0 0,0-1 0,-1 0 0,1 1 0,0-1 0,0 0 0,-1-1-1,1 1 1,3-1 0,4-1 65,-1-1-1,0 0 1,16-8 0,-18 8-24,15-8-1,0-1 0,0-1 0,30-25 0,54-57 416,-93 81-454,1 0 1,-2-1 0,0 0-1,-1-1 1,0-1 0,-2 1-1,11-25 1,-9 9 20,-1 0 1,11-62 0,-5-74-26,-15 147-163,-4-37 0,3 57 141,0 0 1,0 1 0,0-1 0,0 1 0,0-1 0,0 1-1,0-1 1,0 1 0,-1-1 0,1 0 0,0 1-1,0-1 1,-1 1 0,1-1 0,0 1 0,0-1 0,-1 1-1,0-1 1,1 1 7,0 0 0,-1 0 0,1 0 0,0 0 0,-1 0-1,1 0 1,0 1 0,0-1 0,-1 0 0,1 0 0,0 0 0,0 0-1,0 0 1,-1 1 0,1-1 0,0 0 0,0 0 0,0 0 0,-1 1-1,1-1 1,0 0 0,0 0 0,0 1 0,0-1 0,-9 22-236,-15 107-25,17-83 122,0 3 111,2-1 0,2 72 0,4-87 28,2 0-1,2 0 1,1-1 0,16 51-1,-22-82 12,8 26 123,2 0 1,0-1-1,2-1 1,19 33-1,-27-52-114,-1-2 50,-1 0 0,1 0 0,0 0 0,1 0 0,3 4 0,-6-8-40,0 1 1,0-1-1,0 1 0,-1 0 1,1-1-1,0 1 0,0-1 0,0 0 1,0 1-1,0-1 0,0 0 1,0 0-1,0 1 0,0-1 1,0 0-1,0 0 0,0 0 0,0 0 1,0 0-1,0-1 0,0 1 1,0 0-1,0 0 0,0-1 1,0 1-1,0 0 0,0-1 0,0 1 1,-1-1-1,1 1 0,0-1 1,1 0-1,1-3 9,0 1 0,-1-1 1,1 0-1,-1 0 0,1 0 0,-1 0 1,0 0-1,2-7 0,0 0 3,13-30 134,15-56 0,-27 84-206,11-23 0,2-6 87,6-9 140,-5 12-415,-14 28 116,-3 7 244,-1 6-318,-1-2 136,3 1-51,0 1 74,0-1 1,-1 0-1,1 1 1,0-1 0,-1 1-1,1 0 1,-1 0-1,1 0 1,3 5 0,21 28 134,-19-24-128,-1-1 19,0 1 1,-1 0 0,0 0-1,-1 0 1,0 1-1,-1 0 1,0 0-1,-1 0 1,0 0 0,-1 1-1,0-1 1,-1 0-1,-1 1 1,0 0-1,0-1 1,-3 16 0,2-22 27,0 0 0,-1-1 0,0 1 0,1-1 0,-2 1 0,1-1 0,-1 0 0,1 0 0,-1 0 0,-1 0 0,1-1 0,-7 7 0,8-8-8,-1-1-1,1 0 1,-1 1-1,0-1 1,0-1 0,0 1-1,0 0 1,0-1 0,0 1-1,-1-1 1,1 0 0,0 0-1,-1 0 1,1-1-1,-1 1 1,1-1 0,-1 0-1,1 0 1,-1 0 0,-5-1-1,0-2 15,-1 1 0,1-2 0,0 1 0,0-1 0,1 0-1,-1-1 1,1 0 0,0-1 0,0 1 0,-8-9 0,1 1-109,14 13 63,0 0 1,1-1-1,-1 1 1,1-1 0,0 1-1,-1 0 1,1-1 0,-1 1-1,1-1 1,0 1-1,-1-1 1,1 1 0,0-1-1,-1 1 1,1-1 0,0 0-1,0 1 1,0-1-1,-1 0 1,1 0 8,0 1-1,1-1 1,-1 1-1,0 0 1,0-1-1,0 1 1,1-1-1,-1 1 1,0 0-1,0-1 1,1 1 0,-1 0-1,0-1 1,1 1-1,-1 0 1,0 0-1,1-1 1,-1 1-1,0 0 1,1 0-1,0-1 1,3-1 23,1 1-1,0-1 1,0 1 0,5-1-1,-1 0 11,50-9 67,0 2 1,1 3 0,86 2-1,-123 4-396,-1-2-1,1-1 0,27-7 1,-35 8-4566,-2 4 1322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10:41.93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26 5 1408,'-1'0'62,"1"0"-1,0 0 1,-1 0-1,1 0 1,-1 0-1,1 0 1,-1 0-1,1 0 1,-1 0 0,1 1-1,-1-1 1,1 0-1,0 0 1,-1 0-1,1 1 1,0-1-1,-1 0 1,1 1 0,-1-1-1,1 0 1,0 1-1,0-1 1,-1 0-1,1 1 1,0-1 0,0 1-1,-1-1 1,1 0-1,0 1 1,0-1-1,0 1 1,-5 7 1556,4-7-1531,-7 3 1586,16-4-181,5-1-1314,77 1 1129,-50 5-752,54-2 159,-60 0-582,-27-2-23,0 0 0,0 0-1,0-1 1,0 0 0,14-2-1,-5 0 56,0 0 0,26 0 0,11 0-144,130-10 487,-150 10-418,40 3-1,-16 1 140,-23-2-174,49 6-1,-64-4 24,1-1 0,29-2 1,-7 0 95,152-3-189,21 3 213,-103 2-138,31-11 181,-99 4-37,84 2 0,-2 5 93,22 1-320,-56 4 248,196 3 563,-92-6-305,-14 0-211,-172-3-366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07:03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2 100 3648,'0'0'68,"0"0"-1,0 0 1,0 0 0,0 0-1,0-1 1,-1 1 0,1 0-1,0 0 1,0 0 0,0-1-1,0 1 1,0 0 0,0 0-1,0 0 1,0-1 0,0 1-1,0 0 1,0 0 0,0-1 0,0 1-1,0 0 1,0 0 0,0 0-1,0-1 1,0 1 0,0 0-1,0 0 1,0 0 0,0-1-1,0 1 1,0 0 0,0 0-1,1 0 1,-1-1 0,0 1-1,0 0 1,0 0 0,0 0 0,0 0-1,1 0 1,-1-1 0,0 1-1,0 0 1,0 0 0,0 0-1,1 0 1,-1 0 0,0 0-1,0 0 1,2 0 1204,13 1 2717,-7 1-3564,0-1 1,-1 0-1,1 0 1,0 0-1,0-1 1,13-1-1,4 0-230,63-8 541,-24 1-278,10 0-239,-26 6-78,167-4 60,-70 1 172,-51-2-188,-21 1-77,38-1-74,102 0-25,56-5 330,-99 1-390,-65 7-67,173 0 289,-142 5-100,-65-2-51,-4 0 91,198 9 34,-112 0 159,-99-6 240,56-6 0,-5 0-112,36 6-43,-149-5-3962,2 3 1547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07:06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38 1472,'0'-7'1305,"0"7"-1128,0-1 0,0 1 0,1 0 0,-1 0 0,0-1 0,0 1 0,0 0 0,0-1 0,0 1 0,0 0 0,0-1 0,0 1 0,-1 0 0,1-1 0,0 1 0,0 0 0,0-1 0,0 1 0,0 0 0,0-1 0,-1 1 0,1 0 0,0 0 0,0-1 0,0 1 0,-1 0 0,1-1 0,-1 1-81,1-1 0,-1 0 0,0 1 1,1-1-1,-1 0 0,0 1 0,1-1 0,-1 1 0,0-1 0,1 1 0,-1 0 1,0-1-1,0 1 0,0 0 0,0-1 0,1 1 0,-1 0 0,0 0 1,0 0-1,0 0 0,0 0 0,0 0 0,0 0 0,0 0 0,1 0 0,-3 0 1,-24 10 426,15-4 59,3-2-420,1 0-1,0 0 0,0 1 1,0 1-1,0-1 0,1 1 1,-8 8-1,10-8-128,1 0 0,-1 1 0,1-1 0,0 1 0,1 0-1,0 0 1,0 0 0,0 1 0,1-1 0,0 1 0,1-1 0,-1 10 0,0 1 112,1 1 0,1-1 0,5 37 0,-4-46-87,1 0 0,0-1 1,1 1-1,0-1 0,0 0 1,1 0-1,-1 0 0,2 0 0,-1-1 1,1 0-1,1 0 0,10 12 1,-11-14 53,-1-1 1,1 0-1,0-1 1,0 1-1,0-1 1,1 0-1,-1 0 1,1-1-1,-1 1 1,1-1-1,0 0 1,0-1 0,0 1-1,0-1 1,0-1-1,0 1 1,0-1-1,12-1 1,-12 0-30,0-1 0,0 0 1,-1 0-1,1 0 0,-1 0 1,0-1-1,0 0 0,0 0 0,0-1 1,0 1-1,0-1 0,-1 0 1,0 0-1,0-1 0,0 1 0,4-7 1,3-5 159,-1 0 0,-1-1 1,12-29-1,-17 37-208,-1 0 0,0 0-1,-1 0 1,0-1 0,0 1-1,-1-1 1,-1 1 0,1-1 0,-2 1-1,-1-14 1,1 15-22,0 1 1,-1-1-1,-1 1 1,1-1-1,-1 1 1,0 0-1,-1 0 1,0 0-1,0 1 1,0 0-1,-1-1 1,0 1-1,-6-6 1,2 4-43,-1-1-1,-1 1 1,1 1 0,-1 0 0,-18-9-1,23 13 13,0 1-1,0-1 0,-1 1 1,1 0-1,-1 1 0,1 0 1,-1 0-1,1 0 0,-1 1 0,0 0 1,1 0-1,-13 2 0,16-1-121,1-1-1,0 1 0,0 0 1,0 0-1,0 0 0,-1 0 1,1 0-1,1 0 0,-1 1 1,0-1-1,0 1 0,0-1 1,1 1-1,-1 0 0,1 0 1,-1-1-1,-1 5 0,2-4-219,0 0 0,1-1-1,-1 1 1,1-1 0,-1 1-1,1 0 1,0 0-1,-1-1 1,1 1 0,0 0-1,0 0 1,0-1 0,1 1-1,-1 0 1,0-1-1,1 1 1,-1 0 0,1-1-1,-1 1 1,1 0 0,0-1-1,0 1 1,0-1-1,1 3 1,15 15-2558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7:19.2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241 124 1888,'-1'-2'131,"1"0"0,-1 0 0,1 0 0,0 1 0,0-1 0,0 0 0,0 0 0,0 0 0,0 0 0,1 0 0,-1 1 0,0-1 0,1 0 0,1-3 0,14-24 3084,-3 8-817,-6 10-1112,-6 9-748,1-1 0,-1 1-1,0 0 1,0 0-1,0-1 1,0 1 0,0 0-1,0-1 1,-1 1 0,1-6 999,-3 10-1184,-2 5-122,-30 53 676,-132 293 1125,151-322-1804,2 0 1,1 2-1,1-1 1,2 1 0,1 1-1,2 0 1,1 0-1,0 45 1,5-49-65,2-1 1,0 0-1,2 0 1,2 0-1,0 0 0,2-1 1,1 0-1,1 0 1,27 51-1,22 25 188,84 112 0,-128-198-524,0 0 0,1-1 0,26 22 0,-30-30-506,0 0 0,1 0 0,0-1-1,0-1 1,1 0 0,21 6 0,-16-7-1717,24 2-1,-41-7 2190,62 10-3212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10:43.87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13 105 2400,'-13'2'4146,"14"-2"-3964,0 1 0,0-1-1,0 1 1,0-1 0,0 1-1,0-1 1,0 0 0,0 1-1,0-1 1,0 0-1,6 2 1109,4 0-661,0 0-1,1 0 0,-1-1 0,20-1 1,-21 0-400,9 0 507,38-4 0,20-2 56,-33 4-576,-2 2-10,0 1-1,44 7 1,4 1 302,68-3 148,-106-3-598,-35-1 14,-1-1 0,0-1 1,22-2-1,15-6 410,-15 1-396,0 2 0,0 2 0,42 1 0,46 9 117,-71-3-292,156 6 279,-93-15-297,55 2 273,35 6 41,-109-5-334,82-7 111,32 1 293,11 9 209,-123-1-193,-70-2-215,0-1 1,49-11-1,-38 5 92,-4 2-472,82-16-2930,-4-10-4497,-66 16 4929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11:19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1408,'0'-3'10874,"0"2"-10855,0 1 0,0 0 0,0 0 0,1 0 0,-1 0 1,0 0-1,0 0 0,0 0 0,1 0 0,-1 0 0,0 0 0,0 0 0,0 0 0,0 0 0,1 0 0,-1 0 0,0 0 0,0 0 0,0 0 0,1 0 0,-1 0 0,0 0 0,0 0 0,0 0 0,1 0 0,-1 0 0,0 0 0,0 0 0,0 1 0,0-1 0,0 0 0,1 0 1,-1 0-1,0 0 0,0 0 0,0 1 0,0-1 0,0 0 0,0 0 0,1 0 0,-1 1 0,6 4 365,-3-3-295,-1 0 0,0 0-1,0 0 1,0 0 0,0 1 0,0-1-1,0 1 1,0-1 0,-1 1-1,1-1 1,1 6 0,8 11 4,-3-7 18,-1 0 1,0 0-1,-1 0 1,6 20 0,-4-12-94,8 23 255,13 65 1,0-3 208,-16-68-157,32 61 0,-21-60-204,-18-31-33,-1 1 1,1 0-1,6 16 1,1 0 1255,-8-39-923,2-8-249,1 1-1,16-30 1,-4 9-191,70-155 117,-60 138-46,47-67 1,14-10-16,-81 117-10,-6 12-99,-8 13-27,-3 3-794,-5-1-5472,8-5 4461,3 2-517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11:21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2080,'1'3'18081,"5"2"-21085,-4-1 4476,6 9-1595,-6-10 101,-1 0 0,1 0-1,-1 0 1,1 0 0,0 5 0,35 161 464,-37-169-429,0 0-1,0 0 1,0 0-1,0 1 1,0-1-1,0 0 0,0 0 1,0 0-1,0 0 1,0 1-1,1-1 0,-1 0 1,0 0-1,0 0 1,0 0-1,0 1 1,0-1-1,0 0 0,0 0 1,0 0-1,0 0 1,1 0-1,-1 0 0,0 1 1,0-1-1,0 0 1,0 0-1,0 0 1,1 0-1,-1 0 0,0 0 1,0 0-1,0 0 1,0 0-1,1 0 0,-1 0 1,0 0-1,0 1 1,0-1-1,0 0 1,1 0-1,-1 0 0,0-1 1,0 1-1,0 0 1,0 0-1,1 0 0,-1 0 1,0 0-1,0 0 1,0 0-1,0 0 1,1 0-1,-1 0 0,0 0 1,10-13 497,8-25-190,-13 27-317,-1-2-24,1 1 0,0 1 0,1-1 0,1 1 0,0 0-1,0 0 1,1 1 0,10-11 0,-11 14 98,-5 5-79,0 0 0,1 0 0,-1 0-1,1 0 1,-1 0 0,1 0 0,-1 0-1,5-1 1,-5 3 5,-1 0 0,0 0-1,0 0 1,0 0 0,1 0 0,-1 0-1,0 0 1,0 0 0,0 1-1,1-1 1,-1 1 0,0-1 0,0 0-1,0 1 1,0 0 0,0-1 0,0 1-1,0 0 1,0-1 0,0 1-1,0 0 1,0 0 0,-1 0 0,1 0-1,1 2 1,-1-1 27,1 1 1,-1 0-1,0 0 0,0 0 0,-1 0 1,1-1-1,0 1 0,-1 0 0,0 4 1,1 1 39,4 26 151,8 44 353,-12-59-611,-1-17 463,1-4-1706,0-1-1,0 1 0,0-1 0,-1 1 1,1 0-1,0-4 0,2-6-1673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11:24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11 1248,'0'0'6768,"0"-5"-5419,0-1-80,-4 12-513,0 0 0,0-1 0,-8 9 0,-3 3-244,-5 11 222,11-16-333,-19 23 0,-24 14 362,65-62-8091,4 1 4203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11:25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62 1984,'-15'-4'4240,"11"-1"-1636,-3 6-1118,8-2-1308,1 1 1,0-1-1,0 0 0,0 0 0,-1 1 0,1-1 0,-1 0 0,1 0 0,1-2 0,0 1-109,0 0-1,0 0 1,0 0-1,0 0 1,4 0-1,82-26 1095,-87 27-1165,0 0 0,0 1 0,0-1 0,0 1 0,-1 0 0,1-1 0,0 1 0,0 0 0,0 0 0,0 0 0,0 1 1,0-1-1,0 0 0,0 1 0,0-1 0,-1 1 0,1 0 0,0-1 0,2 3 0,-2-2 29,0 1-1,0-1 1,-1 1 0,1 0 0,-1 0-1,1 0 1,-1 0 0,0 0 0,0 0-1,1 0 1,-2 0 0,1 1 0,1 3-1,0 2 81,-1 0 0,0 0 0,0 0-1,-1 0 1,0 0 0,0 0-1,-1 0 1,-1 8 0,-1-7-71,0 0 0,0 0 0,-1 0 0,-6 10 0,-1 1 40,1 0 94,-1 0 0,-1-1 0,0 0 0,-2-1 0,0-1 0,-1 0 0,-20 17 0,34-34-141,1 0 0,-1 1 0,1-1 0,-1 1 0,1-1-1,-1 0 1,1 1 0,-1-1 0,1 1 0,0-1 0,-1 1 0,1-1 0,0 1 0,-1 0 0,1-1 0,0 1 0,0-1 0,-1 1 0,1 0 0,0-1 0,0 1-1,0-1 1,0 1 0,0 1 0,0-2 9,1 1-1,-1-1 1,1 1 0,-1-1-1,1 1 1,-1-1-1,1 0 1,-1 1-1,1-1 1,-1 0 0,1 0-1,0 1 1,-1-1-1,1 0 1,0 0-1,-1 0 1,1 0-1,-1 0 1,2 0 0,7 1 299,0-1 0,14-2 1,-18 2-292,39-5 287,-31 2-307,0 2 0,0 0 1,1 0-1,15 2 0,-3-1-65,-20 0 89,0-1 0,1 2 0,9 0 0,-14-1-302,0 1 0,-1-1 1,1 1-1,0 0 0,-1-1 1,1 1-1,-1 0 0,1 0 1,-1 0-1,3 1 0,5 9-1550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11:28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965 31 992,'0'0'309,"0"1"-185,0-1 0,0 1 0,-1-1-1,1 0 1,0 1 0,0-1 0,0 1 0,0-1-1,-1 1 1,1-1 0,0 1 0,-1-1 0,1 0-1,0 1 1,-1-1 0,1 0 0,0 1-1,-1-1 1,-9 1 644,7 0-457,0-1-1,0 1 0,0-1 1,0 0-1,0 0 1,0 0-1,0-1 0,0 1 1,-5-2-1,-9-3 499,-26-8 467,34 9-1157,-1 0-1,1 1 1,-1 1-1,-18-4 0,11 5-42,-1 1-1,1 0 1,0 1 0,0 1-1,-23 5 1,24-2 54,1 1 0,0 0 0,0 1 1,0 1-1,-20 13 0,-25 14 251,59-34-336,0 0-1,0 0 1,-1 0-1,1 0 1,0 0 0,0 0-1,0 1 1,0-1-1,0 0 1,0 1-1,0-1 1,1 0-1,-1 1 1,0-1-1,1 1 1,-1-1-1,1 1 1,0 0-1,-1-1 1,1 1 0,0-1-1,0 4 1,0 2 105,1 0 0,-1-1 1,1 1-1,3 9 0,14 63 618,-16-62-541,2 30 0,-5-40-141,1 0-1,-1 0 0,0 0 0,0 0 1,0-1-1,-1 1 0,-4 9 0,-5 9 248,5-10-148,-1-1 0,-9 15 1,13-24-162,-1 0 0,0-1 1,1 1-1,-1-1 0,-1 0 0,1 0 0,-1 0 0,1-1 1,-8 4-1,-2 0 18,0 0 1,0-1 0,-1-1-1,0 0 1,0-1 0,0-1-1,-27 3 1,20-5-7,1-1 1,-1 0-1,1-2 0,-40-7 0,53 7-21,1 0-1,0-1 1,0 1-1,1-1 0,-1 0 1,1-1-1,-1 0 0,1 0 1,0 0-1,0-1 0,1 1 1,-8-9-1,11 10-7,0 1 0,0-1-1,0 0 1,0 0 0,0 0 0,1 0 0,-1 0-1,1-1 1,0 1 0,0 0 0,0-1 0,0 1 0,1 0-1,-1-1 1,1 1 0,0-1 0,0 1 0,0-1-1,1 1 1,-1-1 0,1 1 0,0-1 0,-1 1-1,2 0 1,-1 0 0,0-1 0,1 1 0,1-3-1,3-2 21,-1 0 0,1 1 0,0 0 0,1 0 0,0 1 0,0-1 0,0 2 0,10-7 0,-2 2-17,0 2 0,1 0 0,26-10 0,-10 8-65,-1 1 0,37-4 0,-58 11 66,-1 1 0,0 1 0,1 0 0,-1 0 0,0 1 0,1 0 1,15 5-1,-19-5 16,0 1 1,0 1 0,0-1-1,0 1 1,0 0-1,-1 1 1,1-1 0,-1 1-1,0 0 1,0 1 0,0-1-1,4 6 1,-2 1 75,0-1 1,-1 2-1,0-1 1,-1 1-1,0 0 1,-1 0-1,0 0 0,-1 0 1,3 23-1,-4-25 38,0-1-1,1 1 0,0-1 0,1 0 1,0 0-1,0 0 0,1 0 0,0-1 1,8 10-1,-9-13-39,1 0 0,-1 0 0,1 0 0,0-1 0,0 1 0,0-1 0,0-1 0,1 1 0,0-1 0,-1 0 0,1 0 0,1-1 0,-1 0 0,11 3 0,-4-3 12,-1 0-1,1-1 1,-1-1 0,1 0 0,14-2 0,17-3 0,-14 2 57,51-11 0,-66 11-689,0 0 0,19-1 0,-16 3-404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11:35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2144,'3'0'868,"-6"0"-525,3 0-307,0 0 1,0 0 0,0 0 0,0 0 0,0 0-1,0 0 1,0 0 0,0 0 0,0 0 0,0 0-1,0 1 1,0-1 0,0 0 0,0 0-1,0 0 1,0 0 0,0 0 0,0 0 0,0 0-1,0 0 1,0 0 0,0 0 0,0 0 0,0 0-1,0 0 1,0 1 0,0-1 0,0 0 0,0 0-1,0 0 1,0 0 0,0 0 0,0 0 0,0 0-1,0 0 1,0 0 0,0 0 0,0 0 0,-1 0-1,1 0 1,0 0 0,0 0 0,0 0 0,0 0-1,0 0 1,0 0 0,0 0 0,0 0 0,0 0-1,0 0 1,0 0 0,0 0 0,0 0 0,0 0-1,-1 0 1,1 0 0,0 0 0,0 0-1,0 0 1,0 0 0,0 0 0,0 0 0,0 0-1,0 0 1,0 0 0,0 0 0,0 0 0,2 9 3178,-2 3-2975,0-12-230,0 20-202,0 17-469,0-26-32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11:36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17 232 1888,'0'-1'70,"0"0"0,0 1-1,0-1 1,0 0 0,0 0 0,-1 1 0,1-1-1,0 0 1,-1 1 0,1-1 0,0 0 0,-1 1-1,1-1 1,-1 0 0,0 1-22,1 0-1,0-1 1,0 1 0,0 0-1,0 0 1,0 0 0,-1 0-1,1 0 1,0-1-1,0 1 1,0 0 0,0 0-1,0 0 1,0 0 0,0-1-1,-1 1 1,1 0 0,0 0-1,0 0 1,0-1 0,0 1-1,0 0 1,0 0 0,0 0-1,0-1 1,0 1 0,0 0-1,0 0 1,0 0 0,0-1-1,0 1 1,1 0-1,-1 0 1,0 0 0,0-1-1,0 1 1,0 0 0,0 0-1,0 0 1,0 0 0,0 0-1,1-1 1,-1 1 0,0 0-1,0 0 1,0 0 0,0 0-1,1 0 1,-1 0 0,0-1-1,1 1 168,-1 0-155,1-1-1,-1 1 0,0 0 1,0 0-1,1 0 1,-1-1-1,0 1 1,0 0-1,0 0 1,1-1-1,-1 1 0,0 0 1,0 0-1,0-1 1,0 1-1,0 0 1,0 0-1,1-1 1,-1 1-1,0 0 1,0-1-1,0 1 0,0 0 1,0-1-1,0 1 1,0 0-1,0-1 1,0 1-1,0 0 1,-1 0-1,1-1 0,1 2 223,0 0-1,0 1 1,0-1-1,0 0 1,0 0-1,0 0 1,0 0-1,0 0 1,0-1-1,0 1 1,0 0-1,1 0 1,-1-1-1,0 1 1,0-1-1,1 1 1,-1-1-1,2 1 1,2 1-93,0-1 0,1 1 0,-1-1 0,10 1 0,-7-3-15,-1 1 1,1-1-1,-1-1 1,0 0-1,0 0 1,0 0 0,0-1-1,0 0 1,0 0-1,-1 0 1,12-8-1,-15 8-125,1 0 1,0 0-1,0 0 0,-1 0 0,0-1 0,0 1 0,0-1 0,0 0 0,0 0 1,-1 0-1,1 0 0,-1-1 0,0 1 0,-1 0 0,1-1 0,-1 1 0,0-1 1,0 0-1,1-8 0,-3 8-45,1-1 0,-1 0 0,1 1 0,-2-1-1,1 1 1,0 0 0,-1-1 0,0 1 0,-1 0 0,1 0 0,-1 0 0,0 1 0,-6-9 0,7 11-21,0-1 0,0 1 0,0 0 1,-1 0-1,1 0 0,-1 1 0,1-1 0,-1 1 0,1-1 1,-1 1-1,0 0 0,0 0 0,0 0 0,0 0 1,0 0-1,0 1 0,0 0 0,0-1 0,0 1 0,0 0 1,0 0-1,0 1 0,0-1 0,0 1 0,1-1 0,-1 1 1,-5 2-1,3-1-5,-1 1 1,1 0-1,-1 1 1,1 0-1,0 0 1,0 0-1,0 0 1,1 0-1,0 1 1,0 0-1,0 0 1,0 0-1,1 1 1,-1-1-1,-2 10 1,-1 1 2,0 1 0,2-1 1,0 1-1,-3 25 1,6-30 23,1-1 1,1 1 0,0 0 0,0 0 0,1-1 0,1 1 0,0 0-1,1-1 1,0 1 0,0-1 0,8 15 0,-9-20 73,1-1 0,0 0 0,0 0 0,0 0 0,0-1 1,1 1-1,0-1 0,0 0 0,0 0 0,0 0 0,1 0 0,-1-1 0,1 0 0,0 0 0,0 0 1,0 0-1,0-1 0,1 0 0,-1 0 0,1-1 0,-1 1 0,1-1 0,0 0 0,10 0 0,-7-2 23,0 0-1,0 0 1,0-1-1,-1 0 0,1 0 1,0-1-1,-1 0 0,0-1 1,11-6-1,-2 0-8,-1-1 1,1 0-1,14-15 0,-9 4-12,-1 0 1,-1-2-1,18-27 0,7-9-273,-42 56 167,1 0 0,0 0 0,0 0-1,0 0 1,6-3 0,-9 6 14,-1 1 0,1-1 1,0 0-1,0 1 0,0-1 0,0 1 1,0-1-1,0 1 0,0 0 0,0-1 1,0 1-1,0 0 0,0 0 0,0 0 1,0 0-1,0 0 0,0 0 0,1 0 1,-1 0-1,0 0 0,0 1 0,0-1 0,0 0 1,0 0-1,0 1 0,0-1 0,0 1 1,0-1-1,0 1 0,-1 0 0,1-1 1,0 1-1,1 1 0,4 6 11,0 2 0,-1-1-1,0 0 1,0 1 0,-1 0 0,0 1-1,2 10 1,6 14-62,-8-25 132,3 7-4,0-1-1,16 28 1,-12-21 179,-9-20-187,0 1-1,0 0 1,0-1 0,0 1 0,5 5 0,-3-4 70,1 1 0,0-1 0,1 0 0,-1 0 0,12 7 0,-15-11 405,2-6-2081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11:37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28 3648,'0'0'79,"-1"-1"-1,1 0 1,0 1 0,0-1 0,-1 1 0,1-1-1,0 0 1,0 0 0,0 1 0,0-1-1,0 0 1,0 1 0,0-1 0,0 0-1,0 1 1,1-1 0,-1 0 0,0 1 0,0-1-1,0 0 1,1 1 0,0-2 0,12-9 3165,-17 22-1398,-5 6-839,-21 33 323,-96 158 1697,57-113-2329,29-42-393,7-12 164,33-41-463,0 0-1,0 1 1,0-1-1,0 0 1,0 1 0,-1-1-1,1 0 1,0 1-1,0-1 1,0 1 0,0-1-1,0 0 1,0 1-1,0-1 1,0 0 0,1 1-1,-1-1 1,0 0-1,0 1 1,0 0-1,4 2 27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11:39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198 137 2720,'0'-2'656,"0"1"-1,1-1 1,-1 1-1,0-1 1,1 1 0,-1-1-1,1 1 1,-1-1 0,1 1-1,1-3 1,2-7 889,-4 9-1388,-1 0 0,0 1 0,0-1-1,0 0 1,0 1 0,0-1 0,0 1 0,0-1 0,-1 1 0,1 0-1,0-1 1,-1 1 0,1 0 0,-1 0 0,1 0 0,-3-1 0,2 1-102,0 0-1,1 1 1,-1-1 0,0 1 0,0-1 0,0 1 0,0 0 0,0 0 0,0 0 0,0 0 0,0 0 0,0 0 0,0 1 0,0-1 0,-2 1 0,-1 1 17,0-1 1,0 1 0,1 0 0,-9 5-1,6-1-53,0 0 0,1 1 0,-1 1 0,1-1 0,1 1 0,-6 9 0,0-1 67,3-6-23,1 0 0,1 1 0,0 0 0,0 0 0,1 0 1,0 0-1,1 1 0,1 0 0,0 0 0,0 0 0,-1 24 0,4-32-29,1 1 0,-1 0 0,1 0 0,1 0-1,-1-1 1,1 1 0,-1 0 0,1-1 0,1 0 0,-1 1 0,1-1-1,-1 0 1,1 0 0,0 0 0,1-1 0,-1 1 0,1-1 0,5 5-1,-1-2 106,1 0-1,-1-1 0,1 0 1,0 0-1,0-1 0,0 0 1,1-1-1,9 3 0,-8-4-22,0 0-1,0-1 1,1-1 0,-1 0-1,0 0 1,0-1 0,0 0-1,0-1 1,16-4-1,-10 1-30,-1-1 0,1-1-1,-1-1 1,-1 0-1,20-13 1,0-2 15,-15 11-70,0-1 0,0-1 0,17-18 0,-33 28-25,1 0-1,-1-1 1,0 0 0,-1 0-1,1 0 1,-1 0 0,0-1-1,0 1 1,0-1-1,-1 1 1,0-1 0,0 0-1,-1 0 1,0 0-1,0 0 1,1-10 0,-2 13-16,0 1 1,0 0 0,0 0-1,0 0 1,-1 0 0,1-1-1,0 1 1,-1 0-1,0 0 1,1 0 0,-1 0-1,0 0 1,0 0 0,0 0-1,0 0 1,-1 1 0,1-1-1,0 0 1,-1 1 0,1-1-1,-1 1 1,0-1-1,1 1 1,-1 0 0,0 0-1,-3-2 1,3 2-7,-1 1-1,1-1 1,-1 1-1,0-1 1,1 1 0,-1 0-1,1 0 1,-1 0-1,0 0 1,1 1 0,-1-1-1,0 1 1,1-1-1,-1 1 1,1 0-1,-1 0 1,1 0 0,0 1-1,-1-1 1,-3 3-1,-1 2 11,-1 0-1,1 1 0,0-1 0,0 1 1,1 1-1,0-1 0,0 1 1,1 1-1,0-1 0,0 0 0,1 1 1,0 0-1,1 0 0,0 1 0,0-1 1,1 0-1,0 1 0,1 0 0,-1 18 1,2-24 32,0-1-1,1 1 1,-1-1 0,1 1 0,0-1-1,0 1 1,0-1 0,1 0 0,-1 0 0,1 1-1,0-1 1,0 0 0,0 0 0,0-1-1,0 1 1,0 0 0,1-1 0,0 1 0,-1-1-1,1 0 1,0 0 0,0 0 0,3 1-1,2 1 53,-1-2 1,0 1-1,1-1 0,-1 0 0,1-1 0,0 0 0,-1 0 0,1-1 0,15 0 0,2-2 97,0-1 0,0-1 0,-1-1 0,30-10 0,-39 10-122,0-1 1,0-1-1,0-1 1,-1 0 0,0-1-1,0 0 1,20-19 0,-16 10-35,-1 0 0,0-2 1,22-35-1,32-70-17,-65 115-1,-5 8 3,1-3-50,0 1 0,1-1 0,-1 1 0,1 0 0,0 0 0,1 0 0,6-6 0,-10 10 37,0-1-1,0 1 1,1 0 0,-1 0-1,0 0 1,0 0 0,0 0-1,1 0 1,-1 0 0,0 0-1,0 0 1,0 0 0,1 0-1,-1 0 1,0 0 0,0 0-1,1 0 1,-1 0 0,0 0-1,0 0 1,0 0 0,1 0-1,-1 0 1,0 0 0,0 0-1,0 0 1,1 0 0,-1 1-1,0-1 1,0 0 0,0 0-1,0 0 1,1 0 0,-1 0-1,0 1 1,0-1 0,0 0-1,0 0 1,0 0 0,0 0-1,1 1 1,-1-1 0,0 0-1,0 0 1,0 0 0,0 1-1,0-1 1,0 0 0,2 14 39,-2-11-43,3 41-15,-2-1 0,-2 1-1,-7 44 1,3-51 186,-16 56 1,20-89-118,0 0 1,0 0-1,-1-1 1,0 1-1,1 0 1,-1-1-1,0 0 0,-1 1 1,1-1-1,0 0 1,-1 0-1,-4 4 1,6-6-19,0-1-1,-1 1 1,1 0 0,0 0-1,-1-1 1,1 1 0,-1-1-1,1 0 1,-1 1 0,1-1 0,-1 0-1,1 0 1,-1 0 0,1 0-1,-1 0 1,1 0 0,-1 0-1,1 0 1,-1-1 0,1 1 0,-1-1-1,1 1 1,-1-1 0,1 1-1,0-1 1,-1 0 0,1 0-1,0 0 1,0 1 0,-1-1 0,1-1-1,0 1 1,-1-1 0,-1-1-30,-1 0 1,1-1 0,0 1 0,0-1-1,0 0 1,0 0 0,1 0 0,-1 0-1,1 0 1,0-1 0,1 1 0,-1-1 0,0-4-1,1 6-25,0-5-180,13 12-106,8 5 255,-12-5 123,0 1 1,1-2-1,0 1 1,0-1-1,0-1 1,18 3-1,-18-4-3,0-1 0,-1 0 0,1-1 0,0 0 0,0 0 0,-1-1 0,1 0 0,-1 0 0,1-1 0,-1 0 0,0-1 0,0 0 0,0 0 0,-1 0 0,1-1 0,-1-1 0,0 1 0,-1-1 0,9-9 0,20-24-17,-2 0 1,-2-3-1,-1 0 1,25-52-1,-46 78-76,1 0 0,1 0-1,14-16 1,-25 31 26,1 0-1,0 0 1,-1 1 0,1-1 0,0 0-1,-1 1 1,1-1 0,0 1 0,0-1-1,0 1 1,-1-1 0,1 1 0,0 0-1,0-1 1,0 1 0,0 0 0,0 0-1,0-1 1,0 1 0,0 0 0,0 0-1,-1 0 1,1 0 0,0 0 0,0 0-1,0 1 1,0-1 0,0 0 0,0 0-1,0 1 1,0-1 0,0 0 0,-1 1-1,1-1 1,0 1 0,0-1 0,0 1-1,-1 0 1,1-1 0,0 1 0,-1 0-1,1-1 1,-1 1 0,1 0 0,-1 0-1,2 1 1,2 4 5,-1 1 0,1 0-1,-1-1 1,4 14 0,-2-4 6,-2 0-1,1 0 1,-2 0 0,0 1-1,-1-1 1,-1 1 0,0-1 0,-2 1-1,0-1 1,0 0 0,-1 0-1,-1 0 1,-1 0 0,-1 0 0,0-1-1,0 0 1,-14 22 0,15-30 66,1-1 0,0-1 0,-1 1 1,0-1-1,-1 0 0,-7 7 1,10-10-29,0 0 0,-1 0 1,1 0-1,0-1 0,-1 1 1,1-1-1,-1 0 0,0 0 1,1 0-1,-1-1 0,0 1 1,1-1-1,-1 0 0,0 0 1,-4 0-1,2-1 1,-1 0 0,0-1 0,1 0 1,0 0-1,-13-5 0,17 6-35,-1-1 0,1 1-1,-1-1 1,1 1 0,0-1 0,-1 0 0,1 0 0,0 0-1,0 0 1,0 0 0,1 0 0,-1 0 0,1-1 0,-1 1-1,1-1 1,0 1 0,-2-5 0,3 6-5,0 0 1,0 0-1,0 0 1,0 0-1,0 0 0,0 0 1,0 1-1,0-1 1,0 0-1,0 0 1,1 0-1,-1 0 0,0 0 1,1 1-1,-1-1 1,1 0-1,-1 0 1,1 1-1,-1-1 0,1 0 1,0 1-1,-1-1 1,1 0-1,0 1 1,-1-1-1,1 1 0,0-1 1,0 1-1,-1-1 1,1 1-1,0 0 1,0 0-1,0-1 0,1 1 1,5-2-8,0 0-1,-1 1 1,12-1 0,21 0 65,0 2 0,0 1 0,0 3 0,0 0 0,-1 3 0,62 19 1,-85-22 95,22 7-780,-16-2-2686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7:20.0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8 7040,'-3'-8'4298,"17"17"-1407,3 5-1405,1 0 1,33 19-1,-37-25-1142,1 1 0,-1 1 0,-1 0 0,0 0 0,0 2 0,-1-1-1,13 18 1,-6-2 131,-2 2-1,-1 0 0,-1 1 0,19 58 0,26 134 1134,-49-169-1199,-3 1 1,-2 0-1,0 67 0,-18 124 549,7-203-961,-1-1-1,-3 0 1,-27 79-1,33-111-275,-1 0 0,-1 0 0,1-1 0,-2 1 0,1-1-1,-1 0 1,-9 9 0,12-13-232,0-1 0,-1 0-1,0-1 1,0 1 0,0-1-1,0 1 1,-6 1 0,7-2-280,-1-1-1,1 0 1,-1-1 0,0 1 0,0 0 0,1-1 0,-1 0 0,0 0 0,-7-1 0,-16-4-3214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11:41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150 493 2912,'0'-1'126,"0"0"0,0 0 0,0 0 1,0 0-1,1 0 0,-1 0 0,0 0 0,0 1 0,1-1 1,-1 0-1,1 0 0,-1 0 0,1 0 0,-1 0 0,1 1 0,0-1 1,-1 0-1,1 1 0,0-1 0,0 0 0,-1 1 0,1-1 1,0 1-1,0-1 0,1 0 0,2-1 962,-3 1-843,0 0 0,0 0 0,0 0 0,-1 0 0,1 0 0,0 0 0,0 0 0,-1-1 0,1 1-1,-1 0 1,1 0 0,-1-1 0,0 1 0,1-2 0,-2 2-62,0 1 1,1-1-1,-1 0 0,0 0 0,0 0 0,0 1 0,0-1 0,0 1 0,0-1 0,0 0 0,0 1 1,0 0-1,0-1 0,0 1 0,-1 0 0,1-1 0,-2 1 0,-1 0-92,0 0 1,-1 0-1,1 0 0,0 0 0,0 1 1,-1 0-1,1 0 0,0 0 0,0 0 1,0 1-1,0-1 0,1 1 0,-1 0 1,0 0-1,1 0 0,-1 1 0,1 0 1,0-1-1,-5 6 0,0 0-80,0 1-1,0 0 1,1 0-1,0 1 1,1-1-1,-7 14 1,10-15 33,0 0-1,0-1 1,1 1 0,0 0 0,0 0-1,0 1 1,1-1 0,1 12-1,-1-16 0,2-1-1,-1 1 0,0 0 0,1-1 1,0 1-1,-1 0 0,2-1 0,-1 1 1,0-1-1,1 1 0,-1-1 0,1 0 0,0 0 1,0 0-1,0 0 0,1 0 0,-1 0 1,1 0-1,0-1 0,-1 1 0,5 2 0,-5-4 10,-1 0-1,1 0 1,0 0-1,-1-1 0,1 1 1,0 0-1,-1-1 0,1 0 1,0 1-1,0-1 0,-1 0 1,1 0-1,0 0 0,0 0 1,0 0-1,-1 0 0,1 0 1,0 0-1,2-1 1,-2-1 12,1 1 0,-1 0 0,1-1 0,-1 1 0,0-1 0,1 1 0,-1-1 0,0 0 0,0 0 0,0 0 0,2-3 1,0-2-14,0 1 1,0-1 0,-1 1-1,1-1 1,-1 0 0,-1-1-1,0 1 1,3-13 0,-1-19-162,-2-43 1,-7 34-136,5 48 197,20 5 410,-13-5-251,-1-1-1,1 0 0,-1 0 0,0 0 0,1-1 0,-1 0 0,0 0 1,0-1-1,9-5 0,4-4 279,26-20-1,-34 24-224,169-147 887,-147 122-983,-2-1 1,33-46-1,-26 30-183,-19 23-55,-17 28 25,-1 6 64,-1 9 8,-8 42-126,-25 96 1,27-127 264,-50 173-122,36-141 178,-38 77-1,-33 22 168,62-110-215,20-34 2,0 0 1,0-1 0,-13 14 0,20-25-39,-1 1 0,1-1 0,-1 1-1,1-1 1,-1 0 0,0 0 0,0 0 0,0 0 0,0-1 0,0 1 0,0-1 0,0 1 0,-1-1 0,1 0 0,0-1 0,-1 1 0,1-1 0,-1 1 0,1-1 0,-7 0 0,9 0-26,-1-1 0,1 1 1,0 0-1,0 0 0,0 0 0,0-1 1,0 1-1,0-1 0,0 1 1,0-1-1,0 1 0,0-1 1,0 0-1,0 1 0,0-1 0,0 0 1,1 0-1,-1 1 0,0-1 1,0 0-1,1 0 0,-1 0 1,1 0-1,-1 0 0,1 0 0,-1 0 1,1 0-1,0 0 0,-1 0 1,1 0-1,0-1 0,0 1 1,0 0-1,0 0 0,0-1 0,0-1-3,1 1 0,-1-1 0,1 1 0,0 0 0,0-1 0,0 1 0,0 0 0,0-1 0,0 1 0,1 0 0,-1 0 0,1 0 0,0 0 0,-1 1 0,4-4 0,5-2 32,1 0-1,-1 1 0,1 0 0,23-8 1,51-14 86,-78 26-114,291-81 173,-291 81-413,0 0 0,1 1 0,-1 0-1,12-1 1,-1 4-429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11:42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31 2560,'13'-23'2469,"-13"22"-2369,0 1 0,1-1 1,-1 1-1,0-1 0,1 1 1,-1-1-1,0 1 0,1-1 1,-1 1-1,1 0 0,-1-1 1,1 1-1,-1 0 0,1 0 1,-1-1-1,1 1 0,-1 0 1,1 0-1,-1 0 0,1-1 1,-1 1-1,1 0 0,-1 0 1,1 0-1,0 0 0,-1 0 1,1 0-1,-1 0 0,1 0 1,-1 1-1,1-1 0,-1 0 1,1 0-1,0 0 0,-1 0 1,1 1-1,0 0 583,1 17 1044,-1-16-1633,0 1 0,-1 0 0,0-1 0,1 1 0,-1-1 0,0 1 0,0 0-1,-1-1 1,0 5 0,-13 34 918,-2-1-1,-28 51 1,21-44-708,-34 78 401,20-42 121,-54 89 0,24-52 918,66-119-1705,1-1-1,0 1 0,-1-1 1,1 1-1,0 0 1,-1-1-1,1 1 1,0 0-1,0-1 1,0 1-1,0 0 1,0-1-1,-1 1 1,1 0-1,0 0 1,1-1-1,-1 2 1,0-2-22,0 1 0,0-1 0,1 0 1,-1 1-1,0-1 0,0 0 0,1 0 1,-1 1-1,0-1 0,1 0 1,-1 0-1,0 1 0,1-1 0,-1 0 1,0 0-1,1 0 0,-1 0 0,0 1 1,1-1-1,-1 0 0,1 0 0,0 0 1,3 0 46,1 0 1,0 0 0,-1 0 0,8-2 0,0 0 41,110-18 460,-13 2-455,35 3-47,-81 14-106,-51-2 128,-12 3-97,0 0-1,1 0 1,-1 0 0,0 0-1,0 0 1,1 0-1,-1 0 1,0 0 0,0 0-1,0 0 1,1-1-1,-1 1 1,0 0 0,0 0-1,1 0 1,-1 0-1,0 0 1,0 0 0,0-1-1,0 1 1,1 0-1,-1 0 1,0 0 0,0 0-1,0-1 1,0 1-1,0 0 1,0 0 0,1 0-1,-1-1 1,0 1-1,0 0 1,0 0 0,0 0-1,0-1 1,0 1-1,0-1 1,-13-17-11082,8 9 7920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11:43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99 4640,'-18'-7'1504,"15"6"-912,7 1 1653,5 2-1515,0 0-1,0-1 1,0-1-1,0 0 1,0 0-1,0 0 1,0-1-1,10-3 1,-2 2-91,16-4 291,0-1 0,56-21-1,-57 17-770,0 1-1,58-10 0,-76 17-165,-11 2-84,-1 0 1,1 1-1,0-1 1,-1 1-1,1 0 1,-1 0-1,1 0 1,0 0-1,-1 0 1,6 1-1,-24 0-12468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11:43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55 5056,'-3'-1'319,"-11"-7"891,13 5-161,11 4 698,8 2-220,1-2-1,-1 0 1,34-2 0,57-13 131,-35 4-1114,-58 8-505,287-20 434,-293 23-1574,0-1 0,-1 2-1,17 3 1,-4 2-1560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11:43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 6656,'-1'0'295,"0"0"1,0 1 0,0-1-1,0 0 1,0 1-1,0-1 1,0 1 0,0-1-1,0 1 1,0-1-1,1 1 1,-1 0 0,0-1-1,0 1 1,1 0-1,-2 1 1,-12 19 898,4-8-187,-25 39 991,-32 58 1,66-108-1964,-2 4 160,3-5 258,13-15 424,0-1-707,2 1-1,-1 1 0,2 0 0,0 0 0,21-11 0,-9 8-56,0 1 1,50-18-1,-76 32-111,0 0 1,0 1-1,0-1 1,0 0-1,0 1 0,0 0 1,0-1-1,0 1 1,0 0-1,0 0 1,0 0-1,1 0 0,-1 1 1,0-1-1,0 1 1,0-1-1,0 1 0,-1 0 1,1-1-1,0 1 1,0 0-1,0 0 0,0 0 1,2 3-1,-1-1 18,-1 0 1,1 1-1,0-1 0,-1 1 0,0 0 1,0 0-1,0 0 0,0 0 0,-1 0 0,2 7 1,1 12 77,-1 0 0,0-1 0,-2 1 0,-3 39 0,1-12-1799,1-2-5312,0-32 3568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11:46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272 611 2656,'-1'-1'213,"0"0"0,1 1 0,-1-1 0,0 0 0,1 0 1,-1 0-1,1 0 0,0 0 0,-1 0 0,1 0 0,0 0 0,-1 0 0,1 0 0,0 0 0,0 0 1,0 0-1,0 0 0,0-1 0,0 0 80,0 0-1,0 0 1,0 0 0,0 1 0,-1-1-1,1 0 1,-1 1 0,1-1 0,-1 0-1,-1-2 1,1 3-234,0 1 1,0-1-1,0 0 0,0 0 1,0 1-1,0-1 0,0 0 1,0 1-1,-1-1 0,1 1 1,0 0-1,0-1 0,-1 1 1,1 0-1,0 0 0,-1 0 1,1 0-1,0 0 0,0 0 1,-1 0-1,1 0 0,0 0 1,0 1-1,-1-1 0,1 0 1,-2 1-1,-3 2 102,0-1 0,-1 1-1,-9 5 1,7-2-46,0 1 0,1-1 0,0 2 0,0-1 0,0 1 0,1 0 0,-7 10 0,-37 65 533,34-54-301,-12 34 0,25-51-234,0-1 1,0 1-1,1 0 1,0 0-1,1 0 1,0 16-1,2-24 83,0 0 1,0 0-1,1 0 0,-1 0 0,3 5 0,-3-8-160,0 0-1,0 0 1,0-1-1,1 1 1,-1-1-1,0 1 1,1 0-1,-1-1 1,0 1-1,1-1 1,-1 1-1,1 0 1,-1-1-1,1 0 1,-1 1-1,1-1 1,-1 1-1,1-1 1,-1 1-1,1-1 1,0 0-1,-1 0 1,1 1-1,0-1 1,-1 0-1,1 0 1,0 0-1,-1 1 1,1-1-1,0 0 1,-1 0-1,1 0 1,0 0-1,-1 0 1,1 0-1,1-1 1,3-1 93,0-1 0,0 1 1,0-1-1,0-1 0,0 1 0,-1 0 1,0-1-1,1 0 0,5-8 0,-5 7-77,4-5 23,0-1 0,-1 0 0,11-18 0,-11 15-29,14-21 40,31-72-1,-15-1-341,-30 91 85,-14 37-133,-4 38 0,9-42 321,0 0 1,1-1-1,0 1 0,1 0 0,1 0 0,1-1 0,8 29 0,-9-38 57,0 1 0,0-1 0,1 0 0,0 0 0,0-1 0,1 1 0,0-1 0,0 0 0,0 1 0,0-2 0,1 1 0,0 0 0,0-1 0,0 0 0,0 0 0,1-1 1,-1 1-1,1-1 0,0-1 0,0 1 0,12 3 0,-9-5 28,0 1 1,0-2-1,0 1 0,1-1 1,-1-1-1,0 1 0,0-2 1,0 1-1,18-6 1,-19 4-57,-1 0 1,0-1-1,1 0 1,-1 0-1,-1 0 1,1-1-1,-1 0 1,0 0-1,0-1 1,0 0-1,6-7 1,5-10 58,25-43 0,21-53-16,-18 32-56,68-149-160,-98 196 89,-1 1-1,-3-2 0,-1 1 1,5-53-1,-14 85-12,0 1-1,-1-1 1,0 1-1,0-1 1,-2-11-1,2 18 44,0 1 0,0 0 0,0 0 1,0 0-1,0 0 0,0 0 0,0 0 0,0 0 0,0-1 0,0 1 1,0 0-1,0 0 0,0 0 0,0 0 0,0 0 0,0 0 0,0 0 1,-1 0-1,1 0 0,0-1 0,0 1 0,0 0 0,0 0 0,0 0 0,0 0 1,0 0-1,0 0 0,0 0 0,-1 0 0,1 0 0,0 0 0,0 0 1,0 0-1,0 0 0,0 0 0,0 0 0,0 0 0,-1 0 0,1 0 1,0 0-1,0 0 0,0 0 0,-4 5-163,-2 11-11,6-16 174,-22 62-315,-19 69 396,39-125-77,-51 258-94,36-140 320,0 129-1,17-240-146,0-9-24,-1 1 0,1 0 0,0 0 0,1 0 0,-1-1 0,1 1 0,0 0 0,0 0 0,0-1 0,1 1 0,-1-1 0,1 1 0,3 5 0,-4-9-30,0-1-1,-1 1 1,1 0-1,-1-1 0,1 1 1,0 0-1,-1-1 0,1 1 1,0-1-1,0 1 1,-1-1-1,1 0 0,0 1 1,0-1-1,0 0 1,0 1-1,0-1 0,-1 0 1,1 0-1,0 0 0,0 0 1,0 0-1,2 0 1,-1 0 7,-1-1 0,1 1 0,0-1 0,0 0 1,0 0-1,0 0 0,-1 0 0,1 0 1,0 0-1,2-2 0,2-3 40,0 0 1,-1-1-1,1 1 0,5-10 1,18-34-86,43-105 0,-43 86-141,-26 63 150,9-19-132,-11 24 121,-1-1 0,1 1 0,0 0 0,0-1 0,0 1 0,0 0 0,0 0 0,1 0 0,-1 0 0,0 0 0,0 0 0,3-2 0,-3 4 11,0-1 0,-1 0-1,1 1 1,0-1 0,0 1 0,0-1 0,-1 1-1,1-1 1,0 1 0,-1 0 0,1-1 0,0 1-1,-1 0 1,1 0 0,-1-1 0,1 1 0,-1 0-1,0 0 1,1 0 0,-1-1 0,1 2 0,-1-1 1,7 14-32,-2-4-8,1 0 1,0-1-1,1 1 1,8 9-1,-3-6 87,1-1 0,0 0 0,1-1-1,1-1 1,0 0 0,0-1 0,21 10-1,-23-14-6,0 0-1,0-1 0,1 0 0,-1-1 0,1 0 0,0-2 1,0 1-1,0-2 0,0 0 0,18-1 0,-12-2 10,1-1 0,0-1-1,-1-1 1,1-1 0,37-16-1,-42 14-14,-1 0 0,0 0 0,-1-2-1,0 0 1,0 0 0,-1-1 0,20-22-1,-30 30-45,-1 0 0,1 0-1,-1-1 1,0 1-1,0 0 1,0-1 0,0 0-1,-1 1 1,0-1-1,2-5 1,-3 8 12,0 1 0,1-1 0,-1 0 1,0 1-1,0-1 0,0 0 0,0 1 0,0-1 0,0 0 0,0 1 0,0-1 1,0 1-1,0-1 0,0 0 0,0 1 0,-1-1 0,1 0 0,0 1 1,0-1-1,-1 1 0,1-1 0,0 0 0,-1 1 0,1-1 0,-1 1 0,0-1 1,0 0-4,0 0 1,0 1 0,-1 0-1,1-1 1,0 1 0,0 0 0,0-1-1,0 1 1,-1 0 0,1 0-1,0 0 1,0 0 0,-2 0 0,-3 1-4,0 0 1,1 1 0,-1-1-1,1 1 1,-7 3 0,0 2 12,1 0 0,0 1 1,0 0-1,1 1 0,0 0 1,-12 13-1,17-16 3,-6 5-29,0 1 1,1 0-1,0 0 1,1 1-1,0 1 0,1-1 1,1 1-1,0 1 1,-8 23-1,15-35 44,-1 0 0,0 0 1,1-1-1,0 1 0,-1 0 0,1 0 1,0-1-1,0 1 0,1 0 0,-1 0 0,1 0 1,-1-1-1,1 1 0,0 0 0,0-1 1,0 1-1,0-1 0,3 5 0,-1-4 13,-1-1 0,0 0-1,0 1 1,1-1 0,-1 0 0,1-1 0,0 1-1,0 0 1,0-1 0,-1 0 0,1 1-1,0-1 1,1 0 0,-1-1 0,0 1 0,4 0-1,4 0 54,0 0 0,0-1-1,1-1 1,-1 1 0,0-2-1,0 0 1,0 0 0,0-1-1,-1 0 1,1-1 0,-1 0-1,1 0 1,-1-1 0,-1-1 0,1 0-1,-1 0 1,11-10 0,-11 8-90,0 0 0,-1-1 0,0 1 0,0-2 1,-1 1-1,0-1 0,-1 0 0,0-1 1,-1 1-1,0-1 0,0 0 0,-1 0 0,-1-1 1,0 1-1,-1-1 0,2-13 0,-4 21-8,1-1-1,-1 0 1,-1 1-1,1-1 1,-1 1 0,1-1-1,-1 0 1,-1 1-1,1-1 1,-1 1-1,1 0 1,-1 0-1,-1-1 1,-1-3-1,2 6 1,0 0 0,1 0 0,-1 1 0,0-1 0,0 0 0,0 1-1,0-1 1,0 1 0,-1-1 0,1 1 0,0 0 0,-1 0-1,1 0 1,0 1 0,-1-1 0,1 0 0,-1 1 0,0 0 0,1-1-1,-1 1 1,1 0 0,-1 0 0,1 1 0,-6 0 0,2 1 10,0 0 0,-1 1 0,1-1 0,0 1 0,1 1 0,-1-1 0,1 1 0,-1 0 0,1 1 0,0-1 0,-8 10 0,12-13-44,-1 1 38,1-1 1,-1 0 0,1 1-1,0-1 1,0 0 0,0 1 0,0 0-1,0-1 1,0 1 0,0 0-1,0-1 1,1 1 0,-1 0 0,0 0-1,1 0 1,0-1 0,-1 1-1,1 0 1,0 0 0,0 0 0,0 0-1,0 0 1,1 0 0,-1 0-1,0-1 1,1 1 0,-1 0 0,1 0-1,1 2 1,0-1 30,0 0 0,0 0 0,0-1 0,0 1 0,1-1 1,-1 0-1,1 0 0,-1 0 0,1 0 0,0 0 0,0-1 0,0 1 0,0-1 0,0 0 0,0 0 1,4 1-1,7 1 5,-1-1 1,0-1 0,1-1-1,-1 0 1,1 0 0,-1-1-1,1-1 1,-1-1 0,0 1-1,0-2 1,0 0 0,0-1-1,20-10 1,-16 6 11,-1-1 0,0-1 1,-1 0-1,0-1 0,14-16 0,61-74 134,-64 71-114,-24 29-85,13-13-255,-15 15 274,0-1 1,0 1 0,1 0-1,-1 0 1,0 0-1,0 0 1,0 0 0,1 0-1,-1 0 1,0 0-1,0-1 1,0 1-1,1 0 1,-1 0 0,0 0-1,0 0 1,1 0-1,-1 0 1,0 0 0,0 0-1,1 1 1,-1-1-1,0 0 1,0 0-1,0 0 1,1 0 0,-1 0-1,0 0 1,1 0-1,-1 1-10,0 0 0,1-1 0,-1 1-1,0 0 1,1 0 0,-1-1-1,0 1 1,0 0 0,0 0 0,0-1-1,0 1 1,0 0 0,0 0 0,0 1-1,-1 10-33,0 0 0,-6 20 0,1 1 16,-20 201 195,25-224-147,0-2 77,1 1 0,0 0 0,0 0-1,1-1 1,3 15 0,-4-22-74,0-1-1,0 1 1,0 0 0,1-1-1,-1 1 1,0-1-1,0 1 1,1 0 0,-1-1-1,1 1 1,-1-1-1,0 1 1,1-1 0,-1 1-1,1-1 1,-1 1-1,1-1 1,0 1 0,0-1-1,-1 0-1,0 0 1,1 0 0,-1 0 0,1 0 0,-1 0 0,0 0 0,1 0 0,-1 0 0,1 0 0,-1 0-1,0 0 1,1 0 0,-1-1 0,1 1 0,-1 0 0,0 0 0,1 0 0,-1-1 0,0 1 0,1-1-1,2-2 74,0 0 0,0-1-1,0 1 1,3-6-1,-4 6-67,18-32 15,-2 0 0,-2-1 1,14-42-1,-16 37-110,3 1 0,30-54 0,-30 71-120,-17 23 190,0-1-1,0 1 0,1 0 1,-1-1-1,0 1 1,0 0-1,1-1 1,-1 1-1,0 0 1,1-1-1,-1 1 1,0 0-1,1 0 1,-1-1-1,1 1 0,-1 0 1,0 0-1,1 0 1,-1 0-1,1 0 1,-1 0-1,0-1 1,1 1-1,-1 0 1,1 0-1,-1 0 1,0 0-1,1 1 0,-1-1 1,1 0-1,-1 0 1,1 0-1,-1 0 1,0 0-1,1 0 1,-1 1-1,0-1 1,1 0-1,-1 0 1,1 0-1,-1 1 0,0-1 1,0 0-1,1 1 1,-1-1-1,0 0 1,1 1-1,-1-1 1,0 0-1,0 1 1,0-1-1,1 0 0,-1 2 1,16 35-144,39 69 0,-46-92 151,1 0-1,1-1 1,-1 0 0,2-1 0,0 0 0,0-1 0,22 15 0,-23-18 65,0-1 0,1-1 0,14 6 0,-23-10-40,1-1 0,0 0 0,0 1-1,0-1 1,0-1 0,0 1-1,0-1 1,1 1 0,-1-1 0,0 0-1,0-1 1,0 1 0,0-1 0,6-1-1,-3-1-4,1-1 0,-1 0 0,0 0 0,-1-1 0,1 0 0,-1 0 0,1-1 0,-2 1 0,1-1 0,-1 0 0,6-9 0,6-9-14,21-44 1,-27 49-10,-1-1 0,-1 0 1,-1 0-1,-1-1 0,8-41 0,-14 58-24,0 1-1,-1 0 0,0 0 1,0-1-1,0 1 0,0 0 1,-1 0-1,1 0 0,-1-1 1,1 1-1,-1 0 0,-2-3 1,3 5 16,-1 0 0,1 0 0,-1 0 0,0 0 0,1 1 1,-1-1-1,0 0 0,0 0 0,0 1 0,1-1 0,-1 0 1,0 1-1,0-1 0,0 1 0,0-1 0,0 1 0,0-1 1,0 1-1,0 0 0,-1 0 0,1-1 0,0 1 0,0 0 1,0 0-1,0 0 0,0 0 0,0 0 0,0 1 0,0-1 1,0 0-1,0 0 0,-1 1 0,-1 0 0,-1 1-25,-1 0 0,1 0 0,-1 0 0,1 0 1,-7 6-1,5-2 26,0 0 0,1 0 0,-1 1 0,1-1 0,0 1 0,1 0 1,0 1-1,0-1 0,0 1 0,-3 14 0,4-14 5,-5 11 20,2 1 0,1 0-1,0 1 1,-2 26-1,5-32 94,2 0-1,0 0 1,0 0-1,1 0 1,1 0-1,7 27 1,-6-34-54,0-1 1,0 0 0,1 0 0,-1 0-1,2 0 1,-1-1 0,1 1 0,0-1-1,0 0 1,1 0 0,0-1 0,0 0-1,0 0 1,0 0 0,1-1 0,0 0-1,0 0 1,0-1 0,0 0-1,8 3 1,5 0-13,1-1 0,-1-1 0,1-1 0,-1 0 0,1-2 0,30-1 1,-1-6-866,-5-2 182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11:51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1323 2144,'0'1'291,"1"-1"1,-1 1-1,1 0 0,-1 0 1,1-1-1,-1 1 0,1 0 1,-1-1-1,1 1 0,0 0 1,0-1-1,-1 1 0,1-1 1,0 1-1,0-1 0,-1 0 1,1 1-1,0-1 0,0 0 1,0 1-1,0-1 0,1 0 1,0 1-71,1 0 0,0-1 1,-1 1-1,1-1 1,0 0-1,4 1 0,4-4 227,0 0 0,-1 0 0,1-1 0,-1 0 0,16-9-1,-6 1 82,31-24-1,-27 15-380,-1 0 0,-1-1-1,-1-1 1,34-49 0,57-113 171,-101 165-246,20-35-62,-2-1-1,-3-1 1,26-84 0,-27 46-113,18-158 1,-40 232-14,-1-1-1,-1 1 1,-1-1 0,-3-22 0,3 44 105,0 0 1,0 0-1,0 0 0,0-1 1,0 1-1,0 0 0,0 0 1,0 0-1,0 0 0,0 0 1,0 0-1,0-1 0,0 1 1,0 0-1,0 0 0,0 0 1,0 0-1,0 0 0,0 0 1,0-1-1,0 1 0,0 0 1,0 0-1,-1 0 0,1 0 1,0 0-1,0 0 0,0 0 1,0 0-1,0-1 0,0 1 1,0 0-1,0 0 0,0 0 1,-1 0-1,1 0 0,0 0 1,0 0-1,0 0 0,0 0 1,0 0-1,0 0 0,-1 0 1,1 0-1,0 0 0,0 0 1,0 0-1,0 0 0,0 0 1,-5 7-174,-2 13 86,-18 108-107,14-62 142,-52 175 99,7 7 374,55-241-374,-8 55 171,-1 122 0,10-177-91,0-1 0,1 0 0,0 1 1,0-1-1,0 0 0,1 0 0,0 1 0,5 9 0,-6-15-69,0 1-1,-1-1 0,1 0 1,0 1-1,0-1 0,0 0 0,0 0 1,0 0-1,0 1 0,0-1 0,1-1 1,-1 1-1,0 0 0,0 0 1,1 0-1,-1-1 0,1 1 0,-1 0 1,0-1-1,1 0 0,-1 1 0,1-1 1,0 0-1,-1 1 0,1-1 0,-1 0 1,1 0-1,-1-1 0,1 1 1,-1 0-1,1 0 0,-1-1 0,1 1 1,-1-1-1,1 1 0,-1-1 0,0 0 1,1 1-1,-1-1 0,0 0 1,2-1-1,3-2 36,0-1 1,0 0-1,-1 0 1,0 0-1,0-1 1,0 0-1,6-10 1,25-48 21,-31 53-116,51-111 116,20-39-258,-35 82 306,-3-1 0,43-136 0,-57 141-272,3 2 0,40-74 0,-36 83-484,-31 63 596,0 1-1,0 0 1,0 0 0,0 0-1,0 0 1,0 0-1,0 0 1,0-1 0,0 1-1,0 0 1,0 0 0,0 0-1,0 0 1,0 0-1,0-1 1,0 1 0,0 0-1,0 0 1,0 0 0,0 0-1,0 0 1,0 0-1,0-1 1,0 1 0,0 0-1,0 0 1,0 0 0,-1 0-1,1 0 1,0 0-1,0 0 1,0 0 0,0 0-1,0-1 1,0 1 0,0 0-1,0 0 1,-1 0-1,1 0 1,0 0 0,0 0-1,0 0 1,0 0 0,0 0-1,-1 0 1,1 0-1,0 0 1,0 0 0,0 0-1,0 0 1,0 0 0,0 0-1,-1 0 1,1 0-1,0 0 1,0 0 0,0 0-1,0 0 1,0 0 0,0 1-1,-1-1 1,1 0-1,0 0 1,0 0 0,-10 4-170,6-2 163,-1 1-1,1 0 1,0 0-1,0 1 1,0-1-1,1 1 1,-1 0-1,1 0 1,0 0-1,0 0 1,0 0-1,-3 8 1,-2 7 87,-12 36 1,13-35 52,-46 164-163,-6 14-118,36-122 299,3 1 0,4 1 0,-10 106 0,9-40 635,17-125-532,-2 5 349,0-20-286,1-10-82,1-12-20,6-23-88,2 0-1,23-71 0,-25 97-119,0 1 1,1-1-1,1 1 0,0 1 1,1 0-1,0 0 1,1 0-1,13-11 1,-8 9-59,1 1 1,0 1-1,1 0 0,1 1 1,28-15-1,-43 26 41,0 0-1,0-1 0,0 1 1,0 0-1,0 0 0,0 1 1,0-1-1,0 1 0,0-1 0,4 1 1,-5 0 19,-1 0 0,0 1 0,0-1-1,0 0 1,0 1 0,0-1 0,0 1 0,0-1 0,0 1 0,0-1 0,0 1 0,0 0 0,-1 0 0,1-1 0,0 1-1,0 0 1,0 0 0,-1 0 0,1 0 0,-1 0 0,1 0 0,-1 0 0,1 0 0,-1 0 0,1 0 0,-1 0-1,0 0 1,1 0 0,-1 0 0,0 0 0,0 3 0,0 9-98,0 0 1,0 1-1,-1-1 1,-5 21-1,-1 9-23,0 13 164,-4 49 63,11-90-84,0 0-1,0-1 0,2 1 0,0-1 1,4 15-1,-6-26-6,1 0 0,0-1 0,0 1 0,1-1 0,-1 1-1,1-1 1,-1 1 0,1-1 0,0 0 0,-1 0 0,1 0 0,1 0 0,-1 0 0,0 0-1,0 0 1,1-1 0,-1 1 0,0-1 0,1 0 0,0 0 0,-1 0 0,1 0 0,0 0-1,-1 0 1,1-1 0,0 1 0,0-1 0,0 0 0,-1 0 0,1 0 0,0 0-1,0 0 1,0-1 0,0 1 0,5-3 0,16-3 42,-5 0 37,21-7-1,-34 10-84,1 0 0,-1 0-1,0-1 1,0 0 0,-1 0 0,11-10-1,-9 8-9,0 0-1,0 0 0,13-7 1,-20 13-3,3-2 6,-1 1-1,0 0 0,-1 1 0,1-1 0,0 0 0,-1 0 0,1 0 1,-1 0-1,0-1 0,1 1 0,-1 0 0,0-1 0,0 1 0,0-1 0,0 1 1,0-1-1,0 1 0,0-1 0,0 1 0,-1-1 0,1 0 0,0 0 0,-1 1 0,0-1 1,1 0-1,-1 0 0,0 0 0,0-2 0,8-41 221,-3-9-299,-5 44 64,1-1 0,0 1 0,0 0 0,1-1-1,0 1 1,1 0 0,0 0 0,0 0 0,8-14-1,-11 23 2,1 1 0,-1-1-1,0 0 1,1 1 0,-1-1-1,1 0 1,-1 1 0,0-1-1,1 1 1,0-1 0,-1 1-1,1-1 1,-1 1 0,1-1-1,-1 1 1,1 0 0,0-1-1,-1 1 1,1 0 0,0 0-1,0-1 1,-1 1-1,1 0 1,0 0 0,0 0-1,0 0 11,0 0-1,0 1 1,-1-1-1,1 1 0,0-1 1,-1 1-1,1-1 0,0 1 1,-1-1-1,1 1 0,-1-1 1,1 1-1,-1 0 0,1-1 1,-1 1-1,1 0 1,-1 0-1,1 0 0,1 4-8,-1-1 0,1 1-1,-1-1 1,0 1-1,0 0 1,0 7 0,0 31-24,-6 120 12,4-148-37,0-1-1,3 24 0,-2-32 74,1 1 0,1 0-1,-1 0 1,1 0 0,1-1-1,-1 1 1,5 8 0,-6-13-6,0-1-1,0 1 1,0-1 0,0 1 0,0-1-1,1 0 1,-1 1 0,0-1 0,1 0 0,-1 0-1,1 0 1,-1 0 0,1 0 0,0 0 0,-1 0-1,1-1 1,0 1 0,0-1 0,-1 1 0,1-1-1,0 1 1,0-1 0,0 0 0,0 0 0,-1 0-1,1 0 1,0 0 0,2-1 0,4-1 25,1 0 0,-1-1 0,0 0 1,14-8-1,-11 6-12,5-3 28,0 0 0,-1-1 0,0-1-1,-1 0 1,0-1 0,-1-1 0,0 0 0,-1-1 0,0 0 0,17-26 0,34-60 27,-51 77-138,0-1 0,13-38-1,-24 57 62,0 0 0,0 1 0,0-1 0,-1 0 0,1 1 0,-1-1 0,0 0 0,0 0 0,0 0 0,-1 1 0,1-1 0,-2-4 0,2 7-9,-1 0 0,1 0 0,-1-1 0,0 1 0,0 0 0,1 0 0,-1 0 0,0 0 0,0 0 0,0 0 0,0 0 0,0 0 0,0 0 1,-1 0-1,1 1 0,0-1 0,0 0 0,0 1 0,-1-1 0,1 1 0,0-1 0,-1 1 0,1 0 0,-1-1 0,1 1 0,0 0 0,-1 0 0,1 0 0,-1 0 0,1 0 0,0 1 0,-1-1 0,1 0 0,-2 1 0,-1 0-23,1 0 1,-1 1-1,1-1 0,-1 1 1,1 0-1,0-1 1,-1 2-1,1-1 0,0 0 1,0 1-1,1-1 1,-1 1-1,-3 4 0,-1 2 18,0 1-1,0 0 0,-5 12 0,6-10 8,1 0-1,1 0 1,0 1-1,0-1 0,1 1 1,1 0-1,0 0 1,0 23-1,2-29 10,1 0 1,-1 0-1,1 1 0,0-1 1,1 0-1,-1 0 0,1 0 1,1 0-1,-1 0 0,1-1 1,1 1-1,-1-1 0,1 0 0,0 0 1,1 0-1,-1 0 0,7 6 1,-3-6 27,0 1 1,0-2-1,0 1 1,1-1-1,0 0 1,-1-1-1,2 0 1,-1 0-1,18 4 1,-22-7 3,1 0-1,0-1 1,-1 1 0,1-1 0,0 0 0,-1-1 0,1 1 0,0-1 0,-1 0 0,1-1 0,-1 1 0,1-1 0,-1 0-1,0 0 1,0-1 0,0 1 0,0-1 0,8-7 0,-4 2-13,1-1-1,-2-1 1,0 0-1,0 0 1,0 0 0,-2-1-1,1 0 1,5-15 0,35-100 92,-36 92 25,-7 18-257,-3 13 70,-1 1 0,1-1 0,-1 1 0,1 0 0,0-1 0,0 1 0,0-1 0,2-2 0,-2 30-431,-1-6 502,-6 181-112,3-172 126,-1 0 0,-1 1 0,-1-2 0,-20 52 0,26-78-17,0 0-1,0-1 1,0 1-1,-1 0 1,1-1-1,0 1 1,0 0-1,-1-1 1,1 1-1,-1-1 0,1 1 1,0 0-1,-1-1 1,1 1-1,-1-1 1,0 1-1,1-1 1,-1 0-1,1 1 1,-1-1-1,0 1 1,1-1-1,-1 0 0,0 0 1,0 1-1,0-1-4,0-1-1,1 1 0,-1 0 1,0-1-1,1 1 0,-1 0 1,0-1-1,1 1 0,-1-1 1,1 1-1,-1-1 0,0 0 1,1 1-1,0-1 0,-1 1 0,1-1 1,-1 0-1,0-1 0,-1-2-22,1 0-1,-1 0 1,0-1-1,1 1 1,0 0 0,-1-9-1,2-27-107,0 40 117,2 0-16,-1 0 1,0 1 0,1-1 0,-1 0-1,1 1 1,-1-1 0,0 1 0,1-1-1,-1 1 1,0 0 0,0 0 0,1-1-1,-1 1 1,0 0 0,0 0 0,0 0-1,0 0 1,0 1 0,1 0 0,13 11 58,-9-10-48,0 0 0,0-1-1,0 1 1,1-1 0,-1-1 0,1 1-1,0-1 1,-1-1 0,1 1-1,0-1 1,-1 0 0,1 0-1,9-3 1,-4 1 45,-1-1-1,1-1 1,-1 0-1,0-1 1,-1 0-1,20-12 1,-15 9-16,-1-2 0,0 1 0,0-2 0,-1 0 0,-1 0 0,0-1 0,19-25 0,-5-5 27,35-83-1,-40 79-23,57-130 30,-59 128-126,20-84 1,-34 106 129,1-4-106,2 1 0,12-34-1,-17 53 52,-3 9-27,0 0 0,1 0-1,-1 0 1,0 0-1,1 0 1,-1 0 0,1 0-1,-1 0 1,1 0 0,-1 0-1,1 0 1,1-1-1,6 22-340,-5 4 263,0 40 0,-3-46 61,-1 1 0,0 0-1,-1-1 1,-8 31-1,-16 39 93,-24 96-65,29-101 35,-34 85 0,19-85 1043,129-237-758,-81 134-345,-5 8 11,0 0 1,0 0-1,2 1 0,18-21 0,-27 32 19,0-1-1,0 1 1,1-1 0,-1 1-1,0 0 1,1-1 0,-1 1-1,1 0 1,-1-1 0,1 1 0,-1 0-1,0-1 1,1 1 0,-1 0-1,1 0 1,-1 0 0,1-1-1,0 1 1,-1 0 0,1 0-1,-1 0 1,1 0 0,-1 0-1,1 0 1,-1 0 0,1 0 0,-1 0-1,1 0 1,-1 0 0,1 1-1,-1-1 1,1 0 0,-1 0-1,1 0 1,-1 1 0,1-1-1,-1 0 1,1 0 0,-1 1-1,0-1 1,1 1 0,-1-1 0,1 0-1,-1 1 1,0-1 0,1 1-1,-1-1 1,0 1 0,0-1-1,1 1 1,-1-1 0,0 1-1,0 0 1,2 5-38,0 0-1,-1 0 1,0 0 0,0 6 0,0-4-2,17 122-173,-17-123 243,1-1 0,-1 0 0,1-1 0,0 1 0,0 0 0,1 0-1,0-1 1,0 0 0,0 1 0,0-1 0,5 4 0,-6-7-14,-1 0 0,1 0 0,0 0 0,0-1 1,0 1-1,0-1 0,0 1 0,1-1 0,-1 0 0,0 0 1,1 0-1,-1 0 0,1 0 0,-1-1 0,1 1 0,-1-1 1,1 1-1,-1-1 0,1 0 0,-1 0 0,1 0 0,-1-1 1,1 1-1,-1 0 0,1-1 0,-1 0 0,1 0 1,3-1-1,12-6 19,-1-1 0,-1-1 1,0 0-1,0-1 0,-1-1 1,0 0-1,-1-1 0,-1-1 1,0 0-1,-1 0 0,0-2 1,-1 1-1,-1-1 0,-1-1 1,12-27-1,-18 38-34,-1-1 0,0 1 1,0-1-1,-1 1 0,0-1 0,1-8 0,-2 14-6,0 0-1,-1 0 1,1-1-1,0 1 1,0 0-1,0 0 0,-1 0 1,1-1-1,0 1 1,-1 0-1,1 0 1,-1 0-1,0 0 1,1 0-1,-1 0 1,-1-2-1,1 2 2,0 1 0,-1-1 1,1 0-1,0 1 0,0-1 0,0 1 0,-1 0 0,1-1 1,0 1-1,0 0 0,-1 0 0,1 0 0,0-1 0,-1 1 1,1 1-1,0-1 0,-1 0 0,1 0 0,-2 1 0,-2 0-5,1 1-1,0-1 1,0 1-1,-1 0 1,1 1-1,0-1 1,1 1-1,-1-1 1,0 1-1,1 0 0,0 0 1,-1 1-1,-3 5 1,-3 5-46,0 0 0,-10 22 0,16-29 22,1 1-1,0-1 0,0 1 1,1 0-1,0 0 0,0 0 0,1 0 1,0 0-1,0 16 0,1-20 60,0 1-1,1-1 0,-1 0 0,1 0 0,0 0 0,0 0 1,1 0-1,-1 0 0,1 0 0,0-1 0,0 1 0,0-1 0,0 1 1,1-1-1,-1 1 0,1-1 0,0 0 0,0-1 0,0 1 1,7 5-1,-6-6 9,0 0 0,0 1 0,0-1 1,0-1-1,0 1 0,0-1 1,1 1-1,-1-1 0,0 0 0,1-1 1,-1 1-1,1-1 0,-1 0 0,1 0 1,-1 0-1,1 0 0,-1-1 0,1 0 1,-1 0-1,0 0 0,0-1 1,1 1-1,-1-1 0,0 0 0,0 0 1,0-1-1,-1 1 0,1-1 0,3-3 1,-2 2-27,-1 0-1,0 0 1,-1 0 0,1-1 0,-1 0 0,0 0 0,0 0-1,0 0 1,-1 0 0,0 0 0,0-1 0,0 1 0,0-1 0,-1 0-1,0 1 1,0-1 0,-1 0 0,0 0 0,0 1 0,0-1-1,0 0 1,-1 0 0,0 1 0,0-1 0,-4-9 0,2 8-14,-1 1 1,1 0 0,-1 0 0,0 0 0,-1 0 0,1 0-1,-1 1 1,0 0 0,-1 0 0,1 1 0,-1-1 0,0 1-1,0 0 1,0 1 0,-1-1 0,1 1 0,-1 1 0,0-1-1,0 1 1,-13-2 0,16 3-2,0 1-1,0 0 1,0 0 0,-1 0-1,1 1 1,0 0 0,0 0-1,0 0 1,0 0 0,0 0-1,0 1 1,0 0 0,0-1-1,1 1 1,-1 1 0,1-1-1,-5 4 1,7-5 19,1 0-1,-1 0 1,0-1 0,1 1-1,-1 0 1,1 0 0,0 0 0,-1-1-1,1 1 1,-1 0 0,1 0-1,0 0 1,0 0 0,0 0-1,0 0 1,0 0 0,0 0-1,0 0 1,0 0 0,0 0 0,0-1-1,0 1 1,0 0 0,0 0-1,1 0 1,-1 0 0,1 0-1,-1 0 1,0-1 0,1 1 0,-1 0-1,1 0 1,0 0 0,-1-1-1,1 1 1,-1 0 0,1-1-1,1 2 1,1 0-19,1 1 1,-1-1-1,1 1 0,-1-1 1,1 0-1,8 2 0,-4-1 23,1-1 0,0 0 0,0 0-1,0-1 1,0 0 0,0-1 0,0 0-1,0 0 1,15-3 0,-12 0-4,1 0 0,-1-1 1,0 0-1,0-1 0,0-1 1,11-6-1,7-9 85,0 0 1,-1-3-1,45-46 0,-59 54-67,0-1-1,0-1 1,-2 0 0,0-1 0,-1-1-1,-1 0 1,-1 0 0,12-35-1,-10 17-71,-3-1 0,-1-1 0,-2 1 0,-2-1 0,-1 0 0,-5-70 0,2 107 6,0-1-1,-1 1 0,1 0 1,-1-1-1,1 1 0,-1 0 1,0 0-1,0 0 0,-2-4 1,3 7 36,0 0 1,0 0-1,0 0 1,-1-1-1,1 1 1,0 0-1,0 0 1,0 0-1,0 0 1,0-1-1,-1 1 1,1 0-1,0 0 1,0 0-1,0 0 1,0 0 0,-1 0-1,1-1 1,0 1-1,0 0 1,0 0-1,-1 0 1,1 0-1,0 0 1,0 0-1,-1 0 1,1 0-1,0 0 1,0 0-1,0 0 1,-1 0-1,1 0 1,-7 6-63,-3 14 39,9-18 19,-7 21-85,1 0 0,0 1 1,2 1-1,-3 29 1,4-22 49,-5 27 9,4 0-1,2 99 1,5-123 128,2 0 0,1 0 0,2-1 0,1 0 0,22 59 0,-27-85-71,1 0 0,0 0 0,0-1 0,0 1 0,7 7 0,-9-13-7,0 0-1,0 0 0,0 0 0,0 0 1,0-1-1,0 1 0,0-1 1,1 0-1,-1 1 0,0-1 0,1 0 1,-1 0-1,1-1 0,0 1 1,-1 0-1,1-1 0,-1 0 0,1 1 1,0-1-1,3-1 0,3 0 36,1 0 0,-1-1 0,0 0 0,0-1 0,0 0 0,14-7 0,50-30 205,-59 31-221,88-58 115,-83 53-162,0-1-1,-1-1 1,16-19-1,-30 31 21,-1-1 0,0 1 0,1-1 0,-2 1 0,1-1 0,-1 0 0,3-7-1,-5 11-7,1 0 0,-1 0 0,0 0-1,0 0 1,0 0 0,1 0 0,-1 0-1,0-1 1,-1 1 0,1 0 0,0 0-1,0 0 1,0 0 0,-1 0 0,1 0-1,0 0 1,-2-1 0,2 1-9,-1 0 0,0 0 1,0 0-1,0 0 0,0 1 0,0-1 1,0 0-1,0 1 0,0-1 1,-1 1-1,1-1 0,0 1 0,0-1 1,0 1-1,0 0 0,-1 0 0,1 0 1,-3 0-1,-2-1-21,-1 2 0,0-1 0,1 1-1,-1 0 1,1 0 0,-1 1 0,1 0 0,0 0 0,-1 0 0,1 1-1,0 0 1,0 0 0,-8 7 0,-1 1-26,-1 2 0,2 0 0,-18 19-1,16-12 47,1 0 0,0 0 0,2 2 0,1-1 0,0 2 0,2 0 0,-13 39 0,21-56 16,0-1-1,1 1 0,0 0 1,0 0-1,0 0 0,1 0 0,0 0 1,0 0-1,0 0 0,3 10 1,-2-12 5,0 0 1,0-1-1,1 1 1,-1 0-1,1-1 0,0 1 1,1-1-1,-1 1 1,0-1-1,1 0 1,0 0-1,0 0 1,0-1-1,0 1 1,0 0-1,7 3 1,-7-5 8,0 1 0,1-1 0,-1 0 0,1 0 0,-1 0 1,1-1-1,-1 1 0,1-1 0,-1 0 0,1 0 0,-1 0 0,1 0 1,-1-1-1,1 1 0,-1-1 0,1 0 0,4-2 0,2-1 28,-1 0 0,0 0 0,0-1 0,0 0 0,8-7 0,-4 2-8,0-2-1,-1 1 1,-1-1-1,0-1 1,0 0 0,16-29-1,40-93 151,-52 102-148,4-13-47,-2 0 1,-3-1-1,13-65 1,6-148-155,-33 249 124,1 0 0,-1 0-1,-1 1 1,0-1 0,-1 0-1,-2-11 1,3 21 22,1-1-1,0 1 1,-1-1 0,1 1-1,-1-1 1,0 1 0,0 0-1,1-1 1,-1 1 0,0 0 0,0 0-1,0-1 1,0 1 0,0 0-1,-3-2 1,3 3 7,0 0 0,1 0 0,-1 0 0,0 0-1,0 0 1,0 0 0,0 0 0,1 0 0,-1 0 0,0 0 0,0 0 0,1 1 0,-1-1 0,0 0 0,0 1 0,1-1-1,-1 0 1,0 1 0,0-1 0,1 1 0,-1-1 0,1 1 0,-1-1 0,0 1 0,1 0 0,-1-1 0,1 1-1,-1-1 1,1 1 0,0 0 0,-1 0 0,1 0 0,-8 12-69,1 0-1,1 0 1,0 1-1,1 0 1,-6 27-1,1-4-12,7-28 78,-29 107-59,28-96 116,0 1 0,2 0 0,0 36-1,3-27 7,3-1 0,0 1-1,14 48 1,-12-59 7,0 0 0,2-1 0,0 0 0,1 0 0,0-1-1,18 23 1,-23-35-118,1 1 0,-1 0-1,1-1 1,1 0 0,-1 0-1,1-1 1,0 1 0,0-1-1,0 0 1,1-1 0,10 5-1,-13-7-328,1 1-1,-1-2 1,1 1-1,0 0 0,-1-1 1,1 0-1,8-1 1,-6 0-589,0 0 1,-1-1 0,1 0-1,-1 0 1,0 0-1,7-4 1,34-23-3220,3-7 117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11:52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17 6304,'-3'-5'2336,"16"5"-1824,22 0-128,2 0 2048,39 0-1408,27 5 512,5-1-928,0-4-128,32-4-320,13-1 32,-14 2-96,-13 0-2816,4-2 1504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12:18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49 1728,'-1'-1'646,"0"0"-1,1 0 1,-1 0 0,1 0 0,-1-1-1,1 1 1,0 0 0,-1 0-1,1 0 1,0-1 0,0 1 0,0-2-1,0 3-636,0 0 0,0 0-1,0 0 1,0-1-1,0 1 1,-1 0-1,1 0 1,0 0-1,0 0 1,0-1 0,0 1-1,0 0 1,0 0-1,0 0 1,0 0-1,0 0 1,0-1 0,-1 1-1,1 0 1,0 0-1,0 0 1,0 0-1,0 0 1,0 0 0,-1 0-1,1-1 1,0 1-1,0 0 1,0 0-1,0 0 1,-1 0 0,1 0-1,0 0 1,0 0-1,0 0 1,-1 0-1,1 0 1,0 0 0,0 0-1,0 0 1,0 0-1,-1 0 1,1 0-1,0 0 1,0 0 0,0 0-1,0 1 1,-1-1-1,1 0 1,0 0-1,0 0 1,0 0 0,0 0-1,-1 0 1,1 1-1,0-1 36,-1 0 0,1 0 0,-1 1 0,1-1 0,0 0 0,-1 0 0,1 1 0,-1-1 0,1 0 0,0 1 0,-1-1 0,1 1 0,0-1 0,0 0 0,-1 1 0,1-1 0,0 1 0,0-1 0,-1 1 0,1-1 0,0 1 0,0-1 0,0 1 0,0-1 0,0 1 0,0-1 0,0 2 0,-1 9 106,-2 2-28,2-6-69,-1 1 1,1-1-1,1 1 0,0 0 1,0 10-1,2 10 381,-2 41 0,0-1-86,35 260 724,-32-303-1030,-2-18 136,0 1 1,0 0-1,0 0 0,5 12 1,-5-14 551,-4-7-56,2 1-609,1-1 1,-1 0 0,0 0-1,0 0 1,1 0 0,-1-1-1,1 1 1,-1 0-1,1 0 1,-1 0 0,0-3-1,-7-27 27,-3-14 14,-8-62 64,11 42-335,2 25 199,2 0 0,2-77-1,3 67-181,-2 34 109,1-1 0,1 1 0,3-21 0,-2 32 35,0 0-1,0 0 0,1 0 0,-1 0 0,1 0 1,0 1-1,0-1 0,1 1 0,-1 0 1,1 0-1,0 0 0,0 0 0,0 1 0,1 0 1,-1 0-1,1 0 0,-1 0 0,1 1 0,8-4 1,-4 3-38,1 0 1,-1 0 0,1 0 0,-1 1-1,1 0 1,0 1 0,0 1 0,-1-1 0,1 1-1,14 2 1,-14 0 7,0 1 1,0 0-1,0 0 0,-1 1 0,1 0 1,-1 1-1,11 6 0,-15-7 43,0-1-1,0 1 1,0 0-1,-1 0 1,1 0 0,-1 1-1,0-1 1,0 1 0,-1 0-1,1 0 1,-1 1 0,-1-1-1,4 9 1,-5-12 25,0 1 0,-1 0 0,0 0 0,0 0 0,0 0 0,0-1 0,0 1 0,0 0 0,-1 0 0,1 0 0,-1 0 0,0-1 0,0 1 0,0 0 0,0-1 0,0 1 0,-1-1 0,1 1 0,-1-1 0,0 0 0,1 1 0,-1-1 0,0 0 0,-4 3 0,-2 1 58,1 0 1,-1 0 0,0-1-1,-1 0 1,1 0 0,-13 4-1,7-4-39,-1-1-1,1 0 1,-1 0-1,0-2 1,0 0-1,0-1 1,0 0-1,0-1 0,0-1 1,0 0-1,-25-6 1,24 5 98,14 2-173,0 0-1,0 0 1,1 0 0,-1 0-1,0-1 1,0 1 0,1-1 0,-1 1-1,0-1 1,0 0 0,1 1-1,-3-3 1,3 2-613,13 11-4575,-1-3 2363,18 9 0,-5-3-301,8 6 497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12:18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2400,'0'-1'145,"1"0"0,-1 0 1,1 0-1,-1 0 0,1 0 0,0 0 0,-1 0 0,1 0 1,0 0-1,-1 0 0,1 1 0,0-1 0,0 0 1,0 0-1,0 1 0,0-1 0,0 1 0,0-1 1,0 1-1,2-1 0,16-5 4523,-20 14-4172,-8 43 1088,7-46-1412,-1 1-61,1-1 1,0 1-1,1-1 0,-1 1 1,1 0-1,1-1 0,-1 1 1,1 0-1,0 9 0,0-15-76,0 1 0,0-1 0,0 0-1,0 0 1,0 1 0,0-1 0,0 0-1,0 0 1,1 1 0,-1-1 0,0 0-1,0 0 1,0 1 0,0-1 0,1 0-1,-1 0 1,0 0 0,0 0 0,0 1-1,1-1 1,-1 0 0,0 0 0,0 0 0,0 0-1,1 0 1,-1 0 0,0 1 0,1-1-1,-1 0 1,0 0 0,0 0 0,1 0-1,-1 0 1,0 0 0,0 0 0,1 0-1,-1 0 1,0 0 0,0 0 0,1-1-1,-1 1 1,0 0 0,0 0 0,1 0-1,-1 0 1,0 0 0,0 0 0,1 0 0,-1-1-1,0 1 1,0 0 0,1 0 0,16-14 772,-8 6-678,1-1-15,18-18 1,-23 21-133,1 0 1,0 0-1,0 0 1,0 1-1,1 0 1,13-7 0,-19 11 21,0 1 1,0 0 0,0 0-1,0 0 1,0-1 0,0 1-1,0 0 1,0 0 0,0 0 0,0 1-1,0-1 1,0 0 0,0 0-1,0 1 1,0-1 0,0 0-1,0 1 1,-1-1 0,1 1 0,0-1-1,0 1 1,0-1 0,-1 1-1,1 0 1,0-1 0,0 1 0,0 1-1,1 0 33,-1 0-1,1-1 1,-1 2-1,0-1 1,1 0-1,-1 0 1,0 0-1,0 0 1,-1 1-1,2 2 1,1 23 541,-1 43 1,-2-70-591,0 0 0,1 1 0,-1-1 0,0 0 0,0 0 0,0 0 0,1 0 1,-1 0-1,0 0 0,1 0 0,-1 0 0,1 1 0,0-2-30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7:22.3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23 208 4992,'0'0'223,"-1"1"0,1-1 1,-1 1-1,0-1 0,1 1 1,-1-1-1,1 0 0,-1 1 1,0-1-1,0 0 0,1 1 1,-1-1-1,0 0 0,1 0 1,-1 0-1,0 0 0,0 0 1,1 0-1,-7-1 5208,7 0-5201,-1 1 0,1 0 0,0-1-1,-1 1 1,1-1 0,0 1 0,0-1 0,-1 0 0,1 1-1,0-1 1,0 1 0,0-1 0,0 1 0,0-1-1,0 1 1,0-1 0,0 0 0,0 1 0,0-1-1,0 1 1,0-1 0,0 0 0,8-15 1451,20-16-971,-28 32-707,19-17 219,1 0 0,0 1 0,1 1 0,1 1 0,0 1 0,1 1 0,27-10 0,-35 16-152,1 1 1,-1 1-1,1 0 1,16-1-1,-31 5-76,1-1 1,-1 1 0,1 0-1,-1 0 1,0 0-1,1 0 1,-1 0-1,1 0 1,-1 1-1,0-1 1,1 0-1,-1 1 1,0-1-1,0 1 1,1 0 0,-1-1-1,0 1 1,0 0-1,0-1 1,0 1-1,0 0 1,0 0-1,0 0 1,0 0-1,0 0 1,0 0-1,0 1 1,0-1 0,-1 0-1,1 0 1,-1 0-1,1 1 1,-1-1-1,1 0 1,-1 1-1,0-1 1,1 0-1,-1 1 1,0-1-1,0 3 1,0 3 30,0 0 0,0 0 0,-1 0-1,0 0 1,-1 0 0,1 0 0,-1 0 0,-1 0 0,1 0 0,-1-1 0,0 1 0,-6 8-1,-2 1 81,0 0-1,-1-1 1,-18 18-1,7-12-10,-33 25-1,33-29 107,-33 34 0,50-46-62,-14 16 479,19-20-591,1-1 0,-1 1-1,1-1 1,0 1 0,-1-1 0,1 1-1,0-1 1,-1 1 0,1-1-1,0 1 1,0 0 0,0-1-1,0 1 1,-1-1 0,1 1 0,0 0-1,0-1 1,0 1 0,0-1-1,0 1 1,0 0 0,0-1 0,1 1-1,-1-1 1,0 1 0,0 0-1,0-1 1,1 1 0,-1-1 0,0 1-1,1-1 1,-1 1 0,0-1-1,1 1 1,-1-1 0,1 1 0,2 1 79,0 0 0,0 0 0,0-1 0,1 0 0,-1 1 0,0-1 0,1 0 0,5 0 0,30 3 339,-28-3-282,176 11 372,-94-5-827,-33-6-2763,-43 0-747,-3 1 1136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12:19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24 3328,'0'-1'112,"1"0"0,-1 0 0,1 0 0,-1 0 0,1 0 1,-1 0-1,1 0 0,0 0 0,0 0 0,-1 0 0,1 0 0,0 0 0,0 0 0,0 0 1,0 1-1,0-1 0,0 0 0,0 1 0,2-1 0,6-4 1843,-18 23 2316,-6 13-3241,-43 64 208,6-14-1201,47-70-346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12:20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2496,'-12'0'784,"10"0"-464,-17 0 4858,24 1-4706,0-1 0,0 0 0,0 1 0,0 0 0,0 0 0,0 1 0,6 2 0,-9-3-456,1 0 0,-1 0-1,1 1 1,-1-1 0,0 1-1,1 0 1,-1 0 0,0 0 0,0 0-1,0 0 1,0 0 0,-1 0-1,1 1 1,0-1 0,-1 1 0,0-1-1,3 6 1,-3-3 3,0 1-1,-1-1 1,1 1-1,-1-1 1,0 0 0,0 1-1,0-1 1,-1 1-1,-2 7 1,-16 50 101,15-50-31,-32 87 620,35-99-648,0 1 0,1-1 1,-1 0-1,1 1 0,-1-1 0,1 0 0,0 1 1,-1-1-1,1 1 0,0-1 0,0 1 0,0-1 1,0 0-1,0 1 0,1-1 0,-1 1 1,0-1-1,1 2 0,0-2-3,0-1 1,-1 1-1,1 0 1,0 0-1,0-1 1,0 1-1,0-1 0,0 1 1,0-1-1,0 1 1,0-1-1,0 1 1,0-1-1,0 0 0,0 0 1,0 1-1,0-1 1,0 0-1,0 0 1,0 0-1,0 0 1,0 0-1,0 0 0,2-1 1,65-7 574,-26 3-776,0 1-1,42 2 0,-52 5-239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12:21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32 3328,'-5'1'185,"9"1"2610,5-2 2774,-9 0-5559,1-1 1,-1 1-1,0 0 1,0-1-1,1 1 1,-1 0-1,0-1 1,0 1-1,1 0 1,-1-1-1,1 1 1,-1 0-1,0 0 1,1-1-1,-1 1 1,0 0-1,1 0 1,-1 0-1,1 0 1,-1-1-1,1 1 1,-1 0-1,1 0 1,-1 0-1,0 0 1,1 0-1,-1 0 1,2 0-1,12 1 439,-13-1-381,23-9 812,39 1-359,1 3 0,106 4 0,-30 6 55,160-7 64,-117-3-192,-29 4 122,334 12 1313,-295 6-1270,-131-13-98,117-7 0,-174 3-427,1-1 1,-1 0 0,0 0-1,7-3 1,-11 4-219,0 0 1,1 0-1,-1-1 0,0 1 0,0-1 0,-1 1 1,1-1-1,0 1 0,0-1 0,0 0 0,0 1 1,0-1-1,-1 0 0,1 0 0,0 1 0,0-1 0,-1 0 1,1 0-1,-1 0 0,1 0 0,-1 0 0,1 0 1,-1 0-1,0 0 0,1 0 0,-1-1 0,0-3-1901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12:22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3392,'5'-35'7760,"-4"39"-7688,0 1 1,0-1-1,1 0 1,-1 0-1,1 0 1,0 0-1,0 0 1,0 0-1,0-1 1,4 5-1,7 13 197,8 15 353,44 60 0,-29-46-111,62 86 700,-76-107-983,-11-16 0,0 1 1,-1 1-1,13 25 0,-23-39-155,0 0 0,0-1 0,1 1 1,-1 0-1,0-1 0,1 1 0,-1-1 0,0 1 0,1 0 1,-1-1-1,1 1 0,-1-1 0,1 1 0,-1-1 0,1 0 1,1 2-1,-2-2-51,0 0 0,0-1 0,1 1 0,-1 0 0,0 0 0,1 0 0,-1 0 0,0 0 0,0 0 0,1 0 0,-1 0 0,0 0 0,0-1 0,1 1 0,-1 0 0,0 0 0,0 0 0,1-1 0,-1 1 0,0 0 0,0 0 0,0-1 1,0 1-1,1 0 0,-1 0 0,0-1 0,0 1 0,10-30 235,-6 16-119,4-10-86,-1 0 0,-1 0 0,5-32 0,27-172 108,-9 102-310,-27 106-195,0 7-3101,2 8 1558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12:23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3136,'1'-16'3981,"0"24"-1160,1 28-1063,-2 138 1820,0-178-3424,1-1-1,0 1 1,0 0-1,1-1 1,-1 1-1,5-8 1,0-2-13,1-2-153,1 1 0,0 0-1,19-26 1,-21 33-8,0 1-1,1 0 0,-1 1 1,1-1-1,1 1 0,-1 0 1,1 1-1,14-8 1,-20 12 15,0 0 1,-1 0 0,1 1 0,0-1 0,0 1-1,0-1 1,0 1 0,0 0 0,0 0 0,0 0 0,0 0-1,0 0 1,0 0 0,0 0 0,0 1 0,0-1-1,0 1 1,2 0 0,0 1 35,-1 0 0,-1 0-1,1 0 1,0 0 0,0 0 0,-1 0 0,1 1-1,-1-1 1,4 6 0,2 4 169,-1 1 0,-1 0 1,10 26-1,24 53 290,-39-90-525,-1-1-1,1 1 1,0-1-1,0 1 1,-1-1-1,1 1 1,0-1-1,0 0 1,2 2-1,-3-3-69,1 0-1,-1 1 1,0-1 0,1 0 0,-1 0-1,0 0 1,0 1 0,1-1-1,-1 0 1,0 0 0,1 0 0,-1 0-1,1 0 1,-1 0 0,0 0 0,1 0-1,-1 0 1,0 0 0,1 0-1,-1 0 1,0 0 0,1 0 0,-1 0-1,0 0 1,1-1 0,-1 1-1,0 0 1,1 0 0,-1 0 0,0 0-1,0-1 1,1 1 0,-1 0-1,0 0 1,1-1 0,-1 1 0,0 0-1,0 0 1,0-1 0,1 1-1,-1 0 1,0-1 0,0 1 0,0-1-1,5-7-2400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12:27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87 1248,'0'0'4320,"-7"0"-1744,9-5-1024,-2 3-937,0 5-489,0-3 178,1 21 251,22 62 831,43 160 278,-60-226-1485,0 0 0,2 0-1,0 0 1,1-1 0,0-1-1,2 0 1,23 28 0,16 19 574,3 4-205,-32-32-586,-21-33 81,5 6 960,-5-35-916,0 6 87,0 0 0,1 0 1,7-34-1,33-91-54,-15 56-86,65-184-199,-78 239 156,-9 23-110,1 1-1,10-21 0,-18 45-1470,1 0-1,0 0 1,0 24-1,1-21-207,0 21-916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12:27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35 3392,'-1'0'144,"1"-1"1,0-1-1,0 1 0,-1 0 0,1 0 1,0 0-1,0 0 0,0 0 1,0 0-1,0 0 0,1 0 1,-1 0-1,0 0 0,0 0 1,1 0-1,-1 0 0,0 0 0,1 0 1,-1 0-1,1 0 0,-1 1 1,1-1-1,0 0 0,-1 0 1,1 0-1,0 1 0,0-1 1,-1 0-1,1 1 0,0-1 0,0 0 1,0 1-1,1-1 0,-2 1 25,1-1-1,-1 1 0,1-1 1,-1 1-1,0 0 0,1-1 0,-1 1 1,1 0-1,-1 0 0,1-1 0,-1 1 1,1 0-1,-1 0 0,1 0 1,-1-1-1,1 1 0,0 0 0,-1 0 1,1 0-1,-1 0 0,1 0 1,0 0-1,0 15 1006,-1-5-1056,-3 54 644,1 21 7,2 33 1118,9-141-1124,10-39-311,-13 38-440,1-1 0,1 2 0,2-1 0,21-39 0,-29 60-26,0 1 0,0 0 0,0-1 0,0 1 0,0 0 0,1 0 0,-1 0 0,1 1 0,-1-1 0,5-2 0,-6 4 15,-1 0-1,1 0 1,0-1 0,-1 1 0,1 0-1,0 0 1,0 0 0,-1-1 0,1 1 0,0 0-1,-1 0 1,1 0 0,0 0 0,0 1-1,-1-1 1,1 0 0,0 0 0,0 0-1,-1 0 1,1 1 0,0-1 0,-1 0 0,1 1-1,-1-1 1,1 1 0,0-1 0,-1 1-1,1-1 1,-1 1 0,1-1 0,-1 1-1,1-1 1,-1 1 0,1-1 0,-1 1 0,0 0-1,1-1 1,-1 1 0,0 0 0,0 0-1,1-1 1,-1 1 0,0 0 0,0-1-1,0 1 1,0 0 0,0 1 0,4 29 179,-2 1 0,-1 0 1,-1 0-1,-7 44 0,7-55 17,0-18-355,0 1 0,0-1 0,0 0 1,0 0-1,0 0 0,-1 1 0,1-1 0,-1 0 1,-2 6-1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12:28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70 2496,'32'-38'3679,"-10"14"460,-16 17-2701,-8 10 319,-14 16-253,-20 10-770,-45 29 0,-8 6-1829,73-49 397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13:03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11 110 1728,'-9'0'7402,"8"-3"-7103,1 0 0,0 1-1,0-1 1,-1 0 0,2 0-1,-1 1 1,0-1 0,0 0-1,2-3 1,4-2-97,0 1 0,1 0 0,0 0 0,0 1 1,1 0-1,-1 0 0,2 1 0,-1 0 0,16-8 0,-20 12-192,0-1-1,0 1 1,0 0-1,0 0 1,0 0-1,0 0 1,0 1-1,0 0 1,0 0-1,7 0 1,-8 1-1,-1 0 1,1-1 0,0 1-1,0 0 1,-1 1-1,1-1 1,-1 0-1,1 1 1,-1-1-1,0 1 1,1 0-1,-1 0 1,0 0-1,0 0 1,0 0-1,2 4 1,3 6 87,1 0 0,-2 0 0,7 18 0,-8-17 81,1 0 0,15 23 0,-18-32-90,0 0 0,0 0 0,0 0-1,1-1 1,0 0 0,0 1 0,0-1 0,0 0 0,0-1-1,0 1 1,1-1 0,5 2 0,-2-1 35,0-1 0,0 0 0,0-1 0,0 0 0,1 0 0,-1-1 0,0 0 0,0-1 0,0 1 0,1-2 0,-1 1 0,13-5-1,6-3 162,0-2-1,30-16 0,-53 25-279,-2 1 38,0 1 0,1-1 1,-1 0-1,0-1 0,0 1 0,0 0 1,0 0-1,-1-1 0,4-3 0,-5 4 225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13:03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24 2080,'-9'-4'7584,"9"-2"-4864,1 5-2180,-1 1-502,-1-1 1,1 1-1,0 0 0,0 0 0,0-1 0,0 1 0,0 0 0,0 0 1,0-1-1,0 1 0,0 0 0,0 0 0,0-1 0,0 1 1,0 0-1,0-1 0,0 1 0,0 0 0,0 0 0,0-1 0,0 1 1,0 0-1,0 0 0,0-1 0,0 1 0,1 0 0,-1 0 1,0-1-1,0 1 0,0 0-29,1-1-1,-1 1 1,0 0 0,1-1-1,-1 1 1,0 0 0,0 0-1,1-1 1,-1 1 0,1 0-1,-1 0 1,0 0-1,1-1 1,-1 1 0,0 0-1,1 0 1,-1 0 0,1 0-1,-1 0 1,0 0 0,1 0-1,-1 0 1,1 0 0,-1 0-1,0 0 1,1 0 0,0 0-1,14 6 44,-10-2 0,0-1 0,0 1-1,7 7 1,-6-3 160,0 0 0,0 1 0,8 15 0,-9-14 70,1 0 1,9 13-1,-12-20-180,0 0 0,0 0 0,0 0 0,0 0 0,0-1 0,1 1 0,-1-1-1,1 0 1,-1 0 0,7 2 0,0-1 159,0 0 1,0-1-1,0 0 1,1 0-1,-1-1 0,0-1 1,12 0-1,73-12 577,-63 7-690,30-10 253,-42 10-1585,28-5-1,-35 10-159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7:23.1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70 207 2816,'-9'-1'614,"8"1"-127,-1 0 0,1-1 0,0 1 0,-1 0 0,1-1 0,0 1 0,-1 0 0,1-1 0,0 0 0,0 1 0,-2-2 0,-2-3 2062,-5-7 2166,-3 0-1103,0 0-1152,13 12-2426,0 0 1,0 0 0,-1 0 0,1-1 0,0 1-1,0 0 1,0 0 0,0 0 0,-1 0 0,1-1-1,0 1 1,0 0 0,0 0 0,0 0 0,0-1-1,0 1 1,0 0 0,0 0 0,-1-1 0,1 1-1,0 0 1,0 0 0,0 0 0,0-1-1,0 1 1,0 0 0,0 0 0,1-1 0,-1 1-1,0 0 1,0 0 0,0 0 0,0-1 0,0 1-1,0 0 1,0 0 0,0-1 0,0 1 0,1 0-1,-1 0 1,0 0 0,0-1 0,6-12 2146,-4 11-2123,1 0 1,-1 0-1,1 1 0,0-1 0,0 1 0,0 0 0,0-1 0,0 2 1,0-1-1,0 0 0,0 0 0,5 1 0,6-3 29,138-33 393,101-19 32,-190 46-477,-19 2 118,70-3 0,-111 10-134,0 0-68,1-1 0,0 1 0,-1 1 0,1-1 1,-1 0-1,1 1 0,-1 0 0,1 0 1,6 2-1,-9-2-351,-8 11-4677,5-8 3756,-1 0 1,1 0 0,-1 0-1,-1 0 1,1 0 0,-5 3-1,-5 5-1201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13:06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209 391 2912,'-44'4'7063,"33"-2"-6520,0 0 0,-15 6 0,20-6-524,0 1-1,0-1 0,0 1 1,0 0-1,1 1 0,-1-1 1,1 1-1,0 0 0,0 0 1,0 1-1,1 0 0,0 0 1,-7 9-1,5-1 47,0-1 0,1 1 0,1 0 0,0 0 0,0 1 0,2-1 0,0 1 0,0-1 1,1 20-1,2-9 102,1 0 1,2-1-1,0 1 0,9 25 1,-12-44-105,0-1 0,1 0 0,-1 0 0,1 0 0,0 0 0,0 0 1,1 0-1,-1 0 0,1-1 0,5 6 0,-6-7-13,1 0 1,-1 0-1,1 0 0,-1-1 1,1 1-1,0-1 0,0 0 1,-1 0-1,1 0 0,0 0 1,0 0-1,0-1 0,0 0 1,0 1-1,0-1 0,0 0 1,4-1-1,7 0 45,1-2 1,-1 1-1,0-2 1,0 0 0,0-1-1,0 0 1,17-10-1,-5 0-30,-1 0 1,39-33-1,-43 31 33,-1-2-1,33-41 1,-46 46-207,-8 13-57,-4 8 41,-10 17 104,1 1 0,-20 52-1,33-73 44,0-1-1,0 1 1,0 0 0,0 0-1,0 0 1,1 0 0,0 0-1,0 0 1,0 0 0,0 0-1,1 0 1,-1 0 0,1-1-1,0 1 1,0 0 0,1 0-1,-1 0 1,1-1-1,0 1 1,0-1 0,0 1-1,0-1 1,0 0 0,1 0-1,-1 0 1,1 0 0,0-1-1,0 1 1,0 0 0,1-1-1,-1 0 1,0 0 0,7 3-1,-6-4 7,-1 0-1,1 0 0,0 0 1,0 0-1,0-1 1,0 1-1,0-1 0,0 0 1,0 0-1,-1 0 1,1-1-1,0 0 1,0 1-1,0-1 0,4-2 1,-5 2-13,0 0 1,0-1-1,0 1 0,0-1 1,0 1-1,-1-1 1,1 0-1,-1 0 0,1 0 1,-1 0-1,0-1 1,1 1-1,-2-1 0,1 1 1,0-1-1,0 0 1,-1 0-1,1 1 0,1-7 1,-1-1 6,0 0 0,-1 0 1,0 0-1,-1-1 0,0 1 0,0 0 1,-1 0-1,0-1 0,-1 1 0,-5-16 1,4 17-39,0 0 0,0 0 0,-1 1 0,-1-1 0,1 1 0,-1 0 0,-1 0 0,1 0 0,-2 1 0,1 0 0,-11-10 0,14 15 5,1 1 1,0 0-1,0 0 0,-1 0 1,1 0-1,0 0 0,-1 0 1,1 0-1,-1 1 0,1-1 1,-1 1-1,1 0 0,-1 0 1,1 0-1,-1 0 0,0 0 1,1 0-1,-1 1 0,1-1 1,-1 1-1,1 0 0,0 0 1,-1 0-1,1 0 0,0 0 1,-1 0-1,1 1 0,0-1 1,0 1-1,0-1 1,0 1-1,1 0 0,-1 0 1,0 0-1,1 0 0,-3 3 0,4-4 10,-1-1-1,1 1 0,0-1 0,0 0 0,-1 1 1,1-1-1,0 1 0,0-1 0,0 1 0,-1-1 1,1 0-1,0 1 0,0-1 0,0 1 0,0-1 1,0 1-1,0-1 0,0 1 0,0-1 0,0 1 1,0-1-1,0 1 0,0-1 0,0 1 0,1-1 1,-1 1-1,0-1 0,0 0 0,0 1 0,1-1 1,-1 1-1,0-1 0,1 0 0,0 1 0,0 0 16,0 0-1,1 0 0,-1-1 1,1 1-1,-1-1 0,1 1 1,-1-1-1,1 0 0,0 1 1,2-1-1,5 0 73,-1 0 0,18-3 0,-8-2-43,-1 0-1,1-1 1,30-15 0,-29 11 17,1 2 1,24-7-1,-43 14-68,1 1 0,-1-1 0,1 1-1,0 0 1,-1 0 0,1 0 0,0 0 0,-1 0 0,1 0 0,-1 0 0,1 1 0,0-1 0,-1 0 0,1 1 0,-1-1-1,1 1 1,-1 0 0,1 0 0,1 1 0,-1-1 3,0 1-1,-1 0 1,1 0 0,0 0-1,-1 0 1,1 0 0,-1 0-1,0 0 1,1 0 0,-1 1-1,1 2 1,0 4 59,1 0 1,-1 1 0,-1-1-1,0 1 1,0 14-1,-2 0 181,-1 0-1,-9 43 1,11-61 241,5-11-256,6-15-127,-11 20-90,38-86-51,-31 72 57,0 0 0,1 1 0,1 1 0,10-13 0,-19 25-14,1-1-1,-1 1 1,0 0-1,0-1 1,0 1-1,0 0 1,1 0-1,-1-1 1,0 1-1,0 0 1,1-1-1,-1 1 1,0 0-1,1 0 1,-1 0-1,0-1 1,0 1-1,1 0 1,-1 0-1,1 0 1,-1 0-1,0 0 1,1-1-1,-1 1 1,0 0-1,1 0 1,-1 0-1,0 0 1,1 0-1,-1 0 1,1 0-1,-1 0 1,0 0-1,1 1 1,-1-1-1,0 0 1,1 0-1,-1 0 1,0 0 0,1 0-1,-1 1 1,0-1-1,1 0 1,-1 0-1,0 0 1,0 1-1,1-1 1,-1 0-1,0 1 1,0-1-1,1 0 1,-1 1-1,0-1 1,0 0-1,0 1 1,0-1-1,0 0 1,1 1-1,-1-1 1,0 0-1,0 1 1,0 0-1,5 29 13,-5-22-9,2 30 66,-2-28-83,1 0 0,-1 0-1,2 0 1,3 15 0,-2-14-88,9 22 132,-12-31-1,1-1 1,0 1 0,0 0-1,1-1 1,-1 1 0,0 0-1,0-1 1,1 1 0,-1-1 0,1 0-1,-1 0 1,1 1 0,0-1-1,3 1 1,-1 0 32,1-1 0,-1 0 0,1 0 0,-1 0 0,1-1 0,0 0 0,-1 0 1,1 0-1,0 0 0,-1-1 0,1 1 0,0-1 0,-1 0 0,6-3 0,3 0 118,-1-2 1,0 1-1,20-14 0,-10 4-104,0-2-1,-1 0 0,-1-1 0,24-28 0,67-92 49,-51 59-109,-27 46-282,-33 33 275,0 0 0,0 0 0,1 1 0,-1-1-1,0 0 1,1 0 0,-1 0 0,0 1 0,1-1-1,-1 0 1,0 1 0,0-1 0,0 0 0,1 0-1,-1 1 1,0-1 0,0 0 0,0 1 0,0-1 0,0 0-1,1 1 1,-1-1 0,0 1 0,0-1 0,0 0-1,0 1 1,0-1 0,0 0 0,0 1 0,3 15 51,0 15-142,-2 0 0,-4 50 1,-15 62 158,14-112-21,2-15 60,0-1 0,-1 1 0,-9 26 1,10-38-68,2-3-34,0-1 0,0 1-1,0 0 1,0-1 0,-1 1 0,1-1 0,0 1-1,0-1 1,0 1 0,-1-1 0,1 1 0,0-1-1,-1 1 1,1-1 0,-1 1 0,1-1 0,0 1-1,-1-1 1,1 0 0,-1 1 0,1-1 0,-1 0 0,1 1-1,-1-1 1,1 0 0,-1 0 0,0 0 0,0 1-1,-2-4 142,-4-15-84,1 0 1,0 0 0,2-1-1,0 0 1,-2-27 0,5 43-57,1-36-607,7 68 469,-5-22 96,-1 1 0,1-1 0,1 1 0,5 11 0,-6-13 49,1-1-1,1 0 1,-1 0-1,1 0 1,0 0-1,0-1 1,0 1-1,1-1 1,5 5 0,-8-8-1,0 0 0,-1 0 0,1-1 0,0 1 0,0 0-1,-1 0 1,1-1 0,0 1 0,0-1 0,0 0 0,0 1 0,0-1 0,0 0 0,0 0 0,0 0 0,0-1 0,-1 1 0,1 0 0,0-1 0,0 1 0,0-1 0,0 1 0,-1-1 0,1 0 0,0 0 0,0 0 0,-1 0 0,1 0 0,-1 0 0,1-1 0,-1 1 0,2-2 0,13-15 70,-1-1 0,-2 0 0,15-26 0,-14 23-51,8-15-3,104-149-96,-106 162 87,0-2 1,-2-1-1,-1 0 1,20-42-1,-19 22 15,-1 0-1,15-77 0,-31 119-33,0 3-20,-1 1 1,1-1-1,-1 1 1,0-1-1,0 1 0,1-1 1,-1 1-1,0-1 1,-1 0-1,1 1 0,0-1 1,0 1-1,-1-1 1,1 0-1,0 1 1,-2-2-1,2 2 11,0 1 0,0 0 0,0 0 0,-1 0 0,1 0-1,0 0 1,0 0 0,0 0 0,0 0 0,-1 0 0,1-1 0,0 1 0,0 0 0,0 0 0,-1 0-1,1 0 1,0 0 0,0 0 0,0 0 0,0 0 0,-1 0 0,1 0 0,0 0 0,0 1 0,0-1-1,-1 0 1,1 0 0,0 0 0,0 0 0,0 0 0,0 0 0,-1 0 0,1 0 0,0 0 0,0 1 0,0-1-1,0 0 1,0 0 0,-1 0 0,1 0 0,0 1 0,0-1 0,0 0 0,0 0 0,0 0 0,0 1 0,-6 8-95,6-8 82,-15 30-136,1 1 0,-12 38 0,22-54 158,0 1 0,1-1 1,0 1-1,2-1 0,0 1 0,2 29 1,13 46 74,-3-32-41,3 18 191,26 83 1,-38-153-100,1 0 1,0 0 0,1 0-1,-1 0 1,8 10 0,-11-18-143,0 0 1,0 0 0,1 1 0,-1-1 0,0 0 0,0 0-1,0 0 1,0 0 0,0 1 0,0-1 0,0 0-1,0 0 1,0 0 0,1 0 0,-1 0 0,0 0 0,0 1-1,0-1 1,0 0 0,1 0 0,-1 0 0,0 0-1,0 0 1,0 0 0,0 0 0,1 0 0,-1 0 0,0 0-1,0 0 1,0 0 0,0 0 0,1 0 0,-1 0-1,0 0 1,0 0 0,0 0 0,0 0 0,1 0 0,-1 0-1,0 0 1,0 0 0,0 0 0,1 0 0,-1 0-1,0 0 1,0 0 0,0-1 0,0 1 0,0 0 0,1 0-1,-1 0 1,0 0 0,0 0 0,0-1 0,0 1-1,0 0 1,0 0 0,0 0 0,0 0 0,0 0 0,0-1-1,1 1 1,-1 0 0,0 0 0,2-12-1706,-2 11 1430,0-5-808,1 0-1,-1 1 0,-1-1 1,1 0-1,-1 0 1,0 1-1,0-1 1,0 0-1,-1 1 1,0-1-1,-4-7 1,-3-8-1897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13:07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7392,'0'0'132,"0"-1"0,0 1 0,0-1 0,0 1 0,1-1 0,-1 1 0,0-1 0,0 1 0,1-1 0,-1 1 0,0-1 0,1 1 0,-1-1 0,0 1 0,1-1 0,-1 1 0,1 0 0,-1-1 0,1 1 0,-1 0 0,1 0 0,-1-1 0,1 1 0,-1 0 0,1 0 0,-1 0 0,1-1 0,-1 1 0,2 0 0,20-3 287,-16 3 300,275-30 4908,-264 29-5498,255-24 750,-265 24-965,0 1 0,1-1 0,-1 1 0,0 0 0,1 1 0,-1 0 0,7 1 0,-13-1-97,-1-1 1,0 0-1,1 0 1,-1 0-1,0 0 1,1 0-1,-1 1 1,0-1-1,1 0 1,-1 0-1,0 1 1,0-1-1,1 0 1,-1 0-1,0 1 1,0-1-1,1 0 1,-1 1 0,0-1-1,0 0 1,0 1-1,1-1 1,-1 11-2922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13:08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17 4064,'-3'-16'5296,"4"34"-4540,0 23 0,0 15-364,6 18 374,23 212 1822,-20-53-87,-10-235-1737,0-9-1043,0 7-462,0 1 1,0-1-1,1 0 0,-1 1 1,1-1-1,0 0 1,0 1-1,2-5 0,4-5-2347,0-1 1062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13:09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15 199 2976,'-11'-30'971,"9"19"-603,2 5-473,-1 1 449,1 0-1,0-1 0,0 1 0,1 0 0,-1 0 0,1 0 0,0-1 0,1 1 0,-1 0 0,1 0 0,0 1 0,0-1 0,4-6 0,1 4-103,0 0 1,0 1-1,0 0 0,0 0 0,1 1 0,0 0 1,0 0-1,1 1 0,-1 0 0,1 1 1,0-1-1,0 2 0,0-1 0,1 1 1,11-1-1,2 1-155,0 1-1,-1 1 1,1 1 0,0 1-1,30 7 1,-43-7-4,1 1 0,-1 0 0,0 0 0,0 1 0,-1 1 0,1 0 0,-1 0 1,0 0-1,0 1 0,12 11 0,-18-14-17,1 1 0,-1-1 0,0 1 0,-1-1 0,1 1 0,0 0-1,-1 0 1,0 0 0,0 0 0,0 0 0,-1 0 0,1 1 0,-1-1 0,0 1 0,-1-1 0,1 1 0,-1-1 0,1 1 0,-1-1 0,-1 1 0,1-1 0,-1 1 0,1-1 0,-1 1 0,0-1 0,-1 1 0,-2 4 0,-1 2 36,0 0 0,-1-1 0,0 0 0,-1 0 0,0-1 0,-1 1 0,0-2 0,0 1 0,-1-1 0,0 0 0,-17 11 0,11-10-5,-1 0 0,0-1 1,0-1-1,-1 0 0,0-1 1,0-1-1,-20 3 0,30-7-127,0 1 0,0-2 0,0 1 0,0-1 0,0 0 0,0 0 0,0-1 0,0 0 0,0 0 0,0-1 0,-10-3 0,49 20-10096,-2-7 7526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13:09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 4736,'-6'-3'3643,"7"18"-377,-1-7-3637,-6 151 3139,6-119-2258,1-24-85,0-11 45,0-5 253,15-29-532,1 2 0,2 0 0,0 2 0,34-35 0,-52 59-210,1-1 0,0 1 1,0 0-1,-1-1 0,1 1 1,0 0-1,0 0 0,0 0 0,0 1 1,1-1-1,-1 0 0,0 1 0,2-1 1,-3 1 21,0 0 0,0 0 0,0 0 1,0 0-1,0 0 0,0 1 0,0-1 0,0 0 0,0 0 1,0 1-1,-1-1 0,1 1 0,0-1 0,0 1 1,0-1-1,-1 1 0,1-1 0,0 1 0,-1 0 1,1-1-1,0 1 0,-1 0 0,1 0 0,-1-1 1,1 1-1,-1 0 0,1 0 0,-1 0 0,0 0 0,1-1 1,-1 3-1,2 5 86,-1 0 1,0 0-1,-1 0 1,0 0-1,-1 11 1,0 6 151,0 18 47,-7 64 0,7-102-238,0-4-51,1-1 0,0 1-1,0 0 1,0 0 0,0 0-1,0-1 1,0 1-1,0 0 1,0 0 0,0 0-1,0-1 1,0 1 0,0 0-1,0 0 1,1 0-1,0 1 1,1-2-1151,5-2 278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13:10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3 5728,'13'-3'2592,"-10"6"-2240,-3 2 288,0 2-416,-8 6 1024,3-1-672,-8 0 160,-1-1-448,-4 3-32,5 1-160,-5-4 352,9 2-224,-1-6 512,7 1-416,-2 1-4512,5-1 2272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13:10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84 3072,'-1'0'151,"0"0"1,0 0 0,0 0-1,0-1 1,1 1-1,-1-1 1,0 1-1,0 0 1,0-1 0,0 0-1,1 1 1,-1-1-1,0 1 1,0-1-1,1 0 1,-1 1 0,1-1-1,-1 0 1,1 0-1,-1 0 1,1 0-1,-1 1 1,1-1-1,-1-2 1,1 1 93,1 0 0,-1 1 0,0-1 0,1 0 1,0 0-1,-1 0 0,1 1 0,0-1 0,0 0 0,0 0 0,2-2 0,0 0-123,0 1 1,0-1-1,1 1 0,-1 0 0,0 0 0,1 0 0,0 0 0,0 1 0,0 0 1,0 0-1,0 0 0,0 0 0,1 0 0,-1 1 0,1 0 0,-1 0 0,1 0 0,-1 0 1,1 1-1,0 0 0,7 0 0,-9 0-110,1 0 0,-1 1 0,0-1 0,1 1 1,-1 0-1,0 0 0,0 0 0,0 0 0,0 0 0,0 1 0,0 0 1,0-1-1,0 1 0,-1 0 0,1 0 0,-1 1 0,1-1 0,-1 0 0,0 1 1,0 0-1,0-1 0,0 1 0,0 0 0,-1 0 0,1 0 0,-1 0 1,0 0-1,0 0 0,2 7 0,-3-3 26,1 0-1,-1-1 1,0 1 0,-1 0 0,1 0-1,-1 0 1,-1 0 0,1 0 0,-1-1-1,-1 1 1,1-1 0,-7 12-1,-4 4 104,-1 0-1,-20 24 0,17-25 463,-16 28 0,33-49-582,-1 1 0,1-1-1,0 1 1,-1-1 0,1 1-1,0 0 1,0-1 0,-1 1 0,1-1-1,0 1 1,0 0 0,0-1-1,0 1 1,0 0 0,0-1 0,0 1-1,0 0 1,0-1 0,0 1-1,0 0 1,0-1 0,0 1 0,1-1-1,-1 1 1,0 0 0,0-1-1,1 1 1,-1-1 0,1 1 0,-1 0-1,0-1 1,1 1 0,-1-1-1,1 0 1,-1 1 0,1-1 0,-1 1-1,1-1 1,-1 0 0,1 1-1,0-1 1,0 1 0,3 0 112,1 1 1,-1-1-1,1 0 1,8 1-1,-11-2-107,113 9 791,-76-7-2161,77 13-1,-71-4-313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13:11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21 3072,'0'-1'22,"-16"-3"1268,16 4-1220,-1 0-1,1 0 1,-1 0 0,1-1-1,-1 1 1,1 0 0,-1 1 0,1-1-1,-1 0 1,1 0 0,0 0 0,-1 0-1,1 0 1,-1 0 0,1 0 0,-1 1-1,1-1 1,0 0 0,-1 0 0,1 1-1,-1-1 1,1 0 0,0 1 0,-1-1-1,1 1 1,-21 3 4661,44 4-2657,-8-6-1656,1 0 0,-1-1-1,22-2 1,-15 0-217,373-15 1756,-237 8-1639,175-2-188,-283 10-127,-23 0 77,1 0 1,0 2 0,46 8 0,-69-8-161,-1-1 0,1 1-1,0 0 1,5 3 0,-8-4-42,-1 0 0,0-1 0,0 1 0,0 0 0,0 0-1,0 0 1,0 0 0,0 0 0,0 0 0,0 0 0,0 0-1,-1 0 1,1 0 0,0 0 0,-1 0 0,1 1 0,-1-1 0,1 0-1,-1 1 1,0-1 0,1 2 0,-1 0-490,-1-1 0,1 1 0,-1-1 0,0 1 0,1-1 0,-1 0 0,-1 3 0,-11 18-2865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13:12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3 179 3808,'0'-1'246,"-1"0"0,1 1 0,-1-1 0,1 0 0,0 0 0,0 0 0,-1 1 0,1-1 0,0 0 0,0 0 0,0 0 0,0 0 0,0 0 0,0 1 0,0-1 0,0 0 0,1 0 0,-1 0 0,0 0 0,0 1 0,1-1 0,-1 0 0,1-1 0,-1 3 31,1 5 544,10 25-42,2 0 0,1-1 0,20 30 0,23 52 36,-30-49-10,2-1 1,55 87-1,-83-147-784,-1-1 39,1-1 0,-1 1 1,0 0-1,1-1 0,-1 1 1,1-1-1,-1 1 0,0 0 1,1-1-1,-1 1 0,1-1 0,0 1 1,-1-1-1,1 0 0,-1 1 1,1-1-1,0 1 0,0-1 1,0-1-11,0 1 1,0-1 0,0 0 0,0 0-1,0 0 1,0 0 0,0 0 0,0 0-1,-1 0 1,1 0 0,0-1 0,-1 1-1,1-2 1,15-29 81,11-36 1,-7 14-67,51-106 302,-23 62-326,43-125 1,-69 171-368,-13 41-911,-9 11 1178,0 0-1,0 0 0,1 0 1,-1 0-1,0 0 0,0 0 1,0 0-1,0 0 0,1 0 1,-1 0-1,0 0 0,0 0 1,0 0-1,0 0 0,1 0 1,-1 0-1,0 1 0,0-1 1,0 0-1,0 0 0,0 0 1,0 0-1,1 0 0,-1 0 1,0 1-1,0-1 0,0 0 0,0 0 1,0 0-1,0 0 0,0 0 1,0 1-1,0-1 0,0 0 1,0 0-1,0 0 0,0 0 1,0 1-1,0-1 0,2 29-4446,-2-25 4172,0 34-4729,0 5 1644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13:13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4576,'3'22'5903,"3"25"-5257,6 61 1470,-7-45-1176,-5-37-470,0-12 160,0-14-604,0 0-1,0 0 0,0 0 0,0 0 0,0 0 1,0 0-1,0 0 0,1 0 0,-1 0 1,0 0-1,0 0 0,0 0 0,0 0 0,0 0 1,0 0-1,0 0 0,0 0 0,0 0 1,0 0-1,0 0 0,0 0 0,0 0 0,1 0 1,-1 0-1,0 0 0,0 0 0,0 0 1,0 0-1,0 0 0,0 0 0,0 0 0,0 0 1,0 0-1,0 0 0,0 0 0,0 1 1,0-1-1,0 0 0,0 0 0,0 0 0,0 0 1,0 0-1,0 0 0,0 0 0,0 0 1,0 0-1,0 0 0,0 0 0,0 0 0,0 0 1,0 1-1,0-1 0,52-92 922,-32 54-1015,42-61 0,-58 94 81,0-1-1,0 1 1,1 0 0,0 1-1,0-1 1,10-5 0,-14 9-10,0 0 0,1 0 0,-1 0 0,1 1 0,-1-1 0,1 1 0,-1-1 0,1 1 0,0-1 0,-1 1 0,1 0 0,0 0 0,-1 0 0,1 0 0,0 0 0,-1 0 0,1 0 0,-1 1 0,1-1 0,0 0 0,-1 1 0,1 0 0,-1-1 1,1 1-1,-1 0 0,1 0 0,-1 0 0,0-1 0,1 2 0,-1-1 0,0 0 0,0 0 0,2 3 0,2 3 62,0 0 0,-1 0 1,0 0-1,0 1 0,-1 0 0,1 0 1,2 15-1,0 0 28,2 38 1,-7-37-19,-1-18-24,0-1 0,0 1-1,1-1 1,-1 1 0,1-1 0,0 1 0,1-1 0,-1 0 0,1 0 0,4 8 0,-6-12-155,0-1-1,1 1 1,-1-1 0,1 1 0,-1-1 0,0 0-1,1 1 1,-1-1 0,1 1 0,-1-1 0,1 0 0,-1 0-1,1 1 1,-1-1 0,1 0 0,-1 0 0,1 1-1,-1-1 1,1 0 0,-1 0 0,1 0 0,-1 0-1,1 0 1,0 0 0,-1 0 0,1 0 0,-1 0 0,1 0-1,-1 0 1,1 0 0,0-1 0,-1 1 0,1 0-1,-1 0 1,1-1 0,-1 1 0,1 0 0,-1 0-1,1-1 1,-1 1 0,0-1 0,1 1 0,0-1 0,2-2-1376,0 0 0,0 0 0,-1 0 0,4-6 0,8-11-2365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7:23.5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75 3072,'-23'3'19240,"72"-7"-17030,436-57 1400,-453 55-3619,-24 4-884,0 0 1,0 1 0,9-1 0,-12 6-879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13:13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12 6816,'-5'-5'3072,"10"1"-2656,-5 1 1024,0 6-864,-5 1 896,5 4-832,-10 4 576,6 8-704,-6-4-193,7 4-191,-7 0-32,10 0-64,-8 0 320,3 5-160,-4-10-3615,9 1 1855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13:15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781 54 2240,'0'0'53,"0"0"1,1 0-1,-1 0 0,0 0 1,0 0-1,0-1 0,1 1 1,-1 0-1,0 0 0,0 0 0,0 0 1,1 0-1,-1 0 0,0 0 1,0 0-1,1 0 0,-1 0 1,0 0-1,3 2 2606,-6-3-1393,1-1-486,1 1-710,0 0 1,0 0-1,0 0 0,0 0 0,0 0 0,0 1 0,0-1 0,0 0 0,-1 1 0,1-1 0,0 1 0,-2-1 0,-56-27 1407,47 24-1464,1 2 0,-1-1 0,1 1 0,-1 1 0,0 0-1,1 1 1,-1 0 0,-14 2 0,-13 4 121,-45 12 0,65-13 53,0 0 0,0 2-1,1 0 1,0 1 0,0 1-1,-21 15 1,36-23-149,1 1-1,0 0 1,0 0-1,-1 0 1,1 0-1,0 0 1,1 0 0,-1 0-1,0 1 1,1-1-1,-1 1 1,1 0-1,0-1 1,0 1 0,0 0-1,0-1 1,0 1-1,1 0 1,-1 0-1,1 0 1,-1 0 0,1 0-1,0 0 1,1 4-1,1 0 15,-1-1-1,1 0 0,0 0 1,1 0-1,0-1 0,0 1 1,0 0-1,0-1 0,1 0 1,5 6-1,30 33 346,16 20-253,-48-55-74,-1 0 0,0 1 0,0 0-1,-1 0 1,5 13 0,-9-19-22,0 0 0,0 1 1,0-1-1,0 0 0,-1 0 0,0 0 1,1 0-1,-2 1 0,1-1 0,0 0 1,-1 0-1,0 0 0,-2 7 0,1-5 5,0-1 0,-1 0 0,0 0 0,0 0 0,0-1 0,0 1 0,-1-1 0,0 0 0,-8 8 0,0-1 107,-1 0 0,-1-1 0,0-1 0,0 0 0,0 0 0,-29 11 0,22-14-28,0 0 0,0-1 1,-27 3-1,34-6-49,1-2 0,-1 0 0,1 0 0,-1-1 0,1-1-1,-22-5 1,32 6-53,-1 0 0,0 0 0,0-1-1,1 1 1,-1-1 0,1 0 0,-1 0-1,1 0 1,0-1 0,0 1 0,0-1 0,0 1-1,0-1 1,1 0 0,-1 0 0,-3-7-1,5 8-4,0-1 0,0 1-1,0-1 1,1 1 0,-1-1 0,1 0-1,0 1 1,-1-1 0,1 1 0,1-1-1,-1 0 1,0 1 0,0-1-1,1 0 1,0 1 0,-1-1 0,1 1-1,0-1 1,0 1 0,0 0-1,1-1 1,-1 1 0,1 0 0,-1 0-1,1 0 1,1-2 0,2 0-29,-1 0 1,1 0-1,0 0 1,0 1-1,0 0 0,0 0 1,1 0-1,-1 1 1,1-1-1,0 1 1,0 1-1,-1-1 1,1 1-1,10-1 0,-11 2 0,0 0-1,-1 1 0,1 0 1,0 0-1,-1 0 0,1 1 1,0 0-1,-1-1 0,0 2 0,1-1 1,-1 0-1,4 4 0,6 5 38,0 0 0,11 14 0,3 2 15,-13-16 234,0 0 0,0-1 0,1 0 1,1-2-1,-1 1 0,1-2 0,1-1 1,0 0-1,30 6 0,-11-5 71,1-2 0,0-2 0,67-3 0,-88-1-305,0-1-1,25-5 1,-11-3-3236,-17 5 1193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13:17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0 161 3552,'3'-4'825,"13"-10"5224,-11 44-4214,-5-27-1663,1 1-1,-1-1 1,1 0 0,0 0 0,0 0-1,1 0 1,2 5 0,4 10 390,12 75 391,-9-38-610,21 121 313,-20-108-401,-5-29 417,23 77 1,-29-111-571,1-1 11,-1 0-1,1 0 1,-1 0 0,0 0 0,0 6-1,-1-9 384,1-1-455,0-1 0,0 0 0,0 1 0,-1-1 0,1 0 0,0 0 0,0 1 0,-1-1 0,1 0 0,-1 0 0,1 0 0,-1 0 0,1 0 0,-1 0 0,1 0-1,-1 0 1,1-2 0,5-19 145,8-40-77,-1 1-1,25-71 0,-21 88-136,1 2 0,3 0 0,28-44 0,-20 44-22,41-68-134,-2-8 397,-67 115-236,12-16 109,-13 19-91,0 0 1,0 0-1,1-1 0,-1 1 0,0 0 1,0 0-1,0-1 0,0 1 1,1 0-1,-1 0 0,0 0 0,0-1 1,0 1-1,1 0 0,-1 0 1,0 0-1,0 0 0,1 0 0,-1 0 1,0-1-1,0 1 0,1 0 1,-1 0-1,0 0 0,0 0 0,1 0 1,-1 0-1,0 0 0,1 0 1,-1 0-1,0 0 0,0 0 0,1 0 1,-1 0-1,0 0 0,0 1 1,1-1-1,-1 0 0,0 0 0,0 0 1,1 0-1,-1 0 0,0 1 1,0-1-1,1 0 0,-1 0 0,0 0 1,0 0-1,0 1 0,0-1 1,1 0-1,-1 0 0,0 1 0,0-1 1,0 0-1,0 0 0,0 1 1,0-1-1,0 0 0,0 1 0,0-1 1,8 45-5836,-1-3-784,1-18 3979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13:18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3552,'27'0'7685,"-23"14"-7061,-3-4-349,0-1 0,0 1 0,-1-1 0,-1 1-1,0-1 1,0 1 0,-3 11 0,0 2 86,3-9-147,1-11-136,0 0 0,-1-1-1,1 1 1,0 0 0,-1 0-1,1 0 1,-1-1 0,0 1-1,0 0 1,0-1 0,-2 4 0,4-14 318,1 0 0,0 1-1,4-10 1,19-20-170,-15 24-228,28-35-203,-34 43 243,1 0-1,0 0 1,0 0 0,0 1 0,1 0-1,11-7 1,-17 11-32,0 0-1,1 0 1,-1 0 0,0 0-1,1 0 1,-1 0-1,0 0 1,1 0-1,-1 0 1,0 0 0,1 0-1,-1 0 1,0 0-1,1 0 1,-1 0 0,0 0-1,1 0 1,-1 1-1,0-1 1,1 0 0,-1 0-1,0 0 1,1 0-1,-1 1 1,0-1 0,0 0-1,1 0 1,-1 1-1,0-1 1,0 1-1,8 13 134,-7-8-99,1-1 0,-1 0 0,0 1 0,0 5 0,-10 57 419,4 10-2523,7-72-1605,5-2 1077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13:20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4 5216,'0'-4'2368,"-5"8"-2048,0 1 1248,10-2-928,-10 2 1216,5 7-1056,-13 3 448,4 5-736,-9 0-224,5 8-160,-6-8 160,6 5-160,-5-10-2784,5 5 1440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13:24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616 4 1408,'7'-1'879,"-6"2"-226,-9-1 402,-27 0 3094,34 0-3648,-7-3 2656,6 3-3005,0 0 0,0 0 0,-1 0-1,1 0 1,0 1 0,1-1 0,-1 1 0,0 0-1,0 0 1,0-1 0,0 1 0,-2 2 0,-110 68 1608,58-34-1387,26-20-213,18-10-79,-1 1 1,-14 11 0,-37 26 297,12-10-187,48-32-209,0-1 0,0 1 1,-1 0-1,1-1 0,-1 0 1,0 0-1,0-1 0,1 1 0,-10 1 1,11-3 24,0 0 0,0 0 0,0 0-1,0 0 1,-1 0 0,1-1 0,0 1 0,0-1 0,0 0 0,0 0 0,0 0 0,0 0 0,0 0 0,0-1 0,1 1 0,-5-4 0,0 0 80,4 3-60,1 1 0,-1-1 1,1 0-1,-1 0 0,1 0 0,0-1 1,0 1-1,0 0 0,0-1 0,0 1 1,1-1-1,-1 0 0,1 0 1,-2-4-1,-9-25 208,8 20-250,-7-24 0,11 34 35,0 0-1,0 0 1,0 0 0,0 0 0,0 0-1,1 0 1,-1 0 0,1 0 0,-1 0-1,1 0 1,0 0 0,0 0 0,0 0 0,0 0-1,0 1 1,0-1 0,2-2 0,2-2-8,0 0 0,1 0 0,8-6 0,-9 9 6,-1 0-1,1 1 1,0-1-1,0 1 1,0 0 0,1 0-1,-1 1 1,0-1-1,1 1 1,-1 0-1,0 1 1,1-1-1,0 1 1,-1 0-1,1 1 1,7 1-1,-8 0 6,0 1 1,0 1-1,0-1 0,0 0 0,-1 1 1,1 0-1,-1 0 0,0 1 0,0-1 1,4 8-1,0 1 231,-1 0 0,9 27 0,-11-26-30,1-1-1,0 1 1,10 14 0,-13-22-132,1 0 0,1 0 0,-1-1 0,1 0 0,0 1 0,7 4 1,-9-8-61,1 0 1,-1 0 0,1 0 0,-1-1 0,1 1 0,0-1 0,0 0 0,-1 0 0,1 0 0,0-1 0,0 1 0,8-1 0,11-1 178,0-2 0,29-6 0,11-1-4219,-27 6 989,-5 3-2011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13:26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5 717 2912,'0'1'130,"-1"0"0,1 0 0,-1 0 0,1 0 0,-1 0 0,1 0 0,-1 0 0,1 0 1,0 0-1,0 0 0,0 1 0,-1-1 0,1 0 0,0 0 0,0 0 0,1 0 0,-1 2 0,0 2 387,0-1-1,0 1 0,1-1 1,-1 1-1,3 6 1,16-8 2048,-14-2-2361,1-2 1,-1 1-1,1 0 1,-1-1-1,0 0 1,0-1-1,1 1 1,-1-1-1,0 0 0,0 0 1,8-5-1,118-89 1258,-166 163-1425,2 2 224,23-49-89,1 1-1,0 1 0,2-1 0,1 1 1,-7 39-1,-3 115 374,14-35-274,3-84-115,4 81 596,-2-39-197,0-48-219,-2-36-288,0 0 0,-1-1 0,0 1 0,-4 24 0,3-33 30,1 0 0,-1 0-1,2 10 1,-1-4 21,0-10 200,0 14-299,0 208-123,5-182 411,-5-40 54,5-8 31,-2 0-335,-1 1 1,0-1-1,0 0 0,0 0 1,1-6-1,1-7 100,4-15-48,7-67 1,-6 30 53,-2 24-96,3 0 0,2 0 0,26-64 0,52-132-403,-36 92 433,23-37-57,-74 181-34,34-95-27,-16 29 162,33-154-223,-26 36 21,-26 174 80,2-1 0,0 1 0,1 0 0,0 0 0,2 1 0,0-1 0,1 1 0,12-18 0,-10 17-12,13-31-1,2-2-154,-15 27 97,-8 19 58,0-1 0,0 1 0,0-1 0,1 1 0,0 0 0,5-8 0,-6 10-18,0 0 38,5 8-317,-2-1 316,-4-4-12,0 1 0,0-1 0,0 0 0,0 1 0,1-1 0,-1 0 0,1 0 0,-1 0 0,1 0 0,1 1 0,12 5-38,-12-5 40,0-1 1,-1 0-1,1 1 1,0-1-1,5 1 0,155 23-104,-30-7 236,7 2-220,-103-15 85,1-1-1,60-4 1,-51 0 41,366 3 77,-135-23-73,-119 4-14,137 0-238,-220 13 254,57-1-125,-34 6 93,159 12 137,-159-5-149,140-6 1,-144-4 1,19 2 40,184-4 237,-285 2-376,1 1 0,-1 0 0,20 4 0,-33-4 8,0 0 1,1 0-1,-1 0 0,0 0 0,1 0 1,-1 0-1,0 0 0,1 0 0,-1 0 1,0 0-1,1 0 0,-1 1 1,0-1-1,1 0 0,-1 0 0,0 0 1,1 0-1,-1 1 0,0-1 0,0 0 1,1 0-1,-1 1 0,0-1 1,0 0-1,0 0 0,1 1 0,-1-1 1,0 0-1,0 1 0,0-1 0,0 0 1,0 1-1,1-1 0,-1 0 1,0 1-1,0-1 0,0 0 0,0 1 1,0-1-1,0 0 0,0 1 0,0-1 1,0 0-1,0 1 0,-1-1 0,1 0 1,0 1-1,0-1 0,0 1 1,-9 10-5989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13:31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563 101 1824,'0'-2'486,"0"0"1,0-1-1,0 1 1,1 0-1,-1 0 1,1-1-1,-1 1 1,2-4-1,-6-18 1749,3 21-2158,0 1-1,0-1 1,0 1-1,0-1 1,0 1 0,0-1-1,0 1 1,-1-1-1,0 1 1,1 0 0,-1 0-1,0 0 1,0 0-1,0 0 1,0 0-1,0 1 1,-1-1 0,1 0-1,0 1 1,-1 0-1,1 0 1,-1 0 0,0 0-1,1 0 1,-6-1-1,3 1-14,0 1 0,0-1 0,0 1 0,0 0 0,0 0 0,-1 1 0,1-1 0,0 1 0,1 0 0,-1 0 0,0 1 0,0 0 0,-6 3 0,-35 18 388,23-12-154,1 0 1,-31 23-1,47-30-232,1 1 0,-1 0 0,1 0 0,0 0 0,0 0 0,1 1 0,0 0 0,0 0 0,0 0 0,0 0-1,1 1 1,0 0 0,-2 8 0,4-12-26,0 1-1,1 0 0,0 0 0,-1-1 1,1 1-1,0 0 0,1-1 0,-1 1 1,1 0-1,-1 0 0,1-1 0,0 1 1,0-1-1,1 1 0,-1-1 0,1 1 1,0-1-1,0 0 0,0 0 0,0 0 1,0 0-1,1 0 0,4 3 0,2 2 51,0 0 0,1-1 0,0 0 0,0-1 0,0 0 0,12 4 0,-14-7-31,-1 0 0,1-1 0,0 0 0,0-1 0,0 1 0,0-2 0,0 1 0,0-1 0,14-1 0,-21 1-52,-1 0 0,1 0 0,-1 0 0,1 0 0,-1 0 0,1 0 0,-1 0-1,1 0 1,-1 0 0,1 0 0,-1-1 0,1 1 0,-1 0 0,1 0 0,-1 0 0,1-1 0,-1 1 0,1 0-1,-1 0 1,1-1 0,-1 1 0,0 0 0,1-1 0,-1 1 0,0-1 0,1 1 0,-1 0 0,0-1 0,1 1-1,-1-1 1,0 1 0,0-1 0,0 1 0,0-1 0,1 1 0,-1-1 0,0 1 0,0-1 0,0 1 0,0-1-1,0 1 1,0-1 0,0 1 0,0-1 0,0 0 0,0 1 0,-1-2 0,0 1-8,1 0 1,-1-1-1,0 1 1,0 0-1,0-1 0,0 1 1,0 0-1,0 0 1,0 0-1,-1 0 1,1 0-1,0 0 1,0 0-1,-3-1 1,-7-1-12,0 0 1,0 0 0,0 1 0,0 1-1,0-1 1,0 2 0,0 0 0,0 0-1,-1 1 1,1 0 0,-14 4 0,-16 6-45,-63 23 0,92-29 71,2-2 9,0 1-1,0 0 0,0 0 1,1 1-1,-1 1 0,1 0 1,1 0-1,-1 0 0,1 1 1,-10 11-1,17-18 4,1 1 0,-1 0 0,0 0 0,1 0 0,-1 0 0,0 0 0,1 0 0,0 0 0,-1 0 0,1 0 0,-1 0 0,1 0 0,0 0 0,0 0 0,0 0 0,0 0 0,0 0 0,0 1 0,0-1 0,0 0 0,0 0 0,0 0 0,0 0 0,1 0 0,-1 0 0,0 0 0,1 0 0,-1 0 0,1 0 0,-1 0 0,1 0 0,0 0 0,-1 0 0,1-1 0,0 1 0,-1 0 0,1 0 0,2 1 0,0 0 19,0 0-1,1 0 0,-1 0 0,1 0 1,0-1-1,-1 1 0,1-1 0,0 0 1,4 1-1,16 1 87,-1-1 0,38-2-1,47-8 85,-91 6-220,-7 1 6,112-15 131,-109 13-92,-1 0 1,0-1 0,0 0-1,0 0 1,-1-2 0,0 1-1,17-12 1,21-23 13,-36 31-257,-10 12-86,-1 7 102,-1 4 139,0-12 67,-1 0 0,0 0 0,1 0-1,-1 0 1,0 0 0,0-1 0,-1 1 0,1 0 0,0 0-1,-1 0 1,0 2 0,-6 13-223,5-13 209,0 0-1,0 0 0,1 0 1,0 0-1,-1 0 0,1 6 1,1-9 390,1-2-363,1 1-1,-1-1 0,1 1 0,-1-1 1,1 0-1,-1 0 0,1 0 1,-1 0-1,0 0 0,0 0 0,1 0 1,-1 0-1,0 0 0,0-1 0,1-1 1,8-7-4,84-57-149,-74 55 164,0 0 1,34-12 0,-53 23-59,-1 1 0,1-1 0,0 1 0,0 0 0,0-1 0,0 1 0,0 0 0,0 0-1,0 0 1,0-1 0,0 1 0,0 0 0,0 0 0,0 1 0,0-1 0,0 0 0,0 0 0,1 1 0,-2-1 3,1 1 0,-1-1 0,0 1 0,1-1 0,-1 0 0,0 1 0,0-1 0,1 1 0,-1 0-1,0-1 1,0 1 0,0-1 0,0 1 0,0-1 0,0 1 0,0-1 0,0 1 0,0-1 0,0 1 0,0 0 0,0-1 0,0 1 0,0-1-1,-1 1 1,1-1 0,0 1 0,0-1 0,0 1 0,-1-1 0,1 1 0,0-1 0,-1 1 0,-26 40 72,4-7 15,22-31-56,0 0-1,0 0 1,-1 0 0,2-1-1,-1 1 1,0 0-1,0 0 1,1 0 0,0 7-1,0-10-7,0 0-1,0 1 1,0-1-1,0 1 1,0-1 0,1 0-1,-1 1 1,0-1-1,0 1 1,1-1 0,-1 0-1,0 1 1,1-1-1,-1 0 1,0 0-1,1 1 1,-1-1 0,0 0-1,1 0 1,-1 1-1,1-1 1,-1 0 0,0 0-1,1 0 1,-1 0-1,1 1 1,-1-1-1,1 0 1,12 1-53,-3-1 111,1-1 0,-1-1 1,0 0-1,19-5 0,40-20 94,-47 18-164,-12 5 15,0-1 0,-1 0 0,1 0 0,-1-1-1,0 0 1,-1-1 0,0 0 0,0 0 0,0 0 0,-1-1 0,0-1-1,0 1 1,-1-1 0,-1 0 0,1 0 0,5-16 0,-10 24-19,0-1 0,-1 1 1,1-1-1,-1 0 1,0 1-1,1-1 0,-1 0 1,0 0-1,0 1 0,0-1 1,0 0-1,0 1 1,-1-1-1,1 0 0,0 1 1,-1-1-1,1 0 0,-1 1 1,0-1-1,0 1 0,1-1 1,-1 1-1,-1-2 1,0 2-1,1 0 1,0 0 0,0 0 0,0 0-1,-1 0 1,1 0 0,-1 1-1,1-1 1,-1 0 0,1 1 0,0 0-1,-1-1 1,0 1 0,1 0 0,-1 0-1,1-1 1,-1 1 0,1 1 0,-1-1-1,1 0 1,-1 0 0,1 0 0,-1 1-1,1-1 1,-3 1 0,0 2-32,-1-1 0,0 0 0,1 1 0,-1 0-1,1 0 1,0 0 0,0 0 0,0 1 0,0-1 0,1 1 0,-1 0 0,1 0 0,0 1 0,0-1 0,1 1 0,-1-1 0,-1 6 0,1-4 41,1 0 0,0 0 0,1 0 1,-1 0-1,1 0 0,0 1 0,0-1 1,1 0-1,0 1 0,0-1 0,1 0 0,-1 0 1,4 12-1,-3-14-5,1-1 1,0 1-1,0-1 1,0 1 0,0-1-1,0 0 1,1 0-1,-1 0 1,1 0-1,0 0 1,0 0-1,0-1 1,0 1-1,0-1 1,1 0 0,-1 0-1,1 0 1,0-1-1,-1 1 1,1-1-1,0 0 1,0 0-1,5 1 1,3 0 68,1-1-1,0 0 1,0-1-1,0 0 1,23-3-1,-21 0-9,0-1 0,-1 0-1,1 0 1,-1-1 0,0-1-1,-1-1 1,1 0 0,17-13-1,5-6-116,49-48-1,-59 54 44,-25 20-53,-2 0 67,0 1 0,0 0 0,0 0 0,1-1 0,-1 1 0,0 0 0,0 0 1,1 0-1,-1 0 0,0 0 0,1 0 0,-1 0 0,1 0 0,-1 0 0,1 0 0,-1 0 0,1 0 0,0 0 0,-1 2 0,1 0-2,-17 42-123,-7 23 233,21-38-154,2-28-91,2-2 433,5 2-217,-1 0-1,1-1 1,-1 0 0,1 0 0,0-1-1,-1 1 1,1-1 0,6-1 0,49-8 74,-27 3-167,9 1 25,103-18 156,-128 19-152,0-1 1,0-1 0,-1 0 0,0-2 0,28-15-1,-40 20 3,0 0-1,-1 0 0,1-1 0,-1 1 1,1-1-1,-1 0 0,0-1 0,-1 1 1,1-1-1,-1 1 0,0-1 0,0 0 0,4-11 1,-7 16-21,1-1 0,-1 1 0,0-1 0,0 1 0,0-1 0,1 1 0,-1-1 0,0 1 0,0-1 0,0 1 0,0-1 0,0 1 0,0-1 0,0 1 0,0-1 0,0 1 0,0-1 0,-1 1 0,1-1 0,0 1 0,0-1 0,0 1 0,-1-1 0,1 1 0,0-1 0,0 1 0,-1 0 0,1-1 0,0 1 0,-1-1 0,1 1 0,-1 0 0,1-1 0,0 1 0,-1 0 0,1 0 0,-1-1 0,1 1-1,-1 0 1,1 0 0,-1 0 0,1-1 0,-1 1 0,0 0 0,-1 0-6,1 0 0,-1 0 0,0 0 0,1 1 0,-1-1 0,0 0 0,1 1 0,-1-1 0,1 1 0,-1 0 0,-2 1 0,-4 3-19,0 1 0,0 1 0,1-1 0,0 1-1,0 0 1,0 1 0,1 0 0,0 0-1,1 0 1,0 1 0,-6 12 0,10-20 35,1 1 0,-1 0 1,0-1-1,1 1 0,-1 0 0,1 0 1,0-1-1,0 1 0,-1 0 0,1 0 1,0 0-1,1-1 0,-1 1 1,0 0-1,0 0 0,1-1 0,-1 1 1,1 0-1,-1-1 0,1 1 0,0 0 1,0-1-1,0 1 0,0-1 1,0 1-1,0-1 0,0 1 0,0-1 1,1 0-1,-1 0 0,0 0 0,1 0 1,-1 0-1,1 0 0,-1 0 1,1 0-1,0 0 0,-1-1 0,1 1 1,3 0-1,-2 0 14,0 0 0,1 0 0,-1 0 1,1-1-1,-1 0 0,1 1 0,-1-1 0,1 0 0,-1-1 1,1 1-1,-1-1 0,1 0 0,-1 1 0,1-1 0,-1-1 1,0 1-1,0 0 0,1-1 0,-1 0 0,3-2 0,2-4 30,-1 0 1,0 0-1,0-1 0,9-15 0,-25 73-748,8-36 733,0 0 0,1 16 0,-2 21-67,-27 112 271,24-141-218,-1-1 0,-1 0 0,0 0 0,-2-1 0,-20 33 0,23-44 3,0 0 1,-1 0-1,0 0 1,0-1-1,-1 0 1,0-1-1,-14 10 1,16-13 7,1 0 0,0 0 0,-1-1 0,1 1 0,-1-1 1,0 0-1,0-1 0,0 1 0,0-1 0,0 0 0,0-1 0,0 0 1,-12 0-1,14-1-17,1 0 1,-1 0-1,1 0 0,0 0 1,-1-1-1,1 1 1,0-1-1,0 0 1,0 0-1,0 0 0,0 0 1,0-1-1,1 1 1,-1-1-1,1 0 1,-1 1-1,1-1 0,0 0 1,0 0-1,1-1 1,-1 1-1,1 0 1,-1 0-1,1-1 0,0 1 1,0-1-1,0-5 1,-1 1-4,2-1 0,-1 0 1,1 0-1,0 0 0,1 1 0,-1-1 1,2 0-1,0 0 0,0 1 0,3-10 1,0 7 2,0 2 0,0-1 1,1 0-1,1 1 1,-1 0-1,1 0 0,1 1 1,-1 0-1,1 0 1,1 1-1,15-11 0,5 0-78,1 1-1,48-20 0,38-7-11,-48 20 131,28-8-30,-49 18 5,53-25 0,-86 33-40,0 0 0,0-2 0,-1 1 0,0-2 0,-1 0 0,1 0-1,-2-1 1,1-1 0,11-14 0,-2-6-86,-15 22 66,1-1-1,12-14 1,-22 44-226,-8 13 64,7-22 213,0 0 0,1 1 0,0-1-1,1 1 1,0 0 0,1-1 0,0 1-1,1 14 1,0-24-7,1 0-1,-1 0 1,1 0 0,-1 0 0,1-1-1,0 1 1,0 0 0,0 0 0,0 0-1,0-1 1,0 1 0,0 0-1,1-1 1,-1 1 0,0-1 0,1 0-1,-1 1 1,1-1 0,0 0 0,-1 0-1,1 0 1,0 0 0,0 0-1,0 0 1,-1-1 0,1 1 0,0-1-1,0 1 1,0-1 0,0 0-1,4 1 1,0-1 91,1 0 0,0 0-1,-1 0 1,1-1 0,0 0-1,-1 0 1,1-1 0,9-3-1,-5 0-113,-1 0 0,0 0 0,0-1 0,-1-1 0,15-12 0,39-44-33,-47 46 96,-14 15-116,-1 1 0,1-1 0,0 0 0,0 1 1,1-1-1,-1 1 0,3-2 0,-4 3 62,-1 0-1,0-1 1,1 1-1,-1 0 1,0 0-1,1 0 0,-1 0 1,1 0-1,-1 0 1,0 0-1,1 0 1,-1 0-1,0 0 1,1 0-1,-1 0 1,1 0-1,-1 0 1,0 0-1,1 1 1,-1-1-1,0 0 1,1 0-1,-1 0 1,0 0-1,1 1 1,-1-1-1,0 0 1,0 0-1,1 1 0,-1-1 1,0 0-1,0 0 1,1 1-1,-1-1 1,0 0-1,0 1 1,0-1-1,0 0 1,1 1-1,-1-1 1,0 1-1,0-1 1,0 0-1,0 1 1,0-1-1,0 0 1,0 1-1,0-1 1,0 0-1,0 1 1,0-1-1,0 1 0,-1 0 1,1 8-13,-1 0-1,0 0 1,-1 0 0,0 1-1,0-1 1,-4 9 0,-26 52 1,15-37 53,10-16-29,-14 30-7,-3-1 0,-42 63 0,58-96 7,-2-1-1,0 0 1,0-1-1,-1 0 0,-1-1 1,0 0-1,0-1 1,-1 0-1,0-1 1,0 0-1,-1-1 1,-27 10-1,34-15 26,1 0 0,-1-1 0,0 0 0,0 0 1,1 0-1,-1-1 0,0 0 0,-11-2 0,15 2-29,0-1 1,0 1-1,0-1 0,0 0 1,0 0-1,0-1 0,0 1 1,1 0-1,-1-1 0,0 0 1,1 1-1,-1-1 0,1 0 1,0-1-1,0 1 0,0 0 1,0-1-1,0 1 0,0-1 1,0 1-1,-1-5 0,1 3-10,1 0-1,0 0 1,0 0-1,0 0 0,0-1 1,1 1-1,0 0 1,0 0-1,0 0 0,0-1 1,0 1-1,1 0 1,0 0-1,0 0 0,0 0 1,0 0-1,1 0 1,0 0-1,0 0 0,0 0 1,0 1-1,0-1 1,1 1-1,3-5 0,5-4 18,0 1-1,1 0 0,0 0 1,1 1-1,16-9 1,-9 7 30,0 1 1,0 1-1,1 1 1,29-8-1,95-16-70,-102 26 141,0 2 0,72 1-1,-91 5-437,0 1 0,29 7-1,-37-5-779,0 0-1,-1 1 0,0 1 1,17 9-1,-25-11 236,1 0 0,-1 1 0,0 0-1,11 10 1,-13-9-458,0-1 0,-1 1-1,0 0 1,4 7-1,-8-13 1319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13:32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6 179 2240,'0'0'73,"0"0"1,0 0-1,0 0 1,0 0-1,0 0 1,0 0-1,0-1 1,0 1-1,0 0 1,0 0-1,0 0 1,0 0-1,0 0 1,0 0-1,0 0 1,0-1-1,0 1 1,0 0-1,-1-1 736,1 1-736,0 0 1,0 0-1,0 0 1,0 0-1,0 0 1,0 0-1,0 0 1,0 0-1,-1 0 1,1 0-1,0 0 1,0 0-1,0 0 1,0 0-1,0 0 1,0 0-1,0 0 1,0 0-1,-1 0 1,1 0-1,0 0 1,0 0-1,0 0 1,0 0-1,-1 1 736,1-1-736,0 0 1,0 0 2,-1 0 1,1 1-1,0-1 1,0 0-1,0 0 1,0 0-1,0 1 1,0-1-1,0 0 1,-1 0-1,1 1 1,0-1-1,0 0 0,0 0 1,0 1-1,0-1 1,0 0-1,0 0 1,0 1-1,0-1 1,0 0-1,0 0 1,1 1-1,-1-1 1,0 0-1,0 0 1,0 0-1,0 1 0,0-1 1,0 0-1,0 0 1,1 1-1,-1-1 1,0 0-1,0 0 1,0 0-1,1 1 1,1 0 71,0 0 0,1 1 0,-1-1 0,0 0 0,1 0 0,-1 0 0,1-1 0,-1 1 0,1-1 0,-1 1 0,1-1 0,0 0 0,-1 0 0,1 0 0,-1 0 0,1 0 0,0-1 0,-1 1 0,1-1 0,-1 0 0,1 1 0,3-3 0,7-3 81,-1 0 0,0-1 0,12-8 0,-6 3-114,-1 1-59,0 0 0,0-1 0,-2-1-1,20-20 1,-34 32-53,0 0 0,0 0 0,-1 0 0,1 0 0,0 0 0,0 0 0,0 0 0,-1 0 0,1-1 0,-1 1 0,1 0 0,-1-1 0,0 1 0,1 0 0,-1-1 0,0 1 0,0 0 0,0-1 0,0 1 0,0 0 0,0-1 0,0 1 0,0 0 0,-1-1 0,1 1 0,0 0 0,-1-1 0,1 1-1,-1 0 1,0 0 0,1-1 0,-1 1 0,0 0 0,0 0 0,1 0 0,-1 0 0,-2-2 0,0 1-33,1 1 0,-1-1 0,0 0 0,1 1-1,-1-1 1,0 1 0,0 0 0,0 0 0,0 0-1,0 1 1,0-1 0,0 1 0,0-1 0,0 1 0,0 0-1,-4 1 1,-2 0 54,-1 1 0,1 0 0,0 1 1,0 0-1,0 1 0,0-1 0,1 2 0,0-1 0,-1 1 0,-7 7 0,10-8 48,1 1-1,0-1 1,0 1-1,1 0 1,-1 1 0,1-1-1,0 1 1,1-1-1,-1 1 1,1 0 0,0 1-1,1-1 1,-1 0-1,-2 12 1,3-4 160,1-1-1,-1 1 1,2 0 0,2 25 0,-1-33-186,-1-1 1,1 0 0,0 0-1,1 0 1,-1 0-1,1 0 1,0 0-1,1-1 1,-1 1-1,1-1 1,0 1 0,0-1-1,0 0 1,0 0-1,8 6 1,-8-8-12,0 0 0,0 0-1,1-1 1,-1 1 0,0-1 0,1 0 0,0 0 0,-1 0 0,1-1 0,-1 1 0,1-1 0,0 0-1,-1 0 1,1 0 0,0-1 0,-1 1 0,7-3 0,5 0 39,-1-2-1,-1 1 1,15-8-1,23-15 124,65-43 0,12-8-351,-111 70 169,1 0 0,-1 2-1,20-6 1,-35 12-26,0-1 0,0 1-1,0-1 1,1 1 0,-1 0-1,0 0 1,0 0 0,0 0 0,0 0-1,0 1 1,1-1 0,-1 0 0,0 1-1,0 0 1,0-1 0,0 1 0,0 0-1,0 0 1,2 2 0,-1-1-1,-1 1 1,1-1-1,-1 1 1,0 0 0,1 0-1,-1 0 1,-1 0-1,1 0 1,0 0-1,-1 0 1,2 5-1,4 10 68,-3-10 103,-1 0 0,4 17 1,-5-14-10,1 0 1,0 0-1,0 0 1,2-1 0,-1 1-1,1-1 1,0 0-1,1-1 1,0 1-1,1-1 1,0 0-1,9 8 1,-15-16-131,0 0 0,0 0 0,0-1 0,0 1-1,0 0 1,0-1 0,1 1 0,-1-1 0,0 1 0,0-1 0,0 0 0,0 1-1,1-1 1,-1 0 0,0 0 0,0 0 0,0 0 0,1 0 0,-1 0 0,0 0 0,0 0-1,1-1 1,-1 1 0,0 0 0,0-1 0,0 1 0,0-1 0,1 0 0,13-3 208,-14 4-215,0-1-1,-1 1 0,1 0 1,-1-1-1,1 1 0,0 0 1,-1-1-1,1 1 0,-1-1 1,1 1-1,-1-1 1,1 1-1,-1-1 0,1 1 1,-1-1-1,0 1 0,1-1 1,-1 0-1,0 1 0,1-1 1,-1 0-1,0 1 0,0-1 1,0 0-1,0 1 0,0-1 1,1 0-1,-1 0 0,0 1 1,-1-1-1,1 0 0,0 1 1,0-1-1,0 0 0,0 1 1,-1-2-1,1 0-99,0 1 0,-1-1 1,1 0-1,-1 1 0,0-1 0,1 0 0,-1 1 0,0-1 0,0 1 0,0-1 0,0 1 1,0-1-1,-1 1 0,1 0 0,-1-1 0,-3-1-693,4 2-12,-1 1 0,1-1 0,-1 0 0,1 0 0,0 1 0,0-1 0,-1 0 0,1 0-1,0-1 1,0 1 0,0 0 0,-1-2 0,1-4-1757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13:33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634 1 4480,'0'0'69,"0"0"-1,0 0 1,0 0 0,1 0-1,-1 0 1,0 0 0,0 0-1,0 0 1,0 0 0,1 0-1,-1 0 1,0 0 0,0 0 0,0 0-1,0 0 1,1 0 0,-1 0-1,0 0 1,0 0 0,0 0-1,0 0 1,0 0 0,1 0-1,-1 0 1,0 0 0,0 0-1,0 1 1,0-1 0,0 0 0,0 0-1,1 0 1,-1 0 0,0 0-1,0 0 1,0 0 0,0 1-1,0-1 1,0 0 0,0 0-1,-5 5 832,-15 5 306,-23 9 808,1 2 0,-64 43 1,-194 162 43,268-200-1805,-50 56 1,73-71-2582,20-11-3617,3-2 4853,18-2-3612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7:26.0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368 643 3552,'1'-2'379,"-1"-1"1,1 1-1,0-1 0,0 1 0,0-1 1,0 1-1,1 0 0,-1 0 1,0 0-1,4-4 0,-2 2 561,-1 1 0,1 0 0,-1-1 0,0 0 0,2-4 0,-4 8-750,0-1 0,0 0-1,1 0 1,-1 0 0,0 0 0,0 0 0,0 0 0,0 1-1,0-1 1,0 0 0,0 0 0,-1 0 0,1 0-1,0 0 1,0 0 0,-1 1 0,1-1 0,0 0 0,-1 0-1,1 1 1,-1-1 0,1 0 0,-1 0 0,1 1-1,-1-1 1,0 0 0,1 1 0,-2-1 0,-1-1 52,0 0 0,0 0 1,-1 1-1,1-1 0,-1 1 0,1 0 1,-1 0-1,1 1 0,-1-1 0,0 1 1,1-1-1,-6 1 0,-2 0 170,0 1-1,-19 3 1,17-1-285,1 1 0,-1 0 0,1 0 0,0 2 0,0-1 1,1 2-1,0-1 0,0 2 0,0-1 0,1 1 0,0 1 1,1 0-1,0 1 0,0-1 0,1 1 0,-9 14 0,1 3 131,1 0-1,1 1 1,1 0-1,2 1 1,-13 49-1,22-72-196,1 1-1,0-1 0,0 0 1,1 0-1,-1 1 0,1-1 0,1 0 1,-1 0-1,1 1 0,1-1 1,-1 0-1,1 0 0,0 0 1,0 0-1,5 10 0,-5-14-16,0 1 0,-1-1 0,1 0 0,0 0 0,0 0-1,0 0 1,0 0 0,1 0 0,-1 0 0,0-1 0,1 1-1,0-1 1,-1 0 0,1 1 0,0-1 0,-1 0-1,1-1 1,0 1 0,0 0 0,4-1 0,6 2 9,1-2 0,-1 0-1,15-2 1,-24 2-81,61-8-232,-1-3 0,-1-2 0,95-34 0,-140 41 238,-1 0 0,1-2 0,-1 0 0,0 0 0,-1-2 0,0 0 0,18-16 0,-23 19-103,-18 18-118,-1 3 254,5-6 20,-1 1 0,1-1-1,0 1 1,-1 11 0,3-17-22,1 0 1,-1 0 0,1 1 0,0-1-1,0 0 1,0 1 0,1-1 0,-1 0-1,1 0 1,0 1 0,-1-1 0,2 0-1,-1 0 1,0 0 0,2 3-1,-1-4 11,-1-1 0,1 1 0,0-1-1,-1 0 1,1 0 0,0 0-1,0 0 1,0 0 0,0 0-1,0 0 1,0-1 0,0 1-1,0-1 1,0 1 0,0-1-1,0 0 1,0 0 0,0 0 0,0 0-1,0 0 1,0 0 0,0-1-1,3 0 1,2 0 19,-1 0 0,0-1 0,1 0 1,-1-1-1,0 1 0,10-6 0,-14 6-51,8-4-49,0 0 0,0-1 1,17-17-1,-24 21 33,-1 0 0,1 0 0,-1-1 0,0 1 0,0-1 0,0 1-1,0-1 1,-1 0 0,1 0 0,-1 0 0,0 0 0,0 0 0,0 0 0,-1 0 0,1-7 0,-2 7 15,1 1 0,-1 0 0,0 0 0,0-1 0,0 1 0,0 0 0,0 0 0,-1 0 0,0 0 0,1 0 0,-1 1 0,-3-4 0,-2-3-21,0 1 0,-14-12-1,19 18 40,-1 0 0,1 0 0,-1 0 0,1 0 0,-1 0-1,0 1 1,0-1 0,0 1 0,0 0 0,0 0 0,0 0 0,0 0-1,0 0 1,0 1 0,-1-1 0,1 1 0,0 0 0,0 0 0,-1 0 0,1 0-1,0 1 1,-4 0 0,-3 0 9,7-1-2,0 1 1,0-1-1,0 1 1,0-1-1,0 1 1,-5 2-1,8-3-9,0 0 0,-1 0-1,1 1 1,0-1-1,-1 0 1,1 0-1,0 1 1,0-1 0,-1 0-1,1 1 1,0-1-1,0 0 1,-1 1 0,1-1-1,0 0 1,0 1-1,0-1 1,0 1 0,-1-1-1,1 0 1,0 1-1,0 0 2,0 0 0,1 0 0,-1 0 0,0 0 0,0 0 0,1 0 0,-1 0 0,0 0 0,1 0 0,-1 0 0,1 0 0,-1 0 0,2 0-1,0 1 27,-1 0 0,1-1 0,0 1 0,0-1 0,0 1-1,1-1 1,-1 0 0,0 0 0,0 0 0,1 0 0,-1 0-1,0 0 1,1-1 0,-1 1 0,1-1 0,-1 0 0,1 0-1,-1 0 1,1 0 0,-1 0 0,1 0 0,2-1 0,6-1 25,0 0 0,-1-1 0,15-5 0,307-121 292,-322 125-323,1 1-1,-1 0 1,1 0 0,0 1 0,-1 0 0,15 0-1,-22 2-10,0 0 0,0 0 0,0 1 0,0-1-1,0 1 1,0 0 0,0 0 0,0 0 0,0 0-1,0 0 1,0 0 0,-1 1 0,1-1-1,0 1 1,-1 0 0,0 0 0,1 0 0,-1 0-1,0 0 1,0 1 0,0-1 0,0 0 0,-1 1-1,1 0 1,0-1 0,1 7 0,0-1 13,-1 1 1,1 0 0,-2-1-1,1 1 1,-1 17 0,-4 44-43,3-66 51,0-1 13,0 0 0,-1 0 0,1-1 1,-1 1-1,1 0 0,-1 0 1,0 0-1,-2 2 0,5-5-32,0-1-1,0 0 1,0 0 0,0 1-1,0-2 1,0 1 0,-1 0-1,1 0 1,0 0 0,-1-1-1,1 1 1,-1-1-1,0 1 1,2-3 0,73-120-411,-75 121 376,1-1 0,1 0 0,-1 1 0,1-1 0,-1 1-1,1-1 1,0 1 0,0 0 0,0 1 0,0-1 0,7-4 0,-10 7 15,1 0 0,-1 0-1,1 0 1,-1-1 0,1 1 0,-1 0 0,1 0 0,-1 0 0,0 0 0,1 0-1,-1 0 1,1 0 0,-1 0 0,1 0 0,-1 1 0,1-1 0,-1 0 0,0 0 0,1 0-1,-1 0 1,1 1 0,-1-1 0,0 0 0,1 0 0,-1 1 0,1-1 0,-1 0-1,0 1 1,0-1 0,1 0 0,-1 1 0,0-1 0,0 0 0,1 1 0,-1-1 0,0 1-1,6 17-61,-3 1 119,-2 1 0,0 34 1,-1-30 37,0-21-71,0 0 0,0 1 0,0-1-1,0 0 1,1 0 0,0 0 0,0 0 0,0 0 0,0 0 0,0 0 0,0 0 0,1 0 0,-1-1 0,1 1 0,3 4-1,-3-5 4,0-1 0,0 1 0,0-1 0,0 0 0,0 1 0,0-1 0,0 0 0,1 0 0,-1-1 0,0 1 0,1 0-1,-1-1 1,0 1 0,1-1 0,-1 0 0,1 0 0,-1 0 0,0 0 0,1 0 0,3-1 0,11-3-2,-1-1 0,0 0 1,0-1-1,0 0 0,-1-1 1,0-1-1,27-19 0,-22 12-8,0-2 0,-1 0 0,20-25 0,44-62-76,-41 48 128,-28 37-48,-9 12-67,0 1 1,0-1-1,12-10 0,-17 17 51,0 0-1,0 0 1,0 0-1,0 0 1,0 0-1,0 0 1,1 0-1,-1 0 1,0 0-1,0 0 1,0 0-1,0 0 1,0 0-1,0 0 1,0 0-1,0 0 1,0 0-1,1 0 1,-1 0-1,0 0 1,0 0-1,0 0 1,0 1-1,0-1 1,0 0-1,0 0 1,0 0-1,0 0 1,0 0-1,1 0 1,-1 0-1,0 0 1,0 0-1,0 0 1,0 0-1,0 0 1,0 1-1,0-1 1,0 0-1,0 0 1,0 0-1,0 0 1,0 0-1,0 0 1,0 0-1,0 1 1,2 8 28,1 12 4,-4 8-7,0 0-1,-2 0 1,-1 0 0,-1-1 0,-11 37-1,11-49 12,-1-1 0,0 0-1,-1 0 1,0-1-1,-1 0 1,-20 25-1,24-33-20,0-1-1,-1 0 1,0 0-1,0 0 1,-1-1-1,1 1 1,-10 4-1,13-8-42,0 0 0,0 0-1,0 0 1,0 0 0,0-1-1,0 1 1,0 0 0,0-1 0,-1 0-1,1 1 1,0-1 0,0 0-1,0 0 1,-1 0 0,1-1-1,0 1 1,0 0 0,0-1 0,0 0-1,0 1 1,-1-1 0,1 0-1,1 0 1,-1 0 0,0 0-1,-3-2 1,4 1 3,0 0-1,-1 1 1,1-1-1,0 0 1,0 0-1,0 0 1,0 0-1,0 0 1,1 0-1,-1 0 1,1-1-1,-1 1 1,1 0-1,0 0 1,-1 0-1,1-1 1,0 1-1,1 0 1,-1 0-1,1-3 1,-1-4-54,0 9 72,0-1-1,0 1 1,0 0-1,0-1 1,0 1-1,0 0 1,1-1-1,-1 1 1,0 0-1,0 0 1,0-1-1,0 1 1,0 0-1,1 0 1,-1-1-1,0 1 1,0 0-1,1 0 1,-1-1-1,0 1 1,0 0-1,1 0 1,-1 0-1,0 0 1,0-1-1,1 1 1,-1 0 0,0 0-1,1 0 1,-1 0-1,0 0 1,1 0-1,-1 0 1,0 0-1,0 0 1,1 0-1,-1 0 1,0 0-1,1 0 1,-1 0-1,0 0 1,1 0-1,-1 0 1,0 0-1,1 0 1,-1 1-1,16 5 13,-14-5 5,10 4 65,0 0-1,0-2 1,1 1 0,-1-2 0,1 1-1,-1-2 1,1 0 0,0 0-1,0-1 1,-1-1 0,22-3-1,-23 2-42,-1-1 0,1-1 0,-1 1 0,1-2 0,-1 1 0,-1-1 0,1-1 0,-1 0 0,0 0 0,0-1 0,-1 0 0,0-1 0,0 0 0,7-9 0,121-177 137,-48 63-234,50-82 25,-108 160 13,-3-1 0,24-67 0,-47 109-16,9-30-145,-13 42 186,0 0 0,0 0 0,0-1 0,0 1 0,0 0 0,1 0 0,-1 0 0,0 0 0,0-1 0,0 1 0,0 0 0,0 0 0,0 0 0,0 0 0,0-1 0,0 1 0,0 0 0,0 0 0,0 0 0,0 0 0,0-1 0,0 1 0,-1 0 0,1 0 0,0 0 0,0 0 0,0-1 0,0 1 0,0 0 0,0 0 0,0 0 0,0 0 0,-1 0 0,1 0 0,0-1 0,0 1 0,0 0 0,0 0 0,0 0-1,-1 0 1,1 0 0,0 0 0,0 0 0,0 0 0,0 0 0,-1 0 0,1 0 0,0 0 0,0 0 0,0 0 0,0 0 0,-1 0 0,-1 1-8,0 1 1,0 0-1,0-1 0,1 1 0,-1 0 0,1 0 0,-1 0 0,1 1 0,0-1 0,-1 0 0,0 4 0,-5 8-22,-125 212 713,112-189-593,3 1 0,0 1-1,3 0 1,1 1 0,2 1-1,2 0 1,-7 73 0,15-97-58,0-1 1,1 1 0,1-1 0,4 23 0,-5-34-19,1 0 0,1 0 0,-1 0 0,1 0 0,0 0 0,0 0 0,0 0 0,1-1 0,-1 1 1,1-1-1,0 0 0,1 0 0,-1 0 0,1 0 0,0 0 0,0-1 0,5 4 0,0-2-20,-1-1 1,1 0-1,0-1 0,0 0 0,0-1 0,1 0 0,-1 0 0,1-1 0,14 0 0,-6-1-337,0-1-1,0 0 1,0-2-1,21-5 0,-23 3-745,0 0 0,0-1 0,27-15 0,-30 14-1096,-1-1 1,16-14-1,-24 19 1374,-1 0 0,0 0-1,0 0 1,0 0-1,-1-1 1,1 1-1,-1-1 1,0 0 0,0 0-1,0 1 1,2-8-1,4-10-3197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13:35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56 1728,'8'-2'255,"0"0"3063,-8 2-3260,0 0 1,0 0-1,1 0 0,-1 0 1,0 1-1,0-1 1,0 0-1,0 0 0,0 0 1,1 0-1,-1 1 1,0-1-1,0 0 0,0 0 1,0 0-1,0 1 1,0-1-1,0 0 0,0 0 1,0 0-1,0 1 1,0-1-1,0 0 0,0 0 1,0 1-1,0-1 1,0 0-1,0 0 0,0 0 1,0 1-1,0-1 1,0 0-1,0 0 0,0 0 1,0 1-1,0-1 1,-1 0-1,1 1 0,-1 0 95,1 1-1,-1-1 1,0 1-1,0-1 1,0 0-1,0 1 1,0-1-1,0 0 1,0 0-1,-1 1 0,1-1 1,0 0-1,-1 0 1,1-1-1,-3 2 1,-26 11 882,21-10-787,-42 16 1291,-67 34 0,103-45-1383,1 1 0,0 0-1,0 1 1,1 0 0,1 1-1,0 0 1,0 1-1,1 1 1,-10 13 0,18-22-85,1-1 0,0 1 0,0 0 0,0 0 1,1-1-1,-1 1 0,1 0 0,0 0 1,0 1-1,0-1 0,1 0 0,-1 0 1,1 0-1,0 6 0,1-6-30,0-1 1,0 1-1,0-1 1,0 0-1,0 0 0,1 1 1,-1-1-1,1 0 0,0 0 1,0 0-1,0-1 1,0 1-1,1 0 0,-1-1 1,1 0-1,0 1 0,5 2 1,9 5 76,0-1 0,1-1 0,0-1 1,1-1-1,28 7 0,-20-6 15,-10-3-90,1 0-1,-1-1 0,0 0 1,1-2-1,-1 0 0,1-1 1,-1-1-1,27-4 0,-31 2-35,-1 0 0,0 0 0,0-2 0,-1 1-1,1-1 1,-1-1 0,0 0 0,-1 0 0,1-1-1,-1-1 1,0 0 0,14-15 0,-16 13 46,1 1 0,-2-2 1,1 1-1,-2-1 0,7-13 1,-10 19-58,-1 0 0,0 0 0,0-1 0,-1 1 0,1 0 0,-1-1 0,-1 1 0,1-1 0,-1 0 1,1 1-1,-2-1 0,1 1 0,-1-1 0,-1-6 0,2 10-6,-1 0 0,1 1-1,-1-1 1,0 0 0,1 0-1,-1 1 1,0-1 0,0 0 0,0 1-1,0-1 1,-1 1 0,1-1-1,0 1 1,-1-1 0,1 1-1,-1 0 1,1 0 0,-1 0 0,1 0-1,-1 0 1,0 0 0,0 0-1,1 1 1,-1-1 0,0 1 0,0-1-1,0 1 1,0 0 0,0-1-1,0 1 1,0 0 0,1 0 0,-4 1-1,0 0 2,1 0 0,-1 0 1,1 0-1,0 1 0,-1-1 0,1 1 0,0 0 0,0 1 0,0-1 0,1 1 0,-1 0 0,0 0 0,-3 4 0,3-2 15,0 0 0,0 0 0,0 0 1,1 1-1,0 0 0,0-1 0,0 1 0,1 0 0,0 0 0,0 1 0,0-1 0,1 0 0,0 1 0,0-1 0,1 1 0,0 9 0,0-12 38,1 1 0,0-1 1,0 1-1,0-1 0,0 0 1,0 1-1,1-1 0,0 0 1,0 0-1,0 0 0,0 0 1,1 0-1,-1-1 0,1 1 1,0-1-1,0 1 0,1-1 1,-1 0-1,1 0 0,-1-1 1,1 1-1,0-1 0,0 0 1,7 3-1,-4-2 44,1-1-1,0 0 1,0-1 0,0 1-1,0-2 1,0 1 0,1-1-1,-1 0 1,0-1 0,11-1-1,4-3 86,-1-1 0,30-11 0,-23 5-95,-1-2 0,0-1 0,-1 0 1,-1-2-1,-1-2 0,0 0 0,-2-1 0,26-28 1,92-103 156,-87 91 122,-46 53-395,-4 7-123,-2 16-119,-2-9 300,-2 37 4,-1 0 0,-13 63 0,-31 84-59,46-184 71,-1-1 0,0 0 0,0 1 0,0-1 0,-1 0 0,0 0 0,0-1 0,0 1 0,-1 0 0,0-1 0,-8 8 0,12-12-22,-1-1 0,0 0 0,1 1 0,-1-1 0,0 0 0,1 0 0,-1 0 0,0 0 0,0 0 0,1 0 0,-1 0 0,0 0 0,0 0 0,1 0 0,-1 0 0,0 0 0,1 0 0,-1 0 0,0-1 0,0 1 1,1 0-1,-1-1 0,1 1 0,-1 0 0,0-1 0,1 1 0,-1-1 0,1 1 0,-1-1 0,1 1 0,-1-1 0,1 1 0,-1-2 0,-2-1 26,0-1 1,0 1-1,1-1 1,0 1 0,-2-5-1,-1-4-23,1 1-1,0-1 1,1 0-1,-1-13 1,-5-53 188,7 49-215,2 15-46,0 11 26,0 1 1,0 0-1,0 0 0,0-1 1,0 1-1,0 0 0,-2-3 0,0 1-139,1 7 67,2 10 59,2-6 37,0 0 1,0 0 0,1 0-1,0-1 1,1 1 0,6 7 0,35 33 63,-39-41-32,-1 0-1,1-1 1,0 0-1,1 0 1,-1-1-1,1 0 1,0 0-1,13 4 1,-15-6 2,0-1 0,0 0 1,1 0-1,-1 0 0,0-1 0,0 0 1,1 0-1,-1-1 0,0 0 1,0 0-1,1 0 0,10-5 0,4-2 64,0-2-1,-1-1 0,0 0 0,-1-1 0,33-28 1,78-86-5,-81 73 163,59-57-511,-103 106 228,-2 1 16,0 0 0,0 0 0,0 1 0,1-1 0,-1 1 0,1 0 0,-1 0 0,7-2 0,-9 3 5,-1 1 0,1 0 1,0 0-1,0 0 0,-1 1 1,1-1-1,0 0 0,0 0 1,-1 0-1,1 0 0,0 1 1,-1-1-1,1 0 0,0 1 1,-1-1-1,1 1 0,-1-1 1,1 0-1,0 1 0,-1-1 1,1 1-1,-1 0 0,1-1 1,-1 1-1,0-1 0,1 2 1,1 0-12,-1 0 1,0 0-1,0 0 1,0 0-1,-1 0 1,1 1-1,0-1 1,0 4-1,1 53 133,-7 89-1,1-108-120,-16 73 1,18-104 49,-1 0 1,-1 0 0,1 0 0,-2-1 0,1 1 0,-1-1-1,-9 12 1,12-18-22,0 1-1,0-1 1,0 1-1,0-1 1,-1 0-1,1 1 1,-1-1 0,0-1-1,1 1 1,-1 0-1,0-1 1,0 1-1,0-1 1,0 0-1,0 0 1,0 0-1,-1 0 1,1-1 0,0 1-1,0-1 1,-1 0-1,1 0 1,0 0-1,-6-1 1,1-2 6,0 1 0,1-2 1,-1 1-1,1-1 0,-1 0 1,1-1-1,-7-5 0,-45-41 346,51 43-289,-4-4-106,1 0 0,1 0 0,0-1 0,1-1 0,1 1-1,-9-18 1,16 29 25,1 1-1,-1 0 1,0-1-1,1 1 1,-1-1-1,1 1 1,0-1 0,-1 1-1,1-1 1,0 1-1,0-1 1,0 1-1,0-1 1,0 1-1,0-1 1,0 1-1,1-1 1,-1 1-1,0-1 1,1 1 0,0-2-1,0 2-4,0 0 1,0 0-1,0 0 0,0 0 0,0 1 1,0-1-1,0 0 0,0 1 1,0-1-1,0 1 0,1-1 1,-1 1-1,0-1 0,0 1 0,0 0 1,1 0-1,-1 0 0,0 0 1,1-1-1,-1 2 0,0-1 0,0 0 1,1 0-1,1 1 0,11 1 6,-1 2 1,1 0-1,-1 0 0,16 8 0,52 29 499,-41-19-8,-7-6-241,0-2 1,1-1 0,0-2 0,1-1 0,1-2 0,56 7-1,-48-12-374,67-3 0,-62-3-1769,55-12 1,-98 14 1136,1-1 1,-1 1-1,1-1 0,8-5 1,-11 5-310,0 0 1,-1-1 0,1 1-1,-1-1 1,0 0-1,1 0 1,-2 0 0,6-6-1,26-36-4967,15-6 2692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14:22.6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110 263 1984,'-1'-2'375,"1"1"0,0-1 1,-1 1-1,1 0 0,-1-1 0,0 1 0,1 0 1,-1-1-1,0 1 0,0 0 0,0 0 0,0 0 1,-2-2-1,3 2-335,0 1 1,-1 0-1,1-1 1,0 1-1,-1 0 1,1-1 0,-1 1-1,1 0 1,0-1-1,-1 1 1,1 0-1,-1 0 1,1-1-1,-1 1 1,1 0-1,-1 0 1,1 0-1,-1 0 1,1 0 0,-1 0-1,1 0 1,0 0-1,-1 0 1,1 0-1,-1 0 1,1 0-1,-1 0 1,1 0-1,-1 0 1,1 0 0,-1 1-1,1-1 1,-1 0-1,1 0 1,-1 1-1,1-1 1,0 0-1,-1 0 1,1 1-1,0-1 1,-1 0-1,1 1 1,0-1 0,-1 1-1,-1 4-55,0-1 1,0 1-1,1 0 0,0 0 1,0-1-1,-1 10 1,-2 10 47,-6 33 367,-4 94 0,9-73-144,5-73-237,-23 193 874,14-126 605,7-67-765,1-8-210,2-19 9,0 3-480,4-179 146,8-50-193,-5 42-533,-7 182 669,6-39 1,-7 63-146,0-1 1,0 1 0,0 0-1,0-1 1,0 1 0,0 0 0,0-1-1,0 1 1,0 0 0,0-1-1,0 1 1,0 0 0,0-1-1,0 1 1,0 0 0,1-1 0,-1 1-1,0 0 1,0-1 0,0 1-1,1 0 1,-1 0 0,0-1 0,0 1-1,1 0 1,-1 0 0,0-1-1,0 1 1,1 0 0,-1 0 0,0 0-1,1 0 1,-1-1 0,0 1-1,1 0 1,-1 0 0,1 1-7,0-1 1,0 1-1,-1-1 0,1 1 1,0 0-1,-1-1 1,1 1-1,0 0 1,-1 0-1,1-1 1,-1 1-1,1 1 0,12 29-37,10 37 142,30 101 162,1 26 106,-45-167-275,1 7 16,3-1 0,24 49 0,11-8 376,-44-68-403,-3-7-40,-1 1 0,1 0 0,-1 0 0,1 0 1,-1-1-1,1 1 0,0 0 0,-1-1 0,1 1 0,0 0 1,0-1-1,0 1 0,0 0 0,0-1-15,-1 0 0,0 0 0,1 0-1,-1 1 1,0-1 0,1 0 0,-1 0-1,0 0 1,1 0 0,-1 0 0,0 0 0,1 0-1,-1 0 1,0 0 0,1 0 0,-1 0 0,0 0-1,1 0 1,-1 0 0,0 0 0,1 0 0,-1 0-1,0 0 1,1-1 0,-1 1 0,0 0 0,1 0-1,-1 0 1,0-1 0,0 1 0,1 0-1,-1 0 1,0 0 0,0-1 0,1 1 0,-1 0-1,0-1 1,0 1 0,0 0 0,0-1 0,1 1-1,-1 0 1,0 0 0,0-1 0,0 1 0,0-1-1,0 1 1,0 0 0,0-1 0,4-28 453,-4 25-451,3-50 412,9-107-290,23-12 79,16 0-167,1-5 16,-37 130-261,-18 87-699,1-29 8,1 0-1,1 0 1,0 15 0,2-4-2045,2-1 966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14:24.2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81 187 2240,'0'0'3029,"1"6"-1973,3 7-134,-4-10-765,1-1-1,-1 1 1,1-1 0,0 0-1,0 1 1,0-1 0,1 0-1,-1 0 1,0 1 0,4 2-1,-3-3-36,0 0-1,0 0 1,0 0-1,0 0 1,0 0-1,1-1 1,-1 1-1,0-1 1,1 0-1,0 0 1,-1 0-1,1 0 0,3 1 1,-5-2-43,0 0 0,1 0-1,-1 0 1,1 0 0,-1 0 0,0 0 0,1 0 0,-1-1-1,1 1 1,-1 0 0,0-1 0,1 1 0,-1-1 0,0 0-1,0 1 1,0-1 0,1 0 0,-1 0 0,0 0 0,0 0-1,0 0 1,0 0 0,0 0 0,0 0 0,-1 0 0,1 0-1,1-2 1,1-4 75,-1 1-1,0 0 1,0 0-1,0-1 1,-1 1 0,0-1-1,0 0 1,0 1-1,-1-1 1,-1-8-1,0 0-45,0 0 0,-2 1 0,-6-26 0,7 33-115,-1-1 1,0 1-1,0 0 0,-1 0 1,-8-12-1,12 18 9,-1-1 1,0 1-1,0 0 1,-1-1-1,1 1 0,0 0 1,0 0-1,0 0 1,-1 0-1,1 0 1,-1 0-1,1 0 0,-1 0 1,1 1-1,-1-1 1,1 1-1,-1-1 1,0 1-1,1-1 1,-1 1-1,0 0 0,1 0 1,-1 0-1,0 0 1,1 0-1,-1 0 1,0 0-1,1 1 0,-1-1 1,0 1-1,1-1 1,-1 1-1,-1 0 1,-1 2-12,0 0 0,0 0 1,0 0-1,1 0 1,-1 0-1,1 1 0,0 0 1,0-1-1,-4 7 1,0 3-103,-10 22 1,11-21 128,1 1 0,1-1-1,0 1 1,1 0 0,-2 16 0,4-22-1,1 1 1,0 0-1,0-1 1,1 1-1,0 0 1,0-1 0,1 1-1,6 16 1,-6-21 18,1 0 0,0 0 1,0-1-1,0 0 1,0 1-1,1-1 1,-1 0-1,1 0 1,0-1-1,0 1 1,1-1-1,-1 0 1,1 0-1,5 2 0,-7-3 14,1 0-1,-1-1 0,1 1 1,0-1-1,0 0 0,-1 0 0,1-1 1,0 1-1,0-1 0,0 0 0,0 0 1,-1 0-1,1 0 0,0-1 0,0 1 1,0-1-1,-1 0 0,1 0 0,0-1 1,4-1-1,9-9 36,-2-1 0,0 0 0,0-1 0,21-27 0,-34 40-88,32-41 35,38-39-64,-65 74 31,1 0 0,0 0 0,0 1 0,1 0 0,0 1 0,0 0 0,0 0 0,11-3-1,-14 6-4,1 1 0,0 0 0,0 0-1,-1 0 1,1 1 0,0 0 0,0 0-1,-1 1 1,1 0 0,0 0 0,0 1-1,11 4 1,-3 0 25,0 0 1,0 1-1,-1 1 0,16 11 0,-12-5-70,-17-12 255,-7-12 332,2 5-506,0 0 1,0 0-1,0 0 1,-8-6-1,6 5-5,-1-1-24,0 0 0,-1 1 1,0 0-1,1 1 0,-2 0 0,1 0 0,-18-7 0,22 10-13,0 1 0,0 0 0,0 0 0,0 0-1,-1 0 1,1 1 0,0 0 0,0 0 0,-1 0 0,1 0 0,0 1-1,0-1 1,-1 1 0,1 0 0,0 0 0,0 1 0,0-1 0,0 1-1,1 0 1,-5 3 0,1 0-14,0 1 0,0-1 0,1 2 0,0-1 0,0 1 0,0 0 0,1 0 0,-7 13 0,2 0 23,0 1 0,-7 22 0,16-39 23,-1 0-1,1 0 0,1-1 0,-1 1 0,0 0 0,1 0 0,0 0 0,0 0 0,0 0 0,0 0 0,1 0 0,-1-1 0,1 1 0,0 0 0,0 0 0,1-1 0,-1 1 0,1 0 0,0-1 0,0 1 0,0-1 0,0 0 0,0 0 0,1 0 1,0 0-1,-1 0 0,1-1 0,0 1 0,0-1 0,0 1 0,1-1 0,-1 0 0,1 0 0,-1-1 0,1 1 0,-1-1 0,1 0 0,0 0 0,0 0 0,0 0 0,0-1 0,-1 1 0,1-1 0,0 0 0,4-1 0,-3 1 25,0-1 0,0 0-1,-1-1 1,1 1-1,-1-1 1,1 0-1,-1 0 1,0 0-1,1-1 1,-1 1-1,-1-1 1,6-4-1,-4 2-2,0-1-1,-1 1 1,0 0-1,0-1 1,0 0-1,-1 0 1,5-11-1,0 2-29,-7 13-25,1-1-1,-1 0 1,0 0-1,1 0 0,0-5 1,-1 1-16,17 23-256,-13-9 297,0-1 0,1 1 0,0-1 0,0 0 0,0 0 0,1-1 0,0 0 0,0 0 1,0 0-1,0-1 0,15 6 0,-18-9 17,0 0 0,0 0 0,0 0 0,0 0 0,0-1 0,0 1-1,0-1 1,1 0 0,-1-1 0,0 1 0,0-1 0,0 1 0,0-1 0,0 0 0,0-1 0,0 1 0,0-1 0,0 0 0,-1 1 0,1-2 0,0 1 0,-1 0 0,0-1 0,0 0 0,6-5 0,12-16 0,34-50 1,-54 74-26,-1-1 0,0 1 1,0 0-1,0-1 0,0 1 0,0 0 0,1-1 1,-1 1-1,0 0 0,0 0 0,1-1 0,-1 1 1,0 0-1,0 0 0,1-1 0,-1 1 0,0 0 0,1 0 1,-1 0-1,0-1 0,1 1 0,-1 0 0,0 0 1,1 0-1,-1 0 0,1 0 0,-1 0 0,0 0 0,1 0 1,-1 0-1,0 0 0,1 0 0,-1 0 0,0 0 1,1 0-1,-1 0 0,1 0 0,-1 1 0,0-1 1,1 0-1,-1 0 0,0 0 0,0 0 0,1 1 0,-1-1 1,0 0-1,1 0 0,-1 1 0,0-1 0,0 0 1,0 1-1,1-1 0,-1 0 0,0 1 0,12 25 194,-7-15-140,0-1 28,0-1 0,1 0 0,0 0 0,1 0 0,10 11 0,-12-16-41,0 0-1,0 0 1,0 0-1,1-1 1,-1 0-1,1 0 0,0 0 1,-1 0-1,1-1 1,10 2-1,2 0 54,0 0 0,0-1-1,1-2 1,-1 0 0,1 0-1,0-2 1,27-4 0,-29 2 8,31-10 1,-43 11-343,1 0-1,0 0 1,-1-1-1,0 0 1,0 0 0,0 0-1,0-1 1,0 0-1,4-4 1,10-20-4475,-5 3 1354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14:31.7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1210 1568,'6'-6'6100,"8"-4"-4513,-6 6-1371,-1-1 1,13-12-1,-8 3-30,-1 0 1,-1-1-1,0 0 1,11-22-1,27-71 203,-30 66-190,34-72 386,-21 51-293,-3-2 0,26-88 0,-24 13-249,-23 91 18,11-89 139,-12 49 19,-8 81-379,-3 13-36,-4 16-24,-27 134-276,25-102 394,-3 17 28,-28 122 260,30-133-120,3 0 1,2 0-1,3 1 0,4 92 0,1-142 7,0 0 0,0 0 0,1 0 0,1 0 0,-1-1 0,5 11 0,-6-17 3,1 0 0,-1 0 0,1 0 0,0-1 0,0 1 0,0 0-1,0-1 1,1 1 0,3 3 0,-4-5-28,0 0 0,-1 0-1,1 0 1,0 0-1,0 0 1,0-1 0,0 1-1,0 0 1,0-1 0,0 0-1,0 1 1,0-1-1,0 0 1,0 0 0,1 0-1,2-1 1,-2 1-11,-1-1 0,1 0 0,-1 0 1,1 0-1,-1 0 0,1 0 0,-1-1 0,1 1 0,-1-1 0,0 0 1,0 1-1,0-1 0,0 0 0,0 0 0,3-4 0,0-3 21,1 1 0,6-16-1,-11 23-45,39-93 346,-24 54-188,32-57 0,-15 44 4,36-67-9,-58 99-141,-1-1-1,-2 0 0,12-45 0,13-180 107,-20 128-159,-9 10-40,-4 105 53,-1-1-21,1 5 35,0-1 0,0 1 0,0 0 0,-1 0 0,1-1 0,0 1 0,0 0 0,0 0 0,-1 0 1,1 0-1,0-1 0,0 1 0,-1 0 0,1 0 0,0 0 0,-1 0 0,1 0 0,0 0 0,0 0 0,-1 0 0,1 0 0,0 0 0,-1 0 1,1 0-1,0 0 0,-1 0 0,1 0 0,0 0 0,0 0 0,-1 0 0,1 0 0,0 0 0,-1 1 0,1-1 0,0 0 0,0 0 0,-1 0 1,1 0-1,0 1 0,0-1 0,0 0 0,-1 0 0,1 1 0,0-1 0,0 0 0,0 1 0,-5 4-16,1 0 1,0 0-1,1 1 0,0 0 0,-1 0 1,2 0-1,-4 9 0,1-2 48,-13 36-42,2 0-1,-11 65 1,-7 25-116,-37 157 234,62-232-17,2 0 0,2 111 0,6-65 1330,-1-112-1416,0 1 0,0-1 0,1 1 0,-1-1 0,1 0 0,-1 1 0,1-1 1,-1 1-1,2-3 0,3-6 14,27-98 260,-16 64-333,40-74 0,-45 98 47,1 1 0,1 0 0,1 1 1,0 0-1,29-26 0,-34 36 64,-1 1-82,0 0 0,17-11 0,-24 17 15,1-1 0,-1 1 0,1 1 0,0-1 0,0 0 1,-1 0-1,1 1 0,0-1 0,0 1 0,0-1 0,0 1 0,0 0 1,-1 0-1,1 0 0,0 0 0,0 0 0,0 0 0,0 1 1,0-1-1,0 0 0,-1 1 0,4 1 0,-4-1 14,0 0 0,0 0 0,0 0 0,0 0 0,0 1 0,0-1 0,0 0 0,-1 1-1,1-1 1,0 1 0,-1-1 0,1 1 0,-1-1 0,0 1 0,1-1 0,-1 4 0,2 25-46,-2 193 306,1-214-262,0 0 1,0 0 0,1-1-1,0 1 1,1 0-1,5 11 1,1 4 0,-7-18 2,1 0 0,0 0 0,0 0 0,1-1 0,0 0 0,7 9 0,9 14 499,-19-27-493,0 0 0,0 1 0,0-1 0,1 0 0,-1 0 0,0 0 0,1 0 1,-1 0-1,0 0 0,1 0 0,-1 0 0,1-1 0,0 1 0,-1-1 0,1 1 0,2 0 0,82 7 173,-82-9-132,1 0 0,-1 0 0,0 0 0,6-3 0,-6 1-25,1 1-1,-1-1 0,0 0 1,6-6-1,-7 7-30,-1-1 0,1 1 1,0 0-1,-1 0 0,1 0 0,0 1 0,0-1 1,6-1-1,-7 1 40,1-1 0,-1 1 1,1 0-1,-1-1 0,1 1 0,1-4 1,-1 3-51,-3 3 15,0 0 0,0 0 1,0 0-1,0 0 0,0 0 1,0 0-1,0 0 0,0 0 1,0 0-1,0 0 0,0 0 0,0 0 1,0 1-1,0-1 0,0 0 1,0 0-1,0 0 0,0 0 1,0 0-1,0 0 0,0 0 1,0 0-1,0 0 0,1 0 0,-1 0 1,0 0-1,0 0 0,0 0 1,0 0-1,0 0 0,0 0 1,0 0-1,0 0 0,0 0 0,0 0 1,0 0-1,0 0 0,0 0 1,0 0-1,0 0 0,0 0 1,0 0-1,0 0 0,0 0 0,0 0 1,0 1-118,3-13 268,2-14-33,7-42-52,-7 37-34,1 0-1,2 0 0,11-30 1,-9 37-37,13-22 1,-18 37-26,0 1 0,1 0 0,0 0 0,0 1-1,13-12 1,-19 19 18,9-7-42,-7 8 93,-4 6 3,0 1-67,0 0 0,1 0 0,0 1 0,-1 11 0,1 4 44,0-13 14,-2 13-33,1 0 0,1 0-1,5 40 1,-2-45 18,3 12-45,8 34 0,-10-57 32,-1 1 0,1-1-1,1 0 1,-1 0 0,1 0-1,1 0 1,-1-1 0,12 13-1,-13-17 23,0-1-1,0 1 0,0-1 1,0 0-1,1 0 0,-1 0 1,1 0-1,0-1 0,-1 1 0,1-1 1,0 0-1,0 0 0,0-1 1,0 1-1,0-1 0,0 0 1,0 0-1,0 0 0,0 0 1,-1-1-1,6 0 0,1-2-5,1 1 0,-1-1-1,0-1 1,-1 0 0,1 0 0,0-1-1,9-7 1,-1-1 12,-1 0-1,0-2 1,-1 0 0,0-1-1,15-20 1,61-95 216,-70 98-163,-15 22-45,0-1 0,-1 1 0,-1-1 0,0-1 0,6-19 0,-10 30-41,-1 0-1,1-1 1,-1 1 0,1 0 0,-1 0 0,0 0 0,0 0 0,0 0 0,0 0 0,0 0 0,-1 0-1,1-1 1,0 1 0,-1 0 0,0 0 0,1 0 0,-1 0 0,-2-3 0,2 4 2,-1-1 1,1 1 0,-1 0-1,1-1 1,-1 1 0,0 0 0,1 0-1,-1 0 1,0 0 0,0 0-1,0 0 1,0 1 0,0-1 0,0 0-1,-4 0 1,0 1-8,-1 0-1,0 0 1,1 0-1,-1 0 1,1 1 0,-1 0-1,1 1 1,-1-1-1,1 1 1,-11 5 0,12-4-4,0 0 1,0 1-1,0-1 1,1 1-1,-1 0 1,1 0-1,0 0 1,0 0-1,0 1 1,1 0-1,0 0 1,0 0-1,0 0 1,0 0-1,1 0 1,0 1 0,0-1-1,0 1 1,1 0-1,0-1 1,0 1-1,1 0 1,-1 0-1,1 7 1,1-1 4,-1-1 0,2 1 1,0 0-1,0-1 0,1 1 1,0-1-1,1 0 0,1 0 0,-1 0 1,2-1-1,8 14 0,-6-12 17,1-1-1,0 1 1,1-2 0,13 12-1,-19-18 2,1-1 1,-1 1-1,1-1 1,0 0-1,-1 0 0,2-1 1,-1 0-1,0 1 1,0-2-1,1 1 0,-1-1 1,1 1-1,10-1 1,-13-1 6,0 0 1,0-1 0,0 0-1,0 1 1,0-1 0,-1 0-1,1 0 1,0-1 0,0 1-1,-1-1 1,1 1 0,-1-1-1,0 0 1,1 0 0,-1 0-1,3-4 1,2-1 77,-1-1-1,-1 0 1,9-15-1,36-76 0,-27 49-169,39-61-1,-47 88 58,-10 13 42,1 1-1,8-10 0,-14 18-28,1 1 1,-1-1-1,0 1 1,0 0-1,0 0 1,1-1-1,-1 1 0,0 0 1,0-1-1,1 1 1,-1 0-1,0 0 0,1-1 1,-1 1-1,0 0 1,1 0-1,-1 0 1,1 0-1,-1 0 0,0-1 1,1 1-1,-1 0 1,0 0-1,1 0 1,-1 0-1,1 0 0,8 10-18,-9-9 14,3 4-6,-1 1-1,0-1 1,0 1 0,-1 0 0,0-1 0,0 1 0,0 0 0,0 11-1,0-3 75,0 33-92,-1 0 1,-3 0 0,-9 54-1,10-90 33,-1 15 117,-2-1 0,-12 37 0,17-60-98,-1-1 0,0 1-1,1 0 1,-1-1 0,0 1 0,0 0 0,0-1 0,-1 1-1,1-1 1,0 0 0,-1 1 0,1-1 0,0 0-1,-1 0 1,0 0 0,1 0 0,-1 0 0,0 0-1,1 0 1,-1 0 0,-3 0 0,3-1-12,0 0 1,1 1-1,-1-2 1,1 1-1,-1 0 1,1 0-1,-1 0 1,1-1-1,-1 1 1,1-1-1,-1 1 1,1-1-1,0 0 1,-1 1-1,1-1 1,0 0-1,-1 0 1,1 0-1,0 0 1,0 0-1,0 0 1,0 0-1,0-1 1,0 1-1,0 0 1,0-1-1,1 1 1,-2-2-1,-30-68-138,32 71 124,0 0 0,0 0 1,0 0-1,0-1 0,0 1 1,0 0-1,-1 0 0,1 0 0,0-1 1,0 1-1,0 0 0,0 0 0,0 0 1,0-1-1,0 1 0,0 0 0,0 0 1,0-1-1,0 1 0,0 0 0,0 0 1,0 0-1,0-1 0,0 1 0,1 0 1,-1 0-1,0 0 0,0-1 0,0 1 1,0 0-1,0 0 0,0 0 0,1 0 1,-1-1-1,0 1 0,0 0 1,0 0-1,0 0 0,1 0 0,-1 0 1,0-1-1,0 1 0,0 0 0,1 0 1,-1 0-1,0 0 0,0 0 0,1 0 1,15 2-137,-10 0 129,-1 0 0,1 0 0,-1 0 0,9 6-1,-2 0 25,-6-5-17,0 1 1,0 0-1,6 6 0,-12-9 14,1-1 0,-1 1-1,1-1 1,0 1-1,-1 0 1,1-1 0,-1 1-1,1 0 1,-1-1 0,1 1-1,-1 0 1,0 0-1,1-1 1,-1 1 0,0 0-1,0 0 1,0-1 0,1 1-1,-1 0 1,0 0-1,0 0 1,0 0 0,0-1-1,0 1 1,-1 0 0,1 0-1,0 0 1,0 0-1,0-1 1,-1 1 0,1 0-1,0 0 1,-1 0 0,-11 22 726,13-27-693,0 0 0,0 0 0,0 0 0,1 0 0,-1 0 0,1 0 0,0 1 0,0-1 0,0 0 0,1 1 0,0 0 0,3-5 0,8-11-170,85-123 260,-44 69-57,16-18 67,-71 91-143,13-14 41,0-1 1,-1-1 0,-1 0 0,0 0-1,9-20 1,-10 12-43,0-1-1,-2-1 1,8-37-1,7-81 133,-22 136-122,5-43-123,-2 0 1,-2 0 0,-5-54-1,2 72 188,1 21-58,-1-1 1,-2-17-1,3 30-23,0-1 0,0 1 0,0-1 0,-1 0-1,1 1 1,0-1 0,0 1 0,0-1 0,-1 1 0,1-1 0,0 1 0,0-1 0,-1 1 0,1-1-1,0 1 1,-1-1 0,1 1 0,-1-1 0,1 1 0,-1 0 0,1-1 0,-1 1 0,1 0 0,-1-1-1,1 1 1,-1 0 0,1 0 0,-1-1 0,1 1 0,-1 0 0,1 0 0,-1 0 0,0 0 0,0 0 0,0 0-5,0 0 1,0 0 0,0 1 0,0-1 0,1 1 0,-1-1 0,0 1 0,0-1 0,0 1 0,0-1 0,1 1 0,-1 0 0,0-1 0,1 1 0,-1 0 0,0 0 0,1 0 0,-1-1 0,1 1 0,-1 2 0,-5 10-54,1 0 0,1 0 1,0 1-1,-2 16 0,-4 58-96,7-50 123,-20 241-10,5-140-89,1-11 13,-15 107 252,29-217-63,-1 4 76,-2 36 0,6-58-136,0 0 0,0 0 0,1 0 0,-1 0 0,0 0 0,0 1 0,0-1 0,0 0 0,0 0 1,0 0-1,0 0 0,0 0 0,0 0 0,0 0 0,0 0 0,0 0 0,0 0 0,0 0 0,0 1 0,0-1 1,1 0-1,-1 0 0,0 0 0,0 0 0,0 0 0,0 0 0,0 0 0,0 0 0,0 0 0,0 0 0,1 0 1,-1 0-1,0 0 0,0 0 0,0 0 0,0 0 0,0 0 0,0 0 0,0 0 0,0 0 0,0 0 0,1 0 1,-1 0-1,0 0 0,0 0 0,0 0 0,0 0 0,0-1 0,0 1 0,0 0 0,0 0 0,0 0 0,0 0 1,1 0-1,-1 0 0,0 0 0,0 0 0,4-4 30,15-30-13,3-3-27,-2 3 5,1 1 0,1 1 0,28-30-1,-49 60-4,1 1-1,-1-1 1,1 1-1,0-1 0,-1 1 1,1 0-1,0-1 1,0 1-1,0 0 1,0 0-1,0 0 0,0 1 1,0-1-1,0 0 1,0 1-1,4-1 1,-4 1 0,-1 0 0,0 1 0,1-1 0,-1 1 1,0-1-1,0 1 0,1 0 0,-1-1 0,0 1 1,0 0-1,0 0 0,0 0 0,0 0 0,0 0 0,0 0 1,0 0-1,0 0 0,-1 0 0,1 0 0,0 0 1,-1 1-1,1-1 0,-1 0 0,1 1 0,-1-1 1,1 0-1,-1 2 0,10 35-14,7 66-1,-2-10-330,-14-91 378,0 0 0,-1 0 0,2 0 0,-1 0 1,0 0-1,3 5 0,-3-8-23,-1 1-1,0-1 1,1 1 0,-1-1 0,0 1 0,1-1 0,-1 1-1,1-1 1,-1 1 0,1-1 0,-1 0 0,1 1-1,-1-1 1,1 0 0,-1 1 0,1-1 0,0 0-1,-1 0 1,1 0 0,-1 1 0,1-1 0,0 0-1,-1 0 1,1 0 0,-1 0 0,1 0 0,0 0-1,-1 0 1,1 0 0,0 0 0,-1-1 0,1 1-1,-1 0 1,1 0 0,0 0 0,-1-1 0,1 1-1,-1 0 1,1-1 0,8-7 45,0-1-1,-1 0 1,-1 0-1,0-1 1,0 0-1,6-11 1,-6 10-34,92-162 208,-93 161-208,-3 6-33,0 0 1,0-1-1,0 1 0,-1-1 0,0 0 0,3-14 0,-5 21 15,-1 0 0,1 0 0,0-1-1,0 1 1,0 0 0,0 0 0,0 0-1,0-1 1,0 1 0,0 0 0,-1 0-1,1 0 1,0 0 0,0-1 0,0 1-1,0 0 1,-1 0 0,1 0 0,0 0 0,0 0-1,0 0 1,-1 0 0,1-1 0,0 1-1,0 0 1,0 0 0,-1 0 0,1 0-1,0 0 1,0 0 0,0 0 0,-1 0-1,1 0 1,0 0 0,0 0 0,-1 0 0,1 0-1,0 0 1,0 0 0,0 1 0,-1-1-1,1 0 1,0 0 0,0 0 0,0 0-1,0 0 1,-1 0 0,1 1 0,0-1-1,0 0 1,0 0 0,0 0 0,-1 1 0,-13 9-96,6 0 66,0 1 0,1 0 1,0 0-1,1 0 1,0 1-1,1 0 0,0 0 1,1 1-1,0-1 1,1 1-1,0 0 1,-1 26-1,3-35 38,1 1 0,0-1 0,0 1 0,0-1 0,1 1 0,0-1 0,-1 0 0,2 1 0,-1-1 1,0 0-1,1 0 0,0 1 0,0-1 0,0 0 0,0-1 0,1 1 0,-1 0 0,1-1 0,0 0 0,0 1 0,1-1 0,-1 0 0,0-1 0,1 1 0,0 0 0,0-1 0,0 0 0,0 0 1,0 0-1,0-1 0,0 1 0,0-1 0,1 0 0,-1 0 0,1 0 0,5-1 0,-2 1 17,-1-1-1,1 0 1,-1-1 0,1 0-1,-1 0 1,1-1 0,-1 0-1,0 0 1,0 0 0,0-1-1,0 0 1,0-1 0,-1 1-1,0-1 1,12-9 0,-9 3 5,1 0 0,-1 0 1,-1-1-1,0 0 0,13-24 1,-18 29-27,0-1 1,-1 0-1,1 0 1,-1 0-1,-1 0 1,1 0-1,-1 0 1,0 0-1,-1-1 1,0 1-1,0 0 1,-2-13-1,1 16-7,0 1 0,0 0-1,0 0 1,0-1 0,-1 1-1,0 0 1,1 0 0,-1 1 0,0-1-1,0 0 1,0 0 0,-1 1-1,1 0 1,-1-1 0,1 1-1,-1 0 1,0 0 0,0 0-1,0 1 1,0-1 0,0 1 0,0-1-1,0 1 1,-1 0 0,1 1-1,-4-2 1,-1 1-7,-1 0 0,1 0 0,-1 0 0,1 1 0,-1 1 0,1-1 0,-1 1 1,-15 5-1,5-2-17,10-2-15,1 0 0,-14 6 1,21-8 41,1 0 0,0 0 1,-1 0-1,1 0 0,-1 0 0,1 0 1,-1 1-1,1-1 0,0 0 1,-1 0-1,1 1 0,0-1 1,-1 0-1,1 0 0,0 1 0,-1-1 1,1 0-1,0 1 0,-1-1 1,1 0-1,0 1 0,0-1 1,0 1-1,-1-1 0,1 0 0,0 1 1,0-1-1,0 1 0,0-1 1,0 0-1,0 1 0,0-1 1,0 1-1,0-1 0,0 1 0,0-1 1,0 1-1,0-1 0,0 0 1,0 1-1,0-1 0,0 1 1,1-1-1,-1 0 0,0 1 0,0-1 1,0 1-1,1-1 0,-1 1 1,1 0-5,0 0 1,1 0 0,-1 0-1,0-1 1,0 1-1,0 0 1,1 0 0,-1-1-1,0 1 1,1 0 0,-1-1-1,1 0 1,2 1 0,11 0 24,0 0 1,0-2-1,1 0 1,-1 0-1,0-1 1,0-1-1,0-1 1,0 0-1,-1-1 1,22-10-1,-20 7-13,-1-1-1,0 0 0,0-1 0,-1-1 0,0 0 0,0-1 1,-2-1-1,23-27 0,-22 24 28,-2 0-1,0-1 1,0-1 0,-2 1 0,0-2 0,8-24-1,17-122-76,-30 144 67,-3 14-25,12-67 88,7-144 1,-23 178-386,3 39 289,0 0-1,0 1 1,0-1 0,0 0 0,0 0-1,-1 0 1,1 1 0,0-1 0,0 0-1,-1 0 1,1 1 0,-1-1-1,1 0 1,0 1 0,-1-1 0,1 0-1,-1 1 1,0-1 0,1 1 0,-1-1-1,1 1 1,-2-1 0,2 1 5,-1 0 1,1 0-1,-1-1 0,1 1 1,-1 0-1,1 0 1,-1 0-1,1 1 0,-1-1 1,1 0-1,-1 0 1,1 0-1,-1 0 0,1 0 1,-1 1-1,1-1 1,-1 0-1,1 0 0,-1 1 1,1-1-1,0 0 1,-1 0-1,1 1 0,0-1 1,-1 1-1,1-1 1,0 0-1,-1 1 0,1-1 1,-1 1-1,-1 5-12,-1-1-1,1 1 0,-1-1 1,2 1-1,-1 0 0,1 0 1,-1 0-1,1 11 1,-1-1 5,-17 264-68,16-180 64,12 228-134,-4-281 329,13 52 0,-9-76-102,-9-22-72,0-1 1,0 1-1,0-1 0,1 1 0,-1-1 1,0 0-1,1 1 0,-1-1 0,0 1 1,1-1-1,-1 0 0,0 1 1,1-1-1,-1 0 0,1 0 0,-1 1 1,1-1-1,-1 0 0,1 0 0,-1 0 1,1 1-1,-1-1 0,1 0 1,-1 0-1,1 0 0,-1 0 0,1 0 1,-1 0-1,1 0 0,-1 0 0,1 0 1,-1 0-1,1-1 0,-1 1 1,0 0-1,1 0 0,-1 0 0,1-1 1,-1 1-1,1 0 0,-1 0 0,1-1 1,-1 1-1,10-9 11,-1-1-1,0 1 1,-1-1 0,10-16 0,13-15 92,-17 27-77,0 0 0,1 1 0,0 0 0,1 2 0,0-1 0,1 2 0,34-16 0,-28 17-60,1 0 0,0 1 0,0 2 0,1 1 0,43-5 0,21 4 72,-89 6-39,0-1-1,0 1 1,1 0-1,-1 0 1,0 0 0,0 0-1,0-1 1,0 1-1,0 0 1,0 0 0,0-1-1,0 1 1,1 0-1,-1 0 1,0 0 0,0-1-1,0 1 1,0 0-1,0 0 1,0-1 0,0 1-1,0 0 1,0 0-1,-1 0 1,1-1 0,0 1-1,0 0 1,0 0-1,0-1 1,0 1 0,0 0-1,0 0 1,0 0-1,-1 0 1,1-1 0,0 1-1,-3-1-4,1 1-1,-1 0 1,1-1-1,-1 1 0,0 0 1,1 0-1,-1 1 1,0-1-1,1 1 1,-5 0-1,-28 10-154,29-9 84,-15 7 56,0 0 1,0 1-1,2 1 1,-1 1-1,1 1 0,1 0 1,0 2-1,1 0 1,1 1-1,0 0 0,1 1 1,-17 26-1,26-33 16,-1 0-1,1 1 1,0 0-1,1 0 1,-6 20-1,10-27 3,0 0 1,0-1-1,1 1 0,-1-1 0,1 1 0,0 0 0,0-1 0,1 1 0,-1 0 0,2 4 0,-1-6 10,0 0-1,0 1 0,0-1 1,0 0-1,0 0 0,0 0 1,1-1-1,-1 1 0,1 0 1,-1 0-1,1-1 0,0 1 1,0-1-1,-1 1 0,1-1 1,0 0-1,4 2 0,0 0 3,0-1-1,0 0 0,0 0 1,0-1-1,0 1 0,0-1 1,1 0-1,-1-1 0,0 0 1,0 0-1,1 0 0,-1-1 1,0 1-1,0-2 0,1 1 1,-1-1-1,0 0 0,0 0 1,10-5-1,-5-1 8,-1 0 0,0 0 0,-1-1-1,1 0 1,-2-1 0,1 0 0,-1 0 0,7-14 0,5-9 77,22-52 0,-24 37-109,-1 0 1,-3-1-1,11-70 0,14-223 198,-37 294-275,-8-93 0,6 134 34,0 6 41,0 0 0,0 0 1,0 1-1,0-1 1,0 0-1,0 0 0,0 0 1,0 0-1,-1 0 0,1 0 1,0 0-1,0 0 1,-1 1-1,1-1 0,-1 0 1,1 0-1,-1 0 0,1 1 1,-1-1-1,1 0 1,-1 0-1,0 1 0,0-2 1,0 2 6,1 0 0,0 0 0,0 0-1,-1 0 1,1 0 0,0 0 0,0 0 0,-1 0 0,1 0 0,0 0 0,-1 0 0,1 0 0,0 0 0,0 0 0,-1 0 0,1 0 0,0 0 0,0 1 0,-1-1 0,1 0 0,0 0 0,0 0 0,-1 0 0,1 0 0,0 1 0,0-1 0,0 0 0,-1 0 0,1 1 0,0-1 0,0 0-1,0 0 1,0 0 0,-1 1 0,1-1 0,-4 12-108,3-11 99,-9 42-45,2 1 0,-5 66-1,9-69 55,-2 34 36,4 1-1,3 0 0,18 131 1,-16-190-117,6 45-526,25 89 1,-29-136-2351,12 24 1,-9-26 130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14:32.4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0 189 3392,'6'-11'2196,"-4"5"21,1 7-321,-3-1-1818,1 0 0,0 1 0,0-1 0,0 0 0,0 0-1,-1 0 1,1 1 0,0-1 0,0 0 0,0 0 0,0-1 0,0 1 0,1 0 0,2 0 138,242-8 3800,177-57-1847,-302 41-1976,-4 0 130,193-27 618,-256 50-776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14:33.8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314 44 4576,'0'-16'1450,"0"15"-1408,0 0-1,0 0 0,0 1 0,0-1 0,0 0 0,1 1 0,-1-1 0,0 0 0,0 1 0,1-1 0,-1 0 0,0 1 0,1-1 0,-1 1 0,1-1 0,-1 0 0,1 1 0,-1-1 0,1 1 0,0-1 0,1-1 164,-2 1-81,0 1 1,1-1-1,-1 0 0,0 1 1,1-1-1,-1 0 0,1 1 1,-1-1-1,1 1 0,-1-1 1,1 1-1,-1-1 0,1 1 1,0-1-1,-1 1 0,1-1 0,-1 1 1,1 0-1,0-1 0,0 1 1,-1 0-1,1 0 0,0-1 1,-1 1-1,1 0 0,0 0 1,0 0-1,1 0 0,0 1-36,-1 0-1,1 1 1,0-1-1,-1 0 1,1 1 0,-1-1-1,0 1 1,1-1-1,-1 1 1,0 0-1,1 2 1,2 3 46,-1-1-1,0 1 1,0 0 0,-1 0 0,0 1-1,0-1 1,0 0 0,-1 1-1,0-1 1,-1 1 0,0-1-1,0 1 1,-2 12 0,0-15-28,1-1 0,-1 1 0,-1-1 1,1 1-1,0-1 0,-1 0 0,0 0 0,0 0 1,0-1-1,-1 1 0,1-1 0,-1 1 0,-4 2 1,-3 1 22,0 0 1,0 0 0,-17 6-1,3-3-116,1-2 0,-1-1-1,-1-1 1,1-1 0,-1-1-1,0-1 1,-36-1 0,56-2-203,3-1-259,0 1 0,1 0 1,-1 0-1,1 1 0,-1-1 0,1 0 1,-1 1-1,1 0 0,-4 0 0,4 4-1897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14:35.1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441 159 2400,'0'-2'298,"0"0"0,0 1-1,0-1 1,1 0 0,-1 1 0,0-1 0,1 0 0,-1 1-1,1-1 1,-1 0 0,1 1 0,1-3 0,-1 2 184,0 0-1,0 0 1,0 0 0,0 0 0,0 0-1,-1 0 1,1-1 0,-1 1 0,0 0-1,1-1 1,-1-2 0,2 34 1469,12 55 0,1 0-1554,14 175 1336,-28-252-1639,-1 1-1,0-1 1,0 0 0,-1 1 0,0-1-1,-3 12 1,4-17-63,-1 0 0,0 0 0,1 0 0,-1-1 0,0 1 0,0 0-1,0-1 1,0 1 0,0 0 0,-1-1 0,1 0 0,0 1 0,-1-1 0,1 0 0,-1 0 0,1 1 0,-1-1 0,0 0 0,1-1-1,-1 1 1,0 0 0,0 0 0,1-1 0,-1 1 0,0-1 0,0 0 0,0 1 0,0-1 0,-3 0 0,-5-1 46,-1 0 1,1 0-1,-1-1 1,1 0-1,-14-5 0,-47-22 162,52 20-153,-7-2-77,0-2 0,-37-25 0,43 24-32,0 0 0,-29-30 0,40 35 26,0 0 0,1-1 1,0 0-1,1 0 0,0-1 0,1 0 1,-7-16-1,7 13-7,1 0 0,1-1 0,0 1 0,1-1 0,-2-21 0,5 30 0,0-1 1,0 0 0,1 1 0,-1-1 0,2 1 0,-1-1 0,1 1-1,0-1 1,0 1 0,0 0 0,1 0 0,0 0 0,0 0 0,1 1 0,4-7-1,1 3 33,0 0 0,0 0-1,1 1 1,-1 0-1,2 1 1,-1 1-1,1-1 1,0 1-1,1 1 1,-1 0 0,16-4-1,17-3 279,80-11-1,-93 19-115,70-11 257,1 4 0,0 4 0,0 5 0,111 13 0,-207-11-378,-1 1 0,1 0 0,-1 0 0,0 1 0,0-1 1,10 5-1,-14-6-118,-1 0 0,0 0 0,0 1 1,0-1-1,0 0 0,0 0 0,0 0 1,1 0-1,-1 0 0,0 0 0,0 0 1,0 0-1,0 0 0,0 0 0,0 0 1,0 1-1,0-1 0,1 0 1,-1 0-1,0 0 0,0 0 0,0 0 1,0 0-1,0 1 0,0-1 0,0 0 1,0 0-1,0 0 0,0 0 0,0 0 1,0 1-1,0-1 0,0 0 0,0 0 1,0 0-1,0 0 0,0 0 0,0 0 1,0 1-1,0-1 0,0 0 0,0 0 1,0 0-1,0 0 0,-1 0 1,1 0-1,0 1 0,0-1 0,0 0 1,0 0-1,0 0 0,0 0 0,0 0 1,0 0-1,-1 0 0,1 0 0,0 0 1,0 0-1,0 0 0,0 1 0,0-1 1,0 0-1,-1 0 0,1 0 0,0 0 1,0 0-1,0 0 0,-1 0 0,-1 2-1724,-3 5-1150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14:50.9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742 22 1728,'-7'4'2008,"7"-4"-1931,0 1 0,0-1 0,0 0 0,-1 1 0,1-1 0,0 0 0,-1 0 0,1 1 0,0-1 1,-1 0-1,1 0 0,0 1 0,-1-1 0,1 0 0,-1 0 0,1 0 0,0 0 0,-1 0 0,1 0 0,-1 0 1,-1 2 454,-2-1-276,6 0 17,-1-1 260,-2 0-431,0 1 0,0 0 0,0-1-1,0 1 1,0-1 0,0 0 0,0 1 0,0-1-1,0 0 1,-2 1 0,4-1 69,-4 0 239,2 0-366,1-1-1,-1 1 0,1 0 1,-1 0-1,1 0 0,-1-1 1,1 1-1,-1 0 0,1-1 1,-1 1-1,1 0 0,0-1 1,-1 1-1,1 0 0,0-1 1,-1 1-1,1-1 0,0 1 1,0-1-1,-1 0 0,-4-5 450,3 4-387,2 1-107,0 1 1,-1 0 0,1-1-1,-1 1 1,1-1-1,-1 1 1,1 0-1,0-1 1,-1 1-1,0 0 1,1-1-1,-1 1 1,1 0-1,-1 0 1,1 0-1,-1-1 1,1 1-1,-1 0 1,1 0-1,-2 0 1,-7-4 352,0 1-230,9 3-110,0 0-1,-1 0 1,1 0 0,0-1 0,-1 1 0,1 0 0,-1 0 0,1 0-1,0 0 1,-1 0 0,1 0 0,-1 0 0,1 0 0,-1 0 0,1 0 0,0 0-1,-1 0 1,1 0 0,-1 0 0,1 0 0,0 0 0,-1 1 0,-1-1-11,0 0 1,0 1 0,0-1 0,0 0 0,0 0-1,0-1 1,0 1 0,0 0 0,0 0-1,0-1 1,-2 0 0,-15-3 243,5 2-162,12 2-72,0-1 0,0 1 0,0 0 0,0 0 0,0 0 0,0-1-1,0 2 1,0-1 0,-3 0 0,-4 2 35,0-1 0,0 0-1,-1-1 1,-16-2 0,2 1 131,19 1-173,-22 0 115,-28 4 0,48-3-125,-1 0 0,0 1-1,1 0 1,-1 0 0,1 1-1,0 0 1,-14 7 0,18-7 44,0-1 0,0 1 1,0-1-1,0 1 1,1 0-1,-1 0 0,1 1 1,0-1-1,-4 7 1,6-8-33,-1-1 0,1 1 0,0 0 0,0 0 0,0 0 0,0 0 0,0 0 0,0 0 0,1 0 0,-1 0 0,0-1 0,1 1 0,0 0 0,0 2 0,14 30 277,-7-20-106,0 0 1,14 16-1,0 1 22,-17-24-147,0 1 0,0 0 1,-1 0-1,0 0 0,-1 0 1,0 1-1,0 0 0,-1-1 1,0 1-1,1 16 1,-3-18 40,-2 1 0,1-1 1,-1 0-1,0 0 0,-4 9 1,2-9-68,1 1 1,-1-2-1,0 1 1,-1 0-1,0-1 1,0 0-1,0 0 1,-1 0-1,0-1 1,-6 5 0,-5 2 51,0-1 1,-35 16 0,21-11-10,22-11-28,0 0 0,-1 0 0,1-1 0,-1 0 1,0-1-1,-13 3 0,14-5-7,-1 1 1,0-1-1,0-1 0,1 0 1,-1 0-1,0-1 0,0 0 1,-18-6-1,25 5-7,0 0 0,0 0-1,0-1 1,0 1 0,1-1-1,-1 0 1,1 0 0,0 0-1,0 0 1,0 0 0,0-1-1,1 1 1,-1 0 0,1-1-1,0 1 1,0-1 0,0 0-1,0-6 1,6-22 186,-5 30-221,1 0 1,-1 0-1,1 1 0,0-1 1,0 1-1,0-1 0,0 1 1,0-1-1,0 1 0,0-1 1,0 1-1,2-2 0,0 1-17,0-1 0,0 0 0,0 1 0,0 0 0,4-2 0,-2 2 71,1 0-1,-1 1 1,1 0 0,6-1 0,3-1 82,-6 3-157,0-1-1,0 1 1,0 0 0,0 1-1,0 0 1,0 1 0,0 0 0,-1 0-1,17 7 1,-8-4 29,-9-2 60,0 1 1,0 0 0,0 0 0,14 11 0,-5-4 136,12 16-5,-3-7-18,-19-15-24,0 0-1,0 0 1,0 0 0,1-1-1,10 5 1,17 3 290,-1-2 0,2-2 0,47 6 0,110-3 674,-174-14-772,-10 3-220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14:54.5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1 757 2560,'0'0'1947,"5"-6"-252,-1 4-1362,1-1-1,-1 1 1,1-1-1,-1 0 0,0 0 1,4-4-1,11-9 173,-9 9-185,-8 6-293,-1 0 1,1-1 0,0 1 0,-1 0 0,1 0 0,0 0 0,0 0 0,0 0 0,4 0 0,-6 1-38,1 0 1,0 0 0,0 0 0,0 1-1,0-1 1,0 0 0,-1 1 0,1-1-1,0 1 1,0-1 0,-1 1-1,1-1 1,0 1 0,0-1 0,-1 1-1,1 0 1,-1-1 0,1 1-1,-1 0 1,1-1 0,-1 1 0,1 0-1,-1 0 1,0 0 0,1 0-1,-1-1 1,0 1 0,0 0 0,1 1-1,8 29 82,0 0 1,4 34-1,3 65 312,-13-106-291,2 29 192,29 197 598,-16-84 120,-4-18-689,-8-90-151,-5-41-20,0 0 0,8 31 0,-8-47-136,-1-1 1,0 1-1,0 0 1,0-1 0,0 1-1,0-1 1,0 1-1,0 0 1,0-1-1,0 1 1,0 0-1,0-1 1,0 1-1,0 0 1,0-1-1,-1 1 1,1-1-1,0 1 1,-1 0-1,-2 2 1187,3-4-1139,0 0 1,1 0 0,-1 0-1,0 0 1,0 0-1,1 0 1,-1-1 0,0 1-1,0 0 1,0 0-1,-1 0 1,1-2 0,-1-6 64,0-86 68,7-157 82,-4 232-230,14-109 54,34-189-244,-26 168 198,10-77 251,-20 99-646,31-92 337,-45 217-9,5-15-178,0 0 1,-2-1-1,2-31 0,0 51 259,0 1 1,1-1-1,-1 0 0,1 0 0,8-1 1,259 0-634,-96 14 552,-156-12 38,5 1 93,-4 0-112,25 0 0,222-10 171,-111 0-133,40-3 4,183-2-240,-236 17 300,3 1-6,183-14 21,-245 8-169,164-3 184,95-4-343,-112 5 342,-72-8-166,-33 1 75,138 1 102,-197 7-92,116-6-82,71-1-101,267 11 330,-232 7-79,7 0 52,226-13-191,-448 0 164,82-15 1,-32 3 33,-65 8-401,72-3 16,47 10 363,-36 5-321,171-13 550,-153 8-27,-157 0-460,0 0-1,0 1 1,0 0-1,0 0 1,0 0-1,7 3 1,-9-3-499,-1 0 0,1 0 0,0 1 0,-1-1 1,1 1-1,-1-1 0,0 1 0,1 0 0,-1 0 1,0 0-1,4 5 0,-1 9-4123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14:59.3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648 88 1728,'0'0'3323,"-1"-2"-3118,0 0 0,1 0 0,-1 0 0,0 0 1,0 0-1,0 0 0,0 0 0,0 1 1,0-1-1,-1 0 0,1 0 0,-1 1 1,1-1-1,-4-1 0,0-2-117,0 1-1,0 0 1,-8-4 0,-1 1-32,0 1 1,0 1 0,0 0-1,-1 1 1,1 1 0,-1 0-1,0 1 1,0 0 0,-16 1-1,6 2-26,0 1-1,-1 1 1,1 1 0,-38 11-1,54-12 31,0 0-1,1 0 0,-1 1 1,1 0-1,0 0 0,0 1 1,1 0-1,0 0 0,-1 1 1,-7 8-1,11-10-27,1 0-1,-1 1 1,1 0-1,0-1 1,0 1 0,1 0-1,-1 1 1,1-1-1,0 0 1,1 1 0,-1-1-1,1 1 1,0 0-1,1-1 1,-1 1-1,1 0 1,1 9 0,0-8 33,0 0 1,0 1-1,1-1 1,0-1-1,0 1 1,0 0-1,1 0 0,0-1 1,1 0-1,-1 0 1,1 0-1,0 0 1,1 0-1,-1-1 1,1 1-1,0-1 1,1-1-1,-1 1 1,1-1-1,0 0 1,0 0-1,0 0 0,1-1 1,-1 0-1,1-1 1,-1 1-1,1-1 1,12 2-1,-19-4-63,11 2 176,0-1-1,16 1 1,-25-2-157,0 0 0,0 0 1,-1 0-1,1 0 0,0-1 1,0 1-1,-1 0 0,1-1 0,0 1 1,0-1-1,-1 0 0,1 1 0,-1-1 1,1 0-1,-1 0 0,1 0 1,-1 0-1,1 0 0,-1 0 0,0-1 1,0 1-1,1 0 0,0-3 1,-1 3-23,-1 1 0,0-1 0,0 1 0,0 0 0,0-1 0,0 1 0,0-1 0,0 1 0,0 0 0,0-1 0,0 1 0,0-1 0,0 1 0,0-1 0,0 1 0,0 0 0,0-1 0,0 1 0,0-1 0,-1 1 0,1 0 0,0-1 0,0 1 0,-1 0 0,1-1 0,0 1 0,0 0 0,-1-1 1,1 1-1,0 0 0,-1 0 0,1-1 0,0 1 0,-1 0 0,1 0 0,-1 0 0,1-1 0,0 1 0,-1 0 0,1 0 0,-1 0 0,1 0 0,0 0 0,-1 0 0,0 0 0,-25-2-18,26 2 19,-9 0-12,0 1 1,-1 0 0,1 1 0,0 0-1,0 0 1,-17 7 0,-51 31-86,56-28 1,4-2 103,2 1 0,-1 1 1,1 1-1,1 0 0,0 1 1,1 0-1,-17 25 0,27-35 9,0 1 1,1-1-1,-1 1 0,1 0 0,0-1 0,0 1 1,1 0-1,-1 0 0,1 0 0,1 0 0,-2 6 1,2-7 8,0 0 0,0 1 1,0-1-1,1 0 1,-1 0-1,1 0 1,0 0-1,0 0 1,1 0-1,-1 0 0,1 0 1,-1-1-1,1 1 1,5 6-1,-5-8 14,1 0-1,-1 0 0,1 0 1,-1 0-1,1 0 1,0 0-1,0-1 1,0 1-1,0-1 0,0 0 1,0 0-1,0 0 1,0 0-1,0-1 0,0 1 1,1-1-1,-1 0 1,6 0-1,6-1 231,-1 0-1,26-7 1,-35 7-226,-3 1-45,129-32 268,-110 26-236,0-2 1,-1 0-1,0-1 0,21-14 1,3-5 181,60-35-643,-102 62 442,1-1 1,-1 1-1,0 0 0,1 1 1,0-1-1,-1 0 0,1 1 0,-1-1 1,5 1-1,-6 0-20,0 0 1,0 0-1,0 0 0,0 1 1,0-1-1,0 0 0,-1 1 1,1-1-1,0 1 0,0-1 0,0 1 1,-1-1-1,1 1 0,0-1 1,0 1-1,-1 0 0,1-1 1,-1 1-1,1 0 0,-1 0 0,1-1 1,-1 1-1,1 0 0,-1 0 1,1 0-1,-1 0 0,0 0 1,0-1-1,0 1 0,1 0 1,-1 2-1,1 2 18,-1 1 0,0 0-1,0-1 1,0 1 0,0-1 0,-1 1 0,0 0-1,0-1 1,-1 0 0,-3 10 0,-1-2 104,-1 1 1,-15 21-1,9-20 141,14-15-10,7-7 96,74-68-60,1-2-337,-72 68 48,-7 5-35,1 1 1,0-1-1,0 1 0,0 0 0,5-3 1,-10 6 39,0 0 0,0 0 0,0 0 1,1 0-1,-1 0 0,0 0 0,0 0 1,0 0-1,0 0 0,0 0 1,0 0-1,0 0 0,1 0 0,-1 0 1,0 0-1,0 0 0,0 0 1,0 0-1,0 0 0,0 0 0,0 0 1,1 0-1,-1 1 0,0-1 1,0 0-1,0 0 0,0 0 0,0 0 1,0 0-1,0 0 0,0 0 1,0 0-1,0 0 0,0 0 0,0 0 1,1 1-1,-1-1 0,0 0 1,0 0-1,0 0 0,0 0 0,0 0 1,0 0-1,0 0 0,0 1 1,0-1-1,0 0 0,-1 10-58,-4 8 84,-14 27 101,13-32-124,0-1-1,1 2 1,-5 19-1,10-31-5,-1 0 0,1 1-1,0-1 1,0 0 0,-1 1-1,2-1 1,-1 1 0,0-1-1,1 3 1,-1-4 24,1 0 1,-1-1-1,0 1 1,1 0-1,-1 0 0,1-1 1,-1 1-1,1 0 0,-1-1 1,1 1-1,0 0 1,-1-1-1,1 1 0,0-1 1,0 1-1,-1-1 0,1 1 1,0-1-1,0 0 0,0 1 1,-1-1-1,1 0 1,0 0-1,0 0 0,0 1 1,0-1-1,0 0 0,0 0 1,1 0-1,25 0-67,22 0 207,-15-5-116,39-9-1,-36 5 12,-23 6 6,0 0-1,0-1 1,-1-1 0,0 0-1,0 0 1,0-2-1,0 0 1,-1 0 0,15-12-1,-24 16-58,-1 0 0,1 0 0,-1 0 0,0 0 0,0-1 0,0 1 0,-1 0-1,1-1 1,-1 1 0,0-1 0,0 1 0,0-1 0,0 0 0,-1 0 0,1 1 0,-1-1 0,0 0 0,0 0-1,-1 1 1,1-1 0,-1 0 0,-1-3 0,1 2-10,0 0 1,0 1-1,-1-1 0,1 1 0,-1-1 1,-1 1-1,1 0 0,0 0 0,-1 0 1,0 0-1,0 0 0,0 1 0,0-1 0,-1 1 1,1 0-1,-1 0 0,-8-5 0,9 7 19,0-1-1,-1 1 0,1 0 0,-1 0 0,1 0 0,-1 0 0,1 1 0,-1-1 0,1 1 0,-1 0 0,0 0 0,1 0 0,-1 1 0,1-1 0,-1 1 0,1 0 0,-7 2 1,5-1-38,1 1 0,-1-1 0,1 1 0,-1 0 0,1 0 0,0 1 0,0-1 1,0 1-1,1 0 0,-1 0 0,1 0 0,-3 5 0,1-2 14,1 0 0,0 0 0,1 0 0,0 1 0,0-1 1,0 1-1,-1 8 0,4-10 7,-1 0 1,1 0 0,0 0 0,0 0-1,0 0 1,1 0 0,0 0-1,0 0 1,1 0 0,2 7-1,0-3 26,0 0 0,0 0-1,1-1 1,1 0-1,8 13 1,-11-19-10,0 0-1,-1 0 1,1 0 0,0 0-1,1 0 1,-1-1 0,0 1 0,1-1-1,-1 0 1,1 0 0,0 0-1,0-1 1,-1 1 0,1-1-1,0 0 1,8 1 0,-2-2 35,1 0 1,0 0-1,0-1 1,0-1 0,-1 0-1,1 0 1,0-1-1,-1 0 1,0-1-1,14-7 1,2-3 46,0-2 0,34-26 1,-55 39-116,-1 0 1,0-1-1,0 0 0,0 0 1,0 0-1,0 0 1,-1 0-1,0-1 0,4-7 1,-5 7-117,-1 2 142,-1 6 3,2-3-16,0 0 1,0 0-1,-1 0 0,1-1 1,0 1-1,0-1 0,3-1 1,-5 2 6,2 0 7,0-1 0,-1 1 0,1-1 0,0 1 0,-1 0 0,1 0 0,0 0 0,0 0 0,-1 0 0,4 1 0,-3-1 47,-2 0-38,8 6-73,-6-5 65,-1 1 1,1 0 0,-1 0-1,0 0 1,1 0 0,-1 0-1,0 0 1,-1 0-1,1 1 1,0-1 0,-1 0-1,1 1 1,-1-1-1,1 5 1,-2 40 10,0-23 57,1-22-34,0 0 0,0 0 0,0 0 0,1 0-1,-1 0 1,1 0 0,-1 0 0,1 0 0,0 0-1,-1 0 1,3 2 0,-2-3-19,-1 0-1,1 0 1,0-1 0,-1 1-1,1 0 1,0-1 0,0 1-1,-1-1 1,1 1 0,0-1-1,0 1 1,0-1 0,0 0 0,0 1-1,0-1 1,0 0 0,0 0-1,0 0 1,0 1 0,0-1-1,0 0 1,0 0 0,0-1-1,0 1 1,0 0 0,1 0-1,144-41 396,-50 13-317,-10 2-36,17-2-241,-88 24 211,-1-1 0,1 0 0,-1-1 0,23-15-1,-16 8-28,-38 20 0,9-2-4,-1-1 0,1 0-1,-1 0 1,-10 3 0,-7 3-60,-33 13 17,40-17 11,0 2 0,-21 11 0,37-18 41,1 1-1,-1 0 0,1-1 0,-1 1 0,1 0 1,0 0-1,0 1 0,0-1 0,-4 5 0,6-6-6,-1 0 1,1 0-1,-1 0 0,1 0 0,0 0 0,0 0 0,-1 0 0,1 1 0,0-1 0,0 0 0,0 0 0,0 0 0,0 0 0,0 0 0,0 1 0,1-1 1,-1 0-1,0 0 0,0 0 0,1 0 0,-1 0 0,1 0 0,-1 0 0,1 0 0,0 0 0,-1 0 0,1 0 0,0 0 0,1 1 0,2 1 21,0 1-1,1-1 0,-1 0 1,1-1-1,0 1 0,-1-1 1,1 0-1,0 0 0,1 0 0,-1-1 1,7 2-1,-1-1-14,-3 0 53,0-1 0,0 0-1,0 0 1,0-1-1,0 0 1,0-1-1,0 0 1,-1 0-1,1 0 1,0-1 0,14-5-1,-18 5-55,0 1 0,1-1 0,-1 0 0,0-1 0,0 1 0,-1-1 0,1 0-1,0 1 1,-1-2 0,1 1 0,-1 0 0,0-1 0,0 1 0,-1-1 0,1 0 0,-1 0 0,0 0-1,0 0 1,0 0 0,0-1 0,1-7 0,-1 2-104,-1 8 102,0-1-1,-1 1 1,1 0 0,-1 0 0,1-1 0,-1 1-1,0 0 1,0-1 0,0 1 0,0 0-1,-1-1 1,1 1 0,-1 0 0,1 0 0,-2-3-1,2 4-3,0 1-1,0 0 0,-1 0 1,1 0-1,0-1 1,0 1-1,0 0 0,0 0 1,-1 0-1,1-1 0,0 1 1,0 0-1,0 0 0,0 0 1,-1 0-1,1 0 0,0 0 1,0 0-1,-1-1 1,1 1-1,0 0 0,0 0 1,0 0-1,-1 0 0,1 0 1,0 0-1,0 0 0,-1 0 1,1 0-1,0 0 0,0 0 1,-1 0-1,1 0 0,0 1 1,-9 6-164,-2 12-3,10-14 173,0 0 1,0 1-1,1-1 1,0 0-1,0 1 1,0-1-1,1 6 1,0 13 60,4 63-40,-6-31 31,-12 65 0,4-71-19,-2 0 0,-22 57 0,30-98-17,0-1 0,-1 0 0,0 0 1,0 0-1,-1 0 0,0-1 0,0 1 0,-1-1 1,-11 11-1,13-15 16,0 0-1,1 0 1,-1-1 0,0 1-1,-1-1 1,1 0 0,0 0 0,-1 0-1,1 0 1,-1-1 0,0 0 0,1 0-1,-1 0 1,0-1 0,0 1-1,1-1 1,-1 0 0,0-1 0,-9-1-1,9 1-11,-1 0-1,1 0 0,0-1 0,0 0 0,0 0 1,0 0-1,0-1 0,1 0 0,-1 0 0,1 0 0,-1 0 1,1-1-1,0 1 0,0-1 0,1 0 0,-1 0 1,1-1-1,0 1 0,0-1 0,1 1 0,-1-1 1,1 0-1,0 0 0,0 0 0,0 0 0,1-1 0,-1-8 1,0 5-37,2 0 1,-1 0-1,1-1 0,0 1 1,1 0-1,0 0 1,1 0-1,3-10 0,-3 13 6,0 1 1,0-1-1,1 1 0,0 0 0,0 0 0,0 0 0,1 0 1,-1 1-1,1 0 0,1-1 0,-1 1 0,0 1 0,1-1 1,6-3-1,-1 1-9,0 1 1,1 0-1,-1 1 1,1 0-1,0 1 1,17-3-1,23-8 106,-38 11-92,-1-2-1,1 0 1,-1-1 0,0 0-1,-1 0 1,1-1 0,16-15-1,51-57-28,-31 29-44,47-54 329,-88 97-205,2-2-74,0 0 0,0-1 0,0 0 0,-1 0 1,-1 0-1,10-19 0,-15 19 64,-3 13-232,0 1 172,1-1 1,-1 0-1,0 1 1,0-1 0,0 0-1,-1 0 1,1 0-1,-3 3 1,2-2 15,0 1 1,0-1-1,0 0 1,0 1-1,0 4 1,0 0 11,1 1 0,0-1 0,0 1 0,1-1 0,0 0 0,1 1 0,0-1 0,1 1 0,0-1 0,0 0 0,5 12 0,-6-19 20,-1 0 1,1 0-1,0-1 0,0 1 1,0 0-1,0-1 0,0 1 1,0-1-1,0 1 1,1-1-1,-1 0 0,1 1 1,-1-1-1,1 0 1,-1 0-1,1 0 0,0 0 1,-1 0-1,1 0 1,0-1-1,0 1 0,-1-1 1,1 1-1,0-1 1,0 0-1,0 1 0,0-1 1,0 0-1,0 0 1,0 0-1,-1-1 0,1 1 1,0 0-1,0-1 1,0 1-1,3-2 0,6-3 45,1 0 0,-1 0 0,1-1-1,15-12 1,-11 8-35,4-2-43,1-1 0,-2 0 0,0-1 0,-1-2 0,24-24 0,-10 3-12,-32 37 0,1 0 0,-1 1 0,0-1 1,1 0-1,-1 0 0,0 0 0,1 1 0,-1-1 0,0 0 0,0 1 0,1-1 1,-1 0-1,0 0 0,0 1 0,0-1 0,1 0 0,-1 1 0,0-1 1,0 0-1,0 1 0,0-1 0,0 1 0,0-1 0,0 0 0,0 1 0,0-1 1,0 1-1,4 13-40,-3-3 59,0-1 0,-1 1 0,0 0 0,-1 0 0,0-1 0,-1 1 0,0-1 0,-4 12 1,-4 26-73,-4 25 103,-3-1 1,-3 0-1,-35 79 0,49-136-2,-1-1 0,0 0 0,-1-1 0,-1 0 0,0 0 0,-1 0 0,0-2 0,-15 14 0,19-20 20,0 0 0,-1 0 1,0-1-1,0 0 0,0 0 0,0 0 0,-13 3 0,15-5-6,-1-1 0,1 0 1,-1 0-1,0 0 0,1-1 0,-1 0 1,0 0-1,0-1 0,1 1 0,-1-1 1,-9-3-1,10 2-30,0 0 1,0-1-1,0 1 0,0-1 1,0-1-1,1 1 0,-1-1 0,1 1 1,0-1-1,0-1 0,0 1 1,1 0-1,-1-1 0,1 0 1,0 0-1,1 0 0,-1 0 0,1 0 1,0 0-1,-2-7 0,2 4-14,0 1 0,0-1 0,1 0-1,0 0 1,0 0 0,0 0 0,1 0-1,1 0 1,-1 0 0,1 0 0,1 0-1,0 0 1,4-12 0,-2 11 2,0 0 0,1 1 1,0 0-1,1 0 0,-1 1 0,2-1 0,-1 1 0,1 1 1,0-1-1,9-6 0,-3 5 12,0 0 0,0 0 1,1 1-1,0 1 0,25-8 0,4 4 117,0 1 0,1 3 1,63-2-1,24 12 320,-129-3-620,0-1 0,0 0 0,0 1 1,0-1-1,1 1 0,-1 0 0,0 0 1,3 2-1,-4-3 6,-1 0 0,1 0 0,-1 1 0,1-1 1,-1 1-1,1-1 0,-1 1 0,0-1 0,1 0 0,-1 1 0,1 0 0,-1-1 1,0 1-1,1-1 0,-1 1 0,0-1 0,0 1 0,1 0 0,-1-1 0,0 1 1,0-1-1,0 1 0,0 0 0,0-1 0,0 1 0,0 0 0,0-1 0,0 1 1,0-1-1,-1 2 0,-8 9-7386,-2 1 2315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7:26.4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21 11648,'-18'-20'5247,"36"20"-4543,-1 0 3040,1 0-2176,19 0 1344,2 3-1696,33 0-320,14 2-544,4-1-128,-5 4-128,-12-3-896,-10-2 416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15:01.4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285 28 1984,'7'3'5322,"-9"-3"-5138,0-1-1,0 1 1,0-1-1,-1 0 0,1 1 1,0-1-1,0 0 0,0 0 1,-3-3-1,-15-6 298,11 7-481,0 1-1,0 0 1,0 1 0,0 0-1,0 0 1,0 0 0,-10 2-1,13 0-2,1-1-1,-1 1 1,1 1-1,0-1 0,0 1 1,0 0-1,0 0 0,0 1 1,0-1-1,0 1 1,1 0-1,-1 0 0,-4 6 1,1-2 67,1 1 1,0 1 0,0-1 0,1 1-1,0 1 1,1-1 0,0 1 0,1 0-1,0 0 1,-5 16 0,6-14 26,1 0 1,0 1-1,0-1 1,1 0-1,1 1 1,0-1 0,1 1-1,4 23 1,-4-31 32,0 1 0,1-1 0,0 0 0,0 0 0,0 0 1,3 5-1,-4-9-88,0 0-1,-1 0 1,1 0 0,0 0 0,0 0-1,0 0 1,0 0 0,1 0 0,-1 0-1,0 0 1,0 0 0,0-1 0,1 1-1,-1 0 1,0-1 0,1 1 0,-1-1-1,1 0 1,-1 1 0,1-1 0,-1 0-1,0 0 1,1 0 0,-1 0 0,1 0 0,2 0-1,4-3 32,1 1 0,0-1 1,-1 0-1,0-1 0,0 0 0,0 0 0,0-1 0,0 0 0,-1 0 0,0-1 0,7-6 1,-14 12-57,1-1 0,-1 1 0,1-1 0,-1 1 1,1-1-1,-1 1 0,0 0 0,1-1 0,-1 0 1,1 1-1,-1-1 0,0 1 0,0-1 1,1 1-1,-1-1 0,0 0 0,0 1 0,0-1 1,0 1-1,0-1 0,1 0 0,-1 1 0,0-1 1,-1 0-1,1 1 0,0-2 0,0 2-15,-1 0 0,1-1 0,0 1 0,-1 0-1,1-1 1,-1 1 0,1 0 0,-1 0 0,1 0 0,-1-1-1,1 1 1,-1 0 0,1 0 0,-1 0 0,1 0 0,-1 0-1,1 0 1,-1 0 0,1 0 0,-1 0 0,0 0 0,1 0 0,-1 0-1,1 0 1,-1 1 0,1-1 0,-1 0 0,1 0 0,0 1-1,-1-1 1,1 0 0,-2 1 0,-3 2-30,0 1-1,0-1 1,0 1-1,0 0 1,1 0 0,-8 9-1,-22 33-117,21-29 54,1 0 226,0-1 0,1 2 0,1-1 0,-8 20 0,16-28-58,0 0 1,0-1-1,0 1 0,1 0 1,1 0-1,0 13 0,0-21-76,0 0 32,0 1 1,0-1 0,1 1-1,-1-1 1,1 1 0,-1-1 0,1 1-1,-1-1 1,1 0 0,0 1-1,0-1 1,0 0 0,0 1-1,0-1 1,1 1 0,4 6 111,-4-7-76,0 0-1,-1-1 1,1 1 0,0-1-1,-1 1 1,1-1 0,0 0-1,2 0 1,-3 0 23,3 1-28,0-1 1,0 0-1,0 0 1,0 0-1,1 0 1,-1-1-1,0 0 1,0 0 0,-1 0-1,6-2 1,38-20 422,-21 10-580,162-75 41,-182 85 49,1 0 0,0 0 0,-1 1 0,1 0 0,0 0 0,0 1 0,1 0 0,-1 0 0,0 0 0,0 1 0,0 0 0,1 1 0,-1 0-1,0 0 1,0 0 0,0 1 0,9 3 0,-10-2 12,-1 0-1,1 1 0,-1-1 1,0 1-1,0 0 0,0 0 1,7 9-1,6 5 36,0-2 7,-8-6 3,1-1 1,23 16 0,-28-21 29,0 0 1,1-1-1,-1 1 1,1-1 0,0-1-1,0 1 1,0-1-1,0 0 1,0-1-1,0 1 1,0-2-1,10 1 1,-15-1-50,-1 0-1,0 0 1,0-1 0,0 1 0,1 0 0,-1-1-1,0 1 1,0-1 0,0 1 0,0-1 0,0 1-1,0-1 1,2-1 0,2-2 63,-4 4 58,-45 0-630,16 0-7880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15:01.8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490 25 3712,'-1'0'65,"1"-1"1,-1 1-1,1-1 0,-1 1 1,1-1-1,-1 1 0,1-1 1,0 0-1,-1 1 1,1-1-1,0 0 0,0 1 1,-1-1-1,1 1 0,0-1 1,0 0-1,0 0 1,0 1-1,0-1 0,0 0 1,0 1-1,0-1 0,0-1 1,1-7 1149,-2 9-1137,1 0 1,-1 0 0,1 0-1,-1 1 1,1-1 0,-1 0-1,1 0 1,-1 0 0,1 1-1,-1-1 1,1 0 0,-1 0-1,1 1 1,0-1 0,-1 0-1,1 1 1,-1-1 0,1 0-1,-1 2 1,-37 40 1516,27-28-1141,-1-1 0,0 0 1,-1-1-1,-23 16 1,-1-6 146,-2-1 1,-44 16 0,43-21-292,2 2 0,-51 32 1,85-48-253,0 1 0,1 0 1,-1 0-1,-4 6 1,8-9-47,-1 0 1,1 1 0,0-1-1,-1 0 1,1 1 0,0-1-1,0 1 1,0-1 0,-1 0-1,1 1 1,0-1 0,0 1-1,0-1 1,0 1 0,0-1-1,0 1 1,0-1 0,0 1-1,0-1 1,0 0 0,0 1-1,0 0 1,1 0-2,-1-1 1,1 1-1,-1-1 0,1 1 1,-1-1-1,1 0 0,0 1 1,-1-1-1,1 1 1,-1-1-1,1 0 0,0 0 1,0 1-1,-1-1 0,1 0 1,0 0-1,-1 0 0,1 0 1,1 0-1,13 1-556,-1 0 0,23-3 1,2 0-2952,2 5 696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15:03.8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429 111 2144,'0'0'103,"0"-1"-1,0 1 1,0 0 0,0 0-1,-1-1 1,1 1 0,0 0-1,0 0 1,0 0 0,0-1-1,0 1 1,0 0 0,0 0-1,-1-1 1,1 1 0,0 0-1,0 0 1,0 0 0,0 0-1,-1-1 1,1 1 0,0 0-1,0 0 1,0 0 0,-1 0-1,1 0 1,0 0 0,0-1-1,-1 1 1,1 0 0,-12 0 892,-15 6-751,25-5-42,-195 63 3286,168-54-3104,0 1 0,1 2 0,-37 21 0,62-33-348,1 1-1,0-1 1,-1 1 0,1 0 0,0 0 0,0 0 0,0 0 0,0 0 0,0 1 0,1-1 0,-1 0 0,1 1 0,-1-1 0,1 1 0,0 0-1,0-1 1,0 1 0,0 0 0,1 0 0,-1 0 0,1-1 0,-1 1 0,1 0 0,0 5 0,1-5 18,0 0 1,0 0 0,0 0-1,0 0 1,0 0 0,0-1-1,1 1 1,-1 0-1,1-1 1,0 1 0,0-1-1,0 1 1,0-1 0,0 0-1,1 0 1,-1 0-1,1 0 1,-1 0 0,1-1-1,-1 1 1,1-1 0,5 2-1,6 2 71,0-1 0,1 0-1,0-1 1,0-1-1,0 0 1,0-1 0,22-1-1,106-16 42,-116 12-75,9-3-24,0-1 1,-1-2 0,0-1 0,0-2 0,-1-1-1,33-20 1,-61 31-62,1-1-1,-1 0 0,0 0 1,0 0-1,0-1 0,-1 0 1,1 0-1,-1-1 0,-1 1 1,1-1-1,-1 0 0,5-8 1,-8 13-10,-1 0 1,0 0 0,0 0 0,1 0 0,-1 0 0,0 0 0,0 0 0,0 0 0,0 0 0,0 0 0,0 0 0,0 0 0,0 1 0,0-1 0,-1 0 0,1 0-1,0 0 1,-1 0 0,1 0 0,0 0 0,-1 0 0,1 1 0,-1-1 0,1 0 0,-1 0 0,0 0 0,1 1 0,-1-1 0,0 0 0,-1 0 0,1 0-7,-1 0 0,0 0 0,1 0 1,-1 0-1,0 0 0,0 1 0,1-1 1,-1 1-1,0-1 0,0 1 1,0 0-1,0 0 0,0 0 0,1 0 1,-4 0-1,-15 4-42,0 1-1,0 1 1,0 0 0,-22 12 0,39-16 56,-1-1 1,1 1-1,0 0 1,0 0-1,-1 0 1,1 1-1,1-1 1,-1 1-1,0 0 1,1 0-1,-1 0 1,1 0-1,0 0 1,0 0-1,0 1 1,0-1-1,-1 4 1,3-4 12,-1 0-1,1-1 1,0 1-1,0 0 1,0-1-1,0 1 1,0 0-1,0-1 1,1 1 0,-1-1-1,1 1 1,0 0-1,0-1 1,0 1-1,0-1 1,0 0-1,0 1 1,1-1 0,-1 0-1,1 0 1,-1 0-1,1 0 1,0 0-1,0 0 1,2 2 0,1-1 81,-1 1 0,1 0 0,0-1 1,1 0-1,-1 0 0,0-1 1,1 1-1,-1-1 0,1 0 1,0-1-1,0 1 0,0-1 1,0 0-1,0-1 0,0 1 1,10-2-1,3-1 113,1-1-1,-1-1 1,32-11-1,-30 8-158,10-2 58,132-46 222,-146 48-340,-1-1 0,0 0 0,-1-1 0,0-1 0,-1-1 0,0 0 0,20-20 0,7-23 115,-28 34-10,2-1-317,-14 20 124,0 3-37,9 30-108,-7-25 212,-1 0 0,1 0 0,-1 0 0,-1 0 0,1 0 0,-1 0 1,-1 0-1,1 11 0,-6 7 71,0 0 0,-2-1-1,0 0 1,-2 0 0,-1 0 0,-15 25 0,23-44-15,0 0 1,-1-1-1,0 0 0,0 1 0,0-1 1,-1 0-1,1-1 0,-1 1 0,0-1 0,0 1 1,-8 4-1,9-7-4,1 1 1,-1-1-1,0 0 1,0 0-1,0 0 1,0-1-1,0 1 0,0-1 1,0 0-1,-1 1 1,1-1-1,0 0 1,0-1-1,0 1 1,0-1-1,0 1 1,0-1-1,0 0 0,0 0 1,0 0-1,-2-2 1,-4-2 38,0-1 0,1 1 0,0-2 0,0 1 1,0-1-1,-10-12 0,7 6-70,1-1 1,0 0 0,-9-17-1,18 28-14,-1 0-1,1 1 1,0-1-1,0 0 1,0 0 0,1 0-1,-1 0 1,0 0-1,1-3 1,9 6-95,13 6 143,35 15 0,-46-16-100,14 5 58,15 7 373,69 18 1,-102-34-291,-1 0 0,1 0 0,0-1 1,-1 0-1,1-1 0,-1 0 0,1 0 0,-1 0 0,1 0 0,-1-1 1,0 0-1,0-1 0,9-4 0,7-5 62,0-1 0,21-17 1,-43 30-130,45-34 107,-2-1-1,-2-3 1,41-46 0,-1 1-491,-81 82 382,1 0-1,-1 1 1,1-1 0,-1 0 0,1 1 0,0-1-1,-1 1 1,1-1 0,0 1 0,-1-1 0,1 1-1,0 0 1,0-1 0,-1 1 0,1 0 0,0 0 0,0-1-1,-1 1 1,1 0 0,0 0 0,0 0 0,0 0-1,0 0 1,-1 0 0,1 0 0,1 0 0,-1 1-4,1 0 0,0 0 1,-1-1-1,1 1 1,-1 0-1,0 0 1,1 0-1,-1 1 0,0-1 1,1 0-1,1 3 1,0 1-6,0-1 1,0 1 0,0 0 0,0 0 0,-1 1 0,3 9-1,-4-9 6,0-1 0,-1 1-1,0-1 1,0 1 0,0 0 0,-1-1-1,0 1 1,0-1 0,0 0-1,-1 1 1,0-1 0,0 0-1,0 0 1,-6 9 0,-3 4 33,-1-1 0,-22 26 1,18-25 30,-1-1 1,0-1 0,-1 0 0,-31 20-1,45-34-19,1 0 0,-1 0 0,1 0 0,-1-1 0,0 1 0,0-1 0,0 0 0,0 0 0,0 0 0,0-1 0,0 1 0,0-1 0,0 0 0,0 0 0,-5-2 0,2 1-7,1-1 1,0 0-1,0 0 0,0 0 0,0-1 0,1 0 1,-1-1-1,-9-6 0,-2-1 37,14 9-74,-1 0 0,0-1 0,1 1 0,-1-1 0,1 0 1,-3-3-1,-12-11-87,18 17 89,1 0 0,-1-1 0,1 1 0,-1 0 0,1-1 0,0 1 0,-1 0 0,1 0 0,-1-1 0,1 1 0,0 0 0,-1 0 0,1 0 0,0 0 0,-1 0-1,1 0 1,0 0 0,-1 0 0,2 0 0,20 0 52,-20 0-43,223 11 77,1 1 488,-197-12-87,16-1-2331,-36 2-504,0 0 0,17 3 1,-3 3-5443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34:57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1056,'0'-5'480,"5"5"-384,0 9-192,-2-1 288,2 0-96,-5-5-320,5 2 128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34:59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597 86 2656,'0'0'1173,"6"-7"1030,-5 6-2098,0 0 1,-1 0 0,1 0-1,-1 0 1,1 0 0,-1 0-1,1 0 1,-1 0-1,1 0 1,-1 0 0,0 0-1,0 0 1,1 0 0,-1 0-1,0 0 1,0 0 0,0 0-1,0 0 1,-1 0-1,1 0 1,0-1 0,0 1-1,0 0 1,-1 0 0,1 0-1,-1 0 1,1 0-1,-1-1 1,0 0-16,0 0 0,0 0-1,0 0 1,-1 0 0,1 0 0,0 0-1,-1 0 1,1 0 0,-1 0 0,0 1-1,0-1 1,1 1 0,-4-3 0,-6 0-47,0 0 1,0 1-1,0 1 1,0-1-1,0 2 1,-1 0-1,1 0 1,0 1-1,-1 0 1,1 1-1,0 0 1,-21 5-1,-17 5 421,37-9-443,0 0 1,1 1 0,-1 0 0,1 1 0,0 0 0,0 1 0,0 0 0,0 1 0,-9 6 0,10-3-37,1-1 1,0 2 0,0-1-1,1 1 1,0 0 0,-7 13 0,-33 71-86,7-12 332,25-56-196,-32 65 115,43-82-141,1 1 1,1 0 0,0 0-1,0 0 1,1 0-1,0 0 1,0 16 0,2-20 9,1 0 1,0-1 0,1 1 0,-1-1-1,1 1 1,0-1 0,0 0 0,0 1-1,1-1 1,0 0 0,0-1 0,0 1 0,8 8-1,3 2 104,1 0-1,23 17 1,-30-25-31,1-1-1,0 0 1,1-1-1,-1 0 1,1 0-1,0-1 1,0 0 0,0-1-1,1 0 1,15 2-1,-18-4-14,1 0-1,-1-1 1,1 0-1,-1-1 1,0 1-1,1-2 1,-1 1 0,0-1-1,0 0 1,0-1-1,0 0 1,-1 0-1,1 0 1,7-6-1,13-10 66,-1-1 0,0-1 1,-2-1-1,-1-2 0,30-35 0,31-39-308,-73 86 48,0 1-1,1 0 1,0 1-1,1 1 1,26-15 0,-35 22 81,-1 1 0,1-1 1,0 1-1,-1 0 1,1 0-1,0 0 1,0 0-1,0 1 0,0 0 1,0 0-1,-1 0 1,1 1-1,0 0 1,0 0-1,0 0 1,-1 0-1,8 4 0,3 2-5,1 1 0,-1 1-1,22 17 1,-3-3 84,47 36 389,-81-58-387,1-1 0,-1 0 0,1 1 1,0-1-1,-1 0 0,1 1 0,-1-1 0,1 0 0,-1 0 1,1 0-1,0 1 0,-1-1 0,1 0 0,0 0 0,-1 0 1,2 0-1,-2 0-18,1-1 1,-1 1 0,0 0-1,0 0 1,0 0 0,1 0-1,-1-1 1,0 1 0,0 0-1,0 0 1,1-1-1,-1 1 1,0 0 0,0 0-1,0-1 1,0 1 0,0 0-1,0 0 1,0-1-1,1 1 1,-1 0 0,0 0-1,0-1 1,0 1 0,0-1-1,-4-20 751,3 16-850,-1-3 73,0 0 0,0 0 0,-1 1-1,0-1 1,0 1 0,-1-1 0,0 1 0,0 0 0,-1 1 0,0-1 0,0 1-1,0 0 1,-1 0 0,0 0 0,0 1 0,-1 0 0,-8-5 0,13 9-21,-1-1 0,0 1 1,1 0-1,-1 0 0,1 1 0,-1-1 1,0 0-1,0 1 0,1 0 0,-1 0 1,0 0-1,0 0 0,0 0 0,1 0 1,-5 1-1,2 1-50,0-1 0,1 1 0,-1 0 0,0 0 0,0 1 0,1 0 0,-8 5 0,2 1-54,-1 0 0,2 1-1,-1 0 1,1 1 0,-10 16 0,8-10 147,1 0 1,-13 30-1,20-41-18,1 0-1,0 0 0,1 0 1,-1 0-1,1 0 0,0 1 1,0-1-1,1 1 0,0-1 1,0 0-1,2 13 0,0-15 39,-1 1 0,1-1-1,0 0 1,0 0 0,1 1 0,-1-1 0,1-1-1,0 1 1,0 0 0,0-1 0,0 1-1,1-1 1,-1 0 0,1 0 0,0 0-1,0-1 1,0 1 0,8 2 0,-9-3 29,0-1-1,1 0 1,-1 0 0,0 0 0,1 0 0,-1 0 0,1-1 0,-1 1 0,1-1 0,-1 0 0,1 0 0,-1-1 0,1 1 0,-1-1 0,1 1-1,-1-1 1,1 0 0,-1-1 0,0 1 0,1 0 0,-1-1 0,0 0 0,0 0 0,0 0 0,2-2 0,4-4 52,-2 2-54,-1 0 1,0 0-1,7-10 0,36-64-161,-47 76 49,2-1-294,-1 9-11,1 5 304,-1-3-9,4 8 16,0 0-1,1 0 1,0-1-1,18 22 1,-23-33 72,-1 1 0,0-1 0,1 0 0,0 1 1,0-1-1,-1 0 0,1 0 0,0-1 0,1 1 1,-1-1-1,0 1 0,0-1 0,1 0 0,-1 0 1,0-1-1,1 1 0,-1-1 0,1 1 0,-1-1 1,1 0-1,-1-1 0,1 1 0,-1 0 0,1-1 1,-1 0-1,0 0 0,6-2 0,-4 0 24,0 1 0,-1-1 0,0 0 0,0 0 0,0 0 0,0-1 0,6-6 0,5-5 41,-2 4-57,-2 0 0,1-1 0,-1 0-1,13-21 1,19-41 83,-18 29-51,20-38-188,-26 46 25,1 1 0,25-34-1,-44 69 71,-1 1 0,1-1-1,-1 0 1,1 1-1,-1-1 1,1 0 0,-1 1-1,1-1 1,-1 1 0,1-1-1,0 0 1,-1 1-1,1 0 1,0-1 0,-1 1-1,1-1 1,0 1-1,0 0 1,0 0 0,-1-1-1,1 1 1,0 0-1,0 0 1,0 0 0,0 0-1,-1 0 1,1 0 0,0 0-1,0 0 1,0 0-1,-1 0 1,1 1 0,0-1-1,0 0 1,0 0-1,-1 1 1,1-1 0,0 1-1,0-1 1,-1 0-1,1 1 1,0-1 0,-1 1-1,1 0 1,-1-1 0,1 1-1,-1 0 1,1-1-1,0 2 1,3 3-13,-1 1 0,0 0 1,0 0-1,4 12 0,3 11 62,-1 0 1,-2 0 0,-1 1-1,-2 0 1,0 1-1,-2-1 1,-2 0 0,-5 58-1,5-85 13,-1 0 0,0 1 1,1-1-1,-1 0 0,0 0 0,-1 0 0,1 0 0,-3 5 0,3-7-24,0 0-1,0 0 0,0 1 1,0-1-1,0 0 0,-1 0 1,1-1-1,0 1 0,0 0 1,-1 0-1,1-1 0,0 1 1,-1 0-1,1-1 0,-1 1 1,1-1-1,-1 0 0,1 0 0,-1 1 1,1-1-1,-3 0 0,-4-1 74,-1 0-1,0 0 0,1-1 0,-1 0 0,1-1 0,-1 1 1,1-2-1,-9-4 0,-18-6-62,23 9-53,7 4-2,0-1 0,0 0 0,0 0-1,1 0 1,-1 0 0,1-1-1,-1 0 1,-7-6 0,19 14-153,0 0-1,0-1 1,0 1 0,0-1 0,11 3 0,57 24 194,-29-13 10,-20-7 14,-7-3-1,40 13 0,-54-20-15,1 1 0,0-1 0,0-1 0,0 1 0,0-1 0,0 0 0,0 0 0,-1-1 0,1 0 0,0 0 0,10-3 0,-7 0 26,0 0-1,0-1 0,-1 0 0,1 0 0,-1-1 0,0 0 0,-1 0 0,1-1 0,-1 0 0,-1-1 0,1 1 1,-1-1-1,-1-1 0,1 1 0,-1-1 0,4-10 0,1-6-36,-1 1 0,-1-2 1,-1 1-1,7-52 0,-13 65-10,0 0 0,-1-1 0,0 1 0,-3-16 0,3 24-18,-1 0-1,1 0 1,-1-1 0,0 1-1,0 0 1,-1 1 0,1-1-1,-1 0 1,0 0 0,0 1-1,0-1 1,-1 1-1,1-1 1,-1 1 0,0 0-1,-6-5 1,9 7 6,-1 1-1,0-1 1,0 1 0,0-1-1,0 1 1,0 0 0,0 0-1,1-1 1,-1 1 0,0 0-1,0 0 1,0 0 0,0 0-1,0 0 1,0 0 0,0 0-1,0 0 1,0 1 0,0-1-1,0 0 1,1 1 0,-1-1-1,0 0 1,0 1 0,0-1-1,0 1 1,1-1 0,-1 1-1,0 0 1,1-1 0,-1 1-1,0 0 1,0 0 0,-3 4-49,1 0 1,0 0 0,0 0-1,-4 7 1,6-9 45,-11 25-69,1 0 0,2 1 0,1 1 0,1-1 0,1 1 0,-2 42 0,7-60 58,1 0 0,0 0 0,0 0-1,1 0 1,5 20 0,-5-28 41,0-1 1,0 1-1,0 0 1,1-1-1,-1 1 0,1-1 1,0 0-1,0 1 1,0-1-1,1 0 0,-1 0 1,1-1-1,-1 1 0,1 0 1,0-1-1,0 0 1,0 0-1,1 0 0,-1 0 1,0 0-1,7 2 0,3-1 72,-1 0-1,1 0 1,0-2-1,0 0 0,0 0 1,-1-1-1,15-2 0,90-17 476,-85 12-447,51-13 386,-72 17-579,-1-1 1,0 0-1,0-1 1,0 0 0,14-10-1,-23 14-180,0 0-1,0 1 0,0-1 1,0 1-1,0-1 0,-1 0 0,1 0 1,0 0-1,0 1 0,-1-1 0,1 0 1,-1 0-1,1 0 0,0 0 1,-1 0-1,0 0 0,1 0 0,-1 0 1,0-1-1,1 0 0,2-3-2667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35:00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9 4736,'0'0'49,"0"0"0,0-1 0,0 1-1,1 0 1,-1 0 0,0-1 0,0 1 0,0 0 0,0 0 0,0-1 0,0 1 0,0 0 0,0-1 0,0 1-1,-1 0 1,1 0 0,0-1 0,0 1 0,0 0 0,0 0 0,0-1 0,0 1 0,0 0 0,-1 0-1,1 0 1,0-1 0,0 1 0,0 0 0,0 0 0,-1 0 0,1 0 0,0-1 0,0 1 0,-1 0 0,1 0-1,0 0 1,0 0 0,-1 0 0,1 0 0,0 0 0,0-1 0,-1 1 0,1 0 0,0 0 0,0 0-1,-1 0 1,1 0 0,0 0 0,0 0 0,-1 0 0,1 1 0,-1-1 0,0 1 118,0 0 0,0-1 0,0 1 0,0 0 0,0 1 0,0-1 0,0 0 0,0 0 0,1 0 0,-1 0 0,0 1 0,1-1 0,-1 0 0,1 1 0,-1-1 0,1 1 0,0-1 0,-1 2 0,-1 7 73,1 0 0,0 0 0,0 0 0,1 0 0,1 0 0,0 0-1,0 0 1,4 15 0,1 13 209,15 293 1105,-6-63-959,-14-243-514,-1-18 104,0 1 1,1-1-1,0 1 1,4 13-1,-4-18 937,-3-4-1317,-1-3-1009,3-1 31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35:01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551 8 4736,'1'-2'371,"-1"2"-334,0 0-1,0 0 1,0 0 0,0 0-1,1 0 1,-1 0-1,0 0 1,0-1-1,0 1 1,0 0 0,0 0-1,0 0 1,0 0-1,0 0 1,0 0-1,0 0 1,0-1-1,0 1 1,1 0 0,-1 0-1,0 0 1,0 0-1,0 0 1,0-1-1,0 1 1,0 0 0,0 0-1,0 0 1,0 0-1,0 0 1,-1-1-1,1 1 1,0 0-1,0 0 1,0 0 0,0 0-1,0 0 1,0 0-1,0-1 1,0 1-1,0 0 1,0 0 0,0 0-1,0 0 1,-1 0-1,1 0 1,0 0-1,0 0 1,0 0-1,0-1 1,0 1 0,0 0-1,-1 0 1,1 0-1,0 0 1,0 0-1,0 0 1,0 0 0,-1 0-1,-1 3 2396,-1 3-2086,0-1 0,0 0-1,-1-1 1,0 1 0,-8 7 0,-96 60 1354,-19 14-963,91-55-564,1 2 1,1 1-1,2 2 0,2 1 1,1 1-1,2 1 0,-22 43 1,47-78-88,0 0 0,1-1 1,-1 1-1,1 0 1,-1 6-1,1-10-59,1 1-1,0-1 1,0 1-1,0 0 1,0-1-1,0 1 1,0-1-1,0 1 1,0 0-1,0-1 1,0 1 0,0-1-1,0 1 1,0 0-1,1-1 1,-1 1-1,0-1 1,0 1-1,1-1 1,-1 1-1,0-1 1,1 1-1,-1-1 1,1 1-1,-1-1 1,0 1-1,1-1 1,-1 0-1,1 1 1,-1-1-1,1 0 1,-1 1-1,1-1 1,0 0-1,-1 0 1,1 1-1,-1-1 1,1 0 0,0 0-1,-1 0 1,1 0-1,-1 0 1,1 0-1,0 0 1,0 0-1,84-7 785,59-11-530,28-3-88,-27 20 15,-144 2-312,-1-1 0,1 0 0,-1 0 1,1 0-1,-1 0 0,1 0 0,0 0 0,-1-1 0,1 1 0,-1 0 0,1 0 0,-1 0 0,1 0 0,-1-1 0,1 1 0,-1 0 0,1 0 0,-1-1 0,0 1 0,1 0 0,-1-1 0,1 1 0,-1-1 0,0 1 0,1 0 0,-1-1 0,0 1 0,1-1 0,-1 1 0,0-1 0,0 1 0,0-1 0,1 1 0,-1-1 0,0 0 0,0 0-131,4-4-1882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35:02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10 100 7040,'-1'-11'3700,"-2"14"-2165,0 18-573,4-6-408,0-13-383,-1 0 0,0 1 0,0-1 0,1 0 1,-2 0-1,1 1 0,0-1 0,0 0 0,-1 1 0,1-1 1,-2 2-1,1-1 592,0-5-119,3-9 307,5-21-237,1 9-605,-3 13-178,-2-1 0,1 0 1,-1 1-1,-1-1 0,2-22 0,-5 28-1039,-2 9-443,-3 12-2563,3 0 1746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35:02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5312,'4'-3'12566,"5"-2"-9879,14-8-3231,-21 12 534,0 0 1,0 0 0,0 0-1,0 0 1,0 0 0,0 0-1,3-1 1,-4 2-16,0 0 0,-1 0 1,1 0-1,0 0 0,0 0 1,0 0-1,-1 0 0,1 0 0,0 0 1,0 0-1,0 1 0,-1-1 1,1 0-1,0 0 0,0 1 0,-1-1 1,1 1-1,0-1 0,-1 1 1,1-1-1,0 1 0,7 4 43,-4-2-575,-7 4-3442,-2 3 911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35:05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37 2144,'0'0'84,"1"0"0,-1 0 0,0-1 0,0 1 0,1 0 0,-1 0 0,0 0 0,0-1 0,1 1 0,-1 0 1,0 0-1,0-1 0,0 1 0,1 0 0,-1 0 0,0-1 0,0 1 0,0 0 0,0-1 0,0 1 0,0 0 0,0-1 0,0 1 0,0 0 0,0-1 0,0 1 0,0 0 1,0-1-1,0 1 0,0-1-13,0 1 0,0 0 1,0 0-1,0-1 0,0 1 1,0 0-1,0 0 1,0 0-1,0-1 0,1 1 1,-1 0-1,0 0 0,0 0 1,0-1-1,0 1 1,0 0-1,0 0 0,0 0 1,1-1-1,-1 1 0,0 0 1,0 0-1,0 0 1,0 0-1,1-1 0,-1 1 1,0 0-1,0 0 0,0 0 1,1 0-1,-1 0 1,0 0-1,0 0 0,0 0 1,1 0-1,-1 0 0,8-16 2496,-5 10-2247,-3 6-317,0 0-1,0 0 1,0 0 0,1 0-1,-1 0 1,0 0-1,0 0 1,0 0-1,0 0 1,0 0-1,0 0 1,0 0 0,0 0-1,0 0 1,0 0-1,0 0 1,0 0-1,0 0 1,0 0 0,0 0-1,0 0 1,0 0-1,0 0 1,0 0-1,0 0 1,0 0 0,0 0-1,0 0 1,0 0-1,0 0 1,0 0-1,0 0 1,0 0 0,0 0-1,0 0 1,0 0-1,0 0 1,0 0-1,1 0 1,-1 0 0,0 0-1,0 0 1,0 1-89,-1 11-335,-10 56 1113,5-28-339,5-31-282,-29 192 877,19-135-694,-18 66 0,4-29 241,-6 72 529,31-154 933,12-22-1775,1 0 1,-1-2-1,0 1 1,0-2 0,20-7-1,1-1-40,108-32-14,-110 34-140,1 2 1,0 1-1,0 2 0,43-2 0,-45 9 130,-29-2 692,-14-2-7972,8 1 5013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7:52.7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201 110 3808,'0'-8'6880,"-2"14"-5686,-3 11-369,-9 26 1,-3 5-109,-124 448 1944,134-475-2656,4-14 133,0 1 0,1 0-1,0 0 1,-3 16 0,7-21 988,3-7-701,5-12-40,2-9-283,-1 0 0,13-46 0,7-58-123,-23 93 45,10-51 45,40-156-170,-46 197 197,-8 28 40,1 0 0,1 0 0,8-19 0,-14 37-136,8-14-99,-8 14 102,0 0 0,1 0 0,-1-1 0,0 1 0,0 0 0,0 0 0,0 0 0,0-1 0,0 1 0,1 0 0,-1 0 0,0 0 0,0-1 0,0 1 0,1 0 0,-1 0 0,0 0 0,0 0 0,1 0 0,-1 0 0,0-1 0,0 1 0,1 0 0,-1 0 0,0 0 0,0 0 0,1 0 0,-1 0 0,0 0 0,0 0 0,1 0 0,-1 0 0,0 0 0,0 0 0,1 0 0,-1 0 0,0 1 0,0-1 0,0 0 0,1 0 0,-1 0 0,0 0 0,0 0 0,1 0 0,-1 1 0,0-1 0,0 0 0,0 0 0,0 0 0,1 1 0,-1-1 0,0 0 0,0 0 0,0 0 0,0 1 0,14 25 325,0 2-116,0 1 1,14 45 0,11 98 517,4 13-458,-32-146-169,2-1 0,2 0-1,22 41 1,-36-76-159,0-1 0,0 1 0,1-1 0,-2 1 0,1-1 0,0 1 0,0 0 0,-1 0 0,0-1 0,1 1 0,-1 5 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35:05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51 5216,'-3'-1'519,"-4"-2"649,7 3-1108,0 0 0,0 0 1,-1 0-1,1 0 0,0 0 1,0 0-1,0 0 0,0 0 1,0 0-1,-1 0 0,1 0 1,0 0-1,0 0 0,0 0 1,0 1-1,0-1 0,0 0 0,-1 0 1,1 0-1,0 0 0,0 0 1,0 1-1,0-1 0,0 0 1,0 0-1,0 0 0,0 0 1,0 0-1,0 1 0,0-1 1,0 0-1,0 1 1293,1 0-846,3 1-281,0 0 0,0-1 0,1 0-1,-1 0 1,0 0 0,0 0 0,6 0 0,32 0 826,-15-3-588,0-1 1,-1-1-1,28-8 1,-14 3-361,135-15 426,-175 24-526,4 0-77,12-3 170,-16 3-140,0 0-1,0 0 1,0 0 0,0 0 0,0 0-1,1 0 1,-1 0 0,0 0 0,0 0-1,0 0 1,0 0 0,1 0 0,-1 0-1,0 0 1,0 0 0,0 0-1,0 0 1,0 0 0,0 0 0,1 0-1,-1 0 1,0 0 0,0 0 0,0 0-1,0-1 1,0 1 0,0 0 0,1 0-1,-1 0 1,0 0 0,0 0 0,0 0-1,0 0 1,0-1 0,0 1 0,0 0-1,0 0 1,0 0 0,0 0 0,0 0-1,0-1 1,0 1 0,0 0-1,0 0 1,0 0 0,0 0 0,0 0-1,0-1 1,0 1 0,0 0 0,0 0-1,0 0 1,0 0 0,0 0 0,0-1-1,0 1 1,0 0 0,-1 0 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35:06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10 129 4480,'-1'0'68,"1"0"1,-1 0 0,1 0-1,-1 0 1,1-1 0,0 1-1,-1 0 1,1 0-1,-1 0 1,1-1 0,0 1-1,-1 0 1,1-1 0,0 1-1,-1 0 1,1-1-1,0 1 1,-1 0 0,1-1-1,0 1 1,0 0 0,-1-1-1,1 1 1,0-1-1,0 1 1,0-1 0,0 0 164,1 0 0,0 0 0,0 1 0,0-1 0,0 1 0,0-1 0,0 1-1,0-1 1,0 1 0,0-1 0,0 1 0,0 0 0,2-1 0,217-47 5467,-128 30-5304,102-16 262,-131 24-329,-63 9-338,20-1-447,-8 4-3180,-8 2 1076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35:12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1108 3648,'-2'3'2638,"4"-10"164,-2 4-2634,1 1 1,-1 0-1,1-1 1,0 1-1,0 0 1,0 0-1,0-1 1,0 1 0,3-3-1,3-8 280,-6 12-432,9-23 326,1 1 1,1 0-1,1 1 1,31-40-1,-24 41-266,0 0 0,1 2 1,2 0-1,0 1 0,0 2 0,40-22 0,-62 38-93,0-1-1,0 1 0,0-1 0,0 1 1,0-1-1,0 1 0,1 0 0,-1-1 1,0 1-1,0 0 0,0 0 0,0 0 1,0 0-1,0 0 0,1 0 0,-1 0 1,0 0-1,0 0 0,0 1 0,0-1 0,0 0 1,0 1-1,0-1 0,0 1 0,0-1 1,0 1-1,0 0 0,0-1 0,0 1 1,1 1-1,-1 0 29,0-1 0,0 1 1,0-1-1,0 1 0,-1-1 0,1 1 1,-1 0-1,1-1 0,-1 1 0,1 0 1,-1 0-1,0-1 0,0 1 0,0 0 1,0 0-1,0-1 0,0 1 0,-1 0 1,0 2-1,-5 17 478,-1-1 1,-2 1-1,-18 33 0,32-58-38,0 1-1,0-1 0,0 1 1,0 1-1,6-3 0,15-9-261,40-28-240,-36 22-192,1 1 1,37-17-1,-67 36 220,0-1-1,1 0 0,0 0 1,-1 1-1,1-1 1,-1 1-1,1-1 1,0 1-1,-1 0 0,1 0 1,0 0-1,-1 0 1,1 0-1,0 0 1,0 0-1,-1 0 0,1 1 1,-1-1-1,1 0 1,0 1-1,-1 0 0,1-1 1,-1 1-1,1 0 1,-1 0-1,1 0 1,-1 0-1,0 0 0,1 0 1,-1 0-1,0 0 1,0 1-1,0-1 1,0 0-1,1 3 0,2 4 7,-1 0 0,1 0 0,-2 0-1,1 1 1,1 14 0,0-6 36,0 3-1,-3-11 10,1 1 0,0 0 0,1 0 0,0-1 0,7 13 1,-10-21 7,1 0 0,0 0 0,0 0 0,0 0 1,0 0-1,0 0 0,0 0 0,0 0 1,0-1-1,0 1 0,0 0 0,0-1 0,0 1 1,1-1-1,-1 1 0,0-1 0,0 0 1,1 0-1,-1 1 0,0-1 0,0 0 1,1 0-1,-1 0 0,0 0 0,1 0 0,-1-1 1,0 1-1,1 0 0,-1-1 0,0 1 1,0 0-1,0-1 0,2 0 0,5-3 73,0-1 0,-1 1 0,14-11 0,-11 7-54,19-10-25,1 2 1,0 1-1,1 1 0,43-13 0,131-23-400,-182 45 320,-14 2 43,-1 1 0,1 1-1,0-1 1,0 2 0,0-1-1,14 2 1,-8-1-71,-15 0 91,0 0 0,1-1 1,-1 1-1,0 0 1,0 0-1,0 0 0,0 0 1,0 0-1,0 0 0,0-1 1,0 1-1,0 0 1,0 0-1,0 0 0,0 0 1,0 0-1,0-1 1,0 1-1,0 0 0,0 0 1,0 0-1,0 0 0,0 0 1,0-1-1,0 1 1,0 0-1,0 0 0,0 0 1,-1 0-1,1 0 1,0 0-1,0-1 0,0 1 1,0 0-1,0 0 1,0 0-1,0 0 0,0 0 1,-1 0-1,1 0 0,0 0 1,0 0-1,0 0 1,0 0-1,-1-1 0,-1 0 38,0-1-1,0 1 0,-1 0 1,1 0-1,-1 0 0,1 0 0,-1 0 1,0 0-1,-2 0 0,-7 0-83,-1 1-1,1 0 1,0 1 0,-1 0-1,1 1 1,0 0 0,-20 7-1,19-4-18,0 1-1,0 1 0,0 0 0,1 1 0,0 0 0,0 1 0,1 1 0,0-1 0,1 2 1,0-1-1,-13 20 0,20-27 65,1 0 0,0 1-1,0 0 1,0-1 0,1 1 0,-1 0 0,1 0 0,0 0 0,0 0 0,0 0 0,0 0 0,1 0-1,-1 0 1,1 1 0,0-1 0,1 0 0,-1 0 0,1 0 0,0 0 0,0 0 0,0 0 0,0 0-1,1 0 1,-1 0 0,5 6 0,-5-8 7,0-1 0,0 1 0,0-1 0,1 0 0,-1 1 0,1-1 0,-1 0 0,1 0 0,-1 0 0,1 0 0,-1 0 0,1 0 0,0 0 0,0 0 1,-1-1-1,4 2 0,-1-2 48,-1 1 0,1-1 0,-1 0 1,1 0-1,-1 0 0,1-1 0,-1 1 1,6-2-1,3-2 106,-1-1 1,1 1 0,-1-2 0,12-7-1,-9 6-112,-1-1-1,1-1 0,-2 0 0,1-1 0,-1-1 1,12-14-1,-8 6-11,-1-2 1,-2 0 0,0 0 0,-1-1 0,9-24-1,27-109-78,-34 104-6,2-12-75,-2-1 0,6-72 0,-14 96-376,-6 40 479,0 0 0,0 0-1,-1 0 1,1 0-1,0 0 1,0 0 0,0 0-1,0 0 1,0 0-1,0 0 1,0 0 0,0 0-1,0 0 1,-1 1-1,1-1 1,0 0 0,0 0-1,0 0 1,0 0-1,0-1 1,0 1 0,0 0-1,0 0 1,-1 0-1,1 0 1,0 0-1,0 0 1,0 0 0,0 0-1,0 0 1,0 0-1,0 0 1,0 0 0,0 0-1,-1 0 1,1 0-1,0 0 1,0 0 0,0-1-1,0 1 1,0 0-1,0 0 1,0 0 0,0 0-1,0 0 1,0 0-1,0 0 1,0 0 0,0 0-1,0-1 1,0 1-1,0 0 1,0 0 0,0 0-1,0 0 1,0 0-1,0 0 1,0 0 0,0 0-1,0-1 1,0 1-1,0 0 1,-6 9-220,-6 23 126,1 1 0,1 0 0,-8 51 1,12-53 103,-5 32-35,3 0 0,-1 99 0,9-149 63,1 0-1,0 1 1,0-1-1,2 0 1,0 1-1,0-1 1,1-1-1,1 1 1,0-1 0,9 17-1,-12-26 12,-1-1 1,1 1-1,0-1 1,0 0-1,0 1 0,0-1 1,0 0-1,0-1 1,0 1-1,1 0 0,-1-1 1,1 1-1,0-1 1,-1 1-1,1-1 0,0 0 1,-1 0-1,1-1 1,5 2-1,2-3 77,-1-1 0,1 0 0,0-1 0,0 1 0,17-9 0,-18 7-54,38-17 56,51-31 1,-14 6-40,-67 38-26,54-30-224,-86 49 63,0 1 0,1 0 0,0 1-1,1 1 1,1 0 0,-16 22 0,27-34 100,0-1 0,0 1 0,0 0 0,0 0 0,1-1-1,-1 1 1,0 0 0,1 0 0,-1 0 0,1 0 0,0 0 0,-1 0 0,1 0 0,0 3 0,1-3 22,-1-1 1,0 1 0,1-1-1,-1 1 1,1-1 0,0 0-1,-1 1 1,1-1 0,0 0-1,0 1 1,0-1 0,0 0-1,0 0 1,0 0 0,2 2 0,1-1 48,-1 0 1,1 0-1,0 0 1,0 0-1,0-1 1,1 1 0,-1-1-1,0 0 1,0 0-1,1-1 1,-1 1-1,6-1 1,-1 0 48,0-1 0,-1 0 1,1-1-1,-1 1 0,1-2 0,-1 1 0,0-1 1,13-7-1,-8 4-28,-1-2 0,-1 1 0,1-1 0,15-16 0,-24 21-81,0 0 1,0-1-1,-1 1 1,0-1-1,1 0 1,-1 1-1,0-1 1,-1 0-1,1 0 1,-1 0-1,0-1 1,0 1-1,0 0 1,0 0-1,-1-1 1,0 1-1,1 0 1,-2-1-1,1 1 1,0 0-1,-1 0 1,-2-7-1,3 10-17,-2-1 0,1 0 0,0 1 0,0-1 0,0 1 0,-1-1-1,1 1 1,-1 0 0,1-1 0,-1 1 0,1 0 0,-1 0 0,0 0 0,1 0-1,-1 0 1,0 1 0,0-1 0,0 0 0,0 1 0,0-1 0,0 1 0,0 0-1,0 0 1,-2 0 0,-1-1-29,0 1 0,0 0 0,0 1-1,0-1 1,0 1 0,0 0 0,0 0 0,-7 3-1,10-4 24,1 1 0,0 0 0,-1 0-1,1 0 1,0 0 0,0 0 0,-1 0-1,1 0 1,0 0 0,0 1 0,0-1-1,0 2 1,0-3 14,1 1-1,0-1 1,0 1 0,0-1-1,-1 1 1,1-1-1,0 1 1,0-1 0,0 1-1,0-1 1,0 1 0,0-1-1,0 1 1,0-1-1,0 1 1,0-1 0,0 1-1,0-1 1,0 1 0,1-1-1,-1 1 1,0-1-1,0 1 1,0-1 0,1 0-1,-1 1 1,0-1 0,1 1-1,-1-1 1,0 0-1,1 1 1,-1-1 0,0 0-1,1 1 1,-1-1 0,1 0-1,-1 0 1,1 1-1,-1-1 1,1 0 0,-1 0 3,7 4 30,-1-1 0,1-1 0,-1 1 1,1-1-1,0 0 0,0-1 0,0 1 0,12 0 1,-10-2-22,-1-1 0,1 0 0,0 0 0,-1 0 1,1-1-1,-1-1 0,1 1 0,-1-1 1,0-1-1,0 0 0,0 0 0,-1 0 0,8-6 1,-2-1 18,-1 0 0,0-1 0,-1 0 0,0-1 0,0 0 0,8-16 0,262-371 244,-266 380-271,-2-1 0,0 0 0,-1-1 0,11-29 0,-22 47-21,8-19-372,-7 15 148,-2 8 241,0 0 0,0 0 0,0-1 0,0 1 0,-1 0 0,1 0 0,0 0 0,0 0 0,0 0 0,0 0 0,0 0 0,0 0 0,0 0 0,0 0 0,0 0 0,0 0 0,0 0 0,-1 0 0,1 0 0,0 0 0,0 0 0,0 0 0,0 0 0,0 0 0,0 0 0,0 0 0,0 0 0,0 0 0,-1 0 0,1 0 0,0 0 0,0 0 0,0 0 0,0 0 0,0 0 0,0 0 0,0 0 0,0 0 1,0 0-1,0 0 0,0 0 0,-1 0 0,1 0 0,0 1 0,0-1 0,0 0 0,0 0 0,0 0 0,0 0 0,0 0 0,0 0 0,0 0 0,0 0 0,0 0 0,0 0 0,0 1 0,-23 22-125,0 2 0,2 1 0,1 0 0,-20 35 0,25-33 124,1 0 0,0 0 1,-8 31-1,-20 88-12,41-146 15,-7 34-51,0 1 1,-3 61-1,11-87 60,0 1 0,0-1 0,1 0 0,1 0 0,-1 0 0,7 19 1,-7-26 14,1 1 1,-1 0-1,1-1 1,-1 1 0,1-1-1,0 0 1,0 0-1,1 0 1,-1 0 0,0 0-1,1 0 1,0 0-1,0-1 1,0 1 0,0-1-1,0 0 1,0 0 0,1 0-1,-1-1 1,1 1-1,4 1 1,3-1 38,0-1 1,0 0-1,0 0 0,1-1 0,-1 0 1,0-1-1,0-1 0,0 0 1,0 0-1,0-1 0,16-6 1,-10 2-45,0-1 1,-1 0 0,0-2 0,0 0 0,-1 0 0,16-15 0,-16 11-23,-1-1 0,-1 0 0,0-1 0,21-34 0,32-77 22,-44 81 43,116-227 205,-47 72-528,-89 197 220,-1-2-307,-5 8 143,-6 11 4,-23 42-19,6-12-29,-36 82 1,-13 119 288,31-90-89,37-129 50,-34 118 0,32-111 27,7-25 51,1 0-1,0 0 0,0 0 0,1 0 1,-1 7-1,2-14-51,0 1-1,0-1 1,0 0 0,0 0-1,0 0 1,0 0 0,1 0 0,-1 0-1,0 0 1,0 0 0,0 0-1,0 1 1,0-1 0,0 0-1,1 0 1,-1 0 0,0 0-1,0 0 1,0 0 0,0 0-1,0 0 1,1 0 0,-1 0 0,0 0-1,0 0 1,0 0 0,0 0-1,0 0 1,1 0 0,-1 0-1,0 0 1,0-1 0,0 1-1,0 0 1,0 0 0,0 0-1,1 0 1,-1 0 0,0 0 0,0 0-1,0 0 1,0 0 0,0-1-1,0 1 1,0 0 0,0 0-1,0 0 1,1 0 0,-1 0-1,0 0 1,0-1 0,11-9-65,-5 5 75,7-8-14,0-1 0,-1 0 0,-1-1-1,0 0 1,14-26 0,15-22-121,-15 32-301,-25 31 388,0 0 1,0 0-1,1 0 0,-1 1 0,0-1 0,1 0 0,-1 0 1,0 1-1,0-1 0,0 0 0,1 0 0,-1 1 0,0-1 0,0 0 1,0 1-1,0-1 0,1 0 0,-1 1 0,0-1 0,0 0 0,0 1 1,0-1-1,0 0 0,0 1 0,0-1 0,0 1 0,1 12-146,-1-1 0,0 1-1,-2 20 1,0-19 120,1 0 0,1 25 1,2 13 25,0 3 146,-2-54-114,0 0-1,1 0 0,-1 0 0,0 1 0,1-1 1,-1 0-1,1 0 0,-1 0 0,1 0 1,-1 0-1,1 0 0,0 0 0,-1 0 0,1 0 1,0 0-1,0-1 0,0 1 0,0 0 1,0 0-1,0-1 0,0 1 0,0-1 0,0 1 1,0-1-1,0 1 0,0-1 0,0 1 1,0-1-1,1 0 0,-1 0 0,0 0 0,0 0 1,0 0-1,0 0 0,1 0 0,-1 0 0,2-1 1,5 0 80,0 0 0,0-1 1,-1-1-1,11-3 0,31-13-100,-16 7 173,59-30 0,-83 37-154,-1 0-1,1-1 1,-2 1 0,1-2 0,-1 1-1,1-1 1,-2 0 0,1 0 0,-1-1-1,0 0 1,7-14 0,-12 19-20,1-1 0,-1 0 1,0-1-1,-1 1 0,1 0 0,-1 0 1,1 0-1,-1 0 0,0 0 0,-2-8 1,2 11-18,0 0 1,0 0 0,-1-1-1,1 1 1,-1 0-1,1 0 1,-1-1 0,1 1-1,-1 0 1,0 0 0,1 0-1,-1 0 1,0 0 0,0 0-1,-1-1 1,1 1-1,0 1-1,0-1 1,0 1-1,0 0 1,0 0-1,0-1 1,0 1 0,0 0-1,0 0 1,0 0-1,0 0 1,0 0-1,0 0 1,0 0 0,1 1-1,-1-1 1,0 0-1,0 0 1,0 1-1,0-1 1,0 1 0,0-1-1,0 1 1,0 0-1,-9 4-14,1 2 0,0-1 0,1 1 0,-1 0 0,1 1-1,1 0 1,0 0 0,0 1 0,0 0 0,1 0 0,0 1 0,1-1-1,-5 14 1,9-21 32,0 1-1,0-1 1,1 1 0,-1 0-1,1-1 1,0 1-1,-1 0 1,1-1-1,1 1 1,-1 0-1,0-1 1,1 1-1,-1-1 1,1 1-1,0 0 1,-1-1 0,1 1-1,1-1 1,-1 0-1,0 1 1,0-1-1,1 0 1,0 0-1,-1 0 1,1 0-1,0 0 1,0 0 0,0 0-1,0-1 1,0 1-1,0-1 1,5 3-1,3 1 28,-1-1-1,0-1 0,1 1 1,0-2-1,0 1 0,0-1 1,12 0-1,-7-1 34,0 0 1,0-1-1,0-1 0,0-1 1,-1 0-1,1-1 0,-1 0 1,1-1-1,-1-1 0,14-6 1,-5-1-21,-1 0 0,0-1 0,-1-1 0,39-34 0,-34 18 78,-23 26-328,-4 6-383,0 0 582,0 0 1,1-1-1,-1 1 1,1 0-1,-1 0 1,1 0-1,0 0 1,0 0-1,0 0 0,0 3 1,-1 14-65,-1-10 45,1 1 0,0 0-1,0 15 1,2-20 35,-1-1 0,1 1 0,0 0 0,0-1 0,1 1 0,-1-1 0,1 0 0,0 0 0,5 8 0,-5-8 13,1 0 1,-1 0-1,1-1 0,0 1 1,1-1-1,-1 0 0,0 0 1,1 0-1,5 3 0,-6-4 11,0-1 0,0 0-1,1 0 1,-1 0-1,0 0 1,1 0 0,-1-1-1,0 1 1,1-1 0,-1 0-1,1 0 1,-1 0-1,5-2 1,45-9 136,0-2 0,-1-2 1,-1-3-1,75-37 0,13-18-388,-136 72 212,0-1 0,0 1 0,0 0 0,0 0 0,0 1 0,0-1 0,1 0 0,3 1 0,-6 0 0,0 0-1,0 0 1,0 0-1,0 0 1,0 0-1,0 1 1,-1-1 0,1 0-1,0 1 1,0-1-1,0 0 1,0 1-1,-1-1 1,1 1-1,0-1 1,0 1-1,-1 0 1,1-1 0,0 1-1,-1 0 1,1 0-1,-1-1 1,1 1-1,-1 0 1,1 0-1,-1 0 1,1-1-1,-1 1 1,0 0 0,0 0-1,1 2 1,0 4 2,0 0 1,-1 0-1,0 0 1,0 1 0,-1-1-1,-3 14 1,-1 22 64,5-43-43,0 1 0,0 0 0,0 0 0,0 0 0,1 0 1,-1-1-1,0 1 0,0 0 0,0 0 0,1 0 0,-1-1 0,0 1 0,1 0 0,0 1 0,-1-2 10,0 0 0,0 0-1,1 0 1,-1 1 0,0-1-1,1 0 1,-1 0-1,0 0 1,1 0 0,-1 0-1,0 1 1,1-1 0,-1 0-1,0 0 1,1 0-1,-1 0 1,0 0 0,1 0-1,-1 0 1,0 0 0,1 0-1,-1 0 1,1-1 0,2 0 127,0 0 1,0-1 0,0 1-1,-1-1 1,6-4 0,-1 1-261,28-17 151,52-23 0,-71 38-131,1 0-1,0 2 0,0 0 1,1 1-1,30-4 1,-46 8 59,0 0 1,0 0-1,0 0 1,1 0-1,-1 0 1,0 0 0,0 1-1,1-1 1,-1 1-1,0-1 1,0 1-1,0 0 1,0 0-1,0 0 1,0 0 0,0 0-1,0 0 1,-1 1-1,1-1 1,2 3-1,-3-3 34,0 1-1,1 1 0,-1-1 1,0 0-1,0 0 0,0 0 1,-1 0-1,1 1 1,0-1-1,-1 0 0,0 1 1,1-1-1,-1 1 0,0-1 1,0 0-1,0 1 0,-1-1 1,0 4-1,-4 13 110,3-15-96,1 0 0,0-1 1,0 1-1,0 7 0,1-10-2,0-1 1,1 1 0,-1-1 0,1 1 0,-1-1-1,1 0 1,-1 1 0,0-1 0,1 0-1,-1 1 1,1-1 0,0 0 0,-1 0-1,1 1 1,-1-1 0,1 0 0,-1 0 0,1 0-1,-1 0 1,1 0 0,0 0 0,0 0-1,16 1 279,-7-1-220,0-1 0,0 0 0,-1-1-1,1 0 1,-1-1 0,12-4 0,54-28-52,-49 22 123,-2 0-177,26-19 0,-18 10-271,-31 22 303,-1 0-1,0 0 1,0 0-1,0 0 1,0 0-1,0 0 1,0 0 0,0 0-1,1 0 1,-1 0-1,0 0 1,0 0-1,0 0 1,0 0 0,0 0-1,0 0 1,0 0-1,1 0 1,-1 0-1,0 0 1,0 1 0,0-1-1,0 0 1,0 0-1,0 0 1,0 0-1,0 0 1,1 0 0,-1 0-1,0 0 1,0 0-1,0 0 1,0 1 0,0-1-1,0 0 1,0 0-1,0 0 1,0 0-1,0 0 1,0 0 0,0 0-1,0 1 1,0-1-1,0 0 1,0 0-1,2 12-219,-2 18-209,0-23 385,0-6 46,-1 10-8,1 0-1,1 0 0,0 0 1,0 0-1,1 0 0,1 0 1,4 15-1,-5-21 55,1 1 0,-1-1 0,1 0 0,4 5 0,-7-9-17,1 0-1,0 0 0,0 0 0,0 1 0,0-1 1,0-1-1,0 1 0,1 0 0,-1 0 1,0 0-1,0-1 0,1 1 0,-1 0 1,0-1-1,1 1 0,-1-1 0,0 0 1,1 1-1,-1-1 0,1 0 0,-1 0 1,2 0-1,6-2 70,-1 0 0,0 0 1,0-1-1,0-1 0,0 1 0,12-8 0,2-1-81,74-32-88,30-15 243,-70 33-177,4-4-224,-59 29 207,3 5-436,2 1 591,-5-3-140,0 0 0,1 0 0,-1 0 0,0 0 0,0 1 0,0-1-1,-1 0 1,1 1 0,-1-1 0,1 0 0,-1 1 0,0-1 0,0 1 0,0-1 0,0 0 0,0 1 0,0-1 0,-1 4 0,0-2-39,1 1 0,0-1-1,0 1 1,0-1 0,1 8 0,1-6 84,0 1-1,0-1 1,1 0-1,-1 1 0,2-1 1,-1 0-1,7 9 1,-7-12-23,-1 0 0,1-1 0,-1 1 0,1 0 0,0-1 0,0 0 0,0 0 0,0 0 0,0 0 0,1 0 0,-1-1 0,1 0 0,-1 1 0,1-1 0,-1 0 0,5 0 0,6 0 25,0-1 0,0 0 1,0-1-1,-1 0 0,1-1 1,0-1-1,-1 0 0,25-9 1,53-19-175,-87 30 142,-1 0 0,1 0 0,0 1 0,0-1-1,-1 1 1,7 1 0,-7-1-1,0 0-1,0 0 1,0 0 0,0 0-1,0-1 1,0 1 0,0-1-1,0 0 1,0 1 0,4-3-1,2 2 27,-6 2-23,-1-1-1,1 0 1,-1-1-1,1 1 1,-1 0-1,1-1 1,-1 1-1,1-1 1,2-1-1,33-16 301,-30 14-382,0 0 1,15-5-1,-13 6 137,4 0-70,-13 3 11,0 0 0,1 0-1,-1 0 1,0-1 0,0 1-1,1 0 1,-1-1 0,0 1 0,0-1-1,0 1 1,0-1 0,2-1 0,16-1-108,-15-1 78,0 2-34,-3 3 7,-1 0-8,-9 0 21,1 0 0,0 1 0,-1 0-1,1 0 1,0 1 0,-15 7 0,18-7-6,0-1 1,0 1-1,0 1 1,0-1-1,1 1 1,-1 0-1,1 0 1,0 0-1,0 0 1,0 1-1,-3 5 1,6-8 59,0 1-1,0-1 1,0 0 0,0 1-1,0-1 1,1 1 0,-1-1-1,1 1 1,0-1 0,0 0 0,-1 1-1,2 0 1,-1-1 0,0 0-1,1 4 1,0-2 1,1 1 0,-1-1 0,1 0 0,0 0 0,0-1 0,0 1 0,1 0 0,3 3 0,4 5 14,1-2 0,0 1 0,23 15 0,-16-13 15,0-1 0,1-1-1,1-1 1,-1-1 0,26 9 0,-35-15 2,0 0 0,0 0 0,0-1 0,1-1 1,-1 1-1,0-2 0,1 1 0,-1-2 0,1 1 1,-1-1-1,1-1 0,-1 0 0,12-4 0,-16 4-332,-1 0 1,1-1-1,-1 0 0,0 0 0,0-1 0,0 1 0,6-7 1,-9 9-83,-1 0 0,1-1 0,-1 1 0,0-1 0,1 1 0,-1-1 0,0 0 0,0 1 0,0-1 0,-1 0 0,1 0 0,0 0 0,-1 0 0,1 0 0,-1 0 0,1 0 0,-1 0 0,0 0 0,0 0 0,0 0 0,0 0 0,0 0 0,0 0 0,-1 1 0,0-3 0,-2-6-2167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35:12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64 106 8736,'-27'-37'3936,"17"17"-3424,5 12 2272,5 4-1633,-3-7-383,-2 6-512,-4-7-160,9 9-64,-5-2-4031,10 5 2175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35:15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71 4224,'-1'-1'362,"-1"0"0,0 0 0,0 0 1,1 0-1,-1 0 0,0 0 0,0 1 0,0-1 0,0 1 1,-2-1-1,-14 1 3985,12 0-3547,7 1-214,9 3-281,-8-3-187,0 0 1,0 0 0,0 0 0,0-1 0,0 1 0,0-1 0,0 0-1,0 1 1,4-1 0,16-2 397,0 0 0,0-2 0,37-11 0,-26 7-287,31-6 117,0 3-1,0 3 0,92-1 1,-156 9-341,5 0-486,1 0 0,-1 1 0,0-1 0,10 3 0,-1 4-1092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35:42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33 662 3328,'-1'0'135,"1"0"1,0 0-1,0-1 1,0 1-1,-1 0 1,1 0-1,0 0 1,0-1-1,0 1 1,0 0-1,0-1 1,0 1-1,0 0 1,0 0-1,-1-1 1,1 1-1,0 0 1,0-1-1,0 1 1,0 0-1,0 0 1,0-1-1,1 1 1,-1 0-1,0-1 1,0 1-1,0 0 1,0 0-1,0-1 1,0 1-1,0 0 1,1 0-1,-1-1 1,0 1-1,0 0 1,0 0-1,1-1 1,-1 1-1,0 0 1,0 0-1,0 0 1,1 0-1,-1-1 1,0 1-1,0 0 1,1 0-1,-1 0 1,0 0-1,1 0 0,0-1 200,7-7 2300,-23 54-2139,9-32-480,1-1 0,1 1 1,0 0-1,1 0 1,-2 22-1,3-9 33,1 0 0,3 28 0,-1-40 186,1-1 1,0 0 0,1 0-1,0 0 1,9 20-1,-12-33-193,1 0-1,-1 0 1,0 0-1,1 0 1,-1 0-1,1 0 1,0-1-1,-1 1 1,1 0 0,0 0-1,-1 0 1,1 0-1,0-1 1,0 1-1,0 0 1,0-1-1,-1 1 1,1-1-1,0 1 1,0-1-1,0 1 1,2-1 0,-2 0 10,0 0 0,1 0 1,-1 0-1,0 0 0,0-1 1,0 1-1,0 0 0,0-1 1,0 1-1,0-1 0,0 1 1,0-1-1,0 0 0,0 1 1,0-1-1,0 0 0,-1 0 0,1 0 1,0 1-1,0-1 0,0-1 1,10-16 184,0 0 0,-1-1 0,-1 0 0,-1 0 0,11-40 0,-1 4-118,-5 6-1991,-11 57 1825,1 10-2,1 0-1,1-1 0,13 33 1,-14-41 79,0 0-1,0-1 0,1 1 0,6 7 0,-10-14-5,0 0 0,0-1 0,1 1 0,-1-1 0,1 1 0,0-1-1,-1 0 1,1 1 0,0-1 0,0 0 0,-1 0 0,1 0 0,0 0 0,0 0-1,0-1 1,0 1 0,0-1 0,1 1 0,2-1 0,-1 0 63,0-1 1,0 0 0,0 0-1,0 0 1,0 0 0,0-1-1,0 0 1,-1 0-1,1 0 1,0 0 0,-1 0-1,0-1 1,1 1 0,-1-1-1,0 0 1,-1 0-1,1 0 1,0 0 0,2-6-1,7-8 104,-2-1 0,13-28 0,-19 38-186,11-24-6,19-42 61,-34 71-110,1 0-1,-1 0 0,1 0 1,-1 0-1,0-1 1,-1-4-1,1-1-182,-3 5-283,0-1 225,9 3 85,-4 3 205,-1-1 0,1 1 1,0-1-1,-1 1 0,1 0 0,0-1 0,-1 1 0,3 1 1,11 6-20,7-3 110,0 0-1,0-2 1,1 0-1,-1-2 1,0 0-1,1-2 1,-1 0-1,25-5 1,-19 3 64,-21 3-170,1-1 1,-1 0 0,0 0 0,0 0-1,0-1 1,0 0 0,13-6 0,-25 46-620,1-21 608,2 1 1,0-1-1,1 1 0,1 22 1,1-7-11,-1-28 46,0 0 0,0-1 0,0 1 0,1 0 0,-1 0 0,1 0 0,0 0 0,1-1 0,2 8 0,-3-8 20,1 0 0,0 0 0,0 0 0,1-1-1,-1 1 1,1-1 0,-1 0 0,1 0 0,5 5 0,-7-8-8,0 1 1,0-1 0,0 1-1,0-1 1,0 1 0,0-1-1,0 0 1,0 0-1,0 1 1,1-1 0,-1 0-1,0 0 1,0 0 0,0 0-1,0 0 1,1-1 0,1 0 13,-1 0 1,1 1-1,-1-2 1,1 1-1,-1 0 1,1 0-1,-1-1 1,4-3-1,49-50 454,-17 16-306,68-48-93,-75 64-96,-1-2-1,-1-1 1,35-39-1,-34 26 38,-2-2 0,39-73-1,33-99 75,-29 25-473,-68 180 64,-5 10-126,-9 16 2,-9 32 260,-20 74 1,23-69 134,-145 346-21,126-319 95,3 1 0,-41 171 0,70-238 59,1 0 0,1 0 0,0 19 0,1-34-78,1-1 0,0 1 0,0 0-1,0-1 1,0 1 0,0-1 0,0 1 0,0 0-1,0-1 1,0 1 0,1-1 0,-1 1 0,0 0 0,0-1-1,0 1 1,1-1 0,-1 1 0,0-1 0,1 1-1,-1-1 1,0 1 0,1-1 0,-1 1 0,1-1 0,-1 0-1,1 1 1,0-1 3,0 0-1,-1 0 1,1 0-1,0 0 0,-1 0 1,1 0-1,0 0 1,-1-1-1,1 1 1,0 0-1,-1-1 1,1 1-1,0 0 0,-1-1 1,1 1-1,-1-1 1,1 1-1,0-1 1,5-5 134,0 0 0,8-11 0,-13 15-149,45-63 217,69-137 1,-93 160-176,16-36-59,-4-1 0,29-99 0,-50 138-32,53-152 75,-43 137-104,42-77 0,-57 115 3,-6 13-49,0-1 0,1 0 0,0 1 0,-1 0 0,1 0 0,1 0 0,-1 0 0,0 0 0,6-4 0,-8 9-75,-2 4 96,-5 11 34,5-13 42,-96 340-283,44-135 216,-38 168 266,84-346-123,3-12 186,0-1 0,2 1 1,-2 21-1,5-32 143,2-10 82,4-19 128,-6 19-598,4-13 129,10-36-60,42-92-1,-44 116-71,-11 21-45,1 0-1,1 0 1,-1 0 0,1 0 0,0 0 0,1 1-1,-1 0 1,11-10 0,-15 16 32,0 0 1,0-1-1,1 1 1,-1 0-1,0 0 1,0 0-1,0 0 0,0 0 1,1 0-1,-1 0 1,0 0-1,0 0 1,0 0-1,1 0 0,-1-1 1,0 1-1,0 0 1,1 0-1,-1 0 0,0 1 1,0-1-1,0 0 1,1 0-1,-1 0 1,0 0-1,0 0 0,0 0 1,1 0-1,-1 0 1,0 0-1,0 0 1,0 0-1,0 1 0,1-1 1,-1 0-1,0 0 1,0 0-1,0 0 0,0 0 1,0 1-1,0-1 1,1 0-1,-1 0 1,0 0-1,0 1 0,4 14-196,-2 19 234,7 172 122,-8-193-97,1 0-1,1 0 1,0 0-1,1-1 0,1 1 1,0-1-1,0 0 1,1 0-1,14 20 0,-17-28-49,0-1 0,0 1 0,0-1-1,0 0 1,0 0 0,1 0 0,0-1 0,-1 1-1,1-1 1,0 0 0,0 0 0,4 2-1,-5-3-375,0 0 0,1-1 0,-1 1-1,0-1 1,0 1 0,0-1-1,0 0 1,0 0 0,0-1 0,1 1-1,-1 0 1,0-1 0,0 0-1,0 0 1,0 0 0,0 0 0,3-2-1,12-6-2094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35:42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10 5728,'-13'-7'1101,"8"5"299,19 3 371,65 7 97,117-4 0,-130-5-1562,-44 2-178,25 5-1,-9-2-888,-24-2-1607,-5 2 640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35:43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16 5312,'-55'-4'2400,"47"13"-2080,3-14 2176,5 1-1824,5 4-448,0-8-224,8 8-32,13-3-5664,6 3 3072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35:45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1148 4224,'-8'11'3418,"9"-11"-3143,0-1 0,0 1 0,0-1 0,0 1 0,0-1 0,0 0 0,0 1 0,-1-1 0,1 0 0,0 0 0,0-1 0,6-4 425,5-3-11,-5 4-334,0 0 1,-1 0-1,1-1 1,-1 0-1,8-10 1,19-32 374,31-61 1,-41 68-587,29-56 273,26-43 19,-19 44-905,-59 96 461,0 0 1,0 0-1,0 0 0,0 0 1,0-1-1,1 1 0,-1 0 1,0 0-1,0 0 1,0 0-1,0 0 0,0 0 1,0 0-1,0 0 0,0 0 1,0 0-1,0 0 1,1 0-1,-1 0 0,0 0 1,0 0-1,0 0 0,0 0 1,0 0-1,0 0 1,0 0-1,1 0 0,-1 0 1,0 0-1,0 0 1,0 0-1,0 0 0,0 0 1,0 0-1,0 0 0,0 0 1,1 0-1,-1 0 1,0 0-1,0 0 0,0 0 1,0 0-1,0 0 0,5 7-203,4 10 59,-9-15 152,8 19-5,0 0 1,6 40-1,-9-36 17,2-1 0,9 26 0,-10-35 123,1-1 0,0 1 0,1-1 0,18 23 0,-21-31-29,-1-1-1,1 1 0,1-1 0,-1-1 1,1 1-1,0-1 0,0 0 0,0 0 1,0-1-1,1 0 0,-1 0 0,1 0 1,9 2-1,-10-4-30,0-1 0,0 1 0,0-1 0,0-1 0,0 1 1,-1-1-1,1 0 0,0 0 0,0-1 0,-1 1 0,1-1 0,-1-1 0,1 1 0,-1-1 1,0 0-1,0 0 0,0 0 0,6-6 0,6-6 127,-1 0 0,0 0 0,20-28-1,-9 7-137,-2-1 0,22-43 0,-39 66-59,-1-1-1,9-25 0,-14 34-21,-1-1-1,1 1 1,-1-1-1,-1 1 1,1-1 0,-1 0-1,0 1 1,-2-13-1,2 18-10,0 0 0,0 0 0,0-1 0,-1 1 0,1 0 0,0 0 0,-1 0 0,1 0 0,-1 0 0,1 0 0,-1 0 0,1 0 0,-1 0 0,0 0 0,0 0 0,1 0 0,-1 1 0,0-1 0,0 0 0,0 1 0,0-1 0,-1 0 0,0 0 8,1 1 1,0 0-1,-1 0 0,1 0 1,0 0-1,-1 0 0,1 0 0,0 0 1,-1 0-1,1 1 0,0-1 1,-1 0-1,1 1 0,0-1 1,-1 1-1,1 0 0,0-1 0,-2 3 1,-4 1-15,-1 1 0,2 1-1,-1-1 1,1 1 0,0 0 0,0 1 0,0-1 0,1 1 0,0 0 0,0 1 0,-4 10-1,5-8 34,0 1-1,0-1 0,1 1 0,1 0 0,0 1 0,0-1 1,1 21-1,2-7 20,1 1 0,2 0-1,1-1 1,0 1 0,2-1 0,19 43 0,-21-54 47,2-2 0,-1 1 0,2-1 0,10 15 0,-13-21 12,0-1 1,0 1 0,0 0 0,1-1 0,0 0 0,0-1 0,1 1 0,-1-1 0,11 5 0,-14-8-39,0 0 1,0 0-1,0 0 1,0 0-1,0-1 1,1 1-1,-1-1 1,0 0-1,0 0 0,0 0 1,0 0-1,0-1 1,1 1-1,3-2 1,-2 0 15,-1 0 1,0 0 0,0 0-1,0 0 1,0-1 0,0 0-1,0 1 1,5-7 0,2-4 21,-1 1 0,0-1 0,-1 0-1,11-23 1,28-66 17,-31 64-10,1 1 1,38-58-1,-46 81-112,1 1 1,0 0-1,1 0 1,1 1-1,20-15 1,-21 18-33,0 0 0,1 1 0,21-10 0,-24 13 84,-1 0-1,0 0 1,0 0 0,0-1 0,-1 0 0,0-1 0,0 0 0,-1 0 0,0-1 0,0 0-1,0 0 1,4-10 0,-2 4-28,-2-1 0,0 0 0,0-1 0,-2 0 0,0 0 0,5-28 0,-7 27 29,2-7-16,-1 0 0,-1 0 0,-2 0 0,0-33 0,-2 42-7,0 3-30,0 0 0,0 1-1,-1-1 1,-7-21 0,6 23 32,2 7-38,0-1 0,-1 1-1,1 0 1,-1 0 0,1 0-1,-5-5 1,6 7 24,-1 0 0,0 1 0,1-1 0,-1 1-1,0-1 1,0 1 0,1-1 0,-1 1 0,0-1 0,0 1 0,0 0 0,0-1-1,0 1 1,0 0 0,0 0 0,1 0 0,-1 0 0,0 0 0,0 0 0,0 0-1,0 0 1,0 0 0,0 0 0,0 0 0,0 1 0,0-1 0,0 0 0,1 1-1,-1-1 1,0 1 0,-1 0 0,-3 2-5,1 1 0,-1 0 0,1 0 1,0 0-1,0 0 0,0 1 0,0-1 0,1 1 0,0 0 0,0 0 1,0 0-1,1 1 0,-3 7 0,3-1-14,2-11 35,0 0-1,0 1 1,0-1-1,0 1 1,0-1 0,-1 1-1,1-1 1,0 0-1,-1 1 1,0 0-1,-2 8-190,3-10 191,0 1-1,0-1 1,0 1 0,0-1 0,0 1-1,0-1 1,0 1 0,0-1-1,-1 1 1,1-1 0,0 0 0,0 1-1,-1-1 1,1 1 0,0-1-1,-1 0 1,1 1 0,0-1-1,-1 0 1,1 1 0,0-1 0,-1 0-1,0 1 1,-3 5 16,1 0 0,-1 1 1,1 0-1,1-1 0,-4 11 0,-1 3-2613,-1 0 0,-16 27 0,24-46 2466,-14 30-2552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35:48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13 1728,'0'-1'30,"0"1"0,1-1 0,-1 0 0,0 1 0,0-1 0,0 1 0,0-1 0,1 1 0,-1-1 0,0 1 0,0-1 0,1 1 0,-1-1-1,0 1 1,1-1 0,-1 1 0,1 0 0,-1-1 0,0 1 0,1 0 0,-1-1 0,1 1 0,-1 0 0,1-1 0,-1 1 0,1 0 0,0 0 0,-1 0 0,1-1 0,-1 1 0,1 0 0,-1 0 0,1 0 0,0 0 0,-1 0 0,1 0 0,-1 0 0,1 0 0,-1 0 0,1 1 0,1-1 0,3 2 354,-5-2-340,0 0 0,0 0 0,0 0 0,0 0 0,0 0 0,0 0 0,0 0 0,1 0 0,-1 0 0,0 1 0,0-1 0,0 0 0,0 0 0,0 0 0,0 0 0,0 0 0,0 0 0,0 0 0,1 0 0,-1 0 0,0 0 0,0 0 0,0 0 0,0 1 0,0-1 0,0 0 0,0 0 0,0 0 0,0 0 0,0 0 0,0 0 0,0 0-1,0 1 1,0-1 0,0 0 0,0 0 0,0 0 0,0 0 0,0 0 0,0 0 0,0 0 0,0 1 0,0-1 0,0 0 0,0 0 0,0 0 0,0 0 0,0 0 0,0 0 0,0 0 0,0 0 0,0 1 0,-1-1 0,1 0 0,0 0 0,0 0 0,0 0 0,0 0 0,-2 5 59,-3 5 290,0 0 0,-1 0 0,-9 11 0,-4 8-8,-78 155 1197,41-73-502,46-90-907,0 0 1,2 0-1,0 1 1,2 1 0,0-1-1,2 1 1,-4 41-1,7-33 40,2-1 0,1 1 0,1 0 0,1-1 0,11 39 0,-13-61-48,0-3-37,-1 1 0,1 0 0,-2 0 0,2 6 1,-2-11-116,0 0 0,0 0 0,0-1 0,0 1-1,0 0 1,0 0 0,1-1 0,-1 1 0,0 0 0,1-1 0,-1 1 0,0 0 0,1-1 0,-1 1 0,2 1 0,-2-2-4,1 1 0,-1-1 0,1 1 0,-1 0 0,0-1 0,1 1 0,-1 0 0,0-1 0,1 1 0,-1 0 0,0 0 0,0-1 1,0 1-1,1 0 0,-1 1 0,0 0 9,0 0 0,1 0 0,-1 0 1,1-1-1,0 1 0,-1 0 0,1 0 1,0-1-1,0 1 0,0-1 1,0 1-1,0-1 0,1 1 0,-1-1 1,3 3-1,0 0 23,1-1-1,-1 0 1,1 1 0,6 2 0,3-1 96,0 0 0,0-1 1,0-1-1,0 0 0,1-1 1,-1-1-1,30 0 0,-35-1-73,1-1-1,0 0 0,-1-1 1,1 0-1,-1 0 0,1-1 1,-1-1-1,0 1 0,0-1 1,0-1-1,-1 0 1,0 0-1,0 0 0,0-1 1,0 0-1,-1-1 0,10-11 1,-7 6 18,1-2 0,-2 1 0,0-2 1,0 1-1,-2-1 0,0 0 0,0 0 0,-1-1 1,4-22-1,-4 16-85,-2 0 0,0 0 1,0-40-1,-4 60-11,0 0-1,0 0 1,0 1 0,0-1-1,-1 0 1,1 0 0,-1 1-1,1-1 1,-1 0 0,0 1-1,1-1 1,-1 0 0,0 1-1,0-1 1,-2-2 0,-8-7-125,6 11 78,4 0 21,-1 0 30,-1 0 1,1 0 0,0 0-1,-1 0 1,1 0 0,0 0-1,-1 1 1,1-1-1,0 1 1,-1 0 0,1-1-1,0 1 1,0 0 0,0 1-1,0-1 1,-3 2-1,0 1-38,0-1 0,0 2 0,0-1 0,-7 9 0,3-2 26,1 1 0,0 0-1,1 1 1,0 0 0,1 0 0,1 0 0,0 1 0,1 0-1,0 0 1,1 0 0,0 0 0,0 16 0,2-6 15,0-1 0,2 1 1,6 45-1,-6-60 40,1 0-1,0-1 0,0 1 1,1 0-1,0-1 1,1 1-1,0-1 1,0 0-1,1 0 1,0 0-1,9 10 0,-12-16 11,0 0 0,0 0-1,1 0 1,-1 0 0,1-1-1,-1 1 1,1-1 0,-1 0-1,1 1 1,0-1-1,0 0 1,-1-1 0,1 1-1,0 0 1,0-1 0,0 0-1,0 0 1,0 1 0,0-2-1,0 1 1,0 0-1,4-2 1,-1 1-7,0-1 1,-1 0-1,1 0 1,-1-1-1,0 1 1,0-1-1,0 0 0,0-1 1,0 1-1,6-8 1,21-24 183,-2-2-1,31-49 1,-36 48-164,2 0 0,55-57-1,-76 89-114,1 1-1,-1-1 0,1 1 0,0 1 0,0-1 0,1 1 0,-1 0 0,13-4 1,-15 7 51,0-1 0,0 1 0,0 1 0,0-1 0,0 1 0,0 0 0,0 0 0,0 0 0,0 0 0,0 1 0,-1 0 0,1 0 0,0 1 0,0-1 0,7 4 0,-1 1 60,2 0-59,0 0 0,13 3 1,-26-8 18,1-1 0,0 0 0,-1 0 0,1 1 0,0-1 0,-1 0-1,1 0 1,0 0 0,-1 0 0,1 0 0,0 0 0,-1 0 0,1 0 0,0 0 0,-1 0 0,1-1 0,0 1 0,-1 0 0,1 0 0,-1-1 0,1 1 0,0 0 0,-1-1 0,1 1 0,-1 0 0,1-1 0,-1 1 0,1-1 0,0-1 19,-1 1 0,1 0 0,-1 0 0,1-1 1,-1 1-1,0 0 0,0-1 0,1 1 0,-1 0 1,0-1-1,0 1 0,0 0 0,-1-3 0,0-2 20,0 1-1,-1-1 0,0 0 1,0 1-1,0-1 0,-6-8 1,6 11-72,0-1-1,0 1 1,0 0 0,-1 0 0,1 0 0,-1 1 0,0-1 0,0 0 0,0 1 0,0 0-1,0 0 1,-1 0 0,1 0 0,0 0 0,-1 1 0,0 0 0,1-1 0,-1 1-1,0 1 1,1-1 0,-1 0 0,0 1 0,0 0 0,-7 0 0,2 1-16,1 0 1,0 1 0,0 0 0,0 0-1,0 1 1,0 0 0,1 0 0,-1 1-1,1 0 1,0 0 0,0 1-1,-9 7 1,1 2 7,1 0-1,0 0 1,1 1 0,-14 22-1,19-24 38,0 0-1,1 1 1,0 0-1,1 1 1,1-1-1,0 1 1,1 0 0,0 1-1,1-1 1,1 0-1,0 20 1,2-29 4,1-1 0,-1 1-1,1-1 1,0 1 0,0-1 0,1 0 0,0 0 0,0 1 0,0-1 0,0 0 0,1-1 0,0 1 0,0 0-1,0-1 1,5 5 0,-5-6 35,-1-1-1,1 1 0,0-1 0,0 0 1,0 0-1,0 0 0,0 0 1,0 0-1,1-1 0,-1 0 0,1 1 1,-1-1-1,1-1 0,-1 1 0,1 0 1,0-1-1,-1 0 0,1 0 1,0 0-1,-1 0 0,1 0 0,0-1 1,5-1-1,3-2 3,-1 0 0,-1-1 0,1 0 1,-1-1-1,0 0 0,0 0 0,-1-1 0,0-1 0,0 0 0,9-9 1,-2-2-56,0 0 0,-1-1 0,21-38 0,14-45 65,-48 98-22,4-6-172,-6 11 129,0 0 1,0 0-1,0 0 1,0 0 0,0 0-1,0 0 1,0 1 0,0-1-1,0 0 1,0 0-1,0 0 1,0 0 0,0 0-1,0 0 1,0 0 0,0 0-1,1 0 1,-1 1-1,0-1 1,0 0 0,0 0-1,0 0 1,0 0 0,0 0-1,0 0 1,0 0-1,0 0 1,1 0 0,-1 0-1,0 0 1,0 0 0,0 0-1,0 0 1,0 0-1,0 0 1,0 0 0,0 0-1,1 0 1,-1 0 0,0 0-1,0 0 1,0 0-1,0 0 1,0 0 0,0 0-1,0 0 1,0 0 0,1 0-1,-1 0 1,0 0-1,0 0 1,0-1 0,0 1-1,0 0 1,0 0-1,0 0 1,0 0 0,0 0-1,0 0 1,0 0 0,0 0-1,0 0 1,1 0-1,-1-1 1,0 1 0,1 8-55,0-1 1,-1 1 0,0-1-1,-1 11 1,0 4-34,1-8 43,0 18-9,5 40-1,-4-63 91,1 0 0,0 0 0,0 0 0,0 0-1,2-1 1,-1 0 0,1 1 0,0-1-1,7 10 1,-11-17-10,1 0 1,0 1-1,0-1 0,-1 0 0,1 0 1,0 0-1,0 0 0,0 0 1,0 0-1,0-1 0,0 1 0,0 0 1,1 0-1,-1-1 0,0 1 0,0-1 1,0 1-1,1-1 0,-1 1 1,0-1-1,1 0 0,-1 1 0,0-1 1,1 0-1,-1 0 0,1 0 0,-1 0 1,3-1-1,-2 0 21,1-1 0,-1 1 0,1-1 0,-1 1 0,0-1 0,0 0 0,0 0 0,0 0 0,0 0 0,0 0 0,0-1 0,1-3 0,9-15 71,-1-1-1,-1 0 1,11-38 0,-7 20-90,-2 10-5,1 1 0,1 0 0,2 2-1,1-1 1,1 2 0,1 0 0,1 2 0,39-38-1,-30 39-317,-27 22 275,-1 0 0,1 0 0,-1 0 0,1 0 0,0 0 0,-1 0 0,1 1 0,0-1 0,0 0 0,0 1 0,-1 0 0,1-1 0,0 1 0,0 0 0,0 0 0,2 0 0,-3 1 10,0-1 0,0 0-1,-1 1 1,1-1 0,0 1 0,0-1 0,-1 1 0,1-1-1,0 1 1,-1-1 0,1 1 0,0 0 0,-1-1-1,1 1 1,-1 0 0,1-1 0,-1 1 0,1 0 0,-1 0-1,0 0 1,1-1 0,-1 1 0,0 1 0,2 21-82,-2-21 78,-2 89-117,-18 116 0,14-164 373,-15 51 1,20-92-213,1 0 0,-1 0 1,0 0-1,0 1 0,0-1 1,0 0-1,-1 0 0,1 0 1,0-1-1,-1 1 0,0 0 1,-2 2-1,3-3 12,0-1 0,0 1 1,-1 0-1,1-1 0,0 1 0,-1-1 0,1 1 0,0-1 1,-1 0-1,1 1 0,0-1 0,-1 0 0,1 0 0,-1 0 1,1 0-1,-1 0 0,1-1 0,0 1 0,-1 0 0,1-1 1,0 1-1,-1 0 0,-1-2 0,-2-1-10,0 0-1,1 0 1,-1 0 0,1-1-1,-1 1 1,1-1 0,1 0-1,-8-9 1,3 1-54,-1 0 1,-7-18-1,13 25-272,12 14 102,0-4 184,0 0 0,0-1 0,1 0 0,0-1 1,-1 0-1,1 0 0,12 1 0,73 4 149,-87-7-126,12 0 2,-1-1 0,0-1 0,1 0 0,29-7 0,-41 6-7,1-1 1,-1 1 0,0-1-1,0-1 1,-1 1 0,1-2-1,-1 1 1,1-1-1,-2 0 1,1 0 0,0-1-1,9-11 1,-3 1 20,0-1-1,-2-1 1,0 0-1,-1-1 1,-1 0 0,-1-1-1,0 1 1,-2-1-1,5-24 1,-9 36-17,0-1 0,0-14 0,-2 21-36,0 0 0,0-1 0,0 1 0,0 0 0,-1 0 0,1-1 0,-1 1 0,1 0 0,-1 0 0,0 0 0,0 0 0,0 0-1,0 0 1,-2-4 0,2 6 15,1 0 0,-1-1-1,1 1 1,-1 0-1,1-1 1,-1 1 0,1 0-1,-1-1 1,1 1 0,-1 0-1,1 0 1,-1 0-1,1 0 1,-1-1 0,1 1-1,-1 0 1,0 0-1,1 0 1,-1 0 0,1 0-1,-1 0 1,1 1 0,-1-1-1,1 0 1,-1 0-1,0 0 1,1 0 0,-1 1-1,1-1 1,-1 0-1,1 0 1,-1 1 0,-14 12-124,7-5 116,1 1-1,1 0 0,0 0 0,0 1 1,0 0-1,1 0 0,1 0 0,0 0 0,0 1 1,1-1-1,1 1 0,0 0 0,0 0 1,0 12-1,1-12 62,1 0 1,0 0-1,1 0 0,0 0 1,0 0-1,1 0 1,1 0-1,0-1 0,0 1 1,1-1-1,1 0 1,0 0-1,0 0 0,8 11 1,-8-15 69,0-1 1,1 1 0,0-1 0,-1 0 0,2-1 0,-1 0-1,0 0 1,1 0 0,0-1 0,0 1 0,0-2-1,0 1 1,0-1 0,1 0 0,-1-1 0,1 1-1,-1-2 1,15 1 0,-10-1-297,0-1 1,0 0-1,0-1 0,21-5 1,-23 3-1262,1 0 1,0 0-1,-1-1 1,18-11-1,-14 7-1764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7:53.0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1 7232,'-32'0'3264,"14"5"-2848,13-5 2656,10 0-1600,3 3-896,5 0 255,11 2-511,2-5 192,1 4-288,1-4-128,4 0-64,-6 0 32,-4 0-32,1-4-992,-1 4 512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35:50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257 752 2400,'1'-3'205,"0"-1"0,0 1 0,1 0 0,-1 0 0,1 0 0,-1 0 1,1 0-1,0 0 0,0 1 0,3-4 0,-4 5 71,1-1 0,-1 0 0,0 1 0,1-1 0,-1 0 0,0 0 0,0 0 0,-1 1 1,1-1-1,0 0 0,0 0 0,-1-1 0,1 1 0,-1 0 0,0 0 0,0 0 0,0 0 0,0-4 0,0 5-199,0-1-1,-1 1 1,1 0 0,0 0-1,-1-1 1,1 1-1,-1 0 1,1 0-1,-1 0 1,0 0-1,1-1 1,-1 1 0,0 0-1,0 0 1,0 0-1,0 1 1,0-1-1,0 0 1,0 0 0,0 0-1,0 1 1,0-1-1,0 1 1,0-1-1,-1 1 1,1-1-1,0 1 1,0-1 0,-1 1-1,1 0 1,0 0-1,-1 0 1,1 0-1,-2 0 1,-3 0-44,-1 1-1,1 0 1,0 0 0,0 1 0,0 0 0,0 0-1,1 0 1,-9 5 0,1 0 41,1 0 0,-16 14 0,6-4 119,-34 37-1,46-43-125,1 0 1,0 1-1,1 0 1,0 0-1,-6 16 1,13-26-6,0 1 1,0-1 0,0 0-1,1 1 1,-1-1 0,1 1 0,-1-1-1,1 1 1,0-1 0,0 1-1,0-1 1,0 1 0,0-1 0,1 1-1,-1-1 1,1 0 0,-1 1-1,1-1 1,0 1 0,0-1 0,2 4-1,-1-4 20,0 0 1,0 0-1,0 0 0,0 0 0,0 0 0,0 0 1,0-1-1,1 1 0,-1-1 0,0 1 1,1-1-1,-1 0 0,1 0 0,0 0 0,-1-1 1,1 1-1,0 0 0,0-1 0,3 0 0,1 0-1,-1 0 0,1-1 0,0 1 0,-1-2 0,1 1 0,-1-1 0,1 0 0,-1 0-1,0-1 1,1 0 0,-2 0 0,1 0 0,0-1 0,-1 0 0,1 0 0,-1 0-1,0-1 1,0 0 0,6-8 0,-1 0-9,0 0 0,-2-1 1,1 0-1,-2 0 0,0-1 0,10-29 0,-9 20-143,-1-1 0,-2 0 0,0 0 0,-2 0 0,1-39-1,-4 64 47,0-1-1,0 0 1,0 1-1,0-1 1,-1 0-1,1 1 1,0-1 0,0 1-1,0-1 1,0 0-1,-1 1 1,1-1-1,0 1 1,-1-1-1,1 1 1,0-1-1,-1 1 1,1-1-1,-1 1 1,1-1-1,-2 0 1,2 1 15,0 0 0,-1 0 1,1 0-1,0 0 0,0-1 1,-1 1-1,1 0 0,0 0 1,-1 0-1,1 0 0,0 0 1,-1 0-1,1 0 0,0 0 1,-1 0-1,1 1 0,0-1 1,-1 0-1,1 0 0,0 0 1,-1 0-1,1 0 0,0 0 1,0 1-1,-1-1 0,1 0 1,0 0-1,0 0 0,-1 1 1,1-1-1,0 0 0,0 0 1,0 1-1,-1-1 0,1 0 1,0 1-1,0-1 0,-3 6 16,1-1 0,0 1-1,0 0 1,0 0 0,1 0-1,0 0 1,0 0 0,1 0-1,0 0 1,0 0 0,0 0-1,0 0 1,1 0 0,0 0-1,1 0 1,2 9-1,-3-13 34,-1-1 1,1 0-1,0 0 0,-1 1 0,1-1 0,0 0 0,0 0 0,0 0 0,0 0 0,0 0 0,0 0 0,0-1 0,0 1 0,0 0 0,0 0 0,0-1 0,0 1 0,1-1 0,-1 1 0,0-1 0,0 1 0,1-1 0,1 1 0,-1-1 38,1-1-1,-1 1 0,0 0 0,0-1 0,0 1 1,0-1-1,0 1 0,0-1 0,0 0 0,0 0 1,0 0-1,0 0 0,0 0 0,1-2 0,20-17 403,-1 0-1,30-38 0,-18 21-147,80-92-46,-89 97-284,-2-2 0,24-42 0,24-75 243,-24 47-472,-39 90-108,-8 14 330,0 0-1,0 0 1,0 0-1,0 0 1,0 0-1,0 0 1,0 0-1,0 0 1,0 0-1,0 0 1,0 0-1,0 0 1,0 0-1,0 0 1,0 0-1,0 0 1,0 0-1,0 0 1,0 1 0,0-1-1,0 0 1,0 0-1,0 0 1,0 0-1,0 0 1,0 0-1,0 0 1,0 0-1,0 0 1,0 0-1,0 0 1,0 0-1,0 0 1,1 0-1,-1 0 1,0 0-1,0 0 1,0 0 0,0 0-1,0 0 1,0 0-1,0 0 1,0 0-1,0 0 1,0 0-1,0 0 1,0 0-1,0 0 1,0 0-1,0 0 1,0 0-1,0 0 1,0 0-1,0 0 1,0 0-1,1 0 1,-1 0 0,0 0-1,0 0 1,0 0-1,0 0 1,0 0-1,0 0 1,0 0-1,0 0 1,-2 12-250,-65 244-160,-6 69 300,67-295 77,-160 682 615,162-697-535,2-6 113,0 0 0,-1 0 0,0 0 0,-6 9 0,0-6 167,9-12-310,0 0 0,0 0 0,-1 1 0,1-1 0,0 0 0,0 0 0,0 0 0,-1 0 0,1 0 0,0 0 0,0 0 0,-1 0 0,1 0-1,0 0 1,0 0 0,-1 0 0,1 0 0,0 0 0,0 0 0,-1 0 0,1 0 0,0 0 0,0 0 0,-1 0 0,1 0 0,0 0 0,0 0 0,0 0 0,-1 0 0,1-1 0,0 1 0,-2-2 37,1 0 0,-1-1 0,1 1 0,0-1 0,0 1 0,0-1 0,0 1 0,1-1 0,-1 1 0,0-5 0,-6-34 141,-5-65 1,12 89-159,0 1 0,1-1 1,0 1-1,1-1 0,1 1 1,1-1-1,6-18 0,-5 26-38,-1 0 0,1-1 0,1 2 1,-1-1-1,2 0 0,-1 1 0,1 0 0,0 1 0,1 0 0,0 0 0,0 0 0,0 1 0,1 0 0,0 1 0,0 0 0,17-7 0,8 0-26,1 1 0,0 2 0,48-7 0,-76 15 33,15-3 122,43-1 1,-58 5-386,0 0 0,0 0 1,0 1-1,1 0 0,-1 1 0,0-1 0,0 1 1,-1 1-1,1-1 0,7 5 0,3 6-1385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35:51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29 3072,'0'-1'160,"0"1"0,0-1 0,0 0 1,0 0-1,0 0 0,0 0 0,0 1 0,0-1 1,0 0-1,1 0 0,-1 0 0,0 0 0,0 1 1,1-1-1,-1 0 0,0 0 0,1 1 0,-1-1 1,1 0-1,-1 1 0,1-1 0,-1 0 0,1 1 1,0-1-1,-1 1 0,1-1 0,0 1 0,-1-1 1,1 1-1,1-1 0,4-2 1695,-6 3-1819,0 0-1,0 0 0,-1 0 1,1 0-1,0 0 1,0 0-1,0 0 1,0 0-1,0 0 1,0 0-1,0 0 1,0 0-1,0 0 1,0 0-1,0 0 1,-1 0-1,1 0 1,0 0-1,0 0 1,0-1-1,0 1 1,0 0-1,0 0 1,0 0-1,0 0 1,0 0-1,0 0 1,0 0-1,0 0 1,0 0-1,0 0 0,0 0 1,0 0-1,0 0 1,0 0-1,0-1 1,0 1-1,0 0 1,0 0-1,0 0 1,0 0-1,0 0 1,0 0-1,0 0 1,0 0-1,0 0 1,0 0-1,0 0 1,0-1-1,0 1 1,0 0-1,0 0 1,0 0-1,0 0 1,0 0-1,0 0 1,0 0-1,0 0 0,0 0 1,0 0-1,0 0 1,0 0-1,0 0 1,0 0-1,-7-1 608,2 2-408,-1 0 1,1 0-1,0-1 0,-11 0 0,11-1-200,1 1-1,-1 0 1,0 0 0,0 1-1,1-1 1,-1 1 0,1 0 0,-9 3-1,-4 3 63,0 1 1,1 0-1,-25 17 0,34-20-89,1 0 1,0 1-1,0 0 0,0 1 0,0-1 1,1 1-1,0 0 0,1 0 1,0 1-1,-5 9 0,-3 12 35,-16 53 0,25-71 61,1-1 0,0 0 0,1 0 0,0 1 0,1-1 0,0 0 0,0 1 0,1-1 0,3 14 0,-3-21-12,-1-1 1,1 0 0,0 1 0,0-1-1,0 0 1,0 1 0,0-1 0,0 0-1,1 0 1,-1 0 0,1 0 0,-1 0-1,1 0 1,0-1 0,0 1 0,0 0-1,2 1 1,-2-2 0,1-1 1,-1 1-1,0 0 0,1-1 1,-1 1-1,1-1 0,-1 0 1,0 0-1,1 1 0,-1-2 1,1 1-1,-1 0 0,1-1 0,-1 1 1,0-1-1,1 1 0,3-3 1,3-1 8,0-1 0,0 0 0,0 0 0,0-1 0,-1 0 0,0 0 0,-1-1 0,1 0 0,-1-1 0,6-8 0,11-16-25,24-42 1,-38 57 15,22-37-183,39-87-1,-68 137-128,-2 9 54,0 14-3,-1-15 160,0 27-41,2 1-1,11 59 1,-9-76 107,0 0 0,0 0 0,1 0 0,1-1 0,1 0 0,0 0 0,1 0-1,9 12 1,-13-21-18,0 0 0,1 0 0,-1 0 0,1-1 0,0 0 0,0 0 0,0 0 0,1 0 0,0-1 0,-1 0 0,1 0 0,0-1 0,0 0 0,1 0 0,-1 0 0,0-1 0,13 2 0,-12-3-926,-1 0 0,1 0 0,0-1 0,0 0 0,-1 0 0,9-3 0,12-5-2431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35:55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287 709 4064,'-1'0'86,"1"-1"1,0 1 0,0 0-1,-1 0 1,1 0-1,0-1 1,0 1-1,0 0 1,-1 0-1,1-1 1,0 1 0,0 0-1,0 0 1,0-1-1,0 1 1,0 0-1,-1-1 1,1 1-1,0 0 1,0 0-1,0-1 1,0 1 0,0 0-1,0-1 1,0 1-1,0 0 1,0-1-1,0 1 1,1 0-1,-1 0 1,0-1 0,0 0 1,0 1 1,0 0 0,0 0 0,0 0 0,0-1 0,1 1-1,-1 0 1,0 0 0,0 0 0,0-1 0,0 1 0,0 0-1,0 0 1,0-1 0,0 1 0,0 0 0,-1 0 0,1 0-1,0-1 1,0 1 0,0 0 0,0 0 0,0 0 0,0-1-1,0 1 1,0 0 0,-1 0 0,1 0 0,0-1 0,0 1-1,0 0 1,-1 0 0,-4-6 749,5 5-773,-1 0 0,0 0-1,0 0 1,0 1 0,0-1-1,0 0 1,0 0 0,0 1 0,0-1-1,0 0 1,0 1 0,0-1-1,0 1 1,0-1 0,0 1-1,-1 0 1,1-1 0,0 1-1,0 0 1,-1 0 0,-1 0-1,-11 0 2,1 1-1,-1 1 1,1 0 0,-1 1-1,1 0 1,0 1-1,0 0 1,1 1-1,-1 1 1,-22 13-1,29-15-39,0 1 0,0-1-1,0 1 1,0 0 0,1 0-1,0 1 1,0-1 0,0 1-1,1 0 1,0 1-1,0-1 1,0 1 0,1 0-1,0 0 1,0 0 0,1 0-1,0 0 1,0 0 0,1 1-1,0-1 1,0 10 0,1-8 105,0 0 0,1 0 0,1 0 1,-1 0-1,1 0 0,1 0 0,0-1 0,0 1 1,0-1-1,1 1 0,1-1 0,-1-1 1,1 1-1,0-1 0,1 1 0,0-2 1,0 1-1,1-1 0,-1 0 0,2 0 1,-1 0-1,0-1 0,1 0 0,0-1 0,0 0 1,0 0-1,18 5 0,-19-7-47,0-1 0,0 0-1,0-1 1,0 1 0,1-1-1,-1-1 1,0 1 0,0-1-1,0-1 1,0 1 0,0-1-1,0 0 1,0-1 0,-1 1 0,1-1-1,-1-1 1,9-5 0,8-7 140,0-1 0,40-39 0,-54 47-163,207-198 334,-138 131-400,-64 60 20,-1-1-1,0-1 1,11-20-1,-1-5-25,-3-2 0,20-58-1,17-101 142,-43 143-79,10-41-118,-20 86-143,-4 14-25,-1 3-25,-8 25-80,-4 26 333,-9 83 0,3-13 10,-14 34 64,-11 60-131,15 2 1096,28-200-627,1-18-381,0 0-1,0 0 0,0 0 1,0 0-1,0 0 1,0 0-1,0 0 1,0 1-1,0-1 1,0 0-1,0 0 1,0 0-1,0 0 1,0 0-1,0 0 0,0 0 1,0 1-1,0-1 1,1 0-1,-1 0 1,0 0-1,0 0 1,0 0-1,0 0 1,0 0-1,0 0 1,0 0-1,0 1 1,0-1-1,0 0 0,0 0 1,1 0-1,-1 0 1,0 0-1,0 0 1,0 0-1,0 0 1,0 0-1,0 0 1,0 0-1,0 0 1,1 0-1,-1 0 0,0 0 1,0 0-1,0 0 1,0 0-1,0 0 1,0 0-1,0 0 1,1 0-1,-1 0 1,0 0-1,0 0 1,0 0-1,0 0 1,0 0-1,0 0 0,6-4 177,6-14 211,14-28 0,-11 20-209,-7 12-150,5-10-146,2 1 1,0 0-1,1 1 0,34-36 1,-49 57 69,0 0-1,0 0 1,0 1 0,1-1 0,-1 0-1,0 0 1,0 1 0,1-1 0,-1 1-1,0-1 1,1 1 0,-1 0-1,3-1 1,-4 1 11,1 0 1,-1 0-1,1 0 0,-1 0 0,1 0 0,-1 0 1,0 1-1,1-1 0,-1 0 0,1 0 1,-1 0-1,1 1 0,-1-1 0,1 0 0,-1 0 1,0 1-1,1-1 0,-1 0 0,0 1 0,1-1 1,-1 0-1,0 1 0,1-1 0,-1 1 1,0-1-1,0 1 0,1-1 0,-1 0 0,0 1 1,0-1-1,0 1 0,0-1 0,1 1 0,-1-1 1,0 1-1,0-1 0,0 1 0,0-1 1,0 1-1,-1 0 0,6 80-298,-2-33 393,-2-36-39,0 0 0,0-1 0,2 1 0,-1-1 0,5 12 1,-6-20-21,0 0 0,0 0 0,1 0 1,-1 0-1,1 0 0,0 0 1,-1-1-1,1 1 0,1 0 1,-1-1-1,0 1 0,0-1 0,1 0 1,0 0-1,-1 0 0,1 0 1,0-1-1,0 1 0,0-1 0,0 1 1,0-1-1,5 1 0,-2-1 15,0-1-1,0 0 0,0 0 1,0-1-1,0 1 0,0-1 0,8-3 1,3-1 79,21-10 1,20-13-9,81-51 0,48-57 51,-181 132-195,-1-1 0,0 0 0,0-1 0,8-9-1,-15 14-233,-6 5 47,-10 5 41,-4 6 159,1 0-1,1 2 0,0 1 0,1 0 0,1 1 1,1 2-1,1-1 0,1 2 0,0 0 0,-17 37 1,26-46 60,1 1 0,0 0 0,0 0 0,2 0 0,0 0 0,-1 18 0,3-30-14,1 1 0,0 0 0,0 0-1,1-1 1,-1 1 0,1 0 0,-1-1-1,1 1 1,0 0 0,0-1 0,0 1-1,0-1 1,0 0 0,1 1 0,-1-1-1,1 0 1,1 3 0,-1-4-6,-1 0 0,0 1 1,1-1-1,-1 0 0,1 0 0,-1 0 1,1 0-1,0-1 0,-1 1 0,1 0 0,0-1 1,0 1-1,-1-1 0,1 1 0,0-1 0,0 0 1,0 0-1,-1 0 0,1 0 0,0 0 1,0 0-1,0 0 0,0-1 0,-1 1 0,4-2 1,2-1 40,0 0 0,-1-1 1,1 0-1,-1 0 0,0-1 1,0 0-1,-1 0 0,1 0 1,-1 0-1,0-1 0,4-6 1,8-12 142,18-37 0,-33 58-193,39-79 142,12-20-350,-29 50-985,-27 60 1150,1 0 0,0 0 0,1-1 0,0 1 0,1 0 0,-1 12 0,1-1 21,0-12 5,-3 103 112,4-88-87,1-1 1,0 1-1,7 23 1,-8-39 31,1-1 0,0 1 0,0-1 0,4 7 1,-6-11-32,1-1 0,-1 1 0,1 0 0,-1 0 0,1 0 1,-1-1-1,1 1 0,-1 0 0,1 0 0,0-1 1,-1 1-1,1-1 0,0 1 0,-1 0 0,1-1 0,0 0 1,0 1-1,0-1 0,-1 1 0,1-1 0,0 0 1,0 0-1,0 1 0,0-1 0,0 0 0,0 0 0,0 0 1,0 0-1,0 0 0,-1 0 0,1 0 0,0 0 0,1-1 1,5-3 34,-1-1 1,-1 0-1,1 0 1,0 0-1,-1 0 1,0-1-1,-1 0 1,6-9-1,-9 14-49,63-88 39,96-103-1,-97 123-308,-58 65-12,-2 6-2,3 8 246,1 0-19,1 0 1,-1 1 0,-1 0 0,0 0 0,8 23-1,14 63-83,-15-47 100,-12-46 36,48 151 294,-47-151-256,0 1 1,0-1-1,0 0 1,1 0-1,-1 0 1,5 5-1,-6-8-20,0 0 0,0 0 0,0 0 0,1 0 1,-1 0-1,0 0 0,1 0 0,-1 0 0,1 0 0,-1-1 0,1 1 0,-1 0 0,1-1 0,-1 1 0,1-1 0,0 0 0,-1 0 0,1 0 0,0 0 0,-1 0 0,3 0 0,3-1 27,0-1 0,0 0 0,0 0-1,0-1 1,-1 0 0,1 0 0,-1-1-1,0 0 1,1 0 0,-2 0 0,9-8-1,6-7-34,30-39-1,-22 24-5,21-25-78,50-53 260,-87 98-224,0-1-1,0 0 0,11-21 1,-23 29-166,1 5 133,-1 3 42,0 0 103,-2-1-104,0 0 1,0 1-1,1-1 0,-1 1 0,0 0 0,1-1 0,-1 1 0,-2 2 1,-7 2-44,2 0 56,1 0 1,-1 0-1,1 1 0,0 0 1,0 1-1,1 0 1,0 0-1,0 0 0,1 1 1,0 0-1,-6 10 0,1 1 5,0 0 0,2 0-1,0 1 1,-7 27 0,-11 58 70,25-93-25,0 0 0,1 1 0,0-1-1,1 0 1,1 0 0,3 23 0,-4-34-23,0 0-1,1 0 1,-1 0 0,0 0 0,1 0 0,-1 1 0,0-1 0,1 0 0,-1 0 0,1 0 0,0 0-1,-1 0 1,1-1 0,0 1 0,-1 0 0,1 0 0,0 0 0,0-1 0,0 1 0,0 0 0,0-1-1,0 1 1,0 0 0,0-1 0,0 0 0,0 1 0,0-1 0,0 0 0,0 1 0,0-1 0,0 0 0,1 0-1,-1 0 1,0 0 0,0 0 0,0 0 0,0 0 0,0 0 0,0-1 0,1 1 0,-1 0 0,0-1-1,0 1 1,0 0 0,1-2 0,6-1 40,-1-1 0,0-1 0,0 1 0,11-10 0,-18 14-46,15-13 35,0-2 0,-1 0-1,-1 0 1,0-1 0,15-26 0,43-92-64,-43 65 136,-16 36-83,-11 29-68,1 0 1,-1 1-1,0-1 1,0 0-1,-1 0 1,1 0-1,-1 0 1,0 0-1,0-8 1,0 13 34,0-1 0,0 0-1,0 0 1,0 0 0,0 0 0,0 0 0,-1 0 0,1 0 0,0 0-1,0 0 1,0 1 0,0-1 0,0 0 0,0 0 0,0 0 0,0 0-1,0 0 1,0 0 0,0 0 0,-1 0 0,1 0 0,0 0 0,0 0-1,0 0 1,0 0 0,0 0 0,0 0 0,0 0 0,0 0-1,-1 0 1,1 0 0,0 0 0,0 0 0,0 0 0,0 0 0,0 0-1,0 0 1,0 0 0,0 0 0,-1 0 0,1 0 0,0 0 0,0 0-1,0 0 1,0 0 0,0 0 0,0 0 0,0 0 0,0-1 0,0 1-1,0 0 1,-1 0 0,1 0 0,0 0 0,0 0 0,0 0-1,0 0 1,0 0 0,0 0 0,0-1 0,0 1 0,0 0 0,0 0-1,0 0 1,0 0 0,0 0 0,-6 10-149,5-7 125,-18 37-238,-25 84 1,-14 58 417,-55 197-41,110-366-82,-5 23 145,-20 57-1,27-92-150,1-1-1,0 1 0,0 0 1,-1 0-1,1 0 1,-1 0-1,1-1 0,-1 1 1,1 0-1,-1-1 1,1 1-1,-1 0 0,1-1 1,-1 1-1,0-1 0,1 1 1,-1-1-1,0 1 1,0-1-1,-1 1 0,2-1-11,-1 0 0,0 0-1,1 0 1,-1 0 0,1 0-1,-1-1 1,1 1 0,-1 0-1,0 0 1,1-1 0,-1 1-1,1 0 1,-1-1 0,1 1-1,-1 0 1,1-1 0,-1 1-1,1-1 1,0 1 0,-1-1-1,0 0 1,-2-5 29,0 1 0,-1-1 1,-3-13-1,5 15 6,-57-182 222,58 182-272,0 0 1,0-1-1,0 1 1,1-1-1,0 1 0,0 0 1,0-1-1,0 1 1,1-1-1,-1 1 0,3-7 1,-2 8-14,0 0 1,1 0 0,-1 0-1,1 0 1,0 1 0,-1-1-1,1 1 1,0-1-1,1 1 1,-1 0 0,0 0-1,1 0 1,-1 0-1,1 0 1,-1 0 0,1 1-1,4-3 1,34-11 53,80-21 0,0 1 4,-81 21-18,64-35 1,-84 38-23,-1-1-1,0-1 1,-1-1-1,30-29 1,-13 6 36,-2-1 0,-1-1 1,-2-2-1,-3-2 1,42-83-1,-69 126-36,14-35-137,-14 33 126,1 0 1,-1 0-1,0 0 1,0 0-1,0 1 1,0-1 0,0 0-1,0 0 1,0 0-1,0 0 1,-1 0 0,1 0-1,-1 1 1,1-1-1,-1 0 1,-1-2 0,1 4 2,1-1 1,-1 0 0,0 0 0,0 1 0,0-1 0,1 0 0,-1 1-1,0-1 1,0 1 0,0-1 0,0 1 0,0-1 0,0 1 0,0 0 0,0-1-1,0 1 1,-1 0 0,1 0 0,0 0 0,0 0 0,0 0 0,0 0-1,0 0 1,0 0 0,0 1 0,0-1 0,0 0 0,0 1 0,0-1 0,-2 1-1,-2 1-38,0 1 0,0-1-1,0 1 1,-8 6-1,3-1 25,1 1 0,1 0 0,0 0 0,0 1 0,1 0 0,0 0 0,0 0-1,1 1 1,1 0 0,0 0 0,-7 23 0,8-19 48,0 0 0,1-1 0,1 1 0,0 0 0,2 1 0,-1-1 0,2 0 0,0 0 0,4 22 0,-4-32-22,0-1 1,0 0-1,0 1 1,1-1 0,0 0-1,0 0 1,0 0-1,0-1 1,5 7-1,-5-8 9,-1 0 0,1-1-1,1 1 1,-1-1 0,0 1 0,0-1 0,0 0-1,1 1 1,-1-1 0,1 0 0,-1-1-1,1 1 1,-1 0 0,1-1 0,0 0 0,-1 1-1,1-1 1,2 0 0,11-2 26,0 0 0,0-1 0,-1-1 0,0-1 0,20-7 0,-23 7 4,73-28 44,-1-4 0,87-51 1,-155 78-112,-1-1 1,0 0-1,0-1 1,23-26-1,-35 36 14,-1 0 0,-1 0 0,1-1-1,0 1 1,0 0 0,1-4 0,-3 6 8,0 0 1,0 0-1,0-1 1,0 1 0,0 0-1,0 0 1,0 0-1,0 0 1,0-1-1,0 1 1,0 0 0,0 0-1,0 0 1,0 0-1,0-1 1,0 1-1,0 0 1,0 0 0,0 0-1,0 0 1,0-1-1,0 1 1,0 0-1,-1 0 1,1 0 0,0 0-1,0 0 1,0 0-1,0-1 1,0 1-1,0 0 1,-1 0 0,1 0-1,0 0 1,0 0-1,0 0 1,-1 0-1,-13 0-96,4 2 67,1 1-1,0 0 1,0 1-1,0 0 0,0 1 1,1-1-1,0 1 1,0 1-1,0 0 1,1 0-1,0 0 0,0 1 1,0 0-1,-5 9 1,3-5 34,1 0 0,1 0 0,0 1 0,0 0 0,1 1 0,1 0 0,0 0 0,1 0 0,-5 22 1,9-30 10,-1 0 1,1 0-1,0 0 1,0 0-1,1 0 1,0 0-1,-1 0 1,2 0-1,-1 0 1,0 0-1,1 0 1,0 0-1,0-1 1,1 1-1,3 5 1,-4-8-2,-1 0 1,1 0-1,-1-1 0,1 1 1,0 0-1,0-1 0,0 0 1,0 1-1,0-1 1,0 0-1,0 0 0,0 0 1,0 0-1,5 1 0,-4-2 3,-1 0 0,1 0 0,0 0 0,0 0 0,0 0 0,-1 0 0,1-1 0,0 0 0,0 1 0,-1-1 0,1 0 0,-1 0 0,1 0 0,0-1 0,2-1 0,5-5 54,0 1 0,0-2 0,-1 1 0,0-1 0,-1-1 0,0 1 0,0-1 0,6-12 0,48-93-89,-54 100 5,86-215 233,-9-30-411,-78 233 120,0-1 1,2-29 0,-8 52 45,1-17-47,-2 21 65,0 1 0,0 0-1,0-1 1,0 1 0,0 0 0,0-1 0,0 1 0,0 0 0,-1-1-1,1 1 1,0 0 0,0-1 0,0 1 0,0 0 0,0-1-1,0 1 1,-1 0 0,1 0 0,0-1 0,0 1 0,-1 0 0,1 0-1,0-1 1,0 1 0,-1 0 0,1 0 0,0 0 0,0-1 0,-1 1-1,1 0 1,0 0 0,-1 0 0,1 0 0,0 0 0,-1 0-1,1 0 1,0-1 0,-1 1 0,1 0 0,0 0 0,-1 0 0,1 1-1,0-1 1,-1 0 0,1 0 0,0 0 0,-1 0 0,-1 1-15,1 0 1,-1 0 0,1 0 0,0 0-1,-1 0 1,1 0 0,0 1 0,0-1 0,0 0-1,0 1 1,-1 1 0,-7 10-60,1 0 0,1 0 0,-10 27 0,-14 49-166,14-35 258,4 1 1,1 0-1,-3 61 0,11-71 101,3 0 1,2 0-1,1 0 0,11 57 0,-10-86-139,1-1-1,1 0 0,0 0 1,7 15-1,-8-22-513,0 0 1,1 0-1,0 0 0,1-1 1,-1 0-1,1 0 0,1 0 0,8 6 1,1-1-958,19 10 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35:59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4 889 3392,'0'0'1088,"-3"-4"2362,7 1-2968,1 0-1,-1 0 1,0-1-1,1 1 1,-1-1-1,-1 0 1,1 0-1,-1-1 1,5-6-1,25-48 1001,-21 36-1027,126-203 633,-93 157-1637,-55 101-555,-52 185 964,23-70-29,-29 109 403,31-32 684,20-107 580,12-83 1457,7-67-2118,6-36 0,-4 38-698,4-13-37,2 0 0,25-69 1,-11 40-53,57-159-130,-57 169 37,51-94-1,-51 117-26,1 0 0,2 2 0,34-38-1,-60 75 67,44-46-206,-40 44 171,-1-1 0,0 0 0,1 1 0,0 0 0,-1 0 0,1 1 0,1-1 0,9-3 0,-13 6 5,0 0 1,0-1-1,0 1 1,0 0-1,0 1 0,0-1 1,1 0-1,-1 0 1,0 1-1,0-1 1,-1 1-1,1 0 0,0 0 1,0-1-1,0 1 1,0 1-1,-1-1 0,1 0 1,0 0-1,-1 0 1,1 1-1,-1-1 0,1 1 1,-1-1-1,1 3 1,2 2 16,0-1 1,-1 1 0,1 0 0,-1 0 0,-1 1 0,3 8-1,0 5-8,-2 1 0,0 0 0,-1 0 0,-1 0 0,-1 0 0,-1 0 0,-1-1 0,-1 1 0,-10 39 0,9-46 80,0 1 0,-1-1 0,-1 0 0,-9 17 0,14-28-28,-1 0 1,0 0-1,0 0 1,0-1 0,0 1-1,0-1 1,-1 1 0,1-1-1,-1 0 1,0 0-1,0 0 1,1 0 0,-1 0-1,0-1 1,-1 1-1,1-1 1,0 0 0,0 0-1,-1 0 1,1 0 0,0-1-1,-1 1 1,1-1-1,-5 0 1,-1-1 21,0 0 0,1-1 0,-1 0 0,1-1 1,0 1-1,0-2 0,-12-6 0,-50-33-113,66 40 55,3 2 10,0 1 0,0-1 0,0 0 0,0 1 0,0-1 1,0 0-1,1 0 0,-1 0 0,0 0 0,0 0 0,0-1 0,1 1-5,0 1 0,0 0-1,0 0 1,0 0 0,0 0 0,0-1 0,0 1-1,0 0 1,0 0 0,0 0 0,0-1 0,0 1-1,0 0 1,1 0 0,-1 0 0,0 0 0,0-1-1,0 1 1,0 0 0,0 0 0,1 0 0,-1 0-1,0 0 1,0 0 0,0-1 0,0 1-1,1 0 1,-1 0 0,0 0 0,0 0 0,0 0-1,1 0 1,-1 0 0,0 0 0,0 0 0,0 0-1,1 0 1,-1 0 0,33 1-317,-23 0 382,12 0-39,0-1-1,0-1 0,0-1 1,-1-1-1,1-1 0,-1-1 1,35-13-1,216-87 262,-162 66-235,-69 26-39,-1-1 0,60-32-1,-83 37-9,-13 8 0,-1-1 0,1 0 0,-1 0-1,1 0 1,-1 0 0,0 0 0,0-1-1,0 1 1,0-1 0,0 0 0,4-5-1,-7 4-73,-4 6-3,-6 4-83,0 1 100,-82 62-330,74-54 421,1 0-1,-29 36 1,31-33-11,1 1-1,0 0 1,1 1 0,1 1-1,-10 24 1,21-41 0,0 0 0,0-1 0,1 1 0,-1 0 1,1 0-1,0-1 0,0 5 0,0-7-9,0 0 0,0-1 0,0 1 1,0-1-1,0 1 0,0 0 0,0-1 0,0 1 0,0-1 1,0 1-1,1-1 0,-1 1 0,0 0 0,1-1 1,-1 1-1,0-1 0,1 1 0,-1-1 0,0 0 0,1 1 1,-1-1-1,1 1 0,-1-1 0,1 0 0,-1 1 1,1-1-1,-1 0 0,1 1 0,-1-1 0,1 0 0,-1 0 1,1 0-1,0 1 0,-1-1 0,1 0 0,-1 0 1,1 0-1,0 0 0,-1 0 0,1 0 0,-1 0 0,1 0 1,-1-1-1,1 1 0,0 0 0,-1 0 0,1 0 0,-1-1 1,1 1-1,0-1 0,5-2 64,0 0-1,-1 0 1,0-1-1,0 0 1,0 0 0,0 0-1,-1-1 1,7-8-1,30-45 322,-40 56-385,52-76 247,24-41-509,-66 98 63,-8 15-67,-8 12-238,-2 5 453,1 1 0,0 0 0,1 0 0,0 0-1,-5 21 1,-9 66 113,15-75-62,2-8-17,0 1-1,0 30 1,2-43 23,0 0 0,1 0-1,-1 0 1,1-1 0,0 1 0,-1 0-1,2 0 1,-1 0 0,0-1 0,1 1-1,0-1 1,0 1 0,0-1-1,0 1 1,0-1 0,1 0 0,4 4-1,-6-6 0,1 0 0,-1 0-1,0-1 1,1 1 0,-1-1-1,1 0 1,-1 1 0,0-1-1,1 0 1,-1 0 0,1 0-1,-1 0 1,1 0 0,-1 0-1,1 0 1,-1 0 0,1-1-1,-1 1 1,1-1 0,-1 1 0,0-1-1,1 1 1,-1-1 0,0 0-1,1 0 1,-1 1 0,0-1-1,2-1 1,3-4 14,1 0 0,-1 0 1,8-9-1,-13 14-22,17-22 53,-1-1 0,21-40 1,-23 38-36,1 0 0,23-29 0,-28 42-86,-3 2 35,1 2 0,0-1 1,13-11-1,-20 20 5,0-1 0,0 0 0,0 1-1,0 0 1,1-1 0,-1 1 0,0 0 0,1 0 0,-1 0-1,1 0 1,0 1 0,-1-1 0,1 1 0,-1 0 0,1-1-1,0 1 1,-1 0 0,1 1 0,0-1 0,-1 0 0,6 2-1,-7-1 19,1-1 0,-1 1 0,0 0 0,1 0 0,-1 0 0,0 0 1,0 0-1,0 0 0,0 0 0,0 1 0,0-1 0,0 0 0,0 1 0,0-1 0,-1 0 0,1 1 0,0-1 0,-1 1 0,1-1 0,-1 1 0,0-1 0,1 3 0,0 5-12,0 1 0,-2 16 1,1-11-50,-9 123-122,8-95 173,1-16 65,2 38-1,-2-64-38,0 1-1,0-1 1,1 0-1,-1 0 0,0 1 1,1-1-1,-1 0 1,1 0-1,-1 0 0,1 0 1,0 0-1,-1 0 1,1 0-1,0 0 0,0 0 1,0 0-1,0 0 0,0 0 1,0 0-1,0-1 1,0 1-1,0 0 0,0-1 1,0 1-1,0-1 1,0 1-1,1-1 0,-1 1 1,0-1-1,0 0 1,1 0-1,-1 0 0,0 0 1,0 1-1,1-2 1,-1 1-1,2 0 0,5-1-14,0-1 0,0 1-1,0-2 1,11-3-1,-16 5 19,24-9 61,0-1 0,0-1-1,-1-1 1,42-29 0,-19 10-205,-49 32 176,2-1-49,-2 1-1,1-1 1,0 0 0,0 1 0,0-1-1,0 0 1,0 0 0,0 0 0,-1 0-1,1 0 1,0 0 0,-1 0-1,1 0 1,0-1 0,1-1 4,24-37 132,-1-1 0,-2-1 0,-2-1 0,-1-1 1,14-50-1,21-154-468,-46 199 340,-4 22-53,-2 0 0,1-35 0,-6 56-281,-3 11 68,-4 13 55,1 4 169,0 1-1,-8 46 1,0 1-40,16-69 73,-50 181-226,38-130 183,-7 82 0,14 27 200,5-152-103,0 0 0,1 0 0,0 0 0,0-1 0,1 1 0,0 0 0,6 14 0,-8-22-34,0 0 0,1 0 1,-1 0-1,0 0 1,1 0-1,-1 0 0,1 0 1,0 0-1,-1 0 0,1 0 1,0 0-1,0 0 1,-1 0-1,1-1 0,0 1 1,0 0-1,0-1 0,0 1 1,0-1-1,0 1 1,0-1-1,0 1 0,2 0 1,-2-2-3,0 1 1,1 0-1,-1 0 1,0 0-1,1-1 1,-1 1-1,0 0 1,1-1-1,-1 1 1,0-1 0,0 0-1,1 1 1,-1-1-1,0 0 1,0 0-1,1-1 1,5-5 36,0 0 1,-1-1-1,0 0 0,6-9 1,-10 14-41,37-54 75,65-72 0,-90 113-97,8-9-42,37-33-1,-66 66-56,1-1-1,0 1 1,0 0-1,1 1 1,0-1-1,-4 13 0,-4 6 127,-11 40-1,20-53-6,-22 82-40,23-83 83,1 0-1,1 0 1,0 0 0,0 0-1,3 18 1,-2-29-42,0-1 0,1 1 0,-1-1 0,1 1 0,-1-1 0,1 1 0,-1-1 0,1 1 0,0-1 0,0 0-1,-1 1 1,1-1 0,0 0 0,0 1 0,0-1 0,1 0 0,-1 0 0,0 0 0,0 0 0,1 0 0,-1-1 0,0 1 0,1 0 0,-1 0 0,1-1 0,-1 1 0,1-1 0,-1 0 0,1 1 0,-1-1 0,1 0-1,-1 0 1,3 0 0,4 0 35,0 0 0,0-1 0,0 0 0,0-1 0,9-2 0,13-6-14,0-1-1,-1-1 1,44-25 0,-32 12 13,64-50 1,-58 31-40,-22 19-25,-9 13-137,-16 12 153,0 0-1,0 0 1,0 0 0,0 0 0,0 0 0,1 0-1,-1 0 1,0 0 0,0 0 0,0 0 0,0 0 0,0 0-1,0 0 1,0 0 0,0 0 0,0 0 0,0 0-1,0 0 1,0 0 0,0 0 0,0 0 0,0 0-1,1 0 1,-1 0 0,0 0 0,0 0 0,0 0-1,0 0 1,0 0 0,0 0 0,0 0 0,0 0-1,0 0 1,0 0 0,0 0 0,0 1 0,0-1-1,0 0 1,0 0 0,0 0 0,0 0 0,0 0 0,0 0-1,0 0 1,0 0 0,0 0 0,0 0 0,0 0-1,0 0 1,0 0 0,0 0 0,0 1 0,0-1-1,0 0 1,0 0 0,0 0 0,0 0 0,0 0-1,0 0 1,-4 11-95,-17 31-40,-16 37 6,32-67 129,0 1 0,2 0 1,-1 0-1,-1 18 0,4-25 19,1-1 0,0 1 0,1-1 0,-1 1 0,1-1 0,1 1 0,-1-1 0,0 1 0,1-1 0,3 6 0,-4-9-6,-1-1 0,1 1 0,0-1 0,0 1-1,0-1 1,0 1 0,0-1 0,0 1 0,1-1-1,-1 0 1,0 0 0,1 0 0,-1 0 0,1 0-1,-1 0 1,1 0 0,-1 0 0,1 0-1,0-1 1,-1 1 0,1-1 0,0 1 0,0-1-1,-1 0 1,1 1 0,0-1 0,0 0 0,0 0-1,-1-1 1,1 1 0,0 0 0,0 0 0,-1-1-1,1 1 1,3-2 0,1-1-1,-1 0 1,1-1-1,-1 1 0,0-1 0,0 0 1,0 0-1,0-1 0,6-8 0,33-47 134,-38 52-103,28-40 77,75-82-1,-31 52 76,62-67-210,-117 118 25,-2 0 0,0-2 0,27-53 0,-20 25-145,-2-2 0,20-75 0,-45 132 114,0 1 0,-1-1 0,1 0-1,-1 0 1,0 0 0,0 0 0,0 0 0,0 0-1,0 0 1,0 0 0,-1-3 0,1 4 17,0 1 1,0 0-1,0 0 1,0 0-1,0 0 1,0 0-1,-1 0 1,1 0-1,0 0 1,0 0-1,0-1 1,0 1-1,0 0 1,0 0-1,0 0 0,-1 0 1,1 0-1,0 0 1,0 0-1,0 0 1,0 0-1,0 0 1,-1 0-1,1 0 1,0 0-1,0 0 1,0 0-1,0 0 1,0 0-1,0 0 1,-1 0-1,1 0 0,0 0 1,0 0-1,0 0 1,0 1-1,0-1 1,0 0-1,-1 0 1,1 0-1,0 0 1,0 0-1,0 0 1,0 0-1,0 0 1,0 0-1,0 1 1,-10 14-209,-127 224-148,87-157 260,34-54 105,1 0 0,2 1 0,1 1 0,1 0 1,1 1-1,2 0 0,2 0 0,0 1 0,2 0 0,2 0 0,1 48 0,2-68 25,-1 0 0,2 0-1,0-1 1,0 1-1,1-1 1,0 1-1,7 13 1,-9-21-11,1-1-1,0 1 1,-1-1 0,2 0 0,-1 0-1,0 0 1,1 0 0,-1-1-1,1 1 1,0-1 0,0 1 0,0-1-1,0 0 1,0 0 0,0 0-1,0-1 1,1 1 0,-1-1 0,1 0-1,-1 0 1,1 0 0,0 0-1,-1 0 1,1-1 0,0 0 0,6 0-1,-2-1 22,0 0 1,-1 0-1,1-1 0,-1-1 0,1 1 0,-1-1 0,0 0 0,0-1 1,0 1-1,-1-1 0,1-1 0,-1 1 0,0-1 0,0-1 0,-1 1 1,10-11-1,-2-1-46,0-1 0,-2 0-1,0 0 1,16-37 0,-23 45-22,68-175 354,-65 154-377,-7 30 29,0-1 0,0 1 0,0 0 0,1-1 0,-1 1 0,-1-1 0,1 1 1,0-1-1,0 1 0,0 0 0,-1-1 0,1 1 0,-1 0 0,1-1 0,-1 1 1,0 0-1,1-1 0,-2-1 0,1 3 3,0 0 1,-1 0-1,1 0 1,0 0-1,0 0 0,0 0 1,0 0-1,0 0 1,0 0-1,0 0 1,0 0-1,0 1 0,0-1 1,0 0-1,0 1 1,0-1-1,0 1 1,0-1-1,0 1 0,0 0 1,0-1-1,-1 2 1,1-1-3,-4 3 6,1-1 1,-1 1-1,1 1 0,0-1 1,0 0-1,1 1 1,0 0-1,-1 0 0,1 0 1,1 0-1,-4 9 0,-2 7-40,-7 33-1,8-20 101,2-1-1,-2 57 1,7-87-37,-1 16 19,1 0-1,1 0 1,5 28 0,-5-39-30,1 0-1,0 0 0,1 0 1,-1-1-1,1 1 0,1-1 1,0 1-1,0-1 0,0-1 1,10 12-1,-14-17-140,1 0 1,-1-1-1,1 1 1,0 0-1,-1-1 1,1 1-1,0-1 0,0 1 1,-1-1-1,1 1 1,0-1-1,0 0 1,0 1-1,0-1 0,-1 0 1,1 0-1,0 0 1,0 1-1,0-1 1,0 0-1,0 0 0,0 0 1,-1 0-1,1 0 1,0-1-1,0 1 1,0 0-1,0 0 0,0-1 1,-1 1-1,1 0 1,0-1-1,0 1 1,0-1-1,-1 1 0,1-1 1,0 1-1,-1-1 1,1 1-1,0-1 1,-1 0-1,1 0 0,0-1 1,5-9-5764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35:59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 5568,'-18'-5'2048,"28"10"-1568,12-2-160,-4 1 32,8-4-256,3 0 32,6 5-64,-4-5 224,-4 0-160,-4 3-3840,-5 5 2016,-18-11-768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36:00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6976,'98'-3'2592,"-12"3"-2016,22 0-160,-49-3 320,39-6-480,36 1 128,2 5-256,-14-2 416,-14 5-288,0 0-3936,-10 8 2016,-17 0-2688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36:10.3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276 183 1824,'0'-10'723,"0"-1"-1,1 1 1,1 0 0,0 0-1,0 0 1,0 0-1,6-12 1,0 7 2311,-6 12-1665,-5 10 4,-1 4-868,1 1 1,0-1-1,-2 18 1,1-4-213,-7 22 374,-23 66 0,-28 41 329,-5 19-388,35-76-14,5 2 0,-20 143-1,46-233 130,3-11-115,3-20 3,18-80-243,70-193 0,10 8-626,-22 57 73,-76 218 142,10-29-200,30-57 1,-45 97 229,0 1-1,1-1 1,-1 0 0,0 0 0,1 1-1,-1-1 1,1 0 0,0 1 0,-1-1-1,1 1 1,-1-1 0,1 1 0,0-1-1,0 1 1,-1-1 0,1 1 0,0-1-1,0 1 1,-1 0 0,2-1 0,-1 1 6,0 0 0,-1 0 1,1 1-1,0-1 1,0 0-1,-1 0 0,1 0 1,0 1-1,-1-1 1,1 0-1,-1 1 0,1-1 1,0 0-1,-1 1 1,1-1-1,-1 1 0,1-1 1,0 2-1,2 2-4,-1-1-1,1 1 0,-1 0 1,0 0-1,0 1 0,2 5 1,18 71 21,12 86 0,-4-14 386,46 179 78,-4-72 415,-68-249-807,6 33 761,-19-74-7323,-8-9 261,11 18 3761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36:10.7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11 7392,'-15'-3'2373,"15"3"-2279,0 0 0,0-1 0,0 1 0,0 0-1,0 0 1,0-1 0,0 1 0,0 0 0,0-1 0,0 1 0,0 0 0,0 0 0,0-1 0,0 1-1,0 0 1,1 0 0,-1-1 0,0 1 0,0 0 0,0 0 0,1-1 0,-1 1 0,0 0-1,0 0 1,0 0 0,1 0 0,-1-1 0,0 1 0,0 0 0,1 0 0,-1 0 0,0 0-1,1 0 1,-1 0 0,0 0 0,0 0 0,1 0 0,18 0 2094,27 6 1,9 1-1137,24-1-544,26 2-509,-71-6-1135,-12 4-3851,-1 6 1601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36:11.5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234 5 5408,'0'-5'6442,"-6"14"-3706,-26 36 336,2 20-2357,-25 73-1,26-58-259,-27 84 222,49-137-525,1 1 0,1 0 1,1 0-1,0 34 1,6-16 157,1-1 0,3 1 0,21 84 0,61 127 930,-85-248-1178,1-1 1,0 0 0,1 0-1,0 0 1,0-1 0,0 0-1,8 7 1,-6-4 10,0 0-5106,-2-6 1999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36:13.6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32 3136,'-14'-20'11434,"21"29"-10180,10 13-686,4 7-38,-4 1 179,16 44 1,-23-50-382,-7-18-181,0 1-1,0 0 1,-1 0-1,3 13 1,-1-2 948,-3-18-1029,-1 0 0,0 0 0,0 0 0,1 0 0,-1-1 0,0 1 0,0 0 0,1 0 0,-1-1 0,0 1 0,0 0 0,0 0-1,0-1 1,1 1 0,-1 0 0,0 0 0,0-1 0,0 1 0,0 0 0,0-1 0,0 1 0,0 0 0,0-1 0,0 1 0,0 0 0,0-1 0,0 1 0,5-39 1003,-4 18-1059,-1 15-10,0 1 0,1-1 0,-1 0 0,1 1 0,0-1 0,0 0 0,4-8 0,0 2 36,6-23 1,-8 23-76,0 1 0,8-17 0,-9 25 29,-1 1 0,1-1-1,-1 0 1,1 1 0,0-1 0,0 1 0,0 0 0,1-1-1,-1 1 1,0 0 0,1 0 0,-1 1 0,7-4 0,-7 4 12,0-1 0,1 1-1,0 0 1,-1 0 0,1 0 0,-1 0 0,1 0 0,0 1 0,0-1 0,-1 1 0,1 0 0,0 0 0,0 0 0,0 0 0,-1 0 0,1 1 0,0-1 0,0 1-1,-1 0 1,1 0 0,4 2 0,-1-1 63,-3-1-79,0 1 0,-1-1 0,1 0 0,0 1 0,0-1 0,-1 1 0,1 0 0,-1 0 0,0 0 0,0 0 0,1 1 0,2 3 0,9 15 55,-6-10 76,0 0-1,-1 0 1,-1 1-1,8 18 1,-3 5 64,4 13 241,-14-40-212,-1-8-210,0 0 1,0 1 0,0-1-1,0 0 1,0 1-1,0-1 1,0 0 0,0 1-1,0-1 1,0 0 0,1 0-1,-1 1 1,0-1-1,0 0 1,0 1 0,0-1-1,0 0 1,0 0-1,1 1 1,-1-1 0,0 0-1,0 0 1,1 0 0,-1 1-1,0-1 1,0 0-1,0 0 1,1 0 0,-1 0-1,1 1 1,17 24-21035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4:32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3808,'0'-14'1227,"0"14"-1193,1-1 1,-1 1 0,0 0 0,1 0-1,-1-1 1,1 1 0,-1 0 0,1 0 0,-1-1-1,1 1 1,-1 0 0,1 0 0,-1 0-1,1 0 1,-1 0 0,1 0 0,-1 0 0,1 0-1,-1 0 1,1 0 0,-1 0 0,1 0-1,4 0 176,0 1-1,0-1 0,0 1 0,0 0 0,0 0 0,0 1 0,-1 0 0,1-1 0,-1 1 1,8 5-1,-5-2 44,0 0 1,0 0 0,0 1 0,-1 0-1,8 10 1,1 4 197,-2 0 0,0 0 0,12 27 0,67 149 1299,-47-97-1159,-23-50-185,-2 0 0,-3 2 1,-2 0-1,-2 1 0,9 76 0,-18-88-139,-2 0-1,-1 1 1,-3-1 0,-1 0 0,-1 0-1,-3 0 1,-21 72 0,-2-35 402,-69 128 0,89-187-624,-1 0 0,0-1 0,-1-1 0,-22 23-1,19-22-1655,-12 11-2557,7-12-2122,3-3 1912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7:53.9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14 751 2144,'-13'5'8922,"18"-10"-5492,-3 4-3096,0 0 1,0 0 0,1-1 0,-1 1 0,0 0-1,4-4 1,3-2 84,9-6-180,-1-1-1,-1 0 1,0-2 0,-1 1-1,0-2 1,-1 0 0,17-29-1,93-187 325,-87 156-203,-23 47-31,17-58 0,-16 42 69,-11 33-287,1 0 0,-2-1 0,0 1 0,-1-1 1,2-17-1,-4 31-106,0 0 1,0 0-1,0-1 1,0 1 0,0 0-1,0 0 1,0-1-1,0 1 1,0 0 0,0 0-1,0-1 1,0 1-1,0 0 1,0 0 0,0-1-1,0 1 1,0 0-1,0 0 1,-1-1 0,1 1-1,0 0 1,0 0-1,0 0 1,0-1 0,0 1-1,-1 0 1,1 0-1,0 0 1,0 0-1,0-1 1,0 1 0,-1 0-1,1 0 1,0 0-1,0 0 1,-1 0 0,1 0-1,0-1 1,0 1-1,-1 0 1,1 0 0,0 0-1,-1 0 1,-10 8-46,-11 18-145,-9 26 286,23-38-47,0 1 0,2 0-1,0 0 1,-4 18 0,-11 61 307,15-56-250,1 0 0,2 46 0,3-62-108,2 1 0,0 0-1,2-1 1,11 43-1,-9-50 23,0 0-1,1-1 1,1 0-1,0 0 1,1-1 0,0 0-1,1 0 1,0-1-1,16 14 1,-21-21-136,1-1 0,1 1 0,-1-1 0,14 7 0,-18-10-366,0 0-1,1-1 1,-1 1 0,1 0-1,-1-1 1,1 1-1,0-1 1,2 0-1,-4 0-79,0 0 0,1 0 0,-1 0 0,0-1 0,0 1 0,0 0 0,0-1 0,0 1 0,0-1 0,0 1 0,0-1 0,0 1 0,0-1 0,0 0 0,0 0 0,0 1 0,0-1 0,1-1 0,7-7-2557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36:14.2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18 1824,'-1'-1'544,"1"1"0,-1-1-1,0 0 1,1 0 0,0 1 0,-1-1-1,1 0 1,-1 0 0,1 0 0,0 1 0,0-1-1,-1 0 1,1 0 0,0 0 0,0-1 0,1-2 2396,3 11-592,1 6-1789,-1 0 0,0 1 0,-1 0 1,0-1-1,-2 1 0,1 0 0,-1 0 0,-1 1 0,-1-1 0,0 0 1,-1 0-1,-3 14 0,4-26-516,0 0 0,1 0 1,-1 0-1,0-1 0,0 1 1,0-1-1,0 1 0,-1 0 0,1-1 1,0 0-1,-1 1 0,1-1 0,-1 0 1,1 0-1,-1 0 0,1 0 0,-1 0 1,0 0-1,0 0 0,1 0 1,-4 0-1,-3 1 1,0-1 0,0 1 0,-15-1 1,9 0-91,-42 3-5432,29-4 2247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36:15.8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278 33 2080,'0'-23'1205,"0"23"-1111,0 0 1,0 0-1,0 0 0,0-1 1,0 1-1,0 0 0,0 0 0,0 0 1,0-1-1,0 1 0,0 0 0,0 0 1,1 0-1,-1 0 0,0 0 0,0-1 1,0 1-1,0 0 0,0 0 0,1 0 1,-1 0-1,0 0 0,0 0 1,0 0-1,0 0 0,1-1 0,-1 1 1,0 0-1,0 0 0,1 0 0,7-5 2275,-7 5-2141,0 0 0,-1 1 0,1-1 1,0 1-1,-1-1 0,1 1 0,-1-1 1,1 1-1,0-1 0,-1 1 0,1 0 1,-1-1-1,0 1 0,1 0 0,-1-1 1,0 1-1,1 0 0,-1-1 0,0 1 1,0 0-1,0 0 0,1 1 0,7 24 1435,-6-17-1432,-1 0 1,-1 0-1,0 0 1,0 0 0,-3 14-1,0 4 299,-1 5 73,-1 0 0,-2-1 0,-19 55-1,10-35-287,10-32-233,2-4 91,0-1 1,0 0-1,-2 0 1,0 0-1,0-1 0,-16 24 1,20-35-131,0 1 0,0-1 0,-1 0 1,1 0-1,0 0 0,-1 0 0,1 0 0,-6 3 1,6-5-17,0 1 1,0-1 0,0 1-1,0-1 1,0 1-1,0-1 1,0 0 0,0 0-1,0 0 1,0 0 0,0-1-1,0 1 1,0 0-1,0-1 1,1 1 0,-4-2-1,-1-1 26,0 0 0,0-1 0,0 0 0,0 0 0,0 0 0,1-1 0,0 0 0,0 0 0,-5-6 0,2 1-15,0-1 0,1 0 0,0 0 0,-7-14 0,11 17-24,-1-1-1,1 1 0,0-1 1,0 1-1,1-1 0,1 0 1,-1 0-1,1 0 0,1-9 1,0 16-20,1 0 0,-1 0 1,1 0-1,0 1 1,-1-1-1,1 0 0,0 0 1,0 0-1,0 1 0,1-1 1,-1 1-1,0-1 1,1 1-1,-1-1 0,1 1 1,-1 0-1,1-1 1,-1 1-1,1 0 0,0 0 1,0 0-1,0 1 0,-1-1 1,1 0-1,0 1 1,0-1-1,0 1 0,2-1 1,2 0-5,0 0 0,0 1 0,0 0 1,0 0-1,0 0 0,0 0 0,0 1 1,8 2-1,-4 0 19,-1 1 0,0 0 0,0 0 0,0 1 0,15 10 0,36 35 480,-43-36-355,6 9 170,32 37 0,-38-38-78,2-2 0,38 34 0,-53-51-174,-1-1 1,1 1-1,-1-1 1,1 0-1,0 0 1,5 1-1,8-2-1332,-16-1 903,0 0 0,1-1-1,-1 1 1,0 0-1,0-1 1,0 0-1,0 1 1,1-1 0,-1 1-1,0-1 1,0 0-1,1-1 1,11-15-5420,0 0 1808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36:16.4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 5824,'0'0'85,"0"0"0,0 0 1,0-1-1,0 1 0,0 0 0,0-1 0,0 1 1,0 0-1,0-1 0,1 1 0,-1 0 1,0-1-1,0 1 0,0 0 0,0 0 1,0-1-1,1 1 0,-1 0 0,0 0 0,0-1 1,0 1-1,1 0 0,-1 0 0,0-1 1,0 1-1,1 0 0,-1 0 0,0 0 1,0 0-1,1-1 0,-1 1 0,0 0 0,1 0 1,-1 0-1,0 0 0,1 0 0,-1 0 1,0 0-1,0 0 0,1 0 0,-1 0 0,0 0 1,1 0-1,-1 0 0,0 0 0,1 0 1,18 8 1382,-14-6-1065,8 4 138,0 1 0,1 1 0,-2 0 0,0 1 0,0 0 1,0 1-1,-1 0 0,10 13 0,-7-5-120,-1 0 0,0 0 0,-2 1 1,19 41-1,44 137 1711,-60-149-1655,-2 1 0,7 67-1,-12-44-212,-4 0 0,-3 0 0,-3 1 0,-4-1 0,-2-1 0,-4 1 0,-34 110 0,42-166-425,0-1 568,-13 31 1,17-43-608,-1-1 0,1 1 0,-1 0 0,0 0 0,1-1 0,-1 1 0,0-1 0,-1 0 0,1 0 0,0 0 0,-1 0 0,1 0 0,-1 0 0,1 0 0,-1-1 0,-4 2 0,5-2-372,-1-1 0,1 1 0,0-1 0,-1 0 1,1 0-1,-1 0 0,1 0 0,0 0 0,-1 0 0,1-1 1,0 1-1,-1-1 0,1 1 0,0-1 0,0 0 0,0 0 0,-4-2 1,-18-10-4341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36:17.7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36 3136,'0'-3'393,"-1"1"1,0-1-1,0 1 0,0 0 1,0 0-1,-1-1 1,1 1-1,0 0 0,-1 0 1,0 0-1,1 0 1,-1 1-1,0-1 0,-2-1 1,3 2-245,1 1 0,-1 0 0,1 0 0,0-1 0,-1 1 0,1 0 0,-1 0 0,1 0 0,-1 0 0,0 0 0,1 0 0,-1 0 0,1 0 0,-1 0 0,1 0 0,-1 0 0,1 0 0,-1 0 0,1 0 0,-1 0 0,1 0 0,-1 1 0,1-1 0,-1 0 0,0 1 0,0 0-67,0 0-1,0 0 0,0 0 0,1 1 0,-1-1 0,0 0 0,0 0 1,1 1-1,-1-1 0,1 1 0,-1-1 0,1 0 0,-1 4 1,-5 29 796,2 1 1,1 0 0,2-1 0,5 55-1,28 141 1417,-15-127-1970,31 200 848,-38-250-908,2 10 243,-12-58-351,0-4-120,0 0 0,0-1-1,0 1 1,0 0 0,0 0-1,0 0 1,1 0 0,-1-1 0,0 1-1,0 0 1,1 0 0,-1 0-1,0-1 1,1 1 0,-1 0 0,1 0-1,-1-1 1,1 1 0,-1 0 0,1 0-1,0-1-100,-1 0 0,0 0 0,0 0 0,0 0-1,0 0 1,0 0 0,1 0 0,-1 0 0,0 0-1,0 0 1,0 0 0,0 0 0,1-1 0,-1 1-1,0 0 1,0 0 0,0 0 0,0 0 0,0 0-1,0 0 1,1 0 0,-1 0 0,0-1 0,0 1-1,0 0 1,0 0 0,0 0 0,0 0 0,0 0-1,0-1 1,0 1 0,0 0 0,0 0 0,1 0 0,-1 0-1,0 0 1,0-1 0,0 1 0,0 0 0,0 0-1,0 0 1,0 0 0,-1-1 0,1 1 0,0 0-1,0 0 1,0 0 0,1-16-3894,0 3 1142,11-42-5670,-7 22 5068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36:18.3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38 319 6240,'0'0'17,"-4"-4"460,0 0 0,1 0 0,-1-1 0,1 1 0,-3-7 0,5 9-224,0-1 0,0 1-1,0-1 1,1 0 0,-1 1 0,1-1 0,0 0 0,0 1 0,0-1-1,0 1 1,0-1 0,1 0 0,-1 1 0,2-4 0,3-11 254,1 1 1,1-1 0,0 1 0,1 1 0,1-1-1,1 1 1,0 1 0,0 0 0,2 0 0,0 1-1,0 1 1,1 0 0,19-13 0,-27 21-482,1 0 0,0 1 0,1 0 0,-1 0 0,1 1 0,-1 0 0,1 0 0,0 0 0,10-1 0,-13 3-26,0 0 0,0-1-1,-1 2 1,1-1 0,0 0 0,0 1-1,0 0 1,-1 0 0,1 0 0,0 0 0,-1 1-1,1-1 1,-1 1 0,1 0 0,-1 0-1,0 0 1,0 0 0,4 4 0,-2 0 41,0 0 1,-1 0-1,1 1 0,-1-1 1,-1 1-1,1 0 1,-1 0-1,0 0 0,-1 0 1,0 0-1,0 1 1,1 11-1,-1-4 46,-1 1 0,-1 0 1,0-1-1,-1 1 0,-3 17 0,0-16 34,0-1-1,-1 1 1,-1-1 0,0 0-1,-14 25 1,-51 67 733,38-61-731,26-37-94,5-8-21,0 0-1,0 0 1,1 0 0,-1 0-1,1 0 1,0 1 0,-1-1-1,1 1 1,0-1-1,0 1 1,0-1 0,1 1-1,-1-1 1,1 1 0,-1 0-1,1 0 1,0-1-1,0 1 1,1 3 0,1 0 36,0-1 0,1 1 1,-1 0-1,1-1 0,1 1 0,-1-1 1,1 0-1,6 6 0,39 36 148,-43-41-201,74 60 16,-45-38 82,-1 1 0,-1 2 0,37 45 0,-65-70 8,0 0 1,-1 1 0,1 0-1,-2 0 1,1 0 0,-1 0 0,5 16-1,-7-20-53,-1 0 0,1 1 0,-1-1 0,0 1 0,0-1 0,0 0 0,0 1 0,-1-1 0,1 0 0,-1 1 0,0-1 0,0 0 0,0 1 0,0-1 0,-1 0 0,1 0 0,-1 0 0,0 0 0,0-1 0,0 1 0,-5 4 0,-1 1 55,0 0 1,-1-1-1,0 0 0,0-1 1,-1 0-1,0 0 0,0-1 1,0 0-1,0-1 0,-1 0 1,-17 3-1,6-3 5,1-1-1,-1-1 1,0-1-1,1-1 1,-23-3-1,-95-15-56,50 1-6835,74 17 3279,14 0 3281,1 0 1,0 0 0,-1 0-1,1 1 1,0-1 0,-1 0 0,1 0-1,0 0 1,-1 1 0,1-1 0,0 0-1,-1 0 1,1 1 0,0-1 0,-1 0-1,1 1 1,0-1 0,0 0-1,0 1 1,-1-1 0,1 0 0,0 1-1,0-1 1,0 1 0,0 0 0,2 11-3661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36:22.9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164 251 2816,'-1'-18'1790,"2"-29"2397,-1 43-3647,0 0 0,1 0 0,-1 0 0,1 0 0,0 1 0,0-1 0,1 0 0,1-3 0,-8 77 735,1-9-771,-2-1 1,-19 82 0,-3-28 168,-63 283 659,85-360-1049,5-23 584,-6 22-1,10-63 1081,6-26-1606,7-27-223,37-106-75,46-206 15,-97 384-56,50-298-345,-51 301 333,2-12-347,-3 16 350,0 1 1,0 0 0,0 0-1,0 0 1,1-1 0,-1 1-1,0 0 1,0 0 0,0 0 0,0-1-1,0 1 1,1 0 0,-1 0-1,0 0 1,0 0 0,0 0-1,0-1 1,1 1 0,-1 0-1,0 0 1,0 0 0,1 0-1,-1 0 1,0 0 0,0 0 0,0 0-1,1 0 1,-1 0 0,0 0-1,0 0 1,1 0 0,-1 0-1,0 0 1,0 0 0,0 0-1,1 0 1,-1 0 0,0 0-1,0 0 1,1 0 0,-1 0 0,0 1-1,0-1 1,0 0 0,1 0-1,-1 0 1,0 0 0,0 0-1,0 1 1,0-1 0,0 0-1,1 0 1,-1 0 0,0 1-1,0-1 1,0 0 0,0 0 0,0 0-1,0 1 1,0-1 0,4 5-5,-1 0 1,0-1 0,0 1-1,0 1 1,-1-1 0,0 0 0,2 6-1,8 43-158,-7-30 143,11 45 99,2-1 0,47 111 0,47 64 460,-20-65-194,-41-84-310,-27-55 263,-18-31-95,-1 0 0,0 1 0,0-1-1,-1 1 1,0 1 0,3 9 0,-7-12 25,-1-5-2,-9-10-164,-2-3-986,0 3-3630,-16-18 0,19 14 2139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36:23.4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48 6400,'-1'0'214,"1"-1"1,-1 1-1,0-1 1,1 1-1,-1-1 1,1 0-1,0 1 1,-1-1-1,1 0 1,-1 1-1,1-1 1,0 0 0,0 0-1,-1 1 1,1-2-1,0 2-120,0-1 0,0 1 0,0 0 0,0-1 0,0 1 0,1 0-1,-1-1 1,0 1 0,0 0 0,0 0 0,0-1 0,1 1 0,-1 0 0,0 0 0,0 0 0,1-1-1,-1 1 1,0 0 0,0 0 0,1 0 0,-1-1 0,0 1 0,0 0 0,1 0 0,-1 0 0,1 0-1,3-1 457,0 0 0,0 1 0,0-1 0,8 1 0,-2 0-185,102-13 3004,16 0-2693,-103 12-810,-1 1 0,0 1 0,31 5 0,-52-6-119,0 1 0,-1 0 0,1-1 0,0 1 0,0 0 0,-1 0 0,5 3 0,-6-3-223,0 0 0,1 0-1,-1 0 1,0 0 0,0 1 0,0-1 0,0 0 0,0 1 0,-1-1 0,1 1 0,0-1-1,-1 1 1,1-1 0,-1 1 0,1 2 0,4 15-3497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36:24.3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257 20 4640,'10'-7'988,"11"-5"3569,-21 12-4514,-9 11 3462,-24 23-1757,11-11-1267,-24 32-1,26-26-346,2 1-1,1 0 1,2 2-1,1 0 0,-12 39 1,7-3 460,-18 106 0,31-125-333,3 1-1,1 0 0,3 0 0,13 98 1,-9-118-129,0-1 1,2 0-1,1 0 0,2 0 1,0-1-1,2-1 1,1 0-1,2 0 1,0-2-1,1 0 1,23 27-1,-28-40-99,46 49 532,-51-56-468,1 1-1,0 0 1,1-1-1,-1-1 1,1 1 0,0-1-1,8 3 1,-15-6-272,0-1 0,0 0 0,-1 0 0,1 1 0,0-1 0,0 0 0,0 0 0,-1 0 0,1 0 0,0 0 0,0 0 0,0 0 0,0 0 0,-1 0 0,1 0 0,0-1 0,0 1 0,0 0 0,-1 0 0,1-1 0,0 1 0,-1-1 0,1 1 0,0 0 0,-1-1 0,1 1 0,0-1 0,-1 0 0,1 1 0,-1-1 0,2-1 0,5-6-2230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36:24.9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22 104 5472,'-8'-20'1760,"7"20"-1721,1 0 1,0 0-1,0-1 1,0 1-1,-1 0 1,1 0-1,0 0 1,0-1 0,0 1-1,-1 0 1,1 0-1,0 0 1,0 0-1,-1 0 1,1 0-1,0 0 1,0-1-1,-1 1 1,1 0-1,0 0 1,-1 0-1,1 0 1,0 0-1,0 0 1,-1 0 0,1 0-1,0 0 1,0 1-1,-1-1 1,1 0-1,0 0 1,-1 0-1,1 0 1,0 0-1,0 0 1,0 0-1,-1 1 1,1-1-1,-1 0 1,-2 1 2043,7 16 2903,1 11-4074,-2 177 1621,-3-135-1455,2-71 124,0-7-735,3-23-263,0 1-1,2-1 1,2 1 0,16-38 0,-10 33-216,25-49-112,-34 75 105,-1 0 1,1 1-1,0 0 0,1 0 0,0 0 1,13-11-1,-17 17 11,-1 0 0,1 1-1,-1-1 1,1 0 0,0 1 0,0 0-1,0 0 1,0 0 0,0 0 0,0 0-1,0 1 1,0-1 0,0 1 0,0 0 0,5 0-1,-3 0 15,0 1-1,0 0 0,0 1 1,-1-1-1,1 1 1,-1 0-1,1 0 0,-1 0 1,5 4-1,1 1 45,0 1 0,-1 0-1,0 0 1,0 1 0,-1 0 0,0 1-1,7 11 1,-5-3 57,-2-1-1,0 1 1,0 0 0,-2 1 0,6 28-1,2 4 81,3 19 117,2 7-411,-18-70-5225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36:25.4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1 5472,'3'15'8218,"12"7"-6323,-3-1-1113,-8-12-431,0 0-1,-1 0 0,-1 0 0,0 1 1,0-1-1,-1 1 0,0 0 0,0-1 0,-1 1 1,-1 0-1,1 0 0,-2-1 0,-2 14 0,2-17-259,1-1 0,-1 1 1,0-1-1,0 0 0,-1 0 0,1 0 0,-1 0 0,0 0 0,-1 0 0,1-1 0,-1 0 0,0 0 0,0 0 0,0 0 0,0 0 0,-1-1 0,0 0 0,1 0 0,-1 0 0,0 0 0,-1-1 0,1 0 0,-9 3 0,10-5-135,1 1-1,0-1 1,-1 0-1,1 1 1,0-2-1,-1 1 1,1 0-1,0-1 0,0 1 1,-1-1-1,-3-1 1,4 0-1094,-1 1 1,1-1-1,0 0 1,0 0-1,-4-3 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7:54.3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55 140 7968,'-50'-20'3616,"45"15"-3136,10 2 1504,4-2-1184,19-7 863,4 4-959,29-12 544,12 8-736,7-8 32,1 9-352,-4-1-96,-9 4-64,-2 4-128,-6 4 64,2 4-4063,-8 4 2239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36:25.9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4 6400,'-1'1'184,"-6"0"1773,5-7-530,6 20 6301,-1-6-7444,-1 0 0,2 16 1,14 364 3864,-16-331-3934,-3-33 19,2 0 0,7 40 0,-6-56-570,1-22-9253,2-6 4848,3-1 1616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36:26.2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24 114 5568,'-18'-16'1786,"18"15"-1698,-1 0 1,1 1-1,-1-1 0,1 0 0,-1 1 0,1-1 0,-1 0 0,1 1 0,0-1 0,0 0 0,-1 0 0,1 1 0,0-1 0,0 0 0,0 0 0,0 0 0,0 1 0,0-1 0,0 0 0,0 0 1,0 0-1,0 1 0,1-2 0,-1-5 2785,1 5-2583,-1 0 1,1 0-1,0-1 0,-1 1 0,1 0 1,0 0-1,0 0 0,0 0 1,0 0-1,1 0 0,-1 0 0,0 0 1,1 1-1,2-3 0,0 0 79,0 0-1,1 0 1,-1 1-1,1 0 1,6-4-1,-4 4-228,0 1-1,0-1 1,1 1 0,-1 1-1,1 0 1,-1 0 0,1 0-1,0 1 1,-1 0-1,1 0 1,10 2 0,2 2-25,0 0 1,-1 1 0,22 9 0,-33-11 21,0 0 1,-1 0 0,1 1-1,-1 1 1,0-1-1,0 1 1,13 11 0,-18-13-77,0-1 1,0 0 0,0 1 0,0-1 0,-1 1 0,1-1 0,-1 1-1,1 0 1,-1 0 0,0 0 0,0 0 0,0 0 0,-1 0 0,1 0-1,-1 0 1,0 0 0,1 0 0,-1 0 0,-1 0 0,1 0 0,0 0 0,-1 0-1,1 0 1,-1 0 0,-1 3 0,-3 3 79,0-1 0,0 1 0,-1-1 0,0 0 0,0-1 1,0 1-1,-14 10 0,20-18-134,-4 3 39,1 1 0,-1-1 0,0 0 0,0-1 0,0 1-1,-1-1 1,1 0 0,0 0 0,-1 0 0,0 0 0,1-1 0,-8 1 0,8-1-30,1-1 0,-1 0 0,0 0 0,1 0 0,-1 0 0,0-1 0,1 0 0,-1 1 0,0-1 0,1-1 0,0 1 0,-1 0 0,1-1 0,0 0 0,-1 0 0,-4-3 0,-23-22-4272,21 17 1696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36:26.8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56 5472,'-14'-19'1760,"13"18"-1711,1 1 0,0-1 0,-1 0 0,1 1 0,-1-1 0,1 1 0,0-1 0,0 0 0,-1 1 0,1-1 0,0 0 0,0 0 0,0 1 0,0-1 0,0 0 0,0 1 0,0-1 0,0 0 0,0 0 0,0 1 0,0-1 0,1-1 0,-1 0 296,0 1-151,0 0 1,0 1-1,0-1 0,0 1 1,1-1-1,-1 0 1,0 1-1,0-1 1,0 1-1,1-1 0,-1 0 1,0 1-1,1-1 1,-1 1-1,0-1 0,1 1 1,-1 0-1,1-1 1,-1 1-1,1-1 1,-1 1-1,1 0 0,-1-1 1,1 1-1,0-1 1,1 0 64,0 1 1,0-1-1,0 1 1,1-1 0,-1 1-1,0 0 1,4-1-1,1 2 41,1-1 0,-1 1-1,14 3 1,-11-1-185,-1 1 0,0 0 0,0 1 0,0 0-1,0 0 1,-1 1 0,1 0 0,-2 0 0,1 1 0,-1 0 0,0 1 0,0-1-1,-1 1 1,8 13 0,5 11 235,-2-1 0,23 59 0,-37-84-325,20 50 589,-2 1 0,26 115 0,-35-76 74,-1 178 0,-12-217-489,-1 0 0,-18 93 0,18-141-119,-1 1-1,0-1 0,0 1 1,-1-1-1,0 0 0,-1 0 1,0-1-1,-8 12 0,8-14-589,1-1 0,-1 0 0,0-1 0,0 1 0,-7 4 0,7-6-1019,-1 0 1,1 0 0,-1-1-1,1 1 1,-1-1 0,-7 1-1,-10 4-3569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36:27.4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48 4992,'-22'-34'2917,"14"20"2383,12 28-3021,5 49-338,16 157 2379,-20 28-2656,0-65-377,-2-113-2584,-2-15-5328,-1-100-2495,0 13 5430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36:27.9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49 253 7648,'-9'-8'934,"6"6"-519,0-1 0,0 0 0,0 0 0,0 0 0,-2-4 0,2 4-353,2 1 173,-1 1 0,1-1 0,-1 0 0,1 0 0,-1 0 0,1 0 0,0 0 0,0 0 0,0-1 0,0 1 0,1 0 0,-1-1 0,0 1 0,1 0 0,0-1 0,-1 1 0,1-1 1,0-2-1,2-2 137,-1 1 1,1-1 0,0 1-1,0-1 1,1 1 0,0 0-1,0-1 1,0 2 0,1-1-1,7-8 1,-5 6-130,1 2 0,0-1 0,0 1 0,1 0 0,0 0 0,16-8 0,-6 6-107,1 0-1,0 1 0,0 1 0,1 1 0,0 1 0,36-3 0,-40 6-86,-1 1-1,1 1 1,0 0-1,-1 1 1,0 1-1,1 0 1,-1 1-1,0 1 1,0 0 0,15 9-1,-18-8-16,-1 0 0,1 1 0,-2 0 0,1 0 0,-1 2 0,0-1 0,-1 1 0,0 1 0,0-1-1,-1 1 1,0 1 0,10 17 0,-15-22 14,0 1 0,-1-1-1,0 1 1,0 0-1,0-1 1,0 1 0,-1 0-1,-1 0 1,1 0-1,-1 0 1,0 0 0,-2 10-1,1-7-4,-2-1 0,1 1 0,-2 0-1,1-1 1,-1 0 0,-1 0 0,-9 15 0,-6 3 83,-1-1 0,-1-1 0,-2-1 0,-26 21 0,49-43-112,-40 30 5,28-23 148,0 1 0,-19 20 0,31-30-160,1 1-1,-1 0 0,1 0 1,0 0-1,-1-1 1,1 1-1,0 0 0,-1 0 1,1 0-1,0 0 1,0 0-1,0-1 0,0 1 1,0 0-1,0 0 1,0 0-1,0 0 0,0 0 1,0 0-1,1 0 1,-1-1-1,0 1 0,0 0 1,1 0-1,-1 0 1,1-1-1,-1 1 0,1 0 1,-1 0-1,1-1 1,-1 1-1,1 0 0,0-1 1,-1 1-1,2 0 1,3 4 22,1-1 0,-1 1-1,9 4 1,-12-8-26,114 67-261,34 21 441,-124-71-48,-1 1 0,0 1 0,31 33 0,-51-48-39,-1 1-1,0-1 0,0 1 1,7 12-1,-10-16-41,0 1-1,0-1 1,0 1-1,0 0 1,-1-1 0,1 1-1,-1-1 1,1 1-1,-1 0 1,0-1 0,0 1-1,0 0 1,0-1-1,-1 1 1,1 0 0,-2 4-1,0-3 0,0-1 0,-1 1 0,1 0-1,-1-1 1,0 1 0,0-1 0,0 0 0,0 0 0,0 0-1,-1 0 1,1-1 0,-8 4 0,-5 3 117,-30 11 0,22-11-261,-1-1 0,0 0-1,-1-2 1,1-1 0,-1-2-1,0 0 1,0-1 0,0-2-1,0-1 1,0 0 0,-34-8 0,5-4-841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38:47.2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1175 3072,'0'0'41,"0"0"1,0 0-1,-1 0 0,1 0 1,0 0-1,-1 0 0,1 0 1,0 0-1,-1 0 0,1 1 1,0-1-1,0 0 0,-1 0 0,1 0 1,0 0-1,0 0 0,-1 0 1,1 1-1,0-1 0,0 0 1,0 0-1,-1 0 0,1 1 1,0-1-1,0 0 0,0 0 1,-1 1-1,1-1 0,0 0 1,0 0-1,0 1 0,0-1 1,0 0-1,0 0 0,0 1 1,0-1-1,0 0 0,0 1 1,0-1-1,0 0 0,0 1 1,0-1-1,0 0 0,0 0 1,0 1-1,0 0 54,0 0 0,1 0 0,-1-1 0,0 1 1,0 0-1,1 0 0,-1-1 0,1 1 0,-1 0 0,1-1 0,-1 1 0,1 0 1,-1-1-1,2 2 0,-1-2 141,1 1 1,-1 0-1,1 0 0,0-1 1,-1 1-1,1-1 1,0 1-1,0-1 1,-1 0-1,1 0 0,0 1 1,0-1-1,-1-1 1,1 1-1,0 0 1,0 0-1,-1-1 0,1 1 1,0-1-1,-1 1 1,1-1-1,0 0 1,-1 1-1,1-1 0,-1 0 1,3-2-1,4-3 243,-1-1 0,1 0-1,11-14 1,40-57 992,-3 3-739,111-103-95,-61 70-208,-84 81-242,-14 18-205,0-1 0,12-11 1,-20 21 5,0 0 0,0 0 1,0 1-1,0-1 0,0 0 0,0 0 1,0 0-1,0 0 0,0 0 0,0 0 0,0 0 1,0 0-1,0 1 0,0-1 0,1 0 1,-1 0-1,0 0 0,0 0 0,0 0 1,0 0-1,0 0 0,0 0 0,0 0 1,0 0-1,0 1 0,0-1 0,0 0 1,0 0-1,1 0 0,-1 0 0,0 0 1,0 0-1,0 0 0,0 0 0,0 0 1,0 0-1,0 0 0,0 0 0,1 0 1,-1 0-1,0 0 0,0 0 0,0 0 1,0 0-1,0 0 0,0 0 0,0 0 1,0 0-1,1 0 0,-1 0 0,0 0 1,0 0-1,0 0 0,0 0 0,0 0 0,0 0 1,0-1-1,0 1 0,0 0 0,0 0 1,1 0-1,-1 0 0,-3 11-131,2-7 56,0-1 83,-1 9 6,-1 0 0,1 0 0,1 1 0,0-1 1,1 0-1,2 22 0,1-17 68,0-1 0,1 0-1,0 0 1,1 0 0,1-1 0,1 0 0,0 0 0,0 0 0,13 16-1,-18-29-8,-1 0 0,1 1 0,0-1 0,1 0 0,-1 0 0,0 0-1,0-1 1,1 1 0,-1-1 0,1 1 0,0-1 0,-1 0-1,1 0 1,0 0 0,0 0 0,0 0 0,4 0 0,-3-1 5,0 0 1,-1 0 0,1-1 0,0 1-1,-1-1 1,1 0 0,-1 0-1,1 0 1,-1-1 0,0 1 0,0-1-1,1 0 1,-1 1 0,4-5-1,3-3 35,-1 0 1,0-1-1,0 0 0,13-21 0,-14 20-25,47-76 238,-48 74-300,-1 0 0,0 0 0,-1-1 0,6-25 0,-11 36-40,1 0-1,-1 0 1,1 0 0,-1 0 0,0 0 0,0 0-1,-1 0 1,1 0 0,0 0 0,-1 0 0,-1-4-1,2 6 14,-1 1-1,1-1 0,0 1 0,0 0 1,-1-1-1,1 1 0,0-1 1,-1 1-1,1 0 0,0 0 0,-1-1 1,1 1-1,-1 0 0,1-1 0,0 1 1,-1 0-1,1 0 0,-1 0 0,1 0 1,-1-1-1,1 1 0,-1 0 0,1 0 1,0 0-1,-1 0 0,0 0 0,0 0-8,-1 1 0,1-1-1,-1 1 1,1-1 0,0 1-1,-1 0 1,1-1 0,0 1-1,0 0 1,0 0-1,0 0 1,-2 2 0,-2 1-20,0 1 0,1 1 1,0-1-1,1 1 1,-1-1-1,1 1 0,0 0 1,0 0-1,-2 9 0,1-2 84,1 0-1,0 1 1,-2 21-1,4-20-30,1 0-1,0 0 1,1 0 0,5 25 0,-5-34 16,0-1 0,1 0 0,-1 0 1,1 1-1,0-1 0,1-1 1,-1 1-1,1 0 0,0-1 0,1 1 1,-1-1-1,0 0 0,1 0 1,0 0-1,0 0 0,6 3 0,-6-5 13,-1 0-1,1-1 1,0 1 0,0-1-1,-1 0 1,1 0-1,0 0 1,0-1-1,0 1 1,0-1-1,0 0 1,0 0-1,0-1 1,0 1-1,8-3 1,4-1 98,-1-1-1,24-11 1,-34 14-122,258-119 314,-259 119-342,158-72-77,-157 72 45,0 1 0,0 0 0,1 0 0,-1 0 0,0 0 0,0 1 0,1 0 0,4 0 0,6 1 216,-13-2 152,-5 1-131,-8-3-87,-21 1-233,25 3 103,0 0 0,1 0 0,-1 1 0,1-1 0,-1 1 0,1 0 0,-1 1 0,1 0 0,0-1 0,0 2 0,-6 3 0,5-1 0,0 0 0,0 0 0,0 1 0,1-1 0,0 1 0,0 0 0,-4 9 0,1-1 42,2 1 1,-1 0 0,2 0-1,0 1 1,2-1 0,-1 1 0,0 21-1,3-29 19,1-1-1,0 0 1,2 13-1,-2-19 0,1 0 0,-1 0 0,1 0 0,-1 0-1,1 0 1,0 0 0,-1 0 0,1 0 0,0 0 0,0 0-1,0-1 1,1 1 0,-1 0 0,0-1 0,1 1-1,-1 0 1,1-1 0,3 3 0,-4-4-20,1 1 1,-1-1-1,1 0 0,-1 0 1,1 1-1,-1-1 0,1 0 0,-1-1 1,1 1-1,-1 0 0,1 0 1,-1-1-1,1 1 0,-1 0 1,1-1-1,-1 0 0,0 1 0,1-1 1,-1 0-1,0 1 0,0-1 1,1 0-1,-1 0 0,0 0 1,0 0-1,1-2 0,4-3 70,-1 0 0,0 0 0,7-12 0,40-82 250,-5 6-565,-47 94 220,0 0 1,0 0 0,0 0 0,0 0 0,0 0 0,0 0 0,0 0-1,0-1 1,0 1 0,1 0 0,-1 0 0,0 0 0,0 0 0,0 0-1,0 0 1,0 0 0,0 0 0,0 0 0,0 0 0,0 0 0,0 0-1,0 0 1,0 0 0,0 0 0,0 0 0,0-1 0,0 1 0,0 0 0,0 0-1,1 0 1,-1 0 0,0 0 0,0 0 0,0 0 0,0 0 0,0 0-1,0 0 1,0 0 0,0 0 0,0 0 0,0 0 0,0 0 0,0 0-1,1 0 1,-1 0 0,0 0 0,0 0 0,0 0 0,0 0 0,0 1-1,0-1 1,0 0 0,0 0 0,0 0 0,0 0 0,0 0 0,0 0-1,2 7-174,-2 12 92,0-16 43,0 8 59,1 0 0,0 1 0,1-1-1,3 15 1,-3-20 15,0 0 0,0-1-1,0 1 1,1-1-1,0 0 1,0 0 0,0 0-1,0 0 1,1 0-1,6 5 1,-8-8-12,1 0 0,-1-1 0,1 1 0,0-1 0,0 0 0,0 1 0,-1-1-1,1-1 1,0 1 0,0 0 0,0-1 0,1 1 0,-1-1 0,0 0 0,0 0 0,5-1 0,7-1 31,-1 0 0,17-5 0,-24 5-33,46-14 41,-2-3-1,75-37 1,-88 38-19,173-97 147,-195 103-167,-13 10-47,-1 0-1,1 0 0,0 0 0,-1 0 1,1 1-1,0-1 0,6-2 0,-9 4 30,0 0 0,0 1 1,0-1-1,1 0 0,-1 0 0,0 0 0,0 0 0,0 0 0,0 0 0,0 0 0,0 0 0,0 0 0,0 0 1,0 0-1,0 0 0,0 1 0,0-1 0,0 0 0,0 0 0,1 0 0,-1 0 0,0 0 0,0 0 0,0 0 0,0 0 1,0 0-1,0 1 0,0-1 0,0 0 0,0 0 0,0 0 0,0 0 0,-1 0 0,1 0 0,0 0 0,0 0 1,0 1-1,0-1 0,0 0 0,0 0 0,0 0 0,0 0 0,0 0 0,0 0 0,0 0 0,0 0 0,0 0 1,0 0-1,0 0 0,-1 0 0,1 1 0,0-1 0,0 0 0,0 0 0,0 0 0,0 0 0,0 0 0,0 0 0,0 0 1,0 0-1,-1 0 0,1 0 0,0 0 0,0 0 0,-6 5-8,-2 2-27,0 1 1,0 0 0,0 1-1,1 0 1,1 0 0,-7 11-1,10-15 68,-10 15-48,1 0 0,1 1 1,1 1-1,1 0 0,1 0 1,1 0-1,-5 28 0,11-45 52,1 1 0,-1-1 0,1 1 0,0-1 0,1 1 0,-1-1 0,3 10-1,-3-14-14,1 0 1,-1 1-1,1-1 0,-1 0 0,1 1 0,-1-1 0,1 0 0,0 0 0,-1 0 0,1 0 0,0 0 0,0 1 0,0-1 0,0-1 0,0 1 0,0 0 0,0 0 0,0 0 0,1 0 0,-1-1 0,0 1 0,0-1 0,1 1 0,-1-1 0,0 1 0,1-1 0,-1 0 0,0 1 0,1-1 0,-1 0 0,1 0 0,-1 0 0,0 0 0,1 0 0,2-1 0,0-1 15,1 1 1,0-1-1,0 1 0,-1-2 0,1 1 0,-1 0 1,6-5-1,29-23 68,-27 19-73,219-153 287,-59 45-273,-147 100-23,-1-1-1,-1-2 0,-1 0 0,-1-2 1,-1 0-1,31-49 0,1-8 177,185-266-518,-168 249 238,-68 96 81,9-16-126,-10 18 120,0-1 0,1 1 1,-1 0-1,0 0 0,0-1 1,0 1-1,0 0 0,0-1 0,0 1 1,0 0-1,0 0 0,0-1 1,0 1-1,0 0 0,0-1 1,0 1-1,0 0 0,0 0 1,0-1-1,0 1 0,0 0 1,0 0-1,0-1 0,0 1 1,0 0-1,-1-1 0,1 1 1,0 0-1,0 0 0,0 0 0,0-1 1,-1 1-1,1 0 0,0 0 1,0 0-1,-1-1 0,1 1 1,0 0-1,0 0 0,-1 0 1,1 0-1,0 0 0,0 0 1,-1 0-1,1-1 0,0 1 1,-1 0-1,1 0 0,0 0 1,0 0-1,-1 0 0,1 0 0,0 0 1,-1 0-1,1 1 0,0-1 1,0 0-1,-1 0 0,1 0 1,0 0-1,0 0 0,-1 0 1,1 1-1,0-1 0,-1 0 1,1 0 4,-5 2-35,-1-1 0,1 1 0,0 0 0,0 0 0,0 1 0,0-1-1,-8 7 1,-1 3-31,0 1-1,1 1 1,0 0-1,1 1 1,1 0-1,0 1 0,-10 21 1,-55 126-35,73-155 112,-7 16 9,-101 265 15,98-247 7,2 1 0,2 0 0,1 1 0,-3 84 0,11-122 28,0 0 0,0 1 0,0-1 0,1 0 0,0 0 0,0 0 0,0 0 0,1 0 0,3 6 0,-5-11-42,0 0 0,1-1-1,-1 1 1,1 0-1,-1 0 1,1-1 0,0 1-1,-1-1 1,1 1 0,0 0-1,-1-1 1,1 1-1,0-1 1,0 1 0,-1-1-1,1 0 1,0 1 0,0-1-1,0 0 1,0 1-1,-1-1 1,1 0 0,0 0-1,0 0 1,0 0 0,0 0-1,0 0 1,0 0-1,-1 0 1,1 0 0,0 0-1,0-1 1,0 1 0,0 0-1,0-1 1,0 1-1,3-2 14,0-1-1,-1 1 1,1 0-1,-1-1 1,5-5 0,-5 6-4,55-56 98,-36 35-91,42-35 0,-37 38-84,1 1 0,0 2 1,2 1-1,52-21 0,-78 35 2,-1 1 12,-1 0 0,1 0 0,0 0 0,-1 1 0,1-1 0,-1 1 0,1-1 0,0 1 0,0 0 0,2 0 0,-4 0 24,-1 1 1,1-1 0,-1 0-1,0 0 1,1 0-1,-1 1 1,1-1-1,-1 0 1,0 1 0,1-1-1,-1 0 1,0 1-1,1-1 1,-1 0-1,0 1 1,0-1-1,1 1 1,-1-1 0,0 0-1,0 1 1,0-1-1,1 1 1,-1-1-1,0 1 1,0-1 0,0 1-1,0-1 1,0 1-1,0-1 1,0 1-1,0-1 1,0 1 0,-4 18-40,2-14 21,-7 29-59,5-21 52,1 0-1,-2 15 1,3-17 51,1 0 0,0 0 0,1 0 0,0 0 0,1 0 0,2 12 0,-2-20 7,0 0 1,-1 0 0,2 0 0,-1-1-1,0 1 1,0 0 0,1-1-1,-1 1 1,1-1 0,0 1-1,0-1 1,0 0 0,0 0-1,0 0 1,1 0 0,-1 0-1,0 0 1,1 0 0,-1-1-1,1 0 1,0 1 0,0-1-1,-1 0 1,1 0 0,0 0 0,0-1-1,6 1 1,-1 0-3,-1-1-1,1-1 1,0 1 0,-1-1-1,1 0 1,-1-1 0,1 0-1,-1 0 1,0-1 0,0 0-1,0 0 1,0 0 0,8-6-1,8-7 52,0-1-1,25-23 1,-27 21-91,-2 0 0,0-2 0,27-38 0,-43 55-14,11-15-76,-11 10 35,-3 9 69,0 0 0,0 0 0,0 0 0,0 0 0,0 0 0,0-1 1,0 1-1,0 0 0,0 0 0,0 0 0,0 0 0,0 0 0,0 0 0,0 0 1,0-1-1,0 1 0,0 0 0,0 0 0,0 0 0,0 0 0,0 0 0,0 0 1,0 0-1,0 0 0,0 0 0,-1-1 0,1 1 0,0 0 0,0 0 0,0 0 0,0 0 1,0 0-1,0 0 0,0 0 0,0 0 0,-1 0 0,1 0 0,0 0 0,0 0 1,0 0-1,0 0 0,0 0 0,0 0 0,0 0 0,-1 0 0,0 0-18,-1 1-1,1-1 0,-1 1 1,1-1-1,0 1 0,-1 0 1,1-1-1,0 1 1,-1 0-1,1 0 0,0 0 1,0 0-1,0 0 0,-2 2 1,-15 20-140,13-17 128,-2 4 24,0 0 0,1 0 0,0 1 0,1 0 1,0 0-1,0 0 0,-5 23 0,8-24 60,0 0-1,1 0 1,0 0-1,0 0 1,1 0 0,1 0-1,-1 1 1,2-1 0,4 18-1,-6-26-32,1 0 0,-1 0 0,1 0 0,0 0 0,0 0 0,0-1-1,0 1 1,0 0 0,1 0 0,-1-1 0,0 1 0,1-1 0,-1 1 0,1-1 0,0 0-1,2 2 1,-3-2-7,0-1 0,1 0 0,-1 0 0,0 1 0,1-1 0,-1 0-1,0 0 1,0 0 0,1 0 0,-1 0 0,0-1 0,1 1 0,-1 0 0,0-1-1,0 1 1,0 0 0,1-1 0,-1 0 0,0 1 0,0-1 0,0 0 0,0 1-1,0-1 1,0 0 0,0 0 0,0 0 0,0 0 0,0 0 0,0-1 0,4-5 2,0 0 1,0 0 0,-1 0 0,0-1 0,0 0 0,4-14 0,12-51 377,-17 60-423,0 1 0,-1-1 0,0 1 0,-1-1 0,-1 0 0,0 1 0,-1-1 0,0 0 0,-4-15 0,5 26 23,-1 1 0,1-1 0,-1 1 0,1-1 0,-1 0 0,0 1 0,1-1 0,-1 1 0,0 0 0,0-1 0,0 1 0,-1 0 0,1-1 0,0 1 0,0 0 1,-1 0-1,1 0 0,-2-1 0,-1 1-1,1 0 0,-1 0 1,0 0-1,0 0 0,0 1 1,0 0-1,0-1 1,-4 2-1,87-8 12,23-1 90,-67 7-105,58 3-177,-84-1 171,1 0 1,-1 0-1,1 1 1,-1 1-1,0 0 1,0 0-1,11 6 1,-19-9 17,1 1 1,-1 0-1,0 0 1,0 0 0,0-1-1,0 1 1,0 0 0,0 1-1,0-1 1,0 0 0,0 0-1,0 0 1,-1 0-1,1 1 1,0-1 0,-1 0-1,1 1 1,-1-1 0,0 0-1,1 1 1,-1-1-1,0 1 1,0-1 0,0 1-1,0-1 1,0 0 0,0 3-1,-1 2 1,-1 0 0,0 0 0,0 0 0,-4 11 1,3-10-9,2-7 16,1 0 0,0 0 0,0 0 0,0 0 1,0 0-1,0 1 0,0-1 0,0 0 1,0 0-1,0 0 0,0 0 0,-1 0 0,1 1 1,0-1-1,0 0 0,0 0 0,0 0 1,0 0-1,0 0 0,0 1 0,0-1 1,0 0-1,0 0 0,0 0 0,1 0 0,-1 0 1,0 1-1,0-1 0,0 0 0,0 0 1,0 0-1,0 0 0,0 0 0,0 1 0,0-1 1,0 0-1,0 0 0,1 0 0,-1 0 1,0 0-1,0 0 0,0 0 0,0 0 0,0 0 1,1 1-1,-1-1 0,0 0 0,0 0 1,0 0-1,0 0 0,0 0 0,1 0 0,-1 0 1,0 0-1,14-4 174,15-11 23,3-2-148,1 0 1,0 3 0,38-12-1,-66 24-90,1 0-11,0 1 1,0-1-1,9 0 1,-14 2 31,0 0 0,0 0 1,0 0-1,0 0 0,0 0 1,0 0-1,0 0 0,0 0 1,0 0-1,0 1 0,0-1 1,0 0-1,0 1 0,0-1 1,0 1-1,0-1 0,0 1 1,-1-1-1,1 1 0,0-1 1,0 1-1,-1 0 0,1 0 1,0-1-1,-1 1 0,1 0 1,1 2-1,3 12-139,7 30-1,-10-33 190,1-1-1,0 0 1,0 1 0,2-1-1,7 15 1,-11-25-19,0 1 0,0 0 0,0-1 0,0 1 0,0-1 1,0 1-1,1-1 0,-1 0 0,1 0 0,-1 1 1,1-1-1,-1 0 0,1 0 0,-1-1 0,1 1 0,0 0 1,0 0-1,-1-1 0,1 1 0,0-1 0,0 0 1,0 1-1,0-1 0,0 0 0,-1 0 0,1 0 0,0 0 1,0 0-1,0-1 0,0 1 0,0-1 0,-1 1 0,3-2 1,5-2-17,0-1 0,0 0 0,0 0 0,-1-1 0,9-8 0,5-3 144,119-71 60,-57 37-208,-54 35 3,-23 12-57,1 0 0,0 0 0,-1-1 0,13-10 1,-39 39-497,-20 19 503,-80 89 4,86-91 78,-39 61-1,70-98-30,-1 2 26,0-1 0,-1 1 0,1-1 0,-1 0 0,0 0 0,-1 0 0,1-1 0,-1 1 0,-7 4 0,12-9-20,-1 1 0,1-1 0,0 0 0,0 0 0,-1 0 0,1 0 0,0 1 0,-1-1 0,1 0 0,0 0 0,-1 0 0,1 0 0,0 0 0,-1 0 0,1 0 0,0 0 0,-1 0 0,1 0 0,0 0 0,-1 0 0,1 0 0,0 0 0,-1 0 0,1 0 0,0 0 0,-1-1 0,1 1 0,0 0 0,0 0 0,-1 0 0,1 0 0,-1-1 0,-1-11 236,6-14-11,-1 20-226,0 0 0,0 0 0,0 0 0,1 0 0,0 1 0,0-1 0,0 1 0,1 0 0,0 1 0,7-7 0,2 0-44,1 1 0,28-16 0,-20 15 37,1 1-1,0 1 1,32-8-1,10 2-3198,-2 3-6070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38:47.6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9 8064,'-13'-9'3648,"26"13"-3168,-8-4 224,4 0-480,9 0 544,10 0-448,2 0 0,2 8-192,-1-3-32,1 2-32,-4 1-2240,-11 3 1184,-12-2-4928,-10-1 3264,-9-8 640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38:47.9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20 8064,'-23'-16'3648,"81"24"-3168,-27-8 992,6 0-896,26-8 896,8 8-832,32-3-353,0 3-159,15 3 128,-20 5-128,-11-5 96,-11 2-128,-9-1-5695,-4 1 3071,-8-5-2976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38:30.3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350 12 3552,'-9'-3'987,"7"3"-687,1-1 0,-1 0-1,0 1 1,0 0 0,0-1 0,0 1 0,1 0 0,-1 0 0,-3 0 0,-3 0 434,-2 0-511,1 0 1,-1 1-1,0 1 1,1 0 0,-1 0-1,1 0 1,-1 1-1,1 1 1,0 0 0,0 0-1,1 1 1,-10 5-1,16-8-205,-5 3 25,-1 0-1,0 1 1,1-1-1,0 2 0,0-1 1,1 1-1,-9 12 1,5-2 14,1 0 0,0 0 0,1 1 0,-8 29 0,-14 79 34,19-72-41,9-45-42,-4 15 41,1 0-1,1 0 1,1 0-1,1 28 1,3-30 154,1-1-1,1 1 1,8 29 0,-10-49-140,-1 0 0,1-1 0,0 1 0,-1 0 0,1-1 0,0 1 0,0-1 0,0 1 1,0-1-1,0 1 0,0-1 0,0 0 0,1 1 0,-1-1 0,1 0 0,-1 0 0,3 2 0,-3-3-12,1 0-1,-1 1 1,1-1-1,-1 0 1,1 1-1,-1-1 0,1 0 1,-1 0-1,1 0 1,-1 0-1,1 0 1,-1-1-1,1 1 0,-1 0 1,0-1-1,1 1 1,-1-1-1,1 0 1,-1 1-1,0-1 0,2-1 1,3-2 45,-1 0 1,0 0-1,0-1 1,0 1 0,0-1-1,0-1 1,4-6-1,2-6-10,9-19 1,-14 26-3,15-32-13,-2-1 1,19-67-1,13-98-189,-47 191 203,0-1 1,-2 1-1,0-1 0,-1 0 1,-1 0-1,-3-21 0,3 38-80,0 0 0,-1 0 0,1 0 0,-1 0 0,0 0 0,0 0 0,0 1 0,0-1 0,0 0 0,0 0 0,0 0 0,0 1 0,-3-3 0,3 3-10,1 1 1,0 0-1,-1 0 1,1 0-1,0 0 1,-1 0-1,1 0 1,-1 0-1,1 0 1,0 0-1,-1 0 1,1 0-1,-1 0 1,1 0-1,0 0 1,-1 0-1,1 0 1,-1 0-1,1 0 1,0 0-1,-1 0 1,1 1-1,0-1 1,-1 0-1,1 0 1,0 1-1,-1-1 1,1 0-1,0 0 1,0 1-1,-1-1 1,1 0-1,0 1 0,0-1 1,-1 1-1,-8 12-200,5-4 160,0 1 0,1 1-1,0-1 1,0 0 0,-1 19 0,3-22 65,-2 17-13,1 0 1,2 0-1,0 1 0,1-1 0,7 35 1,-1-28 27,0 0 1,2-1 0,22 48 0,-25-64-23,0-2 0,1 1-1,1-1 1,0 0 0,0-1 0,13 13 0,-18-20 54,1 0 0,1-1 0,-1 1 0,0-1 0,1 0 0,0 0 1,-1-1-1,1 1 0,0-1 0,0 0 0,1 0 0,-1-1 0,0 1 0,1-1 1,-1-1-1,1 1 0,-1-1 0,11 0 0,-11 0 25,1-1 0,-1 0 0,0-1 0,1 1 0,-1-1-1,0 0 1,0 0 0,0-1 0,0 1 0,5-5 0,-3 2-32,-1 0 0,0-1-1,0 0 1,0 0 0,-1-1 0,7-9-1,4-13-15,0-1 0,-2 0 0,14-46 0,-2 9-65,-20 51 56,10-20-326,-16 36 288,1 0-1,-1 0 0,0-1 1,0 1-1,0 0 1,0 0-1,0 0 0,0 0 1,0 0-1,0 0 1,0 0-1,0 0 0,0 0 1,0 0-1,0 0 1,1 0-1,-1 0 1,0 0-1,0 0 0,0 0 1,0 0-1,0 0 1,0 0-1,0 0 0,0 0 1,0 0-1,0 0 1,1 0-1,-1 0 1,0 0-1,0 0 0,0 0 1,0 0-1,0 0 1,0 0-1,0 0 0,0 0 1,0 0-1,0 0 1,1 0-1,-1 0 1,0 0-1,0 0 0,0 0 1,0 0-1,0 1 1,4 4-60,2 10 6,1 19-63,-1 0-1,1 61 1,-14 71 417,7-161-244,-1 1-1,0-1 0,0 0 1,-1 1-1,1-1 1,-1 0-1,0 0 1,-4 7-1,5-10-28,0-1-1,0 0 0,1 0 1,-1 0-1,0 0 1,0 0-1,0 0 1,-1 0-1,1 0 0,0-1 1,0 1-1,0 0 1,0-1-1,-1 1 0,1-1 1,0 1-1,-1-1 1,1 1-1,0-1 1,-1 0-1,1 0 0,-1 0 1,1 0-1,0 0 1,-1 0-1,1 0 1,-1 0-1,1 0 0,0-1 1,-1 1-1,1-1 1,0 1-1,-1-1 0,1 1 1,0-1-1,-2-1 1,-33-19 18,24 12-339,12 9 294,0 0-1,0 0 1,0 0-1,0 0 1,0 0-1,0-1 1,0 1 0,0 0-1,0 0 1,0 0-1,0 0 1,0 0-1,0 0 1,0 0-1,0 0 1,0-1-1,0 1 1,0 0 0,0 0-1,0 0 1,1 0-1,-1 0 1,0 0-1,0 0 1,0 0-1,0 0 1,0 0 0,0-1-1,0 1 1,0 0-1,0 0 1,0 0-1,1 0 1,-1 0-1,0 0 1,0 0 0,0 0-1,0 0 1,0 0-1,0 0 1,0 0-1,0 0 1,1 0-1,-1 0 1,0 0 0,0 0-1,0 0 1,0 0-1,0 0 1,0 0-1,0 0 1,19 3-98,-18-3 108,8 2-23,0 0 1,1 1-1,14 6 1,-16-5 53,0-1 0,1 0 0,-1-1 0,17 4 0,-11-5 35,-5 0 70,0 0 0,0-1 1,0 0-1,18-2 0,-23 1-95,-1 0 0,1 1 0,-1-2 0,1 1 0,4-2 0,2-4-3973,-5 6 1456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38:32.6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36 810 2976,'-1'2'171,"-1"0"-1,1-1 1,-1 1 0,1 0-1,-1 0 1,1 0-1,0 0 1,-1 3 0,1-2 1171,7-12 3561,4-15-3694,-1-1 1,11-49-1,-14 52-949,12-40 37,2 2 1,3 0 0,3 2-1,57-97 1,14-6 75,-29 44-842,-66 112 149,-6 11 165,-3 21 99,-1 0 0,-1 0 0,-16 31 0,12-32-17,-59 133 34,14 7 189,23-63-81,-116 409 934,143-475-826,-10 47 963,16-74-459,2-13 126,3-20-109,1 0-663,1 1 0,1-1 0,0 1 0,2 0 0,1 1 0,1 0-1,1 0 1,0 1 0,1 1 0,2 0 0,0 0 0,23-22 0,185-150-83,-190 163 50,40-44 1,-10 8-232,-37 34-11,-40 89 64,-1-18 170,8-22 6,-8 28 0,14-39 2,-1 0-3,1 1 0,0 0 0,-1 16-1,3-21 5,1-1 0,-1 1-1,1-1 1,-1 1 0,1-1 0,0 1-1,0-1 1,1 0 0,-1 1-1,1-1 1,-1 0 0,5 6-1,-3-6 50,-1 1 0,1-1 0,0 0 0,0 0 0,0 0 0,1 0 0,-1 0 0,1-1 0,3 3 0,-5-4-22,0 0 0,0-1 0,0 1 0,-1 0 0,1-1 0,0 0 0,0 1 0,0-1 1,0 0-1,0 0 0,0 0 0,0 0 0,0 0 0,0-1 0,0 1 0,-1 0 0,1-1 0,0 0 0,0 1 0,0-1 0,-1 0 0,4-2 0,-2 2-5,-1-1-1,0 0 1,1 0 0,-1-1 0,0 1-1,0 0 1,-1-1 0,1 1-1,0-1 1,-1 1 0,0-1 0,1 0-1,-1 0 1,0 1 0,0-1-1,-1 0 1,1 0 0,0-6 0,0-1-17,-1 0 1,0 0-1,-1 0 1,-3-15-1,1 2 13,1 10 31,0 0-1,-4-14 1,6 26-63,-1-1 0,1 0-1,0 1 1,0-1 0,0 0 0,0 0-1,0 1 1,0-1 0,0 0 0,1 0 0,-1 1-1,1-1 1,-1 0 0,1 1 0,0-1-1,0 1 1,-1-1 0,1 1 0,0-1 0,0 1-1,1 0 1,-1-1 0,0 1 0,0 0-1,3-2 1,5-4 5,0 0-1,0 1 1,12-5-1,-4 1-48,-3 1 133,24-14 73,-36 22-162,1 0 1,-1 0-1,1 0 0,0 0 1,0 0-1,-1 0 0,1 1 1,0 0-1,0-1 0,0 1 1,0 0-1,3 1 0,-5-1 0,1 1 0,0 0-1,0-1 1,-1 1-1,1 0 1,-1 0 0,1 0-1,-1 0 1,1 0-1,-1 1 1,0-1 0,1 0-1,-1 1 1,0-1 0,0 1-1,0-1 1,0 1-1,0-1 1,0 1 0,0 0-1,-1-1 1,1 1-1,-1 0 1,1 0 0,-1 2-1,2 6 9,-1-1-1,0 1 1,0 13 0,-1-23 3,0 182 469,0-180-445,0 1 0,0 0-1,0 0 1,1 0-1,-1 0 1,1-1-1,0 1 1,0 0 0,0-1-1,0 1 1,1 0-1,-1-1 1,0 0 0,1 1-1,0-1 1,0 0-1,0 0 1,0 1 0,0-2-1,0 1 1,0 0-1,0 0 1,1-1 0,-1 1-1,1-1 1,-1 0-1,4 2 1,3 0 13,0-1-1,1 1 1,-1-2 0,0 1-1,1-1 1,16 0 0,4-1-1,-9 1 146,-1-1-1,0-1 1,0-1-1,21-5 1,-27 4-140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7:56.0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1134 4640,'0'0'1504,"2"1"-912,-1-1-340,1 0 0,0 0 0,-1 0 0,1 0 0,-1 0 0,1 0 0,-1 0 0,1 0 1,-1-1-1,1 1 0,-1-1 0,1 1 0,-1-1 0,0 1 0,1-1 0,-1 0 0,0 0 0,1 0 0,-1 0 0,2-1 0,2-3 218,0 1 0,0-1 0,5-8 0,134-177 2644,-16 22-2453,-63 87-221,78-129 1,-121 168-224,-1-2 0,26-81-1,-33 76 227,16-96 0,-28 119-225,-1 25-219,-1 1-1,0-1 0,0 0 1,0 1-1,0-1 0,0 0 1,0 1-1,0-1 0,0 1 1,0-1-1,0 0 0,-1 1 1,1-1-1,0 1 0,0-1 1,-1 0-1,1 1 0,0-1 1,0 1-1,-1-1 0,1 1 1,-1-1-1,1 1 0,-1-1 1,1 1-1,0 0 0,-1-1 1,0 1-1,1-1 0,-1 1 1,0 0-1,1 0-5,-1 0-1,1 0 1,0 0-1,-1 0 1,1 0 0,0 0-1,-1 0 1,1 1-1,0-1 1,-1 0-1,1 0 1,0 1 0,-1-1-1,1 0 1,0 0-1,0 1 1,-1-1 0,1 0-1,0 1 1,0-1-1,0 0 1,-1 1-1,-9 18-262,-15 35-1,9-18 407,-19 39 183,-35 109 0,60-149-256,1 0-1,2 1 1,1 0-1,2 0 1,1 58-1,4-59 5,1 0 0,11 51-1,-10-75-9,-1 0-1,2-1 1,-1 1-1,1-1 0,1 0 1,0 0-1,0-1 1,1 1-1,0-1 0,1 0 1,0-1-1,9 9 1,-14-15-17,0 0 0,0-1 0,0 1 0,0-1 1,1 1-1,-1-1 0,0 0 0,1 0 1,-1 0-1,1 0 0,0 0 0,-1-1 0,1 1 1,-1-1-1,1 0 0,0 1 0,-1-1 0,1-1 1,0 1-1,0 0 0,-1 0 0,4-2 0,-2 1 7,0-1-1,0 0 0,-1 0 1,1 0-1,0 0 0,-1-1 1,1 1-1,-1-1 0,0 0 1,0 0-1,0 0 0,0-1 1,4-5-1,8-16 22,-1 0 0,-1-2 1,-1 1-1,15-54 0,-27 78-68,11-41 32,-10 40-31,-1 0-1,1 0 1,-1-1-1,0 1 1,0 0-1,0 0 1,0-1-1,-1 1 1,1 0-1,-2-4 1,1 7-6,1 1-1,-1-1 1,1 0 0,-1 0 0,1 0 0,-1 1 0,1-1 0,-1 0 0,1 1 0,-1-1 0,1 0 0,-1 1 0,1-1 0,-1 1 0,1-1 0,0 1-1,-1-1 1,1 1 0,-1 0 0,-5 13-29,0 0 0,1 1 0,0-1-1,1 1 1,-3 27 0,3-5-98,0 45 0,5-73 163,-1 0-1,1 0 1,0 0 0,1 0 0,0 0-1,7 16 1,-8-21-8,1-1 1,-1 1-1,1-1 0,0 1 0,0-1 1,1 0-1,-1 0 0,0 0 1,1 0-1,0 0 0,0-1 1,0 1-1,0-1 0,0 0 1,1 0-1,-1 0 0,8 3 1,-9-4 6,0-1 1,0 0 0,0 1-1,0-1 1,0 0 0,0 0-1,0 0 1,0-1 0,0 1-1,0 0 1,0-1 0,0 1 0,0-1-1,0 0 1,0 1 0,0-1-1,0 0 1,-1 0 0,1 0-1,0-1 1,-1 1 0,1 0-1,-1-1 1,1 1 0,2-4-1,1-1 26,0-1 0,-1 0 0,1-1 0,5-13 0,-6 12-35,-1 0 0,-1-1-1,0 1 1,0-1 0,0 0 0,-1 1 0,-1-1 0,0 0-1,0 0 1,-2-9 0,1 6-23,-2 1-1,1-1 0,-2 1 1,0-1-1,0 1 0,-1 0 1,-8-13-1,11 22-1,0-1 0,0 1-1,0 1 1,0-1 0,-1 0 0,1 0 0,-1 1 0,0 0 0,0-1-1,0 1 1,0 0 0,-4-2 0,5 3-1,1 1 0,0 0 0,0-1 0,-1 1 0,1 0 0,0-1 0,-1 1 0,1 0 0,0 0 0,-1 0 0,1 0 0,0 1 0,-1-1 0,1 0 0,0 0 0,-1 1 0,1-1 0,0 1 0,0-1 0,-1 1 0,1 0 0,0-1 0,0 1 0,0 0 0,0 0 0,0 0 0,0 0 0,0 0 0,0 0 0,0 0 0,0 0 0,1 0 0,-2 1 0,0 2-4,0-1 1,1 1-1,-1 0 0,1 0 1,0 0-1,0 0 1,0 0-1,0 0 0,1 0 1,-1 0-1,1 0 1,0 0-1,0 0 0,2 8 1,-2-9 1,1 0 1,0-1 0,-1 1-1,1-1 1,0 1 0,0-1-1,1 1 1,-1-1 0,1 0-1,-1 0 1,1 1 0,-1-1-1,1 0 1,0 0-1,0-1 1,0 1 0,0 0-1,1-1 1,-1 1 0,0-1-1,1 0 1,-1 1 0,0-1-1,5 1 1,2-1 43,-1 1 1,0-1-1,1-1 1,-1 0-1,1 0 0,-1-1 1,1 0-1,14-3 1,-4-1 36,-1-1 0,31-14 1,-20 5-70,-1-2 1,45-35-1,5-3 182,-70 51-198,-5 7-10,-8 15 11,3-10 41,-7 25-20,1 1-1,2 0 1,2 1 0,0 41-1,4-62 18,2 0 0,0 0-1,1 0 1,8 27 0,-11-40-7,0 0 0,1 0 0,-1 0 1,0 0-1,1 1 0,-1-1 0,1 0 0,-1 0 0,1 0 0,0 0 1,0 0-1,-1 0 0,1 0 0,0-1 0,0 1 0,0 0 1,0 0-1,0 0 0,0-1 0,0 1 0,0-1 0,0 1 1,0-1-1,0 1 0,0-1 0,0 1 0,1-1 0,-1 0 1,0 0-1,0 0 0,2 1 0,-1-2 4,1 0 1,-1 1-1,0-1 0,0 0 1,1 0-1,-1 0 0,0 0 1,0 0-1,0-1 0,0 1 1,0-1-1,0 1 0,0-1 1,-1 0-1,3-2 1,4-7-7,0 0 1,-1 0-1,0-1 1,-1 0-1,-1 0 1,6-16-1,19-81 21,-21 71-232,-6 34 192,0 9-7,3 12-61,-6-16 52,8 33-186,-5-21 213,0-1 1,0 0-1,1 0 1,0 0-1,12 21 1,-16-33-8,0 1 1,1-1 0,-1 0 0,0 0 0,0 0-1,0 0 1,0 1 0,0-1 0,0 0-1,0 0 1,1 0 0,-1 0 0,0 0 0,0 1-1,0-1 1,0 0 0,1 0 0,-1 0 0,0 0-1,0 0 1,0 0 0,1 0 0,-1 0 0,0 0-1,0 0 1,0 0 0,1 1 0,-1-1 0,0 0-1,0-1 1,0 1 0,1 0 0,-1 0 0,0 0-1,0 0 1,0 0 0,1 0 0,-1 0 0,0 0-1,0 0 1,1 0 0,6-11 88,4-21-78,5-58 211,-11 57-286,10-42 1,-14 74 48,-1 0 1,0 0 0,0 0 0,1 0 0,-1 0-1,0 0 1,1 0 0,-1 0 0,1 0 0,0 0 0,-1 0-1,1 0 1,0 1 0,-1-1 0,1 0 0,0 0 0,0 1-1,0-1 1,0 0 0,0 1 0,-1-1 0,1 1 0,0-1-1,0 1 1,1-1 0,-1 1 0,0 0 0,0 0 0,0-1-1,0 1 1,0 0 0,0 0 0,0 0 0,0 0 0,2 1-1,3 0 18,-1 1 0,1 0 1,-1 0-1,0 0 0,9 6 0,1 0 18,7 2 86,0-2 1,31 9-1,-44-15-148,0-1 1,0 1-1,0-1 0,0-1 1,0 0-1,1 0 1,-1 0-1,0-1 0,9-3 1,-14 3-371,-1 0 0,0 0 1,1-1-1,-1 1 0,4-4 1,2-1-3181,-4 5 1331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38:35.9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229 845 2912,'4'-35'4810,"-5"35"-4759,1-1 0,0 1 0,0 0 0,0 0 0,-1-1 0,1 1 0,0 0-1,-1-1 1,1 1 0,0 0 0,0 0 0,-1-1 0,1 1 0,-1 0 0,1 0 0,0 0-1,-1 0 1,1 0 0,0-1 0,-1 1 0,1 0 0,-1 0 0,1 0 0,0 0-1,-1 0 1,1 0 0,-1 0 0,1 0 0,0 0 0,-1 0 0,1 1 0,0-1 0,-1 0-1,1 0 1,-1 0 0,1 1 0,-6 1 35,1 2 0,0-1-1,1 0 1,-1 1 0,1 0-1,-1 0 1,1 1 0,0-1 0,0 1-1,1-1 1,-5 9 0,3-6-22,-41 70 267,11-15-59,18-37-153,3-6-17,-15 31 1,26-45-13,1 1 0,0-1-1,0 1 1,0 0 0,0 0 0,1 0 0,0 0-1,0 0 1,1 0 0,0 9 0,0-13-20,0 0-1,1 0 1,-1 0-1,1 0 1,0-1-1,-1 1 1,1 0 0,0 0-1,0-1 1,0 1-1,0-1 1,0 1 0,1-1-1,-1 1 1,0-1-1,1 0 1,-1 0 0,1 1-1,-1-1 1,1 0-1,0 0 1,-1-1 0,1 1-1,0 0 1,0-1-1,-1 1 1,1-1 0,0 1-1,0-1 1,0 0-1,0 1 1,0-1-1,0 0 1,-1-1 0,1 1-1,0 0 1,0 0-1,0-1 1,0 1 0,3-2-1,3-3 16,0 0 1,-1 0-1,0-1 0,0 0 0,0 0 0,0-1 0,-1 1 1,0-2-1,-1 1 0,0 0 0,0-1 0,0 0 0,-1 0 1,6-15-1,-2 1-72,-1 0 0,-1 0 1,-1 0-1,4-43 0,-7 48-63,-1 15 6,0 0-1,-1-1 1,1 1-1,-1-1 1,0 1-1,0-1 0,0 1 1,0-1-1,0 1 1,0-1-1,-1 1 0,0-4 1,-1 9-114,1 1 0,0 0 1,-1-1-1,1 1 0,0 0 1,0 5-1,-4 23 19,-9 65 34,14-87 115,-1 1 1,1 0-1,1-1 1,0 1-1,1-1 1,5 21-1,-5-27 41,-1 0-1,1 0 1,0 0 0,0 0-1,0-1 1,0 1-1,1-1 1,4 6 0,-5-7-9,-1-1 1,1 1-1,1-1 1,-1 1-1,0-1 1,0 0-1,0 0 1,1 0 0,-1 0-1,0 0 1,1-1-1,-1 1 1,1-1-1,-1 1 1,1-1-1,3 0 1,5 0 115,0-1 0,1-1 1,-1 0-1,0 0 0,-1-1 1,1-1-1,0 0 0,14-7 1,-2-1-40,-1-2-1,30-22 1,-10 1-19,-2-1 0,-1-2 1,-1-2-1,-3-2 0,-1-1 0,-2-1 0,-3-2 0,36-71 0,-49 81-131,-1-1 0,18-73 0,-27 84-75,-1-1 0,-1 1-1,-1-1 1,-2 0 0,-2-32 0,1 56 62,-4-18-294,4 21 331,0 0 1,0 0-1,0 0 0,0 0 0,0-1 0,0 1 0,0 0 1,-1 0-1,1 0 0,0 0 0,0-1 0,0 1 0,0 0 0,0 0 1,-1 0-1,1 0 0,0 0 0,0-1 0,0 1 0,0 0 1,-1 0-1,1 0 0,0 0 0,0 0 0,0 0 0,-1 0 1,1 0-1,0 0 0,0 0 0,-1 0 0,-7 7-226,-10 25 96,2 1 0,-19 48 0,29-64 116,2-8 19,-17 43-45,-18 69 0,30-83 45,2 1-1,1-1 1,0 49 0,6-68 40,0-1 0,2 1 1,0 0-1,1-1 1,1 1-1,1-1 0,0 0 1,15 30-1,-18-43 10,1 0-1,0 0 0,0-1 1,1 1-1,-1-1 1,1 0-1,6 6 1,-8-9 0,0 1 1,-1-1-1,1 0 0,0 1 1,0-1-1,0 0 1,0 0-1,1-1 1,-1 1-1,0 0 1,0-1-1,0 1 0,1-1 1,-1 0-1,0 1 1,0-1-1,1 0 1,-1-1-1,0 1 1,1 0-1,1-1 0,1-2 17,0 1 0,0-1 0,0 0 0,-1-1 0,1 1 0,-1-1 0,0 0 0,0 0 0,0 0 0,5-8 0,58-81 89,-9 10-41,-25 40-59,114-157 331,-114 150-385,-3-1-1,27-60 0,35-136-327,-81 215 293,9-41-231,-18 64 220,-1 8 16,0 0 0,-1-1 0,1 1 0,-1-1 1,0 1-1,1-1 0,-1 1 0,0-1 0,0 1 0,0-1 0,0 1 0,0-1 0,0 1 0,-1-1 0,1 1 0,-1-3 0,1 3 23,0 1 1,0 0-1,0 0 0,-1 0 1,1-1-1,0 1 0,0 0 1,0 0-1,0 0 0,0 0 1,0-1-1,-1 1 0,1 0 1,0 0-1,0 0 0,0 0 1,0 0-1,-1 0 0,1-1 1,0 1-1,0 0 0,0 0 1,-1 0-1,1 0 0,0 0 1,0 0-1,0 0 0,-1 0 1,1 0-1,0 0 0,0 0 1,0 0-1,-1 0 0,1 0 1,0 0-1,0 0 0,-1 0 1,1 0-1,0 0 0,0 1 1,0-1-1,0 0 0,-1 0 1,-3 3-39,0-1 1,0 1-1,0 1 0,1-1 1,-1 0-1,1 1 1,0-1-1,0 1 0,0 0 1,-3 6-1,-114 199 24,84-141 15,3 1 1,-42 134 0,66-169 102,2 0 1,1 0-1,-2 44 1,7-53-11,2 1 0,0 0 0,2-1 0,1 0 0,8 30 0,-8-40 37,1 0 1,1-1-1,0 0 0,1 0 1,1 0-1,0 0 1,12 13-1,-15-20-79,1-1 1,-1 0-1,1-1 1,1 1-1,-1-1 0,12 6 1,-14-8-159,1-1 0,0 0 0,0 0 0,0 0 0,0-1 0,0 0 0,0 0 0,0 0 0,0 0 0,0-1 0,6 0 0,17-3-970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38:38.9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3 742 3232,'0'0'44,"0"0"1,-1 0-1,1 1 0,0-1 1,0 0-1,0 0 1,0 0-1,0 0 0,0 0 1,-1 1-1,1-1 0,0 0 1,0 0-1,0 0 1,0 0-1,0 1 0,0-1 1,0 0-1,0 0 0,0 0 1,0 0-1,0 1 1,0-1-1,0 0 0,0 0 1,0 0-1,0 1 1,0-1-1,0 0 0,0 0 1,0 0-1,0 0 0,0 1 1,0-1-1,0 0 1,1 0-1,6 8 1132,-5-7-997,-1 0 0,1 0 0,0 0 0,0 0 0,0 0 0,-1-1 0,1 1 0,0-1 0,3 1 0,-1-1 37,-1-1 0,1 1 0,0-1 0,-1 0 0,0 0 0,1 0 0,-1-1 0,0 1 0,1-1 0,-1 0 0,4-3 0,1-1 197,0-1-1,12-13 0,-9 7-118,0-2 0,-1 1 0,-1-1 0,14-33 0,-21 43-228,2-2-35,-1 0-1,0 1 1,-1-1-1,0 0 1,0 0-1,0-1 1,-1 1 0,0 0-1,0-1 1,-1 1-1,0 0 1,0-1-1,-1 1 1,-2-11 0,2 15-64,0 1 0,0-1 0,0 1 0,-1-1 0,1 1 0,-1 0 0,1 0 0,-1-1 0,0 1 0,0 0 0,0 0 0,0 1 0,-3-3 0,3 3-1,1 0 0,0 0 0,0 1 0,-1-1 0,1 0 0,-1 1 0,1-1 0,0 1 0,-1-1 0,1 1 0,-1 0 0,1-1 0,-1 1 0,1 0 0,-1 0 0,0 0 0,1 1 0,-1-1 0,1 0 0,-1 0 0,1 1 0,-1-1 0,1 1 0,0-1 0,-1 1 0,1 0 0,-3 1 0,1 1-31,-1 1 0,0 0 0,1 0 0,0 0 0,0 0 0,0 0 0,0 1 0,1-1 0,-4 7 0,2 0 57,0 1 0,0-1 0,-2 16 0,0 9 267,-3 70-1,9-86-87,1 0 0,1-1-1,0 1 1,1-1-1,9 26 1,-7-26 196,-2-10-121,-1 0-1,2 0 1,-1 0-1,1-1 0,7 13 1,-10-20-196,0 0 0,-1 0-1,1 0 1,0 0 0,0 0 0,0 0 0,0 0-1,-1 0 1,1 0 0,0-1 0,1 1 0,-1 0-1,0-1 1,0 1 0,0-1 0,0 1 0,0-1 0,1 1-1,-1-1 1,0 0 0,0 0 0,1 1 0,-1-1-1,0 0 1,0 0 0,1 0 0,-1 0 0,0-1-1,0 1 1,1 0 0,-1-1 0,0 1 0,0 0 0,1-1-1,4-2 93,-1 0 1,0-1-1,-1 1 0,1-1 0,7-6 0,-12 9-146,123-136 860,-17 17-843,33 1-653,-139 119 625,1-1-1,-1 1 0,1-1 1,0 1-1,-1-1 1,1 1-1,0-1 1,-1 1-1,1 0 1,0-1-1,0 1 1,-1 0-1,1 0 0,0 0 1,0 0-1,0-1 1,-1 1-1,1 0 1,0 0-1,0 0 1,0 1-1,1-1 0,-1 1 12,-1-1 0,1 1 0,0-1-1,-1 1 1,1-1 0,-1 1 0,1 0-1,-1-1 1,1 1 0,-1 0 0,1 0 0,-1-1-1,0 1 1,1 0 0,-1 0 0,0 0-1,1 1 1,0 5 17,0 0-1,-1 1 1,-1 13-1,1-20-17,-4 39 45,-10 44 0,1-9 269,13-75-264,-1 1-1,1 0 1,0 0-1,0 0 1,0 0-1,0 0 1,0 0 0,0 0-1,0 0 1,0 0-1,0 0 1,0 0-1,0 0 1,1 0-1,-1 0 1,0 0-1,1 1 1,0-2-20,-1 0 0,1 0 0,-1 0 0,1 0-1,-1 0 1,0 0 0,1 0 0,-1 0 0,1 0 0,-1 0 0,0 0 0,1-1-1,-1 1 1,1 0 0,-1 0 0,0 0 0,1-1 0,-1 1 0,0 0 0,1 0 0,-1-1-1,0 1 1,1 0 0,-1-1 0,0 1 0,1-1 0,25-33 639,-24 32-663,29-43 130,63-85-220,-89 124 30,0 0 0,0 1-1,0 0 1,1 0 0,0 1-1,0-1 1,9-4 0,-14 9 45,-1-1 0,1 1 0,0 0 1,-1-1-1,1 1 0,0 0 0,0 0 1,-1 0-1,1 0 0,0 0 0,0 0 0,-1 0 1,1 0-1,0 0 0,0 0 0,-1 0 1,1 0-1,0 0 0,0 0 0,-1 1 1,1-1-1,0 0 0,-1 1 0,1-1 0,0 1 1,-1-1-1,1 0 0,-1 1 0,1-1 1,-1 1-1,1 0 0,-1-1 0,1 1 1,-1-1-1,1 1 0,-1 0 0,0-1 0,1 1 1,-1 0-1,0-1 0,1 1 0,-1 0 1,0 1-1,2 4 2,-1 0-1,1 1 1,0 12 0,-2-15 5,4 38 47,1-1-1,14 48 0,-7-54 144,-10-33-154,-1 1 0,0 0 0,1-1 0,-1 1 0,1-1 0,0 1-1,0-1 1,0 0 0,0 0 0,3 3 0,-3-5-17,-1 1-1,0-1 1,0 0 0,0 1 0,0-1-1,1 0 1,-1 0 0,0 0-1,0 0 1,0 0 0,1 0-1,-1 0 1,0 0 0,0 0 0,1-1-1,-1 1 1,0 0 0,0-1-1,0 1 1,0-1 0,0 0-1,0 1 1,0-1 0,2-1-1,25-23 231,-24 21-205,96-109 96,-46 53-172,-28 32-50,-13 10 87,-10 15 6,-1 0-1,1-1 1,-1 1 0,7-5-1,0-5 18,-6 11-63,52-39 106,-52 39-84,15-15-16,-18 17 37,1 0 0,-1 0 0,0 0 0,1-1 0,-1 1 0,0 0 0,1 0 0,-1-1 0,0 1 0,1 0 0,-1-1 0,0 1 0,0 0 0,1-1 0,-1 1 0,0 0 0,0-1 1,0 1-1,0-1 0,0 1 0,1 0 0,-1-1 0,0 1 0,0-1 0,0 1 0,0-1 0,0 1 0,0 0 0,0-1 0,0 1 0,-1-1 0,1 0 0,-1 1-10,-1 0-1,1 0 0,0 0 0,-1 0 0,1 0 0,-1 0 0,1 1 1,0-1-1,-1 0 0,1 1 0,0-1 0,-1 1 0,1-1 0,0 1 1,0 0-1,-1 0 0,-1 1 0,-23 16-85,11-4 47,0 1-1,1 0 1,0 1-1,1 1 0,1 0 1,-12 22-1,11-14 28,1 0-1,1 0 0,2 1 1,-9 33-1,16-48 30,0 0 0,0 0 0,1-1 0,0 1 0,2 21 0,-1-29 6,1-1 0,-1 1 1,1-1-1,0 1 1,0-1-1,0 1 1,0-1-1,0 1 1,0-1-1,0 0 0,1 0 1,-1 1-1,3 1 1,-3-3 2,1 0 0,-1 0 1,1 0-1,0 0 0,0 0 1,-1 0-1,1 0 0,0-1 1,0 1-1,0-1 0,0 1 1,-1-1-1,1 0 0,0 0 1,0 1-1,0-1 0,0-1 1,0 1-1,0 0 0,2-1 1,2 0 30,0-1 1,0 0 0,0 0-1,-1-1 1,1 1 0,-1-1 0,1-1-1,-1 1 1,0-1 0,0 1-1,-1-2 1,1 1 0,5-7-1,5-7 20,-1 0-1,13-25 0,-24 38-65,23-38 115,41-87 1,-46 79-97,-3-1 0,23-98 1,-9-110 52,-26 161-538,-8 91 131,-2 12 72,-5 18-62,-43 204 4,47-198 249,-1 7 84,2 0 1,1 0-1,2 0 0,1 0 1,2 0-1,1 0 1,2 0-1,1 0 0,20 61 1,-24-87 34,1-1 0,1 0 0,0 0 0,0 0 0,0 0 0,1 0 0,0-1 0,0 0 0,7 7 0,-11-13-33,0 0 0,0 0-1,1 0 1,-1 0 0,0 0-1,0 0 1,0 0 0,1-1-1,-1 1 1,1 0-1,-1-1 1,0 1 0,1-1-1,-1 0 1,1 0 0,-1 1-1,2-1 1,-1 0 4,0-1 0,0 1 0,0-1 0,0 1 0,0-1 0,-1 0 0,1 1 0,0-1 1,0 0-1,-1 0 0,1 0 0,-1-1 0,1 1 0,-1 0 0,3-3 0,13-16 176,24-36 0,-29 38-172,65-105 237,-71 112-259,-3 7-42,0-1 0,0 1 0,-1-1 1,0 0-1,0 0 0,0 0 0,-1 0 0,2-6 0,-3 11 35,0 0-1,0-1 1,0 1-1,0 0 1,0 0-1,0 0 1,0 0-1,0 0 1,0 0-1,0 0 1,0 0-1,0-1 1,0 1-1,0 0 1,0 0-1,0 0 1,0 0-1,0 0 1,0 0-1,0 0 1,0 0-1,-1 0 1,1 0 0,0-1-1,0 1 1,0 0-1,0 0 1,0 0-1,0 0 1,0 0-1,0 0 1,0 0-1,0 0 1,0 0-1,0 0 1,-1 0-1,1 0 1,0 0-1,0 0 1,0 0-1,0 0 1,0 0-1,0 0 1,0 0-1,0 0 1,-1 0-1,1 0 1,0 0-1,0 0 1,0 0 0,0 0-1,0 0 1,0 0-1,0 0 1,0 0-1,0 0 1,0 0-1,-1 0 1,1 0-1,0 0 1,0 0-1,-8 8-204,-6 9 13,7-1 184,0-1-1,1 1 0,1 0 1,0 0-1,1 1 0,-3 27 0,6-33 15,0 1-1,0-1 1,2 17-1,-1-24 18,0 0 0,1 0 0,0 0 0,0 1 0,0-1 0,0 0 0,1 0-1,-1 0 1,1-1 0,0 1 0,0 0 0,4 4 0,-5-7 0,0 0 0,0 0 0,0-1 1,0 1-1,0 0 0,0-1 0,0 1 0,0-1 0,0 1 0,0-1 1,0 0-1,0 1 0,0-1 0,0 0 0,0 0 0,0 0 0,0 0 0,1 0 1,-1 0-1,0 0 0,0 0 0,0 0 0,0 0 0,0-1 0,0 1 1,0-1-1,0 1 0,0 0 0,0-1 0,0 0 0,0 1 0,2-2 1,1-1 18,0 0 1,0-1 0,0 1 0,0-1 0,-1 0 0,4-5 0,3-7 18,-2 0-1,0 0 1,-1-1-1,0-1 1,-1 1 0,4-27-1,-8 38-52,-1-1 0,0 1-1,-1-1 1,1 1-1,-1-1 1,0 1 0,-1-1-1,0 1 1,0-1-1,-2-7 1,1 10-10,1 1 1,0-1-1,-1 1 1,0 0-1,0 0 1,0 0-1,0 0 1,0 0-1,-1 0 1,1 0-1,-1 1 1,0-1-1,0 1 1,0 0-1,0 0 1,0 0 0,0 0-1,-1 0 1,-5-1-1,6 2-23,-1 1-1,0-1 1,0 1-1,0 0 1,-4 0 0,7 0 13,-1 0 0,0 0 0,1 0 1,-1 1-1,0-1 0,1 0 0,-1 1 1,0-1-1,1 1 0,-1-1 1,1 1-1,-2 1 0,0-1 6,5 0-223,1 1 1,0 0-1,-1 0 0,1 0 0,-1 0 0,1 1 0,-1-1 0,0 1 0,0-1 1,2 5-1,9 8-3017,4 1 755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38:39.7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 40 1728,'-38'-2'2904,"31"0"2320,94-7-2943,-21 2-1885,93-9 106,-131 13-2545,-1 2 139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38:42.9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1174 2976,'-1'0'55,"1"0"0,0 1 0,0-1 0,-1 1 0,1-1 0,0 0 1,0 1-1,0-1 0,-1 1 0,1-1 0,0 1 0,0-1 0,0 1 0,0-1 0,0 0 0,0 1 0,0-1 1,0 1-1,0-1 0,0 1 0,0-1 0,0 1 0,0-1 0,1 1 0,-1-1 0,0 1 0,0-1 0,0 0 1,1 1-1,0 0 206,0-1 0,0 0 1,0 0-1,0 0 0,0 0 1,0 0-1,0 0 1,0 0-1,0 0 0,0-1 1,1 1-1,0-1 0,5-1 93,-1 0-1,0-1 0,0 0 1,-1 0-1,1-1 0,-1 1 0,0-1 1,1 0-1,-2-1 0,1 1 0,6-8 1,4-8 217,22-35 1,-23 32-211,16-20-152,42-49 1,42-31 337,8-10-22,-92 97-412,46-74 1,-47 60-95,-3-1 1,36-98-1,-60 144-32,4-10-125,-1-1 0,-1 0 0,0 0-1,3-27 1,-9 41-237,-1 5 220,-5 7-29,-23 63-197,-4 8 234,2-18 86,-82 175-67,94-187 216,2 0 0,-22 100-1,38-138-57,-2 12 232,1 0 0,0 0 0,1 42 0,3-65-185,0-1 1,0 1-1,0-1 1,0 1 0,0 0-1,0-1 1,1 1-1,-1-1 1,1 1 0,-1 0-1,1-1 1,-1 1-1,1-1 1,0 0 0,0 1-1,0-1 1,0 1-1,0-1 1,0 0 0,0 0-1,0 0 1,0 0-1,1 0 1,-1 0 0,3 2-1,-2-3-6,0 0-1,0 0 1,1 0-1,-1 0 1,0 0-1,0 0 1,0-1-1,1 1 1,-1-1-1,0 0 1,0 1-1,0-1 1,0 0-1,0 0 1,0 0 0,-1 0-1,1-1 1,0 1-1,0 0 1,2-3-1,24-25 206,0-1-1,34-48 1,-58 74-282,37-53 29,-2-1 0,-3-2-1,55-124 1,-53 93-12,32-74 74,-44 111-71,52-103-289,-66 135 171,-9 14 20,1 0 0,1 0 1,0 1-1,7-9 0,-12 16 80,0 0-1,0 0 0,0 0 1,0 0-1,0 0 1,0 0-1,0 0 0,0 0 1,1 0-1,-1 0 1,0 0-1,0 0 1,0 0-1,0 0 0,0 0 1,0 0-1,0 0 1,0 0-1,0 0 0,0 0 1,0 0-1,1 1 1,-1-1-1,0 0 1,0 0-1,0 0 0,0 0 1,0 0-1,0 0 1,0 0-1,0 0 0,0 0 1,0 0-1,0 1 1,0-1-1,0 0 0,0 0 1,0 0-1,0 0 1,0 0-1,0 0 1,0 0-1,0 0 0,0 0 1,0 1-1,0-1 1,0 0-1,0 0 0,0 0 1,0 0-1,0 0 1,0 0-1,0 0 1,0 0-1,0 0 0,0 1 1,-14 38-300,13-35 289,-53 178-152,9-10 274,-11 52-6,13-42 305,42-177-372,-4 21 376,-1-1 0,-14 36 0,29-98 934,5-9-1119,-9 29-222,0 0 0,2 0 0,0 0 0,17-31 0,-19 40 2,-2 4-90,-1 0-1,1 0 0,-1 0 0,1 1 0,4-5 0,-7 8 71,1 0-1,-1-1 1,0 1-1,1 0 1,-1 0-1,0 0 1,1-1-1,-1 1 1,0 0 0,1 0-1,-1 0 1,1 0-1,-1-1 1,1 1-1,-1 0 1,0 0-1,1 0 1,-1 0-1,1 0 1,-1 0 0,1 0-1,-1 0 1,0 0-1,1 1 1,0-1-8,0 1 1,0 0 0,-1-1-1,1 1 1,0 0 0,-1-1-1,1 1 1,-1 0 0,1 0-1,-1 0 1,1 0 0,-1 0-1,1-1 1,-1 1 0,0 2-1,2 3-13,-1 0 0,-1 1 0,1-1 0,-1 0-1,-1 11 1,1 11 29,2 2 47,1-1-1,2 0 1,1 0-1,13 39 1,-18-65-15,0 0 0,0 0 0,0 0 0,1-1 0,0 1 0,-1 0 0,1-1 0,0 1 0,0-1 0,0 1 0,0-1 0,1 0 0,-1 0 0,1 0 0,-1 0 1,1 0-1,0-1 0,0 1 0,-1-1 0,1 0 0,0 0 0,0 0 0,1 0 0,-1 0 0,0-1 0,0 1 0,0-1 0,0 0 0,0 0 0,1 0 0,-1 0 0,5-2 0,3 0 55,-1-2 0,0 1 0,-1-1 0,1-1 0,-1 0 0,1 0 1,9-8-1,59-51 206,-62 51-210,43-43-19,-32 29-114,-16 15 61,0 0 0,0-1-1,-2 0 1,1-1 0,-2 0 0,8-15 0,-16 28-13,1 0 1,-1 0-1,0 0 1,1 0 0,-1 1-1,0-1 1,1 0-1,-1 0 1,0 0-1,0 0 1,0 0 0,0 0-1,0 0 1,0 0-1,0 0 1,0 0-1,0 1 1,-1-1 0,1 0-1,0 0 1,0 0-1,-1 0 1,1 0-1,-1 0 1,1 1 0,-1-1-1,1 0 1,-1 0-1,1 1 1,-1-1-1,0 0 1,1 1 0,-1-1-1,0 1 1,0-1-1,1 1 1,-1-1 0,0 1-1,0-1 1,0 1-1,-1-1 1,0 1-18,0-1 1,-1 1-1,1 0 0,0-1 1,-1 1-1,1 0 0,0 0 1,0 1-1,-1-1 1,1 0-1,0 1 0,0 0 1,-1-1-1,1 1 1,0 0-1,-4 2 0,-1 3 1,-1-1-1,1 2 1,1-1-1,-1 1 0,1 0 1,0 0-1,0 1 0,1-1 1,0 1-1,1 1 1,-1-1-1,-4 16 0,5-14 39,1 0-1,1 0 0,-1 1 0,2-1 0,-1 0 1,1 1-1,1-1 0,0 1 0,1-1 0,0 1 1,4 16-1,-4-21 9,2 1 1,-1-1 0,1 0-1,0 0 1,0 0-1,1 0 1,0-1 0,0 1-1,5 4 1,-7-8-2,0 1 0,0-1 0,1 0-1,0 0 1,-1 0 0,1 0 0,0 0 0,0-1 0,0 1 0,0-1 0,0 0 0,0 0 0,0 0 0,0 0 0,0 0 0,1-1 0,-1 0 0,0 1-1,0-1 1,5-1 0,-2 0 4,-1-1 0,1 0 0,0 0 0,-1 0 0,0-1 0,0 1 0,0-1 0,0-1 0,0 1 0,0-1 0,6-7-1,6-6 64,21-30 0,-27 33 23,17-22-44,2-1-18,-2 0-1,26-48 0,-50 78-22,-3 6-49,1-1-1,-1 0 1,-1 0-1,1 0 1,0 0 0,0 0-1,-1 0 1,1 0-1,-1 0 1,0 0-1,1 0 1,-1 0 0,0 0-1,0-4 1,0 6 19,0 0 1,0 0 0,0 0 0,0 0 0,0 0-1,0 0 1,0 0 0,0 0 0,0 0-1,0 0 1,0 0 0,0 0 0,0 0 0,0 0-1,0 0 1,0-1 0,0 1 0,0 0-1,0 0 1,0 0 0,0 0 0,0 0 0,0 0-1,0 0 1,0 0 0,0 0 0,0 0-1,0 0 1,0 0 0,0 0 0,0 0-1,0 0 1,0-1 0,0 1 0,0 0 0,0 0-1,0 0 1,0 0 0,-1 0 0,1 0-1,0 0 1,0 0 0,0 0 0,0 0 0,0 0-1,0 0 1,0 0 0,0 0 0,0 0-1,0 0 1,0 0 0,0 0 0,0 0 0,0 0-1,0 0 1,-1 0 0,1 0 0,0 0-1,0 0 1,0 0 0,0 0 0,0 0 0,0 0-1,0 0 1,0 0 0,0 0 0,0 0-1,-5 6-159,-3 14 2,6-9 135,0 1 0,1 0-1,0-1 1,1 1 0,0 0 0,3 17-1,1-4 36,15 49-1,-17-65-5,1 0 1,1 0-1,0 0 0,8 13 0,-11-21 24,-1 1 0,1-1 0,1 1 0,-1-1 0,0 1 0,0-1 0,0 0 0,1 1 0,-1-1 0,1 0 0,-1 0 0,1 0 0,-1 0 0,1-1 0,0 1 0,-1 0 0,1-1 0,0 1 0,0-1 0,-1 1 0,1-1 0,0 0 0,0 0 0,0 0 0,-1 0 0,1 0 0,0 0 0,0 0 0,0-1 0,-1 1 0,4-1 0,4-3 79,0-1-1,0 1 1,0-2-1,12-9 1,33-31-27,-22 17-66,42-28-9,84-49 0,-156 104-20,1 1 0,-1-1 1,0 1-1,1 0 0,-1 0 1,1 0-1,-1 0 0,1 1 1,-1-1-1,1 1 0,4-1 0,-6 1 14,0 0-1,0 1 1,0-1-1,0 0 1,-1 0-1,1 1 1,0-1-1,0 0 1,-1 1-1,1-1 1,0 1-1,-1-1 1,1 1-1,0 0 1,-1-1-1,1 1 1,-1 0-1,1-1 0,-1 1 1,1 0-1,-1-1 1,1 1-1,-1 0 1,0 0-1,1 0 1,-1-1-1,0 1 1,0 0-1,0 0 1,0 0-1,0 0 1,0 0-1,0-1 1,0 1-1,0 0 1,0 1-1,-2 28-19,0 0 1,-9 33-1,0 5 150,10-60-107,-1 10 304,2-18-316,0 1 0,0-1-1,0 0 1,0 0 0,0 0 0,0 0-1,0 0 1,0 0 0,0 0 0,0 1-1,0-1 1,0 0 0,0 0 0,0 0-1,0 0 1,0 0 0,0 0 0,0 0 0,0 0-1,1 0 1,-1 0 0,0 1 0,0-1-1,0 0 1,0 0 0,0 0 0,0 0-1,0 0 1,0 0 0,0 0 0,1 0-1,-1 0 1,0 0 0,0 0 0,0 0 0,0 0-1,0 0 1,0 0 0,0 0 0,1 0-1,-1 0 1,0 0 0,8-6 460,-4 0-423,1-1-1,-1 1 0,-1-1 0,5-10 1,9-16 43,1 8-239,2-1 0,0 2 1,26-23-1,-43 47 39,-2 6 23,-2 8-14,-6 30 8,-9 66 110,16-65 279,1-24 132,19-46 342,-4 5-652,92-106 196,-91 109-402,1 1 0,0 1 0,1 0 1,40-23-1,-59 37 73,1 1 1,-1 0 0,1-1 0,-1 1-1,1-1 1,0 1 0,-1 0 0,1 0-1,-1-1 1,1 1 0,0 0 0,-1 0-1,1 0 1,0-1 0,-1 1 0,1 0 0,0 0-1,-1 0 1,1 0 0,1 1 0,-6 12-386,-1 2 414,0-1-25,2 0 0,-1 1 0,2-1 0,0 1 1,0 28-1,3-33 58,-1 0 0,2 0 0,-1 0 0,1 0 0,1 0 0,0 0 0,0-1 0,1 1 0,7 13 0,-10-21-32,0-1 0,1 1 0,-1 0-1,0-1 1,0 1 0,1-1-1,-1 1 1,1-1 0,-1 0 0,1 1-1,0-1 1,-1 0 0,1 0 0,0 0-1,0 0 1,0-1 0,0 1 0,0 0-1,0-1 1,2 1 0,0-1 23,0 0 1,-1 0-1,1 0 1,-1-1 0,1 0-1,-1 0 1,1 1-1,-1-2 1,1 1-1,5-3 1,2-3 50,0 1 1,-1-2-1,0 1 1,0-2-1,14-14 1,143-160-163,-167 183 64,1-1-1,-1 1 1,0-1 0,1 1-1,-1-1 1,0 1 0,1-1-1,-1 1 1,1-1-1,-1 1 1,1-1 0,-1 1-1,1 0 1,0-1-1,-1 1 1,1 0 0,-1-1-1,1 1 1,0 0-1,-1 0 1,1 0 0,0-1-1,-2 15-447,-1-6 508,-1 14-100,-14 95 90,16-103-7,1 1-1,0-1 1,1 1-1,1-1 0,0 0 1,5 16-1,-7-30-21,0 1 1,0-1-1,0 1 0,0-1 0,0 0 1,0 1-1,1-1 0,-1 1 0,0-1 1,0 1-1,0-1 0,1 1 0,-1-1 1,0 0-1,0 1 0,1-1 0,-1 0 1,0 1-1,1-1 0,-1 0 0,0 1 1,1-1-1,-1 0 0,1 0 0,-1 1 1,0-1-1,1 0 0,-1 0 0,1 0 1,-1 0-1,1 1 0,-1-1 0,1 0 1,-1 0-1,1 0 0,-1 0 0,0 0 1,1 0-1,-1 0 0,1 0 0,-1-1 1,1 1-1,-1 0 0,1 0 0,-1 0 1,1-1-1,2-1 23,0 0 0,0 0 0,-1 0 0,1 0 0,3-4 0,-2 1-35,14-11 22,21-15 1,-9 8-20,0 1 13,0 2 1,2 1-1,55-25 0,110-33 10,-143 58-51,-50 17-16,16-4-66,-14 6 43,-10 7-31,-59 49-15,50-43 140,5-6-21,1-1 0,0 2 0,0-1-1,1 1 1,0 0 0,1 0 0,-1 0-1,2 1 1,-7 13 0,9-15-14,0 0 1,0 0 0,1 1-1,0-1 1,0 0-1,0 14 1,2-16 29,-1-1 0,1 1 0,0-1 1,1 1-1,-1-1 0,1 1 0,-1-1 0,2 0 0,-1 0 0,0 0 1,1 0-1,3 5 0,-4-6 7,1 0 0,0 1 0,0-1 1,0 0-1,0-1 0,1 1 0,-1 0 0,1-1 0,-1 0 0,1 0 1,0 0-1,0 0 0,0-1 0,0 1 0,0-1 0,1 0 1,-1-1-1,0 1 0,0-1 0,1 1 0,-1-1 0,0 0 0,1-1 1,-1 1-1,8-3 0,-5 1-244,0 0 0,-1 0 0,1 0 0,-1-1-1,0-1 1,0 1 0,0-1 0,0 0 0,-1 0 0,1 0 0,-1-1 0,0 0 0,6-8 0,5-15-3445,1 2 1104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38:43.3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59 9 6816,'-45'0'3072,"35"5"-2656,7-5 832,6 0-768,2-5 160,5 5-384,6-3-800,3 6 288,-6-6-4864,0-2 2848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38:43.6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5 114 5728,'-5'-5'2592,"15"2"-2240,-2-2 1472,11 1-1056,30-4 608,5 5-800,32-9 160,4-1-416,31-2 32,-5 1-224,24-5 160,-9 7-192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38:50.3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6 946 3072,'0'0'53,"-1"0"1,1 0 0,0 0-1,-1 1 1,1-1-1,0 0 1,-1 0 0,1 1-1,0-1 1,0 0-1,0 0 1,-1 1-1,1-1 1,0 0 0,0 1-1,0-1 1,-1 0-1,1 1 1,0-1 0,0 0-1,0 1 1,0-1-1,0 1 1,0-1-1,0 0 1,0 1 0,0-1-1,0 0 1,0 1-1,0 0 1,1-1 61,-1 0 1,1 1-1,0-1 0,-1 0 1,1 0-1,0 0 1,-1 0-1,1 0 0,0 1 1,-1-1-1,1 0 0,0 0 1,-1-1-1,1 1 1,0 0-1,31-9 1940,13-13-524,-1-2 0,49-35-1,-51 26-1055,-1-2 0,55-60-1,-63 58-388,-1-2-1,43-68 0,34-80 102,-81 134-156,-15 28-41,13-30 0,-20 41-116,-4 10 9,-2 6-3,-14 33-232,-15 61 0,-1 42 348,23-102 13,2-13-14,-2 6 53,2 0 0,1 0 0,1 1 0,1 32 0,2-57 3,1-1 0,-1 1-1,1-1 1,0 1 0,0-1 0,1 0 0,-1 1 0,1-1 0,0 0-1,0 0 1,0 0 0,0 0 0,1-1 0,0 1 0,0-1 0,0 1-1,4 2 1,-4-3 56,1-1 0,-1 0 0,1 0 0,0 0 0,0 0 1,-1-1-1,1 0 0,1 1 0,-1-1 0,0-1 0,0 1 0,0-1 0,0 0 0,0 1 0,1-2 0,-1 1 0,0 0 0,5-2 0,3-1-20,-1 1 1,1-2-1,-1 1 0,0-1 0,-1-1 1,1 0-1,-1-1 0,0 0 0,0 0 1,-1-1-1,1-1 0,-2 1 0,10-10 0,-2-3-28,-1 0-1,0-1 1,-1-1-1,-2 0 0,17-39 1,34-125 17,-52 151-44,8-33 21,20-120 1,-38 180-95,0 6-13,-1 0 0,1 0 0,-1 0 0,0 0 0,0-1 0,0 1 0,0 0 0,0 0 0,0 0 0,-1-4 0,0 6 34,1 0 1,0 0-1,0 0 0,-1 0 0,1 0 0,0 0 1,0 0-1,0 1 0,-1-1 0,1 0 0,0 0 1,0 0-1,0 0 0,-1 0 0,1 0 1,0 1-1,0-1 0,0 0 0,0 0 0,-1 0 1,1 1-1,0-1 0,0 0 0,0 0 0,0 0 1,0 1-1,0-1 0,0 0 0,0 0 1,0 1-1,-10 55-327,-68 309 900,35-150-39,36-177-218,5-23-105,-1 0-1,0 0 1,-1-1-1,-1 1 1,-12 26 0,16-42 353,1-6-200,2-9-91,5 0-221,1 0 1,1 0-1,0 1 0,13-17 1,13-20-142,-34 50 76,-1 1-1,1-1 0,0 0 1,0 1-1,1-1 0,-1 1 0,0-1 1,0 1-1,1 0 0,-1-1 1,1 1-1,-1 0 0,4-2 0,-4 3 17,-1 0 0,1 0 0,-1 0 0,1 0-1,-1 0 1,0 0 0,1 0 0,-1 0 0,1 0-1,-1 0 1,1 0 0,-1 0 0,1 1 0,-1-1-1,1 0 1,-1 0 0,0 0 0,1 1-1,-1-1 1,1 0 0,-1 1 0,2 0 5,-1 1 1,0-1-1,0 1 1,0-1-1,0 1 0,0-1 1,0 1-1,0 2 1,9 19-84,-6-11 93,0-1 0,2 0-1,-1 0 1,11 15-1,-13-22 22,1 1 0,0-1 0,0 0 1,0 0-1,0 0 0,1-1 0,-1 1 0,1-1 0,7 4 0,-8-6 21,0 1-1,0-1 0,0 0 1,0 0-1,0 0 0,0-1 0,0 1 1,1-1-1,-1 0 0,0 0 1,0-1-1,0 1 0,6-2 0,2-1 63,0-1-1,-1 0 1,0 0 0,0-1-1,0-1 1,0 0-1,-1 0 1,0-1-1,17-15 1,-20 15-63,0 0 0,-1-1 1,0 1-1,0-1 0,-1-1 0,0 1 0,0-1 1,-1 0-1,0 0 0,0 0 0,-1 0 0,2-14 1,-4 19-45,0-1 1,-1 1-1,1-1 1,-1 1 0,0-1-1,-1-4 1,1 8-14,0 0 1,-1-1 0,1 1 0,0 0 0,-1 0-1,1 0 1,0 0 0,-1 0 0,1 0-1,-1 0 1,0 0 0,1 0 0,-1 0 0,0 0-1,1 0 1,-1 1 0,0-1 0,0 0-1,0 0 1,0 1 0,0-1 0,0 1 0,0-1-1,0 1 1,0-1 0,-1 0 0,1 1 3,1 0 0,-1 0 0,0 0 0,0 0 0,1 0 0,-1 0 0,0 1 0,1-1 0,-1 0 0,0 0 0,1 0 0,-1 1 0,1-1 0,-1 0 0,-1 1 0,-5 4-55,0 0 0,0 0 0,1 0 0,-1 1 1,1 0-1,0 0 0,1 0 0,0 1 0,-6 8 0,6-6 61,-1 0 0,1 1 0,1-1 1,0 1-1,0 0 0,1 0 0,-3 12 0,6-19 19,-1 0-1,1-1 1,0 1 0,0 0 0,0 0 0,0-1 0,0 1-1,0 0 1,1-1 0,0 1 0,-1 0 0,1-1 0,0 1 0,0-1-1,0 1 1,1-1 0,-1 1 0,1-1 0,-1 0 0,1 0-1,0 1 1,0-1 0,0-1 0,0 1 0,0 0 0,0 0-1,0-1 1,1 1 0,-1-1 0,5 2 0,0 0 41,0-1-1,1 1 1,-1-2 0,1 1-1,-1-1 1,1 0 0,0 0 0,0-1-1,15-2 1,-2-2 91,0-1 1,0 0-1,33-16 0,-51 20-135,15-6 16,0-1-1,0-1 1,-1-1-1,19-14 1,50-46-83,-85 69 39,0 0 1,-1 1-1,1-1 1,0 0-1,0 1 1,-1-1-1,1 1 1,0-1-1,0 1 1,0-1-1,0 1 1,0 0-1,0-1 1,-1 1-1,1 0 1,0 0-1,0-1 1,0 1-1,2 0 1,-2 1 9,0-1 0,-1 0-1,1 1 1,0-1 0,-1 0 0,1 1 0,0-1 0,-1 1 0,1-1-1,0 1 1,-1 0 0,1-1 0,-1 1 0,1-1 0,-1 1-1,0 0 1,1 0 0,0 1 0,1 3-14,0 1 0,-1 0 0,1 0 0,0 10-1,-2-14 20,1 8 18,1 1 0,0-1-1,1 0 1,0 0 0,0 0 0,10 18 0,-12-25 22,1-1-1,-1 1 1,1 0-1,0-1 1,0 1 0,1-1-1,-1 0 1,0 1-1,1-1 1,-1 0-1,1 0 1,0-1 0,-1 1-1,1-1 1,0 1-1,0-1 1,0 0-1,0 0 1,0 0 0,0-1-1,1 1 1,-1-1-1,0 1 1,0-1-1,1 0 1,3-1 0,11-3 132,-1 0 1,0-2 0,0 0 0,30-16 0,-43 20-149,12-6 6,-1-1 0,0 0 0,0-1-1,-1 0 1,-1-1 0,1-1 0,20-25-1,-24 26-27,-2-1 0,0 0 0,0 0-1,-1-1 1,-1 0 0,0-1-1,0 1 1,-2-1 0,6-26 0,-9 37-3,0-1 1,-1 1-1,0 0 1,0-1 0,0 1-1,0-1 1,0 1-1,-1-4 1,1 6-2,0 1 0,-1-1 0,1 1 0,0-1 0,0 1 1,-1-1-1,1 1 0,0-1 0,-1 1 0,1-1 0,0 1 0,-1 0 0,1-1 0,-1 1 0,1 0 0,-1-1 0,1 1 0,0 0 1,-1-1-1,1 1 0,-2 0 0,1 0-11,-1-1 0,1 1 1,0 0-1,0 1 0,-1-1 1,1 0-1,0 0 1,-1 0-1,1 1 0,0-1 1,0 1-1,0-1 0,-2 2 1,-5 3-38,0 1 0,1 0 0,-1 0 0,1 1 0,1 0 0,-1 0 0,-7 12 1,9-13 50,-1 3-23,-1 0-1,1 0 1,1 1 0,-1 0-1,-5 17 1,9-22 22,0 0-1,1 1 1,0-1-1,0 1 1,0 0-1,1-1 1,0 1-1,0-1 1,0 1 0,1 0-1,-1-1 1,4 11-1,-2-12 33,0 0 0,0 0-1,1 0 1,-1 0 0,1-1 0,0 1-1,0-1 1,0 1 0,0-1-1,1 0 1,-1 0 0,1-1-1,0 1 1,0-1 0,7 4 0,7 2 102,0-1 0,23 6 1,-41-12-130,17 3 68,0 1-1,1-2 0,22 2 0,-30-4-618,1-1 0,15-2 0,-19 0-719,1 1 0,0-1 0,14-5 0,-21 6 1036,0 1 0,0-1 0,0 1 0,0-1 0,0 1 0,0-1 0,0 0 0,0 1 0,0-1 0,0 0 0,0 0 0,-1 0 0,1 0 0,0 0 0,-1 0 0,1 0 0,0-1 0,2-19-5102,-3 21 5306,0-24-4103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38:50.7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27 153 3712,'-27'-13'1920,"41"13"-480,4 0-832,27 0 256,4 0-512,33-8 704,3 4-608,44-12 288,-3 1-416,19-10 512,-10 5-448,12-7-3008,-12 2 1408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38:52.3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8 360 2912,'-1'0'53,"1"0"0,0 0 0,-1 0 0,1 0 0,0 1 0,0-1 0,-1 0 0,1 0 0,0 0 0,-1 0 0,1 0 0,0 1 0,0-1 0,-1 0 0,1 0 0,0 0 0,0 1 0,0-1 0,-1 0 0,1 0 0,0 1 0,0-1 0,0 0 0,0 1 0,-1-1 0,1 0 0,0 0 0,0 1 0,0-1 0,0 0-1,0 1 1,0-1 0,0 0 0,0 1 0,0-1 0,0 1 0,1 0 197,-1 0 0,1 0 0,-1 0 0,1 0 0,0 0 0,-1 0 0,1 0 0,0 0 0,0 0 0,1 1 0,3 1 632,0 1 1,-1-1-1,11 5 1,-8-5-197,-5-1-492,1-1 0,-1 0-1,0 0 1,1 0 0,-1 0 0,1 0 0,-1-1 0,1 1 0,-1-1 0,1 1-1,-1-1 1,1 0 0,-1 0 0,1 0 0,0-1 0,-1 1 0,3-1 0,1-2 117,0 0 1,0 0 0,0 0 0,-1-1 0,1 0 0,6-6 0,28-31 826,-23 23-892,148-161 976,-91 95-1308,-74 83 66,1 0 0,0 0 0,0 0 0,0 0 0,0 0 1,0 0-1,0 1 0,0-1 0,0 0 0,1 1 0,-1-1 0,0 1 0,0-1 0,0 1 0,1 0 0,0-1 0,-1 1 12,0 0-1,0 1 1,-1-1 0,1 0 0,0 0-1,-1 0 1,1 0 0,0 1 0,-1-1 0,1 0-1,-1 1 1,1-1 0,0 0 0,-1 1-1,1-1 1,-1 1 0,1-1 0,-1 1 0,1-1-1,-1 1 1,0 0 0,1-1 0,-1 1-1,0-1 1,1 1 0,-1 0 0,0-1 0,0 1-1,1 0 1,-1-1 0,0 2 0,9 40-224,-5-23 208,0-1 1,1 0 0,13 32-1,-13-40 44,0-1-1,1 1 1,0-1-1,1 0 0,0 0 1,15 14-1,-19-20 33,0 0 0,0 0 0,1-1 0,-1 1 0,1-1 0,0 0 0,0 0 0,0 0 0,0-1 0,0 0 0,0 1 0,0-1 0,1-1-1,-1 1 1,0-1 0,0 1 0,1-1 0,-1-1 0,0 1 0,7-2 0,-5 1 77,0-1 0,0-1 0,0 1 0,0-1 0,-1 0 0,1 0 0,-1 0 0,0-1 0,0 0 0,6-6 0,3-5 73,21-29-1,-32 41-210,11-18 43,15-27 0,-16 23-11,-3 7-42,9-29 1,4-6-345,-23 53 360,0 0-1,0 0 1,0 0 0,0 0 0,0 0-1,0 0 1,0 0 0,0 0 0,0 0-1,0 0 1,0 0 0,0 0 0,0 0-1,0-1 1,0 1 0,0 0 0,0 0-1,0 0 1,0 0 0,0 0 0,1 0-1,-1 0 1,0 0 0,0 0 0,0 0-1,0 0 1,0 0 0,0 0-1,0 0 1,0 0 0,0 0 0,0 0-1,0 0 1,0 0 0,0 0 0,1 0-1,-1 0 1,0 0 0,0 0 0,0 0-1,0 0 1,0 0 0,0 0 0,0 0-1,0 0 1,0 0 0,0 0 0,0 0-1,0 0 1,0 1 0,0-1-1,0 0 1,0 0 0,1 0 0,-1 0-1,0 0 1,0 0 0,0 0 0,0 0-1,0 0 1,0 0 0,0 0 0,0 0-1,0 0 1,0 0 0,0 1 0,0-1-1,0 0 1,0 0 0,3 10-80,0 12 5,-2-5 58,0 0 1,-2 0-1,0 1 1,-6 26-1,-21 69 47,23-93 22,-7 13 341,12-31-362,0-1-1,-1 0 1,1 0 0,-1 0 0,0 0 0,1 1 0,-1-1-1,0 0 1,0 0 0,0 0 0,1 0 0,-1-1-1,0 1 1,0 0 0,0 0 0,-1 0 0,1-1 0,0 1-1,0-1 1,0 1 0,0-1 0,-2 1 0,3-1-27,0 0 1,-1 0 0,1 0 0,0 0-1,0 0 1,0 0 0,-1 0 0,1 0-1,0 0 1,0 0 0,0 0 0,0 0-1,-1 0 1,1 0 0,0 0 0,0 0 0,0 0-1,0 0 1,-1 0 0,1-1 0,0 1-1,0 0 1,0 0 0,0 0 0,0 0-1,-1 0 1,1 0 0,0-1 0,0 1-1,0 0 1,0 0 0,0 0 0,0 0-1,0-1 1,0 1 0,0 0 0,2-8 10,10-6-100,3 4 42,1 1 1,0 0-1,1 1 1,30-10-1,71-12 564,16-7-6536,-120 33 4120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38:52.7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135 24 4224,'-68'-23'1920,"23"34"-1664,32-11 1184,8 5-832,1-10-32,8 5-352,19-3 128,9-2-224,17 5-3968,5 5 2048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7:59.7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2 412 4320,'-1'1'8502,"12"2"-5803,21-1-1506,-26-3-1059,-1 0 1,1 0-1,-1 0 0,0-1 0,0 0 1,0 0-1,0 0 0,0-1 1,8-6-1,0 0 248,22-24 0,-32 30-345,9-10 78,-1 0 0,0 0 0,-1-1 0,0 0 0,7-17-1,-12 23-25,-1-1-1,0 0 0,-1 0 0,0 0 0,-1 0 0,1-1 0,-2 1 0,0-1 0,0 1 1,0-13-1,-2 15-83,-1 0 0,1 0 0,-1 0 0,-1 0 0,1 0 0,-1 0 0,0 1 0,-1-1 0,1 1-1,-1 0 1,-1 0 0,1 0 0,-1 1 0,-9-9 0,12 12-41,-1 0-1,1 0 0,-1 0 0,1 1 0,-1-1 0,1 1 1,-1-1-1,0 1 0,0 0 0,0 0 0,0 0 0,0 1 1,1-1-1,-1 1 0,-1-1 0,1 1 0,0 0 1,0 0-1,0 0 0,0 1 0,0-1 0,0 1 0,0 0 1,1-1-1,-7 4 0,5-2 19,-1 1-1,1-1 1,0 1 0,0 0-1,0 0 1,0 1 0,0-1 0,1 1-1,0 0 1,-1 0 0,1 0-1,1 1 1,-1-1 0,-3 10-1,-1 3 127,1 1 0,2 0-1,0 0 1,0 1 0,-1 31-1,5-25 54,0 0 1,2 0-1,7 44 0,-6-59-94,0 1 1,0-1-1,1 0 1,0 0-1,1 0 1,0 0-1,8 11 1,-11-18-13,0 1 1,1-1-1,0 0 1,0 0 0,-1 0-1,2 0 1,-1 0 0,0-1-1,1 1 1,-1-1-1,1 0 1,-1 0 0,1 0-1,0-1 1,0 1-1,0-1 1,0 0 0,0 0-1,0 0 1,0-1-1,1 0 1,3 1 0,1-3 18,-1 1 0,1-1 0,-1-1 0,1 1 0,-1-1 1,0-1-1,0 0 0,0 0 0,-1 0 0,9-7 0,6-6 22,-1-1 1,21-22-1,181-195-134,-220 231 23,15-16 108,39-32 0,-57 51-88,0 1 0,1-1-1,-1 1 1,1 0 0,-1-1 0,0 1 0,1 0 0,-1-1 0,1 1-1,-1 0 1,1 0 0,-1-1 0,1 1 0,-1 0 0,1 0 0,-1 0-1,1 0 1,-1 0 0,1 0 0,-1 0 0,1 0 0,-1 0-1,1 0 1,-1 0 0,1 0 0,-1 0 0,1 0 0,-1 0 0,1 0-1,-1 1 1,1-1 0,-1 0 0,1 0 0,-1 1 0,0-1-1,1 0 1,-1 1 0,1-1 0,-1 0 0,0 1 0,1-1 0,-1 1-1,0-1 1,1 0 0,-1 1 0,0-1 0,0 1 0,0-1-1,1 1 1,-1 0 0,1 3 23,0 0 0,0 1 0,0-1 0,0 8 0,-1-11-31,2 54 113,-3 1-1,-16 102 1,7-76-23,9-65 20,1-17-98,0 0 0,0 0 0,0 0 0,0 0 0,0 0 0,0 0 0,0 0 0,0 0 0,0 0 0,0 0 0,0 0 0,0 0 0,0 0 0,0 0 0,1-1 0,-1 1 0,0 0 0,0 0 0,0 0 0,0 0 0,0 0 0,0 0 0,0 0 0,0 0 0,0 0 0,0 0 0,0 0 1,0 0-1,0 0 0,0 0 0,0 0 0,0 0 0,0 0 0,1 0 0,-1 0 0,0 0 0,0 0 0,0 1 0,0-1 0,0 0 0,0 0 0,0 0 0,0 0 0,0 0 0,0 0 0,0 0 0,0 0 0,0 0 0,0 0 0,0 0 0,0 0 0,0 0 0,0 0 0,0 0 0,4-7 49,6-17 7,12-30-108,47-85 1,-60 123 23,1 0 0,1 1 1,1 0-1,0 1 0,0 1 0,2 0 1,0 0-1,0 1 0,27-16 0,-39 27 19,2-2 0,1 1 1,0-1-1,9-2 1,-13 5-2,0-1 0,0 1 1,0 0-1,0 0 0,0-1 1,0 1-1,0 0 0,0 0 1,0 0-1,0 0 0,1 0 1,-1 1-1,0-1 0,0 0 1,0 0-1,0 1 0,0-1 1,0 1-1,0-1 0,0 1 1,0-1-1,0 1 0,-1-1 1,1 1-1,1 1 0,1 3-7,0-1-1,0 1 1,-1-1-1,0 1 1,0 0-1,0 0 1,0 0-1,-1 0 1,1 7-1,4 49 73,-6-58-64,2 20 20,-2-2-20,7 35-1,-6-49 21,1 0-1,0 0 1,0-1-1,1 1 0,0-1 1,0 0-1,1 1 0,-1-1 1,6 6-1,-7-10-2,0 0 0,0 0-1,0 0 1,0 0-1,0 0 1,0 0 0,0 0-1,1-1 1,-1 0 0,1 1-1,-1-1 1,1 0 0,-1 0-1,1 0 1,0 0 0,4 0-1,-3-1-5,-1 0-1,1 0 1,-1 0 0,1-1-1,-1 0 1,1 1 0,-1-1-1,1 0 1,-1-1 0,0 1-1,5-3 1,3-3 30,-1 0 0,0 0 0,0-1 0,-1-1 1,0 0-1,8-10 0,82-105 197,-85 103-193,-1-1 0,0 0 1,-2 0-1,10-30 0,-12 19-48,-9 31-2,1 0 1,-1-1 0,0 1-1,0 0 1,0 0 0,0 0 0,-1-1-1,1 1 1,-1 0 0,1 0 0,-1 0-1,-1-3 1,2 4 3,0 1-1,0 0 1,-1 0-1,1-1 1,0 1-1,0 0 1,0 0-1,-1 0 1,1-1-1,0 1 1,0 0-1,0 0 1,-1 0-1,1 0 1,0-1-1,-1 1 1,1 0-1,0 0 1,0 0-1,-1 0 1,1 0-1,0 0 1,-1 0-1,1 0 1,0 0-1,0 0 1,-1 0-1,1 0 1,0 0-1,-1 0 1,1 0-1,0 0 1,0 0-1,-1 0 1,1 1-1,-12 6-79,9-4 46,-12 7-190,-22 21 1,33-27 240,0 1-1,0-1 1,0 1-1,1 0 1,-1 0-1,1 0 1,1 0-1,-1 1 1,-2 6-1,0 4-48,1 0 1,1 0-1,0 1 0,1-1 0,1 1 1,0 21-1,2-28 43,0-1 1,0 1 0,0-1-1,2 0 1,-1 1 0,1-1-1,0 0 1,1-1 0,0 1 0,0-1-1,1 1 1,9 11 0,-12-17 9,1 0-1,-1 0 1,1-1 0,0 1 0,0-1 0,0 1 0,0-1 0,0 0 0,0 0 0,1-1 0,-1 1 0,7 1 0,-7-2-8,0-1 1,-1 1-1,1-1 1,0 0-1,0-1 1,0 1-1,0 0 1,-1-1-1,1 1 1,0-1-1,0 0 0,-1 0 1,1 0-1,-1 0 1,1-1-1,-1 1 1,1-1-1,3-3 1,12-11 43,0-1 0,21-28 0,-2 2 16,72-64-98,-37 37 78,-46 48-102,-20 17 64,0 0 0,0 0 1,-1 0-1,8-9 1,-27 56-181,11-28 158,0 0 1,0 1-1,1 0 0,1-1 1,0 1-1,1 0 0,1 0 0,4 22 1,-3-25 7,1 0 1,1-1-1,-1 1 1,2-1-1,0 0 1,0 0-1,1 0 1,0-1-1,1 1 1,16 17-1,-20-25 13,0 0-1,0 0 0,0 0 1,0 0-1,1-1 0,0 1 1,-1-1-1,1 0 0,0 0 1,0 0-1,0-1 0,0 1 1,1-1-1,-1 0 0,0 0 1,0-1-1,1 1 0,-1-1 1,1 0-1,-1 0 0,0-1 1,1 1-1,-1-1 0,0 0 1,0 0-1,1 0 0,-1 0 1,0-1-1,0 0 0,0 0 1,-1 0-1,1 0 0,0-1 1,6-5-1,14-14-50,0-2 0,24-32 0,32-32 152,18 11 1,-9 8-48,-85 65-78,11-10 154,-15 9-109,-9 4-131,3 3 87,0-1 1,0 1-1,0-1 1,0 2 0,1-1-1,-1 1 1,0 0-1,1 0 1,0 0-1,0 1 1,-8 6-1,1 1-5,1 1-1,0 0 0,-11 17 1,9-11-7,2 2-1,0-1 1,2 1 0,0 1-1,1 0 1,1 0 0,1 1-1,1-1 1,1 1 0,-1 23 0,4-40 21,0-1 1,1 1-1,0 0 1,0 0-1,0-1 1,1 1-1,0 0 1,0-1 0,0 1-1,0 0 1,4 7-1,-5-11 3,0-1 0,1 1 0,-1-1-1,0 0 1,0 1 0,1-1 0,-1 0 0,0 1 0,0-1-1,1 0 1,-1 1 0,0-1 0,1 0 0,-1 1 0,0-1-1,1 0 1,-1 0 0,1 0 0,-1 1 0,0-1 0,1 0-1,-1 0 1,1 0 0,-1 0 0,1 0 0,-1 0-1,1 0 1,-1 0 0,0 0 0,1 0 0,-1 0 0,1 0-1,-1 0 1,1 0 0,1-1 9,-1 0-1,0 0 1,0 0 0,0 0-1,0 0 1,0 0 0,0 0-1,-1 0 1,1 0 0,0-1-1,0 1 1,-1 0 0,1-1 0,-1 1-1,1-2 1,14-46 235,12-74 1,3-9-276,-27 119-19,0 1 0,0-1 0,1-22 0,-12 167-459,2 9 462,-34 191 0,21-213 270,-15 81 136,31-186-286,-1-1-1,-8 22 1,10-31-50,0 0 0,0 0 0,0-1 0,0 1 0,-1-1 0,1 1 0,-1-1 0,0 0 0,0 0 0,0 0 0,0 0 0,-6 3 0,7-6-13,1 1-1,-1 0 0,0 0 1,0-1-1,0 1 0,0-1 0,0 0 1,0 0-1,0 0 0,0 0 0,0 0 1,-1 0-1,1 0 0,0 0 1,0-1-1,0 1 0,1-1 0,-1 0 1,0 0-1,-3-1 0,-1-1-17,0-1 1,-1 0-1,2 0 0,-8-7 0,0-2 6,0-1 0,1-1 0,1 1 0,0-2 0,-9-17 0,16 25-15,0 1 0,0-1 0,1 0 0,0 0 0,1-1 0,-1 1 0,2-1 0,-1 1 0,1-1 0,0 1 0,1-13 0,1 15 3,0 0 0,-1 0 1,2 0-1,-1 0 0,1 1 1,0-1-1,0 0 1,1 1-1,-1-1 0,1 1 1,0 0-1,1 0 0,-1 0 1,1 0-1,0 0 0,7-5 1,37-27-19,0 2 0,72-37 1,13-10 40,-104 63-17,-2-2 0,40-39 0,-17 6 125,-2-2-1,-3-2 1,41-69-1,-61 88-46,17-28-282,-41 60 232,-1 7-21,-1 0-1,1 0 0,0 0 1,0 0-1,0 0 0,0 0 0,0 0 1,0-1-1,0 1 0,0 0 0,0 0 1,-1 0-1,1 0 0,0 0 0,0 0 1,0 0-1,0 1 0,0-1 0,0 0 1,0 0-1,0 0 0,-1 0 0,1 0 1,0 0-1,0 0 0,0 0 0,0 0 1,0 0-1,0 0 0,0 0 0,0 0 1,0 0-1,0 0 0,0 0 0,0 0 1,-1 1-1,1-1 0,0 0 0,0 0 1,0 0-1,0 0 0,0 0 0,0 0 1,0 0-1,0 0 0,0 1 0,0-1 1,0 0-1,0 0 0,0 0 0,0 0 1,0 0-1,0 0 0,0 0 0,0 0 1,0 0-1,0 1 0,-9 36 41,0 1-1,-4 64 1,8-61 13,0-2 37,1-17-32,1-1-1,2 0 1,1 35-1,5-37 69,0-11 37,-5-8-160,1 0 1,-1 0 0,0 0 0,0 0 0,0 0-1,1 0 1,-1 0 0,0 0 0,0 0 0,1 0 0,-1 0-1,0 0 1,0 0 0,0 0 0,1 0 0,-1 0-1,0 0 1,0 0 0,0 0 0,1 0 0,-1 0 0,0 0-1,0 0 1,0 0 0,1 0 0,-1-1 0,0 1-1,0 0 1,0 0 0,1 0 0,-1 0 0,0 0 0,0-1-1,0 1 1,5-8 59,0-1 1,0 1-1,-1-1 1,0 0-1,3-15 0,0 4-39,12-36 35,-10 29-112,21-48 1,-25 66-12,0 1-1,11-15 1,-14 21 51,0 0 0,-1 0 0,1 0 0,0 0 0,0 1 1,0-1-1,1 0 0,-1 1 0,0-1 0,1 1 0,-1 0 1,1 0-1,-1 0 0,6-1 0,-7 2 11,0 0 1,0 0-1,0 0 0,0 1 0,1-1 1,-1 0-1,0 1 0,0-1 0,0 0 1,0 1-1,0 0 0,0-1 0,0 1 0,0-1 1,0 1-1,0 0 0,0 0 0,-1 0 1,1-1-1,0 1 0,0 0 0,-1 0 1,1 0-1,-1 0 0,2 2 0,0 2 7,0-1 0,0 1 0,-1 0 0,1 0 0,0 8 0,1 14-6,-2 0 0,-2 1 0,-5 46 0,4-55 37,-4 37 15,-3 0 0,-2-1 0,-29 86 0,27-106 2,-1 0-1,-32 55 0,39-79-40,0 0 0,-1 0 0,-15 14 0,18-20-3,0-1 0,0 1 1,-1-1-1,0 0 0,0 0 0,0-1 1,0 0-1,-11 4 0,8-5 13,-1 0 0,1 0-1,-1-1 1,1 0-1,-1 0 1,0-1 0,0-1-1,1 0 1,-19-4-1,20 4-17,0-1 0,0-1 0,1 1-1,-1-1 1,1 0 0,0-1 0,0 0 0,0 0-1,1-1 1,-1 0 0,1 0 0,-10-11-1,14 14 4,0 0-1,0 0 1,1-1-1,0 1 1,-1 0-1,1-1 1,0 1-1,0-1 1,0 1-1,1-1 1,-1 0-1,0 1 1,1-1-1,0 0 1,0 1-1,0-1 1,0 0-1,0-4 1,1 4-9,0 0 0,0 0-1,1 0 1,-1 0 0,1 0 0,-1 0 0,1 0 0,0 1-1,0-1 1,0 1 0,0-1 0,1 1 0,-1 0 0,1 0-1,-1 0 1,5-3 0,16-7-7,0 1 0,1 1-1,0 0 1,40-8 0,-15 3-58,11-2-14,0 2 0,72-7 0,-129 21 27,4 0-381,0 1-1,1-1 1,11 2 0,-17-1 150,-1 0 0,0 0 0,0 0 0,0 0 0,0 1 0,0-1 1,1 0-1,-1 1 0,0-1 0,0 1 0,0-1 0,0 1 0,0-1 0,0 1 0,0 0 0,0-1 0,-1 1 1,1 0-1,0 0 0,0 0 0,-1 0 0,1 0 0,0 0 0,-1 0 0,1 0 0,-1 0 0,1 0 0,-1 0 1,1 0-1,-1 2 0,1 20-3289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38:53.6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340 58 3136,'1'-2'312,"0"0"1,0 0-1,1 0 0,-1 0 1,1 0-1,0 0 1,0 1-1,-1-1 0,5-1 1,-5 2-82,0 0 0,1 0 1,-1 0-1,0 0 0,0 0 1,1 0-1,-1 0 1,0 0-1,0-1 0,0 1 1,0 0-1,0-1 0,-1 1 1,1-1-1,0 1 1,-1 0-1,1-1 0,0-2 1,-1 4-154,0-1 0,-1 1 0,1-1 0,0 1 0,0-1 0,-1 0 0,1 1 0,0-1 0,0 1 0,-1-1 0,1 1 1,-1-1-1,1 1 0,0 0 0,-1-1 0,1 1 0,-1-1 0,1 1 0,-1 0 0,1 0 0,-1-1 0,1 1 0,-1 0 0,0 0 1,1-1-1,-1 1 0,1 0 0,-1 0 0,1 0 0,-1 0 0,0 0 0,1 0 0,-2 0 0,-20 2 745,7 3-599,1 0 1,-1 2-1,1 0 0,1 0 1,-16 11-1,-5 4-13,10-8-274,-7 3 93,-38 29 0,61-39 1,0 0-1,0 0 1,0 0 0,1 1 0,0 0-1,1 1 1,0-1 0,0 1-1,-5 12 1,10-19 14,0 1 0,0 0 0,0 0 0,0 0-1,0 0 1,1 0 0,-1 1 0,1-1 0,0 0 0,0 0-1,0 0 1,1 0 0,-1 0 0,1 0 0,-1 0 0,1 0 0,0 0-1,0 0 1,0 0 0,1 0 0,-1 0 0,1-1 0,-1 1 0,1 0-1,0-1 1,0 0 0,0 1 0,1-1 0,-1 0 0,0 0-1,1 0 1,-1 0 0,1-1 0,0 1 0,-1-1 0,1 1 0,0-1-1,0 0 1,0 0 0,0 0 0,0-1 0,0 1 0,5-1-1,-1 0 59,0 0 0,-1 0 0,1-1-1,0 0 1,0-1 0,0 0-1,-1 0 1,1 0 0,-1 0 0,0-1-1,8-4 1,1-3 36,1 0-1,-1-1 1,14-13-1,-14 10-74,-1 0 0,-1-1 0,0 0 0,21-33 0,-31 41-56,0 2-46,-1 0 0,1 0 0,0 1 0,4-6 0,-7 10 33,0 0 1,1-1-1,-1 1 1,0 0 0,1-1-1,-1 1 1,0 0 0,1-1-1,-1 1 1,0 0 0,1 0-1,-1-1 1,1 1 0,-1 0-1,1 0 1,-1 0 0,1-1-1,-1 1 1,0 0 0,1 0-1,-1 0 1,1 0 0,-1 0-1,1 0 1,-1 0 0,1 0-1,-1 0 1,1 0 0,-1 1-1,1-1 1,-1 0 0,1 0-1,-1 0 1,0 0 0,1 1-1,-1-1 1,1 0 0,-1 1-1,0-1 1,1 0-1,-1 1 1,0-1 0,1 0-1,-1 1 1,0-1 0,1 0-1,-1 1 1,0-1 0,0 1-1,0-1 1,1 1 0,-1-1-1,0 1 1,0 0 0,7 13 49,1 0 0,0 0 0,1-1 0,1 0 1,0 0-1,16 15 0,-19-22 17,0 0 0,1 0 1,0-1-1,0 0 0,0 0 0,1-1 1,0 0-1,-1-1 0,1 1 0,1-2 1,-1 0-1,12 2 0,-5-2 27,1-1 0,0-1 1,0-1-1,0 0 0,-1-1 0,29-7 1,16-9-4438,-29 8 1629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38:57.9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1291 3808,'0'1'145,"0"1"1,0-1 0,0 0-1,1 0 1,-1 0-1,0 0 1,1 0 0,-1 0-1,1 0 1,-1 0-1,1 0 1,-1 0 0,1 0-1,0 0 1,0 0-1,-1-1 1,1 1 0,0 0-1,0 0 1,0-1-1,0 1 1,0-1-1,0 1 1,0-1 0,0 1-1,0-1 1,0 1-1,0-1 1,0 0 0,0 0-1,0 0 1,1 1-1,-1-1 1,2 0 0,2 0 333,0 0 1,0 0-1,0-1 1,0 1-1,9-3 1,7-4 300,-1-2-1,0 0 1,0 0 0,34-25 0,-40 24-612,0-1 0,-2 0 0,1-1 0,-1-1 0,19-25 0,41-76 203,-52 80-273,181-272 318,-87 138 90,-97 142-435,-1-1-1,-2-1 1,0 0-1,11-35 0,-23 57-67,-1 4-21,-1 1 1,1-1-1,0 0 1,-1 1-1,0-1 0,1 0 1,-1 0-1,0 1 1,0-1-1,0 0 0,0 0 1,0 1-1,0-1 1,-1-2-1,1 4 10,0 0 1,0 0-1,0 0 0,0 0 1,0-1-1,0 1 0,0 0 1,0 0-1,0 0 0,0 0 1,0 0-1,0 0 0,0 0 1,-1 0-1,1-1 0,0 1 1,0 0-1,0 0 0,0 0 1,0 0-1,0 0 0,0 0 1,0 0-1,-1 0 0,1 0 0,0 0 1,0 0-1,0 0 0,0 0 1,0 0-1,0 0 0,-1 0 1,1 0-1,0 0 0,0 0 1,0 0-1,0 0 0,0 0 1,0 0-1,0 0 0,-1 0 1,1 0-1,-7 5-196,-8 13 21,11-14 148,-19 22-34,2 1-1,0 2 1,2 0 0,-22 43-1,16-15 88,2 1 0,-17 67 0,-15 131 8,53-242 29,-1 0 0,2-1-1,0 1 1,1 0 0,0 0-1,1 0 1,2 14 0,-2-26-13,-1 0 0,0 0 0,1-1 1,0 1-1,-1 0 0,1-1 0,0 1 1,0 0-1,0-1 0,0 1 0,0-1 0,0 1 1,0-1-1,0 0 0,1 1 0,-1-1 0,1 0 1,-1 0-1,1 0 0,-1 0 0,1 0 0,-1 0 1,1-1-1,0 1 0,0-1 0,-1 1 1,1-1-1,3 1 0,1-1 74,0 0-1,1 0 1,-1-1 0,0 0-1,0 0 1,0 0-1,7-3 1,7-3 30,-1 0 0,1-2 0,-1 0 1,19-13-1,-19 10-77,-1-1 0,0-1 0,0 0 0,19-22 0,51-75 135,15-46-114,-32 44-79,87-135 11,-105 146-62,47-123 0,-93 206 34,5-22 1,-12 26-4,-3 12-79,-5 9-71,-12 23 57,-30 55-1,-10 40 33,12-24-34,0 3 230,-65 206-1,49-120 157,50-152-1,-3 0 0,-41 67 0,39-81 1022,28-32-1112,22-29-137,32-49 0,-39 53-24,-20 28-64,0 1 0,1 0-1,0 0 1,0 0 0,0 1 0,10-8-1,-14 12 27,0 0 0,-1-1 0,1 1 0,0 0 0,-1 0 0,1-1 0,0 1 0,-1 0 0,1 0 0,0 0 0,0 0 0,-1 0 0,1 0 0,0 0 0,-1 0 0,1 0 0,0 1 0,0-1 0,-1 0 0,1 0 0,0 0 0,-1 1 0,1-1 0,-1 0 0,1 1 0,0-1 0,-1 1 0,1-1 0,-1 1 0,1-1 0,-1 1 0,1-1 0,-1 1 0,0-1 0,1 1 0,-1 0 0,1-1 0,-1 1 0,0 0 0,1 0-1,1 6-31,1-1-1,-1 0 0,3 10 0,-4-10-11,16 69-38,-16-70 119,0 0 0,0 0 0,1 0 0,-1 0 0,1-1 0,0 1 1,1-1-1,-1 0 0,1 1 0,0-1 0,0 0 0,4 4 0,-5-8 2,-1 1 0,0-1 0,1 0 0,-1 1 0,0-1 0,1 0 0,-1 0 0,0 0 0,1 0 0,-1-1 0,0 1 0,1 0 0,-1 0 0,0-1 0,1 1 0,-1-1-1,0 1 1,0-1 0,1 0 0,-1 1 0,2-3 0,4 0 46,10-7 3,0 0-1,-1-1 1,0-1 0,0 0 0,25-28 0,-13 13 43,-3 1-166,-1 0-1,-1-2 1,-2 0-1,-1-1 0,24-48 1,0 4 187,-34 46-427,-11 32 248,1 1-1,-1 0 1,2-1-1,-1 1 1,1 0-1,1 5 1,1 27-53,-4 15 71,0-15-54,7 66 1,-5-93 61,1 1 0,0-1 0,1 0 0,1 0 0,-1-1 1,2 1-1,0-1 0,0 1 0,0-2 0,10 13 0,-13-19 28,0-1 0,1 0 0,-1 1 1,1-1-1,-1 0 0,1 0 0,0 0 0,0-1 0,0 1 0,0-1 0,0 1 0,0-1 0,1 0 0,-1 0 0,0-1 0,0 1 0,1-1 0,-1 1 0,1-1 0,-1 0 0,0 0 0,1-1 1,-1 1-1,0-1 0,1 1 0,3-3 0,1 1 31,1-1 1,-1-1-1,0 0 0,0 0 1,0-1-1,0 1 1,-1-2-1,0 1 1,7-7-1,0-3 11,0-1 0,19-29 0,19-40-66,-49 80-2,28-51 100,29-70 0,-55 112-100,7-22-1,-11 32-12,0 1-1,-1-1 1,1 0-1,-1 1 1,0-1-1,0 0 1,0 1 0,0-1-1,-1 0 1,-1-6-1,2 9 15,0 1-1,0-1 0,0 1 0,-1-1 1,1 1-1,0-1 0,0 1 1,-1 0-1,1-1 0,0 1 1,-1-1-1,1 1 0,0 0 0,-1-1 1,1 1-1,-1 0 0,1-1 1,-1 1-1,1 0 0,-1 0 1,1 0-1,-1-1 0,1 1 1,-1 0-1,1 0 0,-1 0 0,1 0 1,-1 0-1,1 0 0,-1 0 1,1 0-1,-1 0 0,1 0 1,-1 0-1,1 0 0,-1 0 0,1 0 1,-1 1-1,0-1 0,-1 1-17,-1 0 0,1 1 0,-1-1 0,1 1-1,-1-1 1,-2 4 0,-3 2-13,0 2 0,1-1 1,0 1-1,0 0 0,1 1 1,0 0-1,1 0 0,0 0 0,-4 13 1,-1 6-29,1 1 1,-5 34 0,13-62 64,-4 24 0,-2 38 0,7-55 29,0 0-1,0 0 1,1 0 0,0 0-1,1 0 1,0 0 0,6 16-1,-7-23-11,0 0 0,0 0 0,0 0 0,0 0 0,0 0 0,1 0 0,-1-1 0,0 1 0,1 0 0,0-1 0,-1 1 0,1-1-1,0 0 1,-1 1 0,1-1 0,0 0 0,0 0 0,3 1 0,-2-1 19,1 0 0,-1-1 0,0 1-1,1-1 1,-1 0 0,1 0 0,-1 0 0,1 0-1,-1-1 1,6-1 0,2-1 18,0 0 0,0-2 0,0 1 0,-1-1 0,18-12 0,-7 2-58,0-1 1,-1-1-1,-1-1 0,31-37 0,52-89 119,-81 113-203,39-44 0,-59 74 72,-1 1-1,1-1 0,-1 0 1,1 1-1,0-1 0,0 0 0,-1 1 1,1-1-1,0 1 0,0-1 1,-1 1-1,1 0 0,2-1 1,-3 1 6,0 0 1,0 0-1,1 0 1,-1 0 0,0 0-1,1 0 1,-1 0-1,0 0 1,0 0-1,1 0 1,-1 0 0,0 0-1,0 1 1,1-1-1,-1 0 1,0 0-1,0 0 1,1 0-1,-1 1 1,0-1 0,0 0-1,0 0 1,1 1-1,-1-1 1,0 0-1,0 0 1,0 1 0,1 1-11,0 1 1,0-1-1,-1 0 1,1 1 0,-1-1-1,0 1 1,1-1 0,-2 3-1,-2 57 6,-22 115 0,21-151 0,-19 70-147,20-84 242,-2 1 1,0-1 0,0 0 0,-1 0 0,-11 15 0,17-26-61,-1 1 0,0-1 0,0 0-1,1 0 1,-1 0 0,0 0-1,0 0 1,0 0 0,0 0 0,-1 0-1,1-1 1,0 1 0,0 0 0,0-1-1,-1 1 1,1 0 0,0-1 0,-1 0-1,1 1 1,0-1 0,-1 0 0,1 0-1,-1 1 1,1-1 0,0 0 0,-1-1-1,1 1 1,-1 0 0,1 0 0,0 0-1,-1-1 1,1 1 0,0-1 0,-3-1-1,0 0 24,1-1 1,0 1-1,-1-1 0,1 0 0,0 0 0,0 0 0,0-1 0,1 1 0,-1-1 0,-1-3 0,1 2-96,-9-20 23,11 24 14,1 0 0,0 0 0,-1 0 0,1 0 0,0 0 0,0 0 0,0 0 0,-1 0 0,1 0-1,0 0 1,0 0 0,1 0 0,-1 0 0,0 0 0,0 0 0,0 0 0,1 1 0,-1-1 0,0 0 0,1 0 0,-1 0-1,1 0 1,0-1 0,2 1-10,-1 0 0,0 1 1,1 0-1,-1 0 0,0 0 0,1 0 0,-1 0 0,1 0 0,-1 0 0,0 1 0,5 0 0,6 2 20,-2-3 9,62 4 174,-65-5-157,1 1 1,0-1-1,0-1 0,-1 0 0,1 0 1,10-5-1,-9 3-20,-1-1 0,0 0 0,-1-1 0,1 0-1,-1 0 1,0-1 0,-1 0 0,11-12 0,3-7 7,22-37 0,-34 49-5,122-164-67,11 10 250,-110 127-229,-3 0-1,-1-2 0,-1-1 0,28-68 1,-13 9-475,-53 139 300,-1-1-1,-1 0 0,-21 37 1,-40 49 265,-37 70-9,-22 129 344,117-278-252,11-32-59,4-7-17,0 0-1,-1-1 1,1 1 0,0 0 0,1 0-1,-1 0 1,1 0 0,-1 4 0,1-7-51,0 0 1,0 0-1,0 0 1,0 0 0,0 1-1,0-1 1,0 0-1,0 0 1,0 0 0,0 0-1,0 0 1,0 0-1,0 0 1,0 0 0,0 0-1,0 1 1,0-1-1,0 0 1,0 0 0,0 0-1,0 0 1,0 0-1,0 0 1,0 0 0,0 0-1,0 0 1,1 0-1,-1 0 1,0 0-1,0 1 1,0-1 0,0 0-1,0 0 1,0 0-1,0 0 1,0 0 0,0 0-1,0 0 1,1 0-1,-1 0 1,0 0 0,0 0-1,0 0 1,0 0-1,0 0 1,0 0 0,0 0-1,0 0 1,0 0-1,1 0 1,6-5 69,13-14-55,-10 9 60,10-8 27,30-26 60,-45 40-195,1 0-1,0 0 1,0 1 0,0-1 0,0 1-1,12-4 1,-16 7 16,0-1 0,1 1-1,-1 0 1,0 0 0,0-1-1,0 1 1,0 1 0,0-1-1,0 0 1,0 0 0,0 1-1,0-1 1,0 1 0,0 0 0,0-1-1,0 1 1,-1 0 0,1 0-1,0 0 1,0 0 0,-1 1-1,1-1 1,-1 0 0,3 4-1,2 2 12,-1 0 0,0 1-1,-1-1 1,7 15 0,6 10-17,-14-26 31,1-1 0,0 0 0,0-1 1,1 1-1,-1-1 0,1 1 0,0-1 1,0-1-1,1 1 0,-1-1 0,1 0 1,-1 0-1,1 0 0,0-1 0,0 0 1,0 0-1,1-1 0,-1 0 1,0 0-1,1 0 0,-1-1 0,0 1 1,1-2-1,-1 1 0,0-1 0,12-2 1,-6-1-1,1 1 1,-1-2 0,0 0-1,-1 0 1,1-1 0,-1-1-1,18-12 1,-1-4 27,37-38-1,-25 18-171,-67 82-38,-30 60 1,54-95 164,-5 12-12,-13 32-1,19-43 22,1-1 0,0 0 0,0 1 0,0 0 0,0-1-1,1 1 1,0 0 0,0-1 0,0 1 0,0-1 0,1 1-1,2 7 1,-3-11 14,0 0 1,1 1-1,-1-1 0,0 0 0,1 0 0,-1 0 0,1 0 0,0 0 1,-1 0-1,1 0 0,0 0 0,0 0 0,-1 0 0,1 0 1,0 0-1,0-1 0,0 1 0,0 0 0,0-1 0,0 1 0,0-1 1,0 1-1,1-1 0,-1 1 0,0-1 0,0 0 0,0 1 0,1-1 1,-1 0-1,0 0 0,0 0 0,0 0 0,1 0 0,-1 0 1,0 0-1,0-1 0,0 1 0,1 0 0,-1-1 0,0 1 0,2-2 1,1 0 38,0 0 1,0 0 0,0-1-1,0 0 1,0 0 0,-1 0-1,1 0 1,-1-1 0,0 1-1,4-6 1,0-3-62,0-1 0,-1 1-1,-1-1 1,0-1 0,0 1-1,-1-1 1,-1 1 0,0-1-1,-1 0 1,-1 0 0,0-1-1,-1 1 1,-1 0 0,0 0-1,0 0 1,-2 0 0,-3-15-1,5 28-4,1-1-1,-1 0 0,1 0 1,-1 1-1,0-1 1,0 0-1,0 1 0,0-1 1,0 1-1,0-1 1,0 1-1,0 0 0,-1-1 1,1 1-1,0 0 1,-1 0-1,1 0 0,-1 0 1,1 0-1,-3-1 1,3 2 1,1 0 1,-1 0 0,0 0 0,1 0-1,-1 0 1,0 0 0,1 0 0,-1 0 0,0 0-1,0 0 1,1 1 0,-1-1 0,0 0 0,1 0-1,-1 1 1,1-1 0,-1 0 0,0 1-1,0 0 1,0 0-1,-1 0 0,1 1 0,0-1 0,0 0 1,0 1-1,0-1 0,0 1 0,1-1 0,-1 1 0,-1 2 0,1-1 3,1-1-1,-1 1 1,0-1 0,1 1-1,-1-1 1,1 1 0,0-1 0,0 1-1,0 0 1,0-1 0,0 1 0,1-1-1,-1 1 1,1-1 0,-1 1-1,1-1 1,0 1 0,0-1 0,0 1-1,1-1 1,-1 0 0,0 0-1,1 0 1,0 0 0,-1 0 0,3 2-1,-1-1 9,1 0 1,-1-1-1,1 0 0,0 0 0,0 0 0,-1 0 0,1-1 0,0 1 1,0-1-1,1 0 0,-1 0 0,0-1 0,0 1 0,0-1 0,0 0 0,7-1 1,6-1 43,1-1 0,-1-1 1,1 0-1,-1-2 0,-1 0 1,1 0-1,-1-2 0,0 0 1,24-17-1,-7 2-50,-2-2 0,0-1 0,31-35 1,-17 12 131,69-96 1,-93 113-89,-1-1 0,-2-1 1,-1 0-1,18-55 0,-28 67-53,0 2-56,-1 0 1,-1 0-1,4-26 0,-11 26-128,2 20 193,0 0 1,0 0-1,-1 0 0,1-1 0,0 1 1,0 0-1,0 0 0,0 0 1,-1 0-1,1 0 0,0 0 1,0 0-1,0-1 0,-1 1 1,1 0-1,0 0 0,0 0 1,0 0-1,-1 0 0,1 0 0,0 0 1,0 0-1,0 0 0,-1 0 1,1 0-1,0 0 0,0 0 1,0 0-1,-1 0 0,1 0 1,0 1-1,0-1 0,0 0 1,-1 0-1,1 0 0,0 0 0,0 0 1,0 0-1,0 1 0,-1-1 1,1 0-1,0 0 0,0 0 1,0 0-1,0 0 0,0 1 1,0-1-1,-1 0 0,1 0 1,0 1-1,-9 9-48,-6 12-9,1 0 1,1 1-1,-14 36 0,6-15-43,-5 13 69,3 2-1,2 0 1,2 2-1,4 0 0,-11 80 1,23-123 65,2 1 1,0-1-1,1 1 1,1 0-1,4 19 1,-4-31-14,0-1 0,1 0 0,0 1 0,1-1 0,-1 0 0,1 0 0,6 9 0,-6-12-8,-1 0 0,0 0 0,1 0 0,0-1 0,-1 1 0,1-1 0,0 0 0,0 0-1,1 0 1,-1 0 0,0 0 0,1-1 0,-1 0 0,7 2 0,-6-2 5,0 0-1,0-1 1,0 0-1,0 0 0,1 0 1,-1 0-1,0-1 1,0 0-1,0 0 1,0 0-1,0 0 1,6-3-1,-1 1 20,52-19 101,88-46 0,49-45 62,-157 87-457,-41 26 257,0 0 1,0-1-1,0 1 1,0 0-1,0 0 1,0 0-1,0 0 0,0 0 1,0 0-1,0 0 1,0 0-1,0 0 1,0 0-1,1-1 1,-1 1-1,0 0 1,0 0-1,0 0 0,0 0 1,0 0-1,0 0 1,0 0-1,0 0 1,0 0-1,1 0 1,-1 0-1,0 0 1,0 0-1,0 0 0,0 0 1,0 0-1,0 0 1,0 0-1,0 0 1,1 0-1,-1 0 1,0 0-1,0 0 0,0 0 1,0 0-1,0 0 1,0 0-1,0 0 1,0 0-1,0 0 1,1 0-1,-1 0 1,0 1-1,0-1 0,0 0 1,0 0-1,-3 7-98,-15 13-6,-58 37-58,34-27 163,1 2 1,1 2 0,-34 39-1,68-66 16,1-1 0,0 1 0,-7 12-1,11-18-3,0 0-1,1 0 0,-1 1 1,0-1-1,1 1 0,-1-1 0,1 1 1,0-1-1,-1 0 0,1 1 0,0-1 1,0 1-1,0 0 0,0-1 0,0 1 1,0-1-1,0 1 0,1-1 0,-1 1 1,0-1-1,1 0 0,-1 1 1,1-1-1,0 1 0,-1-1 0,1 0 1,1 2-1,0-2 7,-1 0 1,1 0-1,0 0 1,0 0-1,-1 0 1,1 0-1,0-1 1,0 1-1,0 0 1,0-1-1,0 0 1,0 1-1,2-1 1,31 0 231,-22-3-178,1-1 1,0 0-1,-1 0 0,1-1 1,-2-1-1,1-1 0,22-14 1,-20 11-64,-1-1 1,-1 0 0,0-1-1,0 0 1,-1-1 0,16-24-1,-4 2 22,28-58-1,-12 12 61,32-91 0,42-245-312,-111 404 185,2-12-82,-5 24 99,0 0 1,0 0-1,0 0 0,0 0 0,0 0 0,-1 0 0,1 0 0,0 0 0,0 0 0,-1 0 0,1 0 0,-1 0 0,1 1 0,-1-1 1,1 0-1,-1 0 0,0 0 0,-1-1 0,2 2 17,0 0-1,0 0 1,0 0 0,0-1 0,0 1-1,-1 0 1,1 0 0,0 0 0,0 0-1,0 0 1,0 0 0,0 0 0,-1 0 0,1 0-1,0 0 1,0 0 0,0-1 0,-1 1-1,1 0 1,0 0 0,0 0 0,0 0-1,-1 0 1,1 0 0,0 1 0,0-1-1,0 0 1,0 0 0,-1 0 0,1 0-1,0 0 1,0 0 0,0 0 0,0 0-1,-1 0 1,1 0 0,0 1 0,0-1 0,0 0-1,0 0 1,0 0 0,-1 0 0,1 0-1,0 1 1,0-1 0,0 0 0,0 0-1,0 0 1,0 0 0,0 1 0,0-1-1,0 0 1,0 0 0,0 0 0,0 0-1,0 1 1,-17 40-286,6-11 177,-25 74 154,4 0 1,5 2-1,4 1 1,-9 112 0,29-173 332,1 64 0,7-43-4677,0-46 1696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38:58.4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23 3904,'-13'-11'1760,"29"3"-1536,2 8 1376,6 5-928,21-5 768,4 0-800,44-5 416,12 5-608,16-4 32,-9 8-288,19-8 544,-10 4-448,19 0-4032,-24 4 1984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39:03.7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31 204 3136,'-2'1'245,"-1"-1"0,1 1 0,0 0 0,0 0 0,-1 0 0,1 0 0,0 0-1,-3 2 1,-2 3 4439,13-1-3279,-5-4-1233,1 0-1,0-1 1,-1 1 0,1 0 0,0 0-1,0-1 1,-1 1 0,1-1 0,3 1-1,9-3 261,0 1 1,0-2-1,0 0 0,-1 0 0,1-2 0,14-6 0,-14 6-230,-3 1-113,0 0 0,-1-1-1,0 0 1,0 0 0,-1-1 0,1-1 0,-1 0 0,10-10 0,-17 15-94,0 0 1,0-1 0,-1 1-1,1-1 1,-1 0-1,0 1 1,0-1-1,0 0 1,0 0 0,0 1-1,0-1 1,-1 0-1,0 0 1,1 0-1,-1 0 1,0 0 0,0 0-1,-1 0 1,1 0-1,0 0 1,-1 1-1,0-1 1,0 0 0,-2-4-1,1 2-9,0 1-1,0-1 0,-1 1 1,1-1-1,-1 1 0,0 0 1,-1 0-1,1 1 0,0-1 1,-1 1-1,0-1 0,0 1 0,0 0 1,-6-2-1,7 4-17,0 0 0,0 0 0,-1 0 0,1 0 0,0 1-1,-1 0 1,1-1 0,0 1 0,-1 1 0,1-1 0,0 0 0,-1 1 0,1 0-1,0 0 1,0 0 0,-1 0 0,1 0 0,0 0 0,0 1 0,0 0-1,-5 3 1,0 1 23,0 0-1,1 0 1,0 1-1,0 0 1,0 0-1,-10 14 1,13-14-15,-1 1-1,1-1 1,1 0 0,0 1-1,0 0 1,0 0 0,1 0 0,0 0-1,0 0 1,1 0 0,-1 17-1,3-21 62,-1 0-1,0 1 0,1-1 0,0 1 0,0-1 0,0 0 0,1 1 1,-1-1-1,1 0 0,0 0 0,0 0 0,0 0 0,1-1 0,-1 1 1,1 0-1,0-1 0,0 0 0,0 0 0,1 0 0,-1 0 0,1 0 1,0-1-1,7 5 0,-1-3 140,0 0 0,1-1 0,-1 0 0,1 0 0,0-1 0,0-1 0,0 0 0,13 0-1,8-2 412,49-7 0,-56 4-497,1 0 0,-2-2 0,1-1 1,0 0-1,-1-2 0,-1-1 0,0-1 0,0-1 0,38-27 0,-45 26-118,-12 9 10,0 0 1,1 0-1,-1 1 1,1 0-1,0 0 0,0 0 1,0 0-1,9-2 1,-14 5 16,1-1 0,-1 1 0,0 0 0,1 0 1,-1 0-1,1 1 0,-1-1 0,1 0 0,-1 0 1,0 0-1,1 0 0,-1 0 0,1 0 0,-1 0 1,0 1-1,1-1 0,-1 0 0,0 0 0,1 1 1,-1-1-1,0 0 0,1 0 0,-1 1 0,0-1 0,0 0 1,1 1-1,-1-1 0,0 0 0,0 1 0,0-1 1,1 1-1,-1-1 0,0 0 0,0 1 0,0-1 1,0 1-1,0-1 0,0 0 0,0 1 0,0-1 0,0 1 1,0-1-1,0 1 0,0-1 0,0 0 0,0 1 1,-5 23-80,4-21 112,-18 71 704,17-68-198,7-10-270,53-36 222,-30 20-491,0 1-1,54-25 0,-77 41-24,1 1 0,0 0 0,-1 1 0,1-1 0,0 1 0,8 0 0,-12 1 12,0 0 0,0 0-1,0 0 1,-1 0 0,1 0-1,0 1 1,0-1-1,0 1 1,0-1 0,0 1-1,0 0 1,-1-1 0,1 1-1,0 0 1,-1 0 0,1 1-1,-1-1 1,1 0-1,-1 0 1,1 1 0,-1-1-1,2 3 1,1 3-7,-1 1-1,1-1 1,-2 0 0,4 13 0,-3-12 25,-1 1 1,1-1-1,7 13 1,-9-19 20,1 1 0,0-1 0,0 1 0,0-1 0,0 0 0,0 0 0,1 1 0,-1-2 0,0 1 1,1 0-1,0 0 0,-1-1 0,1 1 0,4 0 0,0 1 52,1-2 0,-1 1-1,1-1 1,0 0 0,-1 0 0,1-1 0,14-1-1,-2-2 103,36-8-1,-45 8-179,-1 0 0,1-1 0,-1 1 0,0-2 0,-1 0 0,1 0 0,-1-1 0,0 0 0,0 0 0,0-1 0,-1 0 0,0-1 0,-1 0 0,0 0 1,0 0-1,7-12 0,-13 18-1,7-11 48,0-1 1,-1 0-1,0 0 1,-1 0-1,5-22 1,-10 33-52,0 0 0,-1 1 1,0-1-1,1 0 0,-1 0 0,0 0 0,-1 0 1,1 0-1,-1-3 0,1 6 2,0 0-1,0-1 1,0 1-1,0 0 1,0 0-1,-1-1 1,1 1 0,0 0-1,0-1 1,0 1-1,0 0 1,0 0-1,-1 0 1,1-1 0,0 1-1,0 0 1,-1 0-1,1-1 1,0 1-1,0 0 1,-1 0 0,1 0-1,0 0 1,0 0-1,-1 0 1,1-1-1,0 1 1,-1 0 0,1 0-1,0 0 1,0 0-1,-1 0 1,1 0-1,0 0 1,-1 0 0,1 0-1,0 0 1,-1 0-1,1 0 1,0 0-1,0 1 1,-1-1-1,1 0 1,-1 0 0,-12 9-94,0 4 48,0 1 0,1 0-1,1 1 1,0 0 0,1 1-1,1 0 1,-13 31 0,17-36 29,0 0 0,1 1 0,1-1 0,0 1 1,-1 14-1,3-21 43,1 0 0,0-1 0,0 1 0,1 0 0,-1-1 0,1 1 0,0-1 0,1 1 0,-1-1 0,1 1 0,0-1 0,0 0 0,0 0 0,0 0 0,1 0 0,3 5 0,-4-7 8,0-1 1,0 1 0,0 0 0,0-1 0,0 1 0,0-1 0,1 1-1,-1-1 1,0 0 0,1 0 0,-1 0 0,1 0 0,-1-1-1,1 1 1,-1 0 0,1-1 0,0 0 0,-1 0 0,1 0-1,0 0 1,-1 0 0,1 0 0,4-2 0,3-1 26,0 0 1,0 0-1,0-1 0,12-7 1,66-32 161,115-66-147,-164 84-129,68-58 0,-106 83 40,-1-1 0,1 0 1,0 1-1,-1-1 0,1 0 1,0 1-1,0-1 0,0 1 0,0-1 1,0 1-1,0 0 0,-1-1 1,3 1-1,-3 0 11,0 0 0,1 0 0,-1 0 0,0 0 0,0 0 1,1 0-1,-1 0 0,0 0 0,0 1 0,0-1 0,1 0 0,-1 0 0,0 0 1,0 0-1,0 1 0,0-1 0,1 0 0,-1 0 0,0 0 0,0 1 1,0-1-1,0 0 0,0 0 0,0 1 0,0-1 0,0 0 0,1 0 0,-1 1 1,0-1-1,0 0 0,0 0 0,0 1 0,0 3-32,-1 1 0,1 0-1,-1-1 1,-1 6 0,1-2 1,-1 4 10,0 0 1,1 0-1,1 0 0,1 14 0,-1-22 48,1 1-1,0 0 0,0-1 1,1 1-1,-1-1 1,1 0-1,0 1 1,0-1-1,0 0 0,1 0 1,0 0-1,-1 0 1,7 5-1,-6-5 7,1 0 0,0-1 1,0 1-1,0-1 0,0 0 0,1 0 0,-1 0 1,1-1-1,-1 1 0,1-1 0,0 0 1,0-1-1,0 1 0,0-1 0,0 0 0,1 0 1,-1-1-1,0 1 0,0-1 0,1-1 1,-1 1-1,0-1 0,9-1 0,15-6 33,0-1-1,45-21 1,-57 22-45,19-7-6,0-2 1,-2-1 0,0-2-1,36-28 1,-64 43 37,1-1 0,-1 0 0,0 0 0,9-14 0,-7 3-43,-8 17-14,0 0 0,0-1 0,1 1 0,-1-1 1,0 1-1,0 0 0,0-1 0,0 1 0,0-1 0,0 1 0,-1 0 0,1-1 0,0 1 1,0 0-1,0-1 0,0 1 0,0-1 0,0 1 0,-1 0 0,1-1 0,0 1 1,0 0-1,-1-1 0,1 1 0,0 0 0,0 0 0,-1-1 0,1 1 0,0 0 0,-1 0 1,1 0-1,0-1 0,-1 1 0,1 0 0,0 0 0,-1 0 0,1 0 0,-1 0 1,1-1-1,0 1 0,-1 0 0,1 0 0,-1 0 0,1 0 0,0 0 0,-1 0 0,0 1 1,-6-1-28,1 1 0,-1 0 0,0 1 0,1 0 0,0 0 0,-1 0 0,1 1 0,-8 4 0,-51 33-139,59-37 156,-19 14-67,1 1 0,-30 27 0,45-36 102,0 1-1,0 0 1,1 1-1,0 0 1,0 0 0,1 0-1,-9 24 1,14-30-2,0 1-1,0 0 1,1 0-1,0 0 1,1 0 0,-1 1-1,1-1 1,0 0 0,2 12-1,-2-16 2,1-1 0,-1 1-1,0 0 1,1 0 0,-1-1-1,1 1 1,0 0 0,0-1-1,-1 1 1,1-1 0,0 1 0,0-1-1,0 1 1,1-1 0,-1 0-1,0 1 1,0-1 0,1 0-1,-1 0 1,1 0 0,-1 0-1,1 0 1,-1 0 0,1-1 0,0 1-1,-1 0 1,1-1 0,0 1-1,0-1 1,-1 0 0,1 1-1,0-1 1,0 0 0,0 0-1,-1 0 1,1-1 0,0 1 0,1-1-1,7-1 43,-1 0-1,0-1 1,0-1-1,0 0 1,0 0-1,0 0 1,-1-1-1,15-12 0,4-5 18,26-29 0,-31 26-99,-2-1 0,0-1 0,20-38 0,-36 58 19,-1-1-98,-6 6-71,2 3 148,-1 0 1,1 0-1,-1 0 1,1 0-1,-1 0 1,1 0-1,0 0 1,-2 2-1,-15 17 0,0 1-1,2 0 1,1 1 0,0 1-1,2 1 1,-21 47-1,-53 237-198,26-77 506,50-201-118,-17 36 1,27-64-142,0 0-1,0 0 1,0 0 0,-1 0-1,1 0 1,0 0 0,-1-1-1,1 1 1,-1 0 0,1-1-1,-1 1 1,0-1 0,0 0-1,0 0 1,-2 2 0,3-2-6,-1-1 0,1 1 1,0-1-1,0 1 1,-1-1-1,1 0 0,0 1 1,-1-1-1,1 0 1,0 0-1,-1 0 0,1 0 1,0 0-1,-1 0 1,1 0-1,0 0 0,-1-1 1,1 1-1,0 0 1,0-1-1,-2 0 0,0-1 0,0 0 0,0 1 0,1-1 0,-1-1 0,1 1 0,-1 0 0,1-1 0,-3-3 0,-3-5 30,1 0 0,1-1-1,-7-14 1,13 26-41,-3-7 6,1 0 0,0 1 1,0-1-1,1 0 0,0 0 1,0 0-1,1 0 0,-1 0 1,2-1-1,0-10 1,1 8-54,0 0 1,0 1 0,1-1 0,0 1 0,1-1-1,8-15 1,-5 13 26,1 2 1,0-1-1,1 1 0,0 0 0,0 1 1,1 0-1,0 1 0,14-10 0,12-4 43,48-22 0,-16 8-8,274-177 333,-321 198-414,-1-1 0,22-22 0,-35 31 49,-1 0 0,0 0-1,0-1 1,0 0-1,-1 0 1,0 0-1,-1-1 1,0 1-1,3-11 1,-5 11-143,-3 17 259,6 14-242,-11 53-177,3-58 361,1 0 0,1 1 0,1-1 0,3 25 0,1-32 17,2-9 248,-4-3-231,0 0 0,0 0 0,0 0 0,-1-1 1,1 1-1,0 0 0,1-3 0,3-1-65,23-20-5,2 2 0,0 1 0,1 2 0,1 1 1,1 2-1,44-17 0,-68 31-62,-1 0 1,18-3 0,-23 6 42,-1-1 1,1 1-1,-1 0 0,1 0 1,-1 0-1,1 0 1,-1 1-1,1-1 1,-1 1-1,0 0 0,7 2 1,-9-2 5,0 0 0,0 0 0,0 0 0,0 0 0,0 0 0,0 0 0,0 0 0,0 0 0,0 0 0,-1 0 0,1 1 0,0-1 0,-1 0-1,1 0 1,-1 1 0,1-1 0,-1 1 0,0-1 0,1 0 0,-1 1 0,0-1 0,0 2 0,0 5-9,0-1-1,-1 0 1,0 0-1,-2 8 1,-12 46-25,-3 0 1,-42 96-1,-80 108 28,86-180 141,43-72 9,1 1 1,-2-2 0,-22 21 0,32-31-115,-1 0 0,1-1 0,-1 1 1,1-1-1,-1 1 0,0-1 0,1 0 1,-1 0-1,0 0 0,0 0 1,0-1-1,0 1 0,0-1 0,-6 1 1,7-2-8,0 1 1,0 0-1,0-1 1,0 1 0,0-1-1,0 0 1,0 0-1,0 0 1,0 0-1,1 0 1,-1 0 0,0 0-1,1 0 1,-1-1-1,1 1 1,-1-1-1,1 1 1,-1-1 0,1 1-1,0-1 1,0 0-1,0 0 1,-1-3 0,-2-5-4,0 0 0,1 0 1,1-1-1,0 1 1,0-1-1,1 0 1,0 1-1,1-1 1,1-14-1,0 11-41,1 0 0,1 1 0,0-1 0,0 1 0,2 0 0,10-24 0,-11 30 7,0 0 0,1 0 0,0 0 0,0 0 1,1 1-1,0 0 0,0 0 0,0 0 0,0 1 0,1 0 1,0 0-1,15-7 0,-9 7 37,0 0 1,0 0-1,1 1 1,0 1-1,-1 0 0,29-1 1,-28 3-55,0 1 0,0 0 1,13 2-1,3 6-3175,-2 2 1124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39:19.7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296 25 1728,'2'-1'205,"0"0"0,-1 0 0,1 0 0,0-1 0,0 1 0,-1-1 0,1 1 0,-1-1 0,1 1 0,0-3 0,4-3 1135,-3 17 5584,-2 45-5203,-2-35-1376,0-1 1,-2 1-1,0 0 1,-12 37 0,-50 82 905,12-27-705,-20 96 501,32-81-398,19-57-447,-6 15-10,12-31 335,14-48-440,2-5-49,0 0-16,0 0 0,-1-1-1,1 1 1,0 0 0,0-1 0,0 1 0,0 0 0,0-1-1,0 1 1,0 0 0,0-1 0,0 1 0,0 0-1,0-1 1,0 1 0,0 0 0,0-1 0,1 1 0,-1 1-1,1-1 379,4-5 416,170-47-428,-131 39-274,60-7 77,-46 10-206,-5 4-31,-16 3 172,-9-4 291,-27 6-533,0 0 1,0-1 0,0 1 0,0 0 0,-1 0-1,1 0 1,0-1 0,0 1 0,-1 0 0,1-1-1,0 1 1,-1-1 0,1 1 0,0-1 0,-1 1 0,1-1-1,0 1 1,-1-1 0,1 1 0,-1-1 0,1 0-1,-1 1 1,0-1 0,1 0 0,-1 0 0,1-1-1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39:20.1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57 50 4224,'-22'-4'1365,"21"4"-1319,0 0-1,0-1 0,0 1 1,0 0-1,0 0 0,0 0 1,1 0-1,-1 0 0,0 0 1,0 0-1,0 1 0,0-1 1,0 0-1,0 0 0,0 1 1,1-1-1,-1 0 0,-1 1 1,-1 1 255,2-2-156,1 0 0,-1 0 1,0 0-1,1 0 0,-1 0 1,1 1-1,-1-1 0,1 0 1,-1 0-1,0 0 0,1 1 0,-1-1 1,1 0-1,-1 1 0,1-1 1,0 0-1,-1 1 0,1-1 1,-1 1-1,1-1 0,0 1 1,-1-1-1,1 1 0,0-1 1,-1 1-1,1-1 0,0 1 0,0-1 1,0 1-1,-1-1 0,1 1 1,0 0-1,0-1 0,0 1 1,0-1-1,0 1 0,0 0 1,0-1-1,0 1 0,1 0 7,0 1-1,-1-1 0,1 0 1,0 0-1,0 0 1,-1-1-1,1 1 1,0 0-1,0 0 1,0 0-1,0-1 1,0 1-1,0 0 0,1-1 1,-1 1-1,0-1 1,1 1-1,9 2 282,-1 0 0,1-1-1,0-1 1,0 0 0,-1 0-1,1-1 1,0 0 0,0-1-1,13-3 1,12-3 77,49-18-1,-4 1-351,75-6-89,-152 30-87,1 0-1,0 0 0,0 0 0,0 0 0,7 2 1,2 0-2622,-28 10-8303,5-7 8767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39:20.5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18 241 5152,'-1'0'156,"1"-1"1,-1 0 0,0 1-1,1-1 1,-1 0 0,0 1-1,0-1 1,0 1-1,1-1 1,-1 1 0,0 0-1,0-1 1,0 1 0,0 0-1,0 0 1,0-1 0,0 1-1,-2 0 1,24-2 6684,-1-1-5142,26-7 0,176-70 1177,-74 25-2354,-139 52-494,211-68 285,-216 70-378,27-6-83,-30 7-71,0 0-1,0 0 1,0 0 0,0-1-1,-1 1 1,1 0-1,0 0 1,0 1 0,0-1-1,0 0 1,0 0-1,-1 0 1,1 0-1,0 1 1,0-1 0,0 0-1,-1 1 1,1-1-1,0 1 1,0-1 0,-1 1-1,1-1 1,0 1-1,-1 0 1,1-1-1,-1 1 1,1 0 0,0 0-1,1 15-4788,-2 3 1654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39:21.3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165 21 5568,'-4'-13'1786,"6"6"-314,-2 7-1427,0 0 1,0 0 0,0 0-1,0 0 1,0 0-1,0 0 1,0 0 0,0 0-1,0 0 1,0 1 91,0-1-92,0 0 1,0 0-1,0 0 1,1 0 0,-1 0-1,0 0 1,0 0-1,0 0 1,0 0 0,0 0-1,0 0 1,0 0-1,0 0 1,0 0 0,0 0-1,0 0 1,0 0-1,0 0 1,1 0 0,-1 0-1,0 0 1,0 0-1,0 0 1,0 0 0,0 0-1,0 0 1,0 0-1,0 0 1,3 40 2786,-2-25-2125,-1 26-1,-2-22-396,0 0-1,-2 0 0,-1 0 1,0 0-1,-11 25 0,-45 137 1115,43-123-987,14-46-288,3-8 42,0 0 0,-1 1 1,1-1-1,0 0 0,0 7 0,19-36 1441,-10 14-1639,0 0-1,2 0 0,-1 1 0,1 0 0,0 0 1,1 1-1,0 1 0,1 0 0,0 0 0,0 1 1,1 1-1,25-10 0,-36 15 11,1 0 0,0 1-1,0-1 1,0 1 0,-1 0 0,1 0 0,0 0 0,0 0-1,0 0 1,0 1 0,-1-1 0,5 2 0,-5-1-2,0-1 0,-1 1 0,1 0 1,-1-1-1,1 1 0,-1 0 0,0 0 1,1 0-1,-1 1 0,0-1 0,0 0 1,1 0-1,-1 1 0,0-1 0,0 0 1,-1 1-1,1-1 0,0 1 0,0-1 1,-1 1-1,1 2 0,1 4 68,-1 0 0,0 0 0,-1 1 0,0-1 0,-1 0-1,1 0 1,-1 0 0,-1 1 0,0-1 0,-4 12 0,1-6 98,-1 1 1,-1-1-1,0 0 0,-15 21 1,19-30-109,-1 0 0,0 0 1,0-1-1,0 0 0,-1 0 1,1 0-1,-1 0 1,0-1-1,0 1 0,0-1 1,-1 0-1,-8 3 0,9-5-34,0 0-1,0 0 0,0 0 0,0 0 0,0-1 0,0 0 0,0 0 0,0 0 0,0-1 0,0 1 0,0-1 1,0 0-1,0-1 0,0 1 0,-5-3 0,2 0-73,-1 0 1,1-1-1,0 0 1,0 0-1,0-1 0,1 1 1,0-2-1,-7-6 1,14 12-169,-1 1 1,0-1 0,1 1 0,-1-1-1,1 0 1,-1 1 0,1-1-1,-1 0 1,1 0 0,0 1 0,-1-1-1,1 0 1,0 0 0,0 1-1,-1-1 1,1 0 0,0 0 0,0 0-1,0 0 1,0 1 0,0-3 0,0 3-157,1-1 0,-1 0 0,1 1 0,-1-1 1,1 0-1,0 1 0,-1-1 0,1 0 0,0 1 1,-1-1-1,1 1 0,0-1 0,-1 1 0,1 0 1,0-1-1,0 1 0,0 0 0,-1 0 0,1-1 1,0 1-1,1 0 0,20-2-3024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39:27.1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199 732 2400,'-1'-1'8580,"1"1"-8478,-1-2 149,0 0-166,1 1 1,-1 0-1,1 0 0,-1 0 0,0 0 0,0 0 0,1 0 0,-1 0 1,0 0-1,0 0 0,0 0 0,0 0 0,0 0 0,0 0 0,-1 1 1,1-1-1,0 1 0,0-1 0,0 1 0,-1-1 0,1 1 1,0-1-1,0 1 0,-1 0 0,1 0 0,0 0 0,-1 0 0,1 0 1,0 0-1,-3 0 0,-1 1-39,0 1 1,0-1-1,1 1 1,-1 0-1,0 0 1,1 1-1,-1-1 1,1 1-1,-1 0 0,1 0 1,0 0-1,1 1 1,-1 0-1,-5 7 1,-3 4 49,0 1 1,-13 26 0,18-29-39,1-1 1,1 1 0,0 0-1,0 0 1,2 0 0,0 1-1,0-1 1,1 1 0,0 0-1,2-1 1,-1 1 0,3 15-1,-2-27-10,0 0 0,1 0 0,-1 0 0,1 0 0,-1 0 0,1 0 0,0 0-1,-1 0 1,1-1 0,0 1 0,0 0 0,1 0 0,-1-1 0,0 1 0,0-1 0,1 1 0,-1-1-1,1 0 1,2 2 0,-2-1 25,1-1 0,0 0 0,-1 0 0,1 0 0,0 0-1,0-1 1,0 1 0,0-1 0,0 0 0,0 0 0,5 0-1,3-1 116,0-1-1,0-1 0,-1 1 0,1-2 0,18-8 0,-12 3-98,0-1 0,-1 0 0,-1-1 1,0-1-1,0-1 0,-1 0 0,-1-1 0,0 0 1,-1-1-1,13-19 0,5-12-44,-2-1 1,-2-2-1,-2 0 0,-3-1 1,18-60-1,-22 50-89,-3-1 1,-2-1-1,-3 0 0,1-71 0,-8 92 20,-1 27-54,0-1-1,-1 1 0,0-1 1,-1 1-1,-3-16 0,4 29 77,0 1 0,0 0 0,0-1-1,0 1 1,0 0 0,-1-1-1,1 1 1,0 0 0,0-1-1,0 1 1,0 0 0,0-1 0,-1 1-1,1 0 1,0-1 0,0 1-1,-1 0 1,1 0 0,0-1 0,0 1-1,-1 0 1,1 0 0,0 0-1,0 0 1,-1-1 0,1 1 0,0 0-1,-1 0 1,1 0 0,0 0-1,-1 0 1,1 0 0,0 0-1,-1 0 1,1 0 0,0 0 0,-1 0-1,1 0 1,0 0 0,-1 0-1,1 0 1,0 0 0,-1 0 0,1 0-1,0 0 1,-1 1 0,1-1-1,0 0 1,-1 0 0,1 0-1,0 0 1,0 1 0,-1-1 0,1 0-1,0 0 1,0 1 0,-1-1-1,1 0 1,0 1 0,0-1 0,-17 22-21,16-21 15,-15 26-82,2 0 0,-12 32 1,-4 9 0,7-22 87,2 0-1,2 1 0,-15 63 1,24-70 117,3 1 0,1 0 0,-2 77 0,8-103-19,1 1-1,1-1 1,0 1-1,1-1 1,0 0-1,1 0 1,1 0-1,1-1 1,0 0-1,0 0 1,2 0-1,-1-1 1,17 21-1,-19-28-38,1-1-1,-1 0 1,1 0-1,0 0 1,0-1-1,0 0 1,1 0-1,-1-1 1,1 1-1,0-1 1,0-1-1,0 0 1,0 0-1,0 0 1,1-1 0,-1 1-1,1-2 1,-1 1-1,1-1 1,-1-1-1,1 1 1,-1-1-1,0 0 1,1-1-1,-1 0 1,0 0-1,0-1 1,0 1-1,0-2 1,-1 1 0,1-1-1,-1 0 1,0 0-1,11-9 1,-10 5-46,1 0 1,-1 0 0,-1 0 0,0-1-1,0 0 1,0 0 0,-1-1 0,5-15 0,0-3 63,12-53 0,-20 73-80,0 0 1,-1-1-1,0 1 1,0-1-1,-1 1 1,0-1 0,0 1-1,-1-1 1,0 1-1,-1-1 1,-4-13-1,5 20 2,1 1-1,0 0 0,-1 0 1,1 0-1,-1 0 0,0 1 1,1-1-1,-1 0 0,0 0 0,1 0 1,-1 0-1,0 1 0,-2-2 1,3 1-2,0 1 0,-1 0 0,1 0 0,-1 0 0,1 0 0,-1 0 0,1-1 0,-1 1 0,1 0 0,-1 0 0,1 0 0,-1 1 0,1-1 0,-1 0 0,1 0 0,-1 0 0,1 0 0,-1 0 0,1 0 1,-1 1-1,0-1 0,-1 2-8,0-1 0,0 1 0,1 0 0,-1-1 0,0 1 1,1 0-1,-1 0 0,1 0 0,0 0 0,0 1 1,-1 1-1,-9 22-109,2 0 1,1 0 0,-9 54-1,15-59 206,0 1 0,2-1 0,3 38 0,-2-52-43,0-1 0,0 0 0,1 0 0,-1 1 0,2-1 0,-1-1 0,1 1 0,-1 0-1,1-1 1,1 1 0,6 7 0,-8-10-17,0-1-1,0 0 0,1 0 1,-1 0-1,1 0 1,-1 0-1,1 0 1,0-1-1,0 1 1,-1-1-1,1 0 1,0 0-1,0 0 1,1 0-1,-1-1 0,0 1 1,0-1-1,0 0 1,0 0-1,0 0 1,1 0-1,-1 0 1,0-1-1,5-1 1,8-2 71,-1-2 0,-1 0 0,1 0 0,19-13 0,53-40 19,-31 19-63,-52 37-69,1 0 0,0 1 0,-1-1 1,1 1-1,0 0 0,0 0 0,6-1 1,-10 3 7,0 0 1,0 0 0,0 0-1,1 0 1,-1 0 0,0 0-1,0 0 1,0 0 0,0 0-1,0 0 1,0 0 0,0 1-1,0-1 1,0 0 0,0 1 0,0-1-1,0 1 1,0-1 0,-1 1-1,1-1 1,0 1 0,0 0-1,0-1 1,-1 1 0,1 0-1,0 0 1,-1 0 0,1-1-1,0 1 1,-1 0 0,1 0-1,-1 0 1,0 0 0,1 0 0,-1 0-1,0 0 1,1 0 0,-1 0-1,0 0 1,0 0 0,0 2-1,0 5 2,1 0 0,-2 1 1,1-1-1,-1 1 0,0-1 0,-5 13 0,-18 52-107,14-47 141,-104 320 348,102-317-186,11-28-141,0 1 0,0 0-1,0-1 1,0 1-1,0-1 1,0 1 0,0-1-1,-1 0 1,1 1-1,0-1 1,-1 0 0,-2 2-1,4-3-42,0 0 0,0 0 0,0 0 0,0 0 0,0 0 0,0 0 0,0 0 0,0 0 0,0 0 0,0 0 0,0 0 0,0 0 0,0 0 0,-1 0 0,1 0 0,0 0 0,0 0 0,0 0 0,0 0 0,0 0-1,0 0 1,0 0 0,0-1 0,0 1 0,0 0 0,0 0 0,0 0 0,0 0 0,0 0 0,0 0 0,0 0 0,-1 0 0,1 0 0,0 0 0,0 0 0,0 0 0,0 0 0,0 0 0,0 0 0,0 0 0,0-1 0,0 1 0,0 0 0,0 0 0,0 0 0,0 0-1,0 0 1,0 0 0,0 0 0,0 0 0,0 0 0,0 0 0,0 0 0,0 0 0,0 0 0,0 0 0,0-1 0,0 1 0,0 0 0,1 0 0,-1 0 0,0 0 0,0 0 0,0 0 0,0 0 0,0 0 0,0 0 0,0 0 0,0 0 0,1-16 71,1 0 0,1 0 1,0 0-1,1 1 0,0 0 1,14-30-1,-2 11-112,37-59 0,59-70 74,-34 28-104,-8 14-31,-45 86 43,-24 33 45,1 0 0,0 0 0,-1 1 0,1-1-1,0 0 1,0 1 0,0 0 0,0-1 0,0 1-1,1 0 1,-1 0 0,0 0 0,5-1 0,-6 2-1,0 0 1,0 0 0,-1 0 0,1 0 0,0 0-1,0 0 1,0 0 0,0 0 0,0 1 0,-1-1-1,1 0 1,0 0 0,0 1 0,0-1 0,-1 1-1,1-1 1,0 1 0,0-1 0,-1 1 0,1-1 0,-1 1-1,1 0 1,0-1 0,-1 1 0,1 0 0,-1 0-1,1 0 1,7 24-94,-7-22 83,1 12 4,0-1 1,0 1-1,-2 0 1,-1 29-1,-3-12 32,-9 38 0,10-58 12,0 0 1,-1 0 0,0 0-1,-1-1 1,-9 16 0,12-23-4,0 0 0,-1-1 0,0 1 0,1-1 0,-1 0 0,0 1 1,-1-1-1,1-1 0,-1 1 0,1 0 0,-1-1 0,0 0 0,0 0 0,0 0 0,0 0 0,0-1 0,0 1 0,-5 0 1,4-2 1,1 1 1,0-1-1,0-1 1,-1 1-1,1-1 1,0 1 0,0-1-1,-5-2 1,8 2-31,-1 1 0,1-1 1,-1 1-1,1-1 0,-1 1 0,1-1 1,0 0-1,-1 0 0,1 0 0,0 0 1,0 0-1,-1 0 0,1 0 1,0 0-1,0 0 0,0-1 0,0 1 1,1 0-1,-1 0 0,0-1 1,1 1-1,-1-1 0,0 1 0,1-1 1,0 1-1,-1-3 0,1 3 3,1 0-1,-1 0 1,1 0-1,0 0 0,-1 0 1,1 0-1,0 0 1,0 0-1,-1 0 0,1 1 1,0-1-1,0 0 1,0 1-1,0-1 1,0 0-1,0 1 0,0-1 1,0 1-1,0 0 1,0-1-1,1 1 1,0 0-1,30-8-100,21 4 261,-36 4-176,-1-1-1,25-5 0,-21 1-28,2 1 4,-1-2 0,0 0 1,34-15-1,-39 13 83,-1-1-1,0 0 1,0-1-1,-1-1 1,0 0 0,-1-1-1,13-14 1,-20 18-41,0 1 1,0-1-1,-1 0 0,0 0 1,0-1-1,-1 1 1,-1-1-1,1 0 0,-1 0 1,-1-1-1,1 1 0,-2 0 1,1-1-1,-1-14 1,-1 18-15,0 0 1,-1 0 0,1 0 0,-1 1 0,-1-1 0,-2-7 0,4 11 5,-1 0 0,0-1 1,0 1-1,0 0 0,-1 0 0,1 0 0,0 1 1,-1-1-1,1 0 0,-1 0 0,0 1 1,1-1-1,-1 1 0,0-1 0,0 1 0,-3-2 1,3 3 1,1-1 1,-1 1 0,1 0-1,0-1 1,-1 1 0,1 0-1,-1 0 1,1 0 0,0 0-1,-1 0 1,1 0 0,-1 0-1,1 1 1,-1-1 0,1 0-1,0 1 1,-1 0 0,1-1-1,0 1 1,-2 0 0,-1 2-18,0 0 1,0 1-1,0-1 1,-5 6 0,-2 4-16,2-1 1,-1 2 0,2-1 0,0 1 0,-11 26 0,9-15-3,1 1 1,-9 44-1,16-62 28,1 1 0,0-1 0,1 1-1,0 0 1,0-1 0,2 14 0,-1-20 23,-1 0-1,0 1 1,1-1 0,0 0-1,-1 0 1,1 0 0,0 1-1,0-1 1,0 0 0,0 0-1,1 0 1,-1-1 0,1 1-1,-1 0 1,1 0 0,-1-1-1,1 1 1,0-1 0,0 1-1,0-1 1,0 0 0,0 0-1,0 0 1,0 0 0,0 0-1,0 0 1,5 0 0,4 0 17,0 0 0,0-2 0,0 1 1,0-1-1,0-1 0,0 0 0,-1-1 0,1 0 1,-1 0-1,13-6 0,15-9 117,46-29-1,-74 41-141,69-47 6,11-7-55,-87 59 18,0-1 0,0 1 1,0 0-1,-1-1 0,1 2 0,0-1 1,1 0-1,4 0 0,-6 1 25,-1 0-1,0 0 0,0 0 0,0 0 1,0 0-1,0 1 0,0-1 0,1 0 1,-1 1-1,0-1 0,0 1 0,0-1 1,0 1-1,0-1 0,0 1 1,-1 0-1,1-1 0,0 1 0,0 0 1,0 0-1,-1 0 0,1 0 0,0 0 1,-1 0-1,2 1 0,-1 2 0,0 0-1,0 0 1,0 0 0,0 0-1,-1 0 1,1 0-1,-1 0 1,0 1-1,0-1 1,-1 0 0,0 6-1,0-2-27,-2 9 75,0 0 1,-2 0 0,1 0-1,-2-1 1,-8 17-1,13-26 224,5-6 280,10-13-246,13-28-218,-21 31-124,0-1 0,0 1 1,1 0-1,0 0 0,1 1 0,15-14 0,-23 22 31,1 0 0,-1-1 1,0 1-1,1 0 0,-1-1 0,1 1 0,-1 0 0,1 0 0,-1 0 0,1 0 1,-1-1-1,1 1 0,-1 0 0,1 0 0,-1 0 0,1 0 0,-1 0 0,1 0 1,-1 0-1,1 0 0,-1 1 0,1-1 0,-1 0 0,1 0 0,-1 0 0,1 0 1,-1 1-1,1-1 0,-1 0 0,0 1 0,1-1 0,-1 0 0,1 1 0,-1-1 1,0 0-1,1 1 0,-1-1 0,0 0 0,1 1 0,-1-1 0,0 1 0,0-1 1,0 1-1,1-1 0,-1 1 0,0-1 0,0 1 0,0-1 0,0 2 0,6 28-127,-5-26 123,0 11 54,-1 25 1,0-16-133,-1-23 99,1 0-1,0 0 0,0 0 1,0 0-1,1 0 0,-1 0 1,0 0-1,0 0 1,0 0-1,1 0 0,-1 0 1,0 0-1,1 0 0,-1 0 1,1 0-1,-1 0 1,1 0-1,0-1 0,-1 1 1,1 0-1,0 0 0,0-1 1,-1 1-1,1 0 1,0-1-1,0 1 0,0-1 1,0 1-1,0-1 0,0 0 1,0 1-1,-1-1 1,1 0-1,0 1 0,0-1 1,1 0-1,-1 0 0,1 0 1,5 0 62,-1-1-1,0 0 1,0 0 0,1 0-1,5-3 1,-8 3-47,61-19 150,0-2 1,106-52-1,-143 56-175,0 0 0,36-32-1,-49 37-39,26-19-448,-51 47 440,0-1 0,0 0 0,-1 0 0,-1-1 0,0-1 0,-16 13 0,-38 25 74,-40 36-9,104-84-2,0 1 0,0-1 1,0 1-1,0 0 0,0 0 0,-1 4 0,2-7-2,1 1 0,-1 0 1,1 0-1,0-1 0,-1 1 0,1 0 0,0 0 0,0-1 0,0 1 1,0 0-1,0 0 0,-1 0 0,1-1 0,1 1 0,-1 0 0,0 0 1,0 0-1,0 0 0,0-1 0,1 1 0,-1 0 0,0 0 1,1-1-1,-1 1 0,0 0 0,1-1 0,-1 1 0,1 0 0,0 0 1,1 1 5,1-1 0,-1 0 0,0 0 0,0 0 1,1 0-1,-1 0 0,1 0 0,-1-1 1,1 1-1,-1-1 0,1 0 0,4 1 0,31-6 78,-28 3-81,0-1 0,0 0 1,0-1-1,0 0 1,-1 0-1,0-1 0,0-1 1,0 1-1,-1-1 1,1-1-1,-2 0 0,1 0 1,-1 0-1,7-9 1,2-4 23,-2-1 1,0-1 0,-2 1-1,19-45 1,49-144 90,-48 131-181,34-123-1,-65 199 38,6-35-212,-7 36 201,1-1-1,-1 1 1,0-1-1,0 1 0,-1 0 1,1-1-1,0 1 1,-1 0-1,1 0 1,-1-1-1,0 1 1,0 0-1,-1-3 1,2 5 20,-1 0 1,1 0 0,0-1-1,0 1 1,-1 0-1,1 0 1,0-1-1,-1 1 1,1 0 0,-1 0-1,1 0 1,0-1-1,-1 1 1,1 0-1,-1 0 1,1 0 0,0 0-1,-1 0 1,1 0-1,-1 0 1,1 0-1,-1 0 1,1 0 0,0 0-1,-1 0 1,1 0-1,-1 1 1,1-1-1,0 0 1,-1 0 0,1 0-1,0 0 1,-1 1-1,1-1 1,0 0-1,-1 0 1,1 1 0,0-1-1,-1 1 1,-15 15-75,13-13 46,-11 15-27,0 1 1,1 0 0,0 1-1,2 0 1,-16 39 0,13-15 47,3 1 1,1 0 0,-4 47-1,-1 169 158,25-146-55,-9-113-76,-1 0 6,0-1-1,0 1 1,1 0 0,-1 0 0,0 0 0,1-1 0,0 1 0,-1 0 0,1 0 0,0-1 0,0 1 0,0-1 0,0 1 0,0-1 0,1 1 0,-1-1 0,0 0 0,1 1 0,-1-1 0,0 0 0,1 0 0,0 0-1,-1 0 1,1 0 0,0-1 0,-1 1 0,1 0 0,0-1 0,3 1 0,-1 0 3,-1-1 0,1 0 1,-1 0-1,1-1 0,-1 1 0,1-1 0,-1 0 1,1 0-1,-1 0 0,0 0 0,1 0 0,-1-1 1,0 0-1,5-3 0,0-1 21,0-1 1,-1 0 0,8-9-1,15-16 98,6 1-289,36-31 50,-51 45 98,-17 13 0,1-1 0,0 2 0,0-1 0,0 0 0,8-3 0,3-1-9,-1 0 0,0-1-1,20-15 1,-34 23 3,0 0 1,0 0 0,0 0-1,1 0 1,-1 0-1,0 1 1,0-1-1,1 0 1,-1 1 0,1-1-1,-1 1 1,0 0-1,1-1 1,-1 1-1,1 0 1,-1 0 0,1 0-1,-1 0 1,1 0-1,-1 0 1,0 1-1,1-1 1,-1 0 0,1 1-1,-1-1 1,0 1-1,1-1 1,1 2-1,0 0-31,-1 0-1,0 0 0,0 1 0,0-1 0,0 0 0,0 1 0,0-1 0,0 1 0,-1 0 0,0 0 1,1-1-1,-1 1 0,1 4 0,0 1 60,1 0 0,-1 0 0,-1 1 0,1-1 0,-1 1 0,-1-1 0,0 13 0,-2 1-8,2-7 4,-1 0 0,0-1-1,-2 1 1,0-1 0,0 1 0,-11 25 0,13-38 0,0 0 1,0 0 0,-1 0 0,1 0 0,-1 0 0,1 0 0,-1-1 0,0 1 0,0-1 0,0 1 0,1-1-1,-1 0 1,0 0 0,-1 0 0,1 0 0,0 0 0,0 0 0,0 0 0,-1-1 0,1 1 0,0-1-1,-1 0 1,1 0 0,0 1 0,-4-2 0,-4 0 56,-1 0-1,1-1 1,-1 0-1,-13-5 1,-37-17 83,45 16-177,-1 1 0,-31-8 0,47 15 0,0-1 0,0 1 0,0 0 0,0 0 0,0 0 0,0 0 0,-1 0 0,1 0 0,0 0 1,0 0-1,0 0 0,0 0 0,0 1 0,0-1 0,0 0 0,0 1 0,-1-1 0,1 1 0,-1 0 0,13 7-221,7 0 333,0 0-1,1-2 0,0 0 1,0-1-1,34 4 1,-18-3 8,27 8 117,43 6 283,-85-17-405,-1-2 1,0 0-1,31-3 0,-49 2-27,11-3-1609,-12 3 1321,1 0 1,-1-1-1,0 1 0,1-1-874,-1 1 874,1-1 1,-1 1-1,0 0 0,0-1 1,0 1-1,0 0 0,0 0 1,0-1-1,1 1 0,-1 0 0,0-1 1,0 1-1,0 0 0,0-1 1,0 1-1,0 0 0,0-1 1,-1 1-1,1 0 0,0-1 1,0 1-1,0 0 0,0-1 1,0 1-1,0 0 0,-1-1 1,1 1-1,0 0 0,0 0 1,-1-1-1,-13-16-7882,-8 0 2645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39:28.6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109 191 2976,'3'-21'2035,"-1"3"3508,-2 18-5434,0-1-1,0 1 0,-1 0 1,1-1-1,0 1 0,-1 0 1,1 0-1,-1-1 0,1 1 1,0 0-1,-1 0 0,1 0 1,-1-1-1,1 1 0,0 0 1,-1 0-1,1 0 0,-1 0 1,1 0-1,-1 0 0,1 0 1,-1 0-1,1 0 0,0 0 1,-1 0-1,1 0 0,-1 0 1,1 1-1,-1-1 0,1 0 1,-1 0-1,-7 6 74,-1-1 0,1 2 1,0-1-1,1 1 0,0 0 0,0 0 0,0 1 1,1 0-1,0 0 0,1 1 0,-7 12 1,10-18-97,1 1 0,-1 0 0,1 0 0,0 0 0,0 0 0,0 0 1,0 0-1,1 0 0,0 0 0,0 1 0,0-1 0,0 0 1,1 0-1,-1 0 0,1 0 0,0 0 0,0 0 0,1 0 1,-1 0-1,1 0 0,0 0 0,0-1 0,0 1 0,0-1 0,1 0 1,0 1-1,-1-1 0,1 0 0,0 0 0,0-1 0,1 1 1,-1-1-1,0 1 0,1-1 0,0 0 0,-1-1 0,1 1 1,0 0-1,0-1 0,0 0 0,0 0 0,0 0 0,0-1 1,8 1-1,-6-1-46,0-1 0,-1 0 1,1 0-1,0 0 0,-1 0 0,1-1 1,-1 0-1,0 0 0,0-1 1,0 1-1,0-1 0,0 0 1,0-1-1,-1 1 0,1-1 0,-1 0 1,0 0-1,0 0 0,0-1 1,-1 1-1,0-1 0,0 0 1,0 0-1,0 0 0,-1 0 0,0 0 1,0-1-1,0 1 0,-1-1 1,1 1-1,-1-1 0,-1 0 0,1 0 1,-1 1-1,-1-12 0,1 8-43,-2 1 0,1-1 0,-1 0 0,0 1 0,-1 0 0,-4-11 0,5 15-10,0 1 0,0-1 0,0 1 1,0 0-1,-1 0 0,0 0 0,1 0 0,-1 0 0,0 1 0,0-1 1,0 1-1,-1 0 0,1 0 0,-1 0 0,1 0 0,-5-1 0,5 3 8,0-1 0,1 1-1,-1 0 1,0-1 0,0 1-1,1 0 1,-1 1 0,0-1-1,1 0 1,-1 1 0,0 0-1,1-1 1,-1 1 0,0 0-1,1 1 1,-1-1 0,1 0-1,0 1 1,0-1 0,-1 1-1,-3 3 1,6-5 12,0 0 1,0 0-1,0 1 0,0-1 0,0 0 1,0 0-1,0 0 0,0 0 1,0 0-1,0 0 0,0 0 0,0 1 1,0-1-1,0 0 0,0 0 1,0 0-1,0 0 0,1 0 1,-1 0-1,0 0 0,0 0 0,0 0 1,0 1-1,0-1 0,0 0 1,0 0-1,0 0 0,0 0 0,0 0 1,0 0-1,0 0 0,1 0 1,-1 0-1,0 0 0,0 0 0,0 0 1,0 0-1,0 0 0,0 0 1,0 0-1,1 0 0,-1 0 0,0 0 1,0 0-1,0 0 0,0 0 1,0 0-1,0 0 0,0 0 0,0 0 1,1 0-1,-1 0 0,0 0 1,0 0-1,0 0 0,0 0 0,0 0 1,0 0-1,0 0 0,1 0 1,8-1 224,104-42 339,-56 19-364,0 3-1,2 3 1,89-17 0,-145 35-197,1-1 1,0 1 0,-1 0 0,1 0-1,0 0 1,-1 1 0,1-1-1,0 1 1,-1 0 0,1 0 0,-1 0-1,6 3 1,-7-3-1,0 1 0,0-1 0,0 0 0,0 1 0,-1-1-1,1 1 1,0 0 0,-1-1 0,0 1 0,1 0 0,-1 0 0,0 0 0,0 0 0,0 0 0,0 0 0,0 1-1,-1-1 1,1 0 0,-1 0 0,1 1 0,-1 1 0,0 4 1,0-1 1,0 0-1,-1 1 1,0-1-1,-1 0 0,0 0 1,-4 12-1,-23 46 266,5-18 176,74-83 545,-13 1-962,-22 21-107,0 0 0,30-21 1,-44 34 64,0 1 0,0-1 0,0 0 0,0 1 0,0-1 0,0 0 0,1 1 0,-1-1 0,0 1 0,0 0-1,0-1 1,1 1 0,-1 0 0,0 0 0,1 0 0,-1 0 0,0 0 0,1 0 0,-1 0 0,0 0 0,0 1 0,1-1 0,-1 0 0,2 2 0,0 0-1,-1 0-1,0 0 0,0 0 0,0 0 0,0 1 0,0-1 0,0 0 0,-1 1 0,3 5 0,1 3 29,-1 1-1,0 0 0,0 0 1,1 13-1,10 29 118,-14-50-62,1 0-1,-1-1 1,1 1 0,0-1-1,0 1 1,1-1-1,-1 0 1,1 0 0,-1 0-1,1 0 1,4 2-1,-5-3-31,0-1 0,0 1 0,0-1-1,1 0 1,-1 0 0,0 0 0,1 0-1,-1-1 1,1 1 0,-1 0 0,1-1-1,-1 0 1,1 0 0,-1 0 0,1 0 0,-1 0-1,1 0 1,3-1 0,18-6 141,0-1 0,24-11 0,-9 1-5999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8:03.3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57 4384,'-8'-9'991,"6"7"-188,1 0-1,-1 0 1,0-1-1,1 1 1,0 0-1,-1 0 0,1-1 1,0 1-1,0-1 1,-1-3-1,-1 0 886,3 6-1642,0-1 0,-1 1 0,1 0 0,0 0 0,0 0 1,0 0-1,0 0 0,-1-1 0,1 1 0,0 0 0,0 0 1,0 0-1,0 0 0,0-1 0,0 1 0,0 0 0,0 0 1,0 0-1,0-1 0,0 1 0,-1 0 0,1 0 1,0 0-1,0-1 0,0 1 0,1 0 0,-1 0 0,0-1 1,0 1-1,0 0 0,0 0 0,0 0 0,0-1 0,0 1 1,0 0-1,0 0 0,0 0 0,0 0 0,1-1 0,-1 1 1,0 0-1,3-5 3579,1 6-3613,0 2 52,0 0-1,0 0 1,1 0-1,-2 1 1,1-1-1,0 1 1,-1 0-1,0 0 1,1 0-1,2 6 1,38 62 320,46 103 0,-71-136-159,-2 1-1,-2 0 1,-2 2 0,-1-1 0,9 72 0,-16-57-85,-2 1-1,-2 0 1,-4 0 0,-10 67 0,10-105-113,-1-1 1,-1 0-1,0 0 1,-1 0-1,-15 27 1,19-41-106,0 0 0,0 0 0,-1-1 0,1 0 0,-4 4 0,5-7-38,1 1 0,0-1 1,-1 1-1,1-1 1,-1 1-1,1-1 1,-1 0-1,1 1 0,-1-1 1,0 0-1,1 1 1,-1-1-1,1 0 0,-1 0 1,0 0-1,1 0 1,-1 1-1,0-1 1,1 0-1,-1 0 0,0 0 1,1 0-1,-1 0 1,1 0-1,-1-1 1,0 1-1,1 0 0,-1 0 1,0 0-1,1-1 1,-1 1-1,1 0 0,-1 0 1,0-1-1,1 1 1,-1-1-1,1 1 1,-1-1-1,-5-5-1751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39:31.7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135 116 3136,'1'-10'616,"0"4"-244,0-1 0,0 0 0,1 1 0,-1-1 0,5-9 0,-4 13-8,-1-1 1,0 1 0,0-1-1,0 1 1,-1-1-1,1-4 1,0 5 29,-1 0-1,0 1 1,1-1 0,-1 0-1,1 1 1,0-1-1,2-5 1,0 8 215,-2 5-166,0 8 30,-22 284 2995,-23 1-2185,30-216-1010,-37 166 811,19-106-339,27-99 322,7-41-255,0-5-717,43-101 347,63-130-420,-103 225-48,-1 1 1,1-1 0,1 1-1,-1 0 1,1 0 0,1 0-1,12-11 1,-18 18 19,0 0 0,-1 1 0,1-1 0,0 1 0,-1-1 0,1 1 0,0-1 0,0 1 0,0 0 0,-1-1 0,1 1 0,0 0-1,0 0 1,0 0 0,0-1 0,-1 1 0,1 0 0,0 0 0,0 0 0,0 0 0,0 0 0,0 1 0,-1-1 0,1 0 0,0 0 0,0 1 0,1 0 0,0 0-4,-1 0-1,0 0 1,0 0 0,0 1 0,0-1 0,0 0-1,0 1 1,-1-1 0,1 1 0,0-1 0,-1 1-1,1 0 1,0 2 0,1 6-13,-1 1-1,0-1 1,0 15 0,-6 73 28,1-63 107,3-1 0,2 39 0,-1-68-83,1-1 0,0 1 0,0 0 0,0-1 0,0 1-1,0-1 1,3 6 0,-3-9-5,0 1 1,0-1-1,0 1 0,0-1 0,1 0 0,-1 1 0,0-1 0,1 0 1,-1 0-1,1 0 0,-1 0 0,1 0 0,-1 0 0,1 0 1,0 0-1,-1-1 0,1 1 0,0-1 0,0 1 0,-1-1 0,4 1 1,4-1 54,-1 0 0,1-1 0,-1 1 0,0-1 0,1-1 0,-1 0 0,12-4 0,4-3 53,25-14 0,-24 11-128,0-2 0,-1-1 0,-1-2 1,0 0-1,-1-1 0,-1-1 0,-1 0 1,-1-2-1,32-45 0,-40 54-52,-11 16-388,-6 10 295,-8 19 126,4-14-14,0 0 7,0 0 1,-7 23-1,15-37 39,1 0-1,-1 1 1,1-1-1,0 1 1,1-1 0,-1 0-1,1 1 1,0-1 0,0 1-1,1-1 1,-1 1 0,1-1-1,3 9 1,-3-12 14,-1 0 0,1 0 0,0-1 0,0 1 0,0 0 1,0 0-1,1 0 0,-1-1 0,0 1 0,1-1 0,-1 1 0,1-1 0,-1 0 0,1 1 1,0-1-1,0 0 0,-1 0 0,1 0 0,0 0 0,0-1 0,0 1 0,0 0 0,0-1 1,0 1-1,0-1 0,0 0 0,0 0 0,1 0 0,-1 0 0,0 0 0,2 0 0,-1-1-14,1 0-1,-1 0 1,1 0-1,-1 0 0,0-1 1,1 1-1,-1-1 0,0 0 1,0 0-1,0 0 1,0 0-1,-1 0 0,1-1 1,-1 1-1,1-1 0,-1 0 1,0 1-1,2-5 1,1-4 21,0-1 1,-1-1-1,0 1 1,-1-1-1,-1 1 1,0-1-1,0 0 1,-1-19-1,-1 25-51,-1-1 0,1 0 0,-1 1 0,-1-1 0,0 1 0,0 0 0,0 0 0,-1 0-1,0 0 1,-6-12 0,8 18 4,0 0-1,0 0 1,0 0-1,0-1 1,0 1 0,0 0-1,0 1 1,0-1-1,0 0 1,0 0-1,0 0 1,-1 1 0,1-1-1,-2 0 1,-2-1-20,3 1 9,0 0 0,0 1 1,0 0-1,0-1 0,0 1 1,0 0-1,0 0 0,0 0 1,0 0-1,0 1 0,0-1 1,0 0-1,0 1 0,0-1 1,0 1-1,0 0 0,0 0 1,0 0-1,1 0 0,-1 0 1,0 0-1,1 0 0,-1 0 1,1 1-1,-1-1 0,-2 4 1,1-2 6,0 1 0,0-1 0,0 1 0,0 0 1,0 0-1,1 0 0,0 1 0,0-1 0,0 0 0,-1 7 1,2-9 22,1-1 1,0 0 0,-1 1 0,1-1 0,0 1 0,0-1 0,0 0 0,0 1-1,0-1 1,1 1 0,-1-1 0,0 0 0,1 1 0,-1-1 0,1 0-1,-1 0 1,1 1 0,-1-1 0,1 0 0,0 0 0,0 0 0,0 1-1,0-1 1,0 0 0,0 0 0,0-1 0,0 1 0,0 0 0,0 0-1,0 0 1,1-1 0,-1 1 0,0-1 0,0 1 0,1-1 0,-1 1 0,0-1-1,1 0 1,-1 1 0,1-1 0,2 0 0,2 0 21,1 0 0,-1 0 1,1-1-1,-1 0 0,1 0 1,-1 0-1,11-4 0,-5-1-5,0 0-1,-1-1 0,0 0 0,0 0 1,0-2-1,13-12 0,-12 10-4,1 0 0,0 1 0,19-10 0,-32 19-24,1 1 0,0-1 1,-1 1-1,1-1 0,0 1 0,-1 0 0,1-1 0,0 1 0,-1 0 1,1 0-1,0-1 0,0 1 0,-1 0 0,1 0 0,0 0 0,0 0 0,0 0 1,-1 0-1,1 0 0,0 0 0,0 0 0,-1 0 0,1 1 0,0-1 1,0 0-1,-1 0 0,1 1 0,0-1 0,-1 1 0,1-1 0,0 0 0,-1 1 1,1-1-1,-1 1 0,1-1 0,-1 1 0,1 0 0,-1-1 0,1 1 1,-1-1-1,1 1 0,-1 0 0,0 0 0,1 0 0,0 4-13,0-1 0,0 1-1,0-1 1,-1 1 0,0 9-1,-1 15-6,-7 38 0,4-38 63,-1 40 0,4-66-10,1-1 1,1 1 0,-1 0-1,0 0 1,1 0 0,-1 0 0,1-1-1,0 1 1,1 3 0,-1-5-14,-1 0 0,1-1 0,-1 1 0,1 0 0,-1-1 0,1 1 1,0-1-1,-1 1 0,1-1 0,0 1 0,-1-1 0,1 0 0,0 1 0,-1-1 1,1 0-1,0 0 0,0 1 0,-1-1 0,1 0 0,0 0 0,0 0 0,0 0 0,-1 0 1,1 0-1,0 0 0,0 0 0,0 0 0,-1 0 0,1-1 0,0 1 0,0 0 1,-1 0-1,2-1 0,5-2 52,-1 0 1,0 0-1,0-1 1,0 0-1,0 0 1,0 0-1,8-9 0,32-41 184,-24 26-180,108-116-160,-126 139 44,0 0 0,0 1-1,1 0 1,0 0 0,-1 0-1,10-4 1,-14 7 24,1 1 0,0-1 0,0 1 0,0 0 0,0-1 0,-1 1 0,1 0 0,0 0 0,0 0 0,0 0 0,0 0 0,0 0 0,0 0 0,0 0 0,-1 0 0,1 0 0,0 0 0,0 0 0,0 1 0,1-1 0,-1 1-3,0 0 0,0 0-1,0 0 1,0 0 0,0 0 0,-1 0 0,1 0-1,0 1 1,0-1 0,-1 0 0,1 0-1,-1 1 1,1-1 0,-1 0 0,0 0 0,1 1-1,-1 2 1,6 59-19,-5-42 42,1-1 0,5 27 0,-5-41 54,-1 0-1,1 0 0,1 0 0,-1 0 0,1-1 0,0 1 0,0-1 0,0 0 0,1 0 1,0 0-1,0-1 0,5 6 0,-7-9-38,-1 0 1,1 0 0,-1 0-1,1 0 1,-1 0-1,1 0 1,-1 0 0,1-1-1,0 1 1,0-1 0,-1 1-1,1-1 1,0 0-1,0 1 1,-1-1 0,1 0-1,0 0 1,0 0-1,-1-1 1,1 1 0,0 0-1,0-1 1,-1 1-1,1-1 1,0 1 0,-1-1-1,1 0 1,-1 0-1,1 0 1,-1 0 0,1 0-1,-1 0 1,3-2-1,1-2 10,0 0-1,0 0 1,-1-1-1,1 0 1,-1 0 0,0 0-1,5-11 1,2-11 16,-1-1 0,-2 0 0,9-51 1,-4 15-100,-10 47-32,-3 15 51,1 0 0,-1 0 0,1 1 0,-1-1 0,3-5 1,-2 7 35,-1 1 1,1 0 0,-1 0 0,1 0-1,-1 1 1,1-1 0,0 0 0,-1 0-1,1 0 1,-1 0 0,1 0 0,-1 1-1,1-1 1,-1 0 0,1 0 0,-1 1-1,1 0 1,-1-1-1,26 22-330,-20-17 339,-1 0 0,0 0 0,8 4 1,2-1 87,0 0 1,0-1-1,1 0 1,0-2-1,0 0 1,0 0-1,30 3 1,-35-7-48,-1 0 0,1-1 0,0 0 0,-1 0 1,1-2-1,0 1 0,-1-1 0,1-1 1,-1 1-1,0-2 0,0 0 0,0 0 1,13-8-1,-22 12-140,0-1 0,1 0 1,-1-1-1,1 1 0,-1 0 1,0 0-1,0 0 0,0-1 1,0 1-1,0-1 0,0 1 0,0-1 1,0 1-1,-1-1 0,1 1 1,0-4-1,0 2-164,7-14-855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39:34.6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15 960 3232,'-14'-4'8788,"24"-9"-7329,-5 6-186,8-7-481,1 0 1,0 0 0,31-22 0,12-9 14,5-13-92,-3-3-1,88-117 1,-140 168-659,3-5-17,1 0 0,1 1 0,1 0 0,19-17 0,-32 30-40,1 1 1,0-1 0,-1 0 0,1 1-1,0-1 1,0 1 0,0-1 0,-1 1-1,1 0 1,0-1 0,0 1-1,0 0 1,0 0 0,0-1 0,0 1-1,0 0 1,0 0 0,0 0 0,0 0-1,-1 0 1,1 0 0,0 1-1,0-1 1,2 0 0,-2 1 0,0 0 0,0 0 1,0 0-1,0 0 0,-1 0 0,1 0 1,0 0-1,0 0 0,0 0 0,-1 0 1,1 0-1,-1 0 0,1 1 0,-1-1 1,1 2-1,1 5 11,-1 0 0,1 0 1,-1 0-1,-1 11 0,0 19 80,-1 0-1,-3 0 1,-13 67 0,-19 21 757,33-107-475,3-19-364,0 0 1,0 0-1,0 0 0,0 0 0,0 0 0,0 0 1,0 0-1,0 1 0,0-1 0,0 0 0,0 0 1,0 0-1,0 0 0,0 0 0,0 0 0,0 0 0,0 0 1,0 0-1,1 0 0,-1 1 0,0-1 0,0 0 1,0 0-1,0 0 0,0 0 0,0 0 0,0 0 1,0 0-1,0 0 0,0 0 0,1 0 0,-1 0 1,0 0-1,0 0 0,0 0 0,0 0 0,0 0 1,0 0-1,0 0 0,0 0 0,1 0 0,-1 0 1,0 0-1,0 0 0,0 0 0,0 0 0,0 0 1,0 0-1,0 0 0,0 0 0,0 0 0,1 0 1,-1-1-1,0 1 0,0 0 0,0 0 0,0 0 1,0 0-1,0 0 0,0 0 0,0 0 0,18-23 795,-14 17-845,176-215 185,-156 194-131,43-44-19,-53 57-46,1 1 0,28-19 0,-40 30 38,0 0 1,-1 1-1,1-1 0,0 1 1,0 0-1,0-1 0,0 2 1,0-1-1,0 0 0,0 1 1,6-1-1,-8 1 8,-1 0 0,1 0 0,0 0 0,0 0 0,-1 1 0,1-1 0,0 0 0,0 1 0,-1-1 0,1 0 0,0 1 0,-1-1 0,1 1 1,-1-1-1,1 1 0,0-1 0,-1 1 0,1-1 0,0 2 0,-1-1-2,1 1 0,0-1 0,-1 1 1,1-1-1,-1 1 0,0 0 0,1-1 1,-1 1-1,0-1 0,0 1 0,0 0 1,0 1-1,-2 18-4,-1-1 0,-1 0 0,0 0 1,-12 29-1,-37 74 250,30-72-118,9-15 61,13-35-168,1-1 0,0 0 1,0 1-1,-1-1 0,1 1 0,0-1 0,0 1 0,0-1 1,-1 1-1,1-1 0,0 1 0,0-1 0,0 1 1,0-1-1,0 1 0,0-1 0,0 1 0,0-1 1,0 1-1,0-1 0,1 1 0,-1-1 0,0 1 1,0-1-1,1 1 0,-1 0 7,1-1 1,-1 0-1,1 0 0,-1 0 1,1 0-1,0 0 0,-1 0 1,1 0-1,-1 0 1,1 0-1,-1 0 0,1 0 1,0 0-1,-1 0 0,1 0 1,-1 0-1,1-1 0,0 1 1,31-17 476,-28 14-497,16-9 32,-1-2 0,-1 0 0,0-1 1,19-21-1,58-74 81,-65 73-339,-20 27 33,-10 10 189,0-1 0,0 1 0,0 0 1,0 0-1,1 0 0,-1 0 0,0 0 0,0 0 0,0 0 0,0 0 1,0 0-1,1 0 0,-1 0 0,0 0 0,0 0 0,0 0 1,0 0-1,0 0 0,1 0 0,-1 0 0,0 0 0,0 0 0,0 0 1,0 0-1,0 0 0,1 0 0,-1 0 0,0 0 0,0 0 0,0 0 1,0 0-1,0 1 0,0-1 0,1 0 0,-1 0 0,0 0 1,0 0-1,0 0 0,0 1 0,1 2-15,0 0 0,-1 0 0,0 0 0,1 0 0,-1 0 0,-1 4-1,1-7 21,0 211 201,0-207-158,1 0 1,-1 0-1,1 0 0,-1 0 0,1 0 0,0 0 0,1 0 1,-1 0-1,1-1 0,-1 1 0,1 0 0,5 6 0,-6-9-9,0 0-1,0 0 1,0 0-1,1 0 1,-1 0-1,0 0 0,1 0 1,-1 0-1,0 0 1,1-1-1,-1 1 1,1 0-1,0-1 0,-1 1 1,1-1-1,-1 0 1,1 0-1,-1 1 0,1-1 1,0 0-1,-1 0 1,1-1-1,0 1 1,-1 0-1,1 0 0,-1-1 1,1 1-1,-1-1 1,1 1-1,-1-1 0,1 0 1,-1 0-1,0 0 1,1 1-1,1-3 1,5-4 5,0 1 1,-1-1 0,0 0 0,0 0 0,9-14 0,27-47 19,-30 47 18,78-143-72,-79 144-249,-12 20 236,0 0 1,0 0-1,0 0 1,0 0-1,0 0 1,1-1 0,-1 1-1,0 0 1,0 0-1,0 0 1,0 0-1,0 0 1,0 0-1,0 0 1,0 0-1,1 0 1,-1 0-1,0 0 1,0 0-1,0 0 1,0 0-1,0 0 1,0 0-1,0 0 1,1 0 0,-1 0-1,0 0 1,0 0-1,0 0 1,0 0-1,0 0 1,0 0-1,0 0 1,1 0-1,-1 0 1,0 0-1,0 0 1,0 0-1,0 0 1,0 0-1,0 0 1,0 0 0,0 0-1,1 0 1,-1 1-1,2 12-204,-4 15 183,-1 1 1,-6 28-1,-4 29-1,12-73 70,0-6-8,1 0 1,-1 0-1,1 0 0,0 0 0,2 10 0,-1-15-12,-1 1-1,1-1 0,0 0 1,0 0-1,0-1 1,0 1-1,0 0 0,0 0 1,0 0-1,1-1 1,-1 1-1,1-1 0,-1 1 1,1-1-1,0 1 0,-1-1 1,1 0-1,0 0 1,0 0-1,0 0 0,0 0 1,3 1-1,0-1 39,0 0 0,0 0 0,0 0 0,0-1-1,0 0 1,1 0 0,-1 0 0,0 0 0,0-1 0,0 0 0,0 0-1,1 0 1,8-5 0,1 0-1,0-1 0,-1-1 0,18-12 0,-15 8-41,-1 0 0,-1-1-1,19-22 1,35-48-123,-23 26 76,-44 55 6,-1 0 1,0 0 0,1 1-1,0-1 1,-1 1 0,1-1-1,0 1 1,0-1 0,2 0-1,-4 2 15,0 0-1,1 0 1,-1 0-1,0 0 0,0 0 1,1 0-1,-1 0 0,0 0 1,1 0-1,-1 0 1,0 0-1,0 0 0,1 0 1,-1 0-1,0 0 1,0 0-1,1 0 0,-1 1 1,0-1-1,0 0 0,1 0 1,-1 0-1,0 0 1,0 1-1,1-1 0,-1 0 1,6 14-111,-5-5 115,0 0 0,0 0 0,-1 0 0,0 10 0,-1-9 18,1 1 1,3 17-1,-1-15 42,1 1-1,1-1 0,0 0 0,1-1 1,7 14-1,-11-24-41,-1-1 1,1 0-1,0 0 0,0 1 1,0-1-1,0 0 1,0 0-1,0 0 0,0 0 1,0 0-1,0 0 0,0 0 1,1 0-1,-1-1 1,0 1-1,1 0 0,-1-1 1,0 1-1,1-1 1,-1 0-1,1 1 0,-1-1 1,1 0-1,-1 0 0,1 0 1,-1 0-1,1 0 1,-1 0-1,1 0 0,-1 0 1,0-1-1,1 1 0,1-1 1,5-2 32,-1-1 1,0 1-1,0-1 1,-1-1 0,7-4-1,-5 4-28,86-63 17,165-104-124,-246 165-15,-10 5 96,-1 0 0,2 0 0,-1 0 0,0 1 0,0 0 0,6-2 0,-8 3 5,-1 0 0,0 0 0,0 0 0,0 0 0,0 0 0,0 0 0,0 0-1,0 0 1,0 0 0,0 0 0,0 0 0,0 0 0,0 0 0,1 0-1,-1 1 1,0-1 0,0 0 0,0 0 0,0 0 0,0 0 0,0 0-1,0 0 1,0 0 0,0 0 0,0 1 0,0-1 0,0 0 0,0 0-1,0 0 1,0 0 0,0 0 0,0 0 0,0 0 0,0 0 0,0 1 0,0-1-1,-1 0 1,1 0 0,0 0 0,0 0 0,0 0 0,0 0 0,0 0-1,0 0 1,0 0 0,0 0 0,0 0 0,0 0 0,0 1 0,-1-1-1,-33 43-99,-55 55-1,3-5-62,83-90 181,0 0 0,1 1 0,0-1-1,-1 0 1,1 1 0,0 0 0,1-1 0,-1 1-1,1 0 1,-1 0 0,1 0 0,0 0 0,1 0 0,-1 0-1,1 0 1,0 0 0,0 5 0,0-7-10,1-1 1,-1 0-1,1 0 1,-1 1-1,1-1 1,-1 0-1,1 0 1,0 0-1,0 0 1,0 0-1,0 0 1,0 0-1,0 0 1,0 0-1,0 0 1,0 0-1,0 0 1,0-1-1,0 1 1,1 0-1,-1-1 1,0 1-1,0-1 1,3 1-1,2 0 21,-1 0 0,1 0 0,0 0 0,8-1-1,9-1 13,1-1-1,-1-1 0,1-1 0,23-7 0,89-36-36,-119 39-1,0-1 0,-1 0 0,0-2 0,14-11 0,1-1 0,-27 21-33,-3 1 19,0 1 0,0-1 0,0 0 0,0 1 1,0-1-1,0 0 0,-1 1 0,1-1 0,0 0 0,0 0 0,0 0 1,-1 0-1,1 0 0,-1 0 0,1 0 0,-1 0 0,1-1 0,-1 1-24,0 3 160,0 5-142,0-6 164,5-11-170,12-25 69,28-43 0,-31 54-28,24-31 26,2 1 0,63-66 0,-53 64-102,64-90-1,-64 66-141,-47 74 80,-6 8 42,-8 10-18,6-7 56,-55 58-331,58-60 369,-30 35-43,-35 55 0,-141 308 48,189-363 85,3 1 1,1 1-1,-12 52 0,25-73 224,2-19-299,0 1 1,0-1-1,0 0 0,0 0 0,0 1 1,0-1-1,1 0 0,-1 1 0,0-1 1,0 0-1,0 0 0,0 1 0,0-1 1,1 0-1,-1 0 0,0 1 1,0-1-1,0 0 0,1 0 0,-1 0 1,0 0-1,0 1 0,1-1 0,-1 0 1,0 0-1,0 0 0,1 0 0,-1 0 1,1 1-1,1-2 17,1 1 0,-1-1-1,0 0 1,1 0 0,-1 0 0,0 0 0,0 0 0,0 0 0,0-1-1,0 1 1,3-2 0,39-33-108,22-14-92,-59 45 144,-1 1 0,1 0 0,0 1 0,1 0 1,-1 0-1,1 0 0,14-2 0,-18 4 11,0 1 0,1 0-1,-1 1 1,0-1 0,1 1 0,-1 0 0,0 0 0,0 0-1,0 0 1,0 1 0,0-1 0,0 1 0,0 0 0,-1 0 0,1 1-1,6 5 1,3 3-43,0 2 0,19 24-1,-21-25 149,17 20 23,-8-14-4454,-19-40-12424,-1-1 12390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39:43.1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75 307 2912,'-19'2'3432,"18"-2"-3274,0 0 1,1 0-1,-1 0 0,0 0 1,1 0-1,-1 0 0,1 0 1,-1 1-1,0-1 0,1 0 1,-1 0-1,1 1 0,-1-1 1,1 0-1,-1 1 0,0-1 1,1 1-1,0-1 0,-1 0 1,0 2-1,12 2 1351,-6-2-1361,0-1-1,0 1 1,1-1-1,-1 0 1,0-1-1,1 1 1,-1-1-1,1 0 1,-1-1-1,0 1 1,1-1-1,-1 0 1,0 0-1,1-1 1,-1 0-1,0 0 1,0 0-1,0 0 1,0-1-1,-1 0 1,1 0-1,-1 0 1,0 0-1,0-1 1,0 0-1,0 0 1,0 0-1,5-8 1,-4 4-123,0-1 0,0 0 0,-1 1 0,0-2 0,0 1 0,-1 0 0,0-1 0,-1 0 0,0 1 0,-1-1 1,0 0-1,0 0 0,-1 0 0,-1 0 0,1 0 0,-4-13 0,2 13-108,0-1-1,-1 1 1,0 0-1,-9-17 1,11 25 56,-1 0 1,1 0-1,0 0 0,-1 0 0,0 0 1,1 0-1,-1 0 0,0 0 1,0 1-1,0-1 0,-4-1 1,5 2 7,-1 0-1,0 1 1,1-1 0,-1 1 0,0 0 0,1-1 0,-1 1 0,0 0 0,1 0-1,-1 0 1,0 0 0,1 1 0,-1-1 0,0 0 0,1 1 0,-1-1 0,0 1-1,1 0 1,-3 0 0,-1 3-25,0-1 0,0 1 0,0 0 0,0 0 0,1 0 0,-8 10 0,3-5 38,-6 8 128,0 1 0,1 0 0,-16 29 0,25-39-16,1 0 0,0 1 0,1-1 0,-1 1 0,2 0 0,-1 0 0,1 0 0,1 0 0,0 0 0,0 1 0,1 12 0,0-18-15,1 1 0,0-1 0,0 1 1,1-1-1,-1 0 0,1 1 0,0-1 1,0 0-1,1 0 0,-1 0 1,1 0-1,-1-1 0,1 1 0,6 4 1,-2-2 149,0 0 1,0 0 0,1-1 0,0 0-1,0 0 1,10 4 0,-12-7-144,1 0 0,-1 0 0,1-1 0,-1 0 0,1 0 0,0 0 0,-1-1 0,1 0 0,0 0 0,0-1 0,-1 0 0,1 0 0,-1-1 0,1 1 0,11-6 0,6-3-3,-1-1 0,38-26 0,-57 35-108,90-66-179,18-10 80,-111 77 106,0 0 0,0 1 0,0-1 0,0 0 0,0 1 0,0-1 0,0 1 0,1 0 0,-1-1 0,0 1 0,0 0 0,1 0 0,-1 0 0,0-1 0,0 1 1,1 1-1,-1-1 0,0 0 0,1 0 0,-1 0 0,2 1 0,-2 0 7,0 0 0,-1 0 0,1 0 0,0 0 0,-1-1 0,1 1 0,0 0 0,-1 0 0,1 1 0,-1-1-1,1 0 1,-1 0 0,0 0 0,1 0 0,-1 0 0,0 0 0,0 1 0,0-1 0,0 0 0,0 0 0,0 0 0,0 0 0,0 1 0,-1 1 0,-2 11 13,-1 0-1,0 0 1,-1 0 0,-1-1 0,0 1-1,-15 23 1,-5 13 103,25-48-71,0 0 0,0 0 0,0 1 0,1-1 0,-1 0 0,1 0 0,-1 5 0,2-7-9,0 0 0,0 0 0,0 0 0,0 0 0,0 0 0,0 0 0,0 0 0,0 0 0,0 0 0,0-1 0,0 1 0,2-1 0,-3 1-11,27-10 124,-1 0 0,-1-2 0,0-1-1,32-22 1,87-76-158,-127 94 3,-13 13-14,-1 0-1,1 0 0,0 1 1,0-1-1,0 1 1,1 0-1,-1 0 1,9-3-1,-13 6 8,1 0-1,-1-1 1,1 1 0,-1 0 0,0 0-1,1 0 1,-1 0 0,1 0 0,-1 0-1,0 0 1,1 0 0,-1 0 0,1 0-1,-1 0 1,0 0 0,1 0 0,-1 1-1,1-1 1,-1 0 0,0 0 0,1 0-1,-1 1 1,0-1 0,1 0 0,-1 0-1,0 1 1,1-1 0,-1 0 0,0 0-1,0 1 1,1-1 0,-1 1 0,1 0-2,-1 1 0,1-1 0,-1 0 1,1 1-1,-1-1 0,0 1 0,0-1 1,0 1-1,0 1 0,-5 32-25,-1-11 34,-18 41 0,-4 12 52,27-75-12,0 1 0,1-1-1,-1 0 1,1 0 0,0 0 0,0 1-1,0-1 1,0 0 0,0 0 0,0 1-1,0-1 1,1 0 0,-1 0 0,1 0-1,0 0 1,0 3 0,0-4-11,0 0 1,0 0 0,0 0-1,0-1 1,0 1-1,0 0 1,1 0 0,-1-1-1,0 1 1,0 0 0,0-1-1,1 0 1,-1 1-1,0-1 1,1 0 0,-1 1-1,0-1 1,1 0-1,-1 0 1,0 0 0,1 0-1,-1 0 1,0 0 0,1-1-1,-1 1 1,0 0-1,3-1 1,5-2 3,0 0-1,0-1 1,-1 1 0,1-2-1,-1 1 1,0-1 0,0 0 0,12-11-1,55-59 170,-47 46-174,85-99-145,-112 126 109,1 0 0,-1 0 1,0 1-1,0-1 0,0-1 1,-1 1-1,1 0 0,0 0 1,-1 0-1,1 0 0,-1-1 1,0 1-1,0 0 0,0 0 1,0-5-1,0 6-56,0 0 69,-1 1 1,1 0-1,0-1 1,0 1-1,-1 0 1,1 0-1,0-1 1,-1 1 0,1 0-1,0 0 1,-1 0-1,1 0 1,0-1-1,-1 1 1,1 0-1,0 0 1,-1 0 0,1 0-1,0 0 1,-1 0-1,1 0 1,-1 0-1,1 0 1,0 0-1,-1 0 1,1 0 0,0 0-1,-1 0 1,-4 1 197,6-5-228,0 3 31,-1 1-1,0-1 0,1 0 1,-1 1-1,0-1 1,1 0-1,-1 1 1,0-1-1,0 0 0,0 0 1,0 1-1,0-1 1,0 0-1,0 0 1,0 1-1,0-1 0,0 0 1,0 0-1,0 1 1,0-1-1,0 0 1,-1 1-1,1-1 0,0 0 1,-1 1-1,1-1 1,0 0-1,-1 1 1,0-2-1,0 1-10,0 0 1,0 0-1,-1 0 0,1 0 1,0 0-1,0 0 0,-1 1 1,1-1-1,-1 0 0,1 1 1,-1-1-1,1 1 0,-1-1 1,1 1-1,-1 0 0,1 0 1,-1 0-1,-2 0 1,2 0-8,-1 0 0,1 1 1,-1 0-1,1-1 1,-1 1-1,1 0 1,-1 1-1,1-1 1,0 0-1,-3 2 1,-2 3 14,0 0 1,1 0 0,0 0-1,0 1 1,-8 11 0,2 0-33,0 0 0,2 0 0,-9 21 1,15-31 32,1 0 1,1 1 0,-1-1-1,1 0 1,1 1 0,-1 0-1,2-1 1,-1 1 0,1 0-1,1 12 1,-1-20 9,1 1 1,-1 0-1,0-1 1,1 1-1,0-1 0,-1 1 1,1-1-1,0 1 1,-1-1-1,1 0 0,0 1 1,0-1-1,0 0 1,0 0-1,0 0 0,1 1 1,-1-1-1,0 0 1,1-1-1,-1 1 1,0 0-1,1 0 0,-1 0 1,1-1-1,-1 1 1,1-1-1,-1 1 0,1-1 1,-1 0-1,1 0 1,0 1-1,-1-1 0,1 0 1,-1 0-1,1-1 1,2 1-1,5-2 9,1 1 0,0-1 0,0-1-1,13-5 1,-22 7-12,312-116 260,-311 116-284,1 0 1,0 0-1,0 0 0,0 0 0,0 1 0,-1-1 0,1 1 0,0 0 0,4 0 1,-7 0 10,1 0 0,0 0 1,-1 1-1,1-1 0,-1 0 0,1 0 1,0 1-1,-1-1 0,1 0 1,-1 1-1,1-1 0,-1 0 0,1 1 1,-1-1-1,1 1 0,-1-1 1,0 1-1,1 0 0,0 0 2,-1 0 0,1 1 0,-1-1 0,0 0-1,1 0 1,-1 1 0,0-1 0,0 0 0,0 0-1,0 1 1,0-1 0,0 2 0,-2 5-22,0-1 0,0 0 0,0 0 0,-7 13 1,6-13 35,0-1 0,0 1 0,1 1 0,0-1 0,-2 11 0,4-15 8,-1-1 0,1 1-1,1-1 1,-1 1 0,0 0 0,1-1-1,-1 1 1,1 0 0,0-1 0,-1 1-1,1-1 1,1 0 0,-1 1 0,0-1-1,0 0 1,1 0 0,0 1 0,-1-1 0,1 0-1,0-1 1,0 1 0,0 0 0,0 0-1,0-1 1,0 1 0,1-1 0,-1 0-1,0 0 1,1 0 0,3 1 0,-1 0 22,1 0 1,-1-1-1,1 0 1,-1 0-1,1-1 0,0 0 1,0 0-1,-1 0 1,1 0-1,0-1 1,-1 0-1,1 0 0,6-3 1,3-2-11,0-1-1,-1-1 1,0 0-1,0-1 1,-1 0-1,-1-1 1,1-1-1,-1 0 1,-1-1 0,0 0-1,-1 0 1,0-1-1,10-18 1,-18 28-43,-1 0-1,1 1 1,-1-1-1,0 0 1,1 0 0,-1 0-1,0 0 1,-1 0 0,1 0-1,-1 0 1,1 0 0,-1-5-1,0 7 10,0 1 0,0 0 0,0 0-1,-1-1 1,1 1 0,0 0 0,0 0 0,0-1-1,-1 1 1,1 0 0,0 0 0,0 0 0,-1 0-1,1-1 1,0 1 0,0 0 0,-1 0 0,1 0-1,0 0 1,0 0 0,-1 0 0,1 0 0,0 0-1,-1 0 1,1 0 0,0 0 0,0 0 0,-1 0-1,1 0 1,0 0 0,-1 0 0,1 0 0,0 0-1,0 0 1,-1 0 0,1 0 0,0 0 0,0 0-1,-1 1 1,1-1 0,0 0 0,0 0 0,-1 0 0,1 0-1,0 1 1,0-1 0,0 0 0,0 0 0,-1 1-1,-12 10-80,12-10 91,-15 13 66,0 1-169,-26 30 0,38-40 74,0 0 1,1 1-1,-1-1 1,1 1-1,0 0 1,0 0-1,1 0 1,0 1-1,0-1 0,-1 9 1,2-9 27,0 0 0,0 0 0,1 0 1,0 0-1,0 0 0,2 8 0,-2-12 16,1 0 0,0 0 1,0 0-1,-1 0 0,2 0 0,-1-1 0,0 1 1,0 0-1,1 0 0,-1-1 0,0 1 0,1-1 1,0 1-1,-1-1 0,1 0 0,0 0 0,0 0 1,0 0-1,0 0 0,3 1 0,-3-1 3,0-1 0,0 1 0,0-1 0,1 0 0,-1 1 0,0-1 0,0 0 0,1-1 0,-1 1 0,0 0 0,0-1 0,1 1 0,-1-1 0,0 1 0,0-1 0,0 0 0,4-2 0,1-1 36,0-1 0,0 0 1,10-8-1,-9 6-46,-1-1 0,0 0 0,0-1 1,0 1-1,-1-1 0,-1 0 0,1-1 0,-2 0 0,1 1 0,-1-2 1,-1 1-1,0 0 0,0-1 0,1-13 0,-4 23-21,1-1-1,-1 1 0,0 0 1,0 0-1,0-1 0,0 1 1,0 0-1,0 0 0,0-1 1,-1 1-1,1 0 0,0 0 1,-1 0-1,1-1 0,-1 1 1,1 0-1,-1 0 1,0 0-1,0-1 0,0 2 2,0-1 0,1 1-1,-1 0 1,0-1 0,1 1 0,-1 0-1,0 0 1,0 0 0,1 0-1,-1 0 1,0 0 0,0 0 0,1 0-1,-1 0 1,0 0 0,0 0 0,1 0-1,-1 1 1,0-1 0,1 0-1,-1 1 1,0-1 0,1 0 0,-1 1-1,0-1 1,1 1 0,-1-1 0,0 1-1,-7 6-20,0-1-1,1 1 1,0 1 0,0-1-1,-10 17 1,-23 45-127,31-46 191,1 0 0,1 0 0,0 1 0,-5 44 0,7-37-24,-22 179-18,8-46 135,19-163-135,-1 7 34,0 0-1,-1 0 1,0 0 0,0 0-1,-4 8 1,5-15-11,1 1 0,-1-1 1,0 0-1,1 0 0,-1 0 0,0 0 1,0 0-1,0 1 0,0-2 0,0 1 0,0 0 1,0 0-1,0 0 0,0 0 0,0-1 0,0 1 1,-1 0-1,1-1 0,0 1 0,0-1 1,-1 0-1,1 1 0,0-1 0,-1 0 0,1 0 1,0 0-1,-1 1 0,1-2 0,0 1 1,-1 0-1,1 0 0,0 0 0,-1-1 0,1 1 1,0 0-1,-1-1 0,1 1 0,-1-2 1,-3 0-9,0-1 1,0 0 0,1-1 0,0 1-1,-1-1 1,1 0 0,1 0 0,-1 0-1,0 0 1,1-1 0,0 1 0,-4-9-1,1 2-7,1-2-1,-1 1 0,2-1 1,-4-13-1,6 15 9,0 1 1,0-2-1,1 1 0,0 0 1,1 0-1,1 0 1,-1 0-1,2-1 0,-1 1 1,2 0-1,-1 1 1,2-1-1,-1 0 0,1 1 1,1 0-1,0 0 0,1 0 1,11-16-1,-6 10-14,2 1 0,0 0 0,26-21 0,50-35-62,-70 57 79,27-17 84,95-46 0,-50 28-280,-60 31 178,-1-1 0,-1-2 1,-1-1-1,-2-2 1,0 0-1,37-46 1,-59 65-2,7-7-61,-8 13 4,-2 8-20,-5 12-8,-1 1 0,0-1-1,-10 22 1,-5 20 291,19-58-203,0-1 1,0 1 0,1-1 0,-1 1 0,1 0 0,0-1-1,0 1 1,0 0 0,2 4 0,-2-7 44,1-1 0,-1 1 0,1 0 0,0-1 0,-1 1 0,1 0 0,0-1 0,0 1 0,0-1 1,0 0-1,1 1 0,-1-1 0,0 0 0,0 0 0,1 1 0,-1-1 0,1 0 0,-1 0 0,1-1 0,0 1 0,-1 0 0,1 0 0,0-1 0,-1 1 0,4 0 1,-2-1-10,1 0 1,0 0 0,-1 0 0,1-1 0,-1 1 0,0-1 0,1 0 0,-1 0 0,1 0 0,-1 0 0,0-1 0,0 1 0,0-1 0,0 0 0,0 0 0,0 0-1,3-3 1,8-7 25,0 0 0,11-15-1,-20 21-7,18-19 2,-4 3-53,38-34 0,-56 55-15,0 0 0,0 1-1,-1-1 1,1 0 0,0 0-1,0 1 1,1-1 0,-1 0 0,0 1-1,0-1 1,0 1 0,0-1-1,0 1 1,1 0 0,-1 0-1,0-1 1,0 1 0,0 0 0,1 0-1,-1 0 1,0 0 0,0 0-1,1 1 1,-1-1 0,0 0-1,2 1 1,-2 0 2,1 0-1,-1 1 0,0-1 1,0 0-1,0 1 1,-1-1-1,1 0 0,0 1 1,-1-1-1,1 1 1,0-1-1,-1 1 0,0-1 1,1 1-1,-1-1 1,0 1-1,0 0 0,0-1 1,0 1-1,0 1 1,-1 5-20,0 0 1,-1-1 0,0 1 0,0 0 0,0-1 0,-1 0-1,0 0 1,-1 0 0,-8 13 0,-1 3-41,-45 97 35,-18 34 170,60-126-105,-1-1 0,-1-1 0,-30 33 1,16-26-2,-52 43 1,62-59 53,-1 0 0,-1-2 0,-40 20 0,58-32-36,0 0 1,-1-1 0,1 0-1,-1 0 1,0-1 0,1 1-1,-1-1 1,-7 0-1,11-1-30,1-1-1,0 1 0,0 0 0,-1 0 1,1-1-1,0 0 0,0 1 1,0-1-1,0 0 0,0 0 0,0 0 1,0 0-1,0 0 0,0-1 1,0 1-1,1 0 0,-1-1 0,0 1 1,1-1-1,-1 0 0,1 0 0,0 0 1,-1 1-1,1-1 0,0 0 1,0 0-1,-1-4 0,1-1 6,0 1 0,0 0-1,0-1 1,1 1-1,0-1 1,0 1 0,1-1-1,0 1 1,0-1 0,0 1-1,4-10 1,1-2-25,1 1-1,1 0 1,0 0 0,2 0-1,-1 1 1,2 1 0,0 0-1,1 0 1,0 1-1,1 1 1,1 0 0,0 0-1,24-14 1,-13 10-70,1 1 1,1 2-1,1 0 1,0 2-1,0 1 1,1 2-1,50-10 1,-58 15-1400,34-1 0,-47 4 459,1 1 0,-1 1 0,-1-1 1,1 2-1,0-1 0,0 1 0,13 4 0,-4 3-4170,28 19 0,-33-20 4038,17 12-1817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39:44.6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25 261 992,'0'-1'227,"-1"1"0,0 0 1,0 0-1,0-1 0,0 1 1,1 0-1,-1 0 0,0 0 0,0 0 1,0 0-1,0 0 0,0 1 0,0-1 1,1 0-1,-1 0 0,0 0 0,0 1 1,0-1-1,1 1 0,-1-1 0,0 0 1,0 1-1,1 0 0,-1-1 1,0 1-1,1-1 0,-1 1 0,0 0 1,1-1-1,-1 2 0,1 3 16,1-1 1,-1 0-1,1 0 0,0 0 0,1 0 1,-1 0-1,1 0 0,0-1 0,0 1 1,0 0-1,0-1 0,1 1 0,-1-1 1,1 0-1,0 0 0,0 0 1,0 0-1,0 0 0,1-1 0,-1 0 1,1 1-1,-1-1 0,1 0 0,0-1 1,0 1-1,0-1 0,0 0 0,0 0 1,0 0-1,4 0 0,5-1 5,1-2-1,-1 0 1,0 0-1,0-1 1,0-1-1,-1 0 1,1-1-1,-1 0 1,0-1 0,-1 0-1,1-1 1,10-8-1,7-8 13,0-1-1,-1-2 1,25-29-1,-47 48-209,0-1 0,0 0 0,0 0 0,-1 0 0,0-1 0,-1 1 0,5-11-1,-8 15-37,0 1 0,0 0-1,0 0 1,-1-1-1,1 1 1,-1 0 0,0-1-1,1 1 1,-1-1-1,-1 1 1,1 0-1,-1-1 1,1 1 0,-1 0-1,0 0 1,0-1-1,0 1 1,-1 0-1,1 0 1,-1 0 0,1 0-1,-1 0 1,-4-4-1,4 6-24,1 0 0,-1-1 0,1 1 0,-1 1 0,1-1 0,-1 0 0,0 0 0,1 1 0,-1-1 0,0 1-1,0-1 1,0 1 0,1 0 0,-1-1 0,0 1 0,0 0 0,0 0 0,1 1 0,-1-1 0,-2 1 0,-2 0-50,0 0 1,0 1 0,1 0-1,-11 4 1,9-2 51,0 1 0,0-1 0,0 1 0,1 1 0,0-1 1,0 1-1,0 0 0,1 0 0,0 1 0,0-1 0,1 1 0,-1 0 0,1 0 1,1 1-1,0-1 0,0 1 0,0 0 0,1 0 0,0 0 0,1 0 0,-1 0 1,2 0-1,-1 1 0,1-1 0,1 13 0,1-4 70,1 0-1,0 0 1,2-1-1,-1 1 1,9 16-1,-9-23 46,1 0 0,1 0 0,-1 0-1,1-1 1,1 0 0,0 0 0,0-1 0,15 14-1,-19-20-35,1 1 0,-1-1-1,0 0 1,1 0 0,-1 0 0,1 0-1,0-1 1,0 1 0,-1-1-1,1 0 1,0 0 0,0 0 0,0-1-1,0 1 1,5-1 0,-4-1-32,0 1 1,0-1-1,0-1 0,0 1 1,-1 0-1,1-1 1,0 0-1,-1 0 1,1-1-1,-1 1 1,0-1-1,6-5 1,15-14 72,-2-1 0,23-28 0,17-17-122,-22 28 48,62-44 0,-100 82-47,1-1-38,0-1 0,1 1-1,0 1 1,8-5 0,-12 7 42,1-1 0,-1 1 1,0 0-1,1-1 0,-1 1 1,0 0-1,1 0 0,-1 0 0,0 0 1,1 0-1,-1 0 0,0 1 1,1-1-1,-1 0 0,0 1 0,1-1 1,-1 1-1,0-1 0,0 1 1,1 0-1,-1-1 0,0 1 0,2 1 1,3 6 16,1-1 1,-1 1-1,-1 0 1,0 0-1,0 0 1,0 1-1,4 14 1,7 10 36,12 16 313,3-2 1,57 70-1,-84-112-254,0 0 1,0-1 0,1 1 0,-1-1 0,1 0-1,0 0 1,1-1 0,9 6 0,-14-8-104,1-1 1,-1 1 0,0-1-1,1 0 1,-1 1-1,0-1 1,1 0-1,-1 0 1,1 0 0,-1 0-1,0 0 1,1 0-1,-1 0 1,1-1-1,-1 1 1,0 0 0,2-2-1,-1 1-94,0 0 1,-1 0-1,1 0 0,-1-1 0,1 1 1,-1 0-1,0-1 0,1 0 0,-1 1 1,0-1-1,0 0 0,0 1 0,0-1 1,-1 0-1,2-3 0,2-9-2649,-1 0 0,0 0 0,2-21-1,-1 6-484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39:45.0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665 17 4896,'0'-1'299,"-1"0"0,1 0 0,0 0 0,-1-1 0,1 1 0,0 0 0,0 0 0,0 0 0,0-1 0,0 1 0,0-3 1528,-1 6-508,-6 6-277,-16 14 301,-2 0-1,-50 33 1,40-30-769,-74 57 385,5 6-1,-153 162 0,253-245-1046,1-1 0,0 0 0,0 0 0,0 1 0,0 0 0,1 0 0,-3 5 0,4-6-563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39:46.5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319 46 3232,'1'-3'217,"0"1"1,0 0-1,0-1 1,0 1-1,1 0 1,-1 0-1,1 0 1,-1 0-1,1 0 0,0 0 1,0 1-1,0-1 1,0 1-1,0-1 1,0 1-1,0 0 1,1 0-1,-1-1 0,0 2 1,4-2-1,11-7 3777,-48 19 807,-7 2-4205,17-2-507,0 0 0,1 2 0,0 0 1,1 1-1,0 1 0,1 1 0,1 1 0,1 0 0,0 1 1,1 1-1,0 0 0,2 1 0,0 0 0,1 2 1,2-1-1,0 1 0,-13 39 0,21-54-44,0 1-1,1-1 1,0 1 0,0 0-1,0-1 1,1 1 0,0 0-1,0-1 1,2 8 0,-2-10-14,1-1 1,0 0-1,0 0 1,0 0-1,1 0 1,-1 0 0,1 0-1,0 0 1,0 0-1,0-1 1,0 1-1,0 0 1,0-1-1,1 0 1,-1 0 0,1 1-1,0-1 1,-1-1-1,1 1 1,4 1-1,-1 0 53,1 0-1,0-1 0,0 0 0,0 0 0,0-1 1,12 1-1,45-2 92,-60 0-170,20-2 68,0 0 0,0-1 0,36-11 1,-47 10-32,1-1 1,-1 0 0,0-1 0,-1 0-1,0-1 1,0-1 0,18-13 0,-11 3-4,-1 0 1,-1-1-1,0 0 1,-1-1-1,-1-1 1,-2-1 0,0 0-1,-1-1 1,-1 0-1,-1-1 1,12-41-1,-21 59-53,0 0 0,0 0 0,0 0 0,-1-1 0,0 1 0,0 0 0,-2-12 0,2 18 2,0-1 0,0 1-1,0-1 1,0 1 0,0-1 0,-1 1-1,1-1 1,0 1 0,0-1-1,0 1 1,-1-1 0,1 1 0,0-1-1,0 1 1,-1 0 0,1-1-1,0 1 1,-1-1 0,1 1 0,0 0-1,-1-1 1,1 1 0,-1 0-1,1 0 1,-1-1 0,1 1 0,-1 0-1,1 0 1,-1 0 0,1-1-1,-1 1 1,1 0 0,-1 0 0,1 0-1,-1 0 1,1 0 0,-1 0-1,1 0 1,-1 0 0,1 0 0,-1 0-1,1 0 1,-1 1 0,1-1-1,-1 0 1,1 0 0,0 0 0,-1 1-1,1-1 1,-1 0 0,1 1-1,-1-1 1,1 0 0,0 1 0,-1-1-1,1 0 1,-1 1 0,-2 2-18,1 0 1,-1 0 0,0 1 0,1-1 0,0 0-1,-3 6 1,1 2 21,-1 0 0,2 0 0,0 0 0,-3 18 0,-3 50-71,8-66 75,0 7 50,0 0-1,1 1 0,4 35 1,-3-49 17,0 0 0,1-1 1,0 1-1,0-1 0,0 1 1,1-1-1,0 0 0,0 0 0,1 0 1,-1 0-1,1-1 0,1 1 0,-1-1 1,10 9-1,-12-13-33,0 1 0,1-1-1,-1 0 1,0 1 0,0-1 0,1 0-1,-1-1 1,0 1 0,1 0 0,-1-1-1,1 1 1,-1-1 0,1 0 0,-1 1-1,1-1 1,-1 0 0,1-1 0,-1 1 0,0 0-1,1-1 1,-1 0 0,1 1 0,-1-1-1,0 0 1,1 0 0,2-2 0,5-3 41,-1 0 0,0-1 0,-1 0 1,13-13-1,-15 13-58,16-15 62,-2-1 0,-1-1-1,24-37 1,109-143-75,-140 188 15,-9 12-57,0 0 0,0 0 1,0 0-1,0 1 0,0 0 0,6-5 1,-8 8 35,-1 0 0,0 0 0,0-1 0,0 1 0,0 0 0,0 0 0,0 0 0,1 0 0,-1 0 0,0-1 0,0 1 0,0 0 0,0 0 0,1 0 0,-1 0 0,0 0 0,0 0 0,0 0 0,1 0 0,-1 0 0,0 0 0,0 0 0,0 0 0,1 0 0,-1 0 0,0 0 0,0 0 0,0 0 0,1 0 0,-1 0 0,0 0 0,0 0 0,0 0 0,0 0 0,1 0 0,-1 0 0,0 0 0,0 0 0,0 0 1,1 1-1,-1-1 0,0 0 0,0 0 0,0 0 0,0 0 0,0 0 0,0 1 0,1-1 0,-1 0 0,0 0 0,-1 12 19,0-7 7,-6 50 5,-3 0 1,-2-1-1,-2 0 1,-33 78 0,25-83 178,20-44-125,-1 0-1,0-1 1,0 0-1,0 0 0,0 0 1,-1 0-1,-6 5 1,9-8-61,-1 0 0,1 0 1,-1 0-1,1-1 0,-1 1 1,1 0-1,-1-1 1,0 0-1,1 1 0,-1-1 1,1 0-1,-1 1 1,0-1-1,1 0 0,-1 0 1,0-1-1,1 1 0,-1 0 1,0 0-1,1-1 1,-1 1-1,0-1 0,1 0 1,-1 1-1,1-1 0,-1 0 1,1 0-1,-2-1 1,-3-3-18,0 0 1,0 0 0,1 0 0,-8-10 0,11 12 10,-30-41-156,33 43-197,3 3 237,7 6 64,-5-1 34,1 1 0,0-2-1,1 1 1,0-1 0,0 0 0,0 0 0,0-1-1,1-1 1,0 1 0,11 3 0,1-1 108,0 0 1,0-2-1,33 5 0,-45-9-47,0 0-1,0-1 0,0 1 1,0-2-1,0 1 1,0-1-1,0 0 0,-1-1 1,1 0-1,0-1 1,-1 0-1,1 0 0,-1-1 1,0 0-1,0 0 1,0-1-1,-1 0 0,0 0 1,0 0-1,0-1 1,0-1-1,-1 1 0,0-1 1,8-12-1,5-15 30,-2 1-1,-1-2 1,14-46-1,-4 10 95,28-81-908,-56 182 490,-41 248 293,42-269-42,-33 162 79,33-166-49,0-1 1,-1 1-1,1 0 0,-1-1 0,0 0 0,-5 9 0,6-13-26,1 0-1,0 1 1,0-1-1,-1 0 1,1 1-1,0-1 1,-1 0-1,1 1 1,0-1 0,-1 0-1,1 0 1,-1 1-1,1-1 1,0 0-1,-1 0 1,1 0-1,-1 1 1,1-1-1,-1 0 1,1 0-1,0 0 1,-1 0-1,1 0 1,-1 0-1,1 0 1,-1 0 0,1 0-1,-1 0 1,0-1 2,0 0 0,0 0 0,0 0 0,0 1 0,0-1 0,0 0 0,1 0 0,-1 0 0,0-1 0,1 1 0,-1 0 0,1 0 0,-1 0 0,1 0 0,-1-3 0,-1 0-23,1 0 1,0 0 0,0-1 0,0 1 0,0-1 0,1 1 0,0 0 0,0-1 0,0 1 0,0-1 0,1 1 0,-1-1 0,1 1 0,1 0 0,-1-1-1,0 1 1,1 0 0,0 0 0,4-6 0,-6 9 4,1 0 0,0 0 0,0 1-1,-1-1 1,1 0 0,0 1 0,0-1-1,0 1 1,0-1 0,0 1 0,0-1-1,-1 1 1,1 0 0,0-1 0,0 1-1,0 0 1,0 0 0,0 0 0,1 0-1,-1 0 1,0 0 0,0 0 0,0 0 0,0 0-1,0 1 1,1-1 0,30 12 121,-24-9-132,117 42 209,-122-44-226,4 1-634,-1 0 0,0 0 0,0 1 0,6 3 0,2 5-1337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39:49.0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1189 3072,'-8'3'2028,"8"-3"-1989,0 0 0,0 0 0,0 0 1,0 1-1,0-1 0,0 0 0,0 0 0,0 1 0,0-1 0,0 0 0,0 0 0,0 0 1,1 1-1,-1-1 0,0 0 0,0 0 0,0 0 0,0 1 0,0-1 0,0 0 1,1 0-1,-1 0 0,0 0 0,0 0 0,0 1 0,1-1 0,-1 0 0,1 1 1200,27 7 4303,-23-7-5259,0-2-1,0 1 1,0 0 0,0-1 0,0 0 0,0 0 0,0 0 0,0-1 0,0 0 0,-1 0-1,9-4 1,3-4 304,27-21-1,-40 28-508,36-29 501,51-54 0,23-41-148,-65 70-260,53-81-1,-73 91-85,-2-1-1,-2-1 1,-2-1-1,-2-1 1,20-82-1,-36 119-89,-2 0-1,2-17 1,-5 26-129,-2 6 30,-3 8-37,-8 35-99,6-17 150,-29 92 132,6 0 1,-25 202 0,55-303-6,-2 5 122,1-1-1,1 1 1,4 44 0,-2-65-91,-1 1-1,1 0 1,0-1 0,0 1 0,0-1 0,0 1 0,0-1-1,1 1 1,1 2 0,-2-4-35,-1 0 0,1-1 0,-1 1-1,1-1 1,0 1 0,-1-1 0,1 1 0,0-1-1,0 1 1,-1-1 0,1 1 0,0-1 0,0 0 0,0 0-1,-1 1 1,1-1 0,0 0 0,0 0 0,0 0-1,0 0 1,-1 0 0,1 0 0,0 0 0,0 0-1,0 0 1,0 0 0,0-1 0,-1 1 0,1 0 0,0-1-1,0 1 1,-1 0 0,1-1 0,0 1 0,0-1-1,-1 1 1,2-1 0,8-8 143,-1-1-1,0 0 1,16-21-1,-19 23-146,-5 7-21,152-186 330,-105 138-306,-4 3 61,56-73 1,-62 63-92,-3-1 0,32-72 0,46-131 157,-97 227-127,-11 23-37,0-1 1,-1 1 0,0-1 0,4-18 0,-8 18-207,-5 18 94,-6 22 82,-24 87-54,-18 52 125,39-126 18,-55 130-39,-82 184 284,146-340 225,0-1 1,-16 29-1,66-138-22,-35 79-533,0 0 1,1 0 0,0 1 0,1 1-1,1 0 1,0 0 0,1 1 0,17-10 0,-29 20 4,0 1 1,0-1-1,0 1 1,0 0 0,1 0-1,-1 0 1,0 0 0,1 1-1,-1-1 1,1 0-1,-1 1 1,1 0 0,-1 0-1,4 0 1,-5 0 17,0 0-1,1 1 1,-1-1 0,0 0-1,0 1 1,1 0 0,-1-1-1,0 1 1,0 0 0,0 0-1,0-1 1,0 1 0,0 0-1,0 0 1,0 0 0,0 0-1,0 0 1,0 1 0,-1-1-1,1 0 1,0 0 0,-1 0-1,1 1 1,-1-1 0,1 2-1,18 67-77,-16-53 144,2 0 0,0 0 1,0 0-1,2-1 0,0 0 0,1 0 0,10 16 0,-16-29-34,0 0 0,1-1 0,-1 1 0,1 0 1,0-1-1,-1 1 0,5 2 0,-5-4-7,0 0 1,0-1-1,-1 1 1,1 0-1,0-1 1,0 1-1,0-1 1,-1 0-1,1 1 1,0-1 0,0 0-1,0 0 1,0 0-1,0 0 1,0-1-1,3 0 1,-1 0 11,0-1 1,0 1 0,0-1 0,0 0 0,-1-1 0,1 1 0,-1 0 0,5-5 0,25-27 214,-19 18-203,142-160 338,-150 169-374,-1-1 0,10-14-1,-14 19-1,0 0 0,0 1 0,1-1-1,-2 0 1,1 1 0,0-1 0,0 0 0,-1 0-1,0 0 1,1 0 0,-1 0 0,0 0-1,-1-4 1,1 7-19,-1-1 1,1 0-1,0 0 0,-1 0 0,1 0 0,-1 0 1,1 1-1,-1-1 0,0 0 0,1 0 1,-1 1-1,0-1 0,1 1 0,-1-1 0,0 0 1,0 1-1,0-1 0,1 1 0,-1 0 0,0-1 1,0 1-1,0 0 0,0-1 0,0 1 1,0 0-1,0 0 0,0 0 0,0 0 0,-1 0 1,-2 0-40,-1 0 0,1 0 0,0 1 0,0-1 0,0 1 0,-6 2 0,4-1 38,1 1 0,-1 0 0,0 0 0,1 0 0,0 1 0,0 0 1,0 0-1,0 0 0,0 0 0,1 1 0,0 0 0,0 0 0,-3 5 0,3-5 26,2 0-1,-1 0 0,0 0 1,1 1-1,0-1 0,0 1 0,0-1 1,1 1-1,0-1 0,0 1 0,1 0 1,-1 0-1,1-1 0,1 11 1,0-13-2,0 1 0,0 0 0,0 0 1,1-1-1,0 1 0,-1-1 1,1 1-1,0-1 0,1 0 0,-1 0 1,0 0-1,1 0 0,0 0 0,0-1 1,0 1-1,0-1 0,0 1 1,0-1-1,1 0 0,-1-1 0,1 1 1,4 1-1,0 0 50,0 0 0,0-1 1,1 0-1,-1-1 0,1 1 0,0-2 1,-1 1-1,16-2 0,-9-1-2,0-1 0,0 0 0,28-11 0,38-22 61,-79 35-116,45-24-41,-33 17 10,-1 0 1,1 1 0,1 1-1,0 0 1,28-7-1,-41 13 19,1-1 0,-1 1 1,0 0-1,1-1 0,-1 1 0,0 1 0,1-1 0,-1 0 0,0 0 0,1 1 1,-1 0-1,0-1 0,1 1 0,-1 0 0,0 0 0,0 0 0,0 0 1,0 1-1,0-1 0,0 0 0,0 1 0,-1-1 0,1 1 0,0 0 0,-1 0 1,1-1-1,-1 1 0,0 0 0,1 0 0,0 4 0,-2-6 19,0 0-1,0 0 0,0 1 1,1-1-1,-1 0 1,0 0-1,0 1 0,0-1 1,0 0-1,0 0 1,1 1-1,-1-1 0,0 0 1,0 0-1,0 0 1,0 1-1,1-1 0,-1 0 1,0 0-1,0 0 1,1 0-1,-1 0 0,0 0 1,0 0-1,1 1 1,-1-1-1,1 0 17,-1 0-1,1 0 1,0 1-1,-1-1 1,1 0-1,-1 0 1,1 1-1,-1-1 1,1 1-1,-1-1 1,0 0-1,1 1 1,-1-1-1,1 1 1,-1-1-1,0 1 1,1-1 0,-1 1-1,0-1 1,0 1-1,0 0 1,1-1-1,-1 1 1,0 0-1,3 10-54,-1 0 0,0-1 0,0 1 0,-1 0 0,-1 0 0,0 0 0,-1 16 0,0 6 43,1-24-15,0-1 1,1 0 0,0 0-1,4 17 1,-5-24 18,1 1-1,-1 0 1,1-1 0,-1 1 0,1 0-1,0-1 1,0 1 0,0-1 0,0 1-1,0-1 1,0 1 0,0-1 0,1 0-1,-1 1 1,0-1 0,1 0 0,-1 0-1,1 0 1,-1 0 0,1 0 0,-1-1-1,1 1 1,0 0 0,-1-1 0,1 1-1,0-1 1,0 1 0,3-1 0,-2 0 9,-1-1 1,1 1-1,0-1 1,0 0-1,-1 0 1,1 0-1,0 0 1,-1 0-1,1-1 1,-1 1 0,5-4-1,26-24 117,-21 18-123,112-95 65,30-27-1,-143 123-80,-1 1 4,17-18 0,-25 25-8,0 0-1,-1-1 1,1 1-1,0-1 1,-1 0-1,1 1 0,-1-1 1,0 0-1,0 0 1,0 0-1,0 0 1,-1 0-1,1-5 1,-1 8-6,0-1 0,0 1-1,0-1 1,0 0 0,0 1 0,0-1 0,0 1-1,-1-1 1,1 1 0,0-1 0,0 0 0,-1 1 0,1-1-1,0 1 1,-1-1 0,1 1 0,-1 0 0,1-1 0,0 1-1,-1-1 1,1 1 0,-1 0 0,1-1 0,-1 1 0,0 0-1,1 0 1,-1-1 0,1 1 0,-1 0 0,1 0 0,-1 0-1,0 0 1,0 0 0,-2-1-18,0 1 0,0 0 1,1 0-1,-1 0 0,0 1 0,-3 0 0,-2 1 4,0 1 0,0 0 0,0 0 1,0 1-1,1 0 0,0 0 0,-11 8 0,14-9 14,0 1 0,0-1 1,0 1-1,0 0 1,0 0-1,1 0 0,0 1 1,0-1-1,0 1 0,0-1 1,1 1-1,0 0 0,-2 7 1,2-4 28,1 0 0,1 0 0,-1 1 1,1-1-1,1 0 0,-1 0 0,1 0 1,1 1-1,0-1 0,0 0 0,0-1 1,1 1-1,0 0 0,1-1 0,0 0 1,0 1-1,10 12 0,-9-14 20,0 1 1,1-1-1,0 0 0,0 0 0,0-1 1,1 0-1,0 0 0,0 0 0,0-1 1,1 0-1,-1 0 0,1-1 0,0 0 1,0-1-1,0 1 0,0-2 1,15 3-1,-17-4-50,1 0 1,0-1 0,-1 1-1,1-1 1,-1-1-1,0 1 1,1-1 0,-1 0-1,0-1 1,8-3 0,-10 4-420,0-1 1,1 0 0,-1 0 0,0 0 0,5-6-1,-6 6-388,-1 0 0,1 0 0,-1-1 0,0 1 0,0 0 0,-1-1 0,3-5 0,4-9-2330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39:49.3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105 80 5632,'-91'3'2560,"78"2"-2208,26-5 2464,10 0-1600,32-5 864,3 5-1248,50-11-32,9 3-481,30-7-63,-7 1-160,13-6 96,-19 5-128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39:50.5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42 505 3072,'-33'8'1888,"32"-8"-1761,1 0-1,0-1 1,-1 1-1,1 0 1,0 0 0,-1 0-1,1 0 1,0 0 0,0 1-1,-1-1 1,1 0 0,0 0-1,-1 0 1,1 0 0,0 0-1,-1 0 1,1 0 0,0 1-1,0-1 1,-1 0 0,1 0-1,0 0 1,0 1 0,-1-1-1,1 0 1,0 0 0,0 1-1,0-1 1,-1 0 0,9 5 3673,0-1-2387,-4-3-1133,-1 0 0,1 0-1,-1 0 1,1 0 0,0 0 0,-1-1 0,1 1-1,0-1 1,-1 0 0,1 0 0,0 0 0,0-1-1,-1 1 1,1-1 0,-1 0 0,5-2 0,2 0 58,0-1 0,0-1 0,-1 0 0,12-7 1,-8 3-140,-1-1 0,0-1 0,0 0 0,-1 0 0,-1-1 0,17-25 0,44-86 329,-47 78-444,50-95 364,-71 134-429,8-14-46,-11 19 21,1 0 0,-1 1 0,0-1 0,1 0 0,-1 1-1,1-1 1,-1 0 0,1 1 0,0-1 0,-1 1 0,1-1 0,0 1 0,-1-1-1,1 1 1,0-1 0,1 0 0,-2 2-9,0 0 1,1 0-1,-1 1 1,0-1-1,0 0 1,1 0-1,-1 0 0,0 0 1,0 0-1,0 0 1,-1 0-1,1 0 0,0 1 1,-1 0-1,-3 40 134,0 0-1,3 1 0,2-1 0,1 0 0,14 71 1,-15-106-1,1-1 0,0 1 1,0 0-1,0-1 1,1 1-1,0-1 1,1 0-1,-1 0 0,6 7 1,-7-11-62,0 0 0,0 0 0,0 0 0,0 0 0,1-1 0,-1 1 0,0-1 0,1 0 0,-1 1 1,1-1-1,0 0 0,-1 0 0,1-1 0,0 1 0,-1-1 0,1 1 0,0-1 0,0 0 0,-1 0 0,1 0 0,0 0 0,0 0 1,-1-1-1,1 0 0,0 1 0,5-3 0,5-2 10,0-1-1,0-1 1,0 0 0,-1 0-1,0-1 1,0-1 0,-1 0-1,14-15 1,74-91 213,31-69-216,-87 127-29,-18 25-331,-24 31 270,-1 0 1,1 0 0,0 0 0,0 0 0,-1 0-1,1 1 1,0-1 0,0 0 0,0 0 0,0 1-1,2-2 1,0 4-93,-4 7 117,-18 97-306,-16 73 268,31-163 24,-10 40 145,-22 56 0,35-107-71,-1-1 1,0 0-1,-1 1 0,1-1 1,-1 0-1,0 0 0,-3 3 1,6-7-52,0 1 0,0-1 1,-1 0-1,1 1 0,0-1 0,0 0 1,-1 1-1,1-1 0,0 0 1,0 1-1,-1-1 0,1 0 1,0 0-1,-1 0 0,1 1 1,0-1-1,-1 0 0,1 0 1,0 0-1,-1 0 0,1 0 1,-1 0-1,1 1 0,0-1 1,-1 0-1,1 0 0,-1 0 1,1 0-1,0 0 0,-1-1 1,1 1-1,-1 0 0,1 0 1,0 0-1,-1 0 0,1 0 1,0 0-1,-1-1 0,1 1 1,0 0-1,-1 0 0,1-1 1,0 1-1,-1 0 0,1 0 1,0-1-1,0 1 0,-1 0 0,1-1 1,0 1-1,0 0 0,0-1 1,0 1-1,-1-1 0,0-1-3,0-1 0,1 1 0,-1 0-1,0-1 1,1 1 0,0-1 0,-1-2-1,2 0 6,-1 1-1,1-1 0,0 0 0,0 1 0,0-1 0,0 1 0,1 0 0,0-1 0,3-5 0,27-36-32,-17 25-23,-11 15 29,1 0 0,-1 0 1,1 0-1,1 1 0,-1 0 1,1 0-1,0 0 0,0 0 0,0 1 1,1 0-1,-1 0 0,1 1 1,0 0-1,12-4 0,-14 6-1,1-1 1,-1 1-1,0 0 0,1 0 0,-1 1 1,1 0-1,-1 0 0,1 0 0,-1 0 0,1 1 1,-1 0-1,1 0 0,-1 1 0,7 2 1,-2 0-344,6 3-2450,-16-7 2547,1 1 0,-1-1 0,0 0-1,1 0 1,-1 1 0,0-1 0,1 0 0,-1 1-1,0-1 1,0 1 0,0-1 0,1 0-1,-1 1 1,0-1 0,0 1 0,0-1 0,0 1-1,0-1 1,0 0 0,0 1 0,0-1-1,0 1 1,0-1 0,0 1 0,0-1 0,0 0-1,0 1 1,0-1 0,0 1 0,0-1-1,-1 1 1,1 4-2466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39:50.8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54 92 6400,'-35'-32'2880,"25"20"-2496,1 4 608,18 0-832,1-1-96,16-5-2400,6 5 1280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8:03.9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234 57 2304,'0'-5'259,"0"5"-109,0-1-1,0 0 1,0 1 0,0-1-1,0 0 1,0 0 0,0 1-1,0-1 1,0 0 0,0 1-1,0-1 1,0 0 0,1 0-1,-1 1 1,0-1 0,1 0-1,-1 1 1,0-1 0,1 1-1,-1-1 1,1 0 0,0-2 431,-1 0 0,1 1 0,-1-1 1,0 1-1,0-1 0,0 0 0,-1-2 0,1 2 263,0 2-783,0 1-1,0 0 1,0-1 0,0 1-1,0 0 1,0-1 0,0 1 0,0 0-1,0-1 1,0 1 0,0 0-1,0-1 1,0 1 0,-1 0 0,1-1-1,0 1 1,0 0 0,0-1-1,-1 1 1,1 0 0,0 0-1,0-1 1,-1 1 0,1 0 0,0 0-1,0-1 1,-1 1 0,1 0-1,0 0 1,-1 0 0,1 0-1,0 0 1,-1-1 0,1 1 0,0 0-1,-1 0 1,1 0 0,0 0-1,-1 0 1,1 0 0,0 0-1,-1 0 1,1 0 0,-1 0 0,1 0-1,0 1 1,-1-1 0,1 0-1,0 0 1,-1 0 0,1 0-1,0 0 1,0 1 0,-1-1 0,1 0-1,-21 13 1298,16-8-1178,-1 0 0,1 0-1,0 0 1,0 1 0,1 0 0,-1 0-1,1 0 1,1 0 0,-5 10-1,-2 9 286,-9 32 0,6-19 147,3-8-255,-15 40 501,3 1 1,-16 89 0,30-100-510,2 0 0,2 87-1,7-99-184,1 0 0,3-1 0,20 78-1,-25-116-299,1 0 0,0-1 0,1 0 0,-1 1 0,10 12 0,-13-20 45,0-1-1,0 1 0,1-1 0,-1 0 1,0 1-1,1-1 0,-1 1 0,0-1 1,1 0-1,-1 0 0,0 1 0,1-1 1,-1 0-1,1 0 0,-1 1 0,0-1 1,1 0-1,-1 0 0,1 0 0,-1 0 1,1 1-1,0-1 0,-1-1-110,1 1-1,-1 0 1,1 0-1,-1-1 1,1 1-1,-1-1 0,1 1 1,-1 0-1,1-1 1,-1 1-1,0-1 1,1 1-1,-1-1 1,0 1-1,1-1 1,-1 1-1,0-1 1,0 1-1,1-1 1,-1 0-1,0 1 1,0-1-1,0 1 1,0-2-1,5-22-4703,4-2 1626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39:52.2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141 1183 6048,'-15'0'1952,"12"0"-1179,9-10 3787,26-21-1163,140-169 38,-161 186-3302,159-224 1494,-26-33-1142,-9 10-125,-87 171-251,-20 36-279,-24 41-55,-5 14 201,0 0 0,0 0 0,0 0-1,0 0 1,0 0 0,0 1 0,0-1 0,0 0-1,1 0 1,-2 3 0,-1 1 8,-35 71-32,-11 53 95,-33 72-302,31-95 250,-68 103-1,73-140 182,-4-3 0,-85 91 0,97-117-54,-101 110 364,55-57 101,82-91-504,0-1 0,-1 1 0,1-1 1,-1 1-1,1-1 0,-6 2 0,8-3-76,0 0 1,0 0-1,0 1 0,-1-1 0,1 0 1,0 0-1,0 0 0,0 0 1,0 0-1,0 0 0,0 0 0,-1 0 1,1 0-1,0 0 0,0 0 0,0 0 1,0 0-1,0 0 0,-1 0 1,1 0-1,0 0 0,0 0 0,0 0 1,0 0-1,0 0 0,0 0 1,-1 0-1,1 0 0,0 0 0,0 0 1,0 0-1,0 0 0,0-1 1,0 1-1,0 0 0,-1 0 0,1 0 1,0 0-1,0 0 0,0 0 0,0 0 1,0 0-1,0-1 0,9-9 200,2 1-169,0 1-1,1 1 0,13-6 1,100-50-28,-43 14-122,-27 16 78,-1-3 1,80-68-1,-65 43 76,73-61 145,68-23-299,-193 132 79,-16 11-63,-11 7-4,1 2 80,0-1 1,1 1-1,0 1 0,-12 13 1,-28 41 148,48-62-128,-13 19-5,0 1 1,1 0-1,1 1 1,1 0-1,-11 35 1,19-49 36,0-1 1,1 1-1,0 0 1,0 0 0,1 0-1,0 8 1,0-13-16,0-1 0,0 1 0,0 0 0,0-1 0,1 1 0,-1-1 0,1 1 0,-1-1 0,1 0 0,0 1 0,-1-1 0,1 1 0,0-1 0,0 0 0,0 0 0,0 1 0,0-1 0,0 0 0,0 0 0,1 0 0,-1 0 0,0 0 0,0-1 0,1 1 0,-1 0 0,1 0 0,-1-1 0,1 1 0,-1-1 1,1 0-1,-1 1 0,1-1 0,2 0 0,2 0 21,-1 0 0,0-1 0,1 0 0,-1 0 0,0 0 0,1-1 0,-1 1 0,0-1 1,0 0-1,0-1 0,-1 1 0,1-1 0,0 0 0,-1-1 0,0 1 0,0-1 0,0 1 1,6-9-1,-2 4-6,-2-1 0,1 0 0,-1-1 0,0 1 0,-1-1 0,0 0 0,-1-1 0,6-17 0,-7 11-41,0-1 0,-1 0 0,0 1 0,-2-1 0,0 0 0,-1 0 0,-6-35 0,7 52 5,-1-1 1,1 0 0,0 1-1,0-1 1,0 0 0,1 0 0,-1 1-1,0-1 1,1 0 0,-1 1-1,1-1 1,-1 1 0,1-1 0,0 1-1,0-1 1,0 1 0,-1-1-1,2 1 1,-1-1 0,0 1 0,0 0-1,0 0 1,0 0 0,1 0-1,-1 0 1,1 0 0,-1 0-1,1 0 1,-1 0 0,4-1 0,5-2-1,0 1 1,0 0 0,18-4 0,-23 7-4,16-4 26,1 1 0,0 1 0,0 1-1,0 1 1,1 1 0,24 4 0,-42-4-11,0 0 0,1 0 1,-1 1-1,0 0 0,0 0 1,0 1-1,0-1 0,0 1 0,-1 0 1,1 0-1,-1 1 0,0-1 1,0 1-1,0 0 0,0 0 1,-1 0-1,0 1 0,0-1 0,0 1 1,0 0-1,2 6 0,3 9 113,-1 1 0,0 0 0,-2 0-1,3 24 1,2 6 73,-10-48-199,13 42 321,-12-42-322,0 0 0,1-1 1,-1 1-1,0 0 0,1-1 0,0 1 0,-1-1 0,1 0 0,0 1 1,0-1-1,0 0 0,1 0 0,1 2 0,-3-4-105,-1 0 0,1 0 0,0 1 0,-1-1 0,1 0 0,-1 0 0,1 0 0,-1 0 0,1 0 0,0 0 0,-1 0 0,1 0 0,-1 0 0,1 0 0,0 0 0,-1 0 0,1 0 0,-1 0 0,1-1 0,-1 1 0,1 0 0,0 0 0,-1-1 0,1 1 0,-1 0 0,1-1 0,13-15-5061,-10 11 3398,14-19-5688,3-4 2373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39:53.7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228 19 5408,'0'-15'2746,"0"12"-633,0 10 249,0 22-1413,-2 1 1,-1-1-1,-1 0 0,-1 0 0,-14 40 1,-127 376 2426,143-437-3327,-39 128 723,41-133-701,0 0 1,1 0-1,-1 0 0,1 0 1,0 0-1,-1 0 0,1 0 0,1 0 1,-1 0-1,0 0 0,2 5 1,-1-7-35,0 1 0,0-1 0,0 1 0,0-1 0,0 0 0,0 0 0,1 1 0,-1-1 0,0 0-1,1 0 1,-1 0 0,1 0 0,-1 0 0,1-1 0,0 1 0,-1 0 0,1-1 0,0 1 0,-1-1 0,1 0 0,2 1 0,9 0 64,0-1-1,0 0 0,1 0 0,-1-1 1,0-1-1,-1-1 0,15-3 0,3-1 32,213-53 249,-168 40-229,-57 14-224,-18 6-54,1 0 0,-1 0 1,1-1-1,-1 1 1,1 0-1,-1 0 1,0-1-1,1 1 0,-1 0 1,1-1-1,-1 1 1,0-1-1,1 1 1,-1 0-1,0-1 0,1 1 1,-1-1-1,0 1 1,0-1-1,0 1 1,1-1-1,-1 1 0,0-1 1,0 1-1,0-1 1,0 1-1,0-1 1,0 1-1,0-1 0,0 1 1,0-1-1,-2-4-962,-1 1 0,0 0 0,1 1 0,-1-1 1,-1 0-1,1 1 0,-5-4 0,-6-3-1024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39:54.0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45 130 4384,'-8'-3'476,"5"2"-102,-1-1-1,1 1 1,-1-1 0,1 0 0,0 0-1,0 0 1,0 0 0,0-1-1,-4-4 1,7 7-229,0 0-1,0-1 1,0 1 0,0 0-1,1-2 1737,0 2-1737,-1 0 1,0 0 0,0-1-1,0 1 1,0 0 0,1 0-1,-1 0 1,0 0 0,0 0-1,0 0 1,1 0 0,-1 0-1,0 0 1,0 0-1,0 0 1,1 0 0,12-3 946,-9 2-173,36-8 1073,187-39 1866,-155 36-3939,86-4 1,-60 8-2282,-89 6-1071,-3 5 1029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39:54.4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75 8384,'-8'-11'3808,"16"11"-3328,2-4 2144,3 4-1536,14-5 1119,4 2-1279,24-9 0,3 4-576,19-4 288,-1 7-384,1-1-256,-11 1-32,-6 2 64,-12 3 0,-6 0 192,-7 3-128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39:54.9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161 22 4160,'19'-22'12191,"-31"32"-10873,-23 13 194,6-6-1035,15-7-141,-34 25 500,43-31-757,0 0 0,1 0 0,0 1-1,0 0 1,0-1 0,1 1 0,-6 9 0,9-13-55,-1 0 1,1 0 0,0-1-1,-1 1 1,1 0-1,0 0 1,-1 0 0,1-1-1,0 1 1,0 0-1,0 0 1,0 0 0,0 0-1,0 0 1,0-1 0,0 1-1,0 0 1,0 0-1,0 0 1,1 0 0,-1-1-1,0 1 1,1 0-1,-1 0 1,0-1 0,1 1-1,-1 0 1,1 0 0,-1-1-1,1 1 1,-1-1-1,1 1 1,0 0 0,-1-1-1,1 1 1,0-1-1,0 1 1,0 0 0,2-1 27,-1 1 0,0 0 0,0 0 0,1-1 0,-1 1 0,0-1 0,1 0 0,-1 0 1,1 0-1,-1 0 0,0 0 0,3-1 0,2-1 25,0 0 0,-1 0-1,0 0 1,1-1 0,-1 0 0,0-1 0,6-4 0,38-33 48,-10 8-76,-24 19-100,-13 11 78,0 0-1,0 0 0,0 1 1,1-1-1,-1 1 0,7-4 1,-9 7-12,0-1 1,0 0 0,0 0-1,0 0 1,0 1 0,0-1 0,-1 0-1,1 1 1,0-1 0,0 1-1,0-1 1,0 1 0,-1-1 0,1 1-1,0 0 1,0-1 0,-1 1-1,1 0 1,-1 0 0,1-1 0,-1 1-1,1 0 1,-1 0 0,1 1-1,3 3 115,6 6-48,0-1 0,0 0 0,1-1-1,17 11 1,52 27 309,-71-42-277,0 0 0,0-1 0,1 0 0,0-1 0,0 0 0,19 3 0,-21-6-1496,1 1-1,14-2 1,3 0-1221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39:58.1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247 445 4160,'17'-15'2336,"-15"13"-708,-14 4 4450,7-1-5877,0-1 0,0 1 0,1 0 0,-1 1-1,0-1 1,0 1 0,1 0 0,-1 0 0,1 1-1,0-1 1,-1 1 0,-3 3 0,-6 5 134,1 1 0,-14 15 0,15-13-193,1 0-1,0 1 0,1 1 1,1 0-1,-13 27 1,-25 90 508,43-121-502,1-1-1,-3 19 1,6-27-59,-1 0 0,1 1 1,0-1-1,0 1 0,1-1 0,-1 1 0,1-1 0,-1 0 0,1 1 0,0-1 0,0 0 0,1 0 0,1 5 0,-2-7-47,0 0-1,1 0 0,-1 0 1,0 0-1,0 0 0,0 0 0,0-1 1,1 1-1,-1 0 0,0-1 1,1 1-1,-1-1 0,0 1 0,1-1 1,-1 0-1,1 0 0,-1 0 1,0 1-1,1-1 0,-1-1 0,1 1 1,-1 0-1,1 0 0,-1 0 1,0-1-1,1 1 0,-1-1 0,0 1 1,2-2-1,5-1 43,0 0-1,-1-1 1,14-9 0,-9 4-62,0-1 1,-1 0-1,0-1 1,-1 0-1,0-1 1,-1 0-1,0 0 1,-1-1-1,0-1 1,11-25-1,-7 8-54,-2-1-1,0 0 1,9-65-1,-18 91 32,2-24-142,-3 29 128,0 0 0,0 0 1,0-1-1,0 1 0,-1 0 0,1 0 1,0 0-1,-1-1 0,1 1 1,0 0-1,-1 0 0,1 0 0,-1 0 1,0 0-1,1 0 0,-1 0 1,0 0-1,0 0 0,1 0 0,-2-1 1,1 2 11,0 0 0,1 0 1,-1 0-1,0 0 0,1-1 0,-1 1 1,0 0-1,1 0 0,-1 0 1,0 0-1,1 1 0,-1-1 1,0 0-1,1 0 0,-1 0 1,0 0-1,1 1 0,-1-1 0,1 0 1,-1 1-1,0-1 0,1 0 1,-1 1-1,1-1 0,-1 1 1,1-1-1,-1 1 0,1-1 1,0 1-1,-1-1 0,1 1 0,0-1 1,-1 1-1,1 1 0,-13 22 55,13-23-52,-5 11-18,0 1 0,2 0 1,-1-1-1,2 2 0,0-1 0,0 0 0,1 0 1,1 15-1,1-18 40,0 1 0,0-1 1,1 0-1,0 0 0,1 0 0,0 0 0,1 0 1,0-1-1,0 1 0,1-1 0,6 8 1,-8-13 11,0 0 1,0 0 0,0-1 0,1 1-1,-1-1 1,1 0 0,0 0 0,0 0-1,0-1 1,0 1 0,1-1-1,-1 0 1,1 0 0,-1-1 0,1 1-1,0-1 1,-1 0 0,1 0 0,0-1-1,0 1 1,0-1 0,0 0 0,0-1-1,-1 1 1,1-1 0,0 0 0,8-2-1,-2-1 32,0 0-1,-1 0 1,0-1 0,0 0-1,0-1 1,-1 0 0,0 0-1,0-1 1,0-1-1,-1 1 1,8-11 0,15-21 41,-3-1 1,24-45 0,-3 4-79,-33 56-20,66-109 11,-68 108-25,-1-2 1,0 0-1,7-29 0,-13 34-29,-1 5-56,0-1 0,-2 0-1,0 0 1,1-27 0,-5 46 80,0 0-1,0 0 1,0 0-1,1-1 1,-1 1-1,0 0 1,0 0 0,0-1-1,0 1 1,0 0-1,0 0 1,0-1-1,0 1 1,0 0 0,0 0-1,-1-1 1,1 1-1,0 0 1,0 0 0,0 0-1,0-1 1,0 1-1,0 0 1,0 0-1,-1 0 1,1-1 0,0 1-1,0 0 1,0 0-1,0 0 1,-1 0 0,1-1-1,0 1 1,0 0-1,-1 0 1,-5 6-134,-5 15 114,-54 133-51,50-111 68,-17 75 0,15-18 514,-6 148 1,23-243-463,-1 3 27,0-1 1,1 1-1,1-1 0,-1 1 0,1-1 0,0 0 0,1 1 0,3 11 0,-5-18-58,1-1 0,-1 1 0,0-1 0,0 1 0,1-1 0,-1 0 0,0 1 0,1-1 0,-1 1 0,0-1 0,1 0 0,-1 1-1,1-1 1,-1 0 0,0 0 0,1 1 0,-1-1 0,1 0 0,-1 0 0,1 0 0,-1 1 0,1-1 0,-1 0 0,1 0 0,-1 0 0,1 0 0,-1 0 0,1 0-1,-1 0 1,1 0 0,-1 0 0,1 0 0,-1-1 0,1 1 0,-1 0 0,1 0 0,-1 0 0,1 0 0,-1-1 0,1 1 0,-1 0 0,0-1 0,1 1 0,-1 0-1,1-1 1,-1 1 0,0 0 0,1-1 0,2-2 39,0 0 0,0 0 0,-1-1 0,5-5 0,2-10 77,0 0-1,-1 0 1,-1-1-1,-1 0 1,4-24-1,10-28-197,-15 54 7,1 4-30,-1-1 1,-1 0-1,-1 0 1,4-28 0,-9 40-134,0 6 104,-2 8 98,3-5 22,1 1 0,0-1 0,0 0 0,1 0 0,0 1 0,0-1 0,0 0 0,0 0 0,1 0 0,0 0 0,1-1 0,-1 1 0,1 0 0,0-1 0,0 0 0,6 7 0,-5-7 4,0 1-1,1-1 1,0 0-1,0 0 1,0-1-1,0 1 1,1-1-1,0 0 1,0-1-1,0 1 1,0-1-1,1 0 1,-1-1-1,10 3 1,-8-4 27,1 0 1,0-1-1,0 0 1,-1 0-1,1-1 1,0 0-1,-1 0 1,1-1-1,10-4 1,-4 1 54,1-1 0,-1-1 0,-1 0 1,15-11-1,-9 5-1,-1-2 1,33-32-1,26-41-382,-75 85 304,1 0-12,-4 2 10,1 1 1,-1 0-1,0-1 1,1 1-1,-1 0 0,0-1 1,1 1-1,-1-1 0,0 1 1,0 0-1,1-1 1,-1 1-1,0-1 0,0 1 1,0-1-1,0 1 1,0-1-1,1 1 0,-1-1 1,0 1-1,0 0 1,0-1-1,0 1 0,0-1 1,-1 0-1,1 0-15,0 2-178,-1-1 186,1 0 1,-1 1-1,0-1 0,1 0 1,-1 1-1,1-1 0,0 1 1,-1-1-1,1 1 1,-1-1-1,1 1 0,0-1 1,-1 1-1,1 0 0,0-1 1,-1 1-1,1-1 1,0 2-1,-7 18-164,5-10 155,-6 14 0,2 1-1,1 0 1,-2 30-1,-3 11 126,9-56-80,-1-1 0,2 1 0,-1 0 0,1 0 1,1 0-1,3 18 0,-4-28-19,0 0-1,0 1 1,0-1 0,0 1 0,0-1 0,1 0-1,-1 1 1,0-1 0,0 1 0,0-1 0,1 0-1,-1 1 1,0-1 0,0 0 0,1 1 0,-1-1 0,0 0-1,1 1 1,-1-1 0,0 0 0,1 0 0,-1 1-1,0-1 1,1 0 0,-1 0 0,1 0 0,-1 0-1,0 0 1,1 1 0,-1-1 0,1 0 0,-1 0-1,0 0 1,1 0 0,-1 0 0,1 0 0,-1 0-1,1 0 1,-1-1 0,0 1 0,1 0 0,-1 0-1,1 0 1,-1 0 0,0 0 0,1-1 0,-1 1-1,0 0 1,1 0 0,-1-1 0,0 1 0,1 0-1,-1-1 1,0 1 0,1-1 0,17-17 223,-6-3-162,0-1-1,-2 0 0,0-1 1,11-41-1,-2 8-133,-8 26 34,16-48-425,-25 125 481,-2-46-28,0-1 0,0 0-1,0 1 1,0-1 0,0 1 0,0-1-1,0 0 1,0 1 0,0-1 0,0 1-1,0-1 1,0 0 0,0 1 0,0-1-1,0 1 1,0-1 0,1 0 0,-1 1-1,0-1 1,0 0 0,0 1 0,1-1-1,-1 0 1,0 1 0,0-1 0,1 0-1,-1 1 1,0-1 0,1 0 0,-1 0-1,1 1 1,-1-2 16,0 1-1,1 0 0,-1-1 1,0 1-1,0-1 0,0 1 1,0 0-1,0-1 0,1 1 1,-1-1-1,0 1 0,0 0 1,0-1-1,0 1 0,0-1 1,0 1-1,0-1 0,0 1 1,0 0-1,-1-1 0,1 1 1,0-1-1,0 1 0,0-1 1,0 1-1,-1 0 0,1-1 1,-1 0-1,0-3-18,-1 0 0,0 1 0,0-1 0,-1 0 0,1 1-1,-1-1 1,0 1 0,0 0 0,0 0 0,0 0 0,0 0 0,-1 1 0,0-1 0,1 1 0,-1 0 0,0 0 0,0 0 0,0 1 0,-4-2 0,7 3 0,1 0 0,0 0 0,-1-1 0,1 1 0,0 0 0,-1 0 0,1 0 0,0 0 0,-1-1 0,1 1 0,0 0 0,-1 0 0,1-1 0,0 1 0,0 0 0,-1-1 0,1 1 0,0 0 0,0-1 0,-1 1 0,1-1 6,0 1-1,0 0 1,0 0-1,0 0 1,0 0 0,0 0-1,0 0 1,0 0 0,0 0-1,0-1 1,0 1-1,-1 0 1,1 0 0,0 0-1,0 0 1,0 0-1,0 0 1,0 0 0,0 0-1,0 0 1,0 0-1,-1 0 1,1 0 0,0 0-1,0 0 1,0 0 0,0 0-1,0 0 1,0 0-1,-1 0 1,1 0 0,0 0-1,0 0 1,0 0-1,0 0 1,0 0 0,0 0-1,0 0 1,-1 0-1,1 0 1,0 0 0,0 0-1,0 0 1,0 0-1,0 0 1,0 0 0,0 1-1,0-1 1,-8 2-75,8-2 109,14 4 84,-8-2-102,0 0 1,1 0-1,0-1 1,-1 0-1,1 0 1,0 0 0,0-1-1,-1 0 1,1 0-1,0-1 1,0 0-1,-1 0 1,11-4-1,153-42 37,-166 46-54,-1 0 0,0 0 0,1-1 0,-1 1 0,0-1 0,4-2 0,-6 4-118,-2 8-74,-22 58-169,13-38 526,-14 58-1,22-75-131,-10 70 52,12-73-10,-1 1 0,1 0-1,1-1 1,0 1-1,0-1 1,1 1-1,2 9 1,-3-17-64,-1 0 1,0 0 0,0-1-1,0 1 1,1 0-1,-1 0 1,0-1-1,1 1 1,-1 0-1,1-1 1,-1 1 0,1 0-1,-1-1 1,1 1-1,-1-1 1,1 1-1,0-1 1,-1 1-1,1-1 1,-1 0 0,1 1-1,0-1 1,0 0-1,-1 1 1,1-1-1,0 0 1,0 0-1,-1 0 1,1 1 0,0-1-1,0 0 1,-1 0-1,1 0 1,0 0-1,0-1 1,0 1-1,-1 0 1,1 0 0,0 0-1,0-1 1,-1 1-1,1 0 1,0-1-1,-1 1 1,1 0-1,0-1 1,-1 1 0,1-1-1,0 0 1,5-4 46,1 0 1,-2-1 0,11-11 0,-12 12-40,71-95 131,-53 67-70,41-47-1,-53 69-76,6-6-94,0 0-1,32-24 0,-43 37 151,5-2-391,-10 6 326,1 0 0,-1 1 0,1-1-1,-1 0 1,0 0 0,1 0 0,-1 0-1,1 0 1,-1 0 0,0 1 0,1-1-1,-1 0 1,0 0 0,1 1 0,-1-1-1,0 0 1,0 0 0,1 1 0,-1-1-1,0 0 1,0 1 0,1-1-1,-1 0 1,0 1 0,0-1 0,0 1-1,1 0 1,3 9 6,0 0 0,-1 1-1,4 16 1,-5-15 3,1-1 0,0-1 0,8 18 0,-8-21 12,0 0 1,1 0-1,0-1 1,1 1-1,-1-1 1,1 0-1,0 0 1,1 0-1,7 6 0,-11-11-1,-1-1-1,1 1 1,-1-1-1,1 1 1,0-1-1,-1 0 1,1 1-1,-1-1 1,1 0-1,0 0 1,-1 0-1,1 0 1,-1-1-1,1 1 1,0 0-1,-1-1 1,1 1-1,-1-1 1,1 1-1,-1-1 1,0 0-1,1 0 1,-1 1-1,1-1 1,-1 0-1,2-2 1,5-4 1,-1 1 0,0-1 0,6-9 0,-9 11 24,12-16 59,0-1-1,-2-1 0,15-32 1,-27 52-101,-1 1 1,0-1-1,0 1 1,0-1-1,-1 1 1,1-1-1,-1 1 0,1-1 1,-1 0-1,0 1 1,0-4-1,0 5-8,0 0 0,0 1 0,-1-1 0,1 0 0,0 0 0,-1 0 0,1 1 0,-1-1 0,1 0 0,-1 1 0,1-1 0,-1 0 1,1 1-1,-1-1 0,0 1 0,1-1 0,-1 1 0,0-1 0,0 1 0,1-1 0,-1 1 0,0 0 0,0-1 0,0 1 0,1 0 0,-1 0 0,0-1 0,0 1 0,0 0 0,0 0 0,0 0 0,1 0 0,-1 0 0,0 0 0,0 1 0,0-1 0,-1 0 0,-1 1-9,0 0 1,-1 1 0,1-1-1,0 0 1,0 1 0,0 0-1,0-1 1,0 1 0,1 0-1,-1 1 1,1-1 0,-1 0-1,1 1 1,0-1 0,0 1-1,0 0 1,0 0-1,0 0 1,-2 5 0,-1 3 44,0 0 0,1 0 0,0 1 0,-4 16 0,6-14-21,0 1 0,1-1-1,0 0 1,1 1 0,1-1-1,0 1 1,1-1-1,5 20 1,-5-26 44,1-1 0,-1 0 1,1 0-1,1 0 0,0 0 0,0-1 1,8 11-1,-9-13-10,1 0 1,0 0-1,0-1 1,0 1-1,0-1 1,1 0-1,-1 0 1,1-1-1,0 1 1,0-1-1,10 3 0,-2-2-374,1-1 0,-1 0-1,1-1 1,0 0 0,-1-1-1,1 0 1,16-4 0,-13 2-1185,0-2 1,0 0 0,-1-1-1,1 0 1,17-10-1,-20 8-2668,20-15-1,-34 22 4186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40:00.8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342 30 2240,'2'-2'378,"0"0"-1,0 0 1,0 0-1,0 0 1,0 0-1,0 0 1,0 1 0,0-1-1,1 1 1,-1 0-1,1-1 1,-1 1 0,1 0-1,0 1 1,-1-1-1,1 0 1,0 1 0,-1-1-1,6 1 1,-2-3 2836,-10 8-1527,0 3-1317,-1 1 1,0-1-1,-1-1 1,0 1-1,-11 10 1,-15 19 115,-48 81 757,-121 235-1,200-350-1231,-27 56 233,26-53-186,0-1 1,1 1 0,-1 0 0,1-1 0,0 1 0,0 0 0,1 0 0,0 9-1,0-13-17,1 0-1,-1 0 1,1 1-1,-1-1 0,1 0 1,0 0-1,0 0 1,0-1-1,0 1 0,0 0 1,0 0-1,1-1 1,-1 1-1,1 0 0,-1-1 1,1 1-1,-1-1 1,1 0-1,0 0 1,0 1-1,0-1 0,-1 0 1,1 0-1,0-1 1,0 1-1,3 0 0,4 2 67,1-2 0,0 1-1,0-1 1,13 0 0,-7-1-62,132 0 452,-65-2-322,21-1-26,-101 3-342,-1 0 1,1 0 0,-1 0-1,0-1 1,1 1-1,-1 0 1,0-1-1,0 0 1,1 0-1,3-1 1,-7 1-157,1 0 0,0 0 0,0 0 0,0 0 0,-1 0 0,1 0 1,0 1-1,-1-1 0,1 0 0,-1 0 0,1 0 0,-1 1 0,1-1 0,-1 0 1,1 1-1,-1-1 0,0 0 0,1 1 0,-1-1 0,0 1 0,0-1 0,1 1 0,-3-1 1,-19-9-3743,0 5 1430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40:01.2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9 288 6880,'-1'-1'146,"1"1"0,-1 0-1,1 0 1,-1-1 0,1 1 0,-1-1 0,1 1 0,0-1 0,-1 1 0,1 0 0,-1-1 0,1 1 0,0-1-1,-1 0 1,1 1 0,0-1 0,0 1 0,-1-1 0,1 1 0,0-1 0,0 0 0,0 1 0,0-2-1,1 1 194,-1 0 0,1 0 0,0 0 0,0 0 0,0 1 0,0-1 0,0 0 0,1 1 0,-1-1 0,2-1 0,3-1-23,115-55 4350,-42 26-4290,140-35 1,-187 59-680,111-30 599,-50 6-6854,-62 18 2019,-4 1 1558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40:03.8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262 68 7872,'-6'18'6544,"-14"33"-4800,-107 312 2818,35-92-3098,87-259-1336,3-6-27,-1 1 1,1-1-1,-2 10 0,4-15-87,0-1-1,0 0 0,0 1 1,0-1-1,0 0 0,0 1 1,0-1-1,0 0 0,0 1 1,0-1-1,0 0 0,0 1 0,0-1 1,0 0-1,0 1 0,0-1 1,0 0-1,0 1 0,0-1 1,0 0-1,1 1 0,-1-1 1,0 0-1,0 0 0,0 1 1,1-1-1,-1 0 0,0 0 1,0 1-1,1-1 0,-1 0 1,0 0-1,0 1 0,1-1 1,-1 0-1,0 0 0,1 0 1,-1 0-1,0 0 0,1 0 1,-1 0-1,0 1 0,1-1 0,-1 0 1,0 0-1,1 0 0,-1 0 1,0 0-1,1 0 0,-1-1 1,0 1-1,1 0 0,-1 0 1,0 0-1,1 0 0,-1 0 1,0 0-1,1-1 0,-1 1 1,1 0-1,23-15 151,-21 13-117,37-29 79,-28 21-147,1 0 1,0 1-1,17-10 0,-16 12-21,-1 0-39,-1 1 0,15-5 0,-23 10 71,-1 0 0,1 0 0,-1 1-1,1-1 1,-1 1 0,1-1 0,-1 1 0,1 0 0,0 1 0,-1-1 0,1 1-1,-1-1 1,5 2 0,-7-1 9,1-1 0,-1 1 0,0-1 0,0 1 0,0-1 0,0 1 0,0 0 0,0 0-1,0 0 1,0-1 0,0 1 0,0 0 0,0 0 0,0 0 0,-1 0 0,1 0 0,0 1 0,-1-1 0,2 2-1,-1 0 29,-1 0 0,1 1-1,-1-1 1,0 0-1,0 7 1,0-8 16,0 0 0,-1 1 0,2-1 1,-1 0-1,0 1 0,0-1 0,1 0 0,-1 0 0,1 1 0,-1-1 1,1 0-1,2 3 0,-2-4-14,-1-1 0,1 1 0,0 0-1,0-1 1,0 0 0,0 1 0,0-1 0,0 0 0,-1 1 0,1-1-1,0 0 1,0 0 0,0 0 0,0 0 0,0 0 0,0 0 0,0 0-1,0 0 1,0 0 0,0 0 0,0 0 0,0-1 0,0 1 0,0 0-1,0-1 1,0 1 0,1-1 0,3-1 64,16-5 7,1-1 0,-1 0 0,25-15 0,55-40-216,-53 32 30,-46 30 73,-1 0 1,1 0 0,-1 0-1,1 1 1,-1-1-1,1 0 1,0 1 0,-1-1-1,1 1 1,0 0 0,-1-1-1,1 1 1,0 0 0,0 0-1,-1 0 1,3 1 0,-3-1 12,1 1 0,-1-1 0,0 1 0,0-1 0,0 1 0,0 0 0,0 0 0,0-1 0,0 1 0,0 0 1,0 0-1,0 0 0,0 0 0,0 0 0,-1 0 0,1 0 0,0 0 0,-1 1 0,1-1 0,-1 0 0,1 0 0,0 3 1,0 3-8,0-1 0,-1 1 1,1 0-1,-1 0 0,0 0 1,-2 10-1,0-8 19,2 0 0,0 17 0,2-4 68,-2-13-56,1-1 0,0 0 0,4 16 0,-4-22-4,0 0 1,0-1 0,0 1-1,0 0 1,0-1-1,0 1 1,0-1 0,0 1-1,1-1 1,-1 0-1,0 1 1,1-1 0,-1 0-1,1 0 1,0 0-1,-1 0 1,1 0 0,0-1-1,0 1 1,-1-1-1,1 1 1,0-1 0,0 1-1,0-1 1,0 0-1,0 0 1,-1 0 0,4 0-1,5-1 28,0 0 1,0-1-1,0 0 0,10-3 0,-13 2-27,22-7 59,0-1 0,53-30 1,-75 37-82,11-6 36,-1-1 0,0 0 0,-1-2 1,0 1-1,22-25 0,-29 27-29,0 0-1,-1-1 1,0 0-1,-1-1 1,0 1-1,-1-2 1,0 1-1,-1 0 1,4-17-1,-8 27-13,0 0 0,-1 0 0,0 0 0,0 0 0,1-1 0,-1 1 0,0 0-1,-1 0 1,1 0 0,0 0 0,0 0 0,-1 0 0,0-1 0,-1-2 0,2 4 2,-1 0 1,1 1-1,-1-1 1,1 1-1,-1-1 1,1 1-1,-1-1 1,1 1-1,-1-1 1,1 1-1,-1-1 1,0 1-1,1 0 1,-1 0-1,0-1 1,1 1-1,-1 0 1,-1-1-1,1 1-6,-1 0 1,0 0-1,1 0 0,-1 1 0,1-1 1,-1 0-1,1 1 0,0-1 1,-1 1-1,1-1 0,-1 1 0,-1 0 1,-4 4-47,0 0 1,0 0 0,0 0 0,1 1 0,0 0 0,0 0 0,0 1 0,-5 7 0,-2 6-33,-20 39 0,29-52 81,0 1-1,1-1 1,0 1-1,0 0 1,1 0-1,-1 9 1,2-14 15,1-1 0,0 0 0,0 1 0,0-1 0,0 1 0,1-1 0,-1 1 0,1-1 0,-1 0 1,1 1-1,0-1 0,0 0 0,0 0 0,0 1 0,1-1 0,-1 0 0,0 0 0,1 0 0,0 0 0,-1-1 0,1 1 0,0 0 0,0-1 0,3 3 1,2 0 43,-1 0 0,1-1 1,0 0-1,0 0 1,0 0-1,0-1 1,1 0-1,-1-1 1,0 0-1,1 0 0,-1 0 1,1-1-1,0 0 1,-1 0-1,1-1 1,14-3-1,-12 1-33,0 0 0,0-1 0,0 0 0,-1 0 0,1-1 0,-1 0 0,0-1 0,-1 0 0,1 0 0,-1-1 0,11-12 0,-5 2 25,0-1 0,-2 0 0,17-33 0,-8 14-45,-5 17-147,-16 19 144,1 1 1,-1-1-1,0 1 0,0 0 0,1-1 1,-1 1-1,0 0 0,0-1 1,1 1-1,-1 0 0,1 0 0,-1-1 1,0 1-1,1 0 0,-1 0 1,0 0-1,1 0 0,-1-1 0,1 1 1,-1 0-1,1 0 0,-1 0 1,0 0-1,1 0 0,-1 0 0,1 0 1,-1 0-1,1 0 0,-1 0 1,0 0-1,1 0 0,-1 0 0,1 1 1,-1-1-1,1 0 0,-1 0 1,0 0-1,1 1 0,-1-1 1,0 0-1,1 0 0,-1 1 0,0-1 1,1 0-1,-1 1 0,0-1 1,0 0-1,1 1 0,-1-1 0,0 1 1,0-1-1,0 0 0,1 1 1,0 4-15,0-1 1,0 0-1,0 1 1,0-1 0,-1 0-1,0 1 1,0 5-1,-4 35-98,3-37 114,-2 9 39,0 0 0,-1 0 0,-1 0 0,0 0 0,-2-1 0,-15 30 1,21-45-23,1 1 0,-1-1 0,-1 1 0,1-1 0,0 1 0,0-1 1,0 0-1,-1 0 0,1 0 0,-1 0 0,1 0 0,-1 0 0,1 0 1,-1 0-1,1-1 0,-1 1 0,0 0 0,1-1 0,-1 0 0,0 1 1,-3-1-1,2 0 20,1 0 0,-1 0 0,0-1 1,1 1-1,-1-1 0,1 0 1,-1 0-1,1 0 0,-1 0 0,1 0 1,-1 0-1,1-1 0,0 1 0,0-1 1,-3-2-1,-4-8-253,10 8-33,8 4 193,50 5-42,-51-5 123,0 1 0,0-1 0,0-1-1,1 1 1,-1-1 0,0-1 0,0 0-1,0 0 1,-1 0 0,1-1 0,0 0 0,-1-1-1,0 1 1,8-7 0,8-6 21,0-1 1,33-33-1,-45 39-27,39-39 28,78-102 0,27-69 7,-139 197-69,-4 7-37,2-2 15,0-2 1,-1 0-1,-2 0 1,0-1 0,10-30-1,-19 48-192,-2 6-43,-5 12-47,-35 68 111,8-22 248,-187 387 178,218-447-209,-1 5 54,0-1 1,0 0-1,0 1 0,0 0 1,1-1-1,0 1 0,-1 8 1,1-13-56,1 1 0,0-1 0,0 1 0,0-1 0,0 0 0,1 1 0,-1-1 0,0 1 0,0-1 0,0 0 1,0 1-1,0-1 0,0 0 0,1 1 0,-1-1 0,0 0 0,0 1 0,0-1 0,1 0 0,-1 1 0,0-1 1,1 0-1,-1 0 0,0 1 0,0-1 0,1 0 0,-1 0 0,0 0 0,1 1 0,-1-1 0,1 0 1,-1 0-1,0 0 0,1 0 0,-1 0 0,0 0 0,1 0 0,-1 0 0,1 0 0,-1 0 0,0 0 0,1 0 1,-1 0-1,1 0 0,-1 0 0,0 0 0,1 0 0,0-1 0,22-9 52,14-14 8,-24 14-69,0 2 1,1-1-1,0 2 1,0 0-1,27-9 1,-39 16-11,-1-1 1,1 1-1,0-1 1,0 1-1,0 0 0,0 0 1,0 0-1,-1 0 1,1 0-1,0 1 1,0-1-1,0 1 1,0-1-1,-1 1 0,1-1 1,0 1-1,-1 0 1,4 2-1,-3-1-6,0-1-1,0 1 0,-1 0 1,1 0-1,0 0 1,-1 1-1,0-1 1,1 0-1,-1 0 0,0 1 1,0-1-1,0 4 1,2 6 6,-1 1 0,-1 0 0,0-1 0,-1 20 1,0-22 112,0-7-90,0 1 1,1-1 0,-1 1 0,1-1-1,-1 0 1,1 1 0,0-1 0,0 0-1,0 0 1,1 0 0,-1 1 0,1-1 0,0 0-1,3 4 1,-3-5 15,0 0-1,0-1 1,0 1-1,0-1 1,0 1-1,0-1 1,0 0 0,1 0-1,-1 0 1,0 0-1,1 0 1,-1 0-1,1-1 1,-1 1-1,1-1 1,-1 1 0,1-1-1,-1 0 1,5-1-1,2 0-20,0 0 1,-1-1-1,1 0 0,0-1 0,-1 0 1,9-5-1,49-27-12,-40 19 22,0-1 42,-20 12-80,1 1 1,0 0 0,9-5-1,-16 9 20,0 0-1,0 0 0,0 0 1,1 0-1,-1 0 1,0 1-1,0-1 1,1 0-1,-1 0 1,0 0-1,0 0 0,0 0 1,1 0-1,-1 0 1,0 0-1,0 1 1,0-1-1,0 0 0,1 0 1,-1 0-1,0 0 1,0 1-1,0-1 1,0 0-1,0 0 0,0 0 1,0 1-1,1-1 1,-1 0-1,0 0 1,0 0-1,0 1 0,0-1 1,0 0-1,0 0 1,0 1-1,0-1 1,0 0-1,0 0 0,0 0 1,0 1-1,0-1 1,-1 0-1,1 1 1,0-1-17,-2 6 14,-1 0 0,1-1 0,-1 1 0,-1-1 0,-7 10 0,7-10-6,1-1-1,0 0 1,0 1-1,0-1 1,1 1-1,-1 0 0,1 0 1,0 0-1,1 0 1,-3 9-1,4-12 29,0 1-1,-1-1 1,1 0-1,0 0 1,1 1-1,-1-1 0,0 0 1,1 0-1,-1 1 1,1-1-1,0 0 1,-1 0-1,1 0 1,0 0-1,0 0 1,3 3-1,-3-3 2,1-1 0,-1 0-1,0 0 1,1 0 0,0 0 0,-1 0-1,1 0 1,0 0 0,-1 0 0,1-1-1,0 1 1,0-1 0,-1 1 0,1-1-1,0 0 1,0 0 0,0 0 0,0 0-1,0 0 1,3 0 0,0-1 9,-1 0 0,1 0 0,0 0 1,0-1-1,-1 1 0,1-1 0,-1 0 0,1 0 0,-1-1 1,0 0-1,0 1 0,0-1 0,0 0 0,-1-1 1,1 1-1,3-5 0,-5 5-20,0 0 0,1-1-1,-1 1 1,-1-1 0,1 1 0,0-1-1,-1 0 1,0 1 0,0-1 0,0 0 0,0 0-1,-1 0 1,1 0 0,-1 0 0,0 0 0,0 0-1,0 0 1,-1 0 0,0 0 0,-1-5-1,2 7-11,-1 0-1,0 0 0,0 0 0,0 1 0,0-1 0,0 0 1,0 0-1,0 1 0,0-1 0,-1 1 0,1-1 0,-1 1 0,1-1 1,-1 1-1,1 0 0,-1 0 0,0 0 0,0 0 0,0 0 1,0 0-1,1 0 0,-1 1 0,0-1 0,0 0 0,0 1 0,0 0 1,0 0-1,-1-1 0,1 1 0,0 0 0,0 1 0,0-1 1,0 0-1,0 1 0,0-1 0,0 1 0,0-1 0,0 1 0,1 0 1,-1 0-1,0 0 0,0 0 0,-2 2 0,2-2 1,1 0 0,0 0 0,0 0 0,0 0 0,0 0 0,1 0 0,-1 1 0,0-1 0,0 0 0,1 0 0,-1 1 0,0 1 0,1-2 5,0 0 1,0-1-1,0 1 0,0 0 0,0-1 1,0 1-1,0 0 0,1-1 0,-1 1 1,0-1-1,0 1 0,1 0 0,-1-1 1,1 1-1,-1-1 0,0 1 0,1-1 1,-1 1-1,1-1 0,-1 1 0,1-1 1,-1 0-1,1 1 0,-1-1 0,1 0 1,0 1-1,-1-1 0,1 0 0,-1 0 1,1 1-1,1-1 0,3 2 21,1-1-1,0 0 1,-1 0 0,1 0-1,0-1 1,-1 0-1,11 0 1,41-9 76,-52 8-83,17-3 41,-1-1 0,0-1 0,0-1 0,28-14 0,-35 14-18,0-1-1,0-1 1,-1 0 0,0-1-1,0-1 1,18-20-1,-9 5-59,-2-1-1,-1-1 1,20-39-1,36-95 70,-56 116-22,44-124 21,-58 153-102,-1 0 0,2-20-1,-7 20-114,1 17 171,0-1 0,0 1 0,0 0 0,0 0 0,0 0 0,0 0 0,0 0 0,0 0 0,-1 0-1,1 0 1,0 0 0,0 0 0,0 0 0,0 0 0,0-1 0,0 1 0,0 0 0,0 0 0,-1 0-1,1 0 1,0 0 0,0 0 0,0 0 0,0 0 0,0 0 0,0 0 0,0 0 0,0 0 0,-1 0-1,1 0 1,0 0 0,0 0 0,0 0 0,0 0 0,0 1 0,0-1 0,0 0 0,0 0 0,-1 0-1,1 0 1,0 0 0,0 0 0,0 0 0,0 0 0,-8 10-170,-9 18 25,2 0 0,-19 49 0,-14 63 143,44-126 12,-25 81 135,-22 130 0,49-208-93,0-1 1,1 1 0,2 21 0,-1-33-2,0 0 1,1 0 0,0 1 0,0-1-1,1 0 1,-1 0 0,1 0 0,0 0 0,0 0-1,1-1 1,0 1 0,-1-1 0,8 9 0,-7-11-19,0 0 0,0 1 1,0-1-1,0 0 0,0 0 1,1-1-1,-1 1 0,0-1 1,1 0-1,0 0 0,-1 0 1,1 0-1,0 0 0,-1-1 1,5 0-1,4 0 15,-1 0 0,1-1 0,16-4 0,30-9-27,-1-2 0,0-3 1,87-43-1,-108 43-225,-90 47 5,40-21 148,-15 10 20,-39 29 0,60-40 32,1 0 0,-1 1 0,1 0 0,0 0 0,1 1 0,0 0 0,0 0 1,1 0-1,-8 17 0,12-24 9,1 1-1,-1 0 1,1-1 0,-1 1-1,1 0 1,0 0 0,0 0-1,0-1 1,0 1 0,0 0-1,0 0 1,0 0 0,0 0-1,1-1 1,-1 1 0,1 0 0,-1-1-1,1 1 1,0 0 0,0-1-1,0 1 1,0 0 0,0-1-1,0 0 1,0 1 0,0-1-1,1 0 1,-1 1 0,0-1-1,1 0 1,-1 0 0,1 0 0,-1 0-1,1 0 1,0-1 0,-1 1-1,1 0 1,0-1 0,0 1-1,-1-1 1,1 1 0,0-1-1,0 0 1,2 0 0,4 0 32,0-1 0,0 1 1,0-1-1,0-1 0,0 0 1,-1 0-1,12-5 0,51-25 142,-64 29-170,9-5 16,-1-1 0,-1 0 1,1 0-1,-2-2 0,1 1 0,-1-2 1,-1 1-1,0-2 0,-1 1 0,0-1 1,-1-1-1,14-27 0,6-24-15,39-125 0,-67 184-12,63-198-207,-57 186 155,-4 11-56,-1 0-1,1-1 1,-1 1 0,-1 0-1,2-12 1,-4 18 3,-1 4 8,-4 11-2,-31 98 223,-71 175 63,22-57 216,76-196-937,1 1-1,2 0 0,1 1 0,-1 62 0,9-53-1080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40:04.1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87 0 12480,'-23'57'5631,"-4"-9"-4895,14-33 864,8 2-1024,-4-6 0,4 1-384,0-12-4000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8:04.6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17 4800,'-24'-3'18482,"16"3"-18949,3-3 909,2 0-498,-5 9 369,6-3-332,5-2 75,5-2 136,94-6 757,1 0-698,60 10-5,-143-6-93,-1 1-3483,-8 4-6517,-3 4 6098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40:05.6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346 81 2496,'8'-8'693,"-5"5"-121,0 0 0,1 0 1,-1 0-1,1 0 0,0 1 0,7-4 0,-11 5-476,0 1-1,0 0 0,1 0 1,-1-1-1,0 1 0,0 0 0,0-1 1,1 1-1,-1 0 0,0-1 1,0 1-1,0 0 0,0-1 0,0 1 1,0 0-1,0-1 0,0 1 1,0-1-1,0 1 0,0 0 0,0-1 1,0 1-1,0 0 0,0-1 1,0 1-1,0 0 0,0-1 0,0 1 1,-1 0-1,1-1 0,0 0 1,-1 0 85,1 0 0,-1 0 0,0 0 0,1-1-1,-1 1 1,0 0 0,0 0 0,1 0 0,-1 0 0,-2-1 0,-3-2 131,-1 1 1,0 0-1,0 0 0,0 0 0,0 1 0,0 0 0,0 1 0,-1 0 0,-7-1 0,-2 1-59,0 1 0,0 1 0,-17 3 1,26-3-165,0 1 0,1 0 0,-1 1 0,1-1 1,-12 7-1,-35 23 401,28-15-390,17-13-60,1 2 0,-1-1 1,1 1-1,1 0 0,-1 1 0,-8 8 0,15-13-19,0 0 0,0 0 0,0-1-1,-1 1 1,2 0 0,-1 0 0,0 0-1,0 0 1,1 0 0,-1 1 0,1-1-1,-1 0 1,1 0 0,0 0-1,0 0 1,0 0 0,0 1 0,0-1-1,1 0 1,-1 0 0,1 0 0,-1 0-1,1 0 1,0 0 0,0 0 0,0 0-1,0 0 1,0 0 0,0 0 0,0 0-1,1-1 1,-1 1 0,3 1-1,1 3 84,1 0 0,0-1 0,0 0 0,1-1-1,-1 1 1,1-1 0,11 5 0,55 18 241,-63-24-331,17 6 101,21 7-77,-2 1 0,46 24 0,-80-35-6,0 1 0,-1 0-1,1 0 1,-2 2-1,1-1 1,-1 1-1,-1 1 1,1 0-1,-2 0 1,1 1 0,-2 0-1,11 17 1,-17-25 14,1 0 0,-1 0 0,0 0-1,0 0 1,0 0 0,-1 0 0,1 0 0,-1 0 0,1 1 0,-1-1 0,0 0 0,0 0 0,-1 1 0,1-1 0,-1 0 0,-1 5 0,1-4 20,-1 0 1,0 0-1,0-1 1,-1 1-1,1-1 1,-1 1-1,1-1 1,-1 0-1,0 0 1,-7 6-1,-4 0 116,-1 0 0,0 0 0,-1-1 0,-28 9 0,41-16-172,-21 9 63,0-2 1,0-1-1,-1-1 1,1-1-1,-1-1 1,-1-1-1,1-1 0,-46-3 1,61 0-47,5 1-31,-1-1 0,1 1 0,0-1 0,-1 0 1,1-1-1,-10-3 0,15 5-70,-1 0 1,1 0-1,-1-1 1,1 1-1,-1 0 0,1 0 1,0-1-1,-1 1 0,1 0 1,-1-1-1,1 1 1,0-1-1,-1 1 0,1 0 1,0-1-1,-1 1 1,1-1-1,0 1 0,0-1 1,0 1-1,-1-1 0,1 1 1,0-1-1,0 1 1,0-1-1,0 1 0,0-1 1,0 1-1,0-1 1,0 1-1,0-1 0,0 1 1,0-1-1,0 1 1,0-1-1,0 1 0,1-1 1,-1 1-1,0-1 0,0 1 1,1-1-1,-1 1 1,0-1-1,0 1 0,1-1 1,1-1-518,0 0-1,0 0 1,0 0 0,0 0-1,1 0 1,3-1 0,37-18-4314,-24 13 3015,21-10-664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40:06.0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104 89 5728,'1'-2'371,"1"1"1,-1-1-1,0 0 1,1 0 0,-1 0-1,0 0 1,0 0-1,1-5 1,-4 30 5850,-1 28-5033,1-14-441,1-21-511,1-1-1,1 1 1,0-1-1,0 1 1,2-1-1,0 0 1,8 24-1,-9-34-145,0-1 0,0 1 0,0-1 0,0 1 1,1-1-1,-1 0 0,1 0 0,1 0 0,-1 0 0,0-1 0,1 1 0,0-1 0,-1 0 0,1 0 1,1 0-1,-1-1 0,0 1 0,1-1 0,-1 0 0,1 0 0,0-1 0,-1 1 0,1-1 1,0 0-1,0 0 0,0-1 0,7 1 0,-7-1-27,1-1 1,-1 1-1,1-1 0,-1 0 1,0 0-1,0-1 0,0 1 1,1-1-1,-1 0 1,-1-1-1,1 1 0,0-1 1,-1 0-1,1 0 0,-1-1 1,0 1-1,0-1 0,0 0 1,-1 0-1,1 0 0,-1 0 1,0-1-1,0 0 0,0 1 1,-1-1-1,0 0 1,0 0-1,0 0 0,1-8 1,-1 6-33,-1 0 1,-1-1-1,0 1 0,0-1 1,0 1-1,-1-1 1,-2-11-1,-1 3 10,0 0-1,-10-20 1,9 23-48,-1 1 0,-1 1 0,0-1 0,0 1 0,-1 1 1,0-1-1,-1 1 0,-1 1 0,1-1 0,-1 2 0,-15-11 1,19 15-69,0 0 0,0 1 0,0 0 1,-1 0-1,1 0 0,-1 1 0,1 0 1,-1 0-1,0 0 0,0 1 0,0 0 1,0 1-1,0-1 0,0 2 0,0-1 1,0 0-1,0 1 0,1 1 0,-1-1 1,0 1-1,0 0 0,1 1 0,-9 4 1,11-5-635,0 0 0,0 1 0,0 0-1,0 0 1,1 0 0,0 0 0,0 1 0,-4 4 0,-9 20-7335,10-5 3606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40:07.6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215 45 3552,'3'-13'1222,"-3"11"-1032,1 0 0,-1 0 0,1 0-1,-1 0 1,1 1 0,0-1 0,0 0 0,0 0-1,2-2 1,-2 3 212,0 0-1,0 0 1,0 0-1,0 0 1,1 0-1,-1 1 1,0-1 0,0 1-1,3-2 1,2 0 3294,-4 9-2348,-2-4-1347,1 1 161,-1 0-1,0-1 1,0 1 0,-1 0-1,1 0 1,-1 0 0,1-1-1,-1 1 1,-2 5 0,-17 32 795,-1 0-433,-68 251 1579,40-116-1235,-8-15 60,56-159-885,-1 1 1,1 0-1,0 0 0,1 0 1,-1 0-1,0 0 0,1 0 1,0 0-1,-1 0 0,2 6 1,-1-8-17,0-1 0,0 1 0,1 0 0,-1 0 0,0-1 0,1 1 0,-1 0 0,1 0 0,-1-1 0,1 1 0,-1 0 0,1-1 0,-1 1 0,1-1 0,0 1 0,-1-1 0,2 1 0,-1 0 19,1 0 0,0-1 0,0 1-1,-1 0 1,1-1 0,0 0 0,0 1-1,0-1 1,0 0 0,2 0 0,25-2 143,1-1 0,42-10 1,11-1 31,204-18 35,-285 32-363,-1 0 0,1 0 0,0 0 0,-1 0 0,1-1 0,-1 1 0,1-1 0,-1 1-1,1-1 1,-1 0 0,1 1 0,-1-1 0,1 0 0,-1 0 0,0 0 0,1 0 0,-1 0 0,0 0 0,2-2 0,-3 1-308,1 1 1,-1-1-1,0 1 0,1-1 1,-1 0-1,0 1 1,0-1-1,0 1 0,0-1 1,0 0-1,0 1 1,-1-1-1,1 1 0,0-1 1,-1 1-1,1-1 1,-1 1-1,0-1 0,1 1 1,-3-3-1,-9-17-4129,-1 0 1574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40:08.0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18 122 7552,'-1'0'261,"0"-1"1,0 1 0,0 0-1,0 0 1,0 1 0,0-1-1,0 0 1,0 0 0,0 0-1,-1 1 1,1-1 0,1 1-1,-1-1 1,0 1 0,-1 0-1,12 2 2961,17-5-1407,-1-1 0,46-10 1,-10 1-916,-45 9-737,330-66 1002,-271 48-1714,-67 16-3898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40:08.4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98 9152,'-11'-11'2928,"11"11"-2872,-1 0 1,1-1-1,0 1 1,0 0-1,0 0 1,0 0-1,0-1 1,0 1-1,0 0 1,0 0 0,0-1-1,0 1 1,0 0-1,0 0 1,0-1-1,0 1 1,0 0-1,0 0 1,0-1-1,0 1 1,0 0-1,0 0 1,0-1 0,0 1-1,1 0 1,-1 0-1,0 0 1,0-1-1,0 1 1,0 0-1,1 0 1,-1 0-1,0-1 1,0 1 0,0 0-1,1 0 1,-1 0-1,0 0 1,0 0-1,1-1 1,8-3 1678,28-10-486,1 3-1,1 1 1,41-5-1,119-4-940,-180 17-186,12 0 81,0 2 1,31 3-1,-43-1-646,23 6-1,-27-4-2292,28 11 0,-16-3-688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40:09.0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98 40 4736,'1'-4'537,"-1"2"-321,0 1-1,1-1 1,-1 0 0,0 0-1,1 1 1,0-1 0,-1 0-1,1 1 1,0-1 0,0 1-1,0-1 1,0 1-1,0-1 1,0 1 0,0 0-1,0 0 1,0-1 0,3 0-1,0-2 2449,-1 2-696,-1 8-466,0 0-1207,-1 0 0,0-1 1,-1 1-1,0 0 0,0 0 1,0 0-1,0 0 0,-1-1 1,-2 11-1,-4 6 369,-9 25 0,8-26-220,-13 47 417,-19 114 0,37-169-781,-1 9 199,0 1 1,0 36-1,8-43 122,1-12 70,-4-4-446,-1 0 0,1 0 1,0-1-1,-1 1 0,1 0 0,-1-1 1,1 1-1,-1 0 0,1-1 0,-1 1 1,0 0-1,1-1 0,-1 1 0,1-1 0,-1 1 1,1-1-1,26-35 37,39-38 0,-55 63-101,1 0 0,0 2 0,0-1 1,1 1-1,0 1 0,0 1 0,23-10 0,-33 15 38,1 1 0,0 0 0,0 0-1,-1 0 1,1 0 0,0 1 0,0-1 0,0 1-1,0 0 1,-1 0 0,1 1 0,0-1 0,0 1-1,0 0 1,-1 0 0,8 2 0,-8-1-17,0 0 0,1 1 0,-1-1 0,0 0 0,0 1 0,-1 0 0,1 0 0,0 0 0,-1 0 0,0 0 1,0 0-1,0 1 0,0-1 0,0 1 0,-1-1 0,3 8 0,-2 0 103,0-1 1,0 1-1,-1 1 0,0-1 1,-1 0-1,0 0 0,-1 0 1,-1 0-1,1 0 0,-2 0 1,1 0-1,-2-1 0,-7 19 1,9-24-28,0 0 0,-1 0 0,0 0 1,0 0-1,0-1 0,-1 1 0,1-1 1,-1 0-1,0 0 0,0 0 1,-1-1-1,1 1 0,-1-1 0,1 0 1,-1 0-1,0-1 0,-1 1 0,1-1 1,0 0-1,0-1 0,-1 1 1,1-1-1,-1 0 0,0 0 0,1-1 1,-7 0-1,1-1 22,0 0 1,0-1-1,0-1 1,1 0-1,-1 0 0,1-1 1,-1 0-1,2-1 1,-1 0-1,-15-11 1,14 8-404,1 0 1,0-1 0,-12-12 0,15 12-1548,-1-1 1,1 1-1,-10-18 0,17 26 1599,-1 0 0,1 1 0,0-1 0,-1 1-1,1-1 1,0 0 0,0 1 0,-1-1 0,1 1 0,0-1-1,0 0 1,0 1 0,0-1 0,0 0 0,0 1-1,0-1 1,0 0 0,0 1 0,0-1 0,0 0-1,0 1 1,1-1 0,-1 0 0,0 1 0,0-1-1,1 1 1,-1-1 0,0 0 0,1 1 0,-1-1-1,1 1 1,-1-1 0,1 1 0,-1-1 0,1 1 0,-1 0-1,1-1 1,-1 1 0,2-1 0,15-8-4289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40:10.2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28 420 4384,'-26'12'2528,"26"-12"-2486,0 0 0,0 0 1,0 0-1,0 0 0,0 0 1,0 1-1,0-1 0,0 0 0,0 0 1,-1 0-1,1 0 0,0 0 1,0 0-1,0 0 0,0 0 0,0 0 1,0 0-1,0 0 0,0 0 1,0 0-1,0 0 0,0 0 0,0 0 1,0 1-1,0-1 0,0 0 1,0 0-1,0 0 0,0 0 0,0 0 1,0 0-1,0 0 0,0 0 1,0 0-1,0 0 0,0 0 1,0 1-1,0-1 0,0 0 0,0 0 1,0 0-1,0 0 0,0 0 1,0 0-1,0 0 0,0 0 0,0 0 1,0 0-1,0 0 0,0 0 1,0 0-1,0 1 0,1-1 0,-1 0 1,7 2 2869,13 0 820,-13-4-3336,1 1-1,-1-1 1,0 0-1,0-1 0,0 0 1,0 0-1,-1-1 1,1 1-1,-1-1 1,0-1-1,8-6 1,8-9 80,29-34 0,-29 30-195,21-22-105,84-96 298,-115 126-410,-11 16-65,-1 0-1,0-1 1,0 1-1,1 0 1,-1-1 0,0 1-1,0 0 1,1-1-1,-1 1 1,0 0-1,1 0 1,-1-1-1,0 1 1,1 0-1,-1 0 1,1 0-1,-1 0 1,0-1-1,1 1 1,-1 0-1,1 0 1,3 6-63,-5 12-90,-9 46 42,6-39 201,0 0 1,2 0-1,0 31 0,3-53-63,-1 1-1,0-1 1,1 1-1,0-1 1,-1 0 0,1 0-1,1 1 1,-1-1 0,0 0-1,1 0 1,0 0-1,-1 0 1,1-1 0,0 1-1,1 0 1,2 3 0,-1-3 49,0-1 1,-1 1 0,1-1-1,0 0 1,0 0 0,0 0 0,1 0-1,-1-1 1,0 0 0,1 0 0,5 1-1,-2-1 30,1 0 0,-1-1 0,1 0 0,-1-1 0,1 0 0,-1 0 0,1-1 0,-1 0 0,0 0 0,0-1 0,0 0 0,12-6 0,-11 2-79,0 1 0,0-1 0,-1 0 0,0-1 0,-1 0 0,0 0 0,0 0 0,0-1 0,9-18 0,1-6 31,18-55 0,-20 50 65,-4 9-68,-8 19-131,0 1 0,0-1 0,1 1 0,1 0 0,0 1 0,11-17 0,-16 25 71,0 0 1,0 0-1,0 0 1,0-1-1,1 1 1,-1 0-1,0 0 1,0 0-1,0 0 1,1-1-1,-1 1 1,0 0-1,0 0 1,0 0-1,1 0 1,-1 0-1,0 0 1,0-1-1,0 1 1,1 0-1,-1 0 1,0 0-1,0 0 1,1 0-1,-1 0 1,0 0-1,0 0 1,1 0-1,-1 0 1,0 0-1,1 1 1,2 6-54,-1 18 77,-2-22-20,-1 50 43,-2 0 0,-20 101 0,17-134 3,0-1 0,-1 1 0,-14 24 0,8-28 137,13-15-168,0-1 0,-1 0 0,1 1 0,0-1 1,-1 1-1,1-1 0,0 0 0,-1 1 0,1-1 1,-1 0-1,1 1 0,-1-1 0,1 0 0,-1 0 1,1 1-1,-1-1 0,1 0 0,-1 0 0,1 0 1,-1 0-1,1 0 0,-1 0 0,0 0 0,1 0 0,-1 0 1,1 0-1,-1 0 0,1 0 0,-1 0 0,1 0 1,-1 0-1,1-1 0,-2 1 0,3-1-7,-1 0 0,0 0 0,0 0 0,1 1 0,-1-1 0,0 0 0,1 0 0,-1 1 0,1-1 0,-1 0 0,1 1 0,-1-1 0,1 0 0,0 1 0,-1-1 0,2 0 0,3-1-17,1 0 1,-1 0-1,0 1 1,1 0-1,0 0 1,10 0 0,16-3-136,12-5 38,28-7-232,8-10-7100,-61 21 4806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40:10.5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50 29 7296,'-35'-17'3328,"20"10"-2912,15 2 64,5 10-352,8-10-320,11 5 96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40:12.0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1206 4224,'-6'4'683,"-5"4"5930,31-23-71,9-16-5045,-24 26-1025,55-69 813,9-9-644,145-135 501,-149 159-724,116-78 0,-178 135-418,0 0 0,1 0 0,-1 1 0,1-1 0,5-1 0,-9 3-2,1 0 0,-1 0-1,0 1 1,0-1 0,1 0 0,-1 0-1,0 0 1,1 0 0,-1 1-1,0-1 1,0 0 0,0 0 0,1 1-1,-1-1 1,0 0 0,0 1 0,0-1-1,1 0 1,-1 1 0,0-1-1,0 0 1,0 1 0,0-1 0,0 0-1,0 1 1,0-1 0,0 0-1,0 1 1,0-1 0,0 0 0,0 1-1,0-1 1,0 0 0,0 1-1,0-1 1,-2 20-28,-42 204 276,29-168 14,-2-1-1,-26 54 0,35-88-115,8-20-124,0-1-1,0 1 1,-1-1-1,1 1 0,0-1 1,0 1-1,0-1 1,0 1-1,0-1 1,0 1-1,0-1 0,0 1 1,0-1-1,0 1 1,0-1-1,0 1 0,1-1 1,-1 1-1,0 0 1,0-1-11,1 0-1,-1 0 1,0 0 0,0 1-1,1-1 1,-1 0 0,0 0 0,0 0-1,1 0 1,-1 0 0,0 0 0,1 0-1,-1 0 1,0 0 0,0 0 0,1 0-1,-1 0 1,0 0 0,0-1 0,1 1-1,-1 0 1,0 0 0,0 0 0,1 0-1,-1 0 1,15-12 239,1-9-189,-1 0 0,-1-1 0,21-44 0,-12 22-39,-7 16-85,1 1 0,1 0 1,2 1-1,0 1 0,28-25 0,-43 44 20,1 1 0,13-8 0,-18 12 43,0 0 0,-1 1-1,1-1 1,0 0 0,0 1 0,0-1-1,0 1 1,1-1 0,-1 1 0,0 0-1,0-1 1,0 1 0,0 0 0,0 0 0,0 0-1,1 0 1,-1 0 0,0 0 0,0 0-1,0 0 1,0 0 0,0 1 0,0-1-1,1 0 1,-1 1 0,0-1 0,1 1 0,0 2-21,-1 0 1,0 0 0,0 0 0,0 1 0,0-1 0,0 0 0,-1 0 0,1 1 0,-1-1 0,0 0 0,0 0-1,0 1 1,-1 3 0,-7 36 66,-15 50 0,17-73-36,-47 167 264,51-182-241,1-1 0,1 1-1,-1-1 1,0 9 0,1-12-22,0 0 1,0 0 0,0 0 0,0 0-1,0-1 1,0 1 0,0 0 0,0 0 0,1 0-1,-1 0 1,0-1 0,0 1 0,1 0-1,-1 0 1,1-1 0,-1 1 0,1 0-1,-1-1 1,1 1 0,-1 0 0,1-1-1,-1 1 1,1-1 0,0 1 0,-1-1-1,1 1 1,0-1 0,-1 1 0,1-1-1,0 0 1,0 0 0,0 1 0,1-1 0,3 0 44,-1 0 0,1 0 0,-1-1 0,1 0 0,-1 0 1,0 0-1,1 0 0,6-4 0,35-18 81,-35 17-117,33-20 0,-1-2 0,-2-2 0,0-1 0,-2-2 0,-2-2 0,-1-2 0,33-43 0,-15 21-306,-54 59 285,0 0 0,0 0 1,0 0-1,1 0 1,-1 0-1,0 0 1,0 0-1,0 0 1,0 0-1,0 0 1,0 0-1,0 0 1,0 0-1,0 0 1,0 0-1,0 0 0,0 0 1,0 0-1,0 0 1,0 0-1,0 0 1,0 0-1,0 0 1,0 0-1,0 0 1,0 0-1,1 0 1,-1 0-1,0 0 1,0 0-1,0 0 0,0 0 1,0 0-1,0 0 1,0 0-1,0 0 1,0 0-1,0 0 1,0 0-1,0 0 1,0 0-1,0 0 1,0 0-1,0 0 1,0 0-1,0 0 0,0 0 1,0 0-1,0 0 1,1 0-1,-1 0 1,0 0-1,0 0 1,0 0-1,0-1 1,0 1-1,0 0 1,0 0-1,0 0 0,-2 8-113,-5 14 1,-46 86-13,34-74 44,2 0 1,-21 62-1,36-90 118,0 1 1,1-1-1,-1 1 1,2 0-1,-1-1 0,1 14 1,0-17-11,1-1 1,-1 1 0,1 0 0,0-1 0,0 1-1,0 0 1,0-1 0,0 0 0,0 1-1,1-1 1,-1 0 0,1 1 0,0-1-1,0 0 1,0 0 0,0 0 0,0-1-1,0 1 1,4 2 0,-2-2 12,0 0 1,0 0-1,0 0 1,1-1-1,-1 1 1,0-1 0,1 0-1,-1-1 1,1 1-1,0-1 1,-1 0-1,1 0 1,-1 0-1,1-1 1,-1 1-1,9-3 1,-8 1-14,0 1 1,1-1 0,-1-1-1,0 1 1,0-1 0,-1 0-1,1 0 1,-1 0 0,1 0-1,-1-1 1,0 0 0,0 0-1,0 0 1,3-6 0,-1-1-7,0 1 1,-1-1-1,-1 0 1,0 0-1,0 0 1,-1-1-1,2-13 1,-1-2-24,1-55 1,-5 63 3,0-1 1,-1 1 0,-2-1 0,1 1 0,-10-32 0,10 47-22,0-1-1,0 1 0,-1 0 1,1-1-1,-1 1 0,0 0 1,0 1-1,-4-6 0,6 9 16,0-1-1,1 0 1,-1 1-1,0-1 1,1 0-1,-1 1 0,0-1 1,0 1-1,1-1 1,-1 1-1,0 0 1,0-1-1,0 1 1,0 0-1,0 0 1,0-1-1,1 1 1,-1 0-1,0 0 1,0 0-1,0 0 1,0 0-1,0 0 1,0 0-1,0 1 1,0-1-1,0 0 1,1 0-1,-1 1 1,0-1-1,0 0 0,0 1 1,0-1-1,1 1 1,-1-1-1,0 1 1,0 0-1,1-1 1,-1 1-1,1 0 1,-1-1-1,0 1 1,1 0-1,-1 0 1,1 0-1,0-1 1,-1 2-1,-1 2 5,1-1 0,0 1 0,0-1 0,0 1 0,0-1 0,1 1 0,0-1 0,-1 1 0,1 0-1,0-1 1,1 1 0,-1-1 0,1 1 0,0 0 0,-1-1 0,2 1 0,1 4 0,2 4 15,0 0 1,1 0-1,11 16 1,-15-25-13,0 0 1,1 0-1,-1 0 0,1 0 1,0 0-1,0-1 0,0 1 1,0-1-1,0 0 1,1 0-1,-1 0 0,1 0 1,0 0-1,-1-1 0,1 0 1,0 1-1,0-1 0,0-1 1,-1 1-1,1-1 1,0 1-1,0-1 0,0 0 1,0-1-1,0 1 0,0-1 1,0 1-1,6-3 1,8-3 53,-1-2 1,1 0 0,-2 0-1,19-13 1,64-50 105,-44 31-225,-10 9 138,47-44 0,-77 61-29,-1-1 0,-1 0 0,0-1 0,-1 0-1,0-1 1,14-30 0,-3-6-80,-3-1 1,14-64-1,2-42-152,-26 112 40,-9 43 131,0 2-4,0-1 0,-1 1-1,1 0 1,-1 0 0,0 0 0,0 0-1,0 0 1,0-1 0,-1-2 0,-2 11-74,0 0 0,0 1 0,1 0-1,-1-1 1,-2 11 0,-88 361 102,82-329 82,-59 423 588,69-375-347,2-52-265,-1-43-150,0 0-1,0 0 1,0 0-1,0 0 1,0 0 0,0 0-1,0 0 1,0 0-1,0 0 1,1 0-1,-1 0 1,0 0-1,1 0 1,-1-1 0,1 1-1,-1 0 1,1 0-1,0 0 1,-1 0-1,1-1 1,0 1 0,-1 0-1,2 0 1,-1-1-14,-1 0 0,0 0 0,1 0 0,-1 1 0,0-1 1,1 0-1,-1 0 0,0 0 0,1 0 0,-1 0 0,0-1 1,1 1-1,-1 0 0,0 0 0,1 0 0,-1 0 0,0 0 1,1 0-1,-1-1 0,0 1 0,1 0 0,-1 0 0,1-1 1,7-12-3181,-4-1 1316,-1 0 1,0-1-1,-1 1 1,-1-1-1,0-17 0,-1-17-767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40:12.4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54 37 7392,'-35'-12'3360,"22"7"-2944,8 2 2624,10 6-1760,8-6 1247,9-2-1471,28-2 192,8 7-736,15-5 128,-2 10-384,-4-1 64,-4 4-192,-8 0-64,-11 4-32,-7-9-32,-5 6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8:05.9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34 181 2496,'-7'0'420,"5"0"-143,0-1 0,0 1 0,0 0 0,0 0 0,0 0 0,0 0 0,-11 3 9702,19-6-5450,24-10-3139,-4 2-864,97-49 611,62-25 68,-181 83-1163,1 0 1,-1 1 0,1-1-1,-1 1 1,1 0 0,0 1-1,0-1 1,8 1 0,-11 0-37,0 1 0,0-1 0,0 1 0,0 0 0,0-1 0,0 1 0,-1 0 0,1 0 0,0 0 0,0 1 0,-1-1 0,1 0 0,-1 1 1,1-1-1,-1 1 0,0-1 0,1 1 0,-1 0 0,0-1 0,0 1 0,1 4 0,2 2 31,-1 0-1,-1 0 1,0 1-1,0-1 1,0 1 0,0 9-1,-1-8 136,0 1 0,1-1 0,4 13 0,-5-21-148,0 1-1,0-1 1,0 0 0,1 1 0,-1-1-1,4 4 1,-3-4 29,-2-1-17,0-1 0,1 0 1,-1 1-1,1-1 1,-1 0-1,1 1 1,-1-1-1,1 0 1,-1 0-1,1 1 0,-1-1 1,1 0-1,-1 0 1,1 0-1,-1 0 1,1 1-1,0-1 1,-1 0-1,1 0 0,-1 0 1,1 0-1,-1 0 1,1-1-1,-1 1 1,1 0-1,0 0 1,14-7 158,-12 5-153,3-1-136,11-5 243,27-18 0,-40 22-693,1 1-1,-1 0 1,0-1-1,-1 0 0,1 0 1,-1 0-1,1 0 0,-1-1 1,-1 1-1,5-9 0,-3 2-3261,-4 9 1612,0 2 2025,0-1 0,0 1 1,0 0-1,0 0 0,0 0 0,0-1 0,0 1 1,0 0-1,-7 1-5495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40:13.3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190 46 3808,'5'-6'701,"0"1"0,1 0 0,-1 1 0,1-1 0,10-6 0,0 2 7258,-24 8-7564,3 3-237,0 0 0,0 1 0,0-1 0,0 1 0,1 0 0,0 0 0,-8 8 0,2-2 28,-15 20 1,7-6 99,2 2 0,-20 38 1,-17 57 278,46-105-405,0 1 1,2 0 0,0 1 0,1-1 0,0 1-1,-1 24 1,5-38-84,0 0 1,0-1-1,0 1 0,1-1 1,-1 1-1,1-1 0,0 1 1,-1-1-1,1 0 0,0 1 1,1-1-1,1 4 0,-2-5-21,0 0 0,0 0 0,0 0 0,0 0 0,0 0 0,0 0 0,1-1 0,-1 1 0,0 0 0,1 0 0,-1-1 0,0 1 0,1-1 0,-1 1 0,1-1 0,-1 0 0,1 0 0,-1 1 0,1-1 0,-1 0 0,1 0 0,2-1 0,6 0 34,0-1-1,0-1 0,-1 0 0,1 0 0,-1-1 1,0 0-1,0 0 0,0-1 0,13-10 0,-4 1-49,0 0 0,-2-2-1,16-17 1,-12 10 23,-2-1 0,0 0 0,22-43 0,-19 24-165,24-66 0,-42 101 60,-3 8 33,1-1-1,-1 0 1,1 0 0,-1 0 0,0 1-1,1-1 1,-1 0 0,0 0-1,0 0 1,1 0 0,-1 1-1,0-1 1,0 0 0,0 0-1,0 0 1,0 0 0,0 0 0,0 0-1,0 0 1,-1 1 0,1-1-1,-1-2 1,-4 22-124,1 2 142,1 0 0,1 1 0,0-1 1,4 40-1,0-48 39,-1 0 0,2 1 1,0-1-1,1 0 0,0 0 0,1-1 0,0 1 0,13 20 1,-12-23 3,0-1 0,1 0 0,0 0 1,0-1-1,1 0 0,0 0 0,1-1 1,0 0-1,10 6 0,-1-3-2192,25 10-1,-29-15-1432,1 0-1,20 3 0,6-1-1471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40:15.8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323 855 3552,'5'-15'2127,"2"-23"1,-5 24-117,-1 12-1787,-1-1 0,0 1 0,0 0 0,1 0 0,-2-1 0,1 1 0,0 0 0,0 0 0,-1-1 0,1 1 0,-1 0 0,0 0 0,-1-3 0,1 4-132,0 0 1,1-1-1,-1 1 0,-1 0 1,1 0-1,0 0 1,0 0-1,0 0 0,0 0 1,-1 0-1,1 0 0,0 0 1,-1 1-1,1-1 1,-1 0-1,1 1 0,-1-1 1,1 1-1,-1 0 0,1-1 1,-4 1-1,-3 0 40,0 0-1,1 1 1,-1 0-1,0 0 1,1 1-1,-1 0 1,1 0-1,-1 1 1,1 0-1,0 0 1,0 1-1,0 0 1,1 0-1,-9 7 1,0 1-41,1 0 1,1 2 0,0-1-1,0 1 1,-10 17 0,7-8 170,1 1 0,-16 36 0,25-47-170,1-1 1,1 1-1,0-1 0,1 1 1,0 0-1,1 1 1,-1 18-1,3-28-52,0-1 0,0 1 1,1-1-1,-1 0 0,1 1 0,0-1 0,0 1 1,0-1-1,0 0 0,1 0 0,-1 0 0,1 0 1,0 0-1,0 0 0,0 0 0,4 5 0,-2-5 28,1 1-1,-1-1 1,1 0-1,-1 0 1,1-1-1,0 0 1,0 1-1,0-1 1,10 2-1,7 0 128,0-1 0,0-1-1,0-1 1,26-2 0,-37 1-143,21-1 81,1-2 0,57-11-1,-73 10-95,1-2 0,-1 0 0,0 0 0,0-2-1,0 0 1,22-16 0,-22 12-9,-1 0-1,-1-2 1,0 0-1,19-24 1,-25 27 6,-1 0 0,0-1 0,-1 1 0,0-1 0,-1-1 1,0 1-1,6-24 0,-11 34-35,-1-1 1,1 0 0,-1 0 0,0 0-1,0 1 1,0-1 0,0 0-1,-1-5 1,1 8-3,0-1 0,0 1 0,0 0 0,0-1 0,-1 1 0,1 0 0,0-1 0,0 1 0,0 0 0,0 0 0,-1-1 0,1 1 0,0 0 0,0 0 0,0 0 0,-1-1 0,1 1 0,0 0 0,0 0 0,-1 0 0,1 0-1,0-1 1,-1 1 0,1 0 0,0 0 0,0 0 0,-1 0 0,1 0 0,0 0 0,-1 0 0,-1 0-10,1 1 1,0-1-1,0 1 0,0-1 1,0 1-1,0-1 0,-1 1 1,1 0-1,0-1 0,0 1 1,1 0-1,-3 2 0,-6 8 7,0 0 0,0 0-1,1 1 1,-8 16 0,-24 56-43,39-83 47,-5 13 58,0 1 0,0 0 0,2 0 0,-4 17 0,7-28-10,1 0 0,0 1 0,0-1 0,0 0-1,0 0 1,0 0 0,1 0 0,0 0 0,1 5 0,-1-7-16,0 1 1,0-1-1,1 0 1,-1 0-1,0 1 0,1-1 1,0 0-1,-1-1 0,1 1 1,0 0-1,0 0 1,0-1-1,0 1 0,0-1 1,0 0-1,4 2 1,-3-2 2,0 0 0,0 0 0,0 0 1,1-1-1,-1 1 0,0-1 0,1 0 1,-1 0-1,0 0 0,1 0 0,-1 0 1,0-1-1,1 0 0,-1 0 0,6-2 1,3-1 47,0-2 0,17-10 0,-29 16-78,8-5 12,0 0-1,-1 0 1,0-1-1,0 0 1,-1-1-1,0 0 1,0 0-1,0 0 1,-1 0-1,0-1 1,0 0-1,-1 0 1,0 0-1,-1-1 1,1 1-1,-2-1 1,4-17-1,-4 19-26,-2 1-1,1-1 0,-1 0 1,0 0-1,0 0 0,-1 0 1,1 0-1,-2 0 0,1 0 1,-1 0-1,0 1 1,0-1-1,-1 1 0,0-1 1,0 1-1,-1 0 0,0 0 1,0 0-1,0 1 0,0-1 1,-1 1-1,0 0 0,-10-8 1,11 11-1,1 0 0,0 0 0,-1 1 0,1-1 0,-1 1 0,1 0 0,-1-1 0,0 2 0,0-1 0,1 0 0,-1 1 0,0 0 0,-5 0 0,7-2 66,6-1-6,5-2 19,27-8-73,1 2 1,0 2 0,0 1 0,1 1-1,71-1 1,-95 7-18,0 0-1,1 2 0,-1 0 1,0 1-1,17 3 0,-26-3 16,1 0 0,-1 0 0,0 0 0,0 0-1,0 1 1,0 0 0,0 0 0,0 0 0,-1 1 0,0 0-1,0-1 1,0 2 0,0-1 0,0 0 0,-1 1-1,4 5 1,-4-3 32,1 0 0,-1 0 0,0 1 0,0-1 0,-1 1 0,0 0 0,-1-1 1,0 1-1,0 0 0,0 15 0,-3 0 88,0 0 0,-8 33 0,8-51-74,1 0 43,0 0-1,0 0 0,0 0 0,1 0 0,-1 0 1,2 9-1,-1-13-64,0-1 0,0 0 0,0 0 0,0 0 0,1 0 0,-1 0 0,0 1 0,0-1 0,0 0 0,0 0-1,1 0 1,-1 0 0,0 0 0,0 0 0,0 0 0,0 0 0,1 0 0,-1 0 0,0 0 0,0 0 0,0 0 0,1 0 0,-1 0 0,0 0 0,0 0 0,0 0 0,0 0 0,1 0 0,-1 0 0,0 0 0,0 0 0,0 0 0,1 0 0,-1 0 0,0 0-1,0-1 1,0 1 0,0 0 0,1 0 0,6-7 176,11-17-137,-2 0 0,-1-2 0,14-30 0,-16 27-187,2 2 1,31-45 0,-45 70 107,1 0 0,0 0 0,0 0 0,-1 0 0,1 0 1,0 0-1,4-1 0,-6 2 18,1 1 0,-1 0 0,1 0 0,0 0 0,-1 0 0,1 0 0,-1 0 0,1 0 0,0 0 0,-1 0 0,1 0 0,-1 0 0,1 0 0,-1 0 0,1 0 0,0 1 0,-1-1 0,1 0 0,-1 0 0,1 1-1,-1-1 1,1 0 0,-1 1 0,1-1 0,-1 0 0,0 1 0,1-1 0,-1 1 0,1-1 0,-1 1 0,0-1 0,1 1 0,-1-1 0,0 1 0,0-1 0,1 2 0,2 5-25,0 0 0,0 1 1,-1-1-1,0 1 0,0 0 0,0 9 0,4 10-6,-3-11 65,1-1-1,1 1 1,0-1-1,1 0 1,14 24 0,-17-35 0,1 1 0,-1-1 1,1 1-1,0-1 1,-1 0-1,2 0 1,-1-1-1,0 1 1,1-1-1,0 0 1,0 0-1,-1-1 1,2 1-1,-1-1 1,0 0-1,0-1 1,1 1-1,-1-1 1,11 1-1,-5-1 15,0-1-1,1-1 1,-1 0-1,0 0 0,0-1 1,0-1-1,0 0 1,0 0-1,-1-1 1,1 0-1,-1-1 1,0 0-1,-1-1 0,1 0 1,11-9-1,-5 2-15,-2-1 0,1 0 0,-2-1-1,0 0 1,-1-1 0,0 0 0,16-33 0,-7 8-16,47-83-378,-62 116 135,-3 8 100,-5 15 59,0 1 82,-8 67-277,-23 81 0,27-141 321,-14 32 0,1-1 62,18-50-31,0 0-1,-1 0 0,1-1 1,-1 1-1,0-1 1,-3 5-1,5-8-73,0 0 1,0 0-1,0 0 0,0 0 1,0 0-1,0 0 0,0 1 1,0-1-1,-1 0 0,1 0 1,0 0-1,0 0 0,0 0 1,0 0-1,0 0 0,0 0 1,0 0-1,0 0 0,0 0 1,-1 1-1,1-1 0,0 0 1,0 0-1,0 0 0,0 0 0,0 0 1,0 0-1,-1 0 0,1 0 1,0 0-1,0 0 0,0 0 1,0 0-1,0 0 0,0 0 1,0 0-1,-1 0 0,1 0 1,0 0-1,0-1 0,0 1 1,0 0-1,0 0 0,0 0 1,0 0-1,-1 0 0,1 0 1,0 0-1,0 0 0,0 0 0,0 0 1,0 0-1,0-1 0,0 1 1,0 0-1,0 0 0,0-19 62,1-1-28,-1 12-69,1 1 0,-1 0-1,1 0 1,1 0 0,2-10 0,-3 15 21,0 0 0,0 1 0,-1-1 0,1 1 0,0-1 0,0 1 0,1-1 1,-1 1-1,0 0 0,0-1 0,1 1 0,-1 0 0,0 0 0,1 0 0,-1 0 1,1 0-1,0 1 0,-1-1 0,1 0 0,0 1 0,-1-1 0,1 1 1,0-1-1,0 1 0,-1 0 0,1 0 0,3 0 0,7 0-19,3 1 11,-1-2-1,0 1 0,1-2 0,-1 0 0,24-6 1,-13-2 45,0-1 1,0 0 0,-2-2 0,1-1 0,-1-1 0,27-24 0,113-116 30,-162 154-61,26-27-11,-1-1 1,-1 0-1,30-49 1,-33 36 41,-2 0 1,-2-1-1,17-63 0,26-166-178,-59 260 114,0 1 16,1-2-210,-1 0 1,1-19 0,-3 31 203,0 1 1,0-1-1,0 0 0,0 0 1,0 1-1,0-1 0,0 0 0,0 0 1,0 1-1,0-1 0,-1 0 0,1 0 1,0 1-1,0-1 0,-1 0 0,1 1 1,0-1-1,-1 0 0,1 1 1,-1-1-1,1 1 0,-1-1 0,0 0 1,0 1 7,0 1 0,0-1 0,1 0 0,-1 1 0,0 0 0,0-1 0,0 1 0,1-1 0,-1 1 0,0 0 1,1-1-1,-1 1 0,0 0 0,1 0 0,-1-1 0,1 1 0,-1 0 0,1 0 0,0 0 0,-1 0 0,1 0 1,0 1-1,-19 44-70,-22 93 0,24-78 67,-15 45-67,-9 34 113,-1 45 96,24-105-92,1-3 257,-10 118-1,26-168 115,1-18-436,1-13-1393,0-3 929,-1-1 1,0 1-1,0 0 1,0-1-1,-1 1 1,0 0 0,-3-10-1,-17-45-1078,20 61 1544,-9-24-272,-1 0-1,-2 1 0,0 1 0,-28-37 0,10 19 450,-1 2-1,-70-64 1,100 101 79,0 0 0,0 0 1,0 0-1,0-1 0,0 1 0,-2-4 0,4 6-195,0-1-1,-1 1 0,1-1 1,0 1-1,0-1 0,0 1 1,0-1-1,0 1 0,0-1 1,0 0-1,0 1 0,0-1 1,0 1-1,0-1 0,0 1 1,0-1-1,0 1 0,0-1 1,0 1-1,1-1 0,-1 1 1,0-1-1,0 1 0,1-1 1,-1 1-1,0-1 0,1 1 1,-1-1-1,0 1 0,1 0 1,-1-1-1,1 1 0,-1 0 1,1-1-1,-1 1 0,1 0 1,-1 0-1,1-1 0,-1 1 1,1 0-1,0 0 0,5-2 129,0 0 0,0 0-1,0 1 1,1-1 0,-1 2-1,9-1 1,43 2 335,-37 1-358,59 0 94,-36-2-125,0 2 0,81 14 0,-115-13-340,0-1 1,-1 2-1,1-1 1,-1 2-1,0-1 0,12 9 1,-15-9-1087,0 1 1,0 0-1,-1 0 1,1 0 0,4 8-1,1-1-2813,3 0 1440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40:17.0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214 353 2976,'0'0'181,"0"0"1,1 0 0,-1 0-1,0 0 1,0 0-1,1 0 1,-1 0-1,0 0 1,1 0 0,-1 0-1,0 0 1,0 0-1,1 0 1,-1 0-1,0 1 1,0-1 0,1 0-1,-1 0 1,0 0-1,0 0 1,1 1-1,-1-1 1,0 0 0,0 0-1,0 1 1,0-1-1,1 0 1,-1 0-1,0 1 1,0-1 0,0 0-1,0 1 1,-1 11 2178,-10 11-88,3-10-849,-19 22 0,0 0-286,-43 77 885,66-106-1923,-40 61 568,40-58-540,-1-1 1,1 1-1,1 0 1,-1 0-1,2 1 1,-3 11-1,5-20-93,-1 0 0,1 0 0,0 0 0,0 0 0,0 1 0,0-1 0,0 0 0,0 0 0,0 0 0,1 0 0,-1 1 0,0-1 0,1 0-1,-1 0 1,1 0 0,-1 0 0,1 0 0,-1 0 0,1 0 0,0 0 0,-1 0 0,1 0 0,0 0 0,0-1 0,0 1 0,0 0 0,0 0 0,0-1 0,0 1 0,1 0-1,1 0-2,-1-1 0,0 1 0,0-1 0,1 1 0,-1-1 0,0 0 0,0 0 0,1 0 0,-1 0 0,0-1 0,0 1 0,1 0 0,-1-1 0,0 0 0,0 0 0,2 0 0,5-4 38,-1 0-1,1 0 1,-1 0-1,12-12 1,30-31-84,-34 31-9,18-18-118,-14 13 140,1 0-1,33-24 1,-54 46-5,1 0 0,-1-1 0,0 1 1,0 0-1,0 0 0,1 0 0,-1 0 0,0-1 1,1 1-1,-1 0 0,0 0 0,0 0 1,1 0-1,-1 0 0,0 0 0,1 0 1,-1 0-1,0 0 0,0-1 0,1 1 1,-1 0-1,0 1 0,1-1 0,-1 0 0,0 0 1,1 0-1,-1 0 0,0 0 0,0 0 1,1 0-1,-1 0 0,0 0 0,1 1 1,-1-1-1,4 12-134,-7 21 113,-9 12 239,6-26 32,-3 25 0,8-39-182,1 1 0,-1-1 0,1 1 0,0-1 0,1 1 0,-1-1 0,1 1 0,0-1 0,3 7 0,-4-11-38,1 1 1,0-1-1,0 1 1,-1-1-1,1 0 1,0 1-1,0-1 1,1 0-1,-1 0 0,0 0 1,0 0-1,1 0 1,-1 0-1,0 0 1,1 0-1,-1-1 1,1 1-1,-1 0 1,1-1-1,-1 1 0,1-1 1,0 0-1,-1 1 1,1-1-1,-1 0 1,1 0-1,3 0 1,3-1 34,1 0 1,0 0-1,15-5 1,-24 6-59,17-5 26,0-1 1,-1 0 0,0-2 0,0 0 0,23-15 0,-8 1 28,41-39 1,-60 50-48,-7 5-9,1 1 0,0 0 0,0 0-1,0 0 1,1 1 0,12-7 0,-18 11-4,0-1 0,-1 1 0,1 0 0,0 0 0,-1 0 0,1-1 0,0 1 0,-1 0 0,1 0 0,0 0 1,0 0-1,-1 0 0,1 1 0,0-1 0,-1 0 0,1 0 0,0 0 0,-1 0 0,1 1 0,0-1 0,-1 0 0,1 1 1,0-1-1,-1 1 0,1-1 0,-1 1 0,1-1 0,-1 1 0,1-1 0,-1 1 0,1-1 0,-1 1 0,0-1 1,1 1-1,-1 0 0,0-1 0,1 1 0,-1 0 0,0-1 0,0 1 0,1 1 0,0 3 3,0 0-1,-1 0 1,1 0-1,-1 8 1,-1-2 38,0 0 1,-1 0-1,-5 19 1,4-20 110,1 1 1,0-1-1,-1 19 1,2-29-135,1 0-1,0 1 1,0-1 0,0 0-1,0 0 1,0 0 0,0 1-1,0-1 1,0 0 0,0 0-1,1 0 1,-1 0 0,0 1-1,0-1 1,0 0 0,0 0-1,0 0 1,0 0 0,0 1-1,0-1 1,0 0 0,0 0-1,1 0 1,-1 0 0,0 0-1,0 1 1,0-1 0,0 0-1,0 0 1,1 0 0,-1 0-1,0 0 1,0 0 0,0 0-1,0 0 1,1 0 0,-1 0-1,0 0 1,0 0 0,0 0-1,1 0 1,-1 0 0,0 0 0,0 0-1,0 0 1,0 0 0,1 0-1,-1 0 1,0 0 0,0 0-1,0 0 1,1 0 0,-1 0-1,11-7 134,-9 6-75,7-5-52,-1 0-1,12-13 1,-13 12-45,0 0 1,16-11-1,-22 18 12,0-1 0,-1 1 0,1-1 0,0 1 0,-1-1 1,1 1-1,0-1 0,-1 1 0,1 0 0,0 0 0,0-1 0,-1 1 0,1 0 1,0 0-1,0 0 0,0 0 0,-1 0 0,1 0 0,0 0 0,0 0 0,0 0 0,-1 0 1,1 0-1,0 1 0,0-1 0,0 0 0,-1 0 0,1 1 0,0-1 0,-1 1 1,1-1-1,0 1 0,-1-1 0,1 1 0,0-1 0,-1 1 0,1-1 0,-1 1 0,1 0 1,-1-1-1,1 1 0,-1 0 0,3 5-30,-1-1 1,-1 1-1,1 0 1,-1 0-1,1 6 0,4 13 279,-5-23-219,0 0-1,0 0 1,1 0 0,-1 0 0,1 0 0,0 0-1,0 0 1,-1 0 0,1-1 0,0 1-1,0-1 1,0 0 0,1 1 0,-1-1-1,0 0 1,0 0 0,1 0 0,-1-1 0,1 1-1,-1-1 1,0 1 0,5-1 0,3 1 0,0 0 0,1-1 0,-1-1 0,13-1 0,-4-2 54,0 0 0,-1-1 0,0-1 0,0-1 0,-1 0 0,21-13 0,-20 9-54,-1 0 1,0-2-1,0 0 0,-1-1 0,-1-1 0,17-21 1,72-107 62,-53 68-59,84-105-105,-85 115 129,63-77-488,-105 135 215,-9 11-4,-14 19 39,-10 10 232,2 1-1,2 0 0,-21 48 1,18-23-16,-21 81 1,-5 71 280,13-52 138,30-113-524,0-5-3770,4-36 1508,-13-41-7735,1-21 6098,7 23 2774,-25-139 497,28 145 1507,-1-5-13,1 3 1260,-3-36-1,7 57-1357,1 0 0,0 0 1,1 0-1,0 1 0,1-1 0,-1 0 0,2 1 0,5-15 0,-6 18-479,0 1-1,1 0 1,0 0-1,0 0 0,0 0 1,0 1-1,0-1 1,1 1-1,-1 0 1,1 0-1,0 0 1,6-3-1,-3 2-176,0 1-1,1-1 0,-1 2 0,1-1 1,-1 1-1,17-2 0,-6 4 15,1 7-6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40:17.5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 5408,'0'-3'5760,"3"6"-3456,10 5-1312,6 4 672,9 0-961,2 4-223,1 1-320,1-2 32,-4 1-128,-6-4 32,1 5-32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40:26.9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11 3968,'4'-8'7442,"-3"7"-7145,13 0 2368,23 8-3550,-21-3 1819,191 22 1117,3-17-1045,59 4-47,-122 14-496,-67-10-180,-46-14 27,-23-3-188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40:46.3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167 4 1568,'-5'-3'11957,"5"3"-11933,0 1 0,0-1 1,0 0-1,0 1 0,0-1 1,-1 1-1,1-1 0,0 0 0,0 1 1,0-1-1,1 1 0,-1-1 1,0 0-1,0 1 0,0-1 0,0 1 1,0-1-1,0 0 0,0 1 1,1-1-1,-1 0 0,0 1 0,0-1 1,1 0-1,-1 1 0,7 12 745,-7-12-702,2 7 225,-1 0 1,0 0 0,0 0-1,-2 12 1,1-11-183,10 118 1186,-9-95-990,-1-3-3,0-1 1,-6 30-1,3-34-156,3-16-30,-1 1 0,-1-1 0,1 0 0,-1 0 0,-6 14 0,7-21-91,0 1 1,0 0 0,0 0-1,0-1 1,0 1-1,-1-1 1,1 1 0,-1-1-1,1 0 1,-1 1 0,0-1-1,1 0 1,-1 0 0,0 0-1,0 0 1,0 0-1,1-1 1,-1 1 0,0-1-1,0 1 1,0-1 0,0 1-1,0-1 1,0 0-1,0 0 1,-1 0 0,1 0-1,-2-1 1,-3 1-683,1-1 0,-1 0 0,0-1 0,1 1 0,0-1 0,-1 0 0,1-1 0,0 1 0,0-1 0,-10-7 0,-15-19-6554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40:50.2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338 371 2720,'11'-12'1525,"-11"11"-1331,1 1-1,-1 0 0,1 0 1,-1-1-1,1 1 0,-1 0 1,0-1-1,1 1 0,-1-1 1,0 1-1,1 0 0,-1-1 1,0 1-1,0-1 0,1 1 0,-1-1 1,0 1-1,0-1 0,0 0 1,-1 1-113,0 0 0,-1 0 0,1 0 0,0 0 0,0 0 0,-1 0 0,1 0 0,0 0 0,-1 0 0,1 1 0,0-1 0,0 0 0,-1 1-1,1-1 1,0 1 0,-2 1 0,-27 12 664,27-12-680,-91 40 992,66-31-920,1 1 0,0 2 0,-41 27 1,63-38-110,0 1 1,0 0-1,1 1 1,-1-1-1,1 1 1,0 0 0,0 0-1,1 0 1,-5 8-1,7-9-9,-1 0-1,1-1 0,0 1 1,0 0-1,0-1 0,1 1 1,-1 0-1,1 0 0,0 0 1,0 0-1,1-1 0,-1 1 1,1 0-1,-1 0 0,1 0 1,3 6-1,-3-6 43,1 0 1,0 0-1,0 0 1,0-1-1,1 1 1,-1-1-1,1 1 1,0-1-1,0 0 0,0 0 1,0 0-1,0 0 1,1-1-1,-1 1 1,1-1-1,0 0 1,0 0-1,0 0 0,0-1 1,0 1-1,0-1 1,0 0-1,0 0 1,1 0-1,-1-1 1,0 0-1,7 0 0,-3 0 30,0-1 0,0 0 0,-1 0 0,1-1-1,0 0 1,0 0 0,-1-1 0,0 0 0,1 0 0,-1-1-1,0 0 1,-1 0 0,12-10 0,-10 7-24,0 0 0,-1-1 0,0 0 0,-1 0 0,0-1 0,0 0 0,-1 0 0,0 0 1,6-16-1,-9 18-78,1-1 0,-1 0 1,-1 0-1,0 0 1,0 0-1,0 0 1,-1 0-1,0-1 0,-1 1 1,0 0-1,0 0 1,-4-13-1,-4-1 117,9 21-104,-1 0 0,1 0 0,-1 0 1,1 0-1,-1 0 0,1 0 0,-1 0 0,0 0 1,0 0-1,0 0 0,1 0 0,-1 1 0,0-1 1,-2-1-1,2 2-3,1 0 0,-1 0 0,1 0-1,-1 0 1,1 0 0,-1 0 0,1 1 0,-1-1 0,1 0 0,-1 0 0,1 0 0,-1 0 0,1 1-1,-1-1 1,1 0 0,0 1 0,-1-1 0,1 0 0,-1 1 0,1-1 0,0 0 0,-1 1 0,1-1-1,0 1 1,-1-1 0,1 0 0,0 1 0,0-1 0,-1 1 0,1-1 0,0 1 0,0-1-1,0 1 1,0 0 0,-5 21 47,5-18-32,-1 4-8,1 0-1,0 1 1,1-1 0,0 0-1,0 0 1,0 0-1,6 14 1,23 54 163,-26-68-88,0 0 1,0 0 0,1 0-1,11 13 1,-14-19-29,-1 0 0,1 0 1,-1-1-1,1 1 0,-1-1 0,1 1 0,0-1 1,0 0-1,0 0 0,-1 0 0,1 0 1,0 0-1,0 0 0,1 0 0,-1-1 0,0 1 1,0-1-1,0 1 0,0-1 0,1 0 0,-1 0 1,0 0-1,0 0 0,0 0 0,0-1 1,3 0-1,4-3 64,0-1 1,-1 0-1,1-1 1,-1 0 0,0 0-1,-1-1 1,1 0-1,-1 0 1,7-11-1,22-20-23,-34 37-92,38-34-13,-35 32-13,-1 0-1,0 0 1,1 0 0,0 1 0,0-1 0,-1 1 0,11-2-1,-14 3 22,-1 1-1,1 0 0,0 0 0,-1 0 0,1 0 1,0 0-1,-1 0 0,1 0 0,0 0 0,-1 0 0,1 0 1,-1 0-1,1 0 0,0 0 0,-1 1 0,1-1 1,0 0-1,-1 0 0,1 1 0,-1-1 0,1 1 0,-1-1 1,1 0-1,-1 1 0,1-1 0,-1 1 0,1-1 1,-1 1-1,1-1 0,-1 1 0,0-1 0,1 1 0,-1 0 1,0-1-1,0 1 0,1-1 0,-1 1 0,0 0 1,0-1-1,0 1 0,0 0 0,0-1 0,0 1 1,0 0-1,0-1 0,0 1 0,0 1 0,-1 4 16,0 0 0,0 0 1,0 1-1,-3 5 0,2-8 46,-4 21 92,-5 34 0,10-55-124,1-4-7,0 1 1,0 0-1,-1 0 0,1-1 1,0 1-1,0 0 0,0 0 1,0-1-1,0 1 1,0 0-1,1 0 0,-1 0 1,0-1-1,0 1 1,0 0-1,1-1 0,-1 1 1,0 0-1,1-1 0,-1 1 1,1 1-1,0-2-2,0 0 1,-1 1-1,1-1 0,0 0 1,-1 0-1,1 1 0,0-1 0,-1 0 1,1 0-1,0 0 0,0 0 0,-1 0 1,1 0-1,0 0 0,-1 0 1,1 0-1,0-1 0,-1 1 0,2 0 1,5-3 82,0 0 0,0 0 0,10-8 0,-9 6-67,10-5 62,31-19-206,0 2-1,84-31 0,-127 56 83,-1 0 0,1 1 0,0 0 0,0 0 1,8 0-1,-13 1 24,1 0 0,-1 0 0,0 0-1,1 0 1,-1 0 0,0 0 0,1 1 0,-1-1 0,0 0 0,0 1 0,1-1 0,-1 1 0,0-1 0,0 1 0,0 0 0,0-1 0,0 1 0,0 0 0,0 0 0,0 0-1,0 0 1,0 0 0,0 0 0,0 0 0,0 0 0,-1 0 0,1 0 0,0 3 0,1 3-5,-1 1-1,0 0 1,0 0 0,-1 0 0,0 8-1,0-7 60,0 0 0,0 0 0,3 10-1,-3-18-33,0 0-1,0 0 0,1 0 0,-1 0 0,0 0 1,1 0-1,-1 0 0,1 0 0,-1 0 0,1 0 1,-1-1-1,1 1 0,0 0 0,-1 0 0,1-1 1,0 1-1,0 0 0,-1-1 0,1 1 0,0-1 1,0 1-1,0-1 0,0 1 0,0-1 0,0 0 1,0 1-1,0-1 0,0 0 0,0 0 0,0 0 1,0 1-1,0-1 0,0 0 0,0-1 0,0 1 1,0 0-1,0 0 0,0 0 0,0-1 0,1 1 1,6-3 26,-1 0 0,0 0 1,0 0-1,9-6 0,-12 7-46,41-25 167,43-23-46,-76 45-139,-6 3 37,1-1 1,-1-1-1,0 1 1,0-1-1,10-8 1,-58 37-271,33-20 229,1 2 1,0-1-1,1 1 1,-1 1-1,1-1 1,1 1-1,-12 17 1,11-12 29,0 0 0,1 0 1,1 1-1,0 0 0,-4 16 1,8-28-2,1 0 1,-1 1 0,1-1-1,0 0 1,0 1-1,-1-1 1,1 1 0,1-1-1,-1 0 1,0 1 0,1-1-1,-1 1 1,1-1-1,0 0 1,-1 0 0,3 3-1,-3-4 4,0-1-1,1 1 1,-1-1 0,1 1-1,-1-1 1,1 0-1,-1 1 1,1-1 0,-1 1-1,1-1 1,0 0 0,-1 1-1,1-1 1,-1 0-1,1 0 1,0 0 0,-1 0-1,1 1 1,0-1-1,-1 0 1,1 0 0,1 0-1,0-1 7,0 1 0,0-1 0,0 1-1,0-1 1,0 0 0,0 0 0,-1 0-1,1 0 1,0 0 0,-1 0 0,3-2-1,50-50 304,-20 18-251,-2 6-19,-12 11 15,-2 1 0,24-31-1,-28 31-38,-1-2 1,-1 1-1,15-32 0,-12 10 31,-1-1 0,-3 0 0,8-51 0,-13 51-166,-1-44-1,-4 79 72,-1 0 0,1 1 0,-2-1-1,1 0 1,-1 0 0,1 0 0,-2 1 0,1-1 0,-1 1-1,-2-8 1,4 12 34,-1 1 0,1-1 0,0 0-1,0 1 1,0-1 0,-1 0 0,1 1-1,0-1 1,-1 1 0,1-1 0,-1 1-1,1-1 1,0 1 0,-1-1 0,1 1-1,-1-1 1,1 1 0,-1 0 0,1-1-1,-1 1 1,0 0 0,1-1 0,-1 1-1,1 0 1,-1 0 0,0 0 0,1-1-1,-1 1 1,0 0 0,1 0 0,-1 0-1,0 0 1,1 0 0,-1 0 0,0 0-1,1 0 1,-1 1 0,0-1 0,1 0-1,-1 0 1,1 0 0,-1 1 0,0-1-1,1 0 1,-2 2 0,-1 0-23,1 1 0,-1 0-1,1 0 1,-1 0 0,1 0 0,0 0 0,0 0 0,-1 5 0,-6 11 11,1 1 1,0 0-1,2 0 0,1 1 1,0 0-1,1 0 1,2 0-1,0 0 0,2 40 1,1-45 72,1-1 1,0 0-1,1 1 1,1-1-1,1 0 1,0-1-1,0 1 1,2-1-1,0 0 1,0-1-1,2 0 1,-1 0-1,2 0 1,15 16-1,-1-7-19,1 0 1,33 22-1,-8-12-3120,-14-12 1088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40:52.8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14 520 3552,'-11'16'1147,"10"-16"-1136,1 1 1,0-1 0,0 0 0,0 0 0,0 0 0,0 0 0,0 0 0,0 0 0,-1 1-1,1-1 1,0 0 0,0 0 0,0 0 0,0 0 0,0 1 0,0-1 0,0 0 0,0 0 0,0 0-1,0 0 1,0 1 0,0-1 0,0 0 0,0 0 0,0 0 0,0 0 0,0 1 0,0-1 0,0 0-1,0 0 1,0 0 0,0 0 0,0 1 0,0-1 0,1 0 0,-1 0 0,0 0 0,0 0 0,2 3-55,0 1 399,-1-1-1,1 0 1,0-1-1,1 1 1,4 5-1,-6-8-215,0 1-1,0 0 0,0 0 1,0-1-1,1 1 0,-1 0 1,0-1-1,1 1 1,-1-1-1,0 0 0,1 1 1,-1-1-1,0 0 1,1 0-1,-1 0 0,1 0 1,-1 0-1,0 0 1,1 0-1,-1 0 0,2-1 1,3-1 193,0 0 1,-1-1-1,1 1 0,-1-1 1,0 0-1,0-1 1,0 1-1,0-1 1,-1 0-1,1 0 0,6-8 1,4-7 638,20-35 1,-19 29-594,4-7 42,208-344 1430,-227 375-1871,0-1 1,0 1-1,0-1 0,0 1 1,0-1-1,0 1 0,0-1 1,0 1-1,0 0 1,1 0-1,-1-1 0,1 1 1,-1 0-1,3-1 0,-2 2 12,-1 0 0,0 0 0,0 0 1,0 0-1,0 0 0,0 0 0,0 0 0,0 0 0,0 1 0,0-1 0,0 0 0,0 1 0,-1-1 0,1 1 0,0-1 0,0 1 0,0-1 0,0 1 0,0 0 0,-1-1 0,1 1 0,0 0 0,-1 0 0,1-1 0,0 1 0,-1 0 0,1 1 0,8 11-19,0 0 0,-1 1 0,0 0 0,-2 0 0,1 1 0,4 15-1,-5-6 52,0 0-1,-2 0 1,2 33-1,-4-2 114,-4 0 0,-12 90 0,8-114-25,0 0 0,-16 43 0,21-72-81,1 0-1,-1 1 1,0-1 0,0 0-1,0 0 1,0 0 0,0 1-1,0-1 1,-1 0 0,1 0-1,-1-1 1,1 1 0,-1 0-1,0 0 1,0-1 0,1 1-1,-1-1 1,0 0 0,-4 2-1,5-2-9,-1-1-1,1 1 0,0-1 0,0 1 0,-1-1 1,1 0-1,0 0 0,-1 0 0,1 0 0,0 0 1,-1 0-1,1 0 0,0 0 0,-1-1 0,1 1 1,0 0-1,-1-1 0,-1 0 0,0-1 6,1 1-1,-1-1 0,0 0 1,1 0-1,0 0 1,-1 0-1,-2-4 1,-2-3 38,0 0 1,1-1-1,-6-12 0,12 22-55,-34-72 25,-43-128 1,66 173-526,11 26 326,1 2 26,16 19-18,-15-17 174,1 0 0,0 0 0,-1 0 0,1 0 0,0 0 0,0 0 0,5 2 0,-2-2 22,0 0 0,1-1 0,-1 1 0,1-1 0,0-1 0,0 1 0,-1-1 0,1-1 0,0 1 1,0-1-1,0 0 0,0-1 0,13-2 0,5-2 228,-1-2 1,33-13 0,-45 16-205,0-1-2,82-33 206,-76 30-198,-1-1-1,-1-1 1,19-14 0,-23 16-28,-2-1 0,1 0 0,-1 0 1,0-1-1,-1 0 0,15-22 0,-18 22-27,-5 7-44,1 0 1,-1 0 0,1 0-1,0 0 1,0 0-1,5-4 1,-16 59-723,5-39 758,1 0-1,1 0 1,1 0 0,0 0-1,0 0 1,2 15 0,2 2 179,10 47 1,-12-73-156,0-1 0,0 1 1,0 0-1,1-1 1,0 0-1,-1 1 1,1-1-1,0 0 0,4 4 1,-6-6-13,1 0 0,0 0 0,0 0 0,0-1 1,0 1-1,0 0 0,0 0 0,0-1 0,0 1 0,0-1 1,0 1-1,0-1 0,0 1 0,0-1 0,0 0 0,0 0 1,1 1-1,-1-1 0,0 0 0,0 0 0,0 0 0,1 0 0,-1 0 1,0-1-1,0 1 0,0 0 0,0 0 0,0-1 0,1 1 1,-1-1-1,1 0 0,9-6 75,-1-1 1,0 0-1,-1 0 0,1-1 1,11-14-1,12-12 67,45-28-108,-23 19-227,-47 38 151,-1 0-1,1 0 0,0 1 1,0 0-1,0 1 0,1 0 1,16-6-1,-25 10 23,0 0-1,1 0 1,-1 0 0,0 0-1,0-1 1,1 1-1,-1 0 1,0 0 0,0 0-1,0 0 1,1 0 0,-1 0-1,0 0 1,0 0-1,1 0 1,-1 1 0,0-1-1,0 0 1,0 0 0,1 0-1,-1 0 1,0 0 0,0 0-1,0 0 1,1 0-1,-1 1 1,0-1 0,0 0-1,0 0 1,0 0 0,1 1-1,-2 7-60,-10 12-21,9-17 72,-15 26 15,-60 115 293,72-126-83,5-18-198,-1 1-1,1-1 0,0 0 1,0 0-1,0 1 0,0-1 1,0 0-1,0 0 0,0 1 1,0-1-1,0 0 0,0 0 1,0 1-1,0-1 0,0 0 1,0 0-1,0 0 1,0 1-1,0-1 0,0 0 1,0 0-1,1 1 0,-1-1 1,0 0-1,0 0 0,0 0 1,0 1-1,0-1 0,1 0 1,-1 0-1,0 1 0,8-5 215,128-93 365,-104 77-573,0 2 0,54-23-1,-77 37-117,-2 1 43,0 0-1,0 1 1,1 0 0,-1 0-1,9-1 1,-15 3 42,0-1 0,1 1 0,-1 0 1,1 0-1,-1 1 0,0-1 0,1 0 0,-1 0 0,1 1 0,-1-1 0,0 0 1,1 1-1,-1 0 0,0-1 0,0 1 0,1 0 0,-1-1 0,0 1 1,0 0-1,0 0 0,0 0 0,0 0 0,0 0 0,0 0 0,0 0 0,-1 1 1,1-1-1,0 0 0,-1 0 0,1 1 0,0-1 0,-1 0 0,1 3 1,0 1 2,-1 0 1,1 0 0,-1 0-1,0 0 1,-1 5 0,1-4 19,-1 0 1,1-1-1,0 1 1,2 5-1,-2-10 11,0 1-1,1-1 1,-1 0-1,1 1 1,-1-1-1,1 0 1,-1 0-1,1 1 1,0-1-1,0 0 1,0 0-1,0 0 1,-1 0-1,1 0 1,1 0-1,-1 0 0,0 0 1,0 0-1,3 1 1,-3-2 4,0 1 0,1-1 0,-1 1-1,1-1 1,-1 0 0,1 0 0,0 0 0,-1 0 0,1 0 0,-1 0 0,1 0-1,-1 0 1,1-1 0,-1 1 0,1 0 0,1-2 0,24-11 75,-22 10-71,7-4-12,133-68 38,-126 66-52,30-20 0,-46 27-33,3-3-20,-7 2-55,-12 6-42,4 2 96,0 1 0,0-1 0,0 2 0,1-1 0,0 1 1,0 0-1,0 1 0,-12 16 0,17-20 58,0 1 1,1-1-1,-1 0 1,1 1-1,0-1 0,0 1 1,0 0-1,1-1 1,-1 1-1,1 0 1,0 0-1,1 0 1,-1 0-1,1 0 1,0 0-1,0 0 0,1 0 1,0 0-1,-1 0 1,4 9-1,-3-11 8,1 0 0,-1 0 0,1 0 0,0 0 0,0 0 0,0 0 0,0 0 0,1-1-1,-1 1 1,1-1 0,-1 1 0,1-1 0,0 0 0,4 2 0,-2-1-7,1-1 0,-1 1-1,1-1 1,0 0 0,0-1 0,0 0 0,10 1 0,1-1 31,0-1 1,1-1-1,-1-1 1,31-6-1,-14-1 27,-1-1 1,-1-1-1,50-25 0,-37 12 31,75-53-1,-114 72-49,3 0-45,0-2 0,0 1-1,-1-1 1,0-1 0,-1 1-1,1-2 1,7-11 0,-12 10-159,-3 10 152,0 0 0,0 0 0,0 0 1,0-1-1,0 1 0,-1 0 0,1 0 0,0 0 1,0 0-1,0 0 0,0 0 0,0 0 1,-1 0-1,1 0 0,0-1 0,0 1 0,0 0 1,-1 0-1,1 0 0,0 0 0,0 0 0,0 0 1,0 0-1,-1 0 0,1 0 0,0 0 0,0 0 1,0 0-1,-1 0 0,1 1 0,-16 6-64,8-2 42,1 1-1,0 0 0,0 1 1,1-1-1,0 1 0,0 0 1,-5 9-1,10-15 34,1-1 1,-1 1 0,1 0-1,-1-1 1,1 1-1,-1-1 1,0 1-1,1 0 1,-1-1-1,0 0 1,0 1-1,1-1 1,-1 1-1,0-1 1,0 0-1,-1 1 1,-3-8 320,3 4-327,1 1 1,0 0 0,-1 0 0,0 0-1,1-1 1,-1 1 0,-2-1-1,3 2-12,0 0 0,0 1 0,0-1-1,0 1 1,0 0 0,0-1 0,0 1-1,0 0 1,0-1 0,0 1-1,0 0 1,0 0 0,0 0 0,0 0-1,0 0 1,0 0 0,0 0 0,0 0-1,0 0 1,0 1 0,0-1 0,0 0-1,0 1 1,0-1 0,0 1-1,-1 0 1,-2 1 11,1 0-1,-1 0 0,1 1 1,-1-1-1,1 1 0,0 0 0,0-1 1,0 2-1,0-1 0,1 0 1,-1 0-1,1 1 0,0 0 1,0-1-1,0 1 0,0 0 1,1 0-1,0 0 0,-1 0 1,2 0-1,-1 0 0,0 0 1,1 0-1,0 0 0,-1 1 0,2-1 1,-1 0-1,0 0 0,1 0 1,0 0-1,0 0 0,0 0 1,1 0-1,-1 0 0,1 0 1,0 0-1,0-1 0,3 5 1,-1-2 25,0 0 0,1-1 0,-1 1 0,1-1 0,0-1 0,1 1 0,6 4 0,-8-6-29,0-1 1,0 0-1,0-1 1,0 1-1,1-1 1,-1 0-1,0 0 1,1 0-1,-1-1 1,1 1-1,-1-1 1,7 0-1,5-2 63,0 0 0,-1-1 0,0-1 0,17-5 0,58-28 612,-86 35-791,30-14 346,-32 15-773,0-1 0,0 1 0,0 0 0,0-1 0,0 0-1,-1 1 1,1-1 0,0 0 0,-1 0 0,1 0 0,1-3 0,-4-1-4519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40:53.2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90 1 6048,'-76'8'2752,"63"-8"-2400,16 0 96,10 0-320,29 0-96,6 3-64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40:55.4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1225 4064,'-10'-5'2873,"17"2"960,2 1-3947,5-3 850,0-1 0,0 0 0,-1-1 0,22-15 0,44-40 1078,-79 61-1799,216-203 1515,-156 142-1346,73-99 0,-81 93-91,-4-3-1,54-105 1,-96 165-105,-5 8-7,1 0 0,-1 0 0,1 1 0,-1-1 0,0 0 0,0 0 0,0 0 0,-1-1 0,1 1 0,-1 0 0,1-5 0,-1 8 15,0-1 1,0 1 0,0 0-1,0-1 1,0 1 0,0 0-1,0 0 1,0-1-1,-1 1 1,1 0 0,0-1-1,0 1 1,0 0 0,0 0-1,0-1 1,0 1 0,-1 0-1,1 0 1,0-1-1,0 1 1,0 0 0,-1 0-1,1 0 1,0-1 0,0 1-1,-1 0 1,1 0-1,0 0 1,0 0 0,-1 0-1,1-1 1,0 1 0,-1 0-1,1 0 1,0 0-1,0 0 1,-1 0 0,1 0-1,0 0 1,-1 0 0,1 0-1,0 0 1,-1 0 0,1 0-1,0 0 1,0 1-1,-1-1 1,-13 8-53,12-7 39,-5 4 2,0 1 0,1 0 0,0 0 0,0 0 0,0 1 0,1-1 0,-6 11-1,2-4-2,-33 53-76,2 2 0,-58 140 0,85-177 124,0 0 0,3 1-1,0 1 1,-6 40 0,16-69 59,-1 1-1,1-1 0,0 1 1,0 0-1,1-1 1,-1 1-1,1-1 0,1 7 1,-1-10-48,-1 0 1,1 1-1,0-1 0,-1 0 1,1 0-1,0 0 0,0 0 1,0 0-1,-1 0 1,1 0-1,0 0 0,0 0 1,1 0-1,-1-1 1,0 1-1,0 0 0,0-1 1,0 1-1,1-1 0,-1 1 1,0-1-1,0 1 1,1-1-1,-1 0 0,0 0 1,1 0-1,-1 0 0,0 0 1,1 0-1,-1 0 1,0 0-1,1 0 0,1-1 1,16-5 142,-1 0 1,0-1-1,0 0 0,24-15 1,-2 2-35,70-39 161,-90 46-256,-2 0 1,0-1-1,26-26 1,-18 11-22,-1-1 0,34-53 0,34-78 39,-25 42-109,-22 43-47,42-94 0,-81 155 76,0-1-1,-1 0 1,-1 0-1,4-24 1,-9 39-7,0 0 0,1 0 1,-1 0-1,0 0 0,0 0 0,0 1 0,0-1 0,0 0 1,0 0-1,-1 0 0,1 0 0,0 0 0,0 1 0,-1-2 1,1 1 8,0 1 1,-1 0 0,1 0 0,0 0-1,0 0 1,0 0 0,-1 0 0,1 0-1,0-1 1,0 1 0,-1 0 0,1 0 0,0 0-1,0 0 1,-1 0 0,1 0 0,0 0-1,0 0 1,-1 0 0,1 0 0,0 0-1,0 1 1,-1-1 0,1 0 0,0 0-1,0 0 1,0 0 0,-1 0 0,1 0 0,0 0-1,0 1 1,-21 18-132,19-17 124,-7 10-47,0 1 0,0 0 0,-6 14 0,-3 2-3,-4 12 85,1 2 1,-28 83 0,30-74 17,-21 55 335,-75 142 0,47-121 397,67-127-737,1 0 0,-1 0 0,0 0 0,1 0 0,-1 0 1,1 0-1,-1 0 0,1 0 0,-1 0 0,1 0 0,0 0 0,0 0 0,-1 0 0,1 1 0,0-1 0,0 2 0,1-3-15,-1 0 0,1 0 1,0 0-1,-1 0 0,1 0 0,-1 0 0,1 0 0,-1 0 0,1 0 0,0 0 0,-1 0 0,1 0 0,-1-1 0,1 1 0,-1 0 0,1 0 0,-1-1 0,1 1 0,-1 0 0,1-1 0,-1 1 0,1-1 0,39-31 253,-19 13-255,0-2-15,41-29-1,-61 49-14,0 0-1,0 1 1,0-1-1,0 0 1,0 1 0,0-1-1,0 1 1,0-1-1,0 1 1,0-1-1,0 1 1,0 0-1,0-1 1,0 1-1,1 0 1,-1 0-1,0 0 1,0 0 0,0 0-1,0 0 1,1 0-1,-1 1 1,0-1-1,0 0 1,0 1-1,0-1 1,0 1-1,0-1 1,0 1-1,0-1 1,0 1 0,0 0-1,0-1 1,0 1-1,0 0 1,0 0-1,-1 0 1,1 0-1,0-1 1,-1 1-1,1 0 1,0 0-1,-1 1 1,1-1 0,-1 0-1,1 2 1,10 31-181,-8-24 194,0 0 1,0-1 0,10 18 0,-11-24 23,0 0 0,0 0-1,0-1 1,0 1-1,0-1 1,1 1 0,-1-1-1,1 0 1,0 0-1,0 0 1,0 0 0,0 0-1,0-1 1,0 1-1,6 1 1,-2-2 11,1 1 1,-1-2 0,1 1-1,-1-1 1,0 0-1,1 0 1,-1-1-1,1 0 1,-1 0-1,11-4 1,3-2 155,0 0 0,25-15 0,-36 18-156,33-20 132,-40 22-168,0 0 0,0 0 0,0 0 0,0-1 0,0 0 1,-1 1-1,1-1 0,-1 0 0,0 0 0,2-4 1,-3 6-15,-1 0 1,0 1 0,1-1 0,-1 0-1,0 0 1,0 0 0,0 0 0,0 0 0,1 1-1,-1-1 1,0 0 0,-1 0 0,1 0 0,0 0-1,0 0 1,0 0 0,0 1 0,-1-1-1,1 0 1,0 0 0,-1 0 0,1 1 0,-1-1-1,1 0 1,-1 0 0,1 1 0,-1-1-1,0 0 1,1 1 0,-1-1 0,0 1 0,1-1-1,-1 1 1,0-1 0,0 1 0,1 0 0,-1-1-1,0 1 1,0 0 0,0-1 0,0 1-1,1 0 1,-1 0 0,0 0 0,0 0 0,0 0-1,0 0 1,0 0 0,0 0 0,1 0-1,-1 0 1,0 0 0,0 1 0,-1-1 0,-4 2-18,0 0 1,0 0-1,0 1 1,1 0 0,-1 0-1,1 0 1,-1 0 0,-5 6-1,0 0 35,0 2-1,-12 14 1,21-23 3,0 1 1,0-1-1,0 0 1,1 1-1,-1 0 1,1-1-1,0 1 1,0 0-1,0 0 1,-1 5-1,2-7-2,0 1 1,-1-1-1,1 1 0,0-1 1,1 1-1,-1-1 0,0 0 1,0 1-1,1-1 0,-1 1 1,0-1-1,1 1 0,0-1 1,-1 0-1,1 1 1,0-1-1,0 0 0,-1 0 1,1 1-1,0-1 0,0 0 1,1 0-1,0 1 0,3 1 28,0 0 0,-1 0 0,1-1 0,0 0 0,0 0 0,0 0 0,1-1 1,-1 1-1,10 0 0,1-1 30,33 0 1,-11-5-29,0-1 0,-1-3 0,42-12 0,-72 17-77,0 1 1,1 1 0,0-1 0,-1 1-1,1 1 1,0-1 0,0 2 0,-1-1-1,1 1 1,10 2 0,-17-3 38,0 1-1,0 0 1,0 0 0,0 0-1,0 0 1,0 0 0,0 0-1,0 0 1,0 0 0,-1 1-1,1-1 1,0 0 0,-1 0-1,1 1 1,-1-1 0,1 0-1,-1 1 1,0-1-1,1 2 1,-1-1 3,1 0 0,-1-1 0,1 1 0,-1 0 0,1-1 0,-1 1 1,1-1-1,0 1 0,0-1 0,0 1 0,0-1 0,0 0 0,2 2 0,-2-2 228,1-2-207,0 1 1,1-1-1,-1 1 0,1-1 0,-1 0 0,0 0 0,0 0 0,0 0 1,1 0-1,2-3 0,20-17 278,-23 20-301,-1-1 0,1 0 0,-1 0 0,0 0 0,0 0 0,0-1 0,0 1-1,0 0 1,0 0 0,0-3 0,-1 3 5,1 1 0,-1-1-1,1 1 1,-1-1 0,1 1-1,-1-1 1,1 1 0,0 0-1,0-1 1,0 1 0,1-2-1,-1-4-115,-1 4 56,0 4 22,0 0-84,0 19-15,5 20 192,-5-38-67,1 1 0,-1-1 1,1 1-1,0-1 0,0 1 1,0-1-1,0 1 1,0-1-1,0 0 0,1 1 1,-1-1-1,1 0 1,0 0-1,2 2 0,-2-1 13,1 0 0,0-1 0,0 1 0,0-1 0,0 0 0,1 0 0,-1 0 0,7 3 0,-5-4 24,-1 0 1,1 0-1,0-1 0,-1 0 0,1 0 0,0 0 0,0 0 0,-1-1 1,7-1-1,1-1 92,-1 0 1,18-9-1,3-4-76,-1-2-1,58-42 1,-81 53-51,0 0 1,0 0 0,0-1-1,-1 0 1,0 0 0,-1-1-1,0 0 1,0 0 0,7-17-1,-12 24-2,-1 0 0,1 0 0,0 0 0,-1 0 0,0 0 0,1 0 1,-1 0-1,0 0 0,0 0 0,0-1 0,0 1 0,-1 0 0,1 0 0,-1-3 0,1 4 3,-1 1 1,1-1 0,-1 0-1,1 0 1,-1 0-1,0 0 1,1 0 0,-1 1-1,0-1 1,1 0-1,-1 1 1,0-1 0,0 0-1,1 1 1,-1-1-1,0 1 1,0-1 0,0 1-1,0 0 1,0-1-1,0 1 1,0 0 0,0 0-1,0-1 1,0 1-1,0 0 1,0 0-1,0 0 1,0 0 0,-1 1-1,-4 0-27,-1 0-1,1 1 0,0 0 1,0 0-1,0 0 0,0 1 1,0 0-1,0 0 0,-9 8 1,1-1 18,1 1 0,-19 20 0,28-27 5,0 0 0,1 1 0,-1-1 0,1 1 1,0 0-1,1 0 0,-4 9 0,5-11 11,0 0 0,0 0 0,1 0 0,-1 0 0,1 0 0,0 0 0,0 0 0,0 0 0,0 0 0,0 0 0,1 0 0,-1 0 0,1 0 0,0 0 0,0 0 0,2 3 0,0 1 34,2-1-1,-1 1 1,0-1-1,1 0 1,0 0-1,1 0 1,0-1 0,-1 0-1,1 0 1,1 0-1,-1-1 1,10 5 0,1-1 25,0 0 1,1-1 0,33 9-1,-38-13 3,-1-1-1,1 0 0,0 0 0,0-2 1,0 1-1,16-3 0,-21 1-342,0-1 0,-1 1 0,0-1 0,14-6 1,-16 6-302,-1 0 1,1-1 0,-1 0-1,0 0 1,0 0 0,0 0 0,0 0-1,3-5 1,7-9-2167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8:06.5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36 158 3136,'-12'0'721,"-12"-1"6024,27-10-2489,-2 9-3960,1 0 0,0 0-1,1 0 1,-1 0 0,0 1 0,0-1-1,1 1 1,3-2 0,10-6 487,12-11 508,1 2 0,48-22-1,-67 36-1065,19-8 457,35-11 1,-62 23-657,-1-1 1,1 1-1,-1-1 1,0 1-1,1 0 1,-1 0-1,1 0 1,-1-1-1,1 1 1,-1 0-1,0 1 1,1-1 0,-1 0-1,1 0 1,-1 1-1,1-1 1,-1 1-1,0-1 1,1 1-1,-1-1 1,0 1-1,0 0 1,1 0-1,-1-1 1,0 1-1,0 0 1,0 0-1,0 0 1,0 0 0,0 1-1,0-1 1,-1 0-1,1 0 1,0 1-1,0-1 1,-1 0-1,1 1 1,-1-1-1,1 2 1,1 6 160,-1 0 0,0 1 1,-1-1-1,0 0 0,-1 12 0,0-1-19,2-9-97,1 1 1,0-1-1,0 1 1,1-1 0,0 0-1,7 15 1,-9-24-54,0 0 1,0 0-1,-1-1 0,1 1 1,0-1-1,0 1 0,0 0 1,1-1-1,-1 0 1,0 1-1,1-1 0,-1 0 1,0 0-1,1 1 0,0-1 1,-1 0-1,1-1 1,0 1-1,-1 0 0,1 0 1,3 0-1,-3-1 5,1 0 0,0 0 1,-1 0-1,1 0 0,0-1 0,-1 1 0,1-1 1,0 1-1,-1-1 0,1 0 0,-1 0 0,1-1 0,-1 1 1,3-2-1,8-6-22,20-17 1,-21 15-406,24-14 0,17-3-2924,-25 19 1626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40:55.7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98 201 5632,'-90'-5'2560,"82"10"-2208,25-10 1984,14 2-1344,32-9 384,5-1-832,59-10-192,7 0-224,37-14 320,-9 9-224,22-4-1888,-18 7 928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40:56.7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11 326 3552,'-11'4'1304,"16"-2"772,19 0 906,-8-3-1819,0 0-1,0-1 0,27-7 0,45-19 1021,-56 16-1587,0-1 0,-1-1-1,50-32 1,-64 34-427,-1 0 1,0-1-1,0 0 1,-2-2-1,0 0 1,-1 0-1,19-28 1,-15 19-277,-17 24 103,0 0 0,1 0 0,-1 0 0,0 0-1,0 0 1,0 0 0,1 0 0,-1 0 0,0 0 0,0 0 0,0 0 0,0 1-1,1-1 1,-1 0 0,0 0 0,0 0 0,0 0 0,0 0 0,0 0 0,1 0 0,-1 0-1,0 0 1,0 1 0,0-1 0,0 0 0,0 0 0,0 0 0,0 0 0,0 0-1,1 1 1,-1-1 0,0 0 0,0 0 0,0 0 0,0 0 0,0 1 0,0-1-1,0 0 1,0 0 0,0 0 0,0 0 0,0 1 0,0-1 0,-1 4-31,1-1 0,-1 1 0,0-1 0,0 1 0,0-1 0,-1 1 0,1-1 1,-4 5-1,-2 7 2,3-4 33,1 1-1,0 0 1,1 0-1,-2 24 1,4 48 109,1-76-51,-1 0 0,1 0 0,0 0 0,1-1-1,0 1 1,5 14 0,-6-21-12,0 1-1,0 0 0,0 0 0,0-1 0,0 1 0,1 0 0,-1-1 1,0 1-1,1-1 0,-1 0 0,1 1 0,-1-1 0,1 0 1,0 0-1,0 0 0,-1 0 0,1 0 0,0 0 0,0-1 1,0 1-1,0-1 0,0 1 0,0-1 0,0 0 0,0 0 0,0 0 1,0 0-1,0 0 0,0 0 0,0 0 0,3-1 0,5-2 70,-1 0 0,0 0-1,1-1 1,-1 0 0,16-10 0,42-32 28,-33 20-73,-14 12-35,100-72 72,-91 63-18,50-53 0,-25 19-169,-54 57 76,1-1 0,-1 1 1,0 0-1,0-1 0,1 1 0,-1-1 1,0 1-1,1 0 0,-1 0 1,1-1-1,-1 1 0,1 0 1,-1 0-1,0-1 0,1 1 0,-1 0 1,1 0-1,-1 0 0,1 0 1,-1 0-1,1-1 0,-1 1 1,1 0-1,-1 0 0,1 0 1,-1 0-1,1 1 0,-1-1 0,1 0 1,-1 0-1,1 0 0,-1 0 1,0 0-1,1 1 0,-1-1 1,1 0-1,-1 0 0,1 1 0,-1-1 1,0 0-1,1 0 0,-1 1 1,0-1-1,1 1 0,-1-1 1,0 0-1,1 1 0,-1-1 0,0 1 1,1 2-30,0 0 0,0-1 0,0 1 0,0 0 0,-1-1 0,0 1 1,1 5-1,-2 4 12,0-1-1,0 1 1,-1-1 0,-1 1 0,0-1 0,0 0 0,-1 0 0,-7 13 0,-1-2 41,0 0 1,-27 34 0,33-48 20,0-1 1,0 0-1,-1-1 1,0 1-1,0-1 1,0 0-1,-12 6 1,15-10-27,1 0 1,-1-1-1,1 1 0,-1-1 1,0 0-1,0 0 1,0 0-1,0 0 0,0 0 1,0-1-1,0 0 1,0 0-1,0 0 0,0-1 1,0 1-1,0-1 0,1 0 1,-1 0-1,-6-2 1,9 3-9,0-1 0,0 1-1,-1-1 1,1 1 0,0-1 0,0 1 0,0-1 0,0 0 0,0 0 0,0 1 0,0-1 0,0 0 0,0 0 0,0 0 0,0 0 0,1 0 0,-1 0 0,0 0 0,1 0 0,-1-1 0,1 1-1,-1 0 1,1 0 0,-1 0 0,1-1 0,0 1 0,0 0 0,-1 0 0,1-1 0,0-1 0,1 1-13,0 0 0,0 0-1,-1 0 1,1 1 0,0-1 0,0 0-1,0 1 1,1-1 0,-1 1 0,0-1-1,1 1 1,-1-1 0,1 1 0,-1 0-1,1 0 1,-1 0 0,1 0 0,0 0 0,2-1-1,7-2-2,-1 1 0,1 0-1,-1 0 1,1 1 0,0 0-1,0 1 1,0 0 0,0 1 0,13 1-1,15 4 152,50 11-1,-59-9-935,0-1 0,54 3 0,-72-9-807,-6 0-2307,-1 0 1530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40:57.1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117 97 5632,'-67'-32'2560,"41"12"-2208,16 12-192,5 4-160,-4-7 544,9 3-288,5-1 32,9 4-160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40:57.9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257 9 3232,'5'-9'7973,"-12"13"-5674,-4 2-2026,0-1 1,0-1-1,0 1 1,-15 2-1,-24 10-83,36-11-125,0 1 0,1 0 0,0 0 0,0 1 0,-15 13 0,25-18-52,-1 0 1,1 0-1,0 0 0,0 0 0,0 1 1,1-1-1,0 1 0,-1 0 1,1 0-1,0 0 0,0 0 1,1 0-1,0 0 0,-1 0 0,1 0 1,0 0-1,1 1 0,-1-1 1,1 0-1,0 1 0,0-1 1,0 1-1,2 4 0,-2-7 28,0 0 0,1-1 0,-1 1 0,1 0-1,0 0 1,0-1 0,-1 1 0,1 0 0,0-1 0,0 1 0,1-1-1,-1 1 1,0-1 0,0 0 0,1 1 0,-1-1 0,1 0 0,-1 0-1,1 0 1,-1 0 0,1 0 0,0 0 0,-1-1 0,1 1 0,0 0-1,0-1 1,0 0 0,-1 1 0,1-1 0,0 0 0,0 0 0,2 0-1,4 0 91,-1-1-1,-1 0 1,1 0-1,0-1 1,0 0-1,13-5 0,-3-1 50,-1 0 0,0 0 0,28-21 0,-37 23-161,0 0 0,0 0-1,-1 0 1,1-1 0,-2 0-1,1 0 1,-1-1 0,0 1-1,7-16 1,-10 17-42,-1 3 1,0 1 0,0-1 0,0 1 0,0 0 0,0-1 0,0 1 0,0 0 0,1 0 0,-1 0 0,1 0 0,-1 0 0,1 1 0,3-4 0,-4 5 25,1 0-1,-1 0 1,0 1-1,0-1 1,0 0-1,0 1 1,0-1-1,0 1 1,0-1-1,0 1 0,0-1 1,0 1-1,-1 0 1,1-1-1,0 1 1,0 0-1,0 0 1,-1 0-1,2 1 1,1 1 1,15 15 199,20 27 1,13 12 349,-44-50-480,0-1 0,0 0 0,1 0 0,0-1 1,0 0-1,11 4 0,-8-4-844,23 6 0,-12-4-253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41:01.1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462 500 2496,'5'-18'1298,"-2"0"0,2-34 0,-3 33-456,-1-7-45,-1 1 0,-1-1 1,-5-29-1,5 46-593,-1 0 0,-1-1-1,1 2 1,-1-1 0,-1 0 0,1 0 0,-2 1-1,1 0 1,-6-8 0,6 11-122,0 0 0,0 0 1,-1 0-1,1 1 0,-1-1 0,0 1 1,0 0-1,-1 1 0,1-1 0,-1 1 1,0 0-1,1 1 0,-13-4 0,10 3-57,0 2 0,0-1 1,-1 1-1,1 1 0,0-1 0,0 1 0,-1 1 0,1-1 0,0 2 0,0-1 0,0 1 0,0 0 1,0 0-1,0 1 0,1 0 0,-11 7 0,5-2-8,1 1 1,0 0-1,1 1 1,0 1-1,1 0 1,0 0-1,0 1 1,2 0-1,-1 0 1,1 1-1,1 1 1,-8 19-1,-1 9 208,2 2 0,-16 81-1,27-107-156,0-1 0,1 1 0,1 0 0,1-1 0,2 19 0,-1-26-28,0 0-1,1 0 1,1-1-1,0 1 1,0-1-1,1 1 1,0-1-1,0 0 1,1-1-1,9 14 1,-7-14 54,0 1 1,1-1-1,-1 0 1,1-1-1,1 0 1,0 0-1,0 0 1,0-2-1,1 1 1,-1-1-1,1 0 1,1-1-1,-1 0 1,1-1-1,-1 0 1,1-1-1,0 0 1,0 0-1,0-1 1,0-1-1,0 0 1,0 0-1,0-1 1,12-3-1,-4 0-42,-1-2-1,1 0 0,-1 0 0,-1-2 0,1-1 1,-1 0-1,-1-1 0,0 0 0,22-20 0,-36 29-41,0 0 0,0-1 0,0 0 0,-1 1-1,1-1 1,-1 0 0,1 0 0,-1 0-1,0 0 1,0 0 0,1 0 0,-1 0 0,-1 0-1,1 0 1,0-1 0,-1 1 0,2-4-1,-2 5-10,-1 1 0,1-1 0,0 1 0,0-1 1,0 1-1,0-1 0,0 1 0,-1-1 0,1 1 0,0-1 0,0 1 0,-1 0 0,1-1 0,0 1 0,-1-1 0,1 1 0,-1 0 0,1-1 0,0 1 0,-1 0 0,1-1 0,-1 1 0,1 0 0,-1 0 0,1 0 0,-1-1 0,1 1 0,-1 0 0,1 0 0,-1 0 0,1 0 0,-1 0 0,1 0 0,-1 0 0,1 0 0,-1 0 0,1 0 0,-1 0 0,1 0 0,-1 0 0,1 0 0,-1 1 0,0-1 0,-22 8-132,19-5 131,0-1-1,0 1 1,1 0-1,-1 0 1,1 0-1,0 0 1,0 0-1,0 1 0,0 0 1,1-1-1,-1 1 1,1 0-1,0 0 1,0 0-1,1 1 1,-3 4-1,4-6 19,-1 0 0,1-1 0,-1 1 0,1 0 0,0-1 0,0 1 0,0 0 0,0 0 0,0-1 0,0 1 0,1 0 0,0-1 0,-1 1 0,1 0 0,0-1 0,0 1 0,1-1 1,-1 1-1,0-1 0,1 0 0,0 0 0,-1 0 0,1 1 0,0-1 0,0-1 0,0 1 0,0 0 0,4 2 0,-3-2 16,-1-1 0,0 1 1,1-1-1,-1 0 1,1 0-1,0 0 0,-1 0 1,1 0-1,0-1 0,0 1 1,-1-1-1,1 1 1,0-1-1,0 0 0,0 0 1,-1-1-1,1 1 0,0-1 1,0 1-1,-1-1 0,1 0 1,0 0-1,-1 0 1,1 0-1,-1 0 0,1-1 1,-1 1-1,3-3 0,0-1 12,-1 0-1,0 0 1,-1 0-1,1-1 1,-1 0-1,3-7 0,-4 9-37,-1 0-1,0 0 1,0 0-1,0 0 0,-1 1 1,1-1-1,-1-1 1,0 1-1,0 0 0,0 0 1,-1 0-1,1 0 1,-1 1-1,0-1 0,0 0 1,-1 0-1,1 0 1,-1 1-1,0-1 0,1 0 1,-4-3-1,1 2-23,0-1 0,0 1 0,0 0 0,0 0-1,-1 1 1,0-1 0,0 1 0,0 0 0,-1 1 0,1-1-1,-1 1 1,-10-4 0,16 6 16,-1 1 0,0 0 1,0-1-1,0 1 0,0 0 0,1 0 0,-1-1 1,0 1-1,0 0 0,0 0 0,0 0 0,0 0 0,0 0 1,0 0-1,0 0 0,1 1 0,-1-1 0,0 0 1,0 0-1,0 1 0,0-1 0,1 0 0,-1 1 1,0-1-1,0 1 0,0-1 0,1 1 0,-1-1 0,0 1 1,1 0-1,-1-1 0,1 1 0,-1 0 0,1 0 1,-1 1-1,0-1 1,1-1 1,0 1-1,0 0 0,0 0 1,0 0-1,0 0 1,0 0-1,0 0 0,0 0 1,1 0-1,-1 0 1,0 0-1,1 0 1,-1 0-1,0 0 0,1 0 1,-1-1-1,1 1 1,-1 0-1,1 0 0,0 0 1,-1-1-1,1 1 1,0 0-1,0-1 0,-1 1 1,1-1-1,0 1 1,0-1-1,0 1 0,0-1 1,0 1-1,1-1 1,3 2 31,1 0 1,-1 0 0,1-1-1,0 0 1,0 0 0,0 0-1,7-1 1,41-4 51,-40 3-83,130-22 497,-80 11-514,-30 6 55,-1-2 1,1-2 0,43-18-1,-57 20-22,32-8 0,-52 16-14,0 0 0,0 0 0,1 0-1,-1 0 1,0 0 0,0 0-1,0 0 1,0 0 0,1 0 0,-1 0-1,0 0 1,0 0 0,0 0 0,0 0-1,0 0 1,1 1 0,-1-1 0,0 0-1,0 0 1,0 0 0,0 0-1,0 0 1,0 0 0,0 1 0,0-1-1,0 0 1,1 0 0,-1 0 0,0 0-1,0 0 1,0 1 0,0-1-1,0 0 1,0 0 0,0 0 0,0 0-1,0 1 1,0-1 0,0 0 0,0 0-1,0 0 1,0 0 0,0 0-1,0 1 1,-1-1 0,1 0 0,0 0-1,0 0 1,0 0 0,0 0 0,0 1-1,0-1 1,0 0 0,0 0 0,0 0-1,-1 0 1,1 0 0,-7 14 63,-9 2-114,-33 30 0,4-6 221,35-30-123,2-2 29,0 0 0,-8 11 0,14-16-47,0-1 0,0 1 0,1 0 0,0 0 1,-1 0-1,1-1 0,0 1 0,0 0 0,0 1 1,1-1-1,-1 0 0,1 5 0,0-7-15,0 0-1,0 0 1,0 0-1,0 0 1,1-1-1,-1 1 1,0 0-1,1 0 1,-1 0-1,0 0 1,1 0-1,-1 0 1,1 0-1,0 0 1,-1-1-1,1 1 1,-1 0-1,1 0 1,0-1-1,0 1 1,0-1-1,-1 1 1,1-1-1,0 1 1,0-1-1,0 1 0,0-1 1,0 0-1,0 1 1,0-1-1,0 0 1,0 0-1,0 0 1,0 1-1,0-1 1,1-1-1,5 2 73,0-2 0,1 1-1,13-3 1,-14 2-73,14-4 36,0 0 0,0-1-1,27-11 1,58-33-28,-86 40-52,-12 6 33,-4 2-8,-1-1 0,1 1 0,1 1 0,-1-1-1,0 1 1,0-1 0,1 1 0,-1 1 0,5-2 0,-9 3-17,0 0 0,0 0 0,0 1 0,0-1 0,0 0 0,0 0 0,-1 0 0,1 0 0,0 0 0,-1 0 0,1-1 1,-1 1-1,0 2 0,-3 5 11,0-1-38,0 1 0,-5 15 1,9-21 58,-1 1 0,1-1 0,-1 1 0,1-1 1,0 0-1,0 1 0,0-1 0,0 1 1,0-1-1,1 0 0,-1 1 0,1-1 1,-1 0-1,1 1 0,1 1 0,-2-3 2,1 0 0,-1-1 0,1 1 0,-1-1 0,1 1 0,0-1 0,-1 1 0,1-1 0,0 1 0,-1-1 0,1 0 0,0 1-1,-1-1 1,1 0 0,0 1 0,0-1 0,-1 0 0,1 0 0,0 0 0,0 0 0,-1 0 0,1 0 0,0 0 0,0 0 0,0 0 0,-1 0 0,1 0 0,1-1-1,26-7 95,-21 5-71,255-102 358,-243 96-380,-1-1 0,0 0 0,0-2 0,-1 0 0,-1-1-1,0 0 1,0-2 0,-2 0 0,15-18 0,-4-2-10,-1-1 0,32-65 0,23-86-96,-74 172 81,2-1-41,-1-1 0,-1 1-1,-1-1 1,3-20 0,-7 35 39,1 0 1,-1 1-1,0-1 1,0 0-1,-1 0 1,1 0-1,0 1 1,0-1-1,-1 0 0,1 1 1,-1-1-1,0 0 1,1 1-1,-1-1 1,-2-2-1,3 3 3,-1 1 0,1-1 1,-1 1-1,1 0 0,-1-1 0,1 1 0,-1 0 1,1-1-1,-1 1 0,1 0 0,-1 0 0,1-1 0,-1 1 1,0 0-1,1 0 0,-1 0 0,1 0 0,-1 0 1,0 0-1,-1 0-5,1 0 0,0 1 0,-1-1 0,1 1 0,0-1 0,-1 1 0,1-1 1,0 1-1,0 0 0,0 0 0,-2 1 0,-3 3-14,0 1-1,1-1 1,0 1 0,0 0-1,0 1 1,1-1 0,-6 12-1,-90 194-146,95-197 180,-39 106 95,36-94-78,1 0 0,-5 43 0,11-61-7,1 0 1,0-1-1,1 1 1,0 0 0,0-1-1,1 1 1,0 0-1,0-1 1,1 0-1,7 16 1,-8-20 13,0-1 1,0 0-1,0 1 1,0-1-1,0 0 1,1 0-1,0 0 0,-1 0 1,1-1-1,0 1 1,1-1-1,-1 1 1,0-1-1,1 0 0,-1 0 1,1-1-1,-1 1 1,1-1-1,0 0 1,0 0-1,-1 0 0,1 0 1,0-1-1,0 1 1,0-1-1,5 0 1,1-2-13,0 0 0,-1 0 0,1-1 0,-1 0 0,0 0 0,0-1 0,0-1 0,-1 1 0,1-1 0,-1-1 0,0 0 0,0 0 0,-1 0 0,0-1 0,12-14 0,-2 5-224,-21 22 106,-1 0 1,1 0 0,1 1-1,-5 9 1,6-13 99,1 1 1,-1 0-1,1 0 1,0 0-1,0 0 1,0 0-1,1 0 1,0 0-1,-1 0 1,1 0-1,1 0 1,-1 0-1,2 7 1,-1-8 14,0 0 0,0 0 1,0 0-1,0 0 0,1 0 1,-1 0-1,1 0 0,0 0 1,0 0-1,0-1 0,1 1 1,-1-1-1,0 0 0,1 1 1,-1-1-1,1 0 0,0-1 1,0 1-1,0 0 0,0-1 1,0 0-1,0 1 0,0-1 1,1 0-1,-1-1 0,0 1 1,0-1-1,1 1 0,-1-1 1,0 0-1,1 0 0,-1 0 1,5-2-1,-1 1 11,0 0 0,0-1 0,0 0 0,0 0 1,0 0-1,-1-1 0,1 0 0,6-4 0,-10 5-15,0 0 1,0 0 0,0-1-1,-1 1 1,1 0-1,0-1 1,-1 0-1,0 1 1,1-1-1,-1 0 1,0 0-1,-1-1 1,1 1-1,0 0 1,-1 0-1,2-8 1,-2 10-2,-1-1 1,0 1 0,0-1 0,0 1-1,0-1 1,-1 1 0,1-1-1,0 1 1,-1-1 0,1 1 0,-1-1-1,1 1 1,-1-1 0,1 1-1,-1 0 1,0-1 0,-1-1 0,-1 0-21,1 1-1,-1-1 1,0 0 0,0 1 0,0-1 0,-6-2 0,-2-1-53,0 1 0,-1 0 1,-19-5-1,26 9 41,1 0 0,-1 0-1,1 1 1,-1 0 0,-8 1 0,0-1-2,8-1 43,10-1 22,13-2 41,-14 3-72,11-2 22,115-22 31,-75 19-128,73-8 11,-98 13-2,1 0-1,37 6 0,-64-5 37,0 1 0,0 0 0,1 0 0,-1 0 0,0 0-1,-1 1 1,1-1 0,0 1 0,0 0 0,5 5 0,-7-6 16,-1 0 1,0 1 0,1-1-1,-1 0 1,0 1-1,0-1 1,0 1 0,0-1-1,0 1 1,0 0-1,0 0 1,-1-1 0,1 1-1,-1 0 1,1 0-1,-1 0 1,0-1 0,0 1-1,1 0 1,-1 0-1,0 0 1,-1 0 0,1 0-1,0-1 1,-1 1-1,0 3 1,-2 1 27,0 1 1,0-1-1,0 0 1,-1 0-1,0 0 0,-1 0 1,-7 7-1,6-6 188,6-6-201,-1-1 0,1 0 0,0 0 0,0 0-1,0 0 1,0 0 0,0 0 0,0 0 0,-1 0-1,1 0 1,0 0 0,0 0 0,0 1 0,0-1-1,0 0 1,0 0 0,0 0 0,0 0 0,0 0-1,0 0 1,-1 1 0,1-1 0,0 0 0,0 0 0,0 0-1,0 0 1,0 0 0,0 0 0,0 1 0,0-1-1,0 0 1,0 0 0,0 0 0,0 0 0,0 0-1,0 1 1,1-1 0,-1 0 0,0 0 0,0 0-1,0 0 1,0 0 0,0 0 0,0 1 0,0-1-1,0 0 1,0 0 0,9-1 150,10-5-42,-6 0-89,23-15 0,-26 14-90,1 1 1,21-10 0,-23 13 131,18-6 10,-26 8-91,0 1 1,0-1-1,0 1 0,0 0 0,0 0 1,0 0-1,1 0 0,-1 0 1,0 0-1,0 0 0,0 0 1,0 0-1,0 0 0,0 0 0,0 1 1,0-1-1,0 0 0,0 1 1,1 0-1,-2 0-6,1 1-1,-1-1 1,0 1 0,0-1 0,0 1-1,0 0 1,0-1 0,0 1-1,0-1 1,-1 1 0,1-1 0,-1 1-1,1-1 1,-1 2 0,-1 4-17,-6 10 233,4-6 156,7-9-207,7-5-66,43-20 66,-34 14-167,0 1-1,0 0 0,23-4 0,-41 11 7,0 1 0,0-1 0,0 1 0,1 0 0,-1 0 0,0-1 0,0 1 0,1 0 0,-1 0 0,0 0 0,0 1 0,0-1-1,1 0 1,-1 0 0,0 1 0,0-1 0,0 0 0,1 1 0,-1 0 0,0-1 0,0 1 0,0-1 0,0 1 0,0 0 0,0 0 0,0 0 0,0-1 0,1 3 0,-1 1-29,1-1 0,-1 1-1,0 0 1,0 0 0,0-1 0,-1 1 0,1 7-1,3 19-17,-4-29 74,1 1 1,-1 0 0,1-1-1,0 1 1,0 0 0,-1-1-1,1 1 1,0-1 0,0 1-1,0-1 1,1 0 0,-1 1 0,2 0-1,0 0 5,0 0 0,0-1-1,0 1 1,0-1 0,0 0-1,0 0 1,0 0 0,1-1 0,-1 1-1,0-1 1,1 0 0,-1 0-1,6 0 1,4-1 63,0-1-1,14-4 1,-5 1-11,0-1 0,38-16 0,-50 17-60,0 0 1,0-1-1,0-1 0,-1 1 1,0-1-1,0-1 1,13-15-1,-6 2 0,-1 0 0,17-29 0,21-52 98,-49 94-96,35-69-5,53-79 0,-40 83-9,32-48-452,-80 111 287,-4 10 162,0 0 0,0 0 0,0 0 0,0 0 0,0-1 0,0 1 0,0 0 0,0 0 0,0 0 0,0 0 0,0 0 0,0 0 0,0 0 0,0 0 0,0 0 0,0 0 0,0 0 0,0-1 0,0 1 0,0 0 0,0 0 0,0 0 0,0 0 0,0 0 0,0 0 0,0 0 0,-1 0 0,1 0 0,0 0 0,0 0 0,0 0 0,0 0 0,0 0 0,0 0 0,0 0 0,0 0 0,0 0 0,0-1 0,0 1 0,0 0 0,0 0 0,-1 0 0,1 0-1,0 0 1,0 0 0,0 0 0,0 0 0,0 0 0,0 0 0,0 0 0,0 0 0,0 0 0,0 1 0,0-1 0,-2 1-24,0 0 0,0 0 0,0 0 0,0 1 0,0-1 0,1 1 0,-1 0-1,-1 2 1,-15 17-27,2 1 0,1 1 0,1 0 0,1 1 0,-18 45-1,-34 136 125,50-152-4,-5 20-65,-10 75 0,29-141 91,1 1-1,-1-1 1,1 0 0,0 0-1,2 8 1,-3-15-81,1 1 0,0-1 0,0 1 0,0-1 0,0 1 1,0-1-1,0 0 0,1 1 0,-1-1 0,0 1 0,0-1 0,0 0 0,0 1 0,0-1 0,1 0 1,-1 1-1,0-1 0,0 1 0,0-1 0,1 0 0,-1 0 0,0 1 0,1-1 0,-1 0 0,0 1 1,1-1-1,-1 0 0,0 0 0,1 0 0,-1 1 0,0-1 0,1 0 0,-1 0 0,1 0 0,-1 0 1,0 0-1,1 0 0,-1 0 0,1 0 0,-1 0 0,0 0 0,1 0 0,-1 0 0,1 0 0,-1 0 1,0 0-1,1 0 0,-1 0 0,1 0 0,-1-1 0,0 1 0,1 0 0,-1 0 0,0 0 0,1-1 1,-1 1-1,1-1 0,19-18 119,18-32-75,-27 35-101,1 0 1,24-25-1,-31 37 45,0-1-1,0 2 1,0-1-1,0 0 1,1 1 0,0 0-1,-1 0 1,1 1-1,0 0 1,0 0-1,0 0 1,12-1-1,-7 2-21,1 0 0,-1 2 0,0-1 0,18 4 0,45 13-51,-52-11 62,40 8 207,1-3 0,82 4-1,-28-11-4528,-45 0-382,-24 0-1702,-45-4 6047,1 1 1,-1-1-1,0-1 0,0 1 1,0 0-1,0-1 0,0 0 1,0 0-1,1 1 0,-2-2 1,1 1-1,5-3 0,-2 0-186,-1-1 0,1 0 0,-1-1-1,0 1 1,5-8 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41:04.5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145 31 2976,'-8'-14'971,"8"14"-931,0-1 0,0 1 1,0 0-1,0-1 0,0 1 1,0-1-1,0 1 0,0-1 0,0 1 1,0 0-1,0-1 0,0 1 1,0-1-1,0 1 0,1 0 1,-1-1-1,0 1 0,0-1 1,0 1-1,1 0 0,-1-1 1,0 1-1,1 0 0,-1-1 1,0 1-1,1 0 0,-1-1 1,9-5 2648,-10 6-2661,1 0 1,0 0-1,0 1 0,0-1 0,1 0 0,-1 0 1,0 0-1,0 0 0,0 0 0,0 0 0,0 1 1,0-1-1,0 0 0,0 0 0,0 0 0,0 0 1,0 0-1,0 0 0,0 0 0,0 0 0,0 1 1,0-1-1,1 0 0,-1 0 0,0 0 0,0 0 1,0 0-1,0 0 0,0 0 0,0 0 0,0 0 1,1 0-1,-1 0 0,0 0 0,0 0 0,0 0 1,0 0-1,0 0 0,0 0 0,1 0 1,-1 0-1,0 0 0,0 0 0,0 0 0,0 0 1,0 0-1,0 0 0,1 0 0,-1 0 0,0 0 1,0 0-1,0 0 0,0 9 344,-14 174 1617,-63 246 151,20-136-659,52-260-931,6-38 1771,26-77-1528,-17 62-796,1 1 0,1 0 1,0 1-1,1 1 0,1 0 0,1 0 0,1 2 0,0 0 1,19-13-1,-26 20-25,1 1 1,1 1-1,-1 0 1,1 1-1,0 0 1,1 0 0,-1 1-1,1 1 1,0 0-1,0 0 1,0 1-1,0 1 1,0 0-1,0 0 1,0 2-1,0-1 1,19 4-1,-29-3 29,0-1-1,-1 0 0,1 1 0,0-1 0,0 1 0,0 0 0,-1 0 1,1 0-1,0-1 0,-1 2 0,1-1 0,-1 0 0,1 0 0,-1 0 0,1 1 1,-1-1-1,0 1 0,0-1 0,2 2 0,-3-1 2,1 0 0,0 0-1,-1 0 1,0 0 0,1 0 0,-1 0-1,0 0 1,0 0 0,0 0-1,0 0 1,0 0 0,-1 0 0,1 0-1,-1 0 1,0 2 0,-3 6 19,0 0 1,-1 0 0,-1 0-1,1-1 1,-9 9-1,13-16-15,-160 204 676,146-188-580,-1 0-1,-1-1 0,-28 21 0,37-32-57,0 0 1,0-1-1,-1 0 0,0 0 0,0-1 0,-1 0 0,1-1 1,-1 0-1,0 0 0,-15 1 0,9-6 105,16 2-144,0 0-1,0 0 0,-1 0 0,1 0 0,0 0 0,0 0 1,0 0-1,-1 0 0,1 0 0,0 0 0,0 0 0,-1 0 1,1 0-1,0 0 0,0-1 0,0 1 0,0 0 0,-1 0 1,1 0-1,0 0 0,0 0 0,0-1 0,0 1 0,-1 0 1,1 0-1,0 0 0,0-1 0,0 1 0,0 0 0,0 0 1,0 0-1,0-1 0,0 1 0,0 0 0,0 0 0,0 0 1,0-1-1,0 1 0,0 0 0,0 0 0,0-1 0,0 1 1,0 0-1,0 0 0,0 0 0,0-1 0,0 1 0,0 0 1,0 0-1,0 0 0,0-1 0,0 1 0,1 0 0,-1 0 1,0 0-1,0-1 0,0 1 0,0 0 0,1 0 0,-1 0 1,0 0-1,0 0 0,0 0 0,1-1 0,-1 1 0,17-12 24,-14 10-21,55-34 26,110-51 0,69-5 55,6 4-88,-142 40 160,-89 43-197,-43 41-41,3-1 113,-110 142 330,122-155-266,14-19-80,-14 17 101,1 1 1,1 1 0,-19 40 0,32-58-101,-1-1 1,1 1 0,0 0-1,0 0 1,0 0-1,0 7 1,1-10-4,0 0 1,0 0-1,0 0 0,0 0 0,1 0 1,-1 0-1,0 0 0,0 0 0,1 0 1,-1 0-1,0 0 0,1 0 1,-1 0-1,1 0 0,0 0 0,-1 0 1,1 0-1,0-1 0,-1 1 0,1 0 1,0 0-1,0-1 0,-1 1 1,1 0-1,0-1 0,0 1 0,0-1 1,2 1-1,0 0 39,1-1 0,0 0-1,-1 0 1,1 0 0,-1-1 0,1 1 0,0-1-1,-1 0 1,1 0 0,-1 0 0,0 0 0,7-4-1,-1-1 23,0 0-1,-1-1 1,1 0-1,13-16 1,-5 4-27,13-22 1,92-150 391,-43 63-785,-70 115-202,-13 20 526,0 1 1,1-1-1,0 1 0,1 0 0,0 0 1,0 0-1,0 0 0,0 10 0,-1 1 2,0 0 0,1-1 0,0 1 0,1-1 0,1 1-1,4 28 1,-3-41 53,0 1 0,0-1 0,1 0 0,0 0 0,0-1 0,1 1-1,-1 0 1,1-1 0,0 1 0,1-1 0,-1 0 0,1 0 0,0 0 0,0-1-1,1 0 1,0 1 0,-1-1 0,1-1 0,0 1 0,10 4 0,-10-5-2,1-1 0,-1 0 1,1 0-1,0 0 1,0-1-1,0 0 0,0 0 1,0-1-1,0 1 1,0-1-1,0 0 0,7-2 1,-5 1 2,0-1 0,1-1 0,-1 1 0,0-2 1,0 1-1,-1-1 0,13-8 0,3-4 11,-2-2-1,0-1 1,-1 0-1,22-29 1,57-78 86,-32 38-249,-58 74-59,-5 10-171,-3 19 258,1 26-7,2-1 0,11 48 0,-4-27 143,-9-47 23,1-1 0,0 0 0,1 0 1,1 0-1,0-1 0,10 19 0,-13-29-76,1-1 1,0 1-1,0-1 0,0 0 1,0 0-1,0 0 0,0 0 1,0 0-1,0 0 0,0-1 1,5 1-1,-3-2 30,-1 1 0,1-1 0,-1 0 0,1 0 0,-1-1 0,1 0 0,-1 1 0,4-4 0,35-20-80,-40 24 60,47-30 46,42-28 110,-76 48-178,0-1-1,-1-1 1,20-23 0,-6 3 153,-2 3-111,28-42 0,-53 70-35,-1 0 0,1 0 0,0 0 0,-1 0 1,1 0-1,0 0 0,0 0 0,0 1 0,1-1 0,-1 1 0,0-1 1,1 1-1,-1 0 0,0 0 0,1 0 0,-1 0 0,1 1 0,0-1 1,-1 1-1,1-1 0,0 1 0,-1 0 0,1 0 0,0 0 0,-1 1 1,1-1-1,-1 0 0,1 1 0,0 0 0,-1 0 0,1-1 0,-1 2 1,0-1-1,1 0 0,-1 0 0,0 1 0,3 1 0,-3-1-8,0 0 0,0 0 0,0 0-1,0 0 1,-1 0 0,1 1 0,0-1-1,-1 0 1,0 1 0,0-1 0,0 1-1,0 0 1,0-1 0,0 1 0,0 0-1,-1-1 1,0 1 0,1 0 0,-1 0-1,0 3 1,-1 8 43,-1-1 1,0 0-1,-4 15 0,2-7-104,-1 3 19,-2 6 134,2-1 0,1 1-1,-1 58 1,6-87-65,-1 1 0,0 0 0,0-1 0,0 1-1,1-1 1,-1 1 0,0-1 0,1 1 0,0-1-1,-1 0 1,1 1 0,0-1 0,0 1 0,1 1-1,-1-3-5,-1 1-1,1-1 0,0 1 0,0-1 0,-1 1 0,1-1 0,0 0 0,0 1 0,0-1 0,-1 0 0,1 0 0,0 1 0,0-1 0,0 0 0,0 0 0,-1 0 0,1 0 0,0 0 0,1-1 0,1 1 8,1-1 1,-1-1-1,0 1 0,0 0 0,0-1 0,0 1 1,0-1-1,-1 0 0,1 0 0,-1 0 0,4-3 1,7-9 9,19-27 0,0 1-2,6-6 28,2 2 0,59-51 0,-1 23-75,-91 67-108,0 0 0,11-11 0,-20 21 114,0-1-1,0 1 1,0 0 0,1 0 0,-1 0 0,1 0 0,0 8 0,-8 29-114,3-24 133,1 1 1,2 0 0,-1 1-1,0 35 1,4-40 5,0-1 0,2 1 0,-1-1 1,2 0-1,0 1 0,0-1 0,8 17 0,-8-23 8,0-1 0,1 0 0,0 0 0,0 0-1,1 0 1,-1-1 0,7 7 0,-8-11-4,0 1 0,0-1 0,0 1 0,1-1 0,-1 0-1,0 0 1,1-1 0,-1 1 0,1-1 0,0 1 0,-1-1 0,1 0 0,0-1 0,0 1 0,0-1 0,5 1 0,3-2 13,1 0-1,-1 0 1,0-2 0,1 1 0,-1-1 0,0-1 0,-1 0 0,1-1 0,-1 0 0,0-1 0,0 0 0,19-15 0,-26 18 19,-3 2-55,0 0 0,1 0 1,-1 0-1,0 0 0,1-1 1,-1 1-1,0 0 0,0-1 1,1-1-1,1-4 38,0 0 0,0 1 0,1 0 0,5-8 0,9-16-21,-16 26 17,30-65 156,-29 60-176,0 1 0,0-1 0,-1 0 0,0 0 0,-1 1 0,1-12 0,-2 19-2,0-1 0,0 1 0,0 0 0,0-1-1,0 1 1,0 0 0,0-1 0,0 1 0,-1 0 0,1 0 0,0-1 0,-1 1 0,1 0 0,-1 0 0,0 0 0,1-1-1,-1 1 1,0 0 0,0 0 0,0 0 0,-1-1 0,1 2-1,0 0 0,0-1 0,0 1 0,0 0 0,0 0-1,0-1 1,0 1 0,0 0 0,0 0 0,0 0 0,0 0 0,0 1 0,0-1 0,0 0 0,0 0-1,0 1 1,0-1 0,0 0 0,-2 2 0,-2 1-19,-1 0 1,1 0-1,0 1 1,1 0-1,-1 0 0,0 0 1,-3 5-1,0 1-10,1 1-1,1 0 1,-1 0-1,2 1 0,-6 15 1,3-4-40,-9 42 1,16-58 86,0 0 1,0 0-1,1 0 1,0 0-1,0 0 1,1 1-1,0-1 1,0 0-1,2 8 1,-1-11-2,-1 1 1,1-1-1,0 0 1,0 1-1,1-1 0,-1 0 1,1 0-1,0-1 1,0 1-1,0-1 1,0 1-1,1-1 0,0 0 1,5 4-1,-6-6-3,-1 1-1,1-1 1,-1 0-1,1 0 1,0 0-1,0-1 0,-1 1 1,1-1-1,0 1 1,0-1-1,0 0 1,0 0-1,-1 0 1,1-1-1,0 1 1,0-1-1,0 1 0,-1-1 1,1 0-1,3-1 1,5-3 36,-1 0 1,0-1-1,15-12 0,104-86 90,-15 10-95,-88 75-79,1 2 1,45-24-1,-68 39 14,0 0-1,0 0 0,0 1 1,1-1-1,-1 1 0,0 0 1,1 0-1,-1 1 0,1-1 1,-1 1-1,6 0 0,-8 1 19,1-1-1,-1 1 0,0 0 1,0 0-1,1 0 1,-1 0-1,0 0 0,0 1 1,0-1-1,0 0 1,0 1-1,-1 0 0,1-1 1,0 1-1,-1 0 1,1 0-1,-1 0 0,1 0 1,-1 0-1,0 0 0,0 0 1,1 5-1,24 62-90,7 16 288,-27-72-86,1 0 0,0-1 0,1 0 0,14 17 0,-15-21 68,1 0 1,0-1-1,0 0 1,15 10-1,-18-14-250,0 0 0,0 0 0,0-1 0,0 0 1,0 0-1,0 0 0,1-1 0,-1 0 0,1 0 0,9 1 0,-13-2-217,0 0-1,0-1 1,0 1-1,0 0 1,0-1 0,0 1-1,0-1 1,0 1-1,0-1 1,-1 0-1,1 0 1,0 0 0,0 0-1,-1 0 1,1 0-1,-1-1 1,3-1-1,-1-1-865,0 1-1,-1-1 1,1 0-1,-1 0 1,0-1-1,2-4 1,9-16-2424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41:04.9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72 32 6656,'-35'-20'3008,"8"12"-2624,17 5 800,20 11-1024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41:07.0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61 53 2144,'-8'5'7088,"8"-6"-7015,-1 1 1,1 0-1,0 0 1,-1 0-1,1 0 1,0 0-1,0 0 0,-1 0 1,1 0-1,0 0 1,-1 0-1,1 0 1,0 0-1,0 0 1,-1 1-1,1-1 1,0 0-1,0 0 1,-1 0-1,1 0 1,0 0-1,0 0 1,-1 1-1,1-1 1,0 0-1,0 0 0,0 0 1,-1 1-1,1-1 1,0 0-1,0 0 1,0 1-1,-1-1 1,-1 4 100,0-3-262,2 0 149,0-1 0,-1 0-1,1 1 1,0-1 0,0 0-1,-1 1 1,1-1 0,0 0 0,0 1-1,0-1 1,0 1 0,-1-1 0,1 0-1,0 1 1,0-1 0,0 1-1,0-1 1,0 1 0,0-1 0,0 0-1,0 1 1,0-1 0,0 1-1,0-1 1,1 1 0,-1-1 0,0 4 22,0-1 0,0 0 0,1 1 0,-1-1 0,1 0 0,0 0 0,0 0 0,0 0 0,0 1 0,0-1 0,1-1 0,0 1 0,-1 0 0,1 0 0,0-1 0,0 1 0,1-1 0,-1 1 0,0-1 0,1 0 0,-1 0 0,5 3 0,3 0 72,-1 1 0,1-2 0,0 1 1,0-1-1,0-1 0,1 0 0,-1 0 0,18 1 1,9 0 443,42-2 1,-66-2-476,19-1 287,33-3 1,-53 2-267,0 0-1,0-1 1,0 0-1,0-1 1,21-10-1,-30 12-99,0 1 0,0-1-1,0 0 1,-1 0 0,1-1 0,0 1-1,-1 0 1,0-1 0,1 0-1,-1 1 1,0-1 0,2-4-1,-4 6-27,1-1 0,0 0-1,-1 0 1,1 0 0,-1 0-1,1 0 1,-1 0-1,0 0 1,0 1 0,0-1-1,0 0 1,0 0 0,0 0-1,-1 0 1,1 0-1,-1 0 1,1 0 0,-1 0-1,0 0 1,0 1 0,1-1-1,-1 0 1,0 1-1,-1-1 1,-1-2 0,-2-1-16,0-1-1,-1 1 1,0 1 0,0-1 0,0 1 0,-1 0-1,0 0 1,1 0 0,-1 1 0,-14-4 0,6 2-14,-1 1 1,0 1-1,0 0 1,-18 0-1,20 2-4,1 1-1,-1 0 0,0 2 0,1-1 0,-1 1 1,0 1-1,1 1 0,0 0 0,0 0 1,0 1-1,1 1 0,-1 0 0,1 1 0,1 0 1,-1 1-1,1 0 0,-13 13 0,11-7 49,0 0 0,1 1 0,1 0 0,0 1 0,1 0 0,-10 23-1,17-33 1,0 1 0,1-1 0,0 1 0,0-1 0,1 1 0,0 0-1,0 0 1,0 0 0,1-1 0,0 1 0,0 0 0,1 0 0,0 0-1,0 0 1,0 0 0,1-1 0,0 1 0,1-1 0,-1 1-1,6 9 1,-5-13 7,0 1-1,0-1 1,0 1-1,1-1 1,-1 0-1,1-1 1,0 1-1,-1 0 1,1-1-1,0 0 1,1 0-1,-1 0 1,0-1-1,7 3 0,8 0 207,40 6 0,-44-8-152,56 4 283,0-3 0,110-10 0,-167 6-457,0-1-1,0 0 1,0-1 0,-1 0 0,1-1-1,22-11 1,-6 3-617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41:07.6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55 6 4896,'-2'-1'284,"1"1"0,-1-1-1,0 0 1,0 1 0,0-1 0,0 1 0,0-1 0,1 1 0,-1 0 0,0 0-1,0 0 1,0 0 0,0 0 0,0 0 0,0 1 0,0-1 0,0 1 0,0-1-1,1 1 1,-1 0 0,-2 1 0,-6 0 1972,9-1-1082,4 0-285,4 0-477,0 0-38,0 0 1,0 0-1,0-1 1,13-1-1,4 0 4,110-1 961,143 4-171,-266-1-1192,30 2 139,-1 1-1,47 12 1,-86-16-277,-1 0 0,1 1 0,-1-1 1,0 0-1,1 0 0,-1 0 0,1 1 1,-1-1-1,0 0 0,1 0 0,-1 0 1,1 0-1,-1 0 0,1 0 0,-1 0 1,1 0-1,-1 0 0,0 0 0,1 0 1,-1 0-1,1-1 0,-1 1 0,0 0 1,1 0-1,-1 0 0,1 0 0,0-1 1,-5-8-5084,3 7 3883,-5-11-3075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41:08.7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404 95 2144,'0'-1'58,"0"0"0,0 1 0,0-1 0,0 1 0,0-1 0,1 0 1,-1 1-1,0-1 0,1 1 0,-1-1 0,0 1 0,1-1 0,-1 1 0,0-1 0,1 1 0,-1-1 1,1 1-1,-1-1 0,1 1 0,-1 0 0,2-1 0,15-7 2623,2-1 912,-18 8-3390,1-1 0,-1 1 0,0 0 0,0 0 1,0-1-1,0 1 0,0-1 0,0 1 0,0-1 0,0 1 1,0-1-1,-1 1 0,1-1 0,-1 0 0,1 1 1,-1-1-1,1 0 0,-1 0 0,0 1 0,0-1 0,0 0 1,0 0-1,0 1 0,-1-1 0,1 0 0,0 0 0,-1 1 1,1-1-1,-1 0 0,-1-1 0,1 1-154,-1 1 0,0 0 0,0-1 0,0 1 0,0 0 0,0 0 0,0 0 0,0 1 0,0-1 0,0 0 0,0 1 0,-1-1 0,1 1 0,0 0 0,-5 0 0,2-1-38,-4 1 13,0-1 0,0 1 0,0 1 0,1 0 0,-1 0 1,0 1-1,0 0 0,-11 5 0,-70 33 266,72-32-200,2 1-11,1 0-1,1 0 1,0 2-1,0 0 1,1 0 0,0 1-1,1 1 1,0 0-1,1 1 1,-15 24-1,18-25-54,0 1 0,1 0 0,1 1 0,0-1-1,1 1 1,0 0 0,1 1 0,1-1-1,1 1 1,0-1 0,1 1 0,1 19-1,0-29-1,2 1-1,-1-1 1,0 1-1,1-1 1,0 1-1,1-1 1,0 0-1,0 0 1,0 0-1,0-1 0,1 1 1,0-1-1,0 0 1,0 0-1,1 0 1,0 0-1,0-1 1,0 0-1,7 4 1,6 3 161,0-1-1,0-1 1,1-1 0,38 12 0,-38-15-46,0 0-1,-1-1 0,1-1 1,21 1-1,-31-3-73,0-2 1,0 1 0,0-1-1,0 0 1,0-1 0,0 0-1,-1 0 1,1-1-1,-1 0 1,14-7 0,-21 9-53,1 0 0,-1 0 0,0 0 0,1 0 0,-1 0 0,0 0 0,0 0 0,0 0 0,0 0 0,0-1 0,0 1 0,0 0 0,0-1 0,0 1 0,0-1 0,-1 1 0,1-1 0,-1 1 0,1-1 0,-1 1 0,0-1 0,0 0 0,1 1 0,-1-1 0,0 1 0,0-1 0,0 0 0,-1 1 0,1-1 0,0 1 0,-1-1 0,1 0 0,-1 1 0,0-3 0,-1 0-19,0 0-1,-1 0 1,1 0-1,-1 0 0,1 1 1,-1-1-1,0 1 1,-1 0-1,1-1 1,-1 1-1,-5-3 0,4 2 2,0 1 0,0-1 0,-1 1 0,0 1 0,1-1 0,-1 1 0,0 0-1,-11-2 1,-20-4 7,70 22 774,9-6-425,0-2 0,1-2 1,52-2-1,-74-2-194,-13 1-44,0-1-1,0 0 1,9-2-1,-8 0-241,-13 2-801,-3 0-2782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00:38:09.6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361 762 2240,'1'-1'229,"1"1"-1,-1-1 1,1 1 0,-1-1 0,1 1-1,-1-1 1,1 1 0,-1 0-1,1 0 1,0 0 0,1 0 0,-2 0-70,0 0 0,-1 0 1,1 0-1,0 1 1,-1-1-1,1 0 1,0 0-1,-1 0 1,1 0-1,-1 0 1,1-1-1,0 1 1,-1 0-1,1 0 0,0 0 1,-1-1-1,1 1 1,-1 0-1,1 0 1,-1-1-1,1 1 1,-1 0-1,1-1 1,-1 1-1,1-1 0,-1 1 1,1-1-1,-1 1 1,1-1-1,-1 1 1,0-1-1,0 1 1,1-1-1,-1 0 1,0 1-1,0-1 0,1 1 1,-1-1-1,0 0 1,0 1-1,0-1 1,0 0-1,0 1 1,0-1-1,0 0 1,-2-2 173,1 0 1,-1 0-1,0 0 1,0 0-1,0 1 1,0-1 0,-1 1-1,1-1 1,-1 1-1,-4-3 1,7 5-307,-6-5 226,0 1 0,0 0 0,0 0 0,0 0 0,0 1 0,-1 0 0,0 0 0,-10-2 0,12 4-191,-7-2 75,1 0 0,-1 1-1,0 1 1,-20-1 0,22 3-64,1 0 0,-1 1 0,0 0 0,1 0 0,-1 1 0,1 1 0,0-1 0,0 1 0,0 1 0,0 0 0,1 0 0,0 1 0,0 0 0,0 0 0,-13 15 0,14-14-31,1 0-1,0 0 0,0 1 0,0 0 1,1 1-1,0-1 0,1 1 0,0-1 1,0 1-1,1 1 0,-3 13 0,5-15-24,-1 0-1,2-1 1,-1 1-1,1 0 1,1 0-1,-1 0 0,1 0 1,1-1-1,-1 1 1,1 0-1,1-1 0,-1 1 1,1-1-1,7 11 1,-6-10 38,0-1 1,1 0-1,0 0 1,0-1-1,1 1 1,0-1-1,0 0 1,0-1-1,1 1 1,0-1-1,0-1 1,0 1 0,0-1-1,1-1 1,0 1-1,14 3 1,-7-4 35,1-1 0,0 0 0,0-1 0,0-1 0,0 0 0,0-2 0,0 1 1,18-6-1,10-4 112,69-27 0,-90 30-147,106-45 126,-105 42-143,0-2 1,-1 0-1,24-19 0,-44 29-23,1 0 0,-1 0 0,-1 0 0,6-7 0,-8 10-7,1-1-1,0 0 1,-1 1 0,0-1-1,1 0 1,-1 1-1,1-1 1,-1 0 0,0 0-1,1 1 1,-1-1 0,0 0-1,0 0 1,1 0-1,-1 0 1,0 1 0,0-1-1,0 0 1,0 0-1,0 0 1,0 0 0,-1 1-1,1-1 1,0 0-1,-1-1 1,0 2-46,0 0 1,0 1-1,-1-1 1,1 0-1,0 1 1,0-1-1,0 1 0,-1-1 1,1 1-1,0 0 1,0 0-1,0-1 1,-1 3-1,-3 1 20,1 0 1,0 0 0,1 0-1,-1 1 1,1-1-1,0 1 1,0 0-1,0 0 1,1 0-1,-1 1 1,1-1-1,1 0 1,-1 1 0,1 0-1,0-1 1,0 1-1,0 11 1,1-13 36,0-1 0,1 1 0,-1 0 0,1-1-1,-1 1 1,1 0 0,0-1 0,1 1 0,-1-1 0,1 0 0,-1 1 0,1-1 0,0 0 0,0 0 0,0 0 0,1 0 0,-1 0 0,1-1 0,0 1 0,-1-1 0,1 1 0,0-1 0,0 0 0,1 0 0,-1 0 0,0-1 0,1 1 0,5 1 0,-5-3 15,-1 1 1,1 0-1,0-1 1,0 0-1,0 0 1,0 0-1,0 0 1,0 0-1,0-1 1,0 0-1,6-2 1,3-2 92,23-12 0,-26 12-122,11-5 70,35-24 1,-51 31-54,-1-1 0,1 1 0,-1-1 0,1-1 0,-1 1 0,0-1 0,0 1 1,-1-1-1,0 0 0,0 0 0,0-1 0,2-5 0,-4 7-14,0 1-1,0-1 1,-1 1 0,0-1-1,1 0 1,-2 1 0,1-1-1,0 0 1,-1 1 0,1-1-1,-1 1 1,0-1 0,0 1-1,0-1 1,-1 1 0,1 0-1,-1 0 1,-3-5 0,1 3-22,1 0 0,-1 0 1,0 0-1,-1 1 0,1-1 0,-1 1 0,0 1 1,0-1-1,-9-5 0,6 5-18,-1 1 0,0 0-1,0 0 1,-1 1 0,1 0 0,0 0-1,-1 1 1,1 0 0,-1 1-1,1 0 1,0 1 0,-1-1-1,1 2 1,-15 3 0,21-4 19,0 0 0,1 1 1,-1-1-1,0 1 0,1 0 0,-1 0 1,1-1-1,0 1 0,0 1 0,0-1 1,0 0-1,0 1 0,0-1 0,1 1 0,-1-1 1,1 1-1,-1 0 0,1-1 0,0 1 1,0 0-1,0 0 0,1 0 0,-1 0 1,1 0-1,0 0 0,-1 0 0,1 0 0,1 0 1,-1 0-1,0 0 0,1 0 0,-1 0 1,2 3-1,-2-6 24,1 1 0,-1 0 0,1 0 0,-1-1 0,1 1 0,-1 0 1,1-1-1,-1 1 0,1-1 0,-1 1 0,1-1 0,0 1 0,-1-1 0,1 1 0,0-1 0,0 0 0,-1 1 0,1-1 1,0 0-1,0 1 0,0-1 0,-1 0 0,1 0 0,0 0 0,0 0 0,0 0 0,-1 0 0,1 0 0,0 0 0,0 0 1,1-1-1,32-8 86,-27 7-76,114-42 20,-59 21-20,22-13 116,-51 21-86,1 1-1,40-11 1,-70 24-51,0 0-1,0 0 1,1 0 0,-1 1-1,0 0 1,1 0 0,-1 0-1,0 0 1,1 1 0,-1 0-1,0-1 1,0 2 0,7 1-1,-9-1 24,1-1 0,0 1 0,-1 0 0,1 0-1,-1 0 1,0 0 0,1 0 0,-1 0 0,0 1-1,-1-1 1,1 1 0,0 0 0,-1-1-1,1 1 1,-1 0 0,0 0 0,0 0 0,0 0-1,1 4 1,0 8 81,0 1 0,-1-1-1,-1 0 1,-1 1 0,0-1-1,0 0 1,-7 24 0,7-33-13,1-6 57,7-10 36,12-13-193,25-41 0,-28 40-36,36-42 1,-40 53 8,-11 11 30,1 0 0,-1 0 0,1 1 0,-1-1 1,1 1-1,0-1 0,0 1 0,4-3 1,-6 4 0,1 0-1,-1 0 1,1 0 0,-1 0 0,0 0 0,1 0 0,-1 0 0,0 0-1,1 0 1,-1 0 0,1 0 0,-1 0 0,0 0 0,1 0 0,-1 0 0,1 0-1,-1 0 1,0 0 0,1 1 0,-1-1 0,0 0 0,1 1 0,0-1-4,0 1 1,-1 0-1,1 0 1,-1 0-1,1 0 1,-1 0 0,1 0-1,-1 0 1,1 0-1,-1 0 1,0 0-1,1 1 1,1 11-2,-1-1 1,0 1-1,-1 0 0,0 0 1,-3 14-1,1-7 88,2 25-1,0-39-53,1 0 1,0 0 0,0 0-1,0 0 1,1 0 0,0 0 0,0-1-1,5 10 1,-7-14-12,1 0 0,0 0 0,0 0 0,0 0 0,0 0 0,0 0-1,0 0 1,0 0 0,0-1 0,1 1 0,-1 0 0,0-1 0,0 1 0,1 0 0,-1-1 0,0 0 0,1 1 0,-1-1 0,1 0 0,-1 0 0,0 1 0,1-1-1,-1 0 1,1-1 0,-1 1 0,0 0 0,1 0 0,1-1 0,5-1 55,0-1-1,0 1 1,12-8-1,-16 9-37,28-15 11,-2 0 0,0-2 0,-1-1-1,-1-2 1,46-43 0,-68 58-57,25-23-41,27-36-1,-56 63 51,0-1 0,1 0 0,-1 0 0,1 1 0,0-1 0,0 1 0,0 0 0,6-4 0,-9 6 5,1 0-1,0-1 0,-1 1 0,1 0 0,0 0 0,0 0 0,-1 0 0,1 0 0,0 0 0,0 0 0,-1 0 1,1 0-1,0 0 0,0 0 0,-1 0 0,1 1 0,0-1 0,1 1 0,-1 0-2,0-1-1,0 1 0,1 0 1,-1 0-1,0 1 0,0-1 1,0 0-1,-1 0 0,1 0 1,0 1-1,0-1 0,-1 0 1,1 2-1,3 10 5,-1-1 0,-1 0 0,0 1 0,-1-1 0,0 1 0,-1 14 0,-1-11 48,1-1 0,-2 1 0,0-1 0,-1 0 0,-9 29 0,11-42-35,0 1 0,0-1-1,0 1 1,0-1 0,-1 0 0,1 1-1,-1-1 1,1 0 0,-1 0 0,0 0-1,0 0 1,0 0 0,0-1 0,0 1-1,-1 0 1,1-1 0,0 0 0,-1 0-1,1 1 1,-1-1 0,0-1 0,1 1-1,-1 0 1,1-1 0,-1 1 0,0-1-1,0 0 1,1 0 0,-1 0 0,0 0-1,-4-1 1,-7-2-12,0 0-1,0-1 1,0-1-1,-24-11 1,14 5 4,7 4-50,-23-10-262,40 17 304,0 0 1,0 0-1,0 0 0,0 0 1,0 0-1,0 0 0,0 0 1,0 0-1,0 0 0,-1 0 1,1 0-1,0 0 0,0 0 1,0 0-1,0 0 0,0 0 1,0 0-1,0 0 0,0 0 1,-1 0-1,1 0 0,0 0 1,0 0-1,0 0 0,0 0 1,0 0-1,0 0 0,0 0 1,0 0-1,-1 0 0,1 0 1,0 0-1,0 0 0,0 0 1,0 0-1,0 0 0,0 0 0,0 1 1,0-1-1,0 0 0,0 0 1,0 0-1,0 0 0,0 0 1,0 0-1,-1 0 0,1 0 1,0 1-1,0-1 0,0 0 1,0 0-1,0 0 0,0 0 1,0 0-1,0 0 0,0 0 1,0 0-1,0 1 0,0-1 1,1 0-1,-1 0 0,0 0 1,0 0-1,0 0 0,0 0 1,0 0-1,0 1 0,3 6-71,2-1 56,1-1 0,0 0-1,0 0 1,0 0 0,1-1-1,0 0 1,0 0 0,8 3-1,11 2-2,26 7-1,-26-9 70,-11-3-4,-1 0 0,0-1 0,24 1 0,-28-3-2,-1-2 0,1 1 0,-1-1 0,1-1 0,-1 0 0,16-5-1,-2-2 42,-1-2 0,21-12 0,-15 7-1,-12 8-78,0 0 0,-1-2 0,0 0 0,0 0 0,-1-2 0,-1 0 0,22-23 0,-5-5 51,-2-1 0,44-87 0,21-74 24,-88 190-67,10-25 26,-2 1 0,12-57 0,4-80-259,-29 153 161,-2 17-26,-1 12-24,-10 26 102,-23 51 0,0-6 115,16-26 96,-23 105 0,4 63 90,34-190-270,-1 43 1,6-65-2,0 0 0,1 0 0,0 0 0,1 0 0,0 0 0,0 0 0,1-1 0,7 17 0,-8-22 5,0 0 0,1 0 0,-1 0 1,1-1-1,0 1 0,0 0 0,0-1 0,1 0 0,-1 0 0,1 0 0,0 0 0,0-1 1,8 5-1,-6-5 11,0 0 1,0 0 0,1 0 0,-1-1 0,1 0-1,0 0 1,-1 0 0,13-2 0,-2-1-80,1 0 0,0-2 0,-1 0 0,0-1 0,0 0 1,20-10-1,-18 5-1536,0 0 0,26-18 1,4-11-11032,-40 33 9616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41:09.3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106 14 6240,'-3'-10'2107,"2"6"42,0 10-1296,-16 35 870,-3 18-431,11-35-626,-6 27 0,-22 184 1216,36-223-1783,0 0-1,1 0 1,2 23 0,-2-34-47,1 1 1,-1-1 0,0 1-1,1-1 1,-1 1-1,1-1 1,-1 1-1,1-1 1,0 1 0,0-1-1,-1 0 1,1 0-1,2 2 1,-3-2-22,1-1 0,-1 0 0,1 1 0,0-1 0,-1 1-1,1-1 1,0 0 0,-1 0 0,1 1 0,0-1 0,0 0 0,-1 0 0,1 0 0,0 0 0,0 0 0,-1 0 0,1 0 0,0 0-1,1 0 1,3-2 71,0 0-1,0 0 1,-1-1-1,1 1 1,-1-1-1,7-5 1,-10 8-98,19-18 143,1 0-1,-2-1 1,17-21 0,-20 22-197,2 0-1,0 2 1,1 0 0,41-26 0,-57 40 22,0 0-1,1 0 1,-1 1 0,1-1-1,0 1 1,-1 0 0,1 0-1,0 0 1,7-1 0,-10 2 19,0 0 1,1 0-1,-1 0 1,1 1-1,-1-1 1,0 0-1,1 0 1,-1 1-1,0-1 1,1 1-1,-1-1 0,0 1 1,0 0-1,0 0 1,1-1-1,-1 1 1,0 0-1,0 0 1,0 0-1,0 0 1,0 0-1,0 0 1,-1 1-1,1-1 1,0 0-1,-1 0 1,1 0-1,0 1 1,0 1-1,0 3 31,0 0-1,0 0 0,0 0 1,0 0-1,-1 0 0,0 0 1,-1 0-1,1 0 0,-1 0 1,0 0-1,-1 0 0,-2 7 1,-1 2 202,0 0 0,-2 0 0,-11 18 0,16-30-153,0 1 0,0-1 0,0 1 0,-1-1 0,0 0 0,1 0 0,-1 0 1,-4 3-1,6-6-46,-1 1 0,1 0 0,0 0 0,-1-1 0,1 1 0,0-1 0,-1 1 0,1-1 0,-1 0 1,1 0-1,-1 1 0,1-1 0,-1 0 0,1 0 0,-1 0 0,1-1 0,0 1 0,-1 0 0,1-1 0,-1 1 1,1 0-1,-2-2 0,-2 0 41,0 0 0,0-1-1,1 0 1,-6-5 0,-1-1-90,1 0 0,0-1-1,-8-12 1,-8-7-2811,22 24 1171,-1 1 0,1 0-1,-1 1 1,-6-4 0,0 1-2442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41:10.6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63 24 4064,'-15'-11'1307,"13"10"-973,1 1 1,-1-1 0,0 0-1,0 1 1,0-1 0,1 1-1,-1 0 1,0-1 0,0 1-1,-3 0 1,-1 0 1375,-5-2 181,4-1 410,34 3-104,76 2-1094,48 0-328,-139-3-675,232-5 968,138 29-759,-339-18-213,45 7 336,-87-12-437,6 1 385,-16-7-1160,-2-1-1914,2 3 759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41:11.0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 95 6816,'-26'3'2197,"20"-1"-1077,8 0-565,9-3 995,0 0 0,13-3 1,1-1-634,173-24 2000,182-22-402,-292 44-2386,1 4-1,115 10 1,-128 3 22,-67-8-186,0 0 1,0 1-1,-1 0 1,1 0-1,-1 1 1,9 5-1,-16-8-106,0-1 0,0 0-1,0 1 1,0-1 0,0 1-1,-1 0 1,1-1 0,0 1-1,-1 0 1,1-1 0,0 1-1,-1 0 1,1 0 0,-1 0-1,1-1 1,-1 1 0,1 0-1,-1 0 1,0 0 0,1 0-1,-1 0 1,0 0 0,1 2-1,-1 5-1746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41:11.3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225 1 6304,'0'0'309,"1"0"-258,-1 0-1,0 0 0,0 0 1,1-1-1,-1 1 0,0 0 1,0 0-1,1 0 0,-1 0 1,0 0-1,0 0 0,1 0 1,-1 0-1,0 0 1,0 0-1,1 0 0,-1 0 1,0 0-1,0 1 0,1-1 1,-1 0-1,0 0 0,0 0 1,1 0-1,-1 0 0,0 0 1,0 1-1,0-1 0,1 0 1,-1 0-1,0 0 0,0 0 1,0 1-1,0-1 0,1 0 1,-1 0-1,0 1 0,0-1 1,0 0-1,0 0 0,0 0 1,0 1-1,0-1 0,0 0 1,0 1-1,0-1 0,0 0 1,0 0-1,0 1 0,1 8 342,0 1 0,-1 0 0,-1-1 0,1 1 0,-4 12 0,-15 55 2167,8-33-1859,-52 229 2377,37-168-2482,-31 117 447,12-45-1671,39-159-1142,3-11-2996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41:12.2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0 366 4736,'0'0'140,"0"-1"0,0 1-1,1-1 1,-1 1 0,0 0 0,0-1 0,0 1 0,0-1 0,0 1-1,0 0 1,1-1 0,-1 1 0,0 0 0,0-1 0,1 1 0,-1 0-1,0-1 1,0 1 0,1 0 0,-1-1 0,0 1 0,1 0 0,-1 0-1,1-1 1,-1 1 0,0 0 0,1 0 0,-1 0 0,0 0-1,1-1 1,16 0 2631,-5 0-1525,-1-2-701,1-1 0,-1 1 0,0-2 0,-1 0 0,1 0 1,-1-1-1,0 0 0,0 0 0,15-14 0,-1-2-319,-1-1-1,24-32 0,-24 25-83,34-63-1,-47 77-72,-8 12-48,1 0-20,-1 0 0,1 0 1,-1-1-1,0 1 0,-1 0 1,1-1-1,-1 1 0,2-10 0,-6 16 57,-2 6-73,-14 27 58,2 1 0,1 1 0,2 0 0,-15 67 1,13-25 514,-8 109 1,9 120 332,18-156-134,-3-151-739,-1-1 1,1 1-1,-1 0 0,1-1 0,-1 1 0,1-1 0,-1 1 1,1-1-1,-1 1 0,1-1 0,-1 1 0,0-1 1,1 1-1,-1-1 0,0 0 0,1 1 0,-1-1 0,0 0 1,0 0-1,1 1 0,-1-1 0,0 0 0,0 0 0,0 0 1,-1 0-1,-21 1 27,-2 0-61,0 1 0,-28 7 0,43-7-95,13-1 289,18-3 299,354-19 931,-267 23-1367,-85 0-1310,0 0 0,33 9 0,-31-2-5605,-7 5 1973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41:28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16 3328,'1'-6'-564,"3"-4"9015,-4 18-7106,1 10-694,0-11-463,-1-1 1,0 1 0,-1-1 0,0 10-1,-22 49 655,-9 91-466,-16 62 723,45-209-1018,1-1-1,-1 0 1,-1 0-1,0 0 0,0-1 1,0 1-1,-1-1 1,0 0-1,0 0 1,-9 8-1,12-13-36,1-1 1,-1 0-1,0 0 0,0 1 1,0-1-1,1 0 0,-1-1 1,0 1-1,0 0 0,0-1 1,-1 1-1,1-1 0,0 1 1,0-1-1,0 0 0,0 0 1,0 0-1,-4-1 0,2 0-11,1 0 1,-1 0-1,1 0 0,0-1 0,-1 1 1,1-1-1,0 0 0,0 0 0,0 0 1,-3-3-1,-4-6 26,0 0-1,0-1 1,1 0-1,-8-14 1,14 22-23,-14-25-37,2-2 0,0 0 0,2 0 0,-10-40 0,15 47 4,-7-45-1,13 57-27,1-1 1,0 1 0,1-1 0,0 1-1,5-24 1,-4 32 21,0 0 0,1 0 1,-1 1-1,1-1 0,0 1 0,0-1 0,1 1 0,-1 0 0,1 0 1,-1 0-1,1 0 0,0 0 0,0 0 0,0 1 0,1-1 0,4-2 1,-2 2-2,1-1 0,-1 1 0,1 0 0,0 1 0,0 0-1,0 0 1,0 0 0,11 0 0,66-3-62,107-10 525,72-3 527,-227 19-751,-20 0-18,-1-1 0,26-3 0,-39 3-289,-1-1-11,0 1 0,-1 0 0,1 0-1,0 0 1,-1 0 0,1-1-1,0 1 1,-1 0 0,1 0 0,0 0-1,-1 1 1,1-1 0,0 0 0,-1 0-1,1 0 1,0 0 0,0 1-1,4 3-989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41:30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741 15 1056,'-9'-1'9463,"-10"-4"-8532,5 4-554,12 1-325,0 1 0,-1-1 1,1-1-1,0 1 0,-1 0 0,1 0 1,-4-2-1,1 1 43,0-1 1,0 1-1,0 1 1,1-1-1,-1 1 1,0 0-1,0 0 1,-8 1-1,-16 0 171,24 0-265,-1-1 0,1 1 0,-1 0 0,1 1 0,-1-1 0,-9 5-1,-17 6 218,10-7-110,11-3-46,0 1 1,1-1 0,-1 2 0,1 0-1,0 0 1,0 0 0,1 1 0,-18 13-1,25-17-62,1 0 0,-1 1-1,1-1 1,-1 1 0,1-1-1,0 1 1,0 0 0,-1-1-1,0 4 1,2-4 10,0 0 0,0 0 0,-1 0 0,1 0-1,0 0 1,0 0 0,0 0 0,1 0 0,-1 0 0,0 0 0,0 0 0,1 0 0,-1 0 0,0-1 0,1 1 0,-1 0-1,1 0 1,-1 0 0,1 0 0,-1 0 0,1-1 0,0 1 0,0 1 0,9 8 107,0-1-1,12 10 1,-15-14-43,0 1-1,0 0 1,-1 0 0,0 0-1,0 1 1,0-1 0,-1 1-1,7 14 1,-8-12-11,0 0 0,-1 0 0,-1 1-1,1-1 1,-1 1 0,-1-1 0,0 1-1,-1 0 1,1 0 0,-2 0 0,1-1 0,-2 1-1,1 0 1,-1-1 0,-1 1 0,1-1 0,-2 1-1,1-1 1,-1 0 0,-1-1 0,-9 16-1,7-15 1,1-1-1,-1 0 0,-1 0 1,0-1-1,0 1 0,0-2 0,-1 1 1,0-1-1,0-1 0,0 0 1,-1 0-1,0 0 0,0-2 0,0 1 1,0-1-1,-14 2 0,-6 0 20,-1-2-1,1-1 1,-1-1 0,-48-6-1,74 5-39,0-1-1,0 0 1,0 0 0,0 0-1,1-1 1,-1 1 0,0-1-1,1-1 1,0 1 0,-1 0-1,1-1 1,0 0 0,0 0-1,1 0 1,-1-1 0,-3-4-1,5 6-40,-1-1 0,2 0 0,-1 0 0,0 0 0,1 0 0,-1 0 0,1 0 0,0-1 0,0 1 0,0 0 0,0-1 0,1 1-1,-1-1 1,1 1 0,0-1 0,0 1 0,0-1 0,1 1 0,-1 0 0,1-1 0,0 1 0,0-1 0,2-4 0,-1 3 0,0 1 0,1 0 0,0 0 1,0 0-1,0 0 0,0 1 0,0-1 0,1 1 0,-1 0 1,1 0-1,0 0 0,0 0 0,0 1 0,1-1 1,-1 1-1,0 0 0,1 1 0,0-1 0,-1 1 1,10-2-1,0 1-47,-1 1 1,1 0-1,0 0 1,0 2-1,-1-1 1,18 5-1,-17-2 50,0 0 0,-1 2-1,1-1 1,-1 2-1,0 0 1,14 9-1,73 53 3,-38-23 262,-37-28 0,-8-5 322,32 18 0,-43-28-481,-1 1 1,1-1-1,-1 0 0,1-1 1,0 1-1,0-1 0,0 0 1,-1 0-1,1-1 0,11 0 1,23-8 278,-38 8-352,0-1 1,1 0-1,-1 0 0,0 0 0,0 0 0,0 0 0,0 0 1,0-1-1,0 1 0,0-1 0,0 1 0,1-3 0,0 3-1380,-2 12-6223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41:54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34 525 2720,'-1'0'115,"0"-1"-1,0 0 1,0 1 0,0-1 0,0 1-1,0 0 1,0-1 0,0 1-1,0 0 1,0 0 0,-1-1 0,1 1-1,0 0 1,-1 0 0,1 0-32,1 1 1,-1-1 0,1 0-1,-1 0 1,1 0-1,0 1 1,-1-1 0,1 0-1,-1 1 1,1-1-1,0 0 1,-1 1 0,1-1-1,0 1 1,-1-1 0,1 0-1,0 1 1,0-1-1,0 1 1,-1-1 0,1 1-1,0-1 1,0 1-1,0-1 1,0 1 0,0-1-1,0 1 1,0-1-1,0 1 1,0-1 0,0 1-1,0 0 1,1 0 412,-1 0 29,-3-4 1163,-1-2-272,2 6-1054,2 4-220,0-4-130,0-1 0,0 1-1,0-1 1,0 1 0,0-1 0,0 1-1,1-1 1,-1 0 0,0 1 0,0-1-1,0 1 1,1-1 0,-1 0 0,0 1-1,1-1 1,-1 0 0,0 1 0,1-1-1,-1 0 1,1 0 0,-1 1 0,0-1 0,1 0-1,-1 0 1,1 0 0,-1 1 0,0-1-1,1 0 1,-1 0 0,1 0 0,-1 0-1,1 0 1,-1 0 0,1 0 0,-1 0-1,1 0 1,0 0 0,24-3 273,-11 1-78,0 1-30,1 0 0,-1-1 1,25-7-1,44-17 236,-55 17-186,29-9 450,-54 17-435,-3 1-232,0 0 0,1 0 0,-1 0 0,0 0 0,0 0 0,0 0 0,0 0 0,0 0 0,0 0 0,0 0 0,0 0 0,0 0 0,0 1 0,0-1 0,0 0 0,0 0 0,0 0 0,0 0 1,0 0-1,0 0 0,0 0 0,0 0 0,0 0 0,0 0 0,0 0 0,0 0 0,0 0 0,0 0 0,0 0 0,0 0 0,1 0 0,-1 0 0,0 0 0,0 0 0,0 0 0,0 0 0,0 0 0,0 0 0,0 0 0,0 0 1,0 0-1,-3 6 73,-2 18 30,-3 11-50,1-17-60,1 0-1,1 0 1,0 0 0,1 1-1,-1 22 1,9 129 13,0-50-16,-3-93 53,2 1-1,8 36 1,1 11 221,15 83 211,-26-145-276,-1-1-55,0-8 408,2-4-248,2-9-188,4-13-179,-7 16 70,1-1 0,0 1 1,6-12-1,1-5 42,8-45 44,14-106 0,-4 14-32,-26 153-89,61-243 90,-34 135-163,3 7 59,2-4 129,-21 72-162,-6 24 92,-2 5-124,-1 0 0,0-1 0,-1 1-1,3-22 1,8 38-4,-4-3 35,0 0 1,1-1-1,-1 0 0,17-1 0,-26 0 64,5 1 25,0-1-1,-1 1 0,1 1 0,0-1 0,-1 1 0,10 3 0,-8-2-13,0 0 1,0-1-1,11 3 0,51 1-146,125-3 0,-108-4 273,-38-2-108,-30 2-29,31 0 0,12 3-50,15 1 54,-43-1-75,41-3-1,20 1 192,-73 3-120,1 0 0,31 11 0,-31-8 4,0-1 0,28 4-1,-24-7 45,53 4-147,77-1 188,0 1-54,39-15 52,-62-10-43,-12 1 180,45-6-265,-140 21 77,-9 2-13,29-7 1,-30 4 8,-6 1-31,0 1 0,1 0 1,11-1-1,93-10 22,-58 5 94,-25-1-105,-4 1 106,23-2-144,76-12-127,-73 14 276,1 0-92,68-1-1,-75 11-59,-27-1 58,0-1 0,38-4 0,153-24 4,-100 23-27,41 5 32,-70 1-5,86 4-53,307-5 917,-469 0-1781,-3 0 481,0 0 0,1 0-1,-1 0 1,0 0 0,7 2-1,-9-1 50,0-1-1,0 0 0,-1 1 1,1-1-1,0 1 1,0-1-1,0 1 0,0 0 1,-1-1-1,1 1 0,0 0 1,-1-1-1,1 1 1,1 2-1,3 11-2705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41:58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55 199 2720,'3'1'832,"-1"0"-1,1 0 1,0 0-1,0 0 1,-1-1 0,5 1-1,-3-1-604,0 1 0,0-1 0,0 0 0,0 0 0,0-1-1,0 1 1,0-1 0,0 0 0,0 0 0,-1 0 0,8-4 0,-7 3-100,1 0 74,-1-1 0,1 0 0,-1-1-1,0 1 1,6-6 0,-9 8-175,0-1-1,0 1 0,0-1 1,0 1-1,-1-1 0,1 1 1,0-1-1,-1 1 0,1-1 0,-1 0 1,1 1-1,-1-1 0,0 0 1,0 1-1,0-1 0,0 0 0,0 0 1,0 1-1,0-1 0,0 0 1,-1 1-1,0-3 0,0 0-16,-1 0 0,1 1 0,-1-1 0,0 1-1,0-1 1,0 1 0,0 0 0,-1 0 0,1 0 0,-1 0-1,0 0 1,0 1 0,0-1 0,0 1 0,0 0-1,-1 0 1,1 0 0,-5-2 0,6 3-51,-1 0 1,0 0-1,0 1 1,0-1 0,0 1-1,0-1 1,0 1-1,-1 0 1,1 0-1,0 0 1,0 1-1,0-1 1,0 1-1,0 0 1,0-1-1,0 1 1,1 1-1,-1-1 1,0 0-1,0 1 1,1-1-1,-1 1 1,1 0-1,-3 2 1,-2 2-34,1 0 0,-11 13 1,15-17 91,0 1 0,0 0 0,0 0 0,1 0 0,-1 1 0,1-1 0,0 0 0,0 0 0,0 1 0,-1 6 0,1 4 58,1 0 0,0 0 1,1 0-1,0 0 0,2 0 1,-1 0-1,9 24 0,-5-19 75,-2-3-19,1 0-1,14 28 1,-17-41-80,-1 0 0,1 0 0,0 0 0,0 0 0,0-1-1,0 1 1,0-1 0,0 1 0,1-1 0,-1 0 0,1 0 0,0 0 0,0 0 0,0-1 0,-1 1-1,1-1 1,1 1 0,-1-1 0,0 0 0,5 1 0,-5-2 3,-1 0-1,1 0 1,0-1 0,-1 1 0,1 0-1,-1-1 1,1 0 0,-1 1 0,1-1 0,-1 0-1,1 0 1,-1-1 0,4-2 0,2-2 137,0 0-1,9-10 1,-13 13-135,28-31 295,13-10-131,-30 31-196,11-10-11,1 1-1,0 1 1,33-18 0,-37 27-13,36-25-1,-37 26-168,-22 11 173,0-1 0,1 1 0,-1 0 0,1 0 1,-1 0-1,1-1 0,-1 1 0,1 0 0,-1 0 0,1 0 0,-1 0 1,1 0-1,-1 0 0,1 0 0,-1 0 0,1 0 0,-1 0 0,1 0 0,-1 0 1,1 0-1,-1 1 0,1-1 0,-1 0 0,1 0 0,-1 0 0,1 1 1,-1-1-1,1 0 0,-1 1 0,0-1 0,1 0 0,-1 1 0,0-1 1,1 1-1,-1-1 0,0 0 0,1 1 0,-1-1 0,0 1 0,1 0 0,-1 5 44,1 1-1,0-1 1,-1 1-1,-2 12 1,2 16 125,0-7-66,46-61 1013,14-20-734,10-8-570,-67 59 200,11-6-430,-14 8 405,1 0 0,-1 0 0,0 0 1,1 0-1,-1 0 0,1 0 0,-1 1 1,0-1-1,1 0 0,-1 0 0,0 0 1,1 1-1,-1-1 0,0 0 0,1 0 0,-1 1 1,0-1-1,1 0 0,-1 0 0,0 1 1,0-1-1,1 1 0,-1-1 0,0 0 1,0 1-1,0-1 0,0 0 0,1 1 0,-1-1 1,0 1-1,0-1 0,0 1 0,2 6 31,-1 0-1,0 0 0,0 1 0,-1-1 0,0 0 0,-1 13 0,0-11-50,1 0 0,0 1 0,2 11 0,0-10 117,-2-7-69,1 0 1,-1 0-1,1 0 0,0 0 1,3 6-1,-4-9-3,1 0 0,-1 0-1,1-1 1,0 1 0,-1 0 0,1 0-1,0 0 1,0-1 0,-1 1 0,1 0-1,0-1 1,0 1 0,0 0 0,0-1-1,0 0 1,0 1 0,0-1 0,0 1-1,0-1 1,0 0 0,0 0 0,0 0-1,0 1 1,0-1 0,2 0 0,7-1 84,-1 0 0,1 0 0,-1-1 1,1 0-1,17-7 0,47-24 216,-36 15-412,-37 18 98,28-13 138,31-19 1,-37 19-119,-9 5-13,0-1 0,-1 0-1,14-12 1,-24 18-3,0 0 0,0 0 0,0 0 0,-1 0 0,1 0 0,-1-1 0,0 1 0,0-1 0,0 0 0,0 1 0,-1-1 0,1 0 0,-1 0 0,0 0 0,0 0 0,-1 0 0,1-6 0,-1 9-8,0 0 0,0 0 0,0 0 0,0 0 0,0 0 0,0 0 0,0 0 0,0 0 0,0 0 0,0 0 0,-1 0 0,1 0 0,-1 0 0,1 0-1,0 1 1,-1-1 0,1 0 0,-1 0 0,0 0 0,1 0 0,-1 1 0,0-1 0,1 0 0,-1 1 0,0-1 0,0 0 0,0 1 0,1-1 0,-1 1 0,0 0 0,0-1 0,0 1 0,0-1 0,0 1 0,0 0 0,0 0 0,0 0 0,0 0-1,0 0 1,0 0 0,0 0 0,0 0 0,-2 0 0,-1 1-12,-1 0-1,0 0 0,1 1 0,-1-1 0,1 1 1,0 0-1,-7 4 0,3-1-23,0 0-1,0 1 1,0 0-1,1 1 0,0-1 1,0 1-1,1 1 1,-7 8-1,12-13 33,-1 0 0,1 0 0,0 0 1,0 0-1,0 0 0,1 0 0,-1 0 0,1 0 0,0 1 0,0-1 0,0 0 0,0 0 0,0 0 0,1 0 0,0 1 0,-1-1 0,1 0 0,0 0 0,0 0 0,1 0 0,-1-1 0,1 1 0,-1 0 0,1-1 0,0 1 0,0-1 0,0 1 0,0-1 0,0 0 0,1 0 0,-1 0 0,5 3 0,-4-3-1,13 10 61,0-1-1,20 10 1,-30-18-7,-1-1-1,1 0 1,0 0 0,0 0-1,0-1 1,0 1-1,1-2 1,-1 1 0,0-1-1,12 0 1,-9-1-4,0-1 1,1 0-1,-1 0 1,0-1-1,-1 0 1,1-1-1,12-7 1,-6 3-3,-2-2 0,1 0 0,16-15 0,-16 13-77,-12 10 32,1 0 0,0 0 0,-1 0 0,0 0 0,1-1 0,-1 1 1,0-1-1,0 1 0,3-7 0,-4 6-128,2-4 19,-3 7 110,0 0 0,0 0-1,0 0 1,0 0 0,0 0 0,0 0 0,0 0 0,0 0 0,0 0 0,0 0 0,0 0 0,0 0 0,0 0 0,0 0 0,1 0 0,-1 0 0,0 0-1,0 0 1,0 0 0,0 0 0,0 0 0,0 0 0,0 0 0,0 0 0,0 0 0,0 0 0,0 0 0,0-1 0,0 1 0,0 0 0,0 0 0,0 0 0,0 0-1,0 0 1,0 0 0,0 0 0,0 0 0,0 0 0,0 0 0,1 1 8,-1 0 0,1 0-1,-1 0 1,1 0 0,-1-1 0,1 1 0,-1 0-1,1 0 1,0 0 0,-1-1 0,1 1-1,1 0 1,7 9-206,-3 12 216,-3-11-37,0 0 0,6 14 0,-7-21 36,1 0 0,-1 0-1,0-1 1,1 1 0,0-1-1,0 1 1,0-1 0,0 0-1,6 4 1,-7-6 20,0 0 0,1 0 0,-1 0-1,0-1 1,1 1 0,-1-1 0,1 1 0,-1-1 0,0 0 0,1 0 0,-1 0 0,1 0 0,-1-1 0,1 1 0,2-2 0,43-12 144,-42 12-179,61-20 82,76-28 67,-113 37-83,-11 6-23,0-1-1,0-1 0,-1 0 1,21-16-1,-23 12-56,-12 8-73,-9 7-76,-8 8 38,-9 5 23,-1-4 89,0 1 0,1 1 0,0 2 1,-19 16-1,39-30 16,1 0 0,-1 1 1,1-1-1,-1 1 0,1 0 0,0-1 1,-1 1-1,1 0 0,0 0 1,0 0-1,0 0 0,1 0 0,-1 0 1,0 0-1,1 0 0,-1 0 1,1 0-1,0 0 0,0 0 0,-1 0 1,2 0-1,-1 1 0,0-1 0,1 3 1,-1-3 6,1-1-1,0 1 1,0-1 0,0 1 0,0 0 0,0-1-1,1 0 1,-1 1 0,0-1 0,1 0 0,-1 1 0,1-1-1,-1 0 1,1 0 0,-1 0 0,1-1 0,0 1 0,-1 0-1,1 0 1,0-1 0,0 1 0,0-1 0,-1 0-1,1 1 1,0-1 0,0 0 0,4-1 0,1 1 32,1-1 0,-1 0 0,0 0 0,1-1 0,-1 0 0,0 0 0,0-1 0,0 0 0,0 0 0,0-1 0,-1 0-1,10-7 1,-8 5-21,0-1 0,-1 0-1,1 0 1,-1-1 0,-1 0-1,1 0 1,-2-1-1,8-13 1,-10 18-22,-1 1 1,-1-2-1,1 1 1,-1 0-1,1 0 1,0-8-1,-4 14-321,-1 4 220,0 3 20,0-1 0,0 1 1,-5 9-1,-5 18 62,3 6 11,3 0 0,-3 60 1,-6 35 80,12-114-122,-1 7 103,-12 39 0,15-61-23,-1 0 0,0 0 0,-1 0 0,0-1 0,0 0-1,0 0 1,-1 0 0,0 0 0,-11 11 0,13-16 5,0 0-1,0 1 1,-1-1 0,1 0 0,-1-1 0,1 1-1,-1 0 1,0-1 0,1 0 0,-1 0 0,0 0 0,0 0-1,0-1 1,1 0 0,-1 0 0,0 0 0,0 0 0,0 0-1,0-1 1,0 1 0,0-1 0,1 0 0,-1 0 0,0-1-1,1 1 1,-7-4 0,1 0 2,1 0-1,-1-1 1,1 0-1,0 0 1,0-1 0,1 0-1,0 0 1,0 0-1,-8-14 1,10 14-69,1 1 0,0-1-1,1 0 1,-1 0 0,1-1 0,1 1-1,-3-9 1,5 12 32,-1 0 0,1-1 0,0 1 0,0 0 0,0 0-1,0-1 1,1 1 0,0 0 0,-1 0 0,2 0 0,-1 0 0,0 0 0,1 0-1,4-7 1,-4 8 0,0 0 1,0 0-1,1 1 0,-1-1 0,1 0 0,-1 1 0,1 0 0,0 0 0,0 0 1,0 0-1,5-2 0,5-2-63,22-6 0,-12 4-16,12-5 47,-14 7 33,0-2 0,-1 0 1,0-1-1,-1-1 0,37-25 0,-21 4 138,55-59 1,-73 69-113,-1 0-1,-2-1 1,0 0-1,21-48 1,-30 51-133,-4 13-75,-1 6 179,0 0 1,0 0-1,0 0 1,0 0-1,0 0 1,0 0-1,0 0 1,0 0-1,0 0 1,0 0-1,-1 0 1,1 0-1,0 0 1,0 0 0,0 0-1,0 0 1,0 0-1,0 0 1,0 0-1,0 0 1,0 0-1,0 0 1,0 0-1,0 0 1,0 0-1,0 0 1,0 0 0,0 0-1,0 0 1,0 0-1,0 0 1,0 0-1,0 0 1,0 0-1,0 0 1,0 0-1,0 0 1,0 0-1,0 0 1,-1 0-1,1 0 1,0 0 0,0 0-1,0 0 1,0 0-1,0 0 1,0 0-1,0 0 1,0 0-1,0 0 1,0 0-1,0 0 1,0 0-1,0 0 1,0 0 0,0 0-1,0 0 1,0 0-1,0 0 1,-1 3-22,0-1 0,1 1 1,-1 0-1,1 0 0,0 0 1,-1 4-1,0 9 30,-1-4-89,-2 27-16,4-37 105,0 1 0,1 0-1,-1-1 1,1 1 0,-1 0 0,1-1-1,0 1 1,0-1 0,0 1 0,0-1-1,0 0 1,3 3 0,-3-3 16,0 0 1,0-1-1,0 1 1,1-1-1,-1 1 1,1-1-1,-1 1 0,1-1 1,0 0-1,-1 0 1,1 0-1,0 0 1,0 0-1,0 0 0,-1 0 1,1-1-1,0 1 1,0-1-1,0 1 1,0-1-1,0 0 1,1 1-1,-1-1 0,0-1 1,0 1-1,0 0 1,0 0-1,0-1 1,0 1-1,0-1 0,0 1 1,0-1-1,2-1 1,16-7 128,1 0 0,34-23 0,36-32-206,-23 15 25,-66 47 22,1 0 0,-1 1 0,0-1-1,1 1 1,-1 0 0,1 0 0,0 0 0,-1 0 0,1 0 0,0 1 0,0-1 0,-1 1 0,1 0 0,0-1 0,0 2 0,0-1 0,3 0 0,-4 1 3,-1 0 1,1 0 0,0 0-1,-1 0 1,1 0 0,-1 0-1,1 0 1,-1 0 0,1 1-1,-1-1 1,0 0 0,0 1-1,0-1 1,0 1 0,0 0-1,0-1 1,0 1-1,0 0 1,-1-1 0,1 1-1,-1 0 1,1 0 0,-1 0-1,1 0 1,-1-1 0,0 1-1,0 3 1,0 21-13,-1 1 0,-1-1 0,-10 49 0,6-43-32,-6 42 106,-4 0-1,-26 76 1,38-139 14,-1 0-1,1 0 1,-9 12 0,11-20-28,0 0 0,0 0 1,0 0-1,0-1 0,0 1 1,-1-1-1,1 0 0,-1 0 1,0 0-1,1 0 1,-1 0-1,0 0 0,0-1 1,0 0-1,-6 3 0,8-4-34,-1 0-1,0 0 1,1 1-1,-1-1 1,0 0-1,1 0 1,-1-1 0,0 1-1,1 0 1,-1 0-1,1-1 1,-1 1-1,0-1 1,1 1-1,-1-1 1,1 0-1,-1 0 1,-1-1-1,0 0 13,1 0 1,0-1-1,-1 1 0,1-1 0,0 1 0,0-1 0,1 0 0,-4-5 0,2 1 7,0-1 0,1 1 0,0 0 0,0-1 0,0 1 0,1-1 0,0-9 0,1 10-41,1 1 1,0-1-1,0 0 0,1 1 0,-1 0 0,1-1 1,1 1-1,-1 0 0,1 0 0,0 0 0,1 0 1,-1 1-1,1-1 0,7-6 0,-3 3-11,0 1 0,1 0 0,-1 1 0,2 0 0,-1 1 0,1-1 0,15-6 0,26-7 52,2 2 1,77-16-1,-100 27-11,-12 3-585,22-2 0,-16 6-126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4T23:42:00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7 177 4480,'-1'-1'163,"0"1"1,1-1-1,-1 0 1,1 0-1,-1 1 1,1-1-1,0 0 1,-1 0-1,1 0 1,0 1-1,-1-1 1,1 0-1,0 0 1,0 0-1,0-1 1,0 2-47,0 0 0,1-1 0,-1 1 1,0 0-1,1 0 0,-1-1 0,0 1 0,1 0 1,-1 0-1,1-1 0,-1 1 0,1 0 1,-1 0-1,1 0 0,-1 0 0,1 0 0,-1 0 1,0 0-1,1 0 0,-1 0 0,1 0 1,-1 0-1,1 0 0,11 0 450,-1-1 0,0-1 1,0 0-1,0 0 0,0-1 0,0 0 0,12-7 0,3-2 253,39-25-1,-55 31-611,-1-1 0,9-8 0,-16 14-175,-1 0-1,1-1 1,-1 1 0,1-1-1,-1 1 1,0-1-1,0 1 1,1-1-1,-1 0 1,0 1-1,0-1 1,-1 0 0,1 0-1,0 0 1,-1 0-1,1 0 1,0-4-1,-2 5-32,0-1 0,0 1 0,1-1 0,-1 1 0,0 0 0,-1-1 0,1 1 0,0 0 0,0 0 0,0 0 0,-1-1 0,1 2 0,-1-1 0,1 0 0,-1 0-1,1 0 1,-1 1 0,1-1 0,-1 0 0,1 1 0,-1 0 0,0-1 0,1 1 0,-3 0 0,-2-1-2,1 0 0,-1 1 0,1-1 0,-1 1 0,1 1 0,-8 0-1,8 1-16,-1 0-1,0 0 0,1 0 0,0 1 1,0 0-1,0 0 0,0 0 0,0 1 0,0 0 1,1 0-1,0 0 0,0 0 0,0 1 1,0-1-1,1 1 0,-1 0 0,-4 10 0,4-5 8,-1 0 0,1 0 0,1 0 0,0 1 0,0 0 0,1-1 0,1 1 0,-1 19 0,2-13 34,1 0 0,1-1 0,4 21 0,-4-28 30,1-1-1,0 1 1,0-1 0,0 0 0,1 1-1,0-1 1,11 13 0,-14-19-20,0 0 0,1-1 1,-1 1-1,1 0 0,0-1 0,-1 0 1,1 1-1,0-1 0,0 0 0,0 0 1,0 0-1,0 0 0,0 0 0,0-1 1,1 1-1,-1 0 0,0-1 0,3 1 1,-1-2 12,0 1 1,0 0-1,0-1 1,0 0-1,-1 0 1,1 0-1,0 0 1,-1 0-1,1-1 1,3-1 0,6-6 129,1 0 0,-1-1 0,23-23 1,-33 31-151,-3 1-25,152-132 176,-152 133-176,4-4-13,1 1 0,-1-1 0,1 1 1,0 0-1,10-4 0,-13 7 4,0-1 1,0 1-1,0 0 1,0 0-1,0 0 1,0 0-1,0 0 1,0 0-1,0 0 1,0 0-1,0 1 1,0-1-1,0 1 0,-1 0 1,1-1-1,0 1 1,0 0-1,0 0 1,-1 0-1,4 3 1,5 4-8,-1 2-1,0-1 1,-1 1 0,0 0 0,0 1 0,-1 0-1,7 14 1,20 30 306,-32-53-276,20 29 325,2-1-1,46 44 0,-68-72-259,0 0 1,1 0-1,-1 0 0,1-1 0,-1 1 1,1-1-1,-1 1 0,1-1 1,0 0-1,0 0 0,0 0 0,0-1 1,-1 1-1,7 0 0,-8-1-337,0-1 1,0 1-1,0-1 0,-1 1 0,1-1 0,0 0 0,0 1 0,0-1 0,0 0 1,0 1-1,-1-1 0,1 0 0,0 0 0,-1 0 0,1 0 0,-1 0 0,1 1 0,-1-1 1,1 0-1,-1 0 0,0 0 0,1 0 0,-1-1 0,0-1 0,3-3-1241,4-11-1066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A1D77-6100-490A-2C6A-EB3B3A83A7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208447-4702-BEF7-EBFA-28C80E4DA2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AB5738-8C6B-15C3-6D88-01EBDDFD2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5580-0EDD-4B66-B322-E8387297DE96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1888BD-9BFE-93EA-34F5-72106A0E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563C0-11EF-620D-34EC-0F29B0B41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B7F57-6A16-498C-82E4-2E88506C5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967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B7F14-33F6-BA24-7BCB-C907235C7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9F1D68-A5E9-EE1D-C7C7-0F0E4258CF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6CD1F9-70DD-2B1D-4419-D250E6CAD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5580-0EDD-4B66-B322-E8387297DE96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BB68B1-F90B-C053-F341-86C810BAB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A11BD-469A-3928-FF0B-22C4F537E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B7F57-6A16-498C-82E4-2E88506C5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459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751F01-6C9B-6965-9C94-318D323D93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80DF32-D153-BEAC-739F-167D8AD3F5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6900AF-D99F-404D-DA00-981DA54FC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5580-0EDD-4B66-B322-E8387297DE96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2194F2-0DA0-57F4-77AE-5E0190538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5DD0F-835A-C24E-C25D-314A76241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B7F57-6A16-498C-82E4-2E88506C5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19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C2132-1B17-A72E-FDCD-B9A7D1DA1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5599C-AB11-6A25-AD36-1278F982E4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C10FD-A468-9892-F584-12D3C9C5D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5580-0EDD-4B66-B322-E8387297DE96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9EF919-8952-2AE9-FBF8-1821A1D7F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F5947-711D-2C9C-B123-9E05A82E2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B7F57-6A16-498C-82E4-2E88506C5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356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4CCE7-7076-C430-7470-8E73262C5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4FA9B4-2B3D-2993-2E47-2F1A804E8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AF0D7-4867-3230-95E0-810B86373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5580-0EDD-4B66-B322-E8387297DE96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500E0-FFEC-BCAF-BC8D-41814ACCE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F3516D-549C-78AB-F7E4-4C23AE8E9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B7F57-6A16-498C-82E4-2E88506C5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0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0568A-E409-2EDF-2479-A2FFE9210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B53D9-804D-6F18-BDE3-7A2824EE59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E93E4E-EB45-B6D2-7BA4-DF3DF5495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D6328-EF9D-F86A-C3DE-6D973DED6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5580-0EDD-4B66-B322-E8387297DE96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1075DE-1DE0-9D14-E9D5-6359E3F61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102A91-6F2E-AB39-57C4-C6902FDDE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B7F57-6A16-498C-82E4-2E88506C5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080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ECAE3-E8FB-3407-B9AE-EBDEEF61A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118EE5-EED8-D24F-498E-BAC0A618FC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700B27-1940-0EE5-5F2D-B0E3C4AAFA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FC7436-BFBB-BF6E-B797-7298F5C133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85E458-3931-66C7-D911-75DCDF45A8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8035DF-375C-8C29-42B0-C738F2B89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5580-0EDD-4B66-B322-E8387297DE96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30D122-7809-4AEB-FD3C-BB4885125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97D937-342E-DE54-3336-374A1F988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B7F57-6A16-498C-82E4-2E88506C5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44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EE64D-A3FE-9AFD-733C-A3F0CE34F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FE1FC8-E0DE-2C8A-1560-5634325D9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5580-0EDD-4B66-B322-E8387297DE96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02BC59-B7FA-EAFC-8C83-395A1BFCF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7965A8-ABF1-EA5C-0A79-4510E1252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B7F57-6A16-498C-82E4-2E88506C5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62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81DE77-F38E-3A3A-ACED-071BF27B0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5580-0EDD-4B66-B322-E8387297DE96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BFEBC6-0CE0-6BF6-8966-6E1BFE323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B17E1E-AE22-8D48-A110-625B96F21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B7F57-6A16-498C-82E4-2E88506C5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80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DFAA9-5BD6-3034-0A73-DF8841111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24AAB-928A-169F-A85F-C54E9445B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08FFAF-46DF-6BA6-64E1-E0AF0ACA8F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139357-D1C8-2F5B-3339-F7416342A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5580-0EDD-4B66-B322-E8387297DE96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541F6C-6B48-2A37-F653-B653B481E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2D4E96-2112-4849-7841-3A76D0D4B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B7F57-6A16-498C-82E4-2E88506C5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612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1E72B-002E-3434-47AC-7DB1C7FF9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CF29CD-4DAC-BAD3-8065-010A831D25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5DEBE4-7963-32F7-3094-85CCF999FF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757C64-5267-C46A-DFEC-2D18B224B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5580-0EDD-4B66-B322-E8387297DE96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02669B-4B6B-9B1D-C6FF-A49A0F4A3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D617B1-F1CB-8AA5-8904-AD436A53C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B7F57-6A16-498C-82E4-2E88506C5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697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790FFD-F3DD-D391-1526-00CEB244D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13A0C1-7D51-A700-A5A3-04649788E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499932-68A1-771C-1F3C-65DEA22DE4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25580-0EDD-4B66-B322-E8387297DE96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47964D-9AEC-E1A6-C22B-116CA5A989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8D734-82E6-58FF-9479-0B3E43EB8F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B7F57-6A16-498C-82E4-2E88506C5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944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26.png"/><Relationship Id="rId299" Type="http://schemas.openxmlformats.org/officeDocument/2006/relationships/image" Target="../media/image1617.png"/><Relationship Id="rId21" Type="http://schemas.openxmlformats.org/officeDocument/2006/relationships/image" Target="../media/image1478.png"/><Relationship Id="rId63" Type="http://schemas.openxmlformats.org/officeDocument/2006/relationships/image" Target="../media/image1499.png"/><Relationship Id="rId159" Type="http://schemas.openxmlformats.org/officeDocument/2006/relationships/image" Target="../media/image1547.png"/><Relationship Id="rId324" Type="http://schemas.openxmlformats.org/officeDocument/2006/relationships/customXml" Target="../ink/ink1662.xml"/><Relationship Id="rId366" Type="http://schemas.openxmlformats.org/officeDocument/2006/relationships/customXml" Target="../ink/ink1683.xml"/><Relationship Id="rId170" Type="http://schemas.openxmlformats.org/officeDocument/2006/relationships/customXml" Target="../ink/ink1585.xml"/><Relationship Id="rId226" Type="http://schemas.openxmlformats.org/officeDocument/2006/relationships/customXml" Target="../ink/ink1613.xml"/><Relationship Id="rId433" Type="http://schemas.openxmlformats.org/officeDocument/2006/relationships/image" Target="../media/image1683.png"/><Relationship Id="rId268" Type="http://schemas.openxmlformats.org/officeDocument/2006/relationships/customXml" Target="../ink/ink1634.xml"/><Relationship Id="rId32" Type="http://schemas.openxmlformats.org/officeDocument/2006/relationships/customXml" Target="../ink/ink1516.xml"/><Relationship Id="rId74" Type="http://schemas.openxmlformats.org/officeDocument/2006/relationships/customXml" Target="../ink/ink1537.xml"/><Relationship Id="rId128" Type="http://schemas.openxmlformats.org/officeDocument/2006/relationships/customXml" Target="../ink/ink1564.xml"/><Relationship Id="rId335" Type="http://schemas.openxmlformats.org/officeDocument/2006/relationships/image" Target="../media/image1634.png"/><Relationship Id="rId377" Type="http://schemas.openxmlformats.org/officeDocument/2006/relationships/image" Target="../media/image1655.png"/><Relationship Id="rId5" Type="http://schemas.openxmlformats.org/officeDocument/2006/relationships/image" Target="../media/image1470.png"/><Relationship Id="rId181" Type="http://schemas.openxmlformats.org/officeDocument/2006/relationships/image" Target="../media/image1558.png"/><Relationship Id="rId237" Type="http://schemas.openxmlformats.org/officeDocument/2006/relationships/image" Target="../media/image1586.png"/><Relationship Id="rId402" Type="http://schemas.openxmlformats.org/officeDocument/2006/relationships/customXml" Target="../ink/ink1701.xml"/><Relationship Id="rId279" Type="http://schemas.openxmlformats.org/officeDocument/2006/relationships/image" Target="../media/image1607.png"/><Relationship Id="rId43" Type="http://schemas.openxmlformats.org/officeDocument/2006/relationships/image" Target="../media/image1489.png"/><Relationship Id="rId139" Type="http://schemas.openxmlformats.org/officeDocument/2006/relationships/image" Target="../media/image1534.png"/><Relationship Id="rId290" Type="http://schemas.openxmlformats.org/officeDocument/2006/relationships/customXml" Target="../ink/ink1645.xml"/><Relationship Id="rId304" Type="http://schemas.openxmlformats.org/officeDocument/2006/relationships/customXml" Target="../ink/ink1652.xml"/><Relationship Id="rId346" Type="http://schemas.openxmlformats.org/officeDocument/2006/relationships/customXml" Target="../ink/ink1673.xml"/><Relationship Id="rId388" Type="http://schemas.openxmlformats.org/officeDocument/2006/relationships/customXml" Target="../ink/ink1694.xml"/><Relationship Id="rId85" Type="http://schemas.openxmlformats.org/officeDocument/2006/relationships/image" Target="../media/image1510.png"/><Relationship Id="rId150" Type="http://schemas.openxmlformats.org/officeDocument/2006/relationships/customXml" Target="../ink/ink1575.xml"/><Relationship Id="rId192" Type="http://schemas.openxmlformats.org/officeDocument/2006/relationships/customXml" Target="../ink/ink1596.xml"/><Relationship Id="rId206" Type="http://schemas.openxmlformats.org/officeDocument/2006/relationships/customXml" Target="../ink/ink1603.xml"/><Relationship Id="rId413" Type="http://schemas.openxmlformats.org/officeDocument/2006/relationships/image" Target="../media/image1673.png"/><Relationship Id="rId248" Type="http://schemas.openxmlformats.org/officeDocument/2006/relationships/customXml" Target="../ink/ink1624.xml"/><Relationship Id="rId12" Type="http://schemas.openxmlformats.org/officeDocument/2006/relationships/customXml" Target="../ink/ink1506.xml"/><Relationship Id="rId108" Type="http://schemas.openxmlformats.org/officeDocument/2006/relationships/customXml" Target="../ink/ink1554.xml"/><Relationship Id="rId315" Type="http://schemas.openxmlformats.org/officeDocument/2006/relationships/image" Target="../media/image1625.png"/><Relationship Id="rId357" Type="http://schemas.openxmlformats.org/officeDocument/2006/relationships/image" Target="../media/image1645.png"/><Relationship Id="rId54" Type="http://schemas.openxmlformats.org/officeDocument/2006/relationships/customXml" Target="../ink/ink1527.xml"/><Relationship Id="rId96" Type="http://schemas.openxmlformats.org/officeDocument/2006/relationships/customXml" Target="../ink/ink1548.xml"/><Relationship Id="rId161" Type="http://schemas.openxmlformats.org/officeDocument/2006/relationships/image" Target="../media/image1548.png"/><Relationship Id="rId217" Type="http://schemas.openxmlformats.org/officeDocument/2006/relationships/image" Target="../media/image1576.png"/><Relationship Id="rId399" Type="http://schemas.openxmlformats.org/officeDocument/2006/relationships/image" Target="../media/image1666.png"/><Relationship Id="rId259" Type="http://schemas.openxmlformats.org/officeDocument/2006/relationships/image" Target="../media/image1597.png"/><Relationship Id="rId424" Type="http://schemas.openxmlformats.org/officeDocument/2006/relationships/customXml" Target="../ink/ink1712.xml"/><Relationship Id="rId23" Type="http://schemas.openxmlformats.org/officeDocument/2006/relationships/image" Target="../media/image1479.png"/><Relationship Id="rId119" Type="http://schemas.openxmlformats.org/officeDocument/2006/relationships/image" Target="../media/image1527.png"/><Relationship Id="rId270" Type="http://schemas.openxmlformats.org/officeDocument/2006/relationships/customXml" Target="../ink/ink1635.xml"/><Relationship Id="rId326" Type="http://schemas.openxmlformats.org/officeDocument/2006/relationships/customXml" Target="../ink/ink1663.xml"/><Relationship Id="rId65" Type="http://schemas.openxmlformats.org/officeDocument/2006/relationships/image" Target="../media/image1500.png"/><Relationship Id="rId130" Type="http://schemas.openxmlformats.org/officeDocument/2006/relationships/customXml" Target="../ink/ink1565.xml"/><Relationship Id="rId368" Type="http://schemas.openxmlformats.org/officeDocument/2006/relationships/customXml" Target="../ink/ink1684.xml"/><Relationship Id="rId172" Type="http://schemas.openxmlformats.org/officeDocument/2006/relationships/customXml" Target="../ink/ink1586.xml"/><Relationship Id="rId228" Type="http://schemas.openxmlformats.org/officeDocument/2006/relationships/customXml" Target="../ink/ink1614.xml"/><Relationship Id="rId435" Type="http://schemas.openxmlformats.org/officeDocument/2006/relationships/image" Target="../media/image1684.png"/><Relationship Id="rId281" Type="http://schemas.openxmlformats.org/officeDocument/2006/relationships/image" Target="../media/image1608.png"/><Relationship Id="rId337" Type="http://schemas.openxmlformats.org/officeDocument/2006/relationships/image" Target="../media/image1635.png"/><Relationship Id="rId34" Type="http://schemas.openxmlformats.org/officeDocument/2006/relationships/customXml" Target="../ink/ink1517.xml"/><Relationship Id="rId76" Type="http://schemas.openxmlformats.org/officeDocument/2006/relationships/customXml" Target="../ink/ink1538.xml"/><Relationship Id="rId141" Type="http://schemas.openxmlformats.org/officeDocument/2006/relationships/image" Target="../media/image1537.png"/><Relationship Id="rId379" Type="http://schemas.openxmlformats.org/officeDocument/2006/relationships/image" Target="../media/image1656.png"/><Relationship Id="rId7" Type="http://schemas.openxmlformats.org/officeDocument/2006/relationships/image" Target="../media/image1471.png"/><Relationship Id="rId183" Type="http://schemas.openxmlformats.org/officeDocument/2006/relationships/image" Target="../media/image1559.png"/><Relationship Id="rId239" Type="http://schemas.openxmlformats.org/officeDocument/2006/relationships/image" Target="../media/image1587.png"/><Relationship Id="rId390" Type="http://schemas.openxmlformats.org/officeDocument/2006/relationships/customXml" Target="../ink/ink1695.xml"/><Relationship Id="rId404" Type="http://schemas.openxmlformats.org/officeDocument/2006/relationships/customXml" Target="../ink/ink1702.xml"/><Relationship Id="rId250" Type="http://schemas.openxmlformats.org/officeDocument/2006/relationships/customXml" Target="../ink/ink1625.xml"/><Relationship Id="rId292" Type="http://schemas.openxmlformats.org/officeDocument/2006/relationships/customXml" Target="../ink/ink1646.xml"/><Relationship Id="rId306" Type="http://schemas.openxmlformats.org/officeDocument/2006/relationships/customXml" Target="../ink/ink1653.xml"/><Relationship Id="rId45" Type="http://schemas.openxmlformats.org/officeDocument/2006/relationships/image" Target="../media/image1490.png"/><Relationship Id="rId87" Type="http://schemas.openxmlformats.org/officeDocument/2006/relationships/image" Target="../media/image1511.png"/><Relationship Id="rId110" Type="http://schemas.openxmlformats.org/officeDocument/2006/relationships/customXml" Target="../ink/ink1555.xml"/><Relationship Id="rId348" Type="http://schemas.openxmlformats.org/officeDocument/2006/relationships/customXml" Target="../ink/ink1674.xml"/><Relationship Id="rId152" Type="http://schemas.openxmlformats.org/officeDocument/2006/relationships/customXml" Target="../ink/ink1576.xml"/><Relationship Id="rId194" Type="http://schemas.openxmlformats.org/officeDocument/2006/relationships/customXml" Target="../ink/ink1597.xml"/><Relationship Id="rId208" Type="http://schemas.openxmlformats.org/officeDocument/2006/relationships/customXml" Target="../ink/ink1604.xml"/><Relationship Id="rId415" Type="http://schemas.openxmlformats.org/officeDocument/2006/relationships/image" Target="../media/image1674.png"/><Relationship Id="rId261" Type="http://schemas.openxmlformats.org/officeDocument/2006/relationships/image" Target="../media/image1598.png"/><Relationship Id="rId14" Type="http://schemas.openxmlformats.org/officeDocument/2006/relationships/customXml" Target="../ink/ink1507.xml"/><Relationship Id="rId56" Type="http://schemas.openxmlformats.org/officeDocument/2006/relationships/customXml" Target="../ink/ink1528.xml"/><Relationship Id="rId317" Type="http://schemas.openxmlformats.org/officeDocument/2006/relationships/image" Target="../media/image1626.png"/><Relationship Id="rId359" Type="http://schemas.openxmlformats.org/officeDocument/2006/relationships/image" Target="../media/image1646.png"/><Relationship Id="rId98" Type="http://schemas.openxmlformats.org/officeDocument/2006/relationships/customXml" Target="../ink/ink1549.xml"/><Relationship Id="rId121" Type="http://schemas.openxmlformats.org/officeDocument/2006/relationships/image" Target="../media/image1528.png"/><Relationship Id="rId163" Type="http://schemas.openxmlformats.org/officeDocument/2006/relationships/image" Target="../media/image1549.png"/><Relationship Id="rId219" Type="http://schemas.openxmlformats.org/officeDocument/2006/relationships/image" Target="../media/image1577.png"/><Relationship Id="rId370" Type="http://schemas.openxmlformats.org/officeDocument/2006/relationships/customXml" Target="../ink/ink1685.xml"/><Relationship Id="rId426" Type="http://schemas.openxmlformats.org/officeDocument/2006/relationships/customXml" Target="../ink/ink1713.xml"/><Relationship Id="rId230" Type="http://schemas.openxmlformats.org/officeDocument/2006/relationships/customXml" Target="../ink/ink1615.xml"/><Relationship Id="rId25" Type="http://schemas.openxmlformats.org/officeDocument/2006/relationships/image" Target="../media/image1480.png"/><Relationship Id="rId67" Type="http://schemas.openxmlformats.org/officeDocument/2006/relationships/image" Target="../media/image1501.png"/><Relationship Id="rId272" Type="http://schemas.openxmlformats.org/officeDocument/2006/relationships/customXml" Target="../ink/ink1636.xml"/><Relationship Id="rId328" Type="http://schemas.openxmlformats.org/officeDocument/2006/relationships/customXml" Target="../ink/ink1664.xml"/><Relationship Id="rId132" Type="http://schemas.openxmlformats.org/officeDocument/2006/relationships/customXml" Target="../ink/ink1566.xml"/><Relationship Id="rId174" Type="http://schemas.openxmlformats.org/officeDocument/2006/relationships/customXml" Target="../ink/ink1587.xml"/><Relationship Id="rId381" Type="http://schemas.openxmlformats.org/officeDocument/2006/relationships/image" Target="../media/image1657.png"/><Relationship Id="rId241" Type="http://schemas.openxmlformats.org/officeDocument/2006/relationships/image" Target="../media/image1588.png"/><Relationship Id="rId36" Type="http://schemas.openxmlformats.org/officeDocument/2006/relationships/customXml" Target="../ink/ink1518.xml"/><Relationship Id="rId283" Type="http://schemas.openxmlformats.org/officeDocument/2006/relationships/image" Target="../media/image1609.png"/><Relationship Id="rId339" Type="http://schemas.openxmlformats.org/officeDocument/2006/relationships/image" Target="../media/image1636.png"/><Relationship Id="rId78" Type="http://schemas.openxmlformats.org/officeDocument/2006/relationships/customXml" Target="../ink/ink1539.xml"/><Relationship Id="rId101" Type="http://schemas.openxmlformats.org/officeDocument/2006/relationships/image" Target="../media/image1518.png"/><Relationship Id="rId143" Type="http://schemas.openxmlformats.org/officeDocument/2006/relationships/image" Target="../media/image1538.png"/><Relationship Id="rId185" Type="http://schemas.openxmlformats.org/officeDocument/2006/relationships/image" Target="../media/image1560.png"/><Relationship Id="rId350" Type="http://schemas.openxmlformats.org/officeDocument/2006/relationships/customXml" Target="../ink/ink1675.xml"/><Relationship Id="rId406" Type="http://schemas.openxmlformats.org/officeDocument/2006/relationships/customXml" Target="../ink/ink1703.xml"/><Relationship Id="rId9" Type="http://schemas.openxmlformats.org/officeDocument/2006/relationships/image" Target="../media/image1472.png"/><Relationship Id="rId210" Type="http://schemas.openxmlformats.org/officeDocument/2006/relationships/customXml" Target="../ink/ink1605.xml"/><Relationship Id="rId392" Type="http://schemas.openxmlformats.org/officeDocument/2006/relationships/customXml" Target="../ink/ink1696.xml"/><Relationship Id="rId252" Type="http://schemas.openxmlformats.org/officeDocument/2006/relationships/customXml" Target="../ink/ink1626.xml"/><Relationship Id="rId294" Type="http://schemas.openxmlformats.org/officeDocument/2006/relationships/customXml" Target="../ink/ink1647.xml"/><Relationship Id="rId308" Type="http://schemas.openxmlformats.org/officeDocument/2006/relationships/customXml" Target="../ink/ink1654.xml"/><Relationship Id="rId47" Type="http://schemas.openxmlformats.org/officeDocument/2006/relationships/image" Target="../media/image1491.png"/><Relationship Id="rId89" Type="http://schemas.openxmlformats.org/officeDocument/2006/relationships/image" Target="../media/image1512.png"/><Relationship Id="rId112" Type="http://schemas.openxmlformats.org/officeDocument/2006/relationships/customXml" Target="../ink/ink1556.xml"/><Relationship Id="rId154" Type="http://schemas.openxmlformats.org/officeDocument/2006/relationships/customXml" Target="../ink/ink1577.xml"/><Relationship Id="rId361" Type="http://schemas.openxmlformats.org/officeDocument/2006/relationships/image" Target="../media/image1647.png"/><Relationship Id="rId196" Type="http://schemas.openxmlformats.org/officeDocument/2006/relationships/customXml" Target="../ink/ink1598.xml"/><Relationship Id="rId417" Type="http://schemas.openxmlformats.org/officeDocument/2006/relationships/image" Target="../media/image1675.png"/><Relationship Id="rId16" Type="http://schemas.openxmlformats.org/officeDocument/2006/relationships/customXml" Target="../ink/ink1508.xml"/><Relationship Id="rId221" Type="http://schemas.openxmlformats.org/officeDocument/2006/relationships/image" Target="../media/image1578.png"/><Relationship Id="rId263" Type="http://schemas.openxmlformats.org/officeDocument/2006/relationships/image" Target="../media/image1599.png"/><Relationship Id="rId319" Type="http://schemas.openxmlformats.org/officeDocument/2006/relationships/image" Target="../media/image1627.png"/><Relationship Id="rId58" Type="http://schemas.openxmlformats.org/officeDocument/2006/relationships/customXml" Target="../ink/ink1529.xml"/><Relationship Id="rId123" Type="http://schemas.openxmlformats.org/officeDocument/2006/relationships/image" Target="../media/image1529.png"/><Relationship Id="rId330" Type="http://schemas.openxmlformats.org/officeDocument/2006/relationships/customXml" Target="../ink/ink1665.xml"/><Relationship Id="rId165" Type="http://schemas.openxmlformats.org/officeDocument/2006/relationships/image" Target="../media/image1550.png"/><Relationship Id="rId372" Type="http://schemas.openxmlformats.org/officeDocument/2006/relationships/customXml" Target="../ink/ink1686.xml"/><Relationship Id="rId428" Type="http://schemas.openxmlformats.org/officeDocument/2006/relationships/customXml" Target="../ink/ink1714.xml"/><Relationship Id="rId232" Type="http://schemas.openxmlformats.org/officeDocument/2006/relationships/customXml" Target="../ink/ink1616.xml"/><Relationship Id="rId274" Type="http://schemas.openxmlformats.org/officeDocument/2006/relationships/customXml" Target="../ink/ink1637.xml"/><Relationship Id="rId27" Type="http://schemas.openxmlformats.org/officeDocument/2006/relationships/image" Target="../media/image1481.png"/><Relationship Id="rId69" Type="http://schemas.openxmlformats.org/officeDocument/2006/relationships/image" Target="../media/image1502.png"/><Relationship Id="rId134" Type="http://schemas.openxmlformats.org/officeDocument/2006/relationships/customXml" Target="../ink/ink1567.xml"/><Relationship Id="rId80" Type="http://schemas.openxmlformats.org/officeDocument/2006/relationships/customXml" Target="../ink/ink1540.xml"/><Relationship Id="rId176" Type="http://schemas.openxmlformats.org/officeDocument/2006/relationships/customXml" Target="../ink/ink1588.xml"/><Relationship Id="rId341" Type="http://schemas.openxmlformats.org/officeDocument/2006/relationships/image" Target="../media/image1637.png"/><Relationship Id="rId383" Type="http://schemas.openxmlformats.org/officeDocument/2006/relationships/image" Target="../media/image1658.png"/><Relationship Id="rId201" Type="http://schemas.openxmlformats.org/officeDocument/2006/relationships/image" Target="../media/image1568.png"/><Relationship Id="rId243" Type="http://schemas.openxmlformats.org/officeDocument/2006/relationships/image" Target="../media/image1589.png"/><Relationship Id="rId285" Type="http://schemas.openxmlformats.org/officeDocument/2006/relationships/image" Target="../media/image1610.png"/><Relationship Id="rId38" Type="http://schemas.openxmlformats.org/officeDocument/2006/relationships/customXml" Target="../ink/ink1519.xml"/><Relationship Id="rId103" Type="http://schemas.openxmlformats.org/officeDocument/2006/relationships/image" Target="../media/image1519.png"/><Relationship Id="rId310" Type="http://schemas.openxmlformats.org/officeDocument/2006/relationships/customXml" Target="../ink/ink1655.xml"/><Relationship Id="rId91" Type="http://schemas.openxmlformats.org/officeDocument/2006/relationships/image" Target="../media/image1513.png"/><Relationship Id="rId145" Type="http://schemas.openxmlformats.org/officeDocument/2006/relationships/image" Target="../media/image1539.png"/><Relationship Id="rId187" Type="http://schemas.openxmlformats.org/officeDocument/2006/relationships/image" Target="../media/image1561.png"/><Relationship Id="rId352" Type="http://schemas.openxmlformats.org/officeDocument/2006/relationships/customXml" Target="../ink/ink1676.xml"/><Relationship Id="rId394" Type="http://schemas.openxmlformats.org/officeDocument/2006/relationships/customXml" Target="../ink/ink1697.xml"/><Relationship Id="rId408" Type="http://schemas.openxmlformats.org/officeDocument/2006/relationships/customXml" Target="../ink/ink1704.xml"/><Relationship Id="rId212" Type="http://schemas.openxmlformats.org/officeDocument/2006/relationships/customXml" Target="../ink/ink1606.xml"/><Relationship Id="rId254" Type="http://schemas.openxmlformats.org/officeDocument/2006/relationships/customXml" Target="../ink/ink1627.xml"/><Relationship Id="rId28" Type="http://schemas.openxmlformats.org/officeDocument/2006/relationships/customXml" Target="../ink/ink1514.xml"/><Relationship Id="rId49" Type="http://schemas.openxmlformats.org/officeDocument/2006/relationships/image" Target="../media/image1492.png"/><Relationship Id="rId114" Type="http://schemas.openxmlformats.org/officeDocument/2006/relationships/customXml" Target="../ink/ink1557.xml"/><Relationship Id="rId275" Type="http://schemas.openxmlformats.org/officeDocument/2006/relationships/image" Target="../media/image1605.png"/><Relationship Id="rId296" Type="http://schemas.openxmlformats.org/officeDocument/2006/relationships/customXml" Target="../ink/ink1648.xml"/><Relationship Id="rId300" Type="http://schemas.openxmlformats.org/officeDocument/2006/relationships/customXml" Target="../ink/ink1650.xml"/><Relationship Id="rId60" Type="http://schemas.openxmlformats.org/officeDocument/2006/relationships/customXml" Target="../ink/ink1530.xml"/><Relationship Id="rId81" Type="http://schemas.openxmlformats.org/officeDocument/2006/relationships/image" Target="../media/image1508.png"/><Relationship Id="rId135" Type="http://schemas.openxmlformats.org/officeDocument/2006/relationships/image" Target="../media/image1535.png"/><Relationship Id="rId156" Type="http://schemas.openxmlformats.org/officeDocument/2006/relationships/customXml" Target="../ink/ink1578.xml"/><Relationship Id="rId177" Type="http://schemas.openxmlformats.org/officeDocument/2006/relationships/image" Target="../media/image1556.png"/><Relationship Id="rId198" Type="http://schemas.openxmlformats.org/officeDocument/2006/relationships/customXml" Target="../ink/ink1599.xml"/><Relationship Id="rId321" Type="http://schemas.openxmlformats.org/officeDocument/2006/relationships/image" Target="../media/image1628.png"/><Relationship Id="rId342" Type="http://schemas.openxmlformats.org/officeDocument/2006/relationships/customXml" Target="../ink/ink1671.xml"/><Relationship Id="rId363" Type="http://schemas.openxmlformats.org/officeDocument/2006/relationships/image" Target="../media/image1648.png"/><Relationship Id="rId384" Type="http://schemas.openxmlformats.org/officeDocument/2006/relationships/customXml" Target="../ink/ink1692.xml"/><Relationship Id="rId419" Type="http://schemas.openxmlformats.org/officeDocument/2006/relationships/image" Target="../media/image1676.png"/><Relationship Id="rId202" Type="http://schemas.openxmlformats.org/officeDocument/2006/relationships/customXml" Target="../ink/ink1601.xml"/><Relationship Id="rId223" Type="http://schemas.openxmlformats.org/officeDocument/2006/relationships/image" Target="../media/image1579.png"/><Relationship Id="rId244" Type="http://schemas.openxmlformats.org/officeDocument/2006/relationships/customXml" Target="../ink/ink1622.xml"/><Relationship Id="rId430" Type="http://schemas.openxmlformats.org/officeDocument/2006/relationships/customXml" Target="../ink/ink1715.xml"/><Relationship Id="rId18" Type="http://schemas.openxmlformats.org/officeDocument/2006/relationships/customXml" Target="../ink/ink1509.xml"/><Relationship Id="rId39" Type="http://schemas.openxmlformats.org/officeDocument/2006/relationships/image" Target="../media/image1487.png"/><Relationship Id="rId265" Type="http://schemas.openxmlformats.org/officeDocument/2006/relationships/image" Target="../media/image1600.png"/><Relationship Id="rId286" Type="http://schemas.openxmlformats.org/officeDocument/2006/relationships/customXml" Target="../ink/ink1643.xml"/><Relationship Id="rId50" Type="http://schemas.openxmlformats.org/officeDocument/2006/relationships/customXml" Target="../ink/ink1525.xml"/><Relationship Id="rId104" Type="http://schemas.openxmlformats.org/officeDocument/2006/relationships/customXml" Target="../ink/ink1552.xml"/><Relationship Id="rId125" Type="http://schemas.openxmlformats.org/officeDocument/2006/relationships/image" Target="../media/image1530.png"/><Relationship Id="rId146" Type="http://schemas.openxmlformats.org/officeDocument/2006/relationships/customXml" Target="../ink/ink1573.xml"/><Relationship Id="rId167" Type="http://schemas.openxmlformats.org/officeDocument/2006/relationships/image" Target="../media/image1551.png"/><Relationship Id="rId188" Type="http://schemas.openxmlformats.org/officeDocument/2006/relationships/customXml" Target="../ink/ink1594.xml"/><Relationship Id="rId311" Type="http://schemas.openxmlformats.org/officeDocument/2006/relationships/image" Target="../media/image1623.png"/><Relationship Id="rId332" Type="http://schemas.openxmlformats.org/officeDocument/2006/relationships/customXml" Target="../ink/ink1666.xml"/><Relationship Id="rId353" Type="http://schemas.openxmlformats.org/officeDocument/2006/relationships/image" Target="../media/image1643.png"/><Relationship Id="rId374" Type="http://schemas.openxmlformats.org/officeDocument/2006/relationships/customXml" Target="../ink/ink1687.xml"/><Relationship Id="rId395" Type="http://schemas.openxmlformats.org/officeDocument/2006/relationships/image" Target="../media/image1664.png"/><Relationship Id="rId409" Type="http://schemas.openxmlformats.org/officeDocument/2006/relationships/image" Target="../media/image1671.png"/><Relationship Id="rId71" Type="http://schemas.openxmlformats.org/officeDocument/2006/relationships/image" Target="../media/image1503.png"/><Relationship Id="rId92" Type="http://schemas.openxmlformats.org/officeDocument/2006/relationships/customXml" Target="../ink/ink1546.xml"/><Relationship Id="rId213" Type="http://schemas.openxmlformats.org/officeDocument/2006/relationships/image" Target="../media/image1574.png"/><Relationship Id="rId234" Type="http://schemas.openxmlformats.org/officeDocument/2006/relationships/customXml" Target="../ink/ink1617.xml"/><Relationship Id="rId420" Type="http://schemas.openxmlformats.org/officeDocument/2006/relationships/customXml" Target="../ink/ink1710.xml"/><Relationship Id="rId2" Type="http://schemas.openxmlformats.org/officeDocument/2006/relationships/customXml" Target="../ink/ink1501.xml"/><Relationship Id="rId29" Type="http://schemas.openxmlformats.org/officeDocument/2006/relationships/image" Target="../media/image1482.png"/><Relationship Id="rId255" Type="http://schemas.openxmlformats.org/officeDocument/2006/relationships/image" Target="../media/image1595.png"/><Relationship Id="rId276" Type="http://schemas.openxmlformats.org/officeDocument/2006/relationships/customXml" Target="../ink/ink1638.xml"/><Relationship Id="rId297" Type="http://schemas.openxmlformats.org/officeDocument/2006/relationships/image" Target="../media/image1616.png"/><Relationship Id="rId40" Type="http://schemas.openxmlformats.org/officeDocument/2006/relationships/customXml" Target="../ink/ink1520.xml"/><Relationship Id="rId115" Type="http://schemas.openxmlformats.org/officeDocument/2006/relationships/image" Target="../media/image1525.png"/><Relationship Id="rId136" Type="http://schemas.openxmlformats.org/officeDocument/2006/relationships/customXml" Target="../ink/ink1568.xml"/><Relationship Id="rId157" Type="http://schemas.openxmlformats.org/officeDocument/2006/relationships/image" Target="../media/image1546.png"/><Relationship Id="rId178" Type="http://schemas.openxmlformats.org/officeDocument/2006/relationships/customXml" Target="../ink/ink1589.xml"/><Relationship Id="rId301" Type="http://schemas.openxmlformats.org/officeDocument/2006/relationships/image" Target="../media/image1618.png"/><Relationship Id="rId322" Type="http://schemas.openxmlformats.org/officeDocument/2006/relationships/customXml" Target="../ink/ink1661.xml"/><Relationship Id="rId343" Type="http://schemas.openxmlformats.org/officeDocument/2006/relationships/image" Target="../media/image1638.png"/><Relationship Id="rId364" Type="http://schemas.openxmlformats.org/officeDocument/2006/relationships/customXml" Target="../ink/ink1682.xml"/><Relationship Id="rId61" Type="http://schemas.openxmlformats.org/officeDocument/2006/relationships/image" Target="../media/image1498.png"/><Relationship Id="rId82" Type="http://schemas.openxmlformats.org/officeDocument/2006/relationships/customXml" Target="../ink/ink1541.xml"/><Relationship Id="rId199" Type="http://schemas.openxmlformats.org/officeDocument/2006/relationships/image" Target="../media/image1567.png"/><Relationship Id="rId203" Type="http://schemas.openxmlformats.org/officeDocument/2006/relationships/image" Target="../media/image1569.png"/><Relationship Id="rId385" Type="http://schemas.openxmlformats.org/officeDocument/2006/relationships/image" Target="../media/image1659.png"/><Relationship Id="rId19" Type="http://schemas.openxmlformats.org/officeDocument/2006/relationships/image" Target="../media/image1477.png"/><Relationship Id="rId224" Type="http://schemas.openxmlformats.org/officeDocument/2006/relationships/customXml" Target="../ink/ink1612.xml"/><Relationship Id="rId245" Type="http://schemas.openxmlformats.org/officeDocument/2006/relationships/image" Target="../media/image1590.png"/><Relationship Id="rId266" Type="http://schemas.openxmlformats.org/officeDocument/2006/relationships/customXml" Target="../ink/ink1633.xml"/><Relationship Id="rId287" Type="http://schemas.openxmlformats.org/officeDocument/2006/relationships/image" Target="../media/image1611.png"/><Relationship Id="rId410" Type="http://schemas.openxmlformats.org/officeDocument/2006/relationships/customXml" Target="../ink/ink1705.xml"/><Relationship Id="rId431" Type="http://schemas.openxmlformats.org/officeDocument/2006/relationships/image" Target="../media/image1682.png"/><Relationship Id="rId30" Type="http://schemas.openxmlformats.org/officeDocument/2006/relationships/customXml" Target="../ink/ink1515.xml"/><Relationship Id="rId105" Type="http://schemas.openxmlformats.org/officeDocument/2006/relationships/image" Target="../media/image1520.png"/><Relationship Id="rId126" Type="http://schemas.openxmlformats.org/officeDocument/2006/relationships/customXml" Target="../ink/ink1563.xml"/><Relationship Id="rId147" Type="http://schemas.openxmlformats.org/officeDocument/2006/relationships/image" Target="../media/image1541.png"/><Relationship Id="rId168" Type="http://schemas.openxmlformats.org/officeDocument/2006/relationships/customXml" Target="../ink/ink1584.xml"/><Relationship Id="rId312" Type="http://schemas.openxmlformats.org/officeDocument/2006/relationships/customXml" Target="../ink/ink1656.xml"/><Relationship Id="rId333" Type="http://schemas.openxmlformats.org/officeDocument/2006/relationships/image" Target="../media/image1633.png"/><Relationship Id="rId354" Type="http://schemas.openxmlformats.org/officeDocument/2006/relationships/customXml" Target="../ink/ink1677.xml"/><Relationship Id="rId51" Type="http://schemas.openxmlformats.org/officeDocument/2006/relationships/image" Target="../media/image1493.png"/><Relationship Id="rId72" Type="http://schemas.openxmlformats.org/officeDocument/2006/relationships/customXml" Target="../ink/ink1536.xml"/><Relationship Id="rId93" Type="http://schemas.openxmlformats.org/officeDocument/2006/relationships/image" Target="../media/image1514.png"/><Relationship Id="rId189" Type="http://schemas.openxmlformats.org/officeDocument/2006/relationships/image" Target="../media/image1562.png"/><Relationship Id="rId375" Type="http://schemas.openxmlformats.org/officeDocument/2006/relationships/image" Target="../media/image1654.png"/><Relationship Id="rId396" Type="http://schemas.openxmlformats.org/officeDocument/2006/relationships/customXml" Target="../ink/ink1698.xml"/><Relationship Id="rId3" Type="http://schemas.openxmlformats.org/officeDocument/2006/relationships/image" Target="../media/image1469.png"/><Relationship Id="rId214" Type="http://schemas.openxmlformats.org/officeDocument/2006/relationships/customXml" Target="../ink/ink1607.xml"/><Relationship Id="rId235" Type="http://schemas.openxmlformats.org/officeDocument/2006/relationships/image" Target="../media/image1585.png"/><Relationship Id="rId256" Type="http://schemas.openxmlformats.org/officeDocument/2006/relationships/customXml" Target="../ink/ink1628.xml"/><Relationship Id="rId277" Type="http://schemas.openxmlformats.org/officeDocument/2006/relationships/image" Target="../media/image1606.png"/><Relationship Id="rId298" Type="http://schemas.openxmlformats.org/officeDocument/2006/relationships/customXml" Target="../ink/ink1649.xml"/><Relationship Id="rId400" Type="http://schemas.openxmlformats.org/officeDocument/2006/relationships/customXml" Target="../ink/ink1700.xml"/><Relationship Id="rId421" Type="http://schemas.openxmlformats.org/officeDocument/2006/relationships/image" Target="../media/image1677.png"/><Relationship Id="rId116" Type="http://schemas.openxmlformats.org/officeDocument/2006/relationships/customXml" Target="../ink/ink1558.xml"/><Relationship Id="rId137" Type="http://schemas.openxmlformats.org/officeDocument/2006/relationships/image" Target="../media/image1536.png"/><Relationship Id="rId158" Type="http://schemas.openxmlformats.org/officeDocument/2006/relationships/customXml" Target="../ink/ink1579.xml"/><Relationship Id="rId302" Type="http://schemas.openxmlformats.org/officeDocument/2006/relationships/customXml" Target="../ink/ink1651.xml"/><Relationship Id="rId323" Type="http://schemas.openxmlformats.org/officeDocument/2006/relationships/image" Target="../media/image1629.png"/><Relationship Id="rId344" Type="http://schemas.openxmlformats.org/officeDocument/2006/relationships/customXml" Target="../ink/ink1672.xml"/><Relationship Id="rId20" Type="http://schemas.openxmlformats.org/officeDocument/2006/relationships/customXml" Target="../ink/ink1510.xml"/><Relationship Id="rId41" Type="http://schemas.openxmlformats.org/officeDocument/2006/relationships/image" Target="../media/image1488.png"/><Relationship Id="rId62" Type="http://schemas.openxmlformats.org/officeDocument/2006/relationships/customXml" Target="../ink/ink1531.xml"/><Relationship Id="rId83" Type="http://schemas.openxmlformats.org/officeDocument/2006/relationships/image" Target="../media/image1509.png"/><Relationship Id="rId179" Type="http://schemas.openxmlformats.org/officeDocument/2006/relationships/image" Target="../media/image1557.png"/><Relationship Id="rId365" Type="http://schemas.openxmlformats.org/officeDocument/2006/relationships/image" Target="../media/image1649.png"/><Relationship Id="rId386" Type="http://schemas.openxmlformats.org/officeDocument/2006/relationships/customXml" Target="../ink/ink1693.xml"/><Relationship Id="rId190" Type="http://schemas.openxmlformats.org/officeDocument/2006/relationships/customXml" Target="../ink/ink1595.xml"/><Relationship Id="rId204" Type="http://schemas.openxmlformats.org/officeDocument/2006/relationships/customXml" Target="../ink/ink1602.xml"/><Relationship Id="rId225" Type="http://schemas.openxmlformats.org/officeDocument/2006/relationships/image" Target="../media/image1580.png"/><Relationship Id="rId246" Type="http://schemas.openxmlformats.org/officeDocument/2006/relationships/customXml" Target="../ink/ink1623.xml"/><Relationship Id="rId267" Type="http://schemas.openxmlformats.org/officeDocument/2006/relationships/image" Target="../media/image1601.png"/><Relationship Id="rId288" Type="http://schemas.openxmlformats.org/officeDocument/2006/relationships/customXml" Target="../ink/ink1644.xml"/><Relationship Id="rId411" Type="http://schemas.openxmlformats.org/officeDocument/2006/relationships/image" Target="../media/image1672.png"/><Relationship Id="rId432" Type="http://schemas.openxmlformats.org/officeDocument/2006/relationships/customXml" Target="../ink/ink1716.xml"/><Relationship Id="rId106" Type="http://schemas.openxmlformats.org/officeDocument/2006/relationships/customXml" Target="../ink/ink1553.xml"/><Relationship Id="rId127" Type="http://schemas.openxmlformats.org/officeDocument/2006/relationships/image" Target="../media/image1531.png"/><Relationship Id="rId313" Type="http://schemas.openxmlformats.org/officeDocument/2006/relationships/image" Target="../media/image1624.png"/><Relationship Id="rId10" Type="http://schemas.openxmlformats.org/officeDocument/2006/relationships/customXml" Target="../ink/ink1505.xml"/><Relationship Id="rId31" Type="http://schemas.openxmlformats.org/officeDocument/2006/relationships/image" Target="../media/image1483.png"/><Relationship Id="rId52" Type="http://schemas.openxmlformats.org/officeDocument/2006/relationships/customXml" Target="../ink/ink1526.xml"/><Relationship Id="rId73" Type="http://schemas.openxmlformats.org/officeDocument/2006/relationships/image" Target="../media/image1504.png"/><Relationship Id="rId94" Type="http://schemas.openxmlformats.org/officeDocument/2006/relationships/customXml" Target="../ink/ink1547.xml"/><Relationship Id="rId148" Type="http://schemas.openxmlformats.org/officeDocument/2006/relationships/customXml" Target="../ink/ink1574.xml"/><Relationship Id="rId169" Type="http://schemas.openxmlformats.org/officeDocument/2006/relationships/image" Target="../media/image1552.png"/><Relationship Id="rId334" Type="http://schemas.openxmlformats.org/officeDocument/2006/relationships/customXml" Target="../ink/ink1667.xml"/><Relationship Id="rId355" Type="http://schemas.openxmlformats.org/officeDocument/2006/relationships/image" Target="../media/image1644.png"/><Relationship Id="rId376" Type="http://schemas.openxmlformats.org/officeDocument/2006/relationships/customXml" Target="../ink/ink1688.xml"/><Relationship Id="rId397" Type="http://schemas.openxmlformats.org/officeDocument/2006/relationships/image" Target="../media/image1665.png"/><Relationship Id="rId4" Type="http://schemas.openxmlformats.org/officeDocument/2006/relationships/customXml" Target="../ink/ink1502.xml"/><Relationship Id="rId180" Type="http://schemas.openxmlformats.org/officeDocument/2006/relationships/customXml" Target="../ink/ink1590.xml"/><Relationship Id="rId215" Type="http://schemas.openxmlformats.org/officeDocument/2006/relationships/image" Target="../media/image1575.png"/><Relationship Id="rId236" Type="http://schemas.openxmlformats.org/officeDocument/2006/relationships/customXml" Target="../ink/ink1618.xml"/><Relationship Id="rId257" Type="http://schemas.openxmlformats.org/officeDocument/2006/relationships/image" Target="../media/image1596.png"/><Relationship Id="rId278" Type="http://schemas.openxmlformats.org/officeDocument/2006/relationships/customXml" Target="../ink/ink1639.xml"/><Relationship Id="rId401" Type="http://schemas.openxmlformats.org/officeDocument/2006/relationships/image" Target="../media/image1667.png"/><Relationship Id="rId422" Type="http://schemas.openxmlformats.org/officeDocument/2006/relationships/customXml" Target="../ink/ink1711.xml"/><Relationship Id="rId303" Type="http://schemas.openxmlformats.org/officeDocument/2006/relationships/image" Target="../media/image1619.png"/><Relationship Id="rId42" Type="http://schemas.openxmlformats.org/officeDocument/2006/relationships/customXml" Target="../ink/ink1521.xml"/><Relationship Id="rId84" Type="http://schemas.openxmlformats.org/officeDocument/2006/relationships/customXml" Target="../ink/ink1542.xml"/><Relationship Id="rId138" Type="http://schemas.openxmlformats.org/officeDocument/2006/relationships/customXml" Target="../ink/ink1569.xml"/><Relationship Id="rId345" Type="http://schemas.openxmlformats.org/officeDocument/2006/relationships/image" Target="../media/image1639.png"/><Relationship Id="rId387" Type="http://schemas.openxmlformats.org/officeDocument/2006/relationships/image" Target="../media/image1660.png"/><Relationship Id="rId191" Type="http://schemas.openxmlformats.org/officeDocument/2006/relationships/image" Target="../media/image1563.png"/><Relationship Id="rId205" Type="http://schemas.openxmlformats.org/officeDocument/2006/relationships/image" Target="../media/image1570.png"/><Relationship Id="rId247" Type="http://schemas.openxmlformats.org/officeDocument/2006/relationships/image" Target="../media/image1591.png"/><Relationship Id="rId412" Type="http://schemas.openxmlformats.org/officeDocument/2006/relationships/customXml" Target="../ink/ink1706.xml"/><Relationship Id="rId107" Type="http://schemas.openxmlformats.org/officeDocument/2006/relationships/image" Target="../media/image1521.png"/><Relationship Id="rId289" Type="http://schemas.openxmlformats.org/officeDocument/2006/relationships/image" Target="../media/image1612.png"/><Relationship Id="rId11" Type="http://schemas.openxmlformats.org/officeDocument/2006/relationships/image" Target="../media/image1473.png"/><Relationship Id="rId53" Type="http://schemas.openxmlformats.org/officeDocument/2006/relationships/image" Target="../media/image1494.png"/><Relationship Id="rId149" Type="http://schemas.openxmlformats.org/officeDocument/2006/relationships/image" Target="../media/image1542.png"/><Relationship Id="rId314" Type="http://schemas.openxmlformats.org/officeDocument/2006/relationships/customXml" Target="../ink/ink1657.xml"/><Relationship Id="rId356" Type="http://schemas.openxmlformats.org/officeDocument/2006/relationships/customXml" Target="../ink/ink1678.xml"/><Relationship Id="rId398" Type="http://schemas.openxmlformats.org/officeDocument/2006/relationships/customXml" Target="../ink/ink1699.xml"/><Relationship Id="rId95" Type="http://schemas.openxmlformats.org/officeDocument/2006/relationships/image" Target="../media/image1515.png"/><Relationship Id="rId160" Type="http://schemas.openxmlformats.org/officeDocument/2006/relationships/customXml" Target="../ink/ink1580.xml"/><Relationship Id="rId216" Type="http://schemas.openxmlformats.org/officeDocument/2006/relationships/customXml" Target="../ink/ink1608.xml"/><Relationship Id="rId423" Type="http://schemas.openxmlformats.org/officeDocument/2006/relationships/image" Target="../media/image1678.png"/><Relationship Id="rId258" Type="http://schemas.openxmlformats.org/officeDocument/2006/relationships/customXml" Target="../ink/ink1629.xml"/><Relationship Id="rId22" Type="http://schemas.openxmlformats.org/officeDocument/2006/relationships/customXml" Target="../ink/ink1511.xml"/><Relationship Id="rId64" Type="http://schemas.openxmlformats.org/officeDocument/2006/relationships/customXml" Target="../ink/ink1532.xml"/><Relationship Id="rId118" Type="http://schemas.openxmlformats.org/officeDocument/2006/relationships/customXml" Target="../ink/ink1559.xml"/><Relationship Id="rId325" Type="http://schemas.openxmlformats.org/officeDocument/2006/relationships/image" Target="../media/image1630.png"/><Relationship Id="rId367" Type="http://schemas.openxmlformats.org/officeDocument/2006/relationships/image" Target="../media/image1650.png"/><Relationship Id="rId171" Type="http://schemas.openxmlformats.org/officeDocument/2006/relationships/image" Target="../media/image1553.png"/><Relationship Id="rId227" Type="http://schemas.openxmlformats.org/officeDocument/2006/relationships/image" Target="../media/image1581.png"/><Relationship Id="rId269" Type="http://schemas.openxmlformats.org/officeDocument/2006/relationships/image" Target="../media/image1602.png"/><Relationship Id="rId434" Type="http://schemas.openxmlformats.org/officeDocument/2006/relationships/customXml" Target="../ink/ink1717.xml"/><Relationship Id="rId33" Type="http://schemas.openxmlformats.org/officeDocument/2006/relationships/image" Target="../media/image1484.png"/><Relationship Id="rId129" Type="http://schemas.openxmlformats.org/officeDocument/2006/relationships/image" Target="../media/image1205.png"/><Relationship Id="rId280" Type="http://schemas.openxmlformats.org/officeDocument/2006/relationships/customXml" Target="../ink/ink1640.xml"/><Relationship Id="rId336" Type="http://schemas.openxmlformats.org/officeDocument/2006/relationships/customXml" Target="../ink/ink1668.xml"/><Relationship Id="rId75" Type="http://schemas.openxmlformats.org/officeDocument/2006/relationships/image" Target="../media/image1505.png"/><Relationship Id="rId140" Type="http://schemas.openxmlformats.org/officeDocument/2006/relationships/customXml" Target="../ink/ink1570.xml"/><Relationship Id="rId182" Type="http://schemas.openxmlformats.org/officeDocument/2006/relationships/customXml" Target="../ink/ink1591.xml"/><Relationship Id="rId378" Type="http://schemas.openxmlformats.org/officeDocument/2006/relationships/customXml" Target="../ink/ink1689.xml"/><Relationship Id="rId403" Type="http://schemas.openxmlformats.org/officeDocument/2006/relationships/image" Target="../media/image1668.png"/><Relationship Id="rId6" Type="http://schemas.openxmlformats.org/officeDocument/2006/relationships/customXml" Target="../ink/ink1503.xml"/><Relationship Id="rId238" Type="http://schemas.openxmlformats.org/officeDocument/2006/relationships/customXml" Target="../ink/ink1619.xml"/><Relationship Id="rId291" Type="http://schemas.openxmlformats.org/officeDocument/2006/relationships/image" Target="../media/image1613.png"/><Relationship Id="rId305" Type="http://schemas.openxmlformats.org/officeDocument/2006/relationships/image" Target="../media/image1620.png"/><Relationship Id="rId347" Type="http://schemas.openxmlformats.org/officeDocument/2006/relationships/image" Target="../media/image1640.png"/><Relationship Id="rId44" Type="http://schemas.openxmlformats.org/officeDocument/2006/relationships/customXml" Target="../ink/ink1522.xml"/><Relationship Id="rId86" Type="http://schemas.openxmlformats.org/officeDocument/2006/relationships/customXml" Target="../ink/ink1543.xml"/><Relationship Id="rId151" Type="http://schemas.openxmlformats.org/officeDocument/2006/relationships/image" Target="../media/image1543.png"/><Relationship Id="rId389" Type="http://schemas.openxmlformats.org/officeDocument/2006/relationships/image" Target="../media/image1661.png"/><Relationship Id="rId193" Type="http://schemas.openxmlformats.org/officeDocument/2006/relationships/image" Target="../media/image1564.png"/><Relationship Id="rId207" Type="http://schemas.openxmlformats.org/officeDocument/2006/relationships/image" Target="../media/image1571.png"/><Relationship Id="rId249" Type="http://schemas.openxmlformats.org/officeDocument/2006/relationships/image" Target="../media/image1592.png"/><Relationship Id="rId414" Type="http://schemas.openxmlformats.org/officeDocument/2006/relationships/customXml" Target="../ink/ink1707.xml"/><Relationship Id="rId13" Type="http://schemas.openxmlformats.org/officeDocument/2006/relationships/image" Target="../media/image1474.png"/><Relationship Id="rId109" Type="http://schemas.openxmlformats.org/officeDocument/2006/relationships/image" Target="../media/image1522.png"/><Relationship Id="rId260" Type="http://schemas.openxmlformats.org/officeDocument/2006/relationships/customXml" Target="../ink/ink1630.xml"/><Relationship Id="rId316" Type="http://schemas.openxmlformats.org/officeDocument/2006/relationships/customXml" Target="../ink/ink1658.xml"/><Relationship Id="rId55" Type="http://schemas.openxmlformats.org/officeDocument/2006/relationships/image" Target="../media/image1495.png"/><Relationship Id="rId97" Type="http://schemas.openxmlformats.org/officeDocument/2006/relationships/image" Target="../media/image1516.png"/><Relationship Id="rId120" Type="http://schemas.openxmlformats.org/officeDocument/2006/relationships/customXml" Target="../ink/ink1560.xml"/><Relationship Id="rId358" Type="http://schemas.openxmlformats.org/officeDocument/2006/relationships/customXml" Target="../ink/ink1679.xml"/><Relationship Id="rId162" Type="http://schemas.openxmlformats.org/officeDocument/2006/relationships/customXml" Target="../ink/ink1581.xml"/><Relationship Id="rId218" Type="http://schemas.openxmlformats.org/officeDocument/2006/relationships/customXml" Target="../ink/ink1609.xml"/><Relationship Id="rId425" Type="http://schemas.openxmlformats.org/officeDocument/2006/relationships/image" Target="../media/image1679.png"/><Relationship Id="rId271" Type="http://schemas.openxmlformats.org/officeDocument/2006/relationships/image" Target="../media/image1603.png"/><Relationship Id="rId24" Type="http://schemas.openxmlformats.org/officeDocument/2006/relationships/customXml" Target="../ink/ink1512.xml"/><Relationship Id="rId66" Type="http://schemas.openxmlformats.org/officeDocument/2006/relationships/customXml" Target="../ink/ink1533.xml"/><Relationship Id="rId131" Type="http://schemas.openxmlformats.org/officeDocument/2006/relationships/image" Target="../media/image1532.png"/><Relationship Id="rId327" Type="http://schemas.openxmlformats.org/officeDocument/2006/relationships/image" Target="../media/image1631.png"/><Relationship Id="rId369" Type="http://schemas.openxmlformats.org/officeDocument/2006/relationships/image" Target="../media/image1651.png"/><Relationship Id="rId173" Type="http://schemas.openxmlformats.org/officeDocument/2006/relationships/image" Target="../media/image1554.png"/><Relationship Id="rId229" Type="http://schemas.openxmlformats.org/officeDocument/2006/relationships/image" Target="../media/image1582.png"/><Relationship Id="rId380" Type="http://schemas.openxmlformats.org/officeDocument/2006/relationships/customXml" Target="../ink/ink1690.xml"/><Relationship Id="rId240" Type="http://schemas.openxmlformats.org/officeDocument/2006/relationships/customXml" Target="../ink/ink1620.xml"/><Relationship Id="rId35" Type="http://schemas.openxmlformats.org/officeDocument/2006/relationships/image" Target="../media/image1485.png"/><Relationship Id="rId77" Type="http://schemas.openxmlformats.org/officeDocument/2006/relationships/image" Target="../media/image1506.png"/><Relationship Id="rId100" Type="http://schemas.openxmlformats.org/officeDocument/2006/relationships/customXml" Target="../ink/ink1550.xml"/><Relationship Id="rId282" Type="http://schemas.openxmlformats.org/officeDocument/2006/relationships/customXml" Target="../ink/ink1641.xml"/><Relationship Id="rId338" Type="http://schemas.openxmlformats.org/officeDocument/2006/relationships/customXml" Target="../ink/ink1669.xml"/><Relationship Id="rId8" Type="http://schemas.openxmlformats.org/officeDocument/2006/relationships/customXml" Target="../ink/ink1504.xml"/><Relationship Id="rId142" Type="http://schemas.openxmlformats.org/officeDocument/2006/relationships/customXml" Target="../ink/ink1571.xml"/><Relationship Id="rId184" Type="http://schemas.openxmlformats.org/officeDocument/2006/relationships/customXml" Target="../ink/ink1592.xml"/><Relationship Id="rId391" Type="http://schemas.openxmlformats.org/officeDocument/2006/relationships/image" Target="../media/image1662.png"/><Relationship Id="rId405" Type="http://schemas.openxmlformats.org/officeDocument/2006/relationships/image" Target="../media/image1669.png"/><Relationship Id="rId251" Type="http://schemas.openxmlformats.org/officeDocument/2006/relationships/image" Target="../media/image1593.png"/><Relationship Id="rId46" Type="http://schemas.openxmlformats.org/officeDocument/2006/relationships/customXml" Target="../ink/ink1523.xml"/><Relationship Id="rId293" Type="http://schemas.openxmlformats.org/officeDocument/2006/relationships/image" Target="../media/image1614.png"/><Relationship Id="rId307" Type="http://schemas.openxmlformats.org/officeDocument/2006/relationships/image" Target="../media/image1621.png"/><Relationship Id="rId349" Type="http://schemas.openxmlformats.org/officeDocument/2006/relationships/image" Target="../media/image1641.png"/><Relationship Id="rId88" Type="http://schemas.openxmlformats.org/officeDocument/2006/relationships/customXml" Target="../ink/ink1544.xml"/><Relationship Id="rId111" Type="http://schemas.openxmlformats.org/officeDocument/2006/relationships/image" Target="../media/image1523.png"/><Relationship Id="rId153" Type="http://schemas.openxmlformats.org/officeDocument/2006/relationships/image" Target="../media/image1540.png"/><Relationship Id="rId195" Type="http://schemas.openxmlformats.org/officeDocument/2006/relationships/image" Target="../media/image1565.png"/><Relationship Id="rId209" Type="http://schemas.openxmlformats.org/officeDocument/2006/relationships/image" Target="../media/image1572.png"/><Relationship Id="rId360" Type="http://schemas.openxmlformats.org/officeDocument/2006/relationships/customXml" Target="../ink/ink1680.xml"/><Relationship Id="rId416" Type="http://schemas.openxmlformats.org/officeDocument/2006/relationships/customXml" Target="../ink/ink1708.xml"/><Relationship Id="rId220" Type="http://schemas.openxmlformats.org/officeDocument/2006/relationships/customXml" Target="../ink/ink1610.xml"/><Relationship Id="rId15" Type="http://schemas.openxmlformats.org/officeDocument/2006/relationships/image" Target="../media/image1475.png"/><Relationship Id="rId57" Type="http://schemas.openxmlformats.org/officeDocument/2006/relationships/image" Target="../media/image1496.png"/><Relationship Id="rId262" Type="http://schemas.openxmlformats.org/officeDocument/2006/relationships/customXml" Target="../ink/ink1631.xml"/><Relationship Id="rId318" Type="http://schemas.openxmlformats.org/officeDocument/2006/relationships/customXml" Target="../ink/ink1659.xml"/><Relationship Id="rId99" Type="http://schemas.openxmlformats.org/officeDocument/2006/relationships/image" Target="../media/image1517.png"/><Relationship Id="rId122" Type="http://schemas.openxmlformats.org/officeDocument/2006/relationships/customXml" Target="../ink/ink1561.xml"/><Relationship Id="rId164" Type="http://schemas.openxmlformats.org/officeDocument/2006/relationships/customXml" Target="../ink/ink1582.xml"/><Relationship Id="rId371" Type="http://schemas.openxmlformats.org/officeDocument/2006/relationships/image" Target="../media/image1652.png"/><Relationship Id="rId427" Type="http://schemas.openxmlformats.org/officeDocument/2006/relationships/image" Target="../media/image1680.png"/><Relationship Id="rId26" Type="http://schemas.openxmlformats.org/officeDocument/2006/relationships/customXml" Target="../ink/ink1513.xml"/><Relationship Id="rId231" Type="http://schemas.openxmlformats.org/officeDocument/2006/relationships/image" Target="../media/image1583.png"/><Relationship Id="rId273" Type="http://schemas.openxmlformats.org/officeDocument/2006/relationships/image" Target="../media/image1604.png"/><Relationship Id="rId329" Type="http://schemas.openxmlformats.org/officeDocument/2006/relationships/image" Target="../media/image1632.png"/><Relationship Id="rId68" Type="http://schemas.openxmlformats.org/officeDocument/2006/relationships/customXml" Target="../ink/ink1534.xml"/><Relationship Id="rId133" Type="http://schemas.openxmlformats.org/officeDocument/2006/relationships/image" Target="../media/image1533.png"/><Relationship Id="rId175" Type="http://schemas.openxmlformats.org/officeDocument/2006/relationships/image" Target="../media/image1555.png"/><Relationship Id="rId340" Type="http://schemas.openxmlformats.org/officeDocument/2006/relationships/customXml" Target="../ink/ink1670.xml"/><Relationship Id="rId200" Type="http://schemas.openxmlformats.org/officeDocument/2006/relationships/customXml" Target="../ink/ink1600.xml"/><Relationship Id="rId382" Type="http://schemas.openxmlformats.org/officeDocument/2006/relationships/customXml" Target="../ink/ink1691.xml"/><Relationship Id="rId242" Type="http://schemas.openxmlformats.org/officeDocument/2006/relationships/customXml" Target="../ink/ink1621.xml"/><Relationship Id="rId284" Type="http://schemas.openxmlformats.org/officeDocument/2006/relationships/customXml" Target="../ink/ink1642.xml"/><Relationship Id="rId37" Type="http://schemas.openxmlformats.org/officeDocument/2006/relationships/image" Target="../media/image1486.png"/><Relationship Id="rId79" Type="http://schemas.openxmlformats.org/officeDocument/2006/relationships/image" Target="../media/image1507.png"/><Relationship Id="rId102" Type="http://schemas.openxmlformats.org/officeDocument/2006/relationships/customXml" Target="../ink/ink1551.xml"/><Relationship Id="rId144" Type="http://schemas.openxmlformats.org/officeDocument/2006/relationships/customXml" Target="../ink/ink1572.xml"/><Relationship Id="rId90" Type="http://schemas.openxmlformats.org/officeDocument/2006/relationships/customXml" Target="../ink/ink1545.xml"/><Relationship Id="rId186" Type="http://schemas.openxmlformats.org/officeDocument/2006/relationships/customXml" Target="../ink/ink1593.xml"/><Relationship Id="rId351" Type="http://schemas.openxmlformats.org/officeDocument/2006/relationships/image" Target="../media/image1642.png"/><Relationship Id="rId393" Type="http://schemas.openxmlformats.org/officeDocument/2006/relationships/image" Target="../media/image1663.png"/><Relationship Id="rId407" Type="http://schemas.openxmlformats.org/officeDocument/2006/relationships/image" Target="../media/image1670.png"/><Relationship Id="rId211" Type="http://schemas.openxmlformats.org/officeDocument/2006/relationships/image" Target="../media/image1573.png"/><Relationship Id="rId253" Type="http://schemas.openxmlformats.org/officeDocument/2006/relationships/image" Target="../media/image1594.png"/><Relationship Id="rId295" Type="http://schemas.openxmlformats.org/officeDocument/2006/relationships/image" Target="../media/image1615.png"/><Relationship Id="rId309" Type="http://schemas.openxmlformats.org/officeDocument/2006/relationships/image" Target="../media/image1622.png"/><Relationship Id="rId48" Type="http://schemas.openxmlformats.org/officeDocument/2006/relationships/customXml" Target="../ink/ink1524.xml"/><Relationship Id="rId113" Type="http://schemas.openxmlformats.org/officeDocument/2006/relationships/image" Target="../media/image1524.png"/><Relationship Id="rId320" Type="http://schemas.openxmlformats.org/officeDocument/2006/relationships/customXml" Target="../ink/ink1660.xml"/><Relationship Id="rId155" Type="http://schemas.openxmlformats.org/officeDocument/2006/relationships/image" Target="../media/image1545.png"/><Relationship Id="rId197" Type="http://schemas.openxmlformats.org/officeDocument/2006/relationships/image" Target="../media/image1566.png"/><Relationship Id="rId362" Type="http://schemas.openxmlformats.org/officeDocument/2006/relationships/customXml" Target="../ink/ink1681.xml"/><Relationship Id="rId418" Type="http://schemas.openxmlformats.org/officeDocument/2006/relationships/customXml" Target="../ink/ink1709.xml"/><Relationship Id="rId222" Type="http://schemas.openxmlformats.org/officeDocument/2006/relationships/customXml" Target="../ink/ink1611.xml"/><Relationship Id="rId264" Type="http://schemas.openxmlformats.org/officeDocument/2006/relationships/customXml" Target="../ink/ink1632.xml"/><Relationship Id="rId17" Type="http://schemas.openxmlformats.org/officeDocument/2006/relationships/image" Target="../media/image1476.png"/><Relationship Id="rId59" Type="http://schemas.openxmlformats.org/officeDocument/2006/relationships/image" Target="../media/image1497.png"/><Relationship Id="rId124" Type="http://schemas.openxmlformats.org/officeDocument/2006/relationships/customXml" Target="../ink/ink1562.xml"/><Relationship Id="rId70" Type="http://schemas.openxmlformats.org/officeDocument/2006/relationships/customXml" Target="../ink/ink1535.xml"/><Relationship Id="rId166" Type="http://schemas.openxmlformats.org/officeDocument/2006/relationships/customXml" Target="../ink/ink1583.xml"/><Relationship Id="rId331" Type="http://schemas.openxmlformats.org/officeDocument/2006/relationships/image" Target="../media/image1544.png"/><Relationship Id="rId373" Type="http://schemas.openxmlformats.org/officeDocument/2006/relationships/image" Target="../media/image1653.png"/><Relationship Id="rId429" Type="http://schemas.openxmlformats.org/officeDocument/2006/relationships/image" Target="../media/image1681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584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689.png"/><Relationship Id="rId299" Type="http://schemas.openxmlformats.org/officeDocument/2006/relationships/image" Target="../media/image1777.png"/><Relationship Id="rId21" Type="http://schemas.openxmlformats.org/officeDocument/2006/relationships/image" Target="../media/image16420.png"/><Relationship Id="rId63" Type="http://schemas.openxmlformats.org/officeDocument/2006/relationships/image" Target="../media/image16620.png"/><Relationship Id="rId159" Type="http://schemas.openxmlformats.org/officeDocument/2006/relationships/image" Target="../media/image1710.png"/><Relationship Id="rId324" Type="http://schemas.openxmlformats.org/officeDocument/2006/relationships/customXml" Target="../ink/ink1877.xml"/><Relationship Id="rId366" Type="http://schemas.openxmlformats.org/officeDocument/2006/relationships/customXml" Target="../ink/ink1898.xml"/><Relationship Id="rId170" Type="http://schemas.openxmlformats.org/officeDocument/2006/relationships/customXml" Target="../ink/ink1800.xml"/><Relationship Id="rId226" Type="http://schemas.openxmlformats.org/officeDocument/2006/relationships/customXml" Target="../ink/ink1828.xml"/><Relationship Id="rId433" Type="http://schemas.openxmlformats.org/officeDocument/2006/relationships/image" Target="../media/image1844.png"/><Relationship Id="rId268" Type="http://schemas.openxmlformats.org/officeDocument/2006/relationships/customXml" Target="../ink/ink1849.xml"/><Relationship Id="rId475" Type="http://schemas.openxmlformats.org/officeDocument/2006/relationships/image" Target="../media/image1865.png"/><Relationship Id="rId32" Type="http://schemas.openxmlformats.org/officeDocument/2006/relationships/customXml" Target="../ink/ink1731.xml"/><Relationship Id="rId74" Type="http://schemas.openxmlformats.org/officeDocument/2006/relationships/customXml" Target="../ink/ink1752.xml"/><Relationship Id="rId128" Type="http://schemas.openxmlformats.org/officeDocument/2006/relationships/customXml" Target="../ink/ink1779.xml"/><Relationship Id="rId335" Type="http://schemas.openxmlformats.org/officeDocument/2006/relationships/image" Target="../media/image1795.png"/><Relationship Id="rId377" Type="http://schemas.openxmlformats.org/officeDocument/2006/relationships/image" Target="../media/image1816.png"/><Relationship Id="rId5" Type="http://schemas.openxmlformats.org/officeDocument/2006/relationships/image" Target="../media/image16330.png"/><Relationship Id="rId181" Type="http://schemas.openxmlformats.org/officeDocument/2006/relationships/image" Target="../media/image1718.png"/><Relationship Id="rId237" Type="http://schemas.openxmlformats.org/officeDocument/2006/relationships/image" Target="../media/image1746.png"/><Relationship Id="rId402" Type="http://schemas.openxmlformats.org/officeDocument/2006/relationships/customXml" Target="../ink/ink1916.xml"/><Relationship Id="rId279" Type="http://schemas.openxmlformats.org/officeDocument/2006/relationships/image" Target="../media/image1767.png"/><Relationship Id="rId444" Type="http://schemas.openxmlformats.org/officeDocument/2006/relationships/customXml" Target="../ink/ink1937.xml"/><Relationship Id="rId486" Type="http://schemas.openxmlformats.org/officeDocument/2006/relationships/customXml" Target="../ink/ink1958.xml"/><Relationship Id="rId43" Type="http://schemas.openxmlformats.org/officeDocument/2006/relationships/image" Target="../media/image16520.png"/><Relationship Id="rId139" Type="http://schemas.openxmlformats.org/officeDocument/2006/relationships/image" Target="../media/image1700.png"/><Relationship Id="rId290" Type="http://schemas.openxmlformats.org/officeDocument/2006/relationships/customXml" Target="../ink/ink1860.xml"/><Relationship Id="rId304" Type="http://schemas.openxmlformats.org/officeDocument/2006/relationships/customXml" Target="../ink/ink1867.xml"/><Relationship Id="rId346" Type="http://schemas.openxmlformats.org/officeDocument/2006/relationships/customXml" Target="../ink/ink1888.xml"/><Relationship Id="rId388" Type="http://schemas.openxmlformats.org/officeDocument/2006/relationships/customXml" Target="../ink/ink1909.xml"/><Relationship Id="rId85" Type="http://schemas.openxmlformats.org/officeDocument/2006/relationships/image" Target="../media/image16730.png"/><Relationship Id="rId150" Type="http://schemas.openxmlformats.org/officeDocument/2006/relationships/customXml" Target="../ink/ink1790.xml"/><Relationship Id="rId192" Type="http://schemas.openxmlformats.org/officeDocument/2006/relationships/customXml" Target="../ink/ink1811.xml"/><Relationship Id="rId206" Type="http://schemas.openxmlformats.org/officeDocument/2006/relationships/customXml" Target="../ink/ink1818.xml"/><Relationship Id="rId413" Type="http://schemas.openxmlformats.org/officeDocument/2006/relationships/image" Target="../media/image1834.png"/><Relationship Id="rId248" Type="http://schemas.openxmlformats.org/officeDocument/2006/relationships/customXml" Target="../ink/ink1839.xml"/><Relationship Id="rId455" Type="http://schemas.openxmlformats.org/officeDocument/2006/relationships/image" Target="../media/image1855.png"/><Relationship Id="rId497" Type="http://schemas.openxmlformats.org/officeDocument/2006/relationships/image" Target="../media/image1876.png"/><Relationship Id="rId12" Type="http://schemas.openxmlformats.org/officeDocument/2006/relationships/customXml" Target="../ink/ink1723.xml"/><Relationship Id="rId108" Type="http://schemas.openxmlformats.org/officeDocument/2006/relationships/customXml" Target="../ink/ink1769.xml"/><Relationship Id="rId315" Type="http://schemas.openxmlformats.org/officeDocument/2006/relationships/image" Target="../media/image1785.png"/><Relationship Id="rId357" Type="http://schemas.openxmlformats.org/officeDocument/2006/relationships/image" Target="../media/image1806.png"/><Relationship Id="rId54" Type="http://schemas.openxmlformats.org/officeDocument/2006/relationships/customXml" Target="../ink/ink1742.xml"/><Relationship Id="rId96" Type="http://schemas.openxmlformats.org/officeDocument/2006/relationships/customXml" Target="../ink/ink1763.xml"/><Relationship Id="rId161" Type="http://schemas.openxmlformats.org/officeDocument/2006/relationships/image" Target="../media/image1711.png"/><Relationship Id="rId217" Type="http://schemas.openxmlformats.org/officeDocument/2006/relationships/image" Target="../media/image1736.png"/><Relationship Id="rId399" Type="http://schemas.openxmlformats.org/officeDocument/2006/relationships/image" Target="../media/image1827.png"/><Relationship Id="rId259" Type="http://schemas.openxmlformats.org/officeDocument/2006/relationships/image" Target="../media/image1757.png"/><Relationship Id="rId424" Type="http://schemas.openxmlformats.org/officeDocument/2006/relationships/customXml" Target="../ink/ink1927.xml"/><Relationship Id="rId466" Type="http://schemas.openxmlformats.org/officeDocument/2006/relationships/customXml" Target="../ink/ink1948.xml"/><Relationship Id="rId23" Type="http://schemas.openxmlformats.org/officeDocument/2006/relationships/image" Target="../media/image16430.png"/><Relationship Id="rId119" Type="http://schemas.openxmlformats.org/officeDocument/2006/relationships/image" Target="../media/image1690.png"/><Relationship Id="rId270" Type="http://schemas.openxmlformats.org/officeDocument/2006/relationships/customXml" Target="../ink/ink1850.xml"/><Relationship Id="rId326" Type="http://schemas.openxmlformats.org/officeDocument/2006/relationships/customXml" Target="../ink/ink1878.xml"/><Relationship Id="rId65" Type="http://schemas.openxmlformats.org/officeDocument/2006/relationships/image" Target="../media/image16630.png"/><Relationship Id="rId130" Type="http://schemas.openxmlformats.org/officeDocument/2006/relationships/customXml" Target="../ink/ink1780.xml"/><Relationship Id="rId368" Type="http://schemas.openxmlformats.org/officeDocument/2006/relationships/customXml" Target="../ink/ink1899.xml"/><Relationship Id="rId172" Type="http://schemas.openxmlformats.org/officeDocument/2006/relationships/customXml" Target="../ink/ink1801.xml"/><Relationship Id="rId228" Type="http://schemas.openxmlformats.org/officeDocument/2006/relationships/customXml" Target="../ink/ink1829.xml"/><Relationship Id="rId435" Type="http://schemas.openxmlformats.org/officeDocument/2006/relationships/image" Target="../media/image1845.png"/><Relationship Id="rId477" Type="http://schemas.openxmlformats.org/officeDocument/2006/relationships/image" Target="../media/image1866.png"/><Relationship Id="rId281" Type="http://schemas.openxmlformats.org/officeDocument/2006/relationships/image" Target="../media/image1768.png"/><Relationship Id="rId337" Type="http://schemas.openxmlformats.org/officeDocument/2006/relationships/image" Target="../media/image1796.png"/><Relationship Id="rId34" Type="http://schemas.openxmlformats.org/officeDocument/2006/relationships/customXml" Target="../ink/ink1732.xml"/><Relationship Id="rId76" Type="http://schemas.openxmlformats.org/officeDocument/2006/relationships/customXml" Target="../ink/ink1753.xml"/><Relationship Id="rId141" Type="http://schemas.openxmlformats.org/officeDocument/2006/relationships/image" Target="../media/image1701.png"/><Relationship Id="rId379" Type="http://schemas.openxmlformats.org/officeDocument/2006/relationships/image" Target="../media/image1817.png"/><Relationship Id="rId7" Type="http://schemas.openxmlformats.org/officeDocument/2006/relationships/image" Target="../media/image16340.png"/><Relationship Id="rId183" Type="http://schemas.openxmlformats.org/officeDocument/2006/relationships/image" Target="../media/image1719.png"/><Relationship Id="rId239" Type="http://schemas.openxmlformats.org/officeDocument/2006/relationships/image" Target="../media/image1747.png"/><Relationship Id="rId390" Type="http://schemas.openxmlformats.org/officeDocument/2006/relationships/customXml" Target="../ink/ink1910.xml"/><Relationship Id="rId404" Type="http://schemas.openxmlformats.org/officeDocument/2006/relationships/customXml" Target="../ink/ink1917.xml"/><Relationship Id="rId446" Type="http://schemas.openxmlformats.org/officeDocument/2006/relationships/customXml" Target="../ink/ink1938.xml"/><Relationship Id="rId250" Type="http://schemas.openxmlformats.org/officeDocument/2006/relationships/customXml" Target="../ink/ink1840.xml"/><Relationship Id="rId292" Type="http://schemas.openxmlformats.org/officeDocument/2006/relationships/customXml" Target="../ink/ink1861.xml"/><Relationship Id="rId306" Type="http://schemas.openxmlformats.org/officeDocument/2006/relationships/customXml" Target="../ink/ink1868.xml"/><Relationship Id="rId488" Type="http://schemas.openxmlformats.org/officeDocument/2006/relationships/customXml" Target="../ink/ink1959.xml"/><Relationship Id="rId45" Type="http://schemas.openxmlformats.org/officeDocument/2006/relationships/image" Target="../media/image16530.png"/><Relationship Id="rId87" Type="http://schemas.openxmlformats.org/officeDocument/2006/relationships/image" Target="../media/image16740.png"/><Relationship Id="rId110" Type="http://schemas.openxmlformats.org/officeDocument/2006/relationships/customXml" Target="../ink/ink1770.xml"/><Relationship Id="rId348" Type="http://schemas.openxmlformats.org/officeDocument/2006/relationships/customXml" Target="../ink/ink1889.xml"/><Relationship Id="rId152" Type="http://schemas.openxmlformats.org/officeDocument/2006/relationships/customXml" Target="../ink/ink1791.xml"/><Relationship Id="rId194" Type="http://schemas.openxmlformats.org/officeDocument/2006/relationships/customXml" Target="../ink/ink1812.xml"/><Relationship Id="rId208" Type="http://schemas.openxmlformats.org/officeDocument/2006/relationships/customXml" Target="../ink/ink1819.xml"/><Relationship Id="rId415" Type="http://schemas.openxmlformats.org/officeDocument/2006/relationships/image" Target="../media/image1835.png"/><Relationship Id="rId457" Type="http://schemas.openxmlformats.org/officeDocument/2006/relationships/image" Target="../media/image1856.png"/><Relationship Id="rId261" Type="http://schemas.openxmlformats.org/officeDocument/2006/relationships/image" Target="../media/image1758.png"/><Relationship Id="rId14" Type="http://schemas.openxmlformats.org/officeDocument/2006/relationships/customXml" Target="../ink/ink1724.xml"/><Relationship Id="rId56" Type="http://schemas.openxmlformats.org/officeDocument/2006/relationships/customXml" Target="../ink/ink1743.xml"/><Relationship Id="rId317" Type="http://schemas.openxmlformats.org/officeDocument/2006/relationships/image" Target="../media/image1786.png"/><Relationship Id="rId359" Type="http://schemas.openxmlformats.org/officeDocument/2006/relationships/image" Target="../media/image1807.png"/><Relationship Id="rId98" Type="http://schemas.openxmlformats.org/officeDocument/2006/relationships/customXml" Target="../ink/ink1764.xml"/><Relationship Id="rId121" Type="http://schemas.openxmlformats.org/officeDocument/2006/relationships/image" Target="../media/image1691.png"/><Relationship Id="rId163" Type="http://schemas.openxmlformats.org/officeDocument/2006/relationships/image" Target="../media/image16380.png"/><Relationship Id="rId219" Type="http://schemas.openxmlformats.org/officeDocument/2006/relationships/image" Target="../media/image1737.png"/><Relationship Id="rId370" Type="http://schemas.openxmlformats.org/officeDocument/2006/relationships/customXml" Target="../ink/ink1900.xml"/><Relationship Id="rId426" Type="http://schemas.openxmlformats.org/officeDocument/2006/relationships/customXml" Target="../ink/ink1928.xml"/><Relationship Id="rId230" Type="http://schemas.openxmlformats.org/officeDocument/2006/relationships/customXml" Target="../ink/ink1830.xml"/><Relationship Id="rId468" Type="http://schemas.openxmlformats.org/officeDocument/2006/relationships/customXml" Target="../ink/ink1949.xml"/><Relationship Id="rId25" Type="http://schemas.openxmlformats.org/officeDocument/2006/relationships/image" Target="../media/image16440.png"/><Relationship Id="rId67" Type="http://schemas.openxmlformats.org/officeDocument/2006/relationships/image" Target="../media/image16640.png"/><Relationship Id="rId272" Type="http://schemas.openxmlformats.org/officeDocument/2006/relationships/customXml" Target="../ink/ink1851.xml"/><Relationship Id="rId328" Type="http://schemas.openxmlformats.org/officeDocument/2006/relationships/customXml" Target="../ink/ink1879.xml"/><Relationship Id="rId132" Type="http://schemas.openxmlformats.org/officeDocument/2006/relationships/customXml" Target="../ink/ink1781.xml"/><Relationship Id="rId174" Type="http://schemas.openxmlformats.org/officeDocument/2006/relationships/customXml" Target="../ink/ink1802.xml"/><Relationship Id="rId381" Type="http://schemas.openxmlformats.org/officeDocument/2006/relationships/image" Target="../media/image1818.png"/><Relationship Id="rId241" Type="http://schemas.openxmlformats.org/officeDocument/2006/relationships/image" Target="../media/image1748.png"/><Relationship Id="rId437" Type="http://schemas.openxmlformats.org/officeDocument/2006/relationships/image" Target="../media/image1846.png"/><Relationship Id="rId479" Type="http://schemas.openxmlformats.org/officeDocument/2006/relationships/image" Target="../media/image1867.png"/><Relationship Id="rId36" Type="http://schemas.openxmlformats.org/officeDocument/2006/relationships/customXml" Target="../ink/ink1733.xml"/><Relationship Id="rId283" Type="http://schemas.openxmlformats.org/officeDocument/2006/relationships/image" Target="../media/image1769.png"/><Relationship Id="rId339" Type="http://schemas.openxmlformats.org/officeDocument/2006/relationships/image" Target="../media/image1797.png"/><Relationship Id="rId490" Type="http://schemas.openxmlformats.org/officeDocument/2006/relationships/customXml" Target="../ink/ink1960.xml"/><Relationship Id="rId78" Type="http://schemas.openxmlformats.org/officeDocument/2006/relationships/customXml" Target="../ink/ink1754.xml"/><Relationship Id="rId101" Type="http://schemas.openxmlformats.org/officeDocument/2006/relationships/image" Target="../media/image16810.png"/><Relationship Id="rId143" Type="http://schemas.openxmlformats.org/officeDocument/2006/relationships/image" Target="../media/image1702.png"/><Relationship Id="rId185" Type="http://schemas.openxmlformats.org/officeDocument/2006/relationships/image" Target="../media/image1720.png"/><Relationship Id="rId350" Type="http://schemas.openxmlformats.org/officeDocument/2006/relationships/customXml" Target="../ink/ink1890.xml"/><Relationship Id="rId406" Type="http://schemas.openxmlformats.org/officeDocument/2006/relationships/customXml" Target="../ink/ink1918.xml"/><Relationship Id="rId9" Type="http://schemas.openxmlformats.org/officeDocument/2006/relationships/image" Target="../media/image16350.png"/><Relationship Id="rId210" Type="http://schemas.openxmlformats.org/officeDocument/2006/relationships/customXml" Target="../ink/ink1820.xml"/><Relationship Id="rId392" Type="http://schemas.openxmlformats.org/officeDocument/2006/relationships/customXml" Target="../ink/ink1911.xml"/><Relationship Id="rId448" Type="http://schemas.openxmlformats.org/officeDocument/2006/relationships/customXml" Target="../ink/ink1939.xml"/><Relationship Id="rId252" Type="http://schemas.openxmlformats.org/officeDocument/2006/relationships/customXml" Target="../ink/ink1841.xml"/><Relationship Id="rId294" Type="http://schemas.openxmlformats.org/officeDocument/2006/relationships/customXml" Target="../ink/ink1862.xml"/><Relationship Id="rId308" Type="http://schemas.openxmlformats.org/officeDocument/2006/relationships/customXml" Target="../ink/ink1869.xml"/><Relationship Id="rId47" Type="http://schemas.openxmlformats.org/officeDocument/2006/relationships/image" Target="../media/image16540.png"/><Relationship Id="rId89" Type="http://schemas.openxmlformats.org/officeDocument/2006/relationships/image" Target="../media/image16750.png"/><Relationship Id="rId112" Type="http://schemas.openxmlformats.org/officeDocument/2006/relationships/customXml" Target="../ink/ink1771.xml"/><Relationship Id="rId154" Type="http://schemas.openxmlformats.org/officeDocument/2006/relationships/customXml" Target="../ink/ink1792.xml"/><Relationship Id="rId361" Type="http://schemas.openxmlformats.org/officeDocument/2006/relationships/image" Target="../media/image1808.png"/><Relationship Id="rId196" Type="http://schemas.openxmlformats.org/officeDocument/2006/relationships/customXml" Target="../ink/ink1813.xml"/><Relationship Id="rId417" Type="http://schemas.openxmlformats.org/officeDocument/2006/relationships/image" Target="../media/image1836.png"/><Relationship Id="rId459" Type="http://schemas.openxmlformats.org/officeDocument/2006/relationships/image" Target="../media/image1857.png"/><Relationship Id="rId221" Type="http://schemas.openxmlformats.org/officeDocument/2006/relationships/image" Target="../media/image1738.png"/><Relationship Id="rId263" Type="http://schemas.openxmlformats.org/officeDocument/2006/relationships/image" Target="../media/image1759.png"/><Relationship Id="rId319" Type="http://schemas.openxmlformats.org/officeDocument/2006/relationships/image" Target="../media/image1787.png"/><Relationship Id="rId470" Type="http://schemas.openxmlformats.org/officeDocument/2006/relationships/customXml" Target="../ink/ink1950.xml"/><Relationship Id="rId58" Type="http://schemas.openxmlformats.org/officeDocument/2006/relationships/customXml" Target="../ink/ink1744.xml"/><Relationship Id="rId123" Type="http://schemas.openxmlformats.org/officeDocument/2006/relationships/image" Target="../media/image1692.png"/><Relationship Id="rId330" Type="http://schemas.openxmlformats.org/officeDocument/2006/relationships/customXml" Target="../ink/ink1880.xml"/><Relationship Id="rId165" Type="http://schemas.openxmlformats.org/officeDocument/2006/relationships/image" Target="../media/image16390.png"/><Relationship Id="rId372" Type="http://schemas.openxmlformats.org/officeDocument/2006/relationships/customXml" Target="../ink/ink1901.xml"/><Relationship Id="rId428" Type="http://schemas.openxmlformats.org/officeDocument/2006/relationships/customXml" Target="../ink/ink1929.xml"/><Relationship Id="rId232" Type="http://schemas.openxmlformats.org/officeDocument/2006/relationships/customXml" Target="../ink/ink1831.xml"/><Relationship Id="rId274" Type="http://schemas.openxmlformats.org/officeDocument/2006/relationships/customXml" Target="../ink/ink1852.xml"/><Relationship Id="rId481" Type="http://schemas.openxmlformats.org/officeDocument/2006/relationships/image" Target="../media/image1868.png"/><Relationship Id="rId27" Type="http://schemas.openxmlformats.org/officeDocument/2006/relationships/image" Target="../media/image16450.png"/><Relationship Id="rId69" Type="http://schemas.openxmlformats.org/officeDocument/2006/relationships/image" Target="../media/image16650.png"/><Relationship Id="rId134" Type="http://schemas.openxmlformats.org/officeDocument/2006/relationships/customXml" Target="../ink/ink1782.xml"/><Relationship Id="rId80" Type="http://schemas.openxmlformats.org/officeDocument/2006/relationships/customXml" Target="../ink/ink1755.xml"/><Relationship Id="rId176" Type="http://schemas.openxmlformats.org/officeDocument/2006/relationships/customXml" Target="../ink/ink1803.xml"/><Relationship Id="rId341" Type="http://schemas.openxmlformats.org/officeDocument/2006/relationships/image" Target="../media/image1798.png"/><Relationship Id="rId383" Type="http://schemas.openxmlformats.org/officeDocument/2006/relationships/image" Target="../media/image1819.png"/><Relationship Id="rId439" Type="http://schemas.openxmlformats.org/officeDocument/2006/relationships/image" Target="../media/image1847.png"/><Relationship Id="rId201" Type="http://schemas.openxmlformats.org/officeDocument/2006/relationships/image" Target="../media/image1728.png"/><Relationship Id="rId243" Type="http://schemas.openxmlformats.org/officeDocument/2006/relationships/image" Target="../media/image1749.png"/><Relationship Id="rId285" Type="http://schemas.openxmlformats.org/officeDocument/2006/relationships/image" Target="../media/image1770.png"/><Relationship Id="rId450" Type="http://schemas.openxmlformats.org/officeDocument/2006/relationships/customXml" Target="../ink/ink1940.xml"/><Relationship Id="rId38" Type="http://schemas.openxmlformats.org/officeDocument/2006/relationships/customXml" Target="../ink/ink1734.xml"/><Relationship Id="rId103" Type="http://schemas.openxmlformats.org/officeDocument/2006/relationships/image" Target="../media/image16820.png"/><Relationship Id="rId310" Type="http://schemas.openxmlformats.org/officeDocument/2006/relationships/customXml" Target="../ink/ink1870.xml"/><Relationship Id="rId492" Type="http://schemas.openxmlformats.org/officeDocument/2006/relationships/customXml" Target="../ink/ink1961.xml"/><Relationship Id="rId91" Type="http://schemas.openxmlformats.org/officeDocument/2006/relationships/image" Target="../media/image16760.png"/><Relationship Id="rId145" Type="http://schemas.openxmlformats.org/officeDocument/2006/relationships/image" Target="../media/image1703.png"/><Relationship Id="rId187" Type="http://schemas.openxmlformats.org/officeDocument/2006/relationships/image" Target="../media/image1721.png"/><Relationship Id="rId352" Type="http://schemas.openxmlformats.org/officeDocument/2006/relationships/customXml" Target="../ink/ink1891.xml"/><Relationship Id="rId394" Type="http://schemas.openxmlformats.org/officeDocument/2006/relationships/customXml" Target="../ink/ink1912.xml"/><Relationship Id="rId408" Type="http://schemas.openxmlformats.org/officeDocument/2006/relationships/customXml" Target="../ink/ink1919.xml"/><Relationship Id="rId212" Type="http://schemas.openxmlformats.org/officeDocument/2006/relationships/customXml" Target="../ink/ink1821.xml"/><Relationship Id="rId254" Type="http://schemas.openxmlformats.org/officeDocument/2006/relationships/customXml" Target="../ink/ink1842.xml"/><Relationship Id="rId49" Type="http://schemas.openxmlformats.org/officeDocument/2006/relationships/image" Target="../media/image16550.png"/><Relationship Id="rId114" Type="http://schemas.openxmlformats.org/officeDocument/2006/relationships/customXml" Target="../ink/ink1772.xml"/><Relationship Id="rId296" Type="http://schemas.openxmlformats.org/officeDocument/2006/relationships/customXml" Target="../ink/ink1863.xml"/><Relationship Id="rId461" Type="http://schemas.openxmlformats.org/officeDocument/2006/relationships/image" Target="../media/image1858.png"/><Relationship Id="rId60" Type="http://schemas.openxmlformats.org/officeDocument/2006/relationships/customXml" Target="../ink/ink1745.xml"/><Relationship Id="rId156" Type="http://schemas.openxmlformats.org/officeDocument/2006/relationships/customXml" Target="../ink/ink1793.xml"/><Relationship Id="rId198" Type="http://schemas.openxmlformats.org/officeDocument/2006/relationships/customXml" Target="../ink/ink1814.xml"/><Relationship Id="rId321" Type="http://schemas.openxmlformats.org/officeDocument/2006/relationships/image" Target="../media/image1788.png"/><Relationship Id="rId363" Type="http://schemas.openxmlformats.org/officeDocument/2006/relationships/image" Target="../media/image1809.png"/><Relationship Id="rId419" Type="http://schemas.openxmlformats.org/officeDocument/2006/relationships/image" Target="../media/image1837.png"/><Relationship Id="rId223" Type="http://schemas.openxmlformats.org/officeDocument/2006/relationships/image" Target="../media/image1739.png"/><Relationship Id="rId430" Type="http://schemas.openxmlformats.org/officeDocument/2006/relationships/customXml" Target="../ink/ink1930.xml"/><Relationship Id="rId265" Type="http://schemas.openxmlformats.org/officeDocument/2006/relationships/image" Target="../media/image1760.png"/><Relationship Id="rId472" Type="http://schemas.openxmlformats.org/officeDocument/2006/relationships/customXml" Target="../ink/ink1951.xml"/><Relationship Id="rId125" Type="http://schemas.openxmlformats.org/officeDocument/2006/relationships/image" Target="../media/image1693.png"/><Relationship Id="rId167" Type="http://schemas.openxmlformats.org/officeDocument/2006/relationships/image" Target="../media/image16400.png"/><Relationship Id="rId332" Type="http://schemas.openxmlformats.org/officeDocument/2006/relationships/customXml" Target="../ink/ink1881.xml"/><Relationship Id="rId374" Type="http://schemas.openxmlformats.org/officeDocument/2006/relationships/customXml" Target="../ink/ink1902.xml"/><Relationship Id="rId71" Type="http://schemas.openxmlformats.org/officeDocument/2006/relationships/image" Target="../media/image16660.png"/><Relationship Id="rId234" Type="http://schemas.openxmlformats.org/officeDocument/2006/relationships/customXml" Target="../ink/ink1832.xml"/><Relationship Id="rId2" Type="http://schemas.openxmlformats.org/officeDocument/2006/relationships/customXml" Target="../ink/ink1718.xml"/><Relationship Id="rId29" Type="http://schemas.openxmlformats.org/officeDocument/2006/relationships/image" Target="../media/image16460.png"/><Relationship Id="rId276" Type="http://schemas.openxmlformats.org/officeDocument/2006/relationships/customXml" Target="../ink/ink1853.xml"/><Relationship Id="rId441" Type="http://schemas.openxmlformats.org/officeDocument/2006/relationships/image" Target="../media/image1848.png"/><Relationship Id="rId483" Type="http://schemas.openxmlformats.org/officeDocument/2006/relationships/image" Target="../media/image1869.png"/><Relationship Id="rId40" Type="http://schemas.openxmlformats.org/officeDocument/2006/relationships/customXml" Target="../ink/ink1735.xml"/><Relationship Id="rId136" Type="http://schemas.openxmlformats.org/officeDocument/2006/relationships/customXml" Target="../ink/ink1783.xml"/><Relationship Id="rId178" Type="http://schemas.openxmlformats.org/officeDocument/2006/relationships/customXml" Target="../ink/ink1804.xml"/><Relationship Id="rId301" Type="http://schemas.openxmlformats.org/officeDocument/2006/relationships/image" Target="../media/image1778.png"/><Relationship Id="rId343" Type="http://schemas.openxmlformats.org/officeDocument/2006/relationships/image" Target="../media/image1799.png"/><Relationship Id="rId82" Type="http://schemas.openxmlformats.org/officeDocument/2006/relationships/customXml" Target="../ink/ink1756.xml"/><Relationship Id="rId203" Type="http://schemas.openxmlformats.org/officeDocument/2006/relationships/image" Target="../media/image1729.png"/><Relationship Id="rId385" Type="http://schemas.openxmlformats.org/officeDocument/2006/relationships/image" Target="../media/image1820.png"/><Relationship Id="rId245" Type="http://schemas.openxmlformats.org/officeDocument/2006/relationships/image" Target="../media/image1750.png"/><Relationship Id="rId287" Type="http://schemas.openxmlformats.org/officeDocument/2006/relationships/image" Target="../media/image1771.png"/><Relationship Id="rId410" Type="http://schemas.openxmlformats.org/officeDocument/2006/relationships/customXml" Target="../ink/ink1920.xml"/><Relationship Id="rId452" Type="http://schemas.openxmlformats.org/officeDocument/2006/relationships/customXml" Target="../ink/ink1941.xml"/><Relationship Id="rId494" Type="http://schemas.openxmlformats.org/officeDocument/2006/relationships/customXml" Target="../ink/ink1962.xml"/><Relationship Id="rId105" Type="http://schemas.openxmlformats.org/officeDocument/2006/relationships/image" Target="../media/image16830.png"/><Relationship Id="rId147" Type="http://schemas.openxmlformats.org/officeDocument/2006/relationships/image" Target="../media/image1704.png"/><Relationship Id="rId312" Type="http://schemas.openxmlformats.org/officeDocument/2006/relationships/customXml" Target="../ink/ink1871.xml"/><Relationship Id="rId354" Type="http://schemas.openxmlformats.org/officeDocument/2006/relationships/customXml" Target="../ink/ink1892.xml"/><Relationship Id="rId51" Type="http://schemas.openxmlformats.org/officeDocument/2006/relationships/image" Target="../media/image16560.png"/><Relationship Id="rId93" Type="http://schemas.openxmlformats.org/officeDocument/2006/relationships/image" Target="../media/image16770.png"/><Relationship Id="rId189" Type="http://schemas.openxmlformats.org/officeDocument/2006/relationships/image" Target="../media/image1722.png"/><Relationship Id="rId396" Type="http://schemas.openxmlformats.org/officeDocument/2006/relationships/customXml" Target="../ink/ink1913.xml"/><Relationship Id="rId214" Type="http://schemas.openxmlformats.org/officeDocument/2006/relationships/customXml" Target="../ink/ink1822.xml"/><Relationship Id="rId256" Type="http://schemas.openxmlformats.org/officeDocument/2006/relationships/customXml" Target="../ink/ink1843.xml"/><Relationship Id="rId298" Type="http://schemas.openxmlformats.org/officeDocument/2006/relationships/customXml" Target="../ink/ink1864.xml"/><Relationship Id="rId421" Type="http://schemas.openxmlformats.org/officeDocument/2006/relationships/image" Target="../media/image1838.png"/><Relationship Id="rId463" Type="http://schemas.openxmlformats.org/officeDocument/2006/relationships/image" Target="../media/image1859.png"/><Relationship Id="rId116" Type="http://schemas.openxmlformats.org/officeDocument/2006/relationships/customXml" Target="../ink/ink1773.xml"/><Relationship Id="rId158" Type="http://schemas.openxmlformats.org/officeDocument/2006/relationships/customXml" Target="../ink/ink1794.xml"/><Relationship Id="rId323" Type="http://schemas.openxmlformats.org/officeDocument/2006/relationships/image" Target="../media/image1789.png"/><Relationship Id="rId20" Type="http://schemas.openxmlformats.org/officeDocument/2006/relationships/customXml" Target="../ink/ink1725.xml"/><Relationship Id="rId62" Type="http://schemas.openxmlformats.org/officeDocument/2006/relationships/customXml" Target="../ink/ink1746.xml"/><Relationship Id="rId365" Type="http://schemas.openxmlformats.org/officeDocument/2006/relationships/image" Target="../media/image1810.png"/><Relationship Id="rId190" Type="http://schemas.openxmlformats.org/officeDocument/2006/relationships/customXml" Target="../ink/ink1810.xml"/><Relationship Id="rId204" Type="http://schemas.openxmlformats.org/officeDocument/2006/relationships/customXml" Target="../ink/ink1817.xml"/><Relationship Id="rId225" Type="http://schemas.openxmlformats.org/officeDocument/2006/relationships/image" Target="../media/image1740.png"/><Relationship Id="rId246" Type="http://schemas.openxmlformats.org/officeDocument/2006/relationships/customXml" Target="../ink/ink1838.xml"/><Relationship Id="rId267" Type="http://schemas.openxmlformats.org/officeDocument/2006/relationships/image" Target="../media/image1761.png"/><Relationship Id="rId288" Type="http://schemas.openxmlformats.org/officeDocument/2006/relationships/customXml" Target="../ink/ink1859.xml"/><Relationship Id="rId411" Type="http://schemas.openxmlformats.org/officeDocument/2006/relationships/image" Target="../media/image1833.png"/><Relationship Id="rId432" Type="http://schemas.openxmlformats.org/officeDocument/2006/relationships/customXml" Target="../ink/ink1931.xml"/><Relationship Id="rId453" Type="http://schemas.openxmlformats.org/officeDocument/2006/relationships/image" Target="../media/image1854.png"/><Relationship Id="rId474" Type="http://schemas.openxmlformats.org/officeDocument/2006/relationships/customXml" Target="../ink/ink1952.xml"/><Relationship Id="rId106" Type="http://schemas.openxmlformats.org/officeDocument/2006/relationships/customXml" Target="../ink/ink1768.xml"/><Relationship Id="rId127" Type="http://schemas.openxmlformats.org/officeDocument/2006/relationships/image" Target="../media/image1694.png"/><Relationship Id="rId313" Type="http://schemas.openxmlformats.org/officeDocument/2006/relationships/image" Target="../media/image1784.png"/><Relationship Id="rId495" Type="http://schemas.openxmlformats.org/officeDocument/2006/relationships/image" Target="../media/image1875.png"/><Relationship Id="rId10" Type="http://schemas.openxmlformats.org/officeDocument/2006/relationships/customXml" Target="../ink/ink1722.xml"/><Relationship Id="rId31" Type="http://schemas.openxmlformats.org/officeDocument/2006/relationships/image" Target="../media/image1054.png"/><Relationship Id="rId52" Type="http://schemas.openxmlformats.org/officeDocument/2006/relationships/customXml" Target="../ink/ink1741.xml"/><Relationship Id="rId73" Type="http://schemas.openxmlformats.org/officeDocument/2006/relationships/image" Target="../media/image16670.png"/><Relationship Id="rId94" Type="http://schemas.openxmlformats.org/officeDocument/2006/relationships/customXml" Target="../ink/ink1762.xml"/><Relationship Id="rId148" Type="http://schemas.openxmlformats.org/officeDocument/2006/relationships/customXml" Target="../ink/ink1789.xml"/><Relationship Id="rId169" Type="http://schemas.openxmlformats.org/officeDocument/2006/relationships/image" Target="../media/image1712.png"/><Relationship Id="rId334" Type="http://schemas.openxmlformats.org/officeDocument/2006/relationships/customXml" Target="../ink/ink1882.xml"/><Relationship Id="rId355" Type="http://schemas.openxmlformats.org/officeDocument/2006/relationships/image" Target="../media/image1805.png"/><Relationship Id="rId376" Type="http://schemas.openxmlformats.org/officeDocument/2006/relationships/customXml" Target="../ink/ink1903.xml"/><Relationship Id="rId397" Type="http://schemas.openxmlformats.org/officeDocument/2006/relationships/image" Target="../media/image1826.png"/><Relationship Id="rId4" Type="http://schemas.openxmlformats.org/officeDocument/2006/relationships/customXml" Target="../ink/ink1719.xml"/><Relationship Id="rId180" Type="http://schemas.openxmlformats.org/officeDocument/2006/relationships/customXml" Target="../ink/ink1805.xml"/><Relationship Id="rId215" Type="http://schemas.openxmlformats.org/officeDocument/2006/relationships/image" Target="../media/image1735.png"/><Relationship Id="rId236" Type="http://schemas.openxmlformats.org/officeDocument/2006/relationships/customXml" Target="../ink/ink1833.xml"/><Relationship Id="rId257" Type="http://schemas.openxmlformats.org/officeDocument/2006/relationships/image" Target="../media/image1756.png"/><Relationship Id="rId278" Type="http://schemas.openxmlformats.org/officeDocument/2006/relationships/customXml" Target="../ink/ink1854.xml"/><Relationship Id="rId401" Type="http://schemas.openxmlformats.org/officeDocument/2006/relationships/image" Target="../media/image1828.png"/><Relationship Id="rId422" Type="http://schemas.openxmlformats.org/officeDocument/2006/relationships/customXml" Target="../ink/ink1926.xml"/><Relationship Id="rId443" Type="http://schemas.openxmlformats.org/officeDocument/2006/relationships/image" Target="../media/image1849.png"/><Relationship Id="rId464" Type="http://schemas.openxmlformats.org/officeDocument/2006/relationships/customXml" Target="../ink/ink1947.xml"/><Relationship Id="rId303" Type="http://schemas.openxmlformats.org/officeDocument/2006/relationships/image" Target="../media/image1779.png"/><Relationship Id="rId485" Type="http://schemas.openxmlformats.org/officeDocument/2006/relationships/image" Target="../media/image1870.png"/><Relationship Id="rId42" Type="http://schemas.openxmlformats.org/officeDocument/2006/relationships/customXml" Target="../ink/ink1736.xml"/><Relationship Id="rId84" Type="http://schemas.openxmlformats.org/officeDocument/2006/relationships/customXml" Target="../ink/ink1757.xml"/><Relationship Id="rId138" Type="http://schemas.openxmlformats.org/officeDocument/2006/relationships/customXml" Target="../ink/ink1784.xml"/><Relationship Id="rId345" Type="http://schemas.openxmlformats.org/officeDocument/2006/relationships/image" Target="../media/image1800.png"/><Relationship Id="rId387" Type="http://schemas.openxmlformats.org/officeDocument/2006/relationships/image" Target="../media/image1821.png"/><Relationship Id="rId191" Type="http://schemas.openxmlformats.org/officeDocument/2006/relationships/image" Target="../media/image1723.png"/><Relationship Id="rId205" Type="http://schemas.openxmlformats.org/officeDocument/2006/relationships/image" Target="../media/image1730.png"/><Relationship Id="rId247" Type="http://schemas.openxmlformats.org/officeDocument/2006/relationships/image" Target="../media/image1751.png"/><Relationship Id="rId412" Type="http://schemas.openxmlformats.org/officeDocument/2006/relationships/customXml" Target="../ink/ink1921.xml"/><Relationship Id="rId107" Type="http://schemas.openxmlformats.org/officeDocument/2006/relationships/image" Target="../media/image16840.png"/><Relationship Id="rId289" Type="http://schemas.openxmlformats.org/officeDocument/2006/relationships/image" Target="../media/image1772.png"/><Relationship Id="rId454" Type="http://schemas.openxmlformats.org/officeDocument/2006/relationships/customXml" Target="../ink/ink1942.xml"/><Relationship Id="rId496" Type="http://schemas.openxmlformats.org/officeDocument/2006/relationships/customXml" Target="../ink/ink1963.xml"/><Relationship Id="rId11" Type="http://schemas.openxmlformats.org/officeDocument/2006/relationships/image" Target="../media/image16360.png"/><Relationship Id="rId53" Type="http://schemas.openxmlformats.org/officeDocument/2006/relationships/image" Target="../media/image16570.png"/><Relationship Id="rId149" Type="http://schemas.openxmlformats.org/officeDocument/2006/relationships/image" Target="../media/image1705.png"/><Relationship Id="rId314" Type="http://schemas.openxmlformats.org/officeDocument/2006/relationships/customXml" Target="../ink/ink1872.xml"/><Relationship Id="rId356" Type="http://schemas.openxmlformats.org/officeDocument/2006/relationships/customXml" Target="../ink/ink1893.xml"/><Relationship Id="rId398" Type="http://schemas.openxmlformats.org/officeDocument/2006/relationships/customXml" Target="../ink/ink1914.xml"/><Relationship Id="rId95" Type="http://schemas.openxmlformats.org/officeDocument/2006/relationships/image" Target="../media/image16780.png"/><Relationship Id="rId160" Type="http://schemas.openxmlformats.org/officeDocument/2006/relationships/customXml" Target="../ink/ink1795.xml"/><Relationship Id="rId216" Type="http://schemas.openxmlformats.org/officeDocument/2006/relationships/customXml" Target="../ink/ink1823.xml"/><Relationship Id="rId423" Type="http://schemas.openxmlformats.org/officeDocument/2006/relationships/image" Target="../media/image1839.png"/><Relationship Id="rId258" Type="http://schemas.openxmlformats.org/officeDocument/2006/relationships/customXml" Target="../ink/ink1844.xml"/><Relationship Id="rId465" Type="http://schemas.openxmlformats.org/officeDocument/2006/relationships/image" Target="../media/image1860.png"/><Relationship Id="rId22" Type="http://schemas.openxmlformats.org/officeDocument/2006/relationships/customXml" Target="../ink/ink1726.xml"/><Relationship Id="rId64" Type="http://schemas.openxmlformats.org/officeDocument/2006/relationships/customXml" Target="../ink/ink1747.xml"/><Relationship Id="rId118" Type="http://schemas.openxmlformats.org/officeDocument/2006/relationships/customXml" Target="../ink/ink1774.xml"/><Relationship Id="rId325" Type="http://schemas.openxmlformats.org/officeDocument/2006/relationships/image" Target="../media/image1790.png"/><Relationship Id="rId367" Type="http://schemas.openxmlformats.org/officeDocument/2006/relationships/image" Target="../media/image1811.png"/><Relationship Id="rId171" Type="http://schemas.openxmlformats.org/officeDocument/2006/relationships/image" Target="../media/image1713.png"/><Relationship Id="rId227" Type="http://schemas.openxmlformats.org/officeDocument/2006/relationships/image" Target="../media/image1741.png"/><Relationship Id="rId269" Type="http://schemas.openxmlformats.org/officeDocument/2006/relationships/image" Target="../media/image1762.png"/><Relationship Id="rId434" Type="http://schemas.openxmlformats.org/officeDocument/2006/relationships/customXml" Target="../ink/ink1932.xml"/><Relationship Id="rId476" Type="http://schemas.openxmlformats.org/officeDocument/2006/relationships/customXml" Target="../ink/ink1953.xml"/><Relationship Id="rId33" Type="http://schemas.openxmlformats.org/officeDocument/2006/relationships/image" Target="../media/image16470.png"/><Relationship Id="rId129" Type="http://schemas.openxmlformats.org/officeDocument/2006/relationships/image" Target="../media/image1695.png"/><Relationship Id="rId280" Type="http://schemas.openxmlformats.org/officeDocument/2006/relationships/customXml" Target="../ink/ink1855.xml"/><Relationship Id="rId336" Type="http://schemas.openxmlformats.org/officeDocument/2006/relationships/customXml" Target="../ink/ink1883.xml"/><Relationship Id="rId75" Type="http://schemas.openxmlformats.org/officeDocument/2006/relationships/image" Target="../media/image16680.png"/><Relationship Id="rId140" Type="http://schemas.openxmlformats.org/officeDocument/2006/relationships/customXml" Target="../ink/ink1785.xml"/><Relationship Id="rId182" Type="http://schemas.openxmlformats.org/officeDocument/2006/relationships/customXml" Target="../ink/ink1806.xml"/><Relationship Id="rId378" Type="http://schemas.openxmlformats.org/officeDocument/2006/relationships/customXml" Target="../ink/ink1904.xml"/><Relationship Id="rId403" Type="http://schemas.openxmlformats.org/officeDocument/2006/relationships/image" Target="../media/image1829.png"/><Relationship Id="rId6" Type="http://schemas.openxmlformats.org/officeDocument/2006/relationships/customXml" Target="../ink/ink1720.xml"/><Relationship Id="rId238" Type="http://schemas.openxmlformats.org/officeDocument/2006/relationships/customXml" Target="../ink/ink1834.xml"/><Relationship Id="rId445" Type="http://schemas.openxmlformats.org/officeDocument/2006/relationships/image" Target="../media/image1850.png"/><Relationship Id="rId487" Type="http://schemas.openxmlformats.org/officeDocument/2006/relationships/image" Target="../media/image1871.png"/><Relationship Id="rId291" Type="http://schemas.openxmlformats.org/officeDocument/2006/relationships/image" Target="../media/image1773.png"/><Relationship Id="rId305" Type="http://schemas.openxmlformats.org/officeDocument/2006/relationships/image" Target="../media/image1780.png"/><Relationship Id="rId347" Type="http://schemas.openxmlformats.org/officeDocument/2006/relationships/image" Target="../media/image1801.png"/><Relationship Id="rId44" Type="http://schemas.openxmlformats.org/officeDocument/2006/relationships/customXml" Target="../ink/ink1737.xml"/><Relationship Id="rId86" Type="http://schemas.openxmlformats.org/officeDocument/2006/relationships/customXml" Target="../ink/ink1758.xml"/><Relationship Id="rId151" Type="http://schemas.openxmlformats.org/officeDocument/2006/relationships/image" Target="../media/image1706.png"/><Relationship Id="rId389" Type="http://schemas.openxmlformats.org/officeDocument/2006/relationships/image" Target="../media/image1822.png"/><Relationship Id="rId193" Type="http://schemas.openxmlformats.org/officeDocument/2006/relationships/image" Target="../media/image1724.png"/><Relationship Id="rId207" Type="http://schemas.openxmlformats.org/officeDocument/2006/relationships/image" Target="../media/image1731.png"/><Relationship Id="rId249" Type="http://schemas.openxmlformats.org/officeDocument/2006/relationships/image" Target="../media/image1752.png"/><Relationship Id="rId414" Type="http://schemas.openxmlformats.org/officeDocument/2006/relationships/customXml" Target="../ink/ink1922.xml"/><Relationship Id="rId456" Type="http://schemas.openxmlformats.org/officeDocument/2006/relationships/customXml" Target="../ink/ink1943.xml"/><Relationship Id="rId13" Type="http://schemas.openxmlformats.org/officeDocument/2006/relationships/image" Target="../media/image16370.png"/><Relationship Id="rId109" Type="http://schemas.openxmlformats.org/officeDocument/2006/relationships/image" Target="../media/image1685.png"/><Relationship Id="rId260" Type="http://schemas.openxmlformats.org/officeDocument/2006/relationships/customXml" Target="../ink/ink1845.xml"/><Relationship Id="rId316" Type="http://schemas.openxmlformats.org/officeDocument/2006/relationships/customXml" Target="../ink/ink1873.xml"/><Relationship Id="rId55" Type="http://schemas.openxmlformats.org/officeDocument/2006/relationships/image" Target="../media/image16580.png"/><Relationship Id="rId97" Type="http://schemas.openxmlformats.org/officeDocument/2006/relationships/image" Target="../media/image16790.png"/><Relationship Id="rId120" Type="http://schemas.openxmlformats.org/officeDocument/2006/relationships/customXml" Target="../ink/ink1775.xml"/><Relationship Id="rId358" Type="http://schemas.openxmlformats.org/officeDocument/2006/relationships/customXml" Target="../ink/ink1894.xml"/><Relationship Id="rId162" Type="http://schemas.openxmlformats.org/officeDocument/2006/relationships/customXml" Target="../ink/ink1796.xml"/><Relationship Id="rId218" Type="http://schemas.openxmlformats.org/officeDocument/2006/relationships/customXml" Target="../ink/ink1824.xml"/><Relationship Id="rId425" Type="http://schemas.openxmlformats.org/officeDocument/2006/relationships/image" Target="../media/image1840.png"/><Relationship Id="rId467" Type="http://schemas.openxmlformats.org/officeDocument/2006/relationships/image" Target="../media/image1861.png"/><Relationship Id="rId271" Type="http://schemas.openxmlformats.org/officeDocument/2006/relationships/image" Target="../media/image1763.png"/><Relationship Id="rId24" Type="http://schemas.openxmlformats.org/officeDocument/2006/relationships/customXml" Target="../ink/ink1727.xml"/><Relationship Id="rId66" Type="http://schemas.openxmlformats.org/officeDocument/2006/relationships/customXml" Target="../ink/ink1748.xml"/><Relationship Id="rId131" Type="http://schemas.openxmlformats.org/officeDocument/2006/relationships/image" Target="../media/image1696.png"/><Relationship Id="rId327" Type="http://schemas.openxmlformats.org/officeDocument/2006/relationships/image" Target="../media/image1791.png"/><Relationship Id="rId369" Type="http://schemas.openxmlformats.org/officeDocument/2006/relationships/image" Target="../media/image1812.png"/><Relationship Id="rId173" Type="http://schemas.openxmlformats.org/officeDocument/2006/relationships/image" Target="../media/image1714.png"/><Relationship Id="rId229" Type="http://schemas.openxmlformats.org/officeDocument/2006/relationships/image" Target="../media/image1742.png"/><Relationship Id="rId380" Type="http://schemas.openxmlformats.org/officeDocument/2006/relationships/customXml" Target="../ink/ink1905.xml"/><Relationship Id="rId436" Type="http://schemas.openxmlformats.org/officeDocument/2006/relationships/customXml" Target="../ink/ink1933.xml"/><Relationship Id="rId240" Type="http://schemas.openxmlformats.org/officeDocument/2006/relationships/customXml" Target="../ink/ink1835.xml"/><Relationship Id="rId478" Type="http://schemas.openxmlformats.org/officeDocument/2006/relationships/customXml" Target="../ink/ink1954.xml"/><Relationship Id="rId35" Type="http://schemas.openxmlformats.org/officeDocument/2006/relationships/image" Target="../media/image16480.png"/><Relationship Id="rId77" Type="http://schemas.openxmlformats.org/officeDocument/2006/relationships/image" Target="../media/image16690.png"/><Relationship Id="rId100" Type="http://schemas.openxmlformats.org/officeDocument/2006/relationships/customXml" Target="../ink/ink1765.xml"/><Relationship Id="rId282" Type="http://schemas.openxmlformats.org/officeDocument/2006/relationships/customXml" Target="../ink/ink1856.xml"/><Relationship Id="rId338" Type="http://schemas.openxmlformats.org/officeDocument/2006/relationships/customXml" Target="../ink/ink1884.xml"/><Relationship Id="rId8" Type="http://schemas.openxmlformats.org/officeDocument/2006/relationships/customXml" Target="../ink/ink1721.xml"/><Relationship Id="rId142" Type="http://schemas.openxmlformats.org/officeDocument/2006/relationships/customXml" Target="../ink/ink1786.xml"/><Relationship Id="rId184" Type="http://schemas.openxmlformats.org/officeDocument/2006/relationships/customXml" Target="../ink/ink1807.xml"/><Relationship Id="rId391" Type="http://schemas.openxmlformats.org/officeDocument/2006/relationships/image" Target="../media/image1823.png"/><Relationship Id="rId405" Type="http://schemas.openxmlformats.org/officeDocument/2006/relationships/image" Target="../media/image1830.png"/><Relationship Id="rId447" Type="http://schemas.openxmlformats.org/officeDocument/2006/relationships/image" Target="../media/image1851.png"/><Relationship Id="rId251" Type="http://schemas.openxmlformats.org/officeDocument/2006/relationships/image" Target="../media/image1753.png"/><Relationship Id="rId489" Type="http://schemas.openxmlformats.org/officeDocument/2006/relationships/image" Target="../media/image1872.png"/><Relationship Id="rId46" Type="http://schemas.openxmlformats.org/officeDocument/2006/relationships/customXml" Target="../ink/ink1738.xml"/><Relationship Id="rId293" Type="http://schemas.openxmlformats.org/officeDocument/2006/relationships/image" Target="../media/image1774.png"/><Relationship Id="rId307" Type="http://schemas.openxmlformats.org/officeDocument/2006/relationships/image" Target="../media/image1781.png"/><Relationship Id="rId349" Type="http://schemas.openxmlformats.org/officeDocument/2006/relationships/image" Target="../media/image1802.png"/><Relationship Id="rId88" Type="http://schemas.openxmlformats.org/officeDocument/2006/relationships/customXml" Target="../ink/ink1759.xml"/><Relationship Id="rId111" Type="http://schemas.openxmlformats.org/officeDocument/2006/relationships/image" Target="../media/image1686.png"/><Relationship Id="rId153" Type="http://schemas.openxmlformats.org/officeDocument/2006/relationships/image" Target="../media/image1707.png"/><Relationship Id="rId195" Type="http://schemas.openxmlformats.org/officeDocument/2006/relationships/image" Target="../media/image1725.png"/><Relationship Id="rId209" Type="http://schemas.openxmlformats.org/officeDocument/2006/relationships/image" Target="../media/image1732.png"/><Relationship Id="rId360" Type="http://schemas.openxmlformats.org/officeDocument/2006/relationships/customXml" Target="../ink/ink1895.xml"/><Relationship Id="rId416" Type="http://schemas.openxmlformats.org/officeDocument/2006/relationships/customXml" Target="../ink/ink1923.xml"/><Relationship Id="rId220" Type="http://schemas.openxmlformats.org/officeDocument/2006/relationships/customXml" Target="../ink/ink1825.xml"/><Relationship Id="rId458" Type="http://schemas.openxmlformats.org/officeDocument/2006/relationships/customXml" Target="../ink/ink1944.xml"/><Relationship Id="rId57" Type="http://schemas.openxmlformats.org/officeDocument/2006/relationships/image" Target="../media/image16590.png"/><Relationship Id="rId262" Type="http://schemas.openxmlformats.org/officeDocument/2006/relationships/customXml" Target="../ink/ink1846.xml"/><Relationship Id="rId318" Type="http://schemas.openxmlformats.org/officeDocument/2006/relationships/customXml" Target="../ink/ink1874.xml"/><Relationship Id="rId99" Type="http://schemas.openxmlformats.org/officeDocument/2006/relationships/image" Target="../media/image16800.png"/><Relationship Id="rId122" Type="http://schemas.openxmlformats.org/officeDocument/2006/relationships/customXml" Target="../ink/ink1776.xml"/><Relationship Id="rId164" Type="http://schemas.openxmlformats.org/officeDocument/2006/relationships/customXml" Target="../ink/ink1797.xml"/><Relationship Id="rId371" Type="http://schemas.openxmlformats.org/officeDocument/2006/relationships/image" Target="../media/image1813.png"/><Relationship Id="rId427" Type="http://schemas.openxmlformats.org/officeDocument/2006/relationships/image" Target="../media/image1841.png"/><Relationship Id="rId469" Type="http://schemas.openxmlformats.org/officeDocument/2006/relationships/image" Target="../media/image1862.png"/><Relationship Id="rId26" Type="http://schemas.openxmlformats.org/officeDocument/2006/relationships/customXml" Target="../ink/ink1728.xml"/><Relationship Id="rId231" Type="http://schemas.openxmlformats.org/officeDocument/2006/relationships/image" Target="../media/image1743.png"/><Relationship Id="rId273" Type="http://schemas.openxmlformats.org/officeDocument/2006/relationships/image" Target="../media/image1764.png"/><Relationship Id="rId329" Type="http://schemas.openxmlformats.org/officeDocument/2006/relationships/image" Target="../media/image1792.png"/><Relationship Id="rId480" Type="http://schemas.openxmlformats.org/officeDocument/2006/relationships/customXml" Target="../ink/ink1955.xml"/><Relationship Id="rId68" Type="http://schemas.openxmlformats.org/officeDocument/2006/relationships/customXml" Target="../ink/ink1749.xml"/><Relationship Id="rId133" Type="http://schemas.openxmlformats.org/officeDocument/2006/relationships/image" Target="../media/image1697.png"/><Relationship Id="rId175" Type="http://schemas.openxmlformats.org/officeDocument/2006/relationships/image" Target="../media/image1715.png"/><Relationship Id="rId340" Type="http://schemas.openxmlformats.org/officeDocument/2006/relationships/customXml" Target="../ink/ink1885.xml"/><Relationship Id="rId200" Type="http://schemas.openxmlformats.org/officeDocument/2006/relationships/customXml" Target="../ink/ink1815.xml"/><Relationship Id="rId382" Type="http://schemas.openxmlformats.org/officeDocument/2006/relationships/customXml" Target="../ink/ink1906.xml"/><Relationship Id="rId438" Type="http://schemas.openxmlformats.org/officeDocument/2006/relationships/customXml" Target="../ink/ink1934.xml"/><Relationship Id="rId242" Type="http://schemas.openxmlformats.org/officeDocument/2006/relationships/customXml" Target="../ink/ink1836.xml"/><Relationship Id="rId284" Type="http://schemas.openxmlformats.org/officeDocument/2006/relationships/customXml" Target="../ink/ink1857.xml"/><Relationship Id="rId491" Type="http://schemas.openxmlformats.org/officeDocument/2006/relationships/image" Target="../media/image1873.png"/><Relationship Id="rId37" Type="http://schemas.openxmlformats.org/officeDocument/2006/relationships/image" Target="../media/image16490.png"/><Relationship Id="rId79" Type="http://schemas.openxmlformats.org/officeDocument/2006/relationships/image" Target="../media/image16700.png"/><Relationship Id="rId102" Type="http://schemas.openxmlformats.org/officeDocument/2006/relationships/customXml" Target="../ink/ink1766.xml"/><Relationship Id="rId144" Type="http://schemas.openxmlformats.org/officeDocument/2006/relationships/customXml" Target="../ink/ink1787.xml"/><Relationship Id="rId90" Type="http://schemas.openxmlformats.org/officeDocument/2006/relationships/customXml" Target="../ink/ink1760.xml"/><Relationship Id="rId186" Type="http://schemas.openxmlformats.org/officeDocument/2006/relationships/customXml" Target="../ink/ink1808.xml"/><Relationship Id="rId351" Type="http://schemas.openxmlformats.org/officeDocument/2006/relationships/image" Target="../media/image1803.png"/><Relationship Id="rId393" Type="http://schemas.openxmlformats.org/officeDocument/2006/relationships/image" Target="../media/image1824.png"/><Relationship Id="rId407" Type="http://schemas.openxmlformats.org/officeDocument/2006/relationships/image" Target="../media/image1831.png"/><Relationship Id="rId449" Type="http://schemas.openxmlformats.org/officeDocument/2006/relationships/image" Target="../media/image1852.png"/><Relationship Id="rId211" Type="http://schemas.openxmlformats.org/officeDocument/2006/relationships/image" Target="../media/image1733.png"/><Relationship Id="rId253" Type="http://schemas.openxmlformats.org/officeDocument/2006/relationships/image" Target="../media/image1754.png"/><Relationship Id="rId295" Type="http://schemas.openxmlformats.org/officeDocument/2006/relationships/image" Target="../media/image1775.png"/><Relationship Id="rId309" Type="http://schemas.openxmlformats.org/officeDocument/2006/relationships/image" Target="../media/image1782.png"/><Relationship Id="rId460" Type="http://schemas.openxmlformats.org/officeDocument/2006/relationships/customXml" Target="../ink/ink1945.xml"/><Relationship Id="rId48" Type="http://schemas.openxmlformats.org/officeDocument/2006/relationships/customXml" Target="../ink/ink1739.xml"/><Relationship Id="rId113" Type="http://schemas.openxmlformats.org/officeDocument/2006/relationships/image" Target="../media/image1687.png"/><Relationship Id="rId320" Type="http://schemas.openxmlformats.org/officeDocument/2006/relationships/customXml" Target="../ink/ink1875.xml"/><Relationship Id="rId155" Type="http://schemas.openxmlformats.org/officeDocument/2006/relationships/image" Target="../media/image1708.png"/><Relationship Id="rId197" Type="http://schemas.openxmlformats.org/officeDocument/2006/relationships/image" Target="../media/image1726.png"/><Relationship Id="rId362" Type="http://schemas.openxmlformats.org/officeDocument/2006/relationships/customXml" Target="../ink/ink1896.xml"/><Relationship Id="rId418" Type="http://schemas.openxmlformats.org/officeDocument/2006/relationships/customXml" Target="../ink/ink1924.xml"/><Relationship Id="rId222" Type="http://schemas.openxmlformats.org/officeDocument/2006/relationships/customXml" Target="../ink/ink1826.xml"/><Relationship Id="rId264" Type="http://schemas.openxmlformats.org/officeDocument/2006/relationships/customXml" Target="../ink/ink1847.xml"/><Relationship Id="rId471" Type="http://schemas.openxmlformats.org/officeDocument/2006/relationships/image" Target="../media/image1863.png"/><Relationship Id="rId59" Type="http://schemas.openxmlformats.org/officeDocument/2006/relationships/image" Target="../media/image16600.png"/><Relationship Id="rId124" Type="http://schemas.openxmlformats.org/officeDocument/2006/relationships/customXml" Target="../ink/ink1777.xml"/><Relationship Id="rId70" Type="http://schemas.openxmlformats.org/officeDocument/2006/relationships/customXml" Target="../ink/ink1750.xml"/><Relationship Id="rId166" Type="http://schemas.openxmlformats.org/officeDocument/2006/relationships/customXml" Target="../ink/ink1798.xml"/><Relationship Id="rId331" Type="http://schemas.openxmlformats.org/officeDocument/2006/relationships/image" Target="../media/image1793.png"/><Relationship Id="rId373" Type="http://schemas.openxmlformats.org/officeDocument/2006/relationships/image" Target="../media/image1814.png"/><Relationship Id="rId429" Type="http://schemas.openxmlformats.org/officeDocument/2006/relationships/image" Target="../media/image1842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744.png"/><Relationship Id="rId440" Type="http://schemas.openxmlformats.org/officeDocument/2006/relationships/customXml" Target="../ink/ink1935.xml"/><Relationship Id="rId28" Type="http://schemas.openxmlformats.org/officeDocument/2006/relationships/customXml" Target="../ink/ink1729.xml"/><Relationship Id="rId275" Type="http://schemas.openxmlformats.org/officeDocument/2006/relationships/image" Target="../media/image1765.png"/><Relationship Id="rId300" Type="http://schemas.openxmlformats.org/officeDocument/2006/relationships/customXml" Target="../ink/ink1865.xml"/><Relationship Id="rId482" Type="http://schemas.openxmlformats.org/officeDocument/2006/relationships/customXml" Target="../ink/ink1956.xml"/><Relationship Id="rId81" Type="http://schemas.openxmlformats.org/officeDocument/2006/relationships/image" Target="../media/image16710.png"/><Relationship Id="rId135" Type="http://schemas.openxmlformats.org/officeDocument/2006/relationships/image" Target="../media/image1698.png"/><Relationship Id="rId177" Type="http://schemas.openxmlformats.org/officeDocument/2006/relationships/image" Target="../media/image1716.png"/><Relationship Id="rId342" Type="http://schemas.openxmlformats.org/officeDocument/2006/relationships/customXml" Target="../ink/ink1886.xml"/><Relationship Id="rId384" Type="http://schemas.openxmlformats.org/officeDocument/2006/relationships/customXml" Target="../ink/ink1907.xml"/><Relationship Id="rId202" Type="http://schemas.openxmlformats.org/officeDocument/2006/relationships/customXml" Target="../ink/ink1816.xml"/><Relationship Id="rId244" Type="http://schemas.openxmlformats.org/officeDocument/2006/relationships/customXml" Target="../ink/ink1837.xml"/><Relationship Id="rId39" Type="http://schemas.openxmlformats.org/officeDocument/2006/relationships/image" Target="../media/image16500.png"/><Relationship Id="rId286" Type="http://schemas.openxmlformats.org/officeDocument/2006/relationships/customXml" Target="../ink/ink1858.xml"/><Relationship Id="rId451" Type="http://schemas.openxmlformats.org/officeDocument/2006/relationships/image" Target="../media/image1853.png"/><Relationship Id="rId493" Type="http://schemas.openxmlformats.org/officeDocument/2006/relationships/image" Target="../media/image1874.png"/><Relationship Id="rId50" Type="http://schemas.openxmlformats.org/officeDocument/2006/relationships/customXml" Target="../ink/ink1740.xml"/><Relationship Id="rId104" Type="http://schemas.openxmlformats.org/officeDocument/2006/relationships/customXml" Target="../ink/ink1767.xml"/><Relationship Id="rId146" Type="http://schemas.openxmlformats.org/officeDocument/2006/relationships/customXml" Target="../ink/ink1788.xml"/><Relationship Id="rId188" Type="http://schemas.openxmlformats.org/officeDocument/2006/relationships/customXml" Target="../ink/ink1809.xml"/><Relationship Id="rId311" Type="http://schemas.openxmlformats.org/officeDocument/2006/relationships/image" Target="../media/image1783.png"/><Relationship Id="rId353" Type="http://schemas.openxmlformats.org/officeDocument/2006/relationships/image" Target="../media/image1804.png"/><Relationship Id="rId395" Type="http://schemas.openxmlformats.org/officeDocument/2006/relationships/image" Target="../media/image1825.png"/><Relationship Id="rId409" Type="http://schemas.openxmlformats.org/officeDocument/2006/relationships/image" Target="../media/image1832.png"/><Relationship Id="rId92" Type="http://schemas.openxmlformats.org/officeDocument/2006/relationships/customXml" Target="../ink/ink1761.xml"/><Relationship Id="rId213" Type="http://schemas.openxmlformats.org/officeDocument/2006/relationships/image" Target="../media/image1734.png"/><Relationship Id="rId420" Type="http://schemas.openxmlformats.org/officeDocument/2006/relationships/customXml" Target="../ink/ink1925.xml"/><Relationship Id="rId255" Type="http://schemas.openxmlformats.org/officeDocument/2006/relationships/image" Target="../media/image1755.png"/><Relationship Id="rId297" Type="http://schemas.openxmlformats.org/officeDocument/2006/relationships/image" Target="../media/image1776.png"/><Relationship Id="rId462" Type="http://schemas.openxmlformats.org/officeDocument/2006/relationships/customXml" Target="../ink/ink1946.xml"/><Relationship Id="rId115" Type="http://schemas.openxmlformats.org/officeDocument/2006/relationships/image" Target="../media/image1688.png"/><Relationship Id="rId157" Type="http://schemas.openxmlformats.org/officeDocument/2006/relationships/image" Target="../media/image1709.png"/><Relationship Id="rId322" Type="http://schemas.openxmlformats.org/officeDocument/2006/relationships/customXml" Target="../ink/ink1876.xml"/><Relationship Id="rId364" Type="http://schemas.openxmlformats.org/officeDocument/2006/relationships/customXml" Target="../ink/ink1897.xml"/><Relationship Id="rId61" Type="http://schemas.openxmlformats.org/officeDocument/2006/relationships/image" Target="../media/image16610.png"/><Relationship Id="rId199" Type="http://schemas.openxmlformats.org/officeDocument/2006/relationships/image" Target="../media/image1727.png"/><Relationship Id="rId19" Type="http://schemas.openxmlformats.org/officeDocument/2006/relationships/image" Target="../media/image16410.png"/><Relationship Id="rId224" Type="http://schemas.openxmlformats.org/officeDocument/2006/relationships/customXml" Target="../ink/ink1827.xml"/><Relationship Id="rId266" Type="http://schemas.openxmlformats.org/officeDocument/2006/relationships/customXml" Target="../ink/ink1848.xml"/><Relationship Id="rId431" Type="http://schemas.openxmlformats.org/officeDocument/2006/relationships/image" Target="../media/image1843.png"/><Relationship Id="rId473" Type="http://schemas.openxmlformats.org/officeDocument/2006/relationships/image" Target="../media/image1864.png"/><Relationship Id="rId30" Type="http://schemas.openxmlformats.org/officeDocument/2006/relationships/customXml" Target="../ink/ink1730.xml"/><Relationship Id="rId126" Type="http://schemas.openxmlformats.org/officeDocument/2006/relationships/customXml" Target="../ink/ink1778.xml"/><Relationship Id="rId168" Type="http://schemas.openxmlformats.org/officeDocument/2006/relationships/customXml" Target="../ink/ink1799.xml"/><Relationship Id="rId333" Type="http://schemas.openxmlformats.org/officeDocument/2006/relationships/image" Target="../media/image1794.png"/><Relationship Id="rId72" Type="http://schemas.openxmlformats.org/officeDocument/2006/relationships/customXml" Target="../ink/ink1751.xml"/><Relationship Id="rId375" Type="http://schemas.openxmlformats.org/officeDocument/2006/relationships/image" Target="../media/image1815.png"/><Relationship Id="rId3" Type="http://schemas.openxmlformats.org/officeDocument/2006/relationships/image" Target="../media/image12050.png"/><Relationship Id="rId235" Type="http://schemas.openxmlformats.org/officeDocument/2006/relationships/image" Target="../media/image1745.png"/><Relationship Id="rId277" Type="http://schemas.openxmlformats.org/officeDocument/2006/relationships/image" Target="../media/image1766.png"/><Relationship Id="rId400" Type="http://schemas.openxmlformats.org/officeDocument/2006/relationships/customXml" Target="../ink/ink1915.xml"/><Relationship Id="rId442" Type="http://schemas.openxmlformats.org/officeDocument/2006/relationships/customXml" Target="../ink/ink1936.xml"/><Relationship Id="rId484" Type="http://schemas.openxmlformats.org/officeDocument/2006/relationships/customXml" Target="../ink/ink1957.xml"/><Relationship Id="rId137" Type="http://schemas.openxmlformats.org/officeDocument/2006/relationships/image" Target="../media/image1699.png"/><Relationship Id="rId302" Type="http://schemas.openxmlformats.org/officeDocument/2006/relationships/customXml" Target="../ink/ink1866.xml"/><Relationship Id="rId344" Type="http://schemas.openxmlformats.org/officeDocument/2006/relationships/customXml" Target="../ink/ink1887.xml"/><Relationship Id="rId41" Type="http://schemas.openxmlformats.org/officeDocument/2006/relationships/image" Target="../media/image16510.png"/><Relationship Id="rId83" Type="http://schemas.openxmlformats.org/officeDocument/2006/relationships/image" Target="../media/image16720.png"/><Relationship Id="rId179" Type="http://schemas.openxmlformats.org/officeDocument/2006/relationships/image" Target="../media/image1717.png"/><Relationship Id="rId386" Type="http://schemas.openxmlformats.org/officeDocument/2006/relationships/customXml" Target="../ink/ink1908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934.png"/><Relationship Id="rId299" Type="http://schemas.openxmlformats.org/officeDocument/2006/relationships/image" Target="../media/image2025.png"/><Relationship Id="rId21" Type="http://schemas.openxmlformats.org/officeDocument/2006/relationships/image" Target="../media/image1886.png"/><Relationship Id="rId63" Type="http://schemas.openxmlformats.org/officeDocument/2006/relationships/image" Target="../media/image1907.png"/><Relationship Id="rId159" Type="http://schemas.openxmlformats.org/officeDocument/2006/relationships/image" Target="../media/image1955.png"/><Relationship Id="rId324" Type="http://schemas.openxmlformats.org/officeDocument/2006/relationships/customXml" Target="../ink/ink2125.xml"/><Relationship Id="rId366" Type="http://schemas.openxmlformats.org/officeDocument/2006/relationships/customXml" Target="../ink/ink2146.xml"/><Relationship Id="rId170" Type="http://schemas.openxmlformats.org/officeDocument/2006/relationships/customXml" Target="../ink/ink2048.xml"/><Relationship Id="rId226" Type="http://schemas.openxmlformats.org/officeDocument/2006/relationships/customXml" Target="../ink/ink2076.xml"/><Relationship Id="rId433" Type="http://schemas.openxmlformats.org/officeDocument/2006/relationships/image" Target="../media/image2092.png"/><Relationship Id="rId268" Type="http://schemas.openxmlformats.org/officeDocument/2006/relationships/customXml" Target="../ink/ink2097.xml"/><Relationship Id="rId32" Type="http://schemas.openxmlformats.org/officeDocument/2006/relationships/customXml" Target="../ink/ink1979.xml"/><Relationship Id="rId74" Type="http://schemas.openxmlformats.org/officeDocument/2006/relationships/customXml" Target="../ink/ink2000.xml"/><Relationship Id="rId128" Type="http://schemas.openxmlformats.org/officeDocument/2006/relationships/customXml" Target="../ink/ink2027.xml"/><Relationship Id="rId335" Type="http://schemas.openxmlformats.org/officeDocument/2006/relationships/image" Target="../media/image2043.png"/><Relationship Id="rId377" Type="http://schemas.openxmlformats.org/officeDocument/2006/relationships/image" Target="../media/image2064.png"/><Relationship Id="rId5" Type="http://schemas.openxmlformats.org/officeDocument/2006/relationships/image" Target="../media/image1878.png"/><Relationship Id="rId181" Type="http://schemas.openxmlformats.org/officeDocument/2006/relationships/image" Target="../media/image1966.png"/><Relationship Id="rId237" Type="http://schemas.openxmlformats.org/officeDocument/2006/relationships/image" Target="../media/image1994.png"/><Relationship Id="rId402" Type="http://schemas.openxmlformats.org/officeDocument/2006/relationships/customXml" Target="../ink/ink2164.xml"/><Relationship Id="rId279" Type="http://schemas.openxmlformats.org/officeDocument/2006/relationships/image" Target="../media/image2015.png"/><Relationship Id="rId444" Type="http://schemas.openxmlformats.org/officeDocument/2006/relationships/customXml" Target="../ink/ink2185.xml"/><Relationship Id="rId43" Type="http://schemas.openxmlformats.org/officeDocument/2006/relationships/image" Target="../media/image1897.png"/><Relationship Id="rId139" Type="http://schemas.openxmlformats.org/officeDocument/2006/relationships/image" Target="../media/image1945.png"/><Relationship Id="rId290" Type="http://schemas.openxmlformats.org/officeDocument/2006/relationships/customXml" Target="../ink/ink2108.xml"/><Relationship Id="rId304" Type="http://schemas.openxmlformats.org/officeDocument/2006/relationships/customXml" Target="../ink/ink2115.xml"/><Relationship Id="rId346" Type="http://schemas.openxmlformats.org/officeDocument/2006/relationships/customXml" Target="../ink/ink2136.xml"/><Relationship Id="rId388" Type="http://schemas.openxmlformats.org/officeDocument/2006/relationships/customXml" Target="../ink/ink2157.xml"/><Relationship Id="rId85" Type="http://schemas.openxmlformats.org/officeDocument/2006/relationships/image" Target="../media/image1918.png"/><Relationship Id="rId150" Type="http://schemas.openxmlformats.org/officeDocument/2006/relationships/customXml" Target="../ink/ink2038.xml"/><Relationship Id="rId192" Type="http://schemas.openxmlformats.org/officeDocument/2006/relationships/customXml" Target="../ink/ink2059.xml"/><Relationship Id="rId206" Type="http://schemas.openxmlformats.org/officeDocument/2006/relationships/customXml" Target="../ink/ink2066.xml"/><Relationship Id="rId413" Type="http://schemas.openxmlformats.org/officeDocument/2006/relationships/image" Target="../media/image2082.png"/><Relationship Id="rId248" Type="http://schemas.openxmlformats.org/officeDocument/2006/relationships/customXml" Target="../ink/ink2087.xml"/><Relationship Id="rId455" Type="http://schemas.openxmlformats.org/officeDocument/2006/relationships/image" Target="../media/image2103.png"/><Relationship Id="rId12" Type="http://schemas.openxmlformats.org/officeDocument/2006/relationships/customXml" Target="../ink/ink1969.xml"/><Relationship Id="rId108" Type="http://schemas.openxmlformats.org/officeDocument/2006/relationships/customXml" Target="../ink/ink2017.xml"/><Relationship Id="rId315" Type="http://schemas.openxmlformats.org/officeDocument/2006/relationships/image" Target="../media/image2033.png"/><Relationship Id="rId357" Type="http://schemas.openxmlformats.org/officeDocument/2006/relationships/image" Target="../media/image2054.png"/><Relationship Id="rId54" Type="http://schemas.openxmlformats.org/officeDocument/2006/relationships/customXml" Target="../ink/ink1990.xml"/><Relationship Id="rId96" Type="http://schemas.openxmlformats.org/officeDocument/2006/relationships/customXml" Target="../ink/ink2011.xml"/><Relationship Id="rId161" Type="http://schemas.openxmlformats.org/officeDocument/2006/relationships/image" Target="../media/image1956.png"/><Relationship Id="rId217" Type="http://schemas.openxmlformats.org/officeDocument/2006/relationships/image" Target="../media/image1984.png"/><Relationship Id="rId399" Type="http://schemas.openxmlformats.org/officeDocument/2006/relationships/image" Target="../media/image2075.png"/><Relationship Id="rId259" Type="http://schemas.openxmlformats.org/officeDocument/2006/relationships/image" Target="../media/image2005.png"/><Relationship Id="rId424" Type="http://schemas.openxmlformats.org/officeDocument/2006/relationships/customXml" Target="../ink/ink2175.xml"/><Relationship Id="rId466" Type="http://schemas.openxmlformats.org/officeDocument/2006/relationships/customXml" Target="../ink/ink2196.xml"/><Relationship Id="rId23" Type="http://schemas.openxmlformats.org/officeDocument/2006/relationships/image" Target="../media/image1887.png"/><Relationship Id="rId119" Type="http://schemas.openxmlformats.org/officeDocument/2006/relationships/image" Target="../media/image1935.png"/><Relationship Id="rId270" Type="http://schemas.openxmlformats.org/officeDocument/2006/relationships/customXml" Target="../ink/ink2098.xml"/><Relationship Id="rId326" Type="http://schemas.openxmlformats.org/officeDocument/2006/relationships/customXml" Target="../ink/ink2126.xml"/><Relationship Id="rId65" Type="http://schemas.openxmlformats.org/officeDocument/2006/relationships/image" Target="../media/image1908.png"/><Relationship Id="rId130" Type="http://schemas.openxmlformats.org/officeDocument/2006/relationships/customXml" Target="../ink/ink2028.xml"/><Relationship Id="rId368" Type="http://schemas.openxmlformats.org/officeDocument/2006/relationships/customXml" Target="../ink/ink2147.xml"/><Relationship Id="rId172" Type="http://schemas.openxmlformats.org/officeDocument/2006/relationships/customXml" Target="../ink/ink2049.xml"/><Relationship Id="rId228" Type="http://schemas.openxmlformats.org/officeDocument/2006/relationships/customXml" Target="../ink/ink2077.xml"/><Relationship Id="rId435" Type="http://schemas.openxmlformats.org/officeDocument/2006/relationships/image" Target="../media/image2093.png"/><Relationship Id="rId281" Type="http://schemas.openxmlformats.org/officeDocument/2006/relationships/image" Target="../media/image2016.png"/><Relationship Id="rId337" Type="http://schemas.openxmlformats.org/officeDocument/2006/relationships/image" Target="../media/image2044.png"/><Relationship Id="rId34" Type="http://schemas.openxmlformats.org/officeDocument/2006/relationships/customXml" Target="../ink/ink1980.xml"/><Relationship Id="rId76" Type="http://schemas.openxmlformats.org/officeDocument/2006/relationships/customXml" Target="../ink/ink2001.xml"/><Relationship Id="rId141" Type="http://schemas.openxmlformats.org/officeDocument/2006/relationships/image" Target="../media/image1946.png"/><Relationship Id="rId379" Type="http://schemas.openxmlformats.org/officeDocument/2006/relationships/image" Target="../media/image2065.png"/><Relationship Id="rId7" Type="http://schemas.openxmlformats.org/officeDocument/2006/relationships/image" Target="../media/image1879.png"/><Relationship Id="rId183" Type="http://schemas.openxmlformats.org/officeDocument/2006/relationships/image" Target="../media/image1967.png"/><Relationship Id="rId239" Type="http://schemas.openxmlformats.org/officeDocument/2006/relationships/image" Target="../media/image1995.png"/><Relationship Id="rId390" Type="http://schemas.openxmlformats.org/officeDocument/2006/relationships/customXml" Target="../ink/ink2158.xml"/><Relationship Id="rId404" Type="http://schemas.openxmlformats.org/officeDocument/2006/relationships/customXml" Target="../ink/ink2165.xml"/><Relationship Id="rId446" Type="http://schemas.openxmlformats.org/officeDocument/2006/relationships/customXml" Target="../ink/ink2186.xml"/><Relationship Id="rId250" Type="http://schemas.openxmlformats.org/officeDocument/2006/relationships/customXml" Target="../ink/ink2088.xml"/><Relationship Id="rId292" Type="http://schemas.openxmlformats.org/officeDocument/2006/relationships/customXml" Target="../ink/ink2109.xml"/><Relationship Id="rId306" Type="http://schemas.openxmlformats.org/officeDocument/2006/relationships/customXml" Target="../ink/ink2116.xml"/><Relationship Id="rId45" Type="http://schemas.openxmlformats.org/officeDocument/2006/relationships/image" Target="../media/image1898.png"/><Relationship Id="rId87" Type="http://schemas.openxmlformats.org/officeDocument/2006/relationships/image" Target="../media/image1919.png"/><Relationship Id="rId110" Type="http://schemas.openxmlformats.org/officeDocument/2006/relationships/customXml" Target="../ink/ink2018.xml"/><Relationship Id="rId348" Type="http://schemas.openxmlformats.org/officeDocument/2006/relationships/customXml" Target="../ink/ink2137.xml"/><Relationship Id="rId152" Type="http://schemas.openxmlformats.org/officeDocument/2006/relationships/customXml" Target="../ink/ink2039.xml"/><Relationship Id="rId194" Type="http://schemas.openxmlformats.org/officeDocument/2006/relationships/customXml" Target="../ink/ink2060.xml"/><Relationship Id="rId208" Type="http://schemas.openxmlformats.org/officeDocument/2006/relationships/customXml" Target="../ink/ink2067.xml"/><Relationship Id="rId415" Type="http://schemas.openxmlformats.org/officeDocument/2006/relationships/image" Target="../media/image2083.png"/><Relationship Id="rId457" Type="http://schemas.openxmlformats.org/officeDocument/2006/relationships/image" Target="../media/image2104.png"/><Relationship Id="rId261" Type="http://schemas.openxmlformats.org/officeDocument/2006/relationships/image" Target="../media/image2006.png"/><Relationship Id="rId14" Type="http://schemas.openxmlformats.org/officeDocument/2006/relationships/customXml" Target="../ink/ink1970.xml"/><Relationship Id="rId56" Type="http://schemas.openxmlformats.org/officeDocument/2006/relationships/customXml" Target="../ink/ink1991.xml"/><Relationship Id="rId317" Type="http://schemas.openxmlformats.org/officeDocument/2006/relationships/image" Target="../media/image2034.png"/><Relationship Id="rId359" Type="http://schemas.openxmlformats.org/officeDocument/2006/relationships/image" Target="../media/image2055.png"/><Relationship Id="rId98" Type="http://schemas.openxmlformats.org/officeDocument/2006/relationships/customXml" Target="../ink/ink2012.xml"/><Relationship Id="rId121" Type="http://schemas.openxmlformats.org/officeDocument/2006/relationships/image" Target="../media/image1936.png"/><Relationship Id="rId163" Type="http://schemas.openxmlformats.org/officeDocument/2006/relationships/image" Target="../media/image1957.png"/><Relationship Id="rId219" Type="http://schemas.openxmlformats.org/officeDocument/2006/relationships/image" Target="../media/image1985.png"/><Relationship Id="rId370" Type="http://schemas.openxmlformats.org/officeDocument/2006/relationships/customXml" Target="../ink/ink2148.xml"/><Relationship Id="rId426" Type="http://schemas.openxmlformats.org/officeDocument/2006/relationships/customXml" Target="../ink/ink2176.xml"/><Relationship Id="rId230" Type="http://schemas.openxmlformats.org/officeDocument/2006/relationships/customXml" Target="../ink/ink2078.xml"/><Relationship Id="rId468" Type="http://schemas.openxmlformats.org/officeDocument/2006/relationships/customXml" Target="../ink/ink2197.xml"/><Relationship Id="rId25" Type="http://schemas.openxmlformats.org/officeDocument/2006/relationships/image" Target="../media/image1888.png"/><Relationship Id="rId67" Type="http://schemas.openxmlformats.org/officeDocument/2006/relationships/image" Target="../media/image1909.png"/><Relationship Id="rId272" Type="http://schemas.openxmlformats.org/officeDocument/2006/relationships/customXml" Target="../ink/ink2099.xml"/><Relationship Id="rId328" Type="http://schemas.openxmlformats.org/officeDocument/2006/relationships/customXml" Target="../ink/ink2127.xml"/><Relationship Id="rId132" Type="http://schemas.openxmlformats.org/officeDocument/2006/relationships/customXml" Target="../ink/ink2029.xml"/><Relationship Id="rId174" Type="http://schemas.openxmlformats.org/officeDocument/2006/relationships/customXml" Target="../ink/ink2050.xml"/><Relationship Id="rId381" Type="http://schemas.openxmlformats.org/officeDocument/2006/relationships/image" Target="../media/image2066.png"/><Relationship Id="rId241" Type="http://schemas.openxmlformats.org/officeDocument/2006/relationships/image" Target="../media/image1996.png"/><Relationship Id="rId437" Type="http://schemas.openxmlformats.org/officeDocument/2006/relationships/image" Target="../media/image2094.png"/><Relationship Id="rId36" Type="http://schemas.openxmlformats.org/officeDocument/2006/relationships/customXml" Target="../ink/ink1981.xml"/><Relationship Id="rId283" Type="http://schemas.openxmlformats.org/officeDocument/2006/relationships/image" Target="../media/image2017.png"/><Relationship Id="rId339" Type="http://schemas.openxmlformats.org/officeDocument/2006/relationships/image" Target="../media/image2045.png"/><Relationship Id="rId78" Type="http://schemas.openxmlformats.org/officeDocument/2006/relationships/customXml" Target="../ink/ink2002.xml"/><Relationship Id="rId101" Type="http://schemas.openxmlformats.org/officeDocument/2006/relationships/image" Target="../media/image1926.png"/><Relationship Id="rId143" Type="http://schemas.openxmlformats.org/officeDocument/2006/relationships/image" Target="../media/image1947.png"/><Relationship Id="rId185" Type="http://schemas.openxmlformats.org/officeDocument/2006/relationships/image" Target="../media/image1968.png"/><Relationship Id="rId350" Type="http://schemas.openxmlformats.org/officeDocument/2006/relationships/customXml" Target="../ink/ink2138.xml"/><Relationship Id="rId406" Type="http://schemas.openxmlformats.org/officeDocument/2006/relationships/customXml" Target="../ink/ink2166.xml"/><Relationship Id="rId9" Type="http://schemas.openxmlformats.org/officeDocument/2006/relationships/image" Target="../media/image1880.png"/><Relationship Id="rId210" Type="http://schemas.openxmlformats.org/officeDocument/2006/relationships/customXml" Target="../ink/ink2068.xml"/><Relationship Id="rId392" Type="http://schemas.openxmlformats.org/officeDocument/2006/relationships/customXml" Target="../ink/ink2159.xml"/><Relationship Id="rId448" Type="http://schemas.openxmlformats.org/officeDocument/2006/relationships/customXml" Target="../ink/ink2187.xml"/><Relationship Id="rId252" Type="http://schemas.openxmlformats.org/officeDocument/2006/relationships/customXml" Target="../ink/ink2089.xml"/><Relationship Id="rId294" Type="http://schemas.openxmlformats.org/officeDocument/2006/relationships/customXml" Target="../ink/ink2110.xml"/><Relationship Id="rId308" Type="http://schemas.openxmlformats.org/officeDocument/2006/relationships/customXml" Target="../ink/ink2117.xml"/><Relationship Id="rId47" Type="http://schemas.openxmlformats.org/officeDocument/2006/relationships/image" Target="../media/image1899.png"/><Relationship Id="rId89" Type="http://schemas.openxmlformats.org/officeDocument/2006/relationships/image" Target="../media/image1920.png"/><Relationship Id="rId112" Type="http://schemas.openxmlformats.org/officeDocument/2006/relationships/customXml" Target="../ink/ink2019.xml"/><Relationship Id="rId154" Type="http://schemas.openxmlformats.org/officeDocument/2006/relationships/customXml" Target="../ink/ink2040.xml"/><Relationship Id="rId361" Type="http://schemas.openxmlformats.org/officeDocument/2006/relationships/image" Target="../media/image2056.png"/><Relationship Id="rId196" Type="http://schemas.openxmlformats.org/officeDocument/2006/relationships/customXml" Target="../ink/ink2061.xml"/><Relationship Id="rId417" Type="http://schemas.openxmlformats.org/officeDocument/2006/relationships/image" Target="../media/image2084.png"/><Relationship Id="rId459" Type="http://schemas.openxmlformats.org/officeDocument/2006/relationships/image" Target="../media/image2105.png"/><Relationship Id="rId16" Type="http://schemas.openxmlformats.org/officeDocument/2006/relationships/customXml" Target="../ink/ink1971.xml"/><Relationship Id="rId221" Type="http://schemas.openxmlformats.org/officeDocument/2006/relationships/image" Target="../media/image1986.png"/><Relationship Id="rId263" Type="http://schemas.openxmlformats.org/officeDocument/2006/relationships/image" Target="../media/image2007.png"/><Relationship Id="rId319" Type="http://schemas.openxmlformats.org/officeDocument/2006/relationships/image" Target="../media/image2035.png"/><Relationship Id="rId58" Type="http://schemas.openxmlformats.org/officeDocument/2006/relationships/customXml" Target="../ink/ink1992.xml"/><Relationship Id="rId123" Type="http://schemas.openxmlformats.org/officeDocument/2006/relationships/image" Target="../media/image1937.png"/><Relationship Id="rId330" Type="http://schemas.openxmlformats.org/officeDocument/2006/relationships/customXml" Target="../ink/ink2128.xml"/><Relationship Id="rId165" Type="http://schemas.openxmlformats.org/officeDocument/2006/relationships/image" Target="../media/image1958.png"/><Relationship Id="rId372" Type="http://schemas.openxmlformats.org/officeDocument/2006/relationships/customXml" Target="../ink/ink2149.xml"/><Relationship Id="rId428" Type="http://schemas.openxmlformats.org/officeDocument/2006/relationships/customXml" Target="../ink/ink2177.xml"/><Relationship Id="rId232" Type="http://schemas.openxmlformats.org/officeDocument/2006/relationships/customXml" Target="../ink/ink2079.xml"/><Relationship Id="rId274" Type="http://schemas.openxmlformats.org/officeDocument/2006/relationships/customXml" Target="../ink/ink2100.xml"/><Relationship Id="rId27" Type="http://schemas.openxmlformats.org/officeDocument/2006/relationships/image" Target="../media/image1889.png"/><Relationship Id="rId69" Type="http://schemas.openxmlformats.org/officeDocument/2006/relationships/image" Target="../media/image1910.png"/><Relationship Id="rId134" Type="http://schemas.openxmlformats.org/officeDocument/2006/relationships/customXml" Target="../ink/ink2030.xml"/><Relationship Id="rId80" Type="http://schemas.openxmlformats.org/officeDocument/2006/relationships/customXml" Target="../ink/ink2003.xml"/><Relationship Id="rId176" Type="http://schemas.openxmlformats.org/officeDocument/2006/relationships/customXml" Target="../ink/ink2051.xml"/><Relationship Id="rId341" Type="http://schemas.openxmlformats.org/officeDocument/2006/relationships/image" Target="../media/image2046.png"/><Relationship Id="rId383" Type="http://schemas.openxmlformats.org/officeDocument/2006/relationships/image" Target="../media/image2067.png"/><Relationship Id="rId439" Type="http://schemas.openxmlformats.org/officeDocument/2006/relationships/image" Target="../media/image2095.png"/><Relationship Id="rId201" Type="http://schemas.openxmlformats.org/officeDocument/2006/relationships/image" Target="../media/image1976.png"/><Relationship Id="rId243" Type="http://schemas.openxmlformats.org/officeDocument/2006/relationships/image" Target="../media/image1997.png"/><Relationship Id="rId285" Type="http://schemas.openxmlformats.org/officeDocument/2006/relationships/image" Target="../media/image2018.png"/><Relationship Id="rId450" Type="http://schemas.openxmlformats.org/officeDocument/2006/relationships/customXml" Target="../ink/ink2188.xml"/><Relationship Id="rId38" Type="http://schemas.openxmlformats.org/officeDocument/2006/relationships/customXml" Target="../ink/ink1982.xml"/><Relationship Id="rId103" Type="http://schemas.openxmlformats.org/officeDocument/2006/relationships/image" Target="../media/image1927.png"/><Relationship Id="rId310" Type="http://schemas.openxmlformats.org/officeDocument/2006/relationships/customXml" Target="../ink/ink2118.xml"/><Relationship Id="rId91" Type="http://schemas.openxmlformats.org/officeDocument/2006/relationships/image" Target="../media/image1921.png"/><Relationship Id="rId145" Type="http://schemas.openxmlformats.org/officeDocument/2006/relationships/image" Target="../media/image1948.png"/><Relationship Id="rId187" Type="http://schemas.openxmlformats.org/officeDocument/2006/relationships/image" Target="../media/image1969.png"/><Relationship Id="rId352" Type="http://schemas.openxmlformats.org/officeDocument/2006/relationships/customXml" Target="../ink/ink2139.xml"/><Relationship Id="rId394" Type="http://schemas.openxmlformats.org/officeDocument/2006/relationships/customXml" Target="../ink/ink2160.xml"/><Relationship Id="rId408" Type="http://schemas.openxmlformats.org/officeDocument/2006/relationships/customXml" Target="../ink/ink2167.xml"/><Relationship Id="rId212" Type="http://schemas.openxmlformats.org/officeDocument/2006/relationships/customXml" Target="../ink/ink2069.xml"/><Relationship Id="rId254" Type="http://schemas.openxmlformats.org/officeDocument/2006/relationships/customXml" Target="../ink/ink2090.xml"/><Relationship Id="rId49" Type="http://schemas.openxmlformats.org/officeDocument/2006/relationships/image" Target="../media/image1900.png"/><Relationship Id="rId114" Type="http://schemas.openxmlformats.org/officeDocument/2006/relationships/customXml" Target="../ink/ink2020.xml"/><Relationship Id="rId296" Type="http://schemas.openxmlformats.org/officeDocument/2006/relationships/customXml" Target="../ink/ink2111.xml"/><Relationship Id="rId461" Type="http://schemas.openxmlformats.org/officeDocument/2006/relationships/image" Target="../media/image2106.png"/><Relationship Id="rId60" Type="http://schemas.openxmlformats.org/officeDocument/2006/relationships/customXml" Target="../ink/ink1993.xml"/><Relationship Id="rId156" Type="http://schemas.openxmlformats.org/officeDocument/2006/relationships/customXml" Target="../ink/ink2041.xml"/><Relationship Id="rId198" Type="http://schemas.openxmlformats.org/officeDocument/2006/relationships/customXml" Target="../ink/ink2062.xml"/><Relationship Id="rId321" Type="http://schemas.openxmlformats.org/officeDocument/2006/relationships/image" Target="../media/image2036.png"/><Relationship Id="rId363" Type="http://schemas.openxmlformats.org/officeDocument/2006/relationships/image" Target="../media/image2057.png"/><Relationship Id="rId419" Type="http://schemas.openxmlformats.org/officeDocument/2006/relationships/image" Target="../media/image2085.png"/><Relationship Id="rId223" Type="http://schemas.openxmlformats.org/officeDocument/2006/relationships/image" Target="../media/image1987.png"/><Relationship Id="rId430" Type="http://schemas.openxmlformats.org/officeDocument/2006/relationships/customXml" Target="../ink/ink2178.xml"/><Relationship Id="rId18" Type="http://schemas.openxmlformats.org/officeDocument/2006/relationships/customXml" Target="../ink/ink1972.xml"/><Relationship Id="rId265" Type="http://schemas.openxmlformats.org/officeDocument/2006/relationships/image" Target="../media/image2008.png"/><Relationship Id="rId125" Type="http://schemas.openxmlformats.org/officeDocument/2006/relationships/image" Target="../media/image1938.png"/><Relationship Id="rId167" Type="http://schemas.openxmlformats.org/officeDocument/2006/relationships/image" Target="../media/image1959.png"/><Relationship Id="rId332" Type="http://schemas.openxmlformats.org/officeDocument/2006/relationships/customXml" Target="../ink/ink2129.xml"/><Relationship Id="rId374" Type="http://schemas.openxmlformats.org/officeDocument/2006/relationships/customXml" Target="../ink/ink2150.xml"/><Relationship Id="rId71" Type="http://schemas.openxmlformats.org/officeDocument/2006/relationships/image" Target="../media/image1911.png"/><Relationship Id="rId234" Type="http://schemas.openxmlformats.org/officeDocument/2006/relationships/customXml" Target="../ink/ink2080.xml"/><Relationship Id="rId2" Type="http://schemas.openxmlformats.org/officeDocument/2006/relationships/customXml" Target="../ink/ink1964.xml"/><Relationship Id="rId29" Type="http://schemas.openxmlformats.org/officeDocument/2006/relationships/image" Target="../media/image1890.png"/><Relationship Id="rId276" Type="http://schemas.openxmlformats.org/officeDocument/2006/relationships/customXml" Target="../ink/ink2101.xml"/><Relationship Id="rId441" Type="http://schemas.openxmlformats.org/officeDocument/2006/relationships/image" Target="../media/image2096.png"/><Relationship Id="rId40" Type="http://schemas.openxmlformats.org/officeDocument/2006/relationships/customXml" Target="../ink/ink1983.xml"/><Relationship Id="rId136" Type="http://schemas.openxmlformats.org/officeDocument/2006/relationships/customXml" Target="../ink/ink2031.xml"/><Relationship Id="rId178" Type="http://schemas.openxmlformats.org/officeDocument/2006/relationships/customXml" Target="../ink/ink2052.xml"/><Relationship Id="rId301" Type="http://schemas.openxmlformats.org/officeDocument/2006/relationships/image" Target="../media/image2026.png"/><Relationship Id="rId343" Type="http://schemas.openxmlformats.org/officeDocument/2006/relationships/image" Target="../media/image2047.png"/><Relationship Id="rId82" Type="http://schemas.openxmlformats.org/officeDocument/2006/relationships/customXml" Target="../ink/ink2004.xml"/><Relationship Id="rId203" Type="http://schemas.openxmlformats.org/officeDocument/2006/relationships/image" Target="../media/image1977.png"/><Relationship Id="rId385" Type="http://schemas.openxmlformats.org/officeDocument/2006/relationships/image" Target="../media/image2068.png"/><Relationship Id="rId19" Type="http://schemas.openxmlformats.org/officeDocument/2006/relationships/image" Target="../media/image1885.png"/><Relationship Id="rId224" Type="http://schemas.openxmlformats.org/officeDocument/2006/relationships/customXml" Target="../ink/ink2075.xml"/><Relationship Id="rId245" Type="http://schemas.openxmlformats.org/officeDocument/2006/relationships/image" Target="../media/image1998.png"/><Relationship Id="rId266" Type="http://schemas.openxmlformats.org/officeDocument/2006/relationships/customXml" Target="../ink/ink2096.xml"/><Relationship Id="rId287" Type="http://schemas.openxmlformats.org/officeDocument/2006/relationships/image" Target="../media/image2019.png"/><Relationship Id="rId410" Type="http://schemas.openxmlformats.org/officeDocument/2006/relationships/customXml" Target="../ink/ink2168.xml"/><Relationship Id="rId431" Type="http://schemas.openxmlformats.org/officeDocument/2006/relationships/image" Target="../media/image2091.png"/><Relationship Id="rId452" Type="http://schemas.openxmlformats.org/officeDocument/2006/relationships/customXml" Target="../ink/ink2189.xml"/><Relationship Id="rId30" Type="http://schemas.openxmlformats.org/officeDocument/2006/relationships/customXml" Target="../ink/ink1978.xml"/><Relationship Id="rId105" Type="http://schemas.openxmlformats.org/officeDocument/2006/relationships/image" Target="../media/image1928.png"/><Relationship Id="rId126" Type="http://schemas.openxmlformats.org/officeDocument/2006/relationships/customXml" Target="../ink/ink2026.xml"/><Relationship Id="rId147" Type="http://schemas.openxmlformats.org/officeDocument/2006/relationships/image" Target="../media/image1949.png"/><Relationship Id="rId168" Type="http://schemas.openxmlformats.org/officeDocument/2006/relationships/customXml" Target="../ink/ink2047.xml"/><Relationship Id="rId312" Type="http://schemas.openxmlformats.org/officeDocument/2006/relationships/customXml" Target="../ink/ink2119.xml"/><Relationship Id="rId333" Type="http://schemas.openxmlformats.org/officeDocument/2006/relationships/image" Target="../media/image2042.png"/><Relationship Id="rId354" Type="http://schemas.openxmlformats.org/officeDocument/2006/relationships/customXml" Target="../ink/ink2140.xml"/><Relationship Id="rId51" Type="http://schemas.openxmlformats.org/officeDocument/2006/relationships/image" Target="../media/image1901.png"/><Relationship Id="rId72" Type="http://schemas.openxmlformats.org/officeDocument/2006/relationships/customXml" Target="../ink/ink1999.xml"/><Relationship Id="rId93" Type="http://schemas.openxmlformats.org/officeDocument/2006/relationships/image" Target="../media/image1922.png"/><Relationship Id="rId189" Type="http://schemas.openxmlformats.org/officeDocument/2006/relationships/image" Target="../media/image1970.png"/><Relationship Id="rId375" Type="http://schemas.openxmlformats.org/officeDocument/2006/relationships/image" Target="../media/image2063.png"/><Relationship Id="rId396" Type="http://schemas.openxmlformats.org/officeDocument/2006/relationships/customXml" Target="../ink/ink2161.xml"/><Relationship Id="rId3" Type="http://schemas.openxmlformats.org/officeDocument/2006/relationships/image" Target="../media/image1877.png"/><Relationship Id="rId214" Type="http://schemas.openxmlformats.org/officeDocument/2006/relationships/customXml" Target="../ink/ink2070.xml"/><Relationship Id="rId235" Type="http://schemas.openxmlformats.org/officeDocument/2006/relationships/image" Target="../media/image1993.png"/><Relationship Id="rId256" Type="http://schemas.openxmlformats.org/officeDocument/2006/relationships/customXml" Target="../ink/ink2091.xml"/><Relationship Id="rId277" Type="http://schemas.openxmlformats.org/officeDocument/2006/relationships/image" Target="../media/image2014.png"/><Relationship Id="rId298" Type="http://schemas.openxmlformats.org/officeDocument/2006/relationships/customXml" Target="../ink/ink2112.xml"/><Relationship Id="rId400" Type="http://schemas.openxmlformats.org/officeDocument/2006/relationships/customXml" Target="../ink/ink2163.xml"/><Relationship Id="rId421" Type="http://schemas.openxmlformats.org/officeDocument/2006/relationships/image" Target="../media/image2086.png"/><Relationship Id="rId442" Type="http://schemas.openxmlformats.org/officeDocument/2006/relationships/customXml" Target="../ink/ink2184.xml"/><Relationship Id="rId463" Type="http://schemas.openxmlformats.org/officeDocument/2006/relationships/image" Target="../media/image2107.png"/><Relationship Id="rId116" Type="http://schemas.openxmlformats.org/officeDocument/2006/relationships/customXml" Target="../ink/ink2021.xml"/><Relationship Id="rId137" Type="http://schemas.openxmlformats.org/officeDocument/2006/relationships/image" Target="../media/image1944.png"/><Relationship Id="rId158" Type="http://schemas.openxmlformats.org/officeDocument/2006/relationships/customXml" Target="../ink/ink2042.xml"/><Relationship Id="rId302" Type="http://schemas.openxmlformats.org/officeDocument/2006/relationships/customXml" Target="../ink/ink2114.xml"/><Relationship Id="rId323" Type="http://schemas.openxmlformats.org/officeDocument/2006/relationships/image" Target="../media/image2037.png"/><Relationship Id="rId344" Type="http://schemas.openxmlformats.org/officeDocument/2006/relationships/customXml" Target="../ink/ink2135.xml"/><Relationship Id="rId20" Type="http://schemas.openxmlformats.org/officeDocument/2006/relationships/customXml" Target="../ink/ink1973.xml"/><Relationship Id="rId41" Type="http://schemas.openxmlformats.org/officeDocument/2006/relationships/image" Target="../media/image1896.png"/><Relationship Id="rId62" Type="http://schemas.openxmlformats.org/officeDocument/2006/relationships/customXml" Target="../ink/ink1994.xml"/><Relationship Id="rId83" Type="http://schemas.openxmlformats.org/officeDocument/2006/relationships/image" Target="../media/image1917.png"/><Relationship Id="rId179" Type="http://schemas.openxmlformats.org/officeDocument/2006/relationships/image" Target="../media/image1965.png"/><Relationship Id="rId365" Type="http://schemas.openxmlformats.org/officeDocument/2006/relationships/image" Target="../media/image2058.png"/><Relationship Id="rId386" Type="http://schemas.openxmlformats.org/officeDocument/2006/relationships/customXml" Target="../ink/ink2156.xml"/><Relationship Id="rId190" Type="http://schemas.openxmlformats.org/officeDocument/2006/relationships/customXml" Target="../ink/ink2058.xml"/><Relationship Id="rId204" Type="http://schemas.openxmlformats.org/officeDocument/2006/relationships/customXml" Target="../ink/ink2065.xml"/><Relationship Id="rId225" Type="http://schemas.openxmlformats.org/officeDocument/2006/relationships/image" Target="../media/image1988.png"/><Relationship Id="rId246" Type="http://schemas.openxmlformats.org/officeDocument/2006/relationships/customXml" Target="../ink/ink2086.xml"/><Relationship Id="rId267" Type="http://schemas.openxmlformats.org/officeDocument/2006/relationships/image" Target="../media/image2009.png"/><Relationship Id="rId288" Type="http://schemas.openxmlformats.org/officeDocument/2006/relationships/customXml" Target="../ink/ink2107.xml"/><Relationship Id="rId411" Type="http://schemas.openxmlformats.org/officeDocument/2006/relationships/image" Target="../media/image2081.png"/><Relationship Id="rId432" Type="http://schemas.openxmlformats.org/officeDocument/2006/relationships/customXml" Target="../ink/ink2179.xml"/><Relationship Id="rId453" Type="http://schemas.openxmlformats.org/officeDocument/2006/relationships/image" Target="../media/image2102.png"/><Relationship Id="rId106" Type="http://schemas.openxmlformats.org/officeDocument/2006/relationships/customXml" Target="../ink/ink2016.xml"/><Relationship Id="rId127" Type="http://schemas.openxmlformats.org/officeDocument/2006/relationships/image" Target="../media/image1939.png"/><Relationship Id="rId313" Type="http://schemas.openxmlformats.org/officeDocument/2006/relationships/image" Target="../media/image2032.png"/><Relationship Id="rId10" Type="http://schemas.openxmlformats.org/officeDocument/2006/relationships/customXml" Target="../ink/ink1968.xml"/><Relationship Id="rId31" Type="http://schemas.openxmlformats.org/officeDocument/2006/relationships/image" Target="../media/image1891.png"/><Relationship Id="rId52" Type="http://schemas.openxmlformats.org/officeDocument/2006/relationships/customXml" Target="../ink/ink1989.xml"/><Relationship Id="rId73" Type="http://schemas.openxmlformats.org/officeDocument/2006/relationships/image" Target="../media/image1912.png"/><Relationship Id="rId94" Type="http://schemas.openxmlformats.org/officeDocument/2006/relationships/customXml" Target="../ink/ink2010.xml"/><Relationship Id="rId148" Type="http://schemas.openxmlformats.org/officeDocument/2006/relationships/customXml" Target="../ink/ink2037.xml"/><Relationship Id="rId169" Type="http://schemas.openxmlformats.org/officeDocument/2006/relationships/image" Target="../media/image1960.png"/><Relationship Id="rId334" Type="http://schemas.openxmlformats.org/officeDocument/2006/relationships/customXml" Target="../ink/ink2130.xml"/><Relationship Id="rId355" Type="http://schemas.openxmlformats.org/officeDocument/2006/relationships/image" Target="../media/image2053.png"/><Relationship Id="rId376" Type="http://schemas.openxmlformats.org/officeDocument/2006/relationships/customXml" Target="../ink/ink2151.xml"/><Relationship Id="rId397" Type="http://schemas.openxmlformats.org/officeDocument/2006/relationships/image" Target="../media/image2074.png"/><Relationship Id="rId4" Type="http://schemas.openxmlformats.org/officeDocument/2006/relationships/customXml" Target="../ink/ink1965.xml"/><Relationship Id="rId180" Type="http://schemas.openxmlformats.org/officeDocument/2006/relationships/customXml" Target="../ink/ink2053.xml"/><Relationship Id="rId215" Type="http://schemas.openxmlformats.org/officeDocument/2006/relationships/image" Target="../media/image1983.png"/><Relationship Id="rId236" Type="http://schemas.openxmlformats.org/officeDocument/2006/relationships/customXml" Target="../ink/ink2081.xml"/><Relationship Id="rId257" Type="http://schemas.openxmlformats.org/officeDocument/2006/relationships/image" Target="../media/image2004.png"/><Relationship Id="rId278" Type="http://schemas.openxmlformats.org/officeDocument/2006/relationships/customXml" Target="../ink/ink2102.xml"/><Relationship Id="rId401" Type="http://schemas.openxmlformats.org/officeDocument/2006/relationships/image" Target="../media/image2076.png"/><Relationship Id="rId422" Type="http://schemas.openxmlformats.org/officeDocument/2006/relationships/customXml" Target="../ink/ink2174.xml"/><Relationship Id="rId443" Type="http://schemas.openxmlformats.org/officeDocument/2006/relationships/image" Target="../media/image2097.png"/><Relationship Id="rId464" Type="http://schemas.openxmlformats.org/officeDocument/2006/relationships/customXml" Target="../ink/ink2195.xml"/><Relationship Id="rId303" Type="http://schemas.openxmlformats.org/officeDocument/2006/relationships/image" Target="../media/image2027.png"/><Relationship Id="rId42" Type="http://schemas.openxmlformats.org/officeDocument/2006/relationships/customXml" Target="../ink/ink1984.xml"/><Relationship Id="rId84" Type="http://schemas.openxmlformats.org/officeDocument/2006/relationships/customXml" Target="../ink/ink2005.xml"/><Relationship Id="rId138" Type="http://schemas.openxmlformats.org/officeDocument/2006/relationships/customXml" Target="../ink/ink2032.xml"/><Relationship Id="rId345" Type="http://schemas.openxmlformats.org/officeDocument/2006/relationships/image" Target="../media/image2048.png"/><Relationship Id="rId387" Type="http://schemas.openxmlformats.org/officeDocument/2006/relationships/image" Target="../media/image2069.png"/><Relationship Id="rId191" Type="http://schemas.openxmlformats.org/officeDocument/2006/relationships/image" Target="../media/image1971.png"/><Relationship Id="rId205" Type="http://schemas.openxmlformats.org/officeDocument/2006/relationships/image" Target="../media/image1978.png"/><Relationship Id="rId247" Type="http://schemas.openxmlformats.org/officeDocument/2006/relationships/image" Target="../media/image1999.png"/><Relationship Id="rId412" Type="http://schemas.openxmlformats.org/officeDocument/2006/relationships/customXml" Target="../ink/ink2169.xml"/><Relationship Id="rId107" Type="http://schemas.openxmlformats.org/officeDocument/2006/relationships/image" Target="../media/image1929.png"/><Relationship Id="rId289" Type="http://schemas.openxmlformats.org/officeDocument/2006/relationships/image" Target="../media/image2020.png"/><Relationship Id="rId454" Type="http://schemas.openxmlformats.org/officeDocument/2006/relationships/customXml" Target="../ink/ink2190.xml"/><Relationship Id="rId11" Type="http://schemas.openxmlformats.org/officeDocument/2006/relationships/image" Target="../media/image1881.png"/><Relationship Id="rId53" Type="http://schemas.openxmlformats.org/officeDocument/2006/relationships/image" Target="../media/image1902.png"/><Relationship Id="rId149" Type="http://schemas.openxmlformats.org/officeDocument/2006/relationships/image" Target="../media/image1950.png"/><Relationship Id="rId314" Type="http://schemas.openxmlformats.org/officeDocument/2006/relationships/customXml" Target="../ink/ink2120.xml"/><Relationship Id="rId356" Type="http://schemas.openxmlformats.org/officeDocument/2006/relationships/customXml" Target="../ink/ink2141.xml"/><Relationship Id="rId398" Type="http://schemas.openxmlformats.org/officeDocument/2006/relationships/customXml" Target="../ink/ink2162.xml"/><Relationship Id="rId95" Type="http://schemas.openxmlformats.org/officeDocument/2006/relationships/image" Target="../media/image1923.png"/><Relationship Id="rId160" Type="http://schemas.openxmlformats.org/officeDocument/2006/relationships/customXml" Target="../ink/ink2043.xml"/><Relationship Id="rId216" Type="http://schemas.openxmlformats.org/officeDocument/2006/relationships/customXml" Target="../ink/ink2071.xml"/><Relationship Id="rId423" Type="http://schemas.openxmlformats.org/officeDocument/2006/relationships/image" Target="../media/image2087.png"/><Relationship Id="rId258" Type="http://schemas.openxmlformats.org/officeDocument/2006/relationships/customXml" Target="../ink/ink2092.xml"/><Relationship Id="rId465" Type="http://schemas.openxmlformats.org/officeDocument/2006/relationships/image" Target="../media/image2108.png"/><Relationship Id="rId22" Type="http://schemas.openxmlformats.org/officeDocument/2006/relationships/customXml" Target="../ink/ink1974.xml"/><Relationship Id="rId64" Type="http://schemas.openxmlformats.org/officeDocument/2006/relationships/customXml" Target="../ink/ink1995.xml"/><Relationship Id="rId118" Type="http://schemas.openxmlformats.org/officeDocument/2006/relationships/customXml" Target="../ink/ink2022.xml"/><Relationship Id="rId325" Type="http://schemas.openxmlformats.org/officeDocument/2006/relationships/image" Target="../media/image2038.png"/><Relationship Id="rId367" Type="http://schemas.openxmlformats.org/officeDocument/2006/relationships/image" Target="../media/image2059.png"/><Relationship Id="rId171" Type="http://schemas.openxmlformats.org/officeDocument/2006/relationships/image" Target="../media/image1961.png"/><Relationship Id="rId227" Type="http://schemas.openxmlformats.org/officeDocument/2006/relationships/image" Target="../media/image1989.png"/><Relationship Id="rId269" Type="http://schemas.openxmlformats.org/officeDocument/2006/relationships/image" Target="../media/image2010.png"/><Relationship Id="rId434" Type="http://schemas.openxmlformats.org/officeDocument/2006/relationships/customXml" Target="../ink/ink2180.xml"/><Relationship Id="rId33" Type="http://schemas.openxmlformats.org/officeDocument/2006/relationships/image" Target="../media/image1892.png"/><Relationship Id="rId129" Type="http://schemas.openxmlformats.org/officeDocument/2006/relationships/image" Target="../media/image1940.png"/><Relationship Id="rId280" Type="http://schemas.openxmlformats.org/officeDocument/2006/relationships/customXml" Target="../ink/ink2103.xml"/><Relationship Id="rId336" Type="http://schemas.openxmlformats.org/officeDocument/2006/relationships/customXml" Target="../ink/ink2131.xml"/><Relationship Id="rId75" Type="http://schemas.openxmlformats.org/officeDocument/2006/relationships/image" Target="../media/image1913.png"/><Relationship Id="rId140" Type="http://schemas.openxmlformats.org/officeDocument/2006/relationships/customXml" Target="../ink/ink2033.xml"/><Relationship Id="rId182" Type="http://schemas.openxmlformats.org/officeDocument/2006/relationships/customXml" Target="../ink/ink2054.xml"/><Relationship Id="rId378" Type="http://schemas.openxmlformats.org/officeDocument/2006/relationships/customXml" Target="../ink/ink2152.xml"/><Relationship Id="rId403" Type="http://schemas.openxmlformats.org/officeDocument/2006/relationships/image" Target="../media/image2077.png"/><Relationship Id="rId6" Type="http://schemas.openxmlformats.org/officeDocument/2006/relationships/customXml" Target="../ink/ink1966.xml"/><Relationship Id="rId238" Type="http://schemas.openxmlformats.org/officeDocument/2006/relationships/customXml" Target="../ink/ink2082.xml"/><Relationship Id="rId445" Type="http://schemas.openxmlformats.org/officeDocument/2006/relationships/image" Target="../media/image2098.png"/><Relationship Id="rId291" Type="http://schemas.openxmlformats.org/officeDocument/2006/relationships/image" Target="../media/image2021.png"/><Relationship Id="rId305" Type="http://schemas.openxmlformats.org/officeDocument/2006/relationships/image" Target="../media/image2028.png"/><Relationship Id="rId347" Type="http://schemas.openxmlformats.org/officeDocument/2006/relationships/image" Target="../media/image2049.png"/><Relationship Id="rId44" Type="http://schemas.openxmlformats.org/officeDocument/2006/relationships/customXml" Target="../ink/ink1985.xml"/><Relationship Id="rId86" Type="http://schemas.openxmlformats.org/officeDocument/2006/relationships/customXml" Target="../ink/ink2006.xml"/><Relationship Id="rId151" Type="http://schemas.openxmlformats.org/officeDocument/2006/relationships/image" Target="../media/image1951.png"/><Relationship Id="rId389" Type="http://schemas.openxmlformats.org/officeDocument/2006/relationships/image" Target="../media/image2070.png"/><Relationship Id="rId193" Type="http://schemas.openxmlformats.org/officeDocument/2006/relationships/image" Target="../media/image1972.png"/><Relationship Id="rId207" Type="http://schemas.openxmlformats.org/officeDocument/2006/relationships/image" Target="../media/image1979.png"/><Relationship Id="rId249" Type="http://schemas.openxmlformats.org/officeDocument/2006/relationships/image" Target="../media/image2000.png"/><Relationship Id="rId414" Type="http://schemas.openxmlformats.org/officeDocument/2006/relationships/customXml" Target="../ink/ink2170.xml"/><Relationship Id="rId456" Type="http://schemas.openxmlformats.org/officeDocument/2006/relationships/customXml" Target="../ink/ink2191.xml"/><Relationship Id="rId13" Type="http://schemas.openxmlformats.org/officeDocument/2006/relationships/image" Target="../media/image1882.png"/><Relationship Id="rId109" Type="http://schemas.openxmlformats.org/officeDocument/2006/relationships/image" Target="../media/image1930.png"/><Relationship Id="rId260" Type="http://schemas.openxmlformats.org/officeDocument/2006/relationships/customXml" Target="../ink/ink2093.xml"/><Relationship Id="rId316" Type="http://schemas.openxmlformats.org/officeDocument/2006/relationships/customXml" Target="../ink/ink2121.xml"/><Relationship Id="rId55" Type="http://schemas.openxmlformats.org/officeDocument/2006/relationships/image" Target="../media/image1903.png"/><Relationship Id="rId97" Type="http://schemas.openxmlformats.org/officeDocument/2006/relationships/image" Target="../media/image1924.png"/><Relationship Id="rId120" Type="http://schemas.openxmlformats.org/officeDocument/2006/relationships/customXml" Target="../ink/ink2023.xml"/><Relationship Id="rId358" Type="http://schemas.openxmlformats.org/officeDocument/2006/relationships/customXml" Target="../ink/ink2142.xml"/><Relationship Id="rId162" Type="http://schemas.openxmlformats.org/officeDocument/2006/relationships/customXml" Target="../ink/ink2044.xml"/><Relationship Id="rId218" Type="http://schemas.openxmlformats.org/officeDocument/2006/relationships/customXml" Target="../ink/ink2072.xml"/><Relationship Id="rId425" Type="http://schemas.openxmlformats.org/officeDocument/2006/relationships/image" Target="../media/image2088.png"/><Relationship Id="rId467" Type="http://schemas.openxmlformats.org/officeDocument/2006/relationships/image" Target="../media/image2109.png"/><Relationship Id="rId271" Type="http://schemas.openxmlformats.org/officeDocument/2006/relationships/image" Target="../media/image2011.png"/><Relationship Id="rId24" Type="http://schemas.openxmlformats.org/officeDocument/2006/relationships/customXml" Target="../ink/ink1975.xml"/><Relationship Id="rId66" Type="http://schemas.openxmlformats.org/officeDocument/2006/relationships/customXml" Target="../ink/ink1996.xml"/><Relationship Id="rId131" Type="http://schemas.openxmlformats.org/officeDocument/2006/relationships/image" Target="../media/image1941.png"/><Relationship Id="rId327" Type="http://schemas.openxmlformats.org/officeDocument/2006/relationships/image" Target="../media/image2039.png"/><Relationship Id="rId369" Type="http://schemas.openxmlformats.org/officeDocument/2006/relationships/image" Target="../media/image2060.png"/><Relationship Id="rId173" Type="http://schemas.openxmlformats.org/officeDocument/2006/relationships/image" Target="../media/image1962.png"/><Relationship Id="rId229" Type="http://schemas.openxmlformats.org/officeDocument/2006/relationships/image" Target="../media/image1990.png"/><Relationship Id="rId380" Type="http://schemas.openxmlformats.org/officeDocument/2006/relationships/customXml" Target="../ink/ink2153.xml"/><Relationship Id="rId436" Type="http://schemas.openxmlformats.org/officeDocument/2006/relationships/customXml" Target="../ink/ink2181.xml"/><Relationship Id="rId240" Type="http://schemas.openxmlformats.org/officeDocument/2006/relationships/customXml" Target="../ink/ink2083.xml"/><Relationship Id="rId35" Type="http://schemas.openxmlformats.org/officeDocument/2006/relationships/image" Target="../media/image1893.png"/><Relationship Id="rId77" Type="http://schemas.openxmlformats.org/officeDocument/2006/relationships/image" Target="../media/image1914.png"/><Relationship Id="rId100" Type="http://schemas.openxmlformats.org/officeDocument/2006/relationships/customXml" Target="../ink/ink2013.xml"/><Relationship Id="rId282" Type="http://schemas.openxmlformats.org/officeDocument/2006/relationships/customXml" Target="../ink/ink2104.xml"/><Relationship Id="rId338" Type="http://schemas.openxmlformats.org/officeDocument/2006/relationships/customXml" Target="../ink/ink2132.xml"/><Relationship Id="rId8" Type="http://schemas.openxmlformats.org/officeDocument/2006/relationships/customXml" Target="../ink/ink1967.xml"/><Relationship Id="rId142" Type="http://schemas.openxmlformats.org/officeDocument/2006/relationships/customXml" Target="../ink/ink2034.xml"/><Relationship Id="rId184" Type="http://schemas.openxmlformats.org/officeDocument/2006/relationships/customXml" Target="../ink/ink2055.xml"/><Relationship Id="rId391" Type="http://schemas.openxmlformats.org/officeDocument/2006/relationships/image" Target="../media/image2071.png"/><Relationship Id="rId405" Type="http://schemas.openxmlformats.org/officeDocument/2006/relationships/image" Target="../media/image2078.png"/><Relationship Id="rId447" Type="http://schemas.openxmlformats.org/officeDocument/2006/relationships/image" Target="../media/image2099.png"/><Relationship Id="rId251" Type="http://schemas.openxmlformats.org/officeDocument/2006/relationships/image" Target="../media/image2001.png"/><Relationship Id="rId46" Type="http://schemas.openxmlformats.org/officeDocument/2006/relationships/customXml" Target="../ink/ink1986.xml"/><Relationship Id="rId293" Type="http://schemas.openxmlformats.org/officeDocument/2006/relationships/image" Target="../media/image2022.png"/><Relationship Id="rId307" Type="http://schemas.openxmlformats.org/officeDocument/2006/relationships/image" Target="../media/image2029.png"/><Relationship Id="rId349" Type="http://schemas.openxmlformats.org/officeDocument/2006/relationships/image" Target="../media/image2050.png"/><Relationship Id="rId88" Type="http://schemas.openxmlformats.org/officeDocument/2006/relationships/customXml" Target="../ink/ink2007.xml"/><Relationship Id="rId111" Type="http://schemas.openxmlformats.org/officeDocument/2006/relationships/image" Target="../media/image1931.png"/><Relationship Id="rId153" Type="http://schemas.openxmlformats.org/officeDocument/2006/relationships/image" Target="../media/image1952.png"/><Relationship Id="rId195" Type="http://schemas.openxmlformats.org/officeDocument/2006/relationships/image" Target="../media/image1973.png"/><Relationship Id="rId209" Type="http://schemas.openxmlformats.org/officeDocument/2006/relationships/image" Target="../media/image1980.png"/><Relationship Id="rId360" Type="http://schemas.openxmlformats.org/officeDocument/2006/relationships/customXml" Target="../ink/ink2143.xml"/><Relationship Id="rId416" Type="http://schemas.openxmlformats.org/officeDocument/2006/relationships/customXml" Target="../ink/ink2171.xml"/><Relationship Id="rId220" Type="http://schemas.openxmlformats.org/officeDocument/2006/relationships/customXml" Target="../ink/ink2073.xml"/><Relationship Id="rId458" Type="http://schemas.openxmlformats.org/officeDocument/2006/relationships/customXml" Target="../ink/ink2192.xml"/><Relationship Id="rId15" Type="http://schemas.openxmlformats.org/officeDocument/2006/relationships/image" Target="../media/image1883.png"/><Relationship Id="rId57" Type="http://schemas.openxmlformats.org/officeDocument/2006/relationships/image" Target="../media/image1904.png"/><Relationship Id="rId262" Type="http://schemas.openxmlformats.org/officeDocument/2006/relationships/customXml" Target="../ink/ink2094.xml"/><Relationship Id="rId318" Type="http://schemas.openxmlformats.org/officeDocument/2006/relationships/customXml" Target="../ink/ink2122.xml"/><Relationship Id="rId99" Type="http://schemas.openxmlformats.org/officeDocument/2006/relationships/image" Target="../media/image1925.png"/><Relationship Id="rId122" Type="http://schemas.openxmlformats.org/officeDocument/2006/relationships/customXml" Target="../ink/ink2024.xml"/><Relationship Id="rId164" Type="http://schemas.openxmlformats.org/officeDocument/2006/relationships/customXml" Target="../ink/ink2045.xml"/><Relationship Id="rId371" Type="http://schemas.openxmlformats.org/officeDocument/2006/relationships/image" Target="../media/image2061.png"/><Relationship Id="rId427" Type="http://schemas.openxmlformats.org/officeDocument/2006/relationships/image" Target="../media/image2089.png"/><Relationship Id="rId469" Type="http://schemas.openxmlformats.org/officeDocument/2006/relationships/image" Target="../media/image2110.png"/><Relationship Id="rId26" Type="http://schemas.openxmlformats.org/officeDocument/2006/relationships/customXml" Target="../ink/ink1976.xml"/><Relationship Id="rId231" Type="http://schemas.openxmlformats.org/officeDocument/2006/relationships/image" Target="../media/image1991.png"/><Relationship Id="rId273" Type="http://schemas.openxmlformats.org/officeDocument/2006/relationships/image" Target="../media/image2012.png"/><Relationship Id="rId329" Type="http://schemas.openxmlformats.org/officeDocument/2006/relationships/image" Target="../media/image2040.png"/><Relationship Id="rId68" Type="http://schemas.openxmlformats.org/officeDocument/2006/relationships/customXml" Target="../ink/ink1997.xml"/><Relationship Id="rId133" Type="http://schemas.openxmlformats.org/officeDocument/2006/relationships/image" Target="../media/image1942.png"/><Relationship Id="rId175" Type="http://schemas.openxmlformats.org/officeDocument/2006/relationships/image" Target="../media/image1963.png"/><Relationship Id="rId340" Type="http://schemas.openxmlformats.org/officeDocument/2006/relationships/customXml" Target="../ink/ink2133.xml"/><Relationship Id="rId200" Type="http://schemas.openxmlformats.org/officeDocument/2006/relationships/customXml" Target="../ink/ink2063.xml"/><Relationship Id="rId382" Type="http://schemas.openxmlformats.org/officeDocument/2006/relationships/customXml" Target="../ink/ink2154.xml"/><Relationship Id="rId438" Type="http://schemas.openxmlformats.org/officeDocument/2006/relationships/customXml" Target="../ink/ink2182.xml"/><Relationship Id="rId242" Type="http://schemas.openxmlformats.org/officeDocument/2006/relationships/customXml" Target="../ink/ink2084.xml"/><Relationship Id="rId284" Type="http://schemas.openxmlformats.org/officeDocument/2006/relationships/customXml" Target="../ink/ink2105.xml"/><Relationship Id="rId37" Type="http://schemas.openxmlformats.org/officeDocument/2006/relationships/image" Target="../media/image1894.png"/><Relationship Id="rId79" Type="http://schemas.openxmlformats.org/officeDocument/2006/relationships/image" Target="../media/image1915.png"/><Relationship Id="rId102" Type="http://schemas.openxmlformats.org/officeDocument/2006/relationships/customXml" Target="../ink/ink2014.xml"/><Relationship Id="rId144" Type="http://schemas.openxmlformats.org/officeDocument/2006/relationships/customXml" Target="../ink/ink2035.xml"/><Relationship Id="rId90" Type="http://schemas.openxmlformats.org/officeDocument/2006/relationships/customXml" Target="../ink/ink2008.xml"/><Relationship Id="rId186" Type="http://schemas.openxmlformats.org/officeDocument/2006/relationships/customXml" Target="../ink/ink2056.xml"/><Relationship Id="rId351" Type="http://schemas.openxmlformats.org/officeDocument/2006/relationships/image" Target="../media/image2051.png"/><Relationship Id="rId393" Type="http://schemas.openxmlformats.org/officeDocument/2006/relationships/image" Target="../media/image2072.png"/><Relationship Id="rId407" Type="http://schemas.openxmlformats.org/officeDocument/2006/relationships/image" Target="../media/image2079.png"/><Relationship Id="rId449" Type="http://schemas.openxmlformats.org/officeDocument/2006/relationships/image" Target="../media/image2100.png"/><Relationship Id="rId211" Type="http://schemas.openxmlformats.org/officeDocument/2006/relationships/image" Target="../media/image1981.png"/><Relationship Id="rId253" Type="http://schemas.openxmlformats.org/officeDocument/2006/relationships/image" Target="../media/image2002.png"/><Relationship Id="rId295" Type="http://schemas.openxmlformats.org/officeDocument/2006/relationships/image" Target="../media/image2023.png"/><Relationship Id="rId309" Type="http://schemas.openxmlformats.org/officeDocument/2006/relationships/image" Target="../media/image2030.png"/><Relationship Id="rId460" Type="http://schemas.openxmlformats.org/officeDocument/2006/relationships/customXml" Target="../ink/ink2193.xml"/><Relationship Id="rId48" Type="http://schemas.openxmlformats.org/officeDocument/2006/relationships/customXml" Target="../ink/ink1987.xml"/><Relationship Id="rId113" Type="http://schemas.openxmlformats.org/officeDocument/2006/relationships/image" Target="../media/image1932.png"/><Relationship Id="rId320" Type="http://schemas.openxmlformats.org/officeDocument/2006/relationships/customXml" Target="../ink/ink2123.xml"/><Relationship Id="rId155" Type="http://schemas.openxmlformats.org/officeDocument/2006/relationships/image" Target="../media/image1953.png"/><Relationship Id="rId197" Type="http://schemas.openxmlformats.org/officeDocument/2006/relationships/image" Target="../media/image1974.png"/><Relationship Id="rId362" Type="http://schemas.openxmlformats.org/officeDocument/2006/relationships/customXml" Target="../ink/ink2144.xml"/><Relationship Id="rId418" Type="http://schemas.openxmlformats.org/officeDocument/2006/relationships/customXml" Target="../ink/ink2172.xml"/><Relationship Id="rId222" Type="http://schemas.openxmlformats.org/officeDocument/2006/relationships/customXml" Target="../ink/ink2074.xml"/><Relationship Id="rId264" Type="http://schemas.openxmlformats.org/officeDocument/2006/relationships/customXml" Target="../ink/ink2095.xml"/><Relationship Id="rId17" Type="http://schemas.openxmlformats.org/officeDocument/2006/relationships/image" Target="../media/image1884.png"/><Relationship Id="rId59" Type="http://schemas.openxmlformats.org/officeDocument/2006/relationships/image" Target="../media/image1905.png"/><Relationship Id="rId124" Type="http://schemas.openxmlformats.org/officeDocument/2006/relationships/customXml" Target="../ink/ink2025.xml"/><Relationship Id="rId70" Type="http://schemas.openxmlformats.org/officeDocument/2006/relationships/customXml" Target="../ink/ink1998.xml"/><Relationship Id="rId166" Type="http://schemas.openxmlformats.org/officeDocument/2006/relationships/customXml" Target="../ink/ink2046.xml"/><Relationship Id="rId331" Type="http://schemas.openxmlformats.org/officeDocument/2006/relationships/image" Target="../media/image2041.png"/><Relationship Id="rId373" Type="http://schemas.openxmlformats.org/officeDocument/2006/relationships/image" Target="../media/image2062.png"/><Relationship Id="rId429" Type="http://schemas.openxmlformats.org/officeDocument/2006/relationships/image" Target="../media/image2090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992.png"/><Relationship Id="rId440" Type="http://schemas.openxmlformats.org/officeDocument/2006/relationships/customXml" Target="../ink/ink2183.xml"/><Relationship Id="rId28" Type="http://schemas.openxmlformats.org/officeDocument/2006/relationships/customXml" Target="../ink/ink1977.xml"/><Relationship Id="rId275" Type="http://schemas.openxmlformats.org/officeDocument/2006/relationships/image" Target="../media/image2013.png"/><Relationship Id="rId300" Type="http://schemas.openxmlformats.org/officeDocument/2006/relationships/customXml" Target="../ink/ink2113.xml"/><Relationship Id="rId81" Type="http://schemas.openxmlformats.org/officeDocument/2006/relationships/image" Target="../media/image1916.png"/><Relationship Id="rId135" Type="http://schemas.openxmlformats.org/officeDocument/2006/relationships/image" Target="../media/image1943.png"/><Relationship Id="rId177" Type="http://schemas.openxmlformats.org/officeDocument/2006/relationships/image" Target="../media/image1964.png"/><Relationship Id="rId342" Type="http://schemas.openxmlformats.org/officeDocument/2006/relationships/customXml" Target="../ink/ink2134.xml"/><Relationship Id="rId384" Type="http://schemas.openxmlformats.org/officeDocument/2006/relationships/customXml" Target="../ink/ink2155.xml"/><Relationship Id="rId202" Type="http://schemas.openxmlformats.org/officeDocument/2006/relationships/customXml" Target="../ink/ink2064.xml"/><Relationship Id="rId244" Type="http://schemas.openxmlformats.org/officeDocument/2006/relationships/customXml" Target="../ink/ink2085.xml"/><Relationship Id="rId39" Type="http://schemas.openxmlformats.org/officeDocument/2006/relationships/image" Target="../media/image1895.png"/><Relationship Id="rId286" Type="http://schemas.openxmlformats.org/officeDocument/2006/relationships/customXml" Target="../ink/ink2106.xml"/><Relationship Id="rId451" Type="http://schemas.openxmlformats.org/officeDocument/2006/relationships/image" Target="../media/image2101.png"/><Relationship Id="rId50" Type="http://schemas.openxmlformats.org/officeDocument/2006/relationships/customXml" Target="../ink/ink1988.xml"/><Relationship Id="rId104" Type="http://schemas.openxmlformats.org/officeDocument/2006/relationships/customXml" Target="../ink/ink2015.xml"/><Relationship Id="rId146" Type="http://schemas.openxmlformats.org/officeDocument/2006/relationships/customXml" Target="../ink/ink2036.xml"/><Relationship Id="rId188" Type="http://schemas.openxmlformats.org/officeDocument/2006/relationships/customXml" Target="../ink/ink2057.xml"/><Relationship Id="rId311" Type="http://schemas.openxmlformats.org/officeDocument/2006/relationships/image" Target="../media/image2031.png"/><Relationship Id="rId353" Type="http://schemas.openxmlformats.org/officeDocument/2006/relationships/image" Target="../media/image2052.png"/><Relationship Id="rId395" Type="http://schemas.openxmlformats.org/officeDocument/2006/relationships/image" Target="../media/image2073.png"/><Relationship Id="rId409" Type="http://schemas.openxmlformats.org/officeDocument/2006/relationships/image" Target="../media/image2080.png"/><Relationship Id="rId92" Type="http://schemas.openxmlformats.org/officeDocument/2006/relationships/customXml" Target="../ink/ink2009.xml"/><Relationship Id="rId213" Type="http://schemas.openxmlformats.org/officeDocument/2006/relationships/image" Target="../media/image1982.png"/><Relationship Id="rId420" Type="http://schemas.openxmlformats.org/officeDocument/2006/relationships/customXml" Target="../ink/ink2173.xml"/><Relationship Id="rId255" Type="http://schemas.openxmlformats.org/officeDocument/2006/relationships/image" Target="../media/image2003.png"/><Relationship Id="rId297" Type="http://schemas.openxmlformats.org/officeDocument/2006/relationships/image" Target="../media/image2024.png"/><Relationship Id="rId462" Type="http://schemas.openxmlformats.org/officeDocument/2006/relationships/customXml" Target="../ink/ink2194.xml"/><Relationship Id="rId115" Type="http://schemas.openxmlformats.org/officeDocument/2006/relationships/image" Target="../media/image1933.png"/><Relationship Id="rId157" Type="http://schemas.openxmlformats.org/officeDocument/2006/relationships/image" Target="../media/image1954.png"/><Relationship Id="rId322" Type="http://schemas.openxmlformats.org/officeDocument/2006/relationships/customXml" Target="../ink/ink2124.xml"/><Relationship Id="rId364" Type="http://schemas.openxmlformats.org/officeDocument/2006/relationships/customXml" Target="../ink/ink2145.xml"/><Relationship Id="rId61" Type="http://schemas.openxmlformats.org/officeDocument/2006/relationships/image" Target="../media/image1906.png"/><Relationship Id="rId199" Type="http://schemas.openxmlformats.org/officeDocument/2006/relationships/image" Target="../media/image1975.png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168.png"/><Relationship Id="rId299" Type="http://schemas.openxmlformats.org/officeDocument/2006/relationships/image" Target="../media/image2259.png"/><Relationship Id="rId21" Type="http://schemas.openxmlformats.org/officeDocument/2006/relationships/image" Target="../media/image2120.png"/><Relationship Id="rId63" Type="http://schemas.openxmlformats.org/officeDocument/2006/relationships/image" Target="../media/image2141.png"/><Relationship Id="rId159" Type="http://schemas.openxmlformats.org/officeDocument/2006/relationships/image" Target="../media/image2189.png"/><Relationship Id="rId324" Type="http://schemas.openxmlformats.org/officeDocument/2006/relationships/customXml" Target="../ink/ink2359.xml"/><Relationship Id="rId366" Type="http://schemas.openxmlformats.org/officeDocument/2006/relationships/customXml" Target="../ink/ink2380.xml"/><Relationship Id="rId170" Type="http://schemas.openxmlformats.org/officeDocument/2006/relationships/customXml" Target="../ink/ink2282.xml"/><Relationship Id="rId226" Type="http://schemas.openxmlformats.org/officeDocument/2006/relationships/customXml" Target="../ink/ink2310.xml"/><Relationship Id="rId433" Type="http://schemas.openxmlformats.org/officeDocument/2006/relationships/image" Target="../media/image2326.png"/><Relationship Id="rId268" Type="http://schemas.openxmlformats.org/officeDocument/2006/relationships/customXml" Target="../ink/ink2331.xml"/><Relationship Id="rId32" Type="http://schemas.openxmlformats.org/officeDocument/2006/relationships/customXml" Target="../ink/ink2213.xml"/><Relationship Id="rId74" Type="http://schemas.openxmlformats.org/officeDocument/2006/relationships/customXml" Target="../ink/ink2234.xml"/><Relationship Id="rId128" Type="http://schemas.openxmlformats.org/officeDocument/2006/relationships/customXml" Target="../ink/ink2261.xml"/><Relationship Id="rId335" Type="http://schemas.openxmlformats.org/officeDocument/2006/relationships/image" Target="../media/image2277.png"/><Relationship Id="rId377" Type="http://schemas.openxmlformats.org/officeDocument/2006/relationships/image" Target="../media/image2298.png"/><Relationship Id="rId5" Type="http://schemas.openxmlformats.org/officeDocument/2006/relationships/image" Target="../media/image2112.png"/><Relationship Id="rId181" Type="http://schemas.openxmlformats.org/officeDocument/2006/relationships/image" Target="../media/image2200.png"/><Relationship Id="rId237" Type="http://schemas.openxmlformats.org/officeDocument/2006/relationships/image" Target="../media/image2228.png"/><Relationship Id="rId402" Type="http://schemas.openxmlformats.org/officeDocument/2006/relationships/customXml" Target="../ink/ink2398.xml"/><Relationship Id="rId279" Type="http://schemas.openxmlformats.org/officeDocument/2006/relationships/image" Target="../media/image2249.png"/><Relationship Id="rId444" Type="http://schemas.openxmlformats.org/officeDocument/2006/relationships/customXml" Target="../ink/ink2419.xml"/><Relationship Id="rId43" Type="http://schemas.openxmlformats.org/officeDocument/2006/relationships/image" Target="../media/image2131.png"/><Relationship Id="rId139" Type="http://schemas.openxmlformats.org/officeDocument/2006/relationships/image" Target="../media/image2179.png"/><Relationship Id="rId290" Type="http://schemas.openxmlformats.org/officeDocument/2006/relationships/customXml" Target="../ink/ink2342.xml"/><Relationship Id="rId304" Type="http://schemas.openxmlformats.org/officeDocument/2006/relationships/customXml" Target="../ink/ink2349.xml"/><Relationship Id="rId346" Type="http://schemas.openxmlformats.org/officeDocument/2006/relationships/customXml" Target="../ink/ink2370.xml"/><Relationship Id="rId388" Type="http://schemas.openxmlformats.org/officeDocument/2006/relationships/customXml" Target="../ink/ink2391.xml"/><Relationship Id="rId85" Type="http://schemas.openxmlformats.org/officeDocument/2006/relationships/image" Target="../media/image2152.png"/><Relationship Id="rId150" Type="http://schemas.openxmlformats.org/officeDocument/2006/relationships/customXml" Target="../ink/ink2272.xml"/><Relationship Id="rId192" Type="http://schemas.openxmlformats.org/officeDocument/2006/relationships/customXml" Target="../ink/ink2293.xml"/><Relationship Id="rId206" Type="http://schemas.openxmlformats.org/officeDocument/2006/relationships/customXml" Target="../ink/ink2300.xml"/><Relationship Id="rId413" Type="http://schemas.openxmlformats.org/officeDocument/2006/relationships/image" Target="../media/image2316.png"/><Relationship Id="rId248" Type="http://schemas.openxmlformats.org/officeDocument/2006/relationships/customXml" Target="../ink/ink2321.xml"/><Relationship Id="rId12" Type="http://schemas.openxmlformats.org/officeDocument/2006/relationships/customXml" Target="../ink/ink2203.xml"/><Relationship Id="rId108" Type="http://schemas.openxmlformats.org/officeDocument/2006/relationships/customXml" Target="../ink/ink2251.xml"/><Relationship Id="rId315" Type="http://schemas.openxmlformats.org/officeDocument/2006/relationships/image" Target="../media/image2267.png"/><Relationship Id="rId357" Type="http://schemas.openxmlformats.org/officeDocument/2006/relationships/image" Target="../media/image2288.png"/><Relationship Id="rId54" Type="http://schemas.openxmlformats.org/officeDocument/2006/relationships/customXml" Target="../ink/ink2224.xml"/><Relationship Id="rId96" Type="http://schemas.openxmlformats.org/officeDocument/2006/relationships/customXml" Target="../ink/ink2245.xml"/><Relationship Id="rId161" Type="http://schemas.openxmlformats.org/officeDocument/2006/relationships/image" Target="../media/image2190.png"/><Relationship Id="rId217" Type="http://schemas.openxmlformats.org/officeDocument/2006/relationships/image" Target="../media/image2218.png"/><Relationship Id="rId399" Type="http://schemas.openxmlformats.org/officeDocument/2006/relationships/image" Target="../media/image2309.png"/><Relationship Id="rId259" Type="http://schemas.openxmlformats.org/officeDocument/2006/relationships/image" Target="../media/image2239.png"/><Relationship Id="rId424" Type="http://schemas.openxmlformats.org/officeDocument/2006/relationships/customXml" Target="../ink/ink2409.xml"/><Relationship Id="rId23" Type="http://schemas.openxmlformats.org/officeDocument/2006/relationships/image" Target="../media/image2121.png"/><Relationship Id="rId119" Type="http://schemas.openxmlformats.org/officeDocument/2006/relationships/image" Target="../media/image2169.png"/><Relationship Id="rId270" Type="http://schemas.openxmlformats.org/officeDocument/2006/relationships/customXml" Target="../ink/ink2332.xml"/><Relationship Id="rId326" Type="http://schemas.openxmlformats.org/officeDocument/2006/relationships/customXml" Target="../ink/ink2360.xml"/><Relationship Id="rId65" Type="http://schemas.openxmlformats.org/officeDocument/2006/relationships/image" Target="../media/image2142.png"/><Relationship Id="rId130" Type="http://schemas.openxmlformats.org/officeDocument/2006/relationships/customXml" Target="../ink/ink2262.xml"/><Relationship Id="rId368" Type="http://schemas.openxmlformats.org/officeDocument/2006/relationships/customXml" Target="../ink/ink2381.xml"/><Relationship Id="rId172" Type="http://schemas.openxmlformats.org/officeDocument/2006/relationships/customXml" Target="../ink/ink2283.xml"/><Relationship Id="rId228" Type="http://schemas.openxmlformats.org/officeDocument/2006/relationships/customXml" Target="../ink/ink2311.xml"/><Relationship Id="rId435" Type="http://schemas.openxmlformats.org/officeDocument/2006/relationships/image" Target="../media/image2327.png"/><Relationship Id="rId281" Type="http://schemas.openxmlformats.org/officeDocument/2006/relationships/image" Target="../media/image2250.png"/><Relationship Id="rId337" Type="http://schemas.openxmlformats.org/officeDocument/2006/relationships/image" Target="../media/image2278.png"/><Relationship Id="rId34" Type="http://schemas.openxmlformats.org/officeDocument/2006/relationships/customXml" Target="../ink/ink2214.xml"/><Relationship Id="rId76" Type="http://schemas.openxmlformats.org/officeDocument/2006/relationships/customXml" Target="../ink/ink2235.xml"/><Relationship Id="rId141" Type="http://schemas.openxmlformats.org/officeDocument/2006/relationships/image" Target="../media/image2180.png"/><Relationship Id="rId379" Type="http://schemas.openxmlformats.org/officeDocument/2006/relationships/image" Target="../media/image2299.png"/><Relationship Id="rId7" Type="http://schemas.openxmlformats.org/officeDocument/2006/relationships/image" Target="../media/image2113.png"/><Relationship Id="rId183" Type="http://schemas.openxmlformats.org/officeDocument/2006/relationships/image" Target="../media/image2201.png"/><Relationship Id="rId239" Type="http://schemas.openxmlformats.org/officeDocument/2006/relationships/image" Target="../media/image2229.png"/><Relationship Id="rId390" Type="http://schemas.openxmlformats.org/officeDocument/2006/relationships/customXml" Target="../ink/ink2392.xml"/><Relationship Id="rId404" Type="http://schemas.openxmlformats.org/officeDocument/2006/relationships/customXml" Target="../ink/ink2399.xml"/><Relationship Id="rId446" Type="http://schemas.openxmlformats.org/officeDocument/2006/relationships/customXml" Target="../ink/ink2420.xml"/><Relationship Id="rId250" Type="http://schemas.openxmlformats.org/officeDocument/2006/relationships/customXml" Target="../ink/ink2322.xml"/><Relationship Id="rId292" Type="http://schemas.openxmlformats.org/officeDocument/2006/relationships/customXml" Target="../ink/ink2343.xml"/><Relationship Id="rId306" Type="http://schemas.openxmlformats.org/officeDocument/2006/relationships/customXml" Target="../ink/ink2350.xml"/><Relationship Id="rId45" Type="http://schemas.openxmlformats.org/officeDocument/2006/relationships/image" Target="../media/image2132.png"/><Relationship Id="rId87" Type="http://schemas.openxmlformats.org/officeDocument/2006/relationships/image" Target="../media/image2153.png"/><Relationship Id="rId110" Type="http://schemas.openxmlformats.org/officeDocument/2006/relationships/customXml" Target="../ink/ink2252.xml"/><Relationship Id="rId348" Type="http://schemas.openxmlformats.org/officeDocument/2006/relationships/customXml" Target="../ink/ink2371.xml"/><Relationship Id="rId152" Type="http://schemas.openxmlformats.org/officeDocument/2006/relationships/customXml" Target="../ink/ink2273.xml"/><Relationship Id="rId194" Type="http://schemas.openxmlformats.org/officeDocument/2006/relationships/customXml" Target="../ink/ink2294.xml"/><Relationship Id="rId208" Type="http://schemas.openxmlformats.org/officeDocument/2006/relationships/customXml" Target="../ink/ink2301.xml"/><Relationship Id="rId415" Type="http://schemas.openxmlformats.org/officeDocument/2006/relationships/image" Target="../media/image2317.png"/><Relationship Id="rId261" Type="http://schemas.openxmlformats.org/officeDocument/2006/relationships/image" Target="../media/image2240.png"/><Relationship Id="rId14" Type="http://schemas.openxmlformats.org/officeDocument/2006/relationships/customXml" Target="../ink/ink2204.xml"/><Relationship Id="rId56" Type="http://schemas.openxmlformats.org/officeDocument/2006/relationships/customXml" Target="../ink/ink2225.xml"/><Relationship Id="rId317" Type="http://schemas.openxmlformats.org/officeDocument/2006/relationships/image" Target="../media/image2268.png"/><Relationship Id="rId359" Type="http://schemas.openxmlformats.org/officeDocument/2006/relationships/image" Target="../media/image2289.png"/><Relationship Id="rId98" Type="http://schemas.openxmlformats.org/officeDocument/2006/relationships/customXml" Target="../ink/ink2246.xml"/><Relationship Id="rId121" Type="http://schemas.openxmlformats.org/officeDocument/2006/relationships/image" Target="../media/image2170.png"/><Relationship Id="rId163" Type="http://schemas.openxmlformats.org/officeDocument/2006/relationships/image" Target="../media/image2191.png"/><Relationship Id="rId219" Type="http://schemas.openxmlformats.org/officeDocument/2006/relationships/image" Target="../media/image2219.png"/><Relationship Id="rId370" Type="http://schemas.openxmlformats.org/officeDocument/2006/relationships/customXml" Target="../ink/ink2382.xml"/><Relationship Id="rId426" Type="http://schemas.openxmlformats.org/officeDocument/2006/relationships/customXml" Target="../ink/ink2410.xml"/><Relationship Id="rId230" Type="http://schemas.openxmlformats.org/officeDocument/2006/relationships/customXml" Target="../ink/ink2312.xml"/><Relationship Id="rId25" Type="http://schemas.openxmlformats.org/officeDocument/2006/relationships/image" Target="../media/image2122.png"/><Relationship Id="rId67" Type="http://schemas.openxmlformats.org/officeDocument/2006/relationships/image" Target="../media/image2143.png"/><Relationship Id="rId272" Type="http://schemas.openxmlformats.org/officeDocument/2006/relationships/customXml" Target="../ink/ink2333.xml"/><Relationship Id="rId328" Type="http://schemas.openxmlformats.org/officeDocument/2006/relationships/customXml" Target="../ink/ink2361.xml"/><Relationship Id="rId132" Type="http://schemas.openxmlformats.org/officeDocument/2006/relationships/customXml" Target="../ink/ink2263.xml"/><Relationship Id="rId174" Type="http://schemas.openxmlformats.org/officeDocument/2006/relationships/customXml" Target="../ink/ink2284.xml"/><Relationship Id="rId381" Type="http://schemas.openxmlformats.org/officeDocument/2006/relationships/image" Target="../media/image2300.png"/><Relationship Id="rId241" Type="http://schemas.openxmlformats.org/officeDocument/2006/relationships/image" Target="../media/image2230.png"/><Relationship Id="rId437" Type="http://schemas.openxmlformats.org/officeDocument/2006/relationships/image" Target="../media/image2328.png"/><Relationship Id="rId36" Type="http://schemas.openxmlformats.org/officeDocument/2006/relationships/customXml" Target="../ink/ink2215.xml"/><Relationship Id="rId283" Type="http://schemas.openxmlformats.org/officeDocument/2006/relationships/image" Target="../media/image2251.png"/><Relationship Id="rId339" Type="http://schemas.openxmlformats.org/officeDocument/2006/relationships/image" Target="../media/image2279.png"/><Relationship Id="rId78" Type="http://schemas.openxmlformats.org/officeDocument/2006/relationships/customXml" Target="../ink/ink2236.xml"/><Relationship Id="rId101" Type="http://schemas.openxmlformats.org/officeDocument/2006/relationships/image" Target="../media/image2160.png"/><Relationship Id="rId143" Type="http://schemas.openxmlformats.org/officeDocument/2006/relationships/image" Target="../media/image2181.png"/><Relationship Id="rId185" Type="http://schemas.openxmlformats.org/officeDocument/2006/relationships/image" Target="../media/image2202.png"/><Relationship Id="rId350" Type="http://schemas.openxmlformats.org/officeDocument/2006/relationships/customXml" Target="../ink/ink2372.xml"/><Relationship Id="rId406" Type="http://schemas.openxmlformats.org/officeDocument/2006/relationships/customXml" Target="../ink/ink2400.xml"/><Relationship Id="rId9" Type="http://schemas.openxmlformats.org/officeDocument/2006/relationships/image" Target="../media/image2114.png"/><Relationship Id="rId210" Type="http://schemas.openxmlformats.org/officeDocument/2006/relationships/customXml" Target="../ink/ink2302.xml"/><Relationship Id="rId392" Type="http://schemas.openxmlformats.org/officeDocument/2006/relationships/customXml" Target="../ink/ink2393.xml"/><Relationship Id="rId448" Type="http://schemas.openxmlformats.org/officeDocument/2006/relationships/customXml" Target="../ink/ink2421.xml"/><Relationship Id="rId252" Type="http://schemas.openxmlformats.org/officeDocument/2006/relationships/customXml" Target="../ink/ink2323.xml"/><Relationship Id="rId294" Type="http://schemas.openxmlformats.org/officeDocument/2006/relationships/customXml" Target="../ink/ink2344.xml"/><Relationship Id="rId308" Type="http://schemas.openxmlformats.org/officeDocument/2006/relationships/customXml" Target="../ink/ink2351.xml"/><Relationship Id="rId47" Type="http://schemas.openxmlformats.org/officeDocument/2006/relationships/image" Target="../media/image2133.png"/><Relationship Id="rId89" Type="http://schemas.openxmlformats.org/officeDocument/2006/relationships/image" Target="../media/image2154.png"/><Relationship Id="rId112" Type="http://schemas.openxmlformats.org/officeDocument/2006/relationships/customXml" Target="../ink/ink2253.xml"/><Relationship Id="rId154" Type="http://schemas.openxmlformats.org/officeDocument/2006/relationships/customXml" Target="../ink/ink2274.xml"/><Relationship Id="rId361" Type="http://schemas.openxmlformats.org/officeDocument/2006/relationships/image" Target="../media/image2290.png"/><Relationship Id="rId196" Type="http://schemas.openxmlformats.org/officeDocument/2006/relationships/customXml" Target="../ink/ink2295.xml"/><Relationship Id="rId417" Type="http://schemas.openxmlformats.org/officeDocument/2006/relationships/image" Target="../media/image2318.png"/><Relationship Id="rId16" Type="http://schemas.openxmlformats.org/officeDocument/2006/relationships/customXml" Target="../ink/ink2205.xml"/><Relationship Id="rId221" Type="http://schemas.openxmlformats.org/officeDocument/2006/relationships/image" Target="../media/image2220.png"/><Relationship Id="rId263" Type="http://schemas.openxmlformats.org/officeDocument/2006/relationships/image" Target="../media/image2241.png"/><Relationship Id="rId319" Type="http://schemas.openxmlformats.org/officeDocument/2006/relationships/image" Target="../media/image2269.png"/><Relationship Id="rId58" Type="http://schemas.openxmlformats.org/officeDocument/2006/relationships/customXml" Target="../ink/ink2226.xml"/><Relationship Id="rId123" Type="http://schemas.openxmlformats.org/officeDocument/2006/relationships/image" Target="../media/image2171.png"/><Relationship Id="rId330" Type="http://schemas.openxmlformats.org/officeDocument/2006/relationships/customXml" Target="../ink/ink2362.xml"/><Relationship Id="rId165" Type="http://schemas.openxmlformats.org/officeDocument/2006/relationships/image" Target="../media/image2192.png"/><Relationship Id="rId372" Type="http://schemas.openxmlformats.org/officeDocument/2006/relationships/customXml" Target="../ink/ink2383.xml"/><Relationship Id="rId428" Type="http://schemas.openxmlformats.org/officeDocument/2006/relationships/customXml" Target="../ink/ink2411.xml"/><Relationship Id="rId232" Type="http://schemas.openxmlformats.org/officeDocument/2006/relationships/customXml" Target="../ink/ink2313.xml"/><Relationship Id="rId274" Type="http://schemas.openxmlformats.org/officeDocument/2006/relationships/customXml" Target="../ink/ink2334.xml"/><Relationship Id="rId27" Type="http://schemas.openxmlformats.org/officeDocument/2006/relationships/image" Target="../media/image2123.png"/><Relationship Id="rId69" Type="http://schemas.openxmlformats.org/officeDocument/2006/relationships/image" Target="../media/image2144.png"/><Relationship Id="rId134" Type="http://schemas.openxmlformats.org/officeDocument/2006/relationships/customXml" Target="../ink/ink2264.xml"/><Relationship Id="rId80" Type="http://schemas.openxmlformats.org/officeDocument/2006/relationships/customXml" Target="../ink/ink2237.xml"/><Relationship Id="rId176" Type="http://schemas.openxmlformats.org/officeDocument/2006/relationships/customXml" Target="../ink/ink2285.xml"/><Relationship Id="rId341" Type="http://schemas.openxmlformats.org/officeDocument/2006/relationships/image" Target="../media/image2280.png"/><Relationship Id="rId383" Type="http://schemas.openxmlformats.org/officeDocument/2006/relationships/image" Target="../media/image2301.png"/><Relationship Id="rId439" Type="http://schemas.openxmlformats.org/officeDocument/2006/relationships/image" Target="../media/image2329.png"/><Relationship Id="rId201" Type="http://schemas.openxmlformats.org/officeDocument/2006/relationships/image" Target="../media/image2210.png"/><Relationship Id="rId243" Type="http://schemas.openxmlformats.org/officeDocument/2006/relationships/image" Target="../media/image2231.png"/><Relationship Id="rId285" Type="http://schemas.openxmlformats.org/officeDocument/2006/relationships/image" Target="../media/image2252.png"/><Relationship Id="rId450" Type="http://schemas.openxmlformats.org/officeDocument/2006/relationships/customXml" Target="../ink/ink2422.xml"/><Relationship Id="rId38" Type="http://schemas.openxmlformats.org/officeDocument/2006/relationships/customXml" Target="../ink/ink2216.xml"/><Relationship Id="rId103" Type="http://schemas.openxmlformats.org/officeDocument/2006/relationships/image" Target="../media/image2161.png"/><Relationship Id="rId310" Type="http://schemas.openxmlformats.org/officeDocument/2006/relationships/customXml" Target="../ink/ink2352.xml"/><Relationship Id="rId91" Type="http://schemas.openxmlformats.org/officeDocument/2006/relationships/image" Target="../media/image2155.png"/><Relationship Id="rId145" Type="http://schemas.openxmlformats.org/officeDocument/2006/relationships/image" Target="../media/image2182.png"/><Relationship Id="rId187" Type="http://schemas.openxmlformats.org/officeDocument/2006/relationships/image" Target="../media/image2203.png"/><Relationship Id="rId352" Type="http://schemas.openxmlformats.org/officeDocument/2006/relationships/customXml" Target="../ink/ink2373.xml"/><Relationship Id="rId394" Type="http://schemas.openxmlformats.org/officeDocument/2006/relationships/customXml" Target="../ink/ink2394.xml"/><Relationship Id="rId408" Type="http://schemas.openxmlformats.org/officeDocument/2006/relationships/customXml" Target="../ink/ink2401.xml"/><Relationship Id="rId212" Type="http://schemas.openxmlformats.org/officeDocument/2006/relationships/customXml" Target="../ink/ink2303.xml"/><Relationship Id="rId254" Type="http://schemas.openxmlformats.org/officeDocument/2006/relationships/customXml" Target="../ink/ink2324.xml"/><Relationship Id="rId49" Type="http://schemas.openxmlformats.org/officeDocument/2006/relationships/image" Target="../media/image2134.png"/><Relationship Id="rId114" Type="http://schemas.openxmlformats.org/officeDocument/2006/relationships/customXml" Target="../ink/ink2254.xml"/><Relationship Id="rId296" Type="http://schemas.openxmlformats.org/officeDocument/2006/relationships/customXml" Target="../ink/ink2345.xml"/><Relationship Id="rId60" Type="http://schemas.openxmlformats.org/officeDocument/2006/relationships/customXml" Target="../ink/ink2227.xml"/><Relationship Id="rId156" Type="http://schemas.openxmlformats.org/officeDocument/2006/relationships/customXml" Target="../ink/ink2275.xml"/><Relationship Id="rId198" Type="http://schemas.openxmlformats.org/officeDocument/2006/relationships/customXml" Target="../ink/ink2296.xml"/><Relationship Id="rId321" Type="http://schemas.openxmlformats.org/officeDocument/2006/relationships/image" Target="../media/image2270.png"/><Relationship Id="rId363" Type="http://schemas.openxmlformats.org/officeDocument/2006/relationships/image" Target="../media/image2291.png"/><Relationship Id="rId419" Type="http://schemas.openxmlformats.org/officeDocument/2006/relationships/image" Target="../media/image2319.png"/><Relationship Id="rId223" Type="http://schemas.openxmlformats.org/officeDocument/2006/relationships/image" Target="../media/image2221.png"/><Relationship Id="rId430" Type="http://schemas.openxmlformats.org/officeDocument/2006/relationships/customXml" Target="../ink/ink2412.xml"/><Relationship Id="rId18" Type="http://schemas.openxmlformats.org/officeDocument/2006/relationships/customXml" Target="../ink/ink2206.xml"/><Relationship Id="rId265" Type="http://schemas.openxmlformats.org/officeDocument/2006/relationships/image" Target="../media/image2242.png"/><Relationship Id="rId50" Type="http://schemas.openxmlformats.org/officeDocument/2006/relationships/customXml" Target="../ink/ink2222.xml"/><Relationship Id="rId104" Type="http://schemas.openxmlformats.org/officeDocument/2006/relationships/customXml" Target="../ink/ink2249.xml"/><Relationship Id="rId125" Type="http://schemas.openxmlformats.org/officeDocument/2006/relationships/image" Target="../media/image2172.png"/><Relationship Id="rId146" Type="http://schemas.openxmlformats.org/officeDocument/2006/relationships/customXml" Target="../ink/ink2270.xml"/><Relationship Id="rId167" Type="http://schemas.openxmlformats.org/officeDocument/2006/relationships/image" Target="../media/image2193.png"/><Relationship Id="rId188" Type="http://schemas.openxmlformats.org/officeDocument/2006/relationships/customXml" Target="../ink/ink2291.xml"/><Relationship Id="rId311" Type="http://schemas.openxmlformats.org/officeDocument/2006/relationships/image" Target="../media/image2265.png"/><Relationship Id="rId332" Type="http://schemas.openxmlformats.org/officeDocument/2006/relationships/customXml" Target="../ink/ink2363.xml"/><Relationship Id="rId353" Type="http://schemas.openxmlformats.org/officeDocument/2006/relationships/image" Target="../media/image2286.png"/><Relationship Id="rId374" Type="http://schemas.openxmlformats.org/officeDocument/2006/relationships/customXml" Target="../ink/ink2384.xml"/><Relationship Id="rId395" Type="http://schemas.openxmlformats.org/officeDocument/2006/relationships/image" Target="../media/image2307.png"/><Relationship Id="rId409" Type="http://schemas.openxmlformats.org/officeDocument/2006/relationships/image" Target="../media/image2314.png"/><Relationship Id="rId71" Type="http://schemas.openxmlformats.org/officeDocument/2006/relationships/image" Target="../media/image2145.png"/><Relationship Id="rId92" Type="http://schemas.openxmlformats.org/officeDocument/2006/relationships/customXml" Target="../ink/ink2243.xml"/><Relationship Id="rId213" Type="http://schemas.openxmlformats.org/officeDocument/2006/relationships/image" Target="../media/image2216.png"/><Relationship Id="rId234" Type="http://schemas.openxmlformats.org/officeDocument/2006/relationships/customXml" Target="../ink/ink2314.xml"/><Relationship Id="rId420" Type="http://schemas.openxmlformats.org/officeDocument/2006/relationships/customXml" Target="../ink/ink2407.xml"/><Relationship Id="rId2" Type="http://schemas.openxmlformats.org/officeDocument/2006/relationships/customXml" Target="../ink/ink2198.xml"/><Relationship Id="rId29" Type="http://schemas.openxmlformats.org/officeDocument/2006/relationships/image" Target="../media/image2124.png"/><Relationship Id="rId255" Type="http://schemas.openxmlformats.org/officeDocument/2006/relationships/image" Target="../media/image2237.png"/><Relationship Id="rId276" Type="http://schemas.openxmlformats.org/officeDocument/2006/relationships/customXml" Target="../ink/ink2335.xml"/><Relationship Id="rId297" Type="http://schemas.openxmlformats.org/officeDocument/2006/relationships/image" Target="../media/image2258.png"/><Relationship Id="rId441" Type="http://schemas.openxmlformats.org/officeDocument/2006/relationships/image" Target="../media/image2330.png"/><Relationship Id="rId40" Type="http://schemas.openxmlformats.org/officeDocument/2006/relationships/customXml" Target="../ink/ink2217.xml"/><Relationship Id="rId115" Type="http://schemas.openxmlformats.org/officeDocument/2006/relationships/image" Target="../media/image2167.png"/><Relationship Id="rId136" Type="http://schemas.openxmlformats.org/officeDocument/2006/relationships/customXml" Target="../ink/ink2265.xml"/><Relationship Id="rId157" Type="http://schemas.openxmlformats.org/officeDocument/2006/relationships/image" Target="../media/image2188.png"/><Relationship Id="rId178" Type="http://schemas.openxmlformats.org/officeDocument/2006/relationships/customXml" Target="../ink/ink2286.xml"/><Relationship Id="rId301" Type="http://schemas.openxmlformats.org/officeDocument/2006/relationships/image" Target="../media/image2260.png"/><Relationship Id="rId322" Type="http://schemas.openxmlformats.org/officeDocument/2006/relationships/customXml" Target="../ink/ink2358.xml"/><Relationship Id="rId343" Type="http://schemas.openxmlformats.org/officeDocument/2006/relationships/image" Target="../media/image2281.png"/><Relationship Id="rId364" Type="http://schemas.openxmlformats.org/officeDocument/2006/relationships/customXml" Target="../ink/ink2379.xml"/><Relationship Id="rId61" Type="http://schemas.openxmlformats.org/officeDocument/2006/relationships/image" Target="../media/image2140.png"/><Relationship Id="rId82" Type="http://schemas.openxmlformats.org/officeDocument/2006/relationships/customXml" Target="../ink/ink2238.xml"/><Relationship Id="rId199" Type="http://schemas.openxmlformats.org/officeDocument/2006/relationships/image" Target="../media/image2209.png"/><Relationship Id="rId203" Type="http://schemas.openxmlformats.org/officeDocument/2006/relationships/image" Target="../media/image2211.png"/><Relationship Id="rId385" Type="http://schemas.openxmlformats.org/officeDocument/2006/relationships/image" Target="../media/image2302.png"/><Relationship Id="rId19" Type="http://schemas.openxmlformats.org/officeDocument/2006/relationships/image" Target="../media/image2119.png"/><Relationship Id="rId224" Type="http://schemas.openxmlformats.org/officeDocument/2006/relationships/customXml" Target="../ink/ink2309.xml"/><Relationship Id="rId245" Type="http://schemas.openxmlformats.org/officeDocument/2006/relationships/image" Target="../media/image2232.png"/><Relationship Id="rId266" Type="http://schemas.openxmlformats.org/officeDocument/2006/relationships/customXml" Target="../ink/ink2330.xml"/><Relationship Id="rId287" Type="http://schemas.openxmlformats.org/officeDocument/2006/relationships/image" Target="../media/image2253.png"/><Relationship Id="rId410" Type="http://schemas.openxmlformats.org/officeDocument/2006/relationships/customXml" Target="../ink/ink2402.xml"/><Relationship Id="rId431" Type="http://schemas.openxmlformats.org/officeDocument/2006/relationships/image" Target="../media/image2325.png"/><Relationship Id="rId30" Type="http://schemas.openxmlformats.org/officeDocument/2006/relationships/customXml" Target="../ink/ink2212.xml"/><Relationship Id="rId105" Type="http://schemas.openxmlformats.org/officeDocument/2006/relationships/image" Target="../media/image2162.png"/><Relationship Id="rId126" Type="http://schemas.openxmlformats.org/officeDocument/2006/relationships/customXml" Target="../ink/ink2260.xml"/><Relationship Id="rId147" Type="http://schemas.openxmlformats.org/officeDocument/2006/relationships/image" Target="../media/image2183.png"/><Relationship Id="rId168" Type="http://schemas.openxmlformats.org/officeDocument/2006/relationships/customXml" Target="../ink/ink2281.xml"/><Relationship Id="rId312" Type="http://schemas.openxmlformats.org/officeDocument/2006/relationships/customXml" Target="../ink/ink2353.xml"/><Relationship Id="rId333" Type="http://schemas.openxmlformats.org/officeDocument/2006/relationships/image" Target="../media/image2276.png"/><Relationship Id="rId354" Type="http://schemas.openxmlformats.org/officeDocument/2006/relationships/customXml" Target="../ink/ink2374.xml"/><Relationship Id="rId51" Type="http://schemas.openxmlformats.org/officeDocument/2006/relationships/image" Target="../media/image2135.png"/><Relationship Id="rId72" Type="http://schemas.openxmlformats.org/officeDocument/2006/relationships/customXml" Target="../ink/ink2233.xml"/><Relationship Id="rId93" Type="http://schemas.openxmlformats.org/officeDocument/2006/relationships/image" Target="../media/image2156.png"/><Relationship Id="rId189" Type="http://schemas.openxmlformats.org/officeDocument/2006/relationships/image" Target="../media/image2204.png"/><Relationship Id="rId375" Type="http://schemas.openxmlformats.org/officeDocument/2006/relationships/image" Target="../media/image2297.png"/><Relationship Id="rId396" Type="http://schemas.openxmlformats.org/officeDocument/2006/relationships/customXml" Target="../ink/ink2395.xml"/><Relationship Id="rId3" Type="http://schemas.openxmlformats.org/officeDocument/2006/relationships/image" Target="../media/image2111.png"/><Relationship Id="rId214" Type="http://schemas.openxmlformats.org/officeDocument/2006/relationships/customXml" Target="../ink/ink2304.xml"/><Relationship Id="rId235" Type="http://schemas.openxmlformats.org/officeDocument/2006/relationships/image" Target="../media/image2227.png"/><Relationship Id="rId256" Type="http://schemas.openxmlformats.org/officeDocument/2006/relationships/customXml" Target="../ink/ink2325.xml"/><Relationship Id="rId277" Type="http://schemas.openxmlformats.org/officeDocument/2006/relationships/image" Target="../media/image2248.png"/><Relationship Id="rId298" Type="http://schemas.openxmlformats.org/officeDocument/2006/relationships/customXml" Target="../ink/ink2346.xml"/><Relationship Id="rId400" Type="http://schemas.openxmlformats.org/officeDocument/2006/relationships/customXml" Target="../ink/ink2397.xml"/><Relationship Id="rId421" Type="http://schemas.openxmlformats.org/officeDocument/2006/relationships/image" Target="../media/image2320.png"/><Relationship Id="rId442" Type="http://schemas.openxmlformats.org/officeDocument/2006/relationships/customXml" Target="../ink/ink2418.xml"/><Relationship Id="rId116" Type="http://schemas.openxmlformats.org/officeDocument/2006/relationships/customXml" Target="../ink/ink2255.xml"/><Relationship Id="rId137" Type="http://schemas.openxmlformats.org/officeDocument/2006/relationships/image" Target="../media/image2178.png"/><Relationship Id="rId158" Type="http://schemas.openxmlformats.org/officeDocument/2006/relationships/customXml" Target="../ink/ink2276.xml"/><Relationship Id="rId302" Type="http://schemas.openxmlformats.org/officeDocument/2006/relationships/customXml" Target="../ink/ink2348.xml"/><Relationship Id="rId323" Type="http://schemas.openxmlformats.org/officeDocument/2006/relationships/image" Target="../media/image2271.png"/><Relationship Id="rId344" Type="http://schemas.openxmlformats.org/officeDocument/2006/relationships/customXml" Target="../ink/ink2369.xml"/><Relationship Id="rId20" Type="http://schemas.openxmlformats.org/officeDocument/2006/relationships/customXml" Target="../ink/ink2207.xml"/><Relationship Id="rId41" Type="http://schemas.openxmlformats.org/officeDocument/2006/relationships/image" Target="../media/image2130.png"/><Relationship Id="rId62" Type="http://schemas.openxmlformats.org/officeDocument/2006/relationships/customXml" Target="../ink/ink2228.xml"/><Relationship Id="rId83" Type="http://schemas.openxmlformats.org/officeDocument/2006/relationships/image" Target="../media/image2151.png"/><Relationship Id="rId179" Type="http://schemas.openxmlformats.org/officeDocument/2006/relationships/image" Target="../media/image2199.png"/><Relationship Id="rId365" Type="http://schemas.openxmlformats.org/officeDocument/2006/relationships/image" Target="../media/image2292.png"/><Relationship Id="rId386" Type="http://schemas.openxmlformats.org/officeDocument/2006/relationships/customXml" Target="../ink/ink2390.xml"/><Relationship Id="rId190" Type="http://schemas.openxmlformats.org/officeDocument/2006/relationships/customXml" Target="../ink/ink2292.xml"/><Relationship Id="rId204" Type="http://schemas.openxmlformats.org/officeDocument/2006/relationships/customXml" Target="../ink/ink2299.xml"/><Relationship Id="rId225" Type="http://schemas.openxmlformats.org/officeDocument/2006/relationships/image" Target="../media/image2222.png"/><Relationship Id="rId246" Type="http://schemas.openxmlformats.org/officeDocument/2006/relationships/customXml" Target="../ink/ink2320.xml"/><Relationship Id="rId267" Type="http://schemas.openxmlformats.org/officeDocument/2006/relationships/image" Target="../media/image2243.png"/><Relationship Id="rId288" Type="http://schemas.openxmlformats.org/officeDocument/2006/relationships/customXml" Target="../ink/ink2341.xml"/><Relationship Id="rId411" Type="http://schemas.openxmlformats.org/officeDocument/2006/relationships/image" Target="../media/image2315.png"/><Relationship Id="rId432" Type="http://schemas.openxmlformats.org/officeDocument/2006/relationships/customXml" Target="../ink/ink2413.xml"/><Relationship Id="rId106" Type="http://schemas.openxmlformats.org/officeDocument/2006/relationships/customXml" Target="../ink/ink2250.xml"/><Relationship Id="rId127" Type="http://schemas.openxmlformats.org/officeDocument/2006/relationships/image" Target="../media/image2173.png"/><Relationship Id="rId313" Type="http://schemas.openxmlformats.org/officeDocument/2006/relationships/image" Target="../media/image2266.png"/><Relationship Id="rId10" Type="http://schemas.openxmlformats.org/officeDocument/2006/relationships/customXml" Target="../ink/ink2202.xml"/><Relationship Id="rId31" Type="http://schemas.openxmlformats.org/officeDocument/2006/relationships/image" Target="../media/image2125.png"/><Relationship Id="rId52" Type="http://schemas.openxmlformats.org/officeDocument/2006/relationships/customXml" Target="../ink/ink2223.xml"/><Relationship Id="rId73" Type="http://schemas.openxmlformats.org/officeDocument/2006/relationships/image" Target="../media/image2146.png"/><Relationship Id="rId94" Type="http://schemas.openxmlformats.org/officeDocument/2006/relationships/customXml" Target="../ink/ink2244.xml"/><Relationship Id="rId148" Type="http://schemas.openxmlformats.org/officeDocument/2006/relationships/customXml" Target="../ink/ink2271.xml"/><Relationship Id="rId169" Type="http://schemas.openxmlformats.org/officeDocument/2006/relationships/image" Target="../media/image2194.png"/><Relationship Id="rId334" Type="http://schemas.openxmlformats.org/officeDocument/2006/relationships/customXml" Target="../ink/ink2364.xml"/><Relationship Id="rId355" Type="http://schemas.openxmlformats.org/officeDocument/2006/relationships/image" Target="../media/image2287.png"/><Relationship Id="rId376" Type="http://schemas.openxmlformats.org/officeDocument/2006/relationships/customXml" Target="../ink/ink2385.xml"/><Relationship Id="rId397" Type="http://schemas.openxmlformats.org/officeDocument/2006/relationships/image" Target="../media/image2308.png"/><Relationship Id="rId4" Type="http://schemas.openxmlformats.org/officeDocument/2006/relationships/customXml" Target="../ink/ink2199.xml"/><Relationship Id="rId180" Type="http://schemas.openxmlformats.org/officeDocument/2006/relationships/customXml" Target="../ink/ink2287.xml"/><Relationship Id="rId215" Type="http://schemas.openxmlformats.org/officeDocument/2006/relationships/image" Target="../media/image2217.png"/><Relationship Id="rId236" Type="http://schemas.openxmlformats.org/officeDocument/2006/relationships/customXml" Target="../ink/ink2315.xml"/><Relationship Id="rId257" Type="http://schemas.openxmlformats.org/officeDocument/2006/relationships/image" Target="../media/image2238.png"/><Relationship Id="rId278" Type="http://schemas.openxmlformats.org/officeDocument/2006/relationships/customXml" Target="../ink/ink2336.xml"/><Relationship Id="rId401" Type="http://schemas.openxmlformats.org/officeDocument/2006/relationships/image" Target="../media/image2310.png"/><Relationship Id="rId422" Type="http://schemas.openxmlformats.org/officeDocument/2006/relationships/customXml" Target="../ink/ink2408.xml"/><Relationship Id="rId443" Type="http://schemas.openxmlformats.org/officeDocument/2006/relationships/image" Target="../media/image2331.png"/><Relationship Id="rId303" Type="http://schemas.openxmlformats.org/officeDocument/2006/relationships/image" Target="../media/image2261.png"/><Relationship Id="rId42" Type="http://schemas.openxmlformats.org/officeDocument/2006/relationships/customXml" Target="../ink/ink2218.xml"/><Relationship Id="rId84" Type="http://schemas.openxmlformats.org/officeDocument/2006/relationships/customXml" Target="../ink/ink2239.xml"/><Relationship Id="rId138" Type="http://schemas.openxmlformats.org/officeDocument/2006/relationships/customXml" Target="../ink/ink2266.xml"/><Relationship Id="rId345" Type="http://schemas.openxmlformats.org/officeDocument/2006/relationships/image" Target="../media/image2282.png"/><Relationship Id="rId387" Type="http://schemas.openxmlformats.org/officeDocument/2006/relationships/image" Target="../media/image2303.png"/><Relationship Id="rId191" Type="http://schemas.openxmlformats.org/officeDocument/2006/relationships/image" Target="../media/image2205.png"/><Relationship Id="rId205" Type="http://schemas.openxmlformats.org/officeDocument/2006/relationships/image" Target="../media/image2212.png"/><Relationship Id="rId247" Type="http://schemas.openxmlformats.org/officeDocument/2006/relationships/image" Target="../media/image2233.png"/><Relationship Id="rId412" Type="http://schemas.openxmlformats.org/officeDocument/2006/relationships/customXml" Target="../ink/ink2403.xml"/><Relationship Id="rId107" Type="http://schemas.openxmlformats.org/officeDocument/2006/relationships/image" Target="../media/image2163.png"/><Relationship Id="rId289" Type="http://schemas.openxmlformats.org/officeDocument/2006/relationships/image" Target="../media/image2254.png"/><Relationship Id="rId11" Type="http://schemas.openxmlformats.org/officeDocument/2006/relationships/image" Target="../media/image2115.png"/><Relationship Id="rId53" Type="http://schemas.openxmlformats.org/officeDocument/2006/relationships/image" Target="../media/image2136.png"/><Relationship Id="rId149" Type="http://schemas.openxmlformats.org/officeDocument/2006/relationships/image" Target="../media/image2184.png"/><Relationship Id="rId314" Type="http://schemas.openxmlformats.org/officeDocument/2006/relationships/customXml" Target="../ink/ink2354.xml"/><Relationship Id="rId356" Type="http://schemas.openxmlformats.org/officeDocument/2006/relationships/customXml" Target="../ink/ink2375.xml"/><Relationship Id="rId398" Type="http://schemas.openxmlformats.org/officeDocument/2006/relationships/customXml" Target="../ink/ink2396.xml"/><Relationship Id="rId95" Type="http://schemas.openxmlformats.org/officeDocument/2006/relationships/image" Target="../media/image2157.png"/><Relationship Id="rId160" Type="http://schemas.openxmlformats.org/officeDocument/2006/relationships/customXml" Target="../ink/ink2277.xml"/><Relationship Id="rId216" Type="http://schemas.openxmlformats.org/officeDocument/2006/relationships/customXml" Target="../ink/ink2305.xml"/><Relationship Id="rId423" Type="http://schemas.openxmlformats.org/officeDocument/2006/relationships/image" Target="../media/image2321.png"/><Relationship Id="rId258" Type="http://schemas.openxmlformats.org/officeDocument/2006/relationships/customXml" Target="../ink/ink2326.xml"/><Relationship Id="rId22" Type="http://schemas.openxmlformats.org/officeDocument/2006/relationships/customXml" Target="../ink/ink2208.xml"/><Relationship Id="rId64" Type="http://schemas.openxmlformats.org/officeDocument/2006/relationships/customXml" Target="../ink/ink2229.xml"/><Relationship Id="rId118" Type="http://schemas.openxmlformats.org/officeDocument/2006/relationships/customXml" Target="../ink/ink2256.xml"/><Relationship Id="rId325" Type="http://schemas.openxmlformats.org/officeDocument/2006/relationships/image" Target="../media/image2272.png"/><Relationship Id="rId367" Type="http://schemas.openxmlformats.org/officeDocument/2006/relationships/image" Target="../media/image2293.png"/><Relationship Id="rId171" Type="http://schemas.openxmlformats.org/officeDocument/2006/relationships/image" Target="../media/image2195.png"/><Relationship Id="rId227" Type="http://schemas.openxmlformats.org/officeDocument/2006/relationships/image" Target="../media/image2223.png"/><Relationship Id="rId269" Type="http://schemas.openxmlformats.org/officeDocument/2006/relationships/image" Target="../media/image2244.png"/><Relationship Id="rId434" Type="http://schemas.openxmlformats.org/officeDocument/2006/relationships/customXml" Target="../ink/ink2414.xml"/><Relationship Id="rId33" Type="http://schemas.openxmlformats.org/officeDocument/2006/relationships/image" Target="../media/image2126.png"/><Relationship Id="rId129" Type="http://schemas.openxmlformats.org/officeDocument/2006/relationships/image" Target="../media/image2174.png"/><Relationship Id="rId280" Type="http://schemas.openxmlformats.org/officeDocument/2006/relationships/customXml" Target="../ink/ink2337.xml"/><Relationship Id="rId336" Type="http://schemas.openxmlformats.org/officeDocument/2006/relationships/customXml" Target="../ink/ink2365.xml"/><Relationship Id="rId75" Type="http://schemas.openxmlformats.org/officeDocument/2006/relationships/image" Target="../media/image2147.png"/><Relationship Id="rId140" Type="http://schemas.openxmlformats.org/officeDocument/2006/relationships/customXml" Target="../ink/ink2267.xml"/><Relationship Id="rId182" Type="http://schemas.openxmlformats.org/officeDocument/2006/relationships/customXml" Target="../ink/ink2288.xml"/><Relationship Id="rId378" Type="http://schemas.openxmlformats.org/officeDocument/2006/relationships/customXml" Target="../ink/ink2386.xml"/><Relationship Id="rId403" Type="http://schemas.openxmlformats.org/officeDocument/2006/relationships/image" Target="../media/image2311.png"/><Relationship Id="rId6" Type="http://schemas.openxmlformats.org/officeDocument/2006/relationships/customXml" Target="../ink/ink2200.xml"/><Relationship Id="rId238" Type="http://schemas.openxmlformats.org/officeDocument/2006/relationships/customXml" Target="../ink/ink2316.xml"/><Relationship Id="rId445" Type="http://schemas.openxmlformats.org/officeDocument/2006/relationships/image" Target="../media/image2332.png"/><Relationship Id="rId291" Type="http://schemas.openxmlformats.org/officeDocument/2006/relationships/image" Target="../media/image2255.png"/><Relationship Id="rId305" Type="http://schemas.openxmlformats.org/officeDocument/2006/relationships/image" Target="../media/image2262.png"/><Relationship Id="rId347" Type="http://schemas.openxmlformats.org/officeDocument/2006/relationships/image" Target="../media/image2283.png"/><Relationship Id="rId44" Type="http://schemas.openxmlformats.org/officeDocument/2006/relationships/customXml" Target="../ink/ink2219.xml"/><Relationship Id="rId86" Type="http://schemas.openxmlformats.org/officeDocument/2006/relationships/customXml" Target="../ink/ink2240.xml"/><Relationship Id="rId151" Type="http://schemas.openxmlformats.org/officeDocument/2006/relationships/image" Target="../media/image2185.png"/><Relationship Id="rId389" Type="http://schemas.openxmlformats.org/officeDocument/2006/relationships/image" Target="../media/image2304.png"/><Relationship Id="rId193" Type="http://schemas.openxmlformats.org/officeDocument/2006/relationships/image" Target="../media/image2206.png"/><Relationship Id="rId207" Type="http://schemas.openxmlformats.org/officeDocument/2006/relationships/image" Target="../media/image2213.png"/><Relationship Id="rId249" Type="http://schemas.openxmlformats.org/officeDocument/2006/relationships/image" Target="../media/image2234.png"/><Relationship Id="rId414" Type="http://schemas.openxmlformats.org/officeDocument/2006/relationships/customXml" Target="../ink/ink2404.xml"/><Relationship Id="rId13" Type="http://schemas.openxmlformats.org/officeDocument/2006/relationships/image" Target="../media/image2116.png"/><Relationship Id="rId109" Type="http://schemas.openxmlformats.org/officeDocument/2006/relationships/image" Target="../media/image2164.png"/><Relationship Id="rId260" Type="http://schemas.openxmlformats.org/officeDocument/2006/relationships/customXml" Target="../ink/ink2327.xml"/><Relationship Id="rId316" Type="http://schemas.openxmlformats.org/officeDocument/2006/relationships/customXml" Target="../ink/ink2355.xml"/><Relationship Id="rId55" Type="http://schemas.openxmlformats.org/officeDocument/2006/relationships/image" Target="../media/image2137.png"/><Relationship Id="rId97" Type="http://schemas.openxmlformats.org/officeDocument/2006/relationships/image" Target="../media/image2158.png"/><Relationship Id="rId120" Type="http://schemas.openxmlformats.org/officeDocument/2006/relationships/customXml" Target="../ink/ink2257.xml"/><Relationship Id="rId358" Type="http://schemas.openxmlformats.org/officeDocument/2006/relationships/customXml" Target="../ink/ink2376.xml"/><Relationship Id="rId162" Type="http://schemas.openxmlformats.org/officeDocument/2006/relationships/customXml" Target="../ink/ink2278.xml"/><Relationship Id="rId218" Type="http://schemas.openxmlformats.org/officeDocument/2006/relationships/customXml" Target="../ink/ink2306.xml"/><Relationship Id="rId425" Type="http://schemas.openxmlformats.org/officeDocument/2006/relationships/image" Target="../media/image2322.png"/><Relationship Id="rId271" Type="http://schemas.openxmlformats.org/officeDocument/2006/relationships/image" Target="../media/image2245.png"/><Relationship Id="rId24" Type="http://schemas.openxmlformats.org/officeDocument/2006/relationships/customXml" Target="../ink/ink2209.xml"/><Relationship Id="rId66" Type="http://schemas.openxmlformats.org/officeDocument/2006/relationships/customXml" Target="../ink/ink2230.xml"/><Relationship Id="rId131" Type="http://schemas.openxmlformats.org/officeDocument/2006/relationships/image" Target="../media/image2175.png"/><Relationship Id="rId327" Type="http://schemas.openxmlformats.org/officeDocument/2006/relationships/image" Target="../media/image2273.png"/><Relationship Id="rId369" Type="http://schemas.openxmlformats.org/officeDocument/2006/relationships/image" Target="../media/image2294.png"/><Relationship Id="rId173" Type="http://schemas.openxmlformats.org/officeDocument/2006/relationships/image" Target="../media/image2196.png"/><Relationship Id="rId229" Type="http://schemas.openxmlformats.org/officeDocument/2006/relationships/image" Target="../media/image2224.png"/><Relationship Id="rId380" Type="http://schemas.openxmlformats.org/officeDocument/2006/relationships/customXml" Target="../ink/ink2387.xml"/><Relationship Id="rId436" Type="http://schemas.openxmlformats.org/officeDocument/2006/relationships/customXml" Target="../ink/ink2415.xml"/><Relationship Id="rId240" Type="http://schemas.openxmlformats.org/officeDocument/2006/relationships/customXml" Target="../ink/ink2317.xml"/><Relationship Id="rId35" Type="http://schemas.openxmlformats.org/officeDocument/2006/relationships/image" Target="../media/image2127.png"/><Relationship Id="rId77" Type="http://schemas.openxmlformats.org/officeDocument/2006/relationships/image" Target="../media/image2148.png"/><Relationship Id="rId100" Type="http://schemas.openxmlformats.org/officeDocument/2006/relationships/customXml" Target="../ink/ink2247.xml"/><Relationship Id="rId282" Type="http://schemas.openxmlformats.org/officeDocument/2006/relationships/customXml" Target="../ink/ink2338.xml"/><Relationship Id="rId338" Type="http://schemas.openxmlformats.org/officeDocument/2006/relationships/customXml" Target="../ink/ink2366.xml"/><Relationship Id="rId8" Type="http://schemas.openxmlformats.org/officeDocument/2006/relationships/customXml" Target="../ink/ink2201.xml"/><Relationship Id="rId142" Type="http://schemas.openxmlformats.org/officeDocument/2006/relationships/customXml" Target="../ink/ink2268.xml"/><Relationship Id="rId184" Type="http://schemas.openxmlformats.org/officeDocument/2006/relationships/customXml" Target="../ink/ink2289.xml"/><Relationship Id="rId391" Type="http://schemas.openxmlformats.org/officeDocument/2006/relationships/image" Target="../media/image2305.png"/><Relationship Id="rId405" Type="http://schemas.openxmlformats.org/officeDocument/2006/relationships/image" Target="../media/image2312.png"/><Relationship Id="rId447" Type="http://schemas.openxmlformats.org/officeDocument/2006/relationships/image" Target="../media/image2333.png"/><Relationship Id="rId251" Type="http://schemas.openxmlformats.org/officeDocument/2006/relationships/image" Target="../media/image2235.png"/><Relationship Id="rId46" Type="http://schemas.openxmlformats.org/officeDocument/2006/relationships/customXml" Target="../ink/ink2220.xml"/><Relationship Id="rId293" Type="http://schemas.openxmlformats.org/officeDocument/2006/relationships/image" Target="../media/image2256.png"/><Relationship Id="rId307" Type="http://schemas.openxmlformats.org/officeDocument/2006/relationships/image" Target="../media/image2263.png"/><Relationship Id="rId349" Type="http://schemas.openxmlformats.org/officeDocument/2006/relationships/image" Target="../media/image2284.png"/><Relationship Id="rId88" Type="http://schemas.openxmlformats.org/officeDocument/2006/relationships/customXml" Target="../ink/ink2241.xml"/><Relationship Id="rId111" Type="http://schemas.openxmlformats.org/officeDocument/2006/relationships/image" Target="../media/image2165.png"/><Relationship Id="rId153" Type="http://schemas.openxmlformats.org/officeDocument/2006/relationships/image" Target="../media/image2186.png"/><Relationship Id="rId195" Type="http://schemas.openxmlformats.org/officeDocument/2006/relationships/image" Target="../media/image2207.png"/><Relationship Id="rId209" Type="http://schemas.openxmlformats.org/officeDocument/2006/relationships/image" Target="../media/image2214.png"/><Relationship Id="rId360" Type="http://schemas.openxmlformats.org/officeDocument/2006/relationships/customXml" Target="../ink/ink2377.xml"/><Relationship Id="rId416" Type="http://schemas.openxmlformats.org/officeDocument/2006/relationships/customXml" Target="../ink/ink2405.xml"/><Relationship Id="rId220" Type="http://schemas.openxmlformats.org/officeDocument/2006/relationships/customXml" Target="../ink/ink2307.xml"/><Relationship Id="rId15" Type="http://schemas.openxmlformats.org/officeDocument/2006/relationships/image" Target="../media/image2117.png"/><Relationship Id="rId57" Type="http://schemas.openxmlformats.org/officeDocument/2006/relationships/image" Target="../media/image2138.png"/><Relationship Id="rId262" Type="http://schemas.openxmlformats.org/officeDocument/2006/relationships/customXml" Target="../ink/ink2328.xml"/><Relationship Id="rId318" Type="http://schemas.openxmlformats.org/officeDocument/2006/relationships/customXml" Target="../ink/ink2356.xml"/><Relationship Id="rId99" Type="http://schemas.openxmlformats.org/officeDocument/2006/relationships/image" Target="../media/image2159.png"/><Relationship Id="rId122" Type="http://schemas.openxmlformats.org/officeDocument/2006/relationships/customXml" Target="../ink/ink2258.xml"/><Relationship Id="rId164" Type="http://schemas.openxmlformats.org/officeDocument/2006/relationships/customXml" Target="../ink/ink2279.xml"/><Relationship Id="rId371" Type="http://schemas.openxmlformats.org/officeDocument/2006/relationships/image" Target="../media/image2295.png"/><Relationship Id="rId427" Type="http://schemas.openxmlformats.org/officeDocument/2006/relationships/image" Target="../media/image2323.png"/><Relationship Id="rId26" Type="http://schemas.openxmlformats.org/officeDocument/2006/relationships/customXml" Target="../ink/ink2210.xml"/><Relationship Id="rId231" Type="http://schemas.openxmlformats.org/officeDocument/2006/relationships/image" Target="../media/image2225.png"/><Relationship Id="rId273" Type="http://schemas.openxmlformats.org/officeDocument/2006/relationships/image" Target="../media/image2246.png"/><Relationship Id="rId329" Type="http://schemas.openxmlformats.org/officeDocument/2006/relationships/image" Target="../media/image2274.png"/><Relationship Id="rId68" Type="http://schemas.openxmlformats.org/officeDocument/2006/relationships/customXml" Target="../ink/ink2231.xml"/><Relationship Id="rId133" Type="http://schemas.openxmlformats.org/officeDocument/2006/relationships/image" Target="../media/image2176.png"/><Relationship Id="rId175" Type="http://schemas.openxmlformats.org/officeDocument/2006/relationships/image" Target="../media/image2197.png"/><Relationship Id="rId340" Type="http://schemas.openxmlformats.org/officeDocument/2006/relationships/customXml" Target="../ink/ink2367.xml"/><Relationship Id="rId200" Type="http://schemas.openxmlformats.org/officeDocument/2006/relationships/customXml" Target="../ink/ink2297.xml"/><Relationship Id="rId382" Type="http://schemas.openxmlformats.org/officeDocument/2006/relationships/customXml" Target="../ink/ink2388.xml"/><Relationship Id="rId438" Type="http://schemas.openxmlformats.org/officeDocument/2006/relationships/customXml" Target="../ink/ink2416.xml"/><Relationship Id="rId242" Type="http://schemas.openxmlformats.org/officeDocument/2006/relationships/customXml" Target="../ink/ink2318.xml"/><Relationship Id="rId284" Type="http://schemas.openxmlformats.org/officeDocument/2006/relationships/customXml" Target="../ink/ink2339.xml"/><Relationship Id="rId37" Type="http://schemas.openxmlformats.org/officeDocument/2006/relationships/image" Target="../media/image2128.png"/><Relationship Id="rId79" Type="http://schemas.openxmlformats.org/officeDocument/2006/relationships/image" Target="../media/image2149.png"/><Relationship Id="rId102" Type="http://schemas.openxmlformats.org/officeDocument/2006/relationships/customXml" Target="../ink/ink2248.xml"/><Relationship Id="rId144" Type="http://schemas.openxmlformats.org/officeDocument/2006/relationships/customXml" Target="../ink/ink2269.xml"/><Relationship Id="rId90" Type="http://schemas.openxmlformats.org/officeDocument/2006/relationships/customXml" Target="../ink/ink2242.xml"/><Relationship Id="rId186" Type="http://schemas.openxmlformats.org/officeDocument/2006/relationships/customXml" Target="../ink/ink2290.xml"/><Relationship Id="rId351" Type="http://schemas.openxmlformats.org/officeDocument/2006/relationships/image" Target="../media/image2285.png"/><Relationship Id="rId393" Type="http://schemas.openxmlformats.org/officeDocument/2006/relationships/image" Target="../media/image2306.png"/><Relationship Id="rId407" Type="http://schemas.openxmlformats.org/officeDocument/2006/relationships/image" Target="../media/image2313.png"/><Relationship Id="rId449" Type="http://schemas.openxmlformats.org/officeDocument/2006/relationships/image" Target="../media/image2334.png"/><Relationship Id="rId211" Type="http://schemas.openxmlformats.org/officeDocument/2006/relationships/image" Target="../media/image2215.png"/><Relationship Id="rId253" Type="http://schemas.openxmlformats.org/officeDocument/2006/relationships/image" Target="../media/image2236.png"/><Relationship Id="rId295" Type="http://schemas.openxmlformats.org/officeDocument/2006/relationships/image" Target="../media/image2257.png"/><Relationship Id="rId309" Type="http://schemas.openxmlformats.org/officeDocument/2006/relationships/image" Target="../media/image2264.png"/><Relationship Id="rId48" Type="http://schemas.openxmlformats.org/officeDocument/2006/relationships/customXml" Target="../ink/ink2221.xml"/><Relationship Id="rId113" Type="http://schemas.openxmlformats.org/officeDocument/2006/relationships/image" Target="../media/image2166.png"/><Relationship Id="rId320" Type="http://schemas.openxmlformats.org/officeDocument/2006/relationships/customXml" Target="../ink/ink2357.xml"/><Relationship Id="rId155" Type="http://schemas.openxmlformats.org/officeDocument/2006/relationships/image" Target="../media/image2187.png"/><Relationship Id="rId197" Type="http://schemas.openxmlformats.org/officeDocument/2006/relationships/image" Target="../media/image2208.png"/><Relationship Id="rId362" Type="http://schemas.openxmlformats.org/officeDocument/2006/relationships/customXml" Target="../ink/ink2378.xml"/><Relationship Id="rId418" Type="http://schemas.openxmlformats.org/officeDocument/2006/relationships/customXml" Target="../ink/ink2406.xml"/><Relationship Id="rId222" Type="http://schemas.openxmlformats.org/officeDocument/2006/relationships/customXml" Target="../ink/ink2308.xml"/><Relationship Id="rId264" Type="http://schemas.openxmlformats.org/officeDocument/2006/relationships/customXml" Target="../ink/ink2329.xml"/><Relationship Id="rId17" Type="http://schemas.openxmlformats.org/officeDocument/2006/relationships/image" Target="../media/image2118.png"/><Relationship Id="rId59" Type="http://schemas.openxmlformats.org/officeDocument/2006/relationships/image" Target="../media/image2139.png"/><Relationship Id="rId124" Type="http://schemas.openxmlformats.org/officeDocument/2006/relationships/customXml" Target="../ink/ink2259.xml"/><Relationship Id="rId70" Type="http://schemas.openxmlformats.org/officeDocument/2006/relationships/customXml" Target="../ink/ink2232.xml"/><Relationship Id="rId166" Type="http://schemas.openxmlformats.org/officeDocument/2006/relationships/customXml" Target="../ink/ink2280.xml"/><Relationship Id="rId331" Type="http://schemas.openxmlformats.org/officeDocument/2006/relationships/image" Target="../media/image2275.png"/><Relationship Id="rId373" Type="http://schemas.openxmlformats.org/officeDocument/2006/relationships/image" Target="../media/image2296.png"/><Relationship Id="rId429" Type="http://schemas.openxmlformats.org/officeDocument/2006/relationships/image" Target="../media/image2324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2226.png"/><Relationship Id="rId440" Type="http://schemas.openxmlformats.org/officeDocument/2006/relationships/customXml" Target="../ink/ink2417.xml"/><Relationship Id="rId28" Type="http://schemas.openxmlformats.org/officeDocument/2006/relationships/customXml" Target="../ink/ink2211.xml"/><Relationship Id="rId275" Type="http://schemas.openxmlformats.org/officeDocument/2006/relationships/image" Target="../media/image2247.png"/><Relationship Id="rId300" Type="http://schemas.openxmlformats.org/officeDocument/2006/relationships/customXml" Target="../ink/ink2347.xml"/><Relationship Id="rId81" Type="http://schemas.openxmlformats.org/officeDocument/2006/relationships/image" Target="../media/image2150.png"/><Relationship Id="rId135" Type="http://schemas.openxmlformats.org/officeDocument/2006/relationships/image" Target="../media/image2177.png"/><Relationship Id="rId177" Type="http://schemas.openxmlformats.org/officeDocument/2006/relationships/image" Target="../media/image2198.png"/><Relationship Id="rId342" Type="http://schemas.openxmlformats.org/officeDocument/2006/relationships/customXml" Target="../ink/ink2368.xml"/><Relationship Id="rId384" Type="http://schemas.openxmlformats.org/officeDocument/2006/relationships/customXml" Target="../ink/ink2389.xml"/><Relationship Id="rId202" Type="http://schemas.openxmlformats.org/officeDocument/2006/relationships/customXml" Target="../ink/ink2298.xml"/><Relationship Id="rId244" Type="http://schemas.openxmlformats.org/officeDocument/2006/relationships/customXml" Target="../ink/ink2319.xml"/><Relationship Id="rId39" Type="http://schemas.openxmlformats.org/officeDocument/2006/relationships/image" Target="../media/image2129.png"/><Relationship Id="rId286" Type="http://schemas.openxmlformats.org/officeDocument/2006/relationships/customXml" Target="../ink/ink2340.xml"/><Relationship Id="rId451" Type="http://schemas.openxmlformats.org/officeDocument/2006/relationships/image" Target="../media/image2335.png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392.png"/><Relationship Id="rId21" Type="http://schemas.openxmlformats.org/officeDocument/2006/relationships/image" Target="../media/image2344.png"/><Relationship Id="rId324" Type="http://schemas.openxmlformats.org/officeDocument/2006/relationships/customXml" Target="../ink/ink2584.xml"/><Relationship Id="rId531" Type="http://schemas.openxmlformats.org/officeDocument/2006/relationships/image" Target="../media/image2599.png"/><Relationship Id="rId629" Type="http://schemas.openxmlformats.org/officeDocument/2006/relationships/image" Target="../media/image2648.png"/><Relationship Id="rId170" Type="http://schemas.openxmlformats.org/officeDocument/2006/relationships/customXml" Target="../ink/ink2507.xml"/><Relationship Id="rId268" Type="http://schemas.openxmlformats.org/officeDocument/2006/relationships/customXml" Target="../ink/ink2556.xml"/><Relationship Id="rId475" Type="http://schemas.openxmlformats.org/officeDocument/2006/relationships/image" Target="../media/image2571.png"/><Relationship Id="rId32" Type="http://schemas.openxmlformats.org/officeDocument/2006/relationships/customXml" Target="../ink/ink2438.xml"/><Relationship Id="rId128" Type="http://schemas.openxmlformats.org/officeDocument/2006/relationships/customXml" Target="../ink/ink2486.xml"/><Relationship Id="rId335" Type="http://schemas.openxmlformats.org/officeDocument/2006/relationships/image" Target="../media/image2501.png"/><Relationship Id="rId542" Type="http://schemas.openxmlformats.org/officeDocument/2006/relationships/customXml" Target="../ink/ink2693.xml"/><Relationship Id="rId181" Type="http://schemas.openxmlformats.org/officeDocument/2006/relationships/image" Target="../media/image2424.png"/><Relationship Id="rId402" Type="http://schemas.openxmlformats.org/officeDocument/2006/relationships/customXml" Target="../ink/ink2623.xml"/><Relationship Id="rId279" Type="http://schemas.openxmlformats.org/officeDocument/2006/relationships/image" Target="../media/image2473.png"/><Relationship Id="rId486" Type="http://schemas.openxmlformats.org/officeDocument/2006/relationships/customXml" Target="../ink/ink2665.xml"/><Relationship Id="rId43" Type="http://schemas.openxmlformats.org/officeDocument/2006/relationships/image" Target="../media/image2355.png"/><Relationship Id="rId139" Type="http://schemas.openxmlformats.org/officeDocument/2006/relationships/image" Target="../media/image2403.png"/><Relationship Id="rId346" Type="http://schemas.openxmlformats.org/officeDocument/2006/relationships/customXml" Target="../ink/ink2595.xml"/><Relationship Id="rId553" Type="http://schemas.openxmlformats.org/officeDocument/2006/relationships/image" Target="../media/image2610.png"/><Relationship Id="rId192" Type="http://schemas.openxmlformats.org/officeDocument/2006/relationships/customXml" Target="../ink/ink2518.xml"/><Relationship Id="rId206" Type="http://schemas.openxmlformats.org/officeDocument/2006/relationships/customXml" Target="../ink/ink2525.xml"/><Relationship Id="rId413" Type="http://schemas.openxmlformats.org/officeDocument/2006/relationships/image" Target="../media/image2540.png"/><Relationship Id="rId497" Type="http://schemas.openxmlformats.org/officeDocument/2006/relationships/image" Target="../media/image2582.png"/><Relationship Id="rId620" Type="http://schemas.openxmlformats.org/officeDocument/2006/relationships/customXml" Target="../ink/ink2732.xml"/><Relationship Id="rId357" Type="http://schemas.openxmlformats.org/officeDocument/2006/relationships/image" Target="../media/image2512.png"/><Relationship Id="rId54" Type="http://schemas.openxmlformats.org/officeDocument/2006/relationships/customXml" Target="../ink/ink2449.xml"/><Relationship Id="rId217" Type="http://schemas.openxmlformats.org/officeDocument/2006/relationships/image" Target="../media/image2442.png"/><Relationship Id="rId564" Type="http://schemas.openxmlformats.org/officeDocument/2006/relationships/customXml" Target="../ink/ink2704.xml"/><Relationship Id="rId424" Type="http://schemas.openxmlformats.org/officeDocument/2006/relationships/customXml" Target="../ink/ink2634.xml"/><Relationship Id="rId631" Type="http://schemas.openxmlformats.org/officeDocument/2006/relationships/image" Target="../media/image2649.png"/><Relationship Id="rId270" Type="http://schemas.openxmlformats.org/officeDocument/2006/relationships/customXml" Target="../ink/ink2557.xml"/><Relationship Id="rId65" Type="http://schemas.openxmlformats.org/officeDocument/2006/relationships/image" Target="../media/image2366.png"/><Relationship Id="rId130" Type="http://schemas.openxmlformats.org/officeDocument/2006/relationships/customXml" Target="../ink/ink2487.xml"/><Relationship Id="rId368" Type="http://schemas.openxmlformats.org/officeDocument/2006/relationships/customXml" Target="../ink/ink2606.xml"/><Relationship Id="rId575" Type="http://schemas.openxmlformats.org/officeDocument/2006/relationships/image" Target="../media/image2621.png"/><Relationship Id="rId228" Type="http://schemas.openxmlformats.org/officeDocument/2006/relationships/customXml" Target="../ink/ink2536.xml"/><Relationship Id="rId435" Type="http://schemas.openxmlformats.org/officeDocument/2006/relationships/image" Target="../media/image2551.png"/><Relationship Id="rId281" Type="http://schemas.openxmlformats.org/officeDocument/2006/relationships/image" Target="../media/image2474.png"/><Relationship Id="rId502" Type="http://schemas.openxmlformats.org/officeDocument/2006/relationships/customXml" Target="../ink/ink2673.xml"/><Relationship Id="rId76" Type="http://schemas.openxmlformats.org/officeDocument/2006/relationships/customXml" Target="../ink/ink2460.xml"/><Relationship Id="rId141" Type="http://schemas.openxmlformats.org/officeDocument/2006/relationships/image" Target="../media/image2404.png"/><Relationship Id="rId379" Type="http://schemas.openxmlformats.org/officeDocument/2006/relationships/image" Target="../media/image2523.png"/><Relationship Id="rId586" Type="http://schemas.openxmlformats.org/officeDocument/2006/relationships/customXml" Target="../ink/ink2715.xml"/><Relationship Id="rId7" Type="http://schemas.openxmlformats.org/officeDocument/2006/relationships/image" Target="../media/image2338.png"/><Relationship Id="rId239" Type="http://schemas.openxmlformats.org/officeDocument/2006/relationships/image" Target="../media/image2453.png"/><Relationship Id="rId446" Type="http://schemas.openxmlformats.org/officeDocument/2006/relationships/customXml" Target="../ink/ink2645.xml"/><Relationship Id="rId292" Type="http://schemas.openxmlformats.org/officeDocument/2006/relationships/customXml" Target="../ink/ink2568.xml"/><Relationship Id="rId306" Type="http://schemas.openxmlformats.org/officeDocument/2006/relationships/customXml" Target="../ink/ink2575.xml"/><Relationship Id="rId87" Type="http://schemas.openxmlformats.org/officeDocument/2006/relationships/image" Target="../media/image2377.png"/><Relationship Id="rId513" Type="http://schemas.openxmlformats.org/officeDocument/2006/relationships/image" Target="../media/image2590.png"/><Relationship Id="rId597" Type="http://schemas.openxmlformats.org/officeDocument/2006/relationships/image" Target="../media/image2632.png"/><Relationship Id="rId152" Type="http://schemas.openxmlformats.org/officeDocument/2006/relationships/customXml" Target="../ink/ink2498.xml"/><Relationship Id="rId457" Type="http://schemas.openxmlformats.org/officeDocument/2006/relationships/image" Target="../media/image2562.png"/><Relationship Id="rId14" Type="http://schemas.openxmlformats.org/officeDocument/2006/relationships/customXml" Target="../ink/ink2429.xml"/><Relationship Id="rId317" Type="http://schemas.openxmlformats.org/officeDocument/2006/relationships/image" Target="../media/image2492.png"/><Relationship Id="rId524" Type="http://schemas.openxmlformats.org/officeDocument/2006/relationships/customXml" Target="../ink/ink2684.xml"/><Relationship Id="rId98" Type="http://schemas.openxmlformats.org/officeDocument/2006/relationships/customXml" Target="../ink/ink2471.xml"/><Relationship Id="rId163" Type="http://schemas.openxmlformats.org/officeDocument/2006/relationships/image" Target="../media/image2415.png"/><Relationship Id="rId370" Type="http://schemas.openxmlformats.org/officeDocument/2006/relationships/customXml" Target="../ink/ink2607.xml"/><Relationship Id="rId230" Type="http://schemas.openxmlformats.org/officeDocument/2006/relationships/customXml" Target="../ink/ink2537.xml"/><Relationship Id="rId468" Type="http://schemas.openxmlformats.org/officeDocument/2006/relationships/customXml" Target="../ink/ink2656.xml"/><Relationship Id="rId25" Type="http://schemas.openxmlformats.org/officeDocument/2006/relationships/image" Target="../media/image2346.png"/><Relationship Id="rId328" Type="http://schemas.openxmlformats.org/officeDocument/2006/relationships/customXml" Target="../ink/ink2586.xml"/><Relationship Id="rId535" Type="http://schemas.openxmlformats.org/officeDocument/2006/relationships/image" Target="../media/image2601.png"/><Relationship Id="rId174" Type="http://schemas.openxmlformats.org/officeDocument/2006/relationships/customXml" Target="../ink/ink2509.xml"/><Relationship Id="rId381" Type="http://schemas.openxmlformats.org/officeDocument/2006/relationships/image" Target="../media/image2524.png"/><Relationship Id="rId602" Type="http://schemas.openxmlformats.org/officeDocument/2006/relationships/customXml" Target="../ink/ink2723.xml"/><Relationship Id="rId241" Type="http://schemas.openxmlformats.org/officeDocument/2006/relationships/image" Target="../media/image2454.png"/><Relationship Id="rId479" Type="http://schemas.openxmlformats.org/officeDocument/2006/relationships/image" Target="../media/image2573.png"/><Relationship Id="rId36" Type="http://schemas.openxmlformats.org/officeDocument/2006/relationships/customXml" Target="../ink/ink2440.xml"/><Relationship Id="rId339" Type="http://schemas.openxmlformats.org/officeDocument/2006/relationships/image" Target="../media/image2503.png"/><Relationship Id="rId546" Type="http://schemas.openxmlformats.org/officeDocument/2006/relationships/customXml" Target="../ink/ink2695.xml"/><Relationship Id="rId101" Type="http://schemas.openxmlformats.org/officeDocument/2006/relationships/image" Target="../media/image2384.png"/><Relationship Id="rId185" Type="http://schemas.openxmlformats.org/officeDocument/2006/relationships/image" Target="../media/image2426.png"/><Relationship Id="rId406" Type="http://schemas.openxmlformats.org/officeDocument/2006/relationships/customXml" Target="../ink/ink2625.xml"/><Relationship Id="rId392" Type="http://schemas.openxmlformats.org/officeDocument/2006/relationships/customXml" Target="../ink/ink2618.xml"/><Relationship Id="rId613" Type="http://schemas.openxmlformats.org/officeDocument/2006/relationships/image" Target="../media/image2640.png"/><Relationship Id="rId252" Type="http://schemas.openxmlformats.org/officeDocument/2006/relationships/customXml" Target="../ink/ink2548.xml"/><Relationship Id="rId47" Type="http://schemas.openxmlformats.org/officeDocument/2006/relationships/image" Target="../media/image2357.png"/><Relationship Id="rId89" Type="http://schemas.openxmlformats.org/officeDocument/2006/relationships/image" Target="../media/image2378.png"/><Relationship Id="rId112" Type="http://schemas.openxmlformats.org/officeDocument/2006/relationships/customXml" Target="../ink/ink2478.xml"/><Relationship Id="rId154" Type="http://schemas.openxmlformats.org/officeDocument/2006/relationships/customXml" Target="../ink/ink2499.xml"/><Relationship Id="rId361" Type="http://schemas.openxmlformats.org/officeDocument/2006/relationships/image" Target="../media/image2514.png"/><Relationship Id="rId557" Type="http://schemas.openxmlformats.org/officeDocument/2006/relationships/image" Target="../media/image2612.png"/><Relationship Id="rId599" Type="http://schemas.openxmlformats.org/officeDocument/2006/relationships/image" Target="../media/image2633.png"/><Relationship Id="rId196" Type="http://schemas.openxmlformats.org/officeDocument/2006/relationships/customXml" Target="../ink/ink2520.xml"/><Relationship Id="rId417" Type="http://schemas.openxmlformats.org/officeDocument/2006/relationships/image" Target="../media/image2542.png"/><Relationship Id="rId459" Type="http://schemas.openxmlformats.org/officeDocument/2006/relationships/image" Target="../media/image2563.png"/><Relationship Id="rId624" Type="http://schemas.openxmlformats.org/officeDocument/2006/relationships/customXml" Target="../ink/ink2734.xml"/><Relationship Id="rId16" Type="http://schemas.openxmlformats.org/officeDocument/2006/relationships/customXml" Target="../ink/ink2430.xml"/><Relationship Id="rId221" Type="http://schemas.openxmlformats.org/officeDocument/2006/relationships/image" Target="../media/image2444.png"/><Relationship Id="rId263" Type="http://schemas.openxmlformats.org/officeDocument/2006/relationships/image" Target="../media/image2465.png"/><Relationship Id="rId319" Type="http://schemas.openxmlformats.org/officeDocument/2006/relationships/image" Target="../media/image2493.png"/><Relationship Id="rId470" Type="http://schemas.openxmlformats.org/officeDocument/2006/relationships/customXml" Target="../ink/ink2657.xml"/><Relationship Id="rId526" Type="http://schemas.openxmlformats.org/officeDocument/2006/relationships/customXml" Target="../ink/ink2685.xml"/><Relationship Id="rId58" Type="http://schemas.openxmlformats.org/officeDocument/2006/relationships/customXml" Target="../ink/ink2451.xml"/><Relationship Id="rId123" Type="http://schemas.openxmlformats.org/officeDocument/2006/relationships/image" Target="../media/image2395.png"/><Relationship Id="rId330" Type="http://schemas.openxmlformats.org/officeDocument/2006/relationships/customXml" Target="../ink/ink2587.xml"/><Relationship Id="rId568" Type="http://schemas.openxmlformats.org/officeDocument/2006/relationships/customXml" Target="../ink/ink2706.xml"/><Relationship Id="rId165" Type="http://schemas.openxmlformats.org/officeDocument/2006/relationships/image" Target="../media/image2416.png"/><Relationship Id="rId372" Type="http://schemas.openxmlformats.org/officeDocument/2006/relationships/customXml" Target="../ink/ink2608.xml"/><Relationship Id="rId428" Type="http://schemas.openxmlformats.org/officeDocument/2006/relationships/customXml" Target="../ink/ink2636.xml"/><Relationship Id="rId635" Type="http://schemas.openxmlformats.org/officeDocument/2006/relationships/image" Target="../media/image2651.png"/><Relationship Id="rId232" Type="http://schemas.openxmlformats.org/officeDocument/2006/relationships/customXml" Target="../ink/ink2538.xml"/><Relationship Id="rId274" Type="http://schemas.openxmlformats.org/officeDocument/2006/relationships/customXml" Target="../ink/ink2559.xml"/><Relationship Id="rId481" Type="http://schemas.openxmlformats.org/officeDocument/2006/relationships/image" Target="../media/image2574.png"/><Relationship Id="rId27" Type="http://schemas.openxmlformats.org/officeDocument/2006/relationships/image" Target="../media/image2347.png"/><Relationship Id="rId69" Type="http://schemas.openxmlformats.org/officeDocument/2006/relationships/image" Target="../media/image2368.png"/><Relationship Id="rId134" Type="http://schemas.openxmlformats.org/officeDocument/2006/relationships/customXml" Target="../ink/ink2489.xml"/><Relationship Id="rId537" Type="http://schemas.openxmlformats.org/officeDocument/2006/relationships/image" Target="../media/image2602.png"/><Relationship Id="rId579" Type="http://schemas.openxmlformats.org/officeDocument/2006/relationships/image" Target="../media/image2623.png"/><Relationship Id="rId80" Type="http://schemas.openxmlformats.org/officeDocument/2006/relationships/customXml" Target="../ink/ink2462.xml"/><Relationship Id="rId176" Type="http://schemas.openxmlformats.org/officeDocument/2006/relationships/customXml" Target="../ink/ink2510.xml"/><Relationship Id="rId341" Type="http://schemas.openxmlformats.org/officeDocument/2006/relationships/image" Target="../media/image2504.png"/><Relationship Id="rId383" Type="http://schemas.openxmlformats.org/officeDocument/2006/relationships/image" Target="../media/image2525.png"/><Relationship Id="rId439" Type="http://schemas.openxmlformats.org/officeDocument/2006/relationships/image" Target="../media/image2553.png"/><Relationship Id="rId590" Type="http://schemas.openxmlformats.org/officeDocument/2006/relationships/customXml" Target="../ink/ink2717.xml"/><Relationship Id="rId604" Type="http://schemas.openxmlformats.org/officeDocument/2006/relationships/customXml" Target="../ink/ink2724.xml"/><Relationship Id="rId201" Type="http://schemas.openxmlformats.org/officeDocument/2006/relationships/image" Target="../media/image2434.png"/><Relationship Id="rId243" Type="http://schemas.openxmlformats.org/officeDocument/2006/relationships/image" Target="../media/image2455.png"/><Relationship Id="rId285" Type="http://schemas.openxmlformats.org/officeDocument/2006/relationships/image" Target="../media/image2476.png"/><Relationship Id="rId450" Type="http://schemas.openxmlformats.org/officeDocument/2006/relationships/customXml" Target="../ink/ink2647.xml"/><Relationship Id="rId506" Type="http://schemas.openxmlformats.org/officeDocument/2006/relationships/customXml" Target="../ink/ink2675.xml"/><Relationship Id="rId38" Type="http://schemas.openxmlformats.org/officeDocument/2006/relationships/customXml" Target="../ink/ink2441.xml"/><Relationship Id="rId103" Type="http://schemas.openxmlformats.org/officeDocument/2006/relationships/image" Target="../media/image2385.png"/><Relationship Id="rId310" Type="http://schemas.openxmlformats.org/officeDocument/2006/relationships/customXml" Target="../ink/ink2577.xml"/><Relationship Id="rId492" Type="http://schemas.openxmlformats.org/officeDocument/2006/relationships/customXml" Target="../ink/ink2668.xml"/><Relationship Id="rId548" Type="http://schemas.openxmlformats.org/officeDocument/2006/relationships/customXml" Target="../ink/ink2696.xml"/><Relationship Id="rId91" Type="http://schemas.openxmlformats.org/officeDocument/2006/relationships/image" Target="../media/image2379.png"/><Relationship Id="rId145" Type="http://schemas.openxmlformats.org/officeDocument/2006/relationships/image" Target="../media/image2406.png"/><Relationship Id="rId187" Type="http://schemas.openxmlformats.org/officeDocument/2006/relationships/image" Target="../media/image2427.png"/><Relationship Id="rId352" Type="http://schemas.openxmlformats.org/officeDocument/2006/relationships/customXml" Target="../ink/ink2598.xml"/><Relationship Id="rId394" Type="http://schemas.openxmlformats.org/officeDocument/2006/relationships/customXml" Target="../ink/ink2619.xml"/><Relationship Id="rId408" Type="http://schemas.openxmlformats.org/officeDocument/2006/relationships/customXml" Target="../ink/ink2626.xml"/><Relationship Id="rId615" Type="http://schemas.openxmlformats.org/officeDocument/2006/relationships/image" Target="../media/image2641.png"/><Relationship Id="rId212" Type="http://schemas.openxmlformats.org/officeDocument/2006/relationships/customXml" Target="../ink/ink2528.xml"/><Relationship Id="rId254" Type="http://schemas.openxmlformats.org/officeDocument/2006/relationships/customXml" Target="../ink/ink2549.xml"/><Relationship Id="rId49" Type="http://schemas.openxmlformats.org/officeDocument/2006/relationships/image" Target="../media/image2358.png"/><Relationship Id="rId114" Type="http://schemas.openxmlformats.org/officeDocument/2006/relationships/customXml" Target="../ink/ink2479.xml"/><Relationship Id="rId296" Type="http://schemas.openxmlformats.org/officeDocument/2006/relationships/customXml" Target="../ink/ink2570.xml"/><Relationship Id="rId461" Type="http://schemas.openxmlformats.org/officeDocument/2006/relationships/image" Target="../media/image2564.png"/><Relationship Id="rId517" Type="http://schemas.openxmlformats.org/officeDocument/2006/relationships/image" Target="../media/image2592.png"/><Relationship Id="rId559" Type="http://schemas.openxmlformats.org/officeDocument/2006/relationships/image" Target="../media/image2613.png"/><Relationship Id="rId60" Type="http://schemas.openxmlformats.org/officeDocument/2006/relationships/customXml" Target="../ink/ink2452.xml"/><Relationship Id="rId156" Type="http://schemas.openxmlformats.org/officeDocument/2006/relationships/customXml" Target="../ink/ink2500.xml"/><Relationship Id="rId198" Type="http://schemas.openxmlformats.org/officeDocument/2006/relationships/customXml" Target="../ink/ink2521.xml"/><Relationship Id="rId321" Type="http://schemas.openxmlformats.org/officeDocument/2006/relationships/image" Target="../media/image2494.png"/><Relationship Id="rId363" Type="http://schemas.openxmlformats.org/officeDocument/2006/relationships/image" Target="../media/image2515.png"/><Relationship Id="rId419" Type="http://schemas.openxmlformats.org/officeDocument/2006/relationships/image" Target="../media/image2543.png"/><Relationship Id="rId570" Type="http://schemas.openxmlformats.org/officeDocument/2006/relationships/customXml" Target="../ink/ink2707.xml"/><Relationship Id="rId626" Type="http://schemas.openxmlformats.org/officeDocument/2006/relationships/customXml" Target="../ink/ink2735.xml"/><Relationship Id="rId223" Type="http://schemas.openxmlformats.org/officeDocument/2006/relationships/image" Target="../media/image2445.png"/><Relationship Id="rId430" Type="http://schemas.openxmlformats.org/officeDocument/2006/relationships/customXml" Target="../ink/ink2637.xml"/><Relationship Id="rId18" Type="http://schemas.openxmlformats.org/officeDocument/2006/relationships/customXml" Target="../ink/ink2431.xml"/><Relationship Id="rId265" Type="http://schemas.openxmlformats.org/officeDocument/2006/relationships/image" Target="../media/image2466.png"/><Relationship Id="rId472" Type="http://schemas.openxmlformats.org/officeDocument/2006/relationships/customXml" Target="../ink/ink2658.xml"/><Relationship Id="rId528" Type="http://schemas.openxmlformats.org/officeDocument/2006/relationships/customXml" Target="../ink/ink2686.xml"/><Relationship Id="rId125" Type="http://schemas.openxmlformats.org/officeDocument/2006/relationships/image" Target="../media/image2396.png"/><Relationship Id="rId167" Type="http://schemas.openxmlformats.org/officeDocument/2006/relationships/image" Target="../media/image2417.png"/><Relationship Id="rId332" Type="http://schemas.openxmlformats.org/officeDocument/2006/relationships/customXml" Target="../ink/ink2588.xml"/><Relationship Id="rId374" Type="http://schemas.openxmlformats.org/officeDocument/2006/relationships/customXml" Target="../ink/ink2609.xml"/><Relationship Id="rId581" Type="http://schemas.openxmlformats.org/officeDocument/2006/relationships/image" Target="../media/image2624.png"/><Relationship Id="rId71" Type="http://schemas.openxmlformats.org/officeDocument/2006/relationships/image" Target="../media/image2369.png"/><Relationship Id="rId234" Type="http://schemas.openxmlformats.org/officeDocument/2006/relationships/customXml" Target="../ink/ink2539.xml"/><Relationship Id="rId637" Type="http://schemas.openxmlformats.org/officeDocument/2006/relationships/image" Target="../media/image2652.png"/><Relationship Id="rId2" Type="http://schemas.openxmlformats.org/officeDocument/2006/relationships/customXml" Target="../ink/ink2423.xml"/><Relationship Id="rId29" Type="http://schemas.openxmlformats.org/officeDocument/2006/relationships/image" Target="../media/image2348.png"/><Relationship Id="rId276" Type="http://schemas.openxmlformats.org/officeDocument/2006/relationships/customXml" Target="../ink/ink2560.xml"/><Relationship Id="rId441" Type="http://schemas.openxmlformats.org/officeDocument/2006/relationships/image" Target="../media/image2554.png"/><Relationship Id="rId483" Type="http://schemas.openxmlformats.org/officeDocument/2006/relationships/image" Target="../media/image2575.png"/><Relationship Id="rId539" Type="http://schemas.openxmlformats.org/officeDocument/2006/relationships/image" Target="../media/image2603.png"/><Relationship Id="rId40" Type="http://schemas.openxmlformats.org/officeDocument/2006/relationships/customXml" Target="../ink/ink2442.xml"/><Relationship Id="rId136" Type="http://schemas.openxmlformats.org/officeDocument/2006/relationships/customXml" Target="../ink/ink2490.xml"/><Relationship Id="rId178" Type="http://schemas.openxmlformats.org/officeDocument/2006/relationships/customXml" Target="../ink/ink2511.xml"/><Relationship Id="rId301" Type="http://schemas.openxmlformats.org/officeDocument/2006/relationships/image" Target="../media/image2484.png"/><Relationship Id="rId343" Type="http://schemas.openxmlformats.org/officeDocument/2006/relationships/image" Target="../media/image2505.png"/><Relationship Id="rId550" Type="http://schemas.openxmlformats.org/officeDocument/2006/relationships/customXml" Target="../ink/ink2697.xml"/><Relationship Id="rId82" Type="http://schemas.openxmlformats.org/officeDocument/2006/relationships/customXml" Target="../ink/ink2463.xml"/><Relationship Id="rId203" Type="http://schemas.openxmlformats.org/officeDocument/2006/relationships/image" Target="../media/image2435.png"/><Relationship Id="rId385" Type="http://schemas.openxmlformats.org/officeDocument/2006/relationships/image" Target="../media/image2526.png"/><Relationship Id="rId592" Type="http://schemas.openxmlformats.org/officeDocument/2006/relationships/customXml" Target="../ink/ink2718.xml"/><Relationship Id="rId606" Type="http://schemas.openxmlformats.org/officeDocument/2006/relationships/customXml" Target="../ink/ink2725.xml"/><Relationship Id="rId245" Type="http://schemas.openxmlformats.org/officeDocument/2006/relationships/image" Target="../media/image2456.png"/><Relationship Id="rId287" Type="http://schemas.openxmlformats.org/officeDocument/2006/relationships/image" Target="../media/image2477.png"/><Relationship Id="rId410" Type="http://schemas.openxmlformats.org/officeDocument/2006/relationships/customXml" Target="../ink/ink2627.xml"/><Relationship Id="rId452" Type="http://schemas.openxmlformats.org/officeDocument/2006/relationships/customXml" Target="../ink/ink2648.xml"/><Relationship Id="rId494" Type="http://schemas.openxmlformats.org/officeDocument/2006/relationships/customXml" Target="../ink/ink2669.xml"/><Relationship Id="rId508" Type="http://schemas.openxmlformats.org/officeDocument/2006/relationships/customXml" Target="../ink/ink2676.xml"/><Relationship Id="rId105" Type="http://schemas.openxmlformats.org/officeDocument/2006/relationships/image" Target="../media/image2386.png"/><Relationship Id="rId147" Type="http://schemas.openxmlformats.org/officeDocument/2006/relationships/image" Target="../media/image2407.png"/><Relationship Id="rId312" Type="http://schemas.openxmlformats.org/officeDocument/2006/relationships/customXml" Target="../ink/ink2578.xml"/><Relationship Id="rId354" Type="http://schemas.openxmlformats.org/officeDocument/2006/relationships/customXml" Target="../ink/ink2599.xml"/><Relationship Id="rId51" Type="http://schemas.openxmlformats.org/officeDocument/2006/relationships/image" Target="../media/image2359.png"/><Relationship Id="rId93" Type="http://schemas.openxmlformats.org/officeDocument/2006/relationships/image" Target="../media/image2380.png"/><Relationship Id="rId189" Type="http://schemas.openxmlformats.org/officeDocument/2006/relationships/image" Target="../media/image2428.png"/><Relationship Id="rId396" Type="http://schemas.openxmlformats.org/officeDocument/2006/relationships/customXml" Target="../ink/ink2620.xml"/><Relationship Id="rId561" Type="http://schemas.openxmlformats.org/officeDocument/2006/relationships/image" Target="../media/image2614.png"/><Relationship Id="rId617" Type="http://schemas.openxmlformats.org/officeDocument/2006/relationships/image" Target="../media/image2642.png"/><Relationship Id="rId214" Type="http://schemas.openxmlformats.org/officeDocument/2006/relationships/customXml" Target="../ink/ink2529.xml"/><Relationship Id="rId256" Type="http://schemas.openxmlformats.org/officeDocument/2006/relationships/customXml" Target="../ink/ink2550.xml"/><Relationship Id="rId298" Type="http://schemas.openxmlformats.org/officeDocument/2006/relationships/customXml" Target="../ink/ink2571.xml"/><Relationship Id="rId421" Type="http://schemas.openxmlformats.org/officeDocument/2006/relationships/image" Target="../media/image2544.png"/><Relationship Id="rId463" Type="http://schemas.openxmlformats.org/officeDocument/2006/relationships/image" Target="../media/image2565.png"/><Relationship Id="rId519" Type="http://schemas.openxmlformats.org/officeDocument/2006/relationships/image" Target="../media/image2593.png"/><Relationship Id="rId116" Type="http://schemas.openxmlformats.org/officeDocument/2006/relationships/customXml" Target="../ink/ink2480.xml"/><Relationship Id="rId158" Type="http://schemas.openxmlformats.org/officeDocument/2006/relationships/customXml" Target="../ink/ink2501.xml"/><Relationship Id="rId323" Type="http://schemas.openxmlformats.org/officeDocument/2006/relationships/image" Target="../media/image2495.png"/><Relationship Id="rId530" Type="http://schemas.openxmlformats.org/officeDocument/2006/relationships/customXml" Target="../ink/ink2687.xml"/><Relationship Id="rId20" Type="http://schemas.openxmlformats.org/officeDocument/2006/relationships/customXml" Target="../ink/ink2432.xml"/><Relationship Id="rId62" Type="http://schemas.openxmlformats.org/officeDocument/2006/relationships/customXml" Target="../ink/ink2453.xml"/><Relationship Id="rId365" Type="http://schemas.openxmlformats.org/officeDocument/2006/relationships/image" Target="../media/image2516.png"/><Relationship Id="rId572" Type="http://schemas.openxmlformats.org/officeDocument/2006/relationships/customXml" Target="../ink/ink2708.xml"/><Relationship Id="rId628" Type="http://schemas.openxmlformats.org/officeDocument/2006/relationships/customXml" Target="../ink/ink2736.xml"/><Relationship Id="rId225" Type="http://schemas.openxmlformats.org/officeDocument/2006/relationships/image" Target="../media/image2446.png"/><Relationship Id="rId267" Type="http://schemas.openxmlformats.org/officeDocument/2006/relationships/image" Target="../media/image2467.png"/><Relationship Id="rId432" Type="http://schemas.openxmlformats.org/officeDocument/2006/relationships/customXml" Target="../ink/ink2638.xml"/><Relationship Id="rId474" Type="http://schemas.openxmlformats.org/officeDocument/2006/relationships/customXml" Target="../ink/ink2659.xml"/><Relationship Id="rId127" Type="http://schemas.openxmlformats.org/officeDocument/2006/relationships/image" Target="../media/image2397.png"/><Relationship Id="rId31" Type="http://schemas.openxmlformats.org/officeDocument/2006/relationships/image" Target="../media/image2349.png"/><Relationship Id="rId73" Type="http://schemas.openxmlformats.org/officeDocument/2006/relationships/image" Target="../media/image2370.png"/><Relationship Id="rId169" Type="http://schemas.openxmlformats.org/officeDocument/2006/relationships/image" Target="../media/image2418.png"/><Relationship Id="rId334" Type="http://schemas.openxmlformats.org/officeDocument/2006/relationships/customXml" Target="../ink/ink2589.xml"/><Relationship Id="rId376" Type="http://schemas.openxmlformats.org/officeDocument/2006/relationships/customXml" Target="../ink/ink2610.xml"/><Relationship Id="rId541" Type="http://schemas.openxmlformats.org/officeDocument/2006/relationships/image" Target="../media/image2604.png"/><Relationship Id="rId583" Type="http://schemas.openxmlformats.org/officeDocument/2006/relationships/image" Target="../media/image2625.png"/><Relationship Id="rId639" Type="http://schemas.openxmlformats.org/officeDocument/2006/relationships/image" Target="../media/image2653.png"/><Relationship Id="rId4" Type="http://schemas.openxmlformats.org/officeDocument/2006/relationships/customXml" Target="../ink/ink2424.xml"/><Relationship Id="rId180" Type="http://schemas.openxmlformats.org/officeDocument/2006/relationships/customXml" Target="../ink/ink2512.xml"/><Relationship Id="rId236" Type="http://schemas.openxmlformats.org/officeDocument/2006/relationships/customXml" Target="../ink/ink2540.xml"/><Relationship Id="rId278" Type="http://schemas.openxmlformats.org/officeDocument/2006/relationships/customXml" Target="../ink/ink2561.xml"/><Relationship Id="rId401" Type="http://schemas.openxmlformats.org/officeDocument/2006/relationships/image" Target="../media/image2534.png"/><Relationship Id="rId443" Type="http://schemas.openxmlformats.org/officeDocument/2006/relationships/image" Target="../media/image2555.png"/><Relationship Id="rId303" Type="http://schemas.openxmlformats.org/officeDocument/2006/relationships/image" Target="../media/image2485.png"/><Relationship Id="rId485" Type="http://schemas.openxmlformats.org/officeDocument/2006/relationships/image" Target="../media/image2576.png"/><Relationship Id="rId42" Type="http://schemas.openxmlformats.org/officeDocument/2006/relationships/customXml" Target="../ink/ink2443.xml"/><Relationship Id="rId84" Type="http://schemas.openxmlformats.org/officeDocument/2006/relationships/customXml" Target="../ink/ink2464.xml"/><Relationship Id="rId138" Type="http://schemas.openxmlformats.org/officeDocument/2006/relationships/customXml" Target="../ink/ink2491.xml"/><Relationship Id="rId345" Type="http://schemas.openxmlformats.org/officeDocument/2006/relationships/image" Target="../media/image2506.png"/><Relationship Id="rId387" Type="http://schemas.openxmlformats.org/officeDocument/2006/relationships/image" Target="../media/image2527.png"/><Relationship Id="rId510" Type="http://schemas.openxmlformats.org/officeDocument/2006/relationships/customXml" Target="../ink/ink2677.xml"/><Relationship Id="rId552" Type="http://schemas.openxmlformats.org/officeDocument/2006/relationships/customXml" Target="../ink/ink2698.xml"/><Relationship Id="rId594" Type="http://schemas.openxmlformats.org/officeDocument/2006/relationships/customXml" Target="../ink/ink2719.xml"/><Relationship Id="rId608" Type="http://schemas.openxmlformats.org/officeDocument/2006/relationships/customXml" Target="../ink/ink2726.xml"/><Relationship Id="rId191" Type="http://schemas.openxmlformats.org/officeDocument/2006/relationships/image" Target="../media/image2429.png"/><Relationship Id="rId205" Type="http://schemas.openxmlformats.org/officeDocument/2006/relationships/image" Target="../media/image2436.png"/><Relationship Id="rId247" Type="http://schemas.openxmlformats.org/officeDocument/2006/relationships/image" Target="../media/image2457.png"/><Relationship Id="rId412" Type="http://schemas.openxmlformats.org/officeDocument/2006/relationships/customXml" Target="../ink/ink2628.xml"/><Relationship Id="rId107" Type="http://schemas.openxmlformats.org/officeDocument/2006/relationships/image" Target="../media/image2387.png"/><Relationship Id="rId289" Type="http://schemas.openxmlformats.org/officeDocument/2006/relationships/image" Target="../media/image2478.png"/><Relationship Id="rId454" Type="http://schemas.openxmlformats.org/officeDocument/2006/relationships/customXml" Target="../ink/ink2649.xml"/><Relationship Id="rId496" Type="http://schemas.openxmlformats.org/officeDocument/2006/relationships/customXml" Target="../ink/ink2670.xml"/><Relationship Id="rId11" Type="http://schemas.openxmlformats.org/officeDocument/2006/relationships/image" Target="../media/image2340.png"/><Relationship Id="rId53" Type="http://schemas.openxmlformats.org/officeDocument/2006/relationships/image" Target="../media/image2360.png"/><Relationship Id="rId149" Type="http://schemas.openxmlformats.org/officeDocument/2006/relationships/image" Target="../media/image2408.png"/><Relationship Id="rId314" Type="http://schemas.openxmlformats.org/officeDocument/2006/relationships/customXml" Target="../ink/ink2579.xml"/><Relationship Id="rId356" Type="http://schemas.openxmlformats.org/officeDocument/2006/relationships/customXml" Target="../ink/ink2600.xml"/><Relationship Id="rId398" Type="http://schemas.openxmlformats.org/officeDocument/2006/relationships/customXml" Target="../ink/ink2621.xml"/><Relationship Id="rId521" Type="http://schemas.openxmlformats.org/officeDocument/2006/relationships/image" Target="../media/image2594.png"/><Relationship Id="rId563" Type="http://schemas.openxmlformats.org/officeDocument/2006/relationships/image" Target="../media/image2615.png"/><Relationship Id="rId619" Type="http://schemas.openxmlformats.org/officeDocument/2006/relationships/image" Target="../media/image2643.png"/><Relationship Id="rId95" Type="http://schemas.openxmlformats.org/officeDocument/2006/relationships/image" Target="../media/image2381.png"/><Relationship Id="rId160" Type="http://schemas.openxmlformats.org/officeDocument/2006/relationships/customXml" Target="../ink/ink2502.xml"/><Relationship Id="rId216" Type="http://schemas.openxmlformats.org/officeDocument/2006/relationships/customXml" Target="../ink/ink2530.xml"/><Relationship Id="rId423" Type="http://schemas.openxmlformats.org/officeDocument/2006/relationships/image" Target="../media/image2545.png"/><Relationship Id="rId258" Type="http://schemas.openxmlformats.org/officeDocument/2006/relationships/customXml" Target="../ink/ink2551.xml"/><Relationship Id="rId465" Type="http://schemas.openxmlformats.org/officeDocument/2006/relationships/image" Target="../media/image2566.png"/><Relationship Id="rId630" Type="http://schemas.openxmlformats.org/officeDocument/2006/relationships/customXml" Target="../ink/ink2737.xml"/><Relationship Id="rId22" Type="http://schemas.openxmlformats.org/officeDocument/2006/relationships/customXml" Target="../ink/ink2433.xml"/><Relationship Id="rId64" Type="http://schemas.openxmlformats.org/officeDocument/2006/relationships/customXml" Target="../ink/ink2454.xml"/><Relationship Id="rId118" Type="http://schemas.openxmlformats.org/officeDocument/2006/relationships/customXml" Target="../ink/ink2481.xml"/><Relationship Id="rId325" Type="http://schemas.openxmlformats.org/officeDocument/2006/relationships/image" Target="../media/image2496.png"/><Relationship Id="rId367" Type="http://schemas.openxmlformats.org/officeDocument/2006/relationships/image" Target="../media/image2517.png"/><Relationship Id="rId532" Type="http://schemas.openxmlformats.org/officeDocument/2006/relationships/customXml" Target="../ink/ink2688.xml"/><Relationship Id="rId574" Type="http://schemas.openxmlformats.org/officeDocument/2006/relationships/customXml" Target="../ink/ink2709.xml"/><Relationship Id="rId171" Type="http://schemas.openxmlformats.org/officeDocument/2006/relationships/image" Target="../media/image2419.png"/><Relationship Id="rId227" Type="http://schemas.openxmlformats.org/officeDocument/2006/relationships/image" Target="../media/image2447.png"/><Relationship Id="rId269" Type="http://schemas.openxmlformats.org/officeDocument/2006/relationships/image" Target="../media/image2468.png"/><Relationship Id="rId434" Type="http://schemas.openxmlformats.org/officeDocument/2006/relationships/customXml" Target="../ink/ink2639.xml"/><Relationship Id="rId476" Type="http://schemas.openxmlformats.org/officeDocument/2006/relationships/customXml" Target="../ink/ink2660.xml"/><Relationship Id="rId641" Type="http://schemas.openxmlformats.org/officeDocument/2006/relationships/image" Target="../media/image2654.png"/><Relationship Id="rId33" Type="http://schemas.openxmlformats.org/officeDocument/2006/relationships/image" Target="../media/image2350.png"/><Relationship Id="rId129" Type="http://schemas.openxmlformats.org/officeDocument/2006/relationships/image" Target="../media/image2398.png"/><Relationship Id="rId280" Type="http://schemas.openxmlformats.org/officeDocument/2006/relationships/customXml" Target="../ink/ink2562.xml"/><Relationship Id="rId336" Type="http://schemas.openxmlformats.org/officeDocument/2006/relationships/customXml" Target="../ink/ink2590.xml"/><Relationship Id="rId501" Type="http://schemas.openxmlformats.org/officeDocument/2006/relationships/image" Target="../media/image2584.png"/><Relationship Id="rId543" Type="http://schemas.openxmlformats.org/officeDocument/2006/relationships/image" Target="../media/image2605.png"/><Relationship Id="rId75" Type="http://schemas.openxmlformats.org/officeDocument/2006/relationships/image" Target="../media/image2371.png"/><Relationship Id="rId140" Type="http://schemas.openxmlformats.org/officeDocument/2006/relationships/customXml" Target="../ink/ink2492.xml"/><Relationship Id="rId182" Type="http://schemas.openxmlformats.org/officeDocument/2006/relationships/customXml" Target="../ink/ink2513.xml"/><Relationship Id="rId378" Type="http://schemas.openxmlformats.org/officeDocument/2006/relationships/customXml" Target="../ink/ink2611.xml"/><Relationship Id="rId403" Type="http://schemas.openxmlformats.org/officeDocument/2006/relationships/image" Target="../media/image2535.png"/><Relationship Id="rId585" Type="http://schemas.openxmlformats.org/officeDocument/2006/relationships/image" Target="../media/image2626.png"/><Relationship Id="rId6" Type="http://schemas.openxmlformats.org/officeDocument/2006/relationships/customXml" Target="../ink/ink2425.xml"/><Relationship Id="rId238" Type="http://schemas.openxmlformats.org/officeDocument/2006/relationships/customXml" Target="../ink/ink2541.xml"/><Relationship Id="rId445" Type="http://schemas.openxmlformats.org/officeDocument/2006/relationships/image" Target="../media/image2556.png"/><Relationship Id="rId487" Type="http://schemas.openxmlformats.org/officeDocument/2006/relationships/image" Target="../media/image2577.png"/><Relationship Id="rId610" Type="http://schemas.openxmlformats.org/officeDocument/2006/relationships/customXml" Target="../ink/ink2727.xml"/><Relationship Id="rId291" Type="http://schemas.openxmlformats.org/officeDocument/2006/relationships/image" Target="../media/image2479.png"/><Relationship Id="rId305" Type="http://schemas.openxmlformats.org/officeDocument/2006/relationships/image" Target="../media/image2486.png"/><Relationship Id="rId347" Type="http://schemas.openxmlformats.org/officeDocument/2006/relationships/image" Target="../media/image2507.png"/><Relationship Id="rId512" Type="http://schemas.openxmlformats.org/officeDocument/2006/relationships/customXml" Target="../ink/ink2678.xml"/><Relationship Id="rId44" Type="http://schemas.openxmlformats.org/officeDocument/2006/relationships/customXml" Target="../ink/ink2444.xml"/><Relationship Id="rId86" Type="http://schemas.openxmlformats.org/officeDocument/2006/relationships/customXml" Target="../ink/ink2465.xml"/><Relationship Id="rId151" Type="http://schemas.openxmlformats.org/officeDocument/2006/relationships/image" Target="../media/image2409.png"/><Relationship Id="rId389" Type="http://schemas.openxmlformats.org/officeDocument/2006/relationships/image" Target="../media/image2528.png"/><Relationship Id="rId554" Type="http://schemas.openxmlformats.org/officeDocument/2006/relationships/customXml" Target="../ink/ink2699.xml"/><Relationship Id="rId596" Type="http://schemas.openxmlformats.org/officeDocument/2006/relationships/customXml" Target="../ink/ink2720.xml"/><Relationship Id="rId193" Type="http://schemas.openxmlformats.org/officeDocument/2006/relationships/image" Target="../media/image2430.png"/><Relationship Id="rId207" Type="http://schemas.openxmlformats.org/officeDocument/2006/relationships/image" Target="../media/image2437.png"/><Relationship Id="rId249" Type="http://schemas.openxmlformats.org/officeDocument/2006/relationships/image" Target="../media/image2458.png"/><Relationship Id="rId414" Type="http://schemas.openxmlformats.org/officeDocument/2006/relationships/customXml" Target="../ink/ink2629.xml"/><Relationship Id="rId456" Type="http://schemas.openxmlformats.org/officeDocument/2006/relationships/customXml" Target="../ink/ink2650.xml"/><Relationship Id="rId498" Type="http://schemas.openxmlformats.org/officeDocument/2006/relationships/customXml" Target="../ink/ink2671.xml"/><Relationship Id="rId621" Type="http://schemas.openxmlformats.org/officeDocument/2006/relationships/image" Target="../media/image2644.png"/><Relationship Id="rId13" Type="http://schemas.openxmlformats.org/officeDocument/2006/relationships/image" Target="../media/image2341.png"/><Relationship Id="rId109" Type="http://schemas.openxmlformats.org/officeDocument/2006/relationships/image" Target="../media/image2388.png"/><Relationship Id="rId260" Type="http://schemas.openxmlformats.org/officeDocument/2006/relationships/customXml" Target="../ink/ink2552.xml"/><Relationship Id="rId316" Type="http://schemas.openxmlformats.org/officeDocument/2006/relationships/customXml" Target="../ink/ink2580.xml"/><Relationship Id="rId523" Type="http://schemas.openxmlformats.org/officeDocument/2006/relationships/image" Target="../media/image2595.png"/><Relationship Id="rId55" Type="http://schemas.openxmlformats.org/officeDocument/2006/relationships/image" Target="../media/image2361.png"/><Relationship Id="rId97" Type="http://schemas.openxmlformats.org/officeDocument/2006/relationships/image" Target="../media/image2382.png"/><Relationship Id="rId120" Type="http://schemas.openxmlformats.org/officeDocument/2006/relationships/customXml" Target="../ink/ink2482.xml"/><Relationship Id="rId358" Type="http://schemas.openxmlformats.org/officeDocument/2006/relationships/customXml" Target="../ink/ink2601.xml"/><Relationship Id="rId565" Type="http://schemas.openxmlformats.org/officeDocument/2006/relationships/image" Target="../media/image2616.png"/><Relationship Id="rId162" Type="http://schemas.openxmlformats.org/officeDocument/2006/relationships/customXml" Target="../ink/ink2503.xml"/><Relationship Id="rId218" Type="http://schemas.openxmlformats.org/officeDocument/2006/relationships/customXml" Target="../ink/ink2531.xml"/><Relationship Id="rId425" Type="http://schemas.openxmlformats.org/officeDocument/2006/relationships/image" Target="../media/image2546.png"/><Relationship Id="rId467" Type="http://schemas.openxmlformats.org/officeDocument/2006/relationships/image" Target="../media/image2567.png"/><Relationship Id="rId632" Type="http://schemas.openxmlformats.org/officeDocument/2006/relationships/customXml" Target="../ink/ink2738.xml"/><Relationship Id="rId271" Type="http://schemas.openxmlformats.org/officeDocument/2006/relationships/image" Target="../media/image2469.png"/><Relationship Id="rId24" Type="http://schemas.openxmlformats.org/officeDocument/2006/relationships/customXml" Target="../ink/ink2434.xml"/><Relationship Id="rId66" Type="http://schemas.openxmlformats.org/officeDocument/2006/relationships/customXml" Target="../ink/ink2455.xml"/><Relationship Id="rId131" Type="http://schemas.openxmlformats.org/officeDocument/2006/relationships/image" Target="../media/image2399.png"/><Relationship Id="rId327" Type="http://schemas.openxmlformats.org/officeDocument/2006/relationships/image" Target="../media/image2497.png"/><Relationship Id="rId369" Type="http://schemas.openxmlformats.org/officeDocument/2006/relationships/image" Target="../media/image2518.png"/><Relationship Id="rId534" Type="http://schemas.openxmlformats.org/officeDocument/2006/relationships/customXml" Target="../ink/ink2689.xml"/><Relationship Id="rId576" Type="http://schemas.openxmlformats.org/officeDocument/2006/relationships/customXml" Target="../ink/ink2710.xml"/><Relationship Id="rId173" Type="http://schemas.openxmlformats.org/officeDocument/2006/relationships/image" Target="../media/image2420.png"/><Relationship Id="rId229" Type="http://schemas.openxmlformats.org/officeDocument/2006/relationships/image" Target="../media/image2448.png"/><Relationship Id="rId380" Type="http://schemas.openxmlformats.org/officeDocument/2006/relationships/customXml" Target="../ink/ink2612.xml"/><Relationship Id="rId436" Type="http://schemas.openxmlformats.org/officeDocument/2006/relationships/customXml" Target="../ink/ink2640.xml"/><Relationship Id="rId601" Type="http://schemas.openxmlformats.org/officeDocument/2006/relationships/image" Target="../media/image2634.png"/><Relationship Id="rId240" Type="http://schemas.openxmlformats.org/officeDocument/2006/relationships/customXml" Target="../ink/ink2542.xml"/><Relationship Id="rId478" Type="http://schemas.openxmlformats.org/officeDocument/2006/relationships/customXml" Target="../ink/ink2661.xml"/><Relationship Id="rId35" Type="http://schemas.openxmlformats.org/officeDocument/2006/relationships/image" Target="../media/image2351.png"/><Relationship Id="rId77" Type="http://schemas.openxmlformats.org/officeDocument/2006/relationships/image" Target="../media/image2372.png"/><Relationship Id="rId100" Type="http://schemas.openxmlformats.org/officeDocument/2006/relationships/customXml" Target="../ink/ink2472.xml"/><Relationship Id="rId282" Type="http://schemas.openxmlformats.org/officeDocument/2006/relationships/customXml" Target="../ink/ink2563.xml"/><Relationship Id="rId338" Type="http://schemas.openxmlformats.org/officeDocument/2006/relationships/customXml" Target="../ink/ink2591.xml"/><Relationship Id="rId503" Type="http://schemas.openxmlformats.org/officeDocument/2006/relationships/image" Target="../media/image2585.png"/><Relationship Id="rId545" Type="http://schemas.openxmlformats.org/officeDocument/2006/relationships/image" Target="../media/image2606.png"/><Relationship Id="rId587" Type="http://schemas.openxmlformats.org/officeDocument/2006/relationships/image" Target="../media/image2627.png"/><Relationship Id="rId8" Type="http://schemas.openxmlformats.org/officeDocument/2006/relationships/customXml" Target="../ink/ink2426.xml"/><Relationship Id="rId142" Type="http://schemas.openxmlformats.org/officeDocument/2006/relationships/customXml" Target="../ink/ink2493.xml"/><Relationship Id="rId184" Type="http://schemas.openxmlformats.org/officeDocument/2006/relationships/customXml" Target="../ink/ink2514.xml"/><Relationship Id="rId391" Type="http://schemas.openxmlformats.org/officeDocument/2006/relationships/image" Target="../media/image2529.png"/><Relationship Id="rId405" Type="http://schemas.openxmlformats.org/officeDocument/2006/relationships/image" Target="../media/image2536.png"/><Relationship Id="rId447" Type="http://schemas.openxmlformats.org/officeDocument/2006/relationships/image" Target="../media/image2557.png"/><Relationship Id="rId612" Type="http://schemas.openxmlformats.org/officeDocument/2006/relationships/customXml" Target="../ink/ink2728.xml"/><Relationship Id="rId251" Type="http://schemas.openxmlformats.org/officeDocument/2006/relationships/image" Target="../media/image2459.png"/><Relationship Id="rId489" Type="http://schemas.openxmlformats.org/officeDocument/2006/relationships/image" Target="../media/image2578.png"/><Relationship Id="rId46" Type="http://schemas.openxmlformats.org/officeDocument/2006/relationships/customXml" Target="../ink/ink2445.xml"/><Relationship Id="rId293" Type="http://schemas.openxmlformats.org/officeDocument/2006/relationships/image" Target="../media/image2480.png"/><Relationship Id="rId307" Type="http://schemas.openxmlformats.org/officeDocument/2006/relationships/image" Target="../media/image2487.png"/><Relationship Id="rId349" Type="http://schemas.openxmlformats.org/officeDocument/2006/relationships/image" Target="../media/image2508.png"/><Relationship Id="rId514" Type="http://schemas.openxmlformats.org/officeDocument/2006/relationships/customXml" Target="../ink/ink2679.xml"/><Relationship Id="rId556" Type="http://schemas.openxmlformats.org/officeDocument/2006/relationships/customXml" Target="../ink/ink2700.xml"/><Relationship Id="rId88" Type="http://schemas.openxmlformats.org/officeDocument/2006/relationships/customXml" Target="../ink/ink2466.xml"/><Relationship Id="rId111" Type="http://schemas.openxmlformats.org/officeDocument/2006/relationships/image" Target="../media/image2389.png"/><Relationship Id="rId153" Type="http://schemas.openxmlformats.org/officeDocument/2006/relationships/image" Target="../media/image2410.png"/><Relationship Id="rId195" Type="http://schemas.openxmlformats.org/officeDocument/2006/relationships/image" Target="../media/image2431.png"/><Relationship Id="rId209" Type="http://schemas.openxmlformats.org/officeDocument/2006/relationships/image" Target="../media/image2438.png"/><Relationship Id="rId360" Type="http://schemas.openxmlformats.org/officeDocument/2006/relationships/customXml" Target="../ink/ink2602.xml"/><Relationship Id="rId416" Type="http://schemas.openxmlformats.org/officeDocument/2006/relationships/customXml" Target="../ink/ink2630.xml"/><Relationship Id="rId598" Type="http://schemas.openxmlformats.org/officeDocument/2006/relationships/customXml" Target="../ink/ink2721.xml"/><Relationship Id="rId220" Type="http://schemas.openxmlformats.org/officeDocument/2006/relationships/customXml" Target="../ink/ink2532.xml"/><Relationship Id="rId458" Type="http://schemas.openxmlformats.org/officeDocument/2006/relationships/customXml" Target="../ink/ink2651.xml"/><Relationship Id="rId623" Type="http://schemas.openxmlformats.org/officeDocument/2006/relationships/image" Target="../media/image2645.png"/><Relationship Id="rId15" Type="http://schemas.openxmlformats.org/officeDocument/2006/relationships/image" Target="../media/image2342.png"/><Relationship Id="rId57" Type="http://schemas.openxmlformats.org/officeDocument/2006/relationships/image" Target="../media/image2362.png"/><Relationship Id="rId262" Type="http://schemas.openxmlformats.org/officeDocument/2006/relationships/customXml" Target="../ink/ink2553.xml"/><Relationship Id="rId318" Type="http://schemas.openxmlformats.org/officeDocument/2006/relationships/customXml" Target="../ink/ink2581.xml"/><Relationship Id="rId525" Type="http://schemas.openxmlformats.org/officeDocument/2006/relationships/image" Target="../media/image2596.png"/><Relationship Id="rId567" Type="http://schemas.openxmlformats.org/officeDocument/2006/relationships/image" Target="../media/image2617.png"/><Relationship Id="rId99" Type="http://schemas.openxmlformats.org/officeDocument/2006/relationships/image" Target="../media/image2383.png"/><Relationship Id="rId122" Type="http://schemas.openxmlformats.org/officeDocument/2006/relationships/customXml" Target="../ink/ink2483.xml"/><Relationship Id="rId164" Type="http://schemas.openxmlformats.org/officeDocument/2006/relationships/customXml" Target="../ink/ink2504.xml"/><Relationship Id="rId371" Type="http://schemas.openxmlformats.org/officeDocument/2006/relationships/image" Target="../media/image2519.png"/><Relationship Id="rId427" Type="http://schemas.openxmlformats.org/officeDocument/2006/relationships/image" Target="../media/image2547.png"/><Relationship Id="rId469" Type="http://schemas.openxmlformats.org/officeDocument/2006/relationships/image" Target="../media/image2568.png"/><Relationship Id="rId634" Type="http://schemas.openxmlformats.org/officeDocument/2006/relationships/customXml" Target="../ink/ink2739.xml"/><Relationship Id="rId26" Type="http://schemas.openxmlformats.org/officeDocument/2006/relationships/customXml" Target="../ink/ink2435.xml"/><Relationship Id="rId231" Type="http://schemas.openxmlformats.org/officeDocument/2006/relationships/image" Target="../media/image2449.png"/><Relationship Id="rId273" Type="http://schemas.openxmlformats.org/officeDocument/2006/relationships/image" Target="../media/image2470.png"/><Relationship Id="rId329" Type="http://schemas.openxmlformats.org/officeDocument/2006/relationships/image" Target="../media/image2498.png"/><Relationship Id="rId480" Type="http://schemas.openxmlformats.org/officeDocument/2006/relationships/customXml" Target="../ink/ink2662.xml"/><Relationship Id="rId536" Type="http://schemas.openxmlformats.org/officeDocument/2006/relationships/customXml" Target="../ink/ink2690.xml"/><Relationship Id="rId68" Type="http://schemas.openxmlformats.org/officeDocument/2006/relationships/customXml" Target="../ink/ink2456.xml"/><Relationship Id="rId133" Type="http://schemas.openxmlformats.org/officeDocument/2006/relationships/image" Target="../media/image2400.png"/><Relationship Id="rId175" Type="http://schemas.openxmlformats.org/officeDocument/2006/relationships/image" Target="../media/image2421.png"/><Relationship Id="rId340" Type="http://schemas.openxmlformats.org/officeDocument/2006/relationships/customXml" Target="../ink/ink2592.xml"/><Relationship Id="rId578" Type="http://schemas.openxmlformats.org/officeDocument/2006/relationships/customXml" Target="../ink/ink2711.xml"/><Relationship Id="rId200" Type="http://schemas.openxmlformats.org/officeDocument/2006/relationships/customXml" Target="../ink/ink2522.xml"/><Relationship Id="rId382" Type="http://schemas.openxmlformats.org/officeDocument/2006/relationships/customXml" Target="../ink/ink2613.xml"/><Relationship Id="rId438" Type="http://schemas.openxmlformats.org/officeDocument/2006/relationships/customXml" Target="../ink/ink2641.xml"/><Relationship Id="rId603" Type="http://schemas.openxmlformats.org/officeDocument/2006/relationships/image" Target="../media/image2635.png"/><Relationship Id="rId242" Type="http://schemas.openxmlformats.org/officeDocument/2006/relationships/customXml" Target="../ink/ink2543.xml"/><Relationship Id="rId284" Type="http://schemas.openxmlformats.org/officeDocument/2006/relationships/customXml" Target="../ink/ink2564.xml"/><Relationship Id="rId491" Type="http://schemas.openxmlformats.org/officeDocument/2006/relationships/image" Target="../media/image2579.png"/><Relationship Id="rId505" Type="http://schemas.openxmlformats.org/officeDocument/2006/relationships/image" Target="../media/image2586.png"/><Relationship Id="rId37" Type="http://schemas.openxmlformats.org/officeDocument/2006/relationships/image" Target="../media/image2352.png"/><Relationship Id="rId79" Type="http://schemas.openxmlformats.org/officeDocument/2006/relationships/image" Target="../media/image2373.png"/><Relationship Id="rId102" Type="http://schemas.openxmlformats.org/officeDocument/2006/relationships/customXml" Target="../ink/ink2473.xml"/><Relationship Id="rId144" Type="http://schemas.openxmlformats.org/officeDocument/2006/relationships/customXml" Target="../ink/ink2494.xml"/><Relationship Id="rId547" Type="http://schemas.openxmlformats.org/officeDocument/2006/relationships/image" Target="../media/image2607.png"/><Relationship Id="rId589" Type="http://schemas.openxmlformats.org/officeDocument/2006/relationships/image" Target="../media/image2628.png"/><Relationship Id="rId90" Type="http://schemas.openxmlformats.org/officeDocument/2006/relationships/customXml" Target="../ink/ink2467.xml"/><Relationship Id="rId186" Type="http://schemas.openxmlformats.org/officeDocument/2006/relationships/customXml" Target="../ink/ink2515.xml"/><Relationship Id="rId351" Type="http://schemas.openxmlformats.org/officeDocument/2006/relationships/image" Target="../media/image2509.png"/><Relationship Id="rId393" Type="http://schemas.openxmlformats.org/officeDocument/2006/relationships/image" Target="../media/image2530.png"/><Relationship Id="rId407" Type="http://schemas.openxmlformats.org/officeDocument/2006/relationships/image" Target="../media/image2537.png"/><Relationship Id="rId449" Type="http://schemas.openxmlformats.org/officeDocument/2006/relationships/image" Target="../media/image2558.png"/><Relationship Id="rId614" Type="http://schemas.openxmlformats.org/officeDocument/2006/relationships/customXml" Target="../ink/ink2729.xml"/><Relationship Id="rId211" Type="http://schemas.openxmlformats.org/officeDocument/2006/relationships/image" Target="../media/image2439.png"/><Relationship Id="rId253" Type="http://schemas.openxmlformats.org/officeDocument/2006/relationships/image" Target="../media/image2460.png"/><Relationship Id="rId295" Type="http://schemas.openxmlformats.org/officeDocument/2006/relationships/image" Target="../media/image2481.png"/><Relationship Id="rId309" Type="http://schemas.openxmlformats.org/officeDocument/2006/relationships/image" Target="../media/image2488.png"/><Relationship Id="rId460" Type="http://schemas.openxmlformats.org/officeDocument/2006/relationships/customXml" Target="../ink/ink2652.xml"/><Relationship Id="rId516" Type="http://schemas.openxmlformats.org/officeDocument/2006/relationships/customXml" Target="../ink/ink2680.xml"/><Relationship Id="rId48" Type="http://schemas.openxmlformats.org/officeDocument/2006/relationships/customXml" Target="../ink/ink2446.xml"/><Relationship Id="rId113" Type="http://schemas.openxmlformats.org/officeDocument/2006/relationships/image" Target="../media/image2390.png"/><Relationship Id="rId320" Type="http://schemas.openxmlformats.org/officeDocument/2006/relationships/customXml" Target="../ink/ink2582.xml"/><Relationship Id="rId558" Type="http://schemas.openxmlformats.org/officeDocument/2006/relationships/customXml" Target="../ink/ink2701.xml"/><Relationship Id="rId155" Type="http://schemas.openxmlformats.org/officeDocument/2006/relationships/image" Target="../media/image2411.png"/><Relationship Id="rId197" Type="http://schemas.openxmlformats.org/officeDocument/2006/relationships/image" Target="../media/image2432.png"/><Relationship Id="rId362" Type="http://schemas.openxmlformats.org/officeDocument/2006/relationships/customXml" Target="../ink/ink2603.xml"/><Relationship Id="rId418" Type="http://schemas.openxmlformats.org/officeDocument/2006/relationships/customXml" Target="../ink/ink2631.xml"/><Relationship Id="rId625" Type="http://schemas.openxmlformats.org/officeDocument/2006/relationships/image" Target="../media/image2646.png"/><Relationship Id="rId222" Type="http://schemas.openxmlformats.org/officeDocument/2006/relationships/customXml" Target="../ink/ink2533.xml"/><Relationship Id="rId264" Type="http://schemas.openxmlformats.org/officeDocument/2006/relationships/customXml" Target="../ink/ink2554.xml"/><Relationship Id="rId471" Type="http://schemas.openxmlformats.org/officeDocument/2006/relationships/image" Target="../media/image2569.png"/><Relationship Id="rId17" Type="http://schemas.openxmlformats.org/officeDocument/2006/relationships/image" Target="../media/image16390.png"/><Relationship Id="rId59" Type="http://schemas.openxmlformats.org/officeDocument/2006/relationships/image" Target="../media/image2363.png"/><Relationship Id="rId124" Type="http://schemas.openxmlformats.org/officeDocument/2006/relationships/customXml" Target="../ink/ink2484.xml"/><Relationship Id="rId527" Type="http://schemas.openxmlformats.org/officeDocument/2006/relationships/image" Target="../media/image2597.png"/><Relationship Id="rId569" Type="http://schemas.openxmlformats.org/officeDocument/2006/relationships/image" Target="../media/image2618.png"/><Relationship Id="rId70" Type="http://schemas.openxmlformats.org/officeDocument/2006/relationships/customXml" Target="../ink/ink2457.xml"/><Relationship Id="rId166" Type="http://schemas.openxmlformats.org/officeDocument/2006/relationships/customXml" Target="../ink/ink2505.xml"/><Relationship Id="rId331" Type="http://schemas.openxmlformats.org/officeDocument/2006/relationships/image" Target="../media/image2499.png"/><Relationship Id="rId373" Type="http://schemas.openxmlformats.org/officeDocument/2006/relationships/image" Target="../media/image2520.png"/><Relationship Id="rId429" Type="http://schemas.openxmlformats.org/officeDocument/2006/relationships/image" Target="../media/image2548.png"/><Relationship Id="rId580" Type="http://schemas.openxmlformats.org/officeDocument/2006/relationships/customXml" Target="../ink/ink2712.xml"/><Relationship Id="rId636" Type="http://schemas.openxmlformats.org/officeDocument/2006/relationships/customXml" Target="../ink/ink2740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2450.png"/><Relationship Id="rId440" Type="http://schemas.openxmlformats.org/officeDocument/2006/relationships/customXml" Target="../ink/ink2642.xml"/><Relationship Id="rId28" Type="http://schemas.openxmlformats.org/officeDocument/2006/relationships/customXml" Target="../ink/ink2436.xml"/><Relationship Id="rId275" Type="http://schemas.openxmlformats.org/officeDocument/2006/relationships/image" Target="../media/image2471.png"/><Relationship Id="rId300" Type="http://schemas.openxmlformats.org/officeDocument/2006/relationships/customXml" Target="../ink/ink2572.xml"/><Relationship Id="rId482" Type="http://schemas.openxmlformats.org/officeDocument/2006/relationships/customXml" Target="../ink/ink2663.xml"/><Relationship Id="rId538" Type="http://schemas.openxmlformats.org/officeDocument/2006/relationships/customXml" Target="../ink/ink2691.xml"/><Relationship Id="rId81" Type="http://schemas.openxmlformats.org/officeDocument/2006/relationships/image" Target="../media/image2374.png"/><Relationship Id="rId135" Type="http://schemas.openxmlformats.org/officeDocument/2006/relationships/image" Target="../media/image2401.png"/><Relationship Id="rId177" Type="http://schemas.openxmlformats.org/officeDocument/2006/relationships/image" Target="../media/image2422.png"/><Relationship Id="rId342" Type="http://schemas.openxmlformats.org/officeDocument/2006/relationships/customXml" Target="../ink/ink2593.xml"/><Relationship Id="rId384" Type="http://schemas.openxmlformats.org/officeDocument/2006/relationships/customXml" Target="../ink/ink2614.xml"/><Relationship Id="rId591" Type="http://schemas.openxmlformats.org/officeDocument/2006/relationships/image" Target="../media/image2629.png"/><Relationship Id="rId605" Type="http://schemas.openxmlformats.org/officeDocument/2006/relationships/image" Target="../media/image2636.png"/><Relationship Id="rId202" Type="http://schemas.openxmlformats.org/officeDocument/2006/relationships/customXml" Target="../ink/ink2523.xml"/><Relationship Id="rId244" Type="http://schemas.openxmlformats.org/officeDocument/2006/relationships/customXml" Target="../ink/ink2544.xml"/><Relationship Id="rId39" Type="http://schemas.openxmlformats.org/officeDocument/2006/relationships/image" Target="../media/image2353.png"/><Relationship Id="rId286" Type="http://schemas.openxmlformats.org/officeDocument/2006/relationships/customXml" Target="../ink/ink2565.xml"/><Relationship Id="rId451" Type="http://schemas.openxmlformats.org/officeDocument/2006/relationships/image" Target="../media/image2559.png"/><Relationship Id="rId493" Type="http://schemas.openxmlformats.org/officeDocument/2006/relationships/image" Target="../media/image2580.png"/><Relationship Id="rId507" Type="http://schemas.openxmlformats.org/officeDocument/2006/relationships/image" Target="../media/image2587.png"/><Relationship Id="rId549" Type="http://schemas.openxmlformats.org/officeDocument/2006/relationships/image" Target="../media/image2608.png"/><Relationship Id="rId50" Type="http://schemas.openxmlformats.org/officeDocument/2006/relationships/customXml" Target="../ink/ink2447.xml"/><Relationship Id="rId104" Type="http://schemas.openxmlformats.org/officeDocument/2006/relationships/customXml" Target="../ink/ink2474.xml"/><Relationship Id="rId146" Type="http://schemas.openxmlformats.org/officeDocument/2006/relationships/customXml" Target="../ink/ink2495.xml"/><Relationship Id="rId188" Type="http://schemas.openxmlformats.org/officeDocument/2006/relationships/customXml" Target="../ink/ink2516.xml"/><Relationship Id="rId311" Type="http://schemas.openxmlformats.org/officeDocument/2006/relationships/image" Target="../media/image2489.png"/><Relationship Id="rId353" Type="http://schemas.openxmlformats.org/officeDocument/2006/relationships/image" Target="../media/image2510.png"/><Relationship Id="rId395" Type="http://schemas.openxmlformats.org/officeDocument/2006/relationships/image" Target="../media/image2531.png"/><Relationship Id="rId409" Type="http://schemas.openxmlformats.org/officeDocument/2006/relationships/image" Target="../media/image2538.png"/><Relationship Id="rId560" Type="http://schemas.openxmlformats.org/officeDocument/2006/relationships/customXml" Target="../ink/ink2702.xml"/><Relationship Id="rId92" Type="http://schemas.openxmlformats.org/officeDocument/2006/relationships/customXml" Target="../ink/ink2468.xml"/><Relationship Id="rId213" Type="http://schemas.openxmlformats.org/officeDocument/2006/relationships/image" Target="../media/image2440.png"/><Relationship Id="rId420" Type="http://schemas.openxmlformats.org/officeDocument/2006/relationships/customXml" Target="../ink/ink2632.xml"/><Relationship Id="rId616" Type="http://schemas.openxmlformats.org/officeDocument/2006/relationships/customXml" Target="../ink/ink2730.xml"/><Relationship Id="rId255" Type="http://schemas.openxmlformats.org/officeDocument/2006/relationships/image" Target="../media/image2461.png"/><Relationship Id="rId297" Type="http://schemas.openxmlformats.org/officeDocument/2006/relationships/image" Target="../media/image2482.png"/><Relationship Id="rId462" Type="http://schemas.openxmlformats.org/officeDocument/2006/relationships/customXml" Target="../ink/ink2653.xml"/><Relationship Id="rId518" Type="http://schemas.openxmlformats.org/officeDocument/2006/relationships/customXml" Target="../ink/ink2681.xml"/><Relationship Id="rId115" Type="http://schemas.openxmlformats.org/officeDocument/2006/relationships/image" Target="../media/image2391.png"/><Relationship Id="rId157" Type="http://schemas.openxmlformats.org/officeDocument/2006/relationships/image" Target="../media/image2412.png"/><Relationship Id="rId322" Type="http://schemas.openxmlformats.org/officeDocument/2006/relationships/customXml" Target="../ink/ink2583.xml"/><Relationship Id="rId364" Type="http://schemas.openxmlformats.org/officeDocument/2006/relationships/customXml" Target="../ink/ink2604.xml"/><Relationship Id="rId61" Type="http://schemas.openxmlformats.org/officeDocument/2006/relationships/image" Target="../media/image2364.png"/><Relationship Id="rId199" Type="http://schemas.openxmlformats.org/officeDocument/2006/relationships/image" Target="../media/image2433.png"/><Relationship Id="rId571" Type="http://schemas.openxmlformats.org/officeDocument/2006/relationships/image" Target="../media/image2619.png"/><Relationship Id="rId627" Type="http://schemas.openxmlformats.org/officeDocument/2006/relationships/image" Target="../media/image2647.png"/><Relationship Id="rId19" Type="http://schemas.openxmlformats.org/officeDocument/2006/relationships/image" Target="../media/image2343.png"/><Relationship Id="rId224" Type="http://schemas.openxmlformats.org/officeDocument/2006/relationships/customXml" Target="../ink/ink2534.xml"/><Relationship Id="rId266" Type="http://schemas.openxmlformats.org/officeDocument/2006/relationships/customXml" Target="../ink/ink2555.xml"/><Relationship Id="rId431" Type="http://schemas.openxmlformats.org/officeDocument/2006/relationships/image" Target="../media/image2549.png"/><Relationship Id="rId473" Type="http://schemas.openxmlformats.org/officeDocument/2006/relationships/image" Target="../media/image2570.png"/><Relationship Id="rId529" Type="http://schemas.openxmlformats.org/officeDocument/2006/relationships/image" Target="../media/image2598.png"/><Relationship Id="rId30" Type="http://schemas.openxmlformats.org/officeDocument/2006/relationships/customXml" Target="../ink/ink2437.xml"/><Relationship Id="rId126" Type="http://schemas.openxmlformats.org/officeDocument/2006/relationships/customXml" Target="../ink/ink2485.xml"/><Relationship Id="rId168" Type="http://schemas.openxmlformats.org/officeDocument/2006/relationships/customXml" Target="../ink/ink2506.xml"/><Relationship Id="rId333" Type="http://schemas.openxmlformats.org/officeDocument/2006/relationships/image" Target="../media/image2500.png"/><Relationship Id="rId540" Type="http://schemas.openxmlformats.org/officeDocument/2006/relationships/customXml" Target="../ink/ink2692.xml"/><Relationship Id="rId72" Type="http://schemas.openxmlformats.org/officeDocument/2006/relationships/customXml" Target="../ink/ink2458.xml"/><Relationship Id="rId375" Type="http://schemas.openxmlformats.org/officeDocument/2006/relationships/image" Target="../media/image2521.png"/><Relationship Id="rId582" Type="http://schemas.openxmlformats.org/officeDocument/2006/relationships/customXml" Target="../ink/ink2713.xml"/><Relationship Id="rId638" Type="http://schemas.openxmlformats.org/officeDocument/2006/relationships/customXml" Target="../ink/ink2741.xml"/><Relationship Id="rId3" Type="http://schemas.openxmlformats.org/officeDocument/2006/relationships/image" Target="../media/image2336.png"/><Relationship Id="rId235" Type="http://schemas.openxmlformats.org/officeDocument/2006/relationships/image" Target="../media/image2451.png"/><Relationship Id="rId277" Type="http://schemas.openxmlformats.org/officeDocument/2006/relationships/image" Target="../media/image2472.png"/><Relationship Id="rId400" Type="http://schemas.openxmlformats.org/officeDocument/2006/relationships/customXml" Target="../ink/ink2622.xml"/><Relationship Id="rId442" Type="http://schemas.openxmlformats.org/officeDocument/2006/relationships/customXml" Target="../ink/ink2643.xml"/><Relationship Id="rId484" Type="http://schemas.openxmlformats.org/officeDocument/2006/relationships/customXml" Target="../ink/ink2664.xml"/><Relationship Id="rId137" Type="http://schemas.openxmlformats.org/officeDocument/2006/relationships/image" Target="../media/image2402.png"/><Relationship Id="rId302" Type="http://schemas.openxmlformats.org/officeDocument/2006/relationships/customXml" Target="../ink/ink2573.xml"/><Relationship Id="rId344" Type="http://schemas.openxmlformats.org/officeDocument/2006/relationships/customXml" Target="../ink/ink2594.xml"/><Relationship Id="rId41" Type="http://schemas.openxmlformats.org/officeDocument/2006/relationships/image" Target="../media/image2354.png"/><Relationship Id="rId83" Type="http://schemas.openxmlformats.org/officeDocument/2006/relationships/image" Target="../media/image2375.png"/><Relationship Id="rId179" Type="http://schemas.openxmlformats.org/officeDocument/2006/relationships/image" Target="../media/image2423.png"/><Relationship Id="rId386" Type="http://schemas.openxmlformats.org/officeDocument/2006/relationships/customXml" Target="../ink/ink2615.xml"/><Relationship Id="rId551" Type="http://schemas.openxmlformats.org/officeDocument/2006/relationships/image" Target="../media/image2609.png"/><Relationship Id="rId593" Type="http://schemas.openxmlformats.org/officeDocument/2006/relationships/image" Target="../media/image2630.png"/><Relationship Id="rId607" Type="http://schemas.openxmlformats.org/officeDocument/2006/relationships/image" Target="../media/image2637.png"/><Relationship Id="rId190" Type="http://schemas.openxmlformats.org/officeDocument/2006/relationships/customXml" Target="../ink/ink2517.xml"/><Relationship Id="rId204" Type="http://schemas.openxmlformats.org/officeDocument/2006/relationships/customXml" Target="../ink/ink2524.xml"/><Relationship Id="rId246" Type="http://schemas.openxmlformats.org/officeDocument/2006/relationships/customXml" Target="../ink/ink2545.xml"/><Relationship Id="rId288" Type="http://schemas.openxmlformats.org/officeDocument/2006/relationships/customXml" Target="../ink/ink2566.xml"/><Relationship Id="rId411" Type="http://schemas.openxmlformats.org/officeDocument/2006/relationships/image" Target="../media/image2539.png"/><Relationship Id="rId453" Type="http://schemas.openxmlformats.org/officeDocument/2006/relationships/image" Target="../media/image2560.png"/><Relationship Id="rId509" Type="http://schemas.openxmlformats.org/officeDocument/2006/relationships/image" Target="../media/image2588.png"/><Relationship Id="rId106" Type="http://schemas.openxmlformats.org/officeDocument/2006/relationships/customXml" Target="../ink/ink2475.xml"/><Relationship Id="rId313" Type="http://schemas.openxmlformats.org/officeDocument/2006/relationships/image" Target="../media/image2490.png"/><Relationship Id="rId495" Type="http://schemas.openxmlformats.org/officeDocument/2006/relationships/image" Target="../media/image2581.png"/><Relationship Id="rId10" Type="http://schemas.openxmlformats.org/officeDocument/2006/relationships/customXml" Target="../ink/ink2427.xml"/><Relationship Id="rId52" Type="http://schemas.openxmlformats.org/officeDocument/2006/relationships/customXml" Target="../ink/ink2448.xml"/><Relationship Id="rId94" Type="http://schemas.openxmlformats.org/officeDocument/2006/relationships/customXml" Target="../ink/ink2469.xml"/><Relationship Id="rId148" Type="http://schemas.openxmlformats.org/officeDocument/2006/relationships/customXml" Target="../ink/ink2496.xml"/><Relationship Id="rId355" Type="http://schemas.openxmlformats.org/officeDocument/2006/relationships/image" Target="../media/image2511.png"/><Relationship Id="rId397" Type="http://schemas.openxmlformats.org/officeDocument/2006/relationships/image" Target="../media/image2532.png"/><Relationship Id="rId520" Type="http://schemas.openxmlformats.org/officeDocument/2006/relationships/customXml" Target="../ink/ink2682.xml"/><Relationship Id="rId562" Type="http://schemas.openxmlformats.org/officeDocument/2006/relationships/customXml" Target="../ink/ink2703.xml"/><Relationship Id="rId618" Type="http://schemas.openxmlformats.org/officeDocument/2006/relationships/customXml" Target="../ink/ink2731.xml"/><Relationship Id="rId215" Type="http://schemas.openxmlformats.org/officeDocument/2006/relationships/image" Target="../media/image2441.png"/><Relationship Id="rId257" Type="http://schemas.openxmlformats.org/officeDocument/2006/relationships/image" Target="../media/image2462.png"/><Relationship Id="rId422" Type="http://schemas.openxmlformats.org/officeDocument/2006/relationships/customXml" Target="../ink/ink2633.xml"/><Relationship Id="rId464" Type="http://schemas.openxmlformats.org/officeDocument/2006/relationships/customXml" Target="../ink/ink2654.xml"/><Relationship Id="rId299" Type="http://schemas.openxmlformats.org/officeDocument/2006/relationships/image" Target="../media/image2483.png"/><Relationship Id="rId63" Type="http://schemas.openxmlformats.org/officeDocument/2006/relationships/image" Target="../media/image2365.png"/><Relationship Id="rId159" Type="http://schemas.openxmlformats.org/officeDocument/2006/relationships/image" Target="../media/image2413.png"/><Relationship Id="rId366" Type="http://schemas.openxmlformats.org/officeDocument/2006/relationships/customXml" Target="../ink/ink2605.xml"/><Relationship Id="rId573" Type="http://schemas.openxmlformats.org/officeDocument/2006/relationships/image" Target="../media/image2620.png"/><Relationship Id="rId226" Type="http://schemas.openxmlformats.org/officeDocument/2006/relationships/customXml" Target="../ink/ink2535.xml"/><Relationship Id="rId433" Type="http://schemas.openxmlformats.org/officeDocument/2006/relationships/image" Target="../media/image2550.png"/><Relationship Id="rId640" Type="http://schemas.openxmlformats.org/officeDocument/2006/relationships/customXml" Target="../ink/ink2742.xml"/><Relationship Id="rId74" Type="http://schemas.openxmlformats.org/officeDocument/2006/relationships/customXml" Target="../ink/ink2459.xml"/><Relationship Id="rId377" Type="http://schemas.openxmlformats.org/officeDocument/2006/relationships/image" Target="../media/image2522.png"/><Relationship Id="rId500" Type="http://schemas.openxmlformats.org/officeDocument/2006/relationships/customXml" Target="../ink/ink2672.xml"/><Relationship Id="rId584" Type="http://schemas.openxmlformats.org/officeDocument/2006/relationships/customXml" Target="../ink/ink2714.xml"/><Relationship Id="rId5" Type="http://schemas.openxmlformats.org/officeDocument/2006/relationships/image" Target="../media/image2337.png"/><Relationship Id="rId237" Type="http://schemas.openxmlformats.org/officeDocument/2006/relationships/image" Target="../media/image2452.png"/><Relationship Id="rId444" Type="http://schemas.openxmlformats.org/officeDocument/2006/relationships/customXml" Target="../ink/ink2644.xml"/><Relationship Id="rId290" Type="http://schemas.openxmlformats.org/officeDocument/2006/relationships/customXml" Target="../ink/ink2567.xml"/><Relationship Id="rId304" Type="http://schemas.openxmlformats.org/officeDocument/2006/relationships/customXml" Target="../ink/ink2574.xml"/><Relationship Id="rId388" Type="http://schemas.openxmlformats.org/officeDocument/2006/relationships/customXml" Target="../ink/ink2616.xml"/><Relationship Id="rId511" Type="http://schemas.openxmlformats.org/officeDocument/2006/relationships/image" Target="../media/image2589.png"/><Relationship Id="rId609" Type="http://schemas.openxmlformats.org/officeDocument/2006/relationships/image" Target="../media/image2638.png"/><Relationship Id="rId85" Type="http://schemas.openxmlformats.org/officeDocument/2006/relationships/image" Target="../media/image2376.png"/><Relationship Id="rId150" Type="http://schemas.openxmlformats.org/officeDocument/2006/relationships/customXml" Target="../ink/ink2497.xml"/><Relationship Id="rId595" Type="http://schemas.openxmlformats.org/officeDocument/2006/relationships/image" Target="../media/image2631.png"/><Relationship Id="rId248" Type="http://schemas.openxmlformats.org/officeDocument/2006/relationships/customXml" Target="../ink/ink2546.xml"/><Relationship Id="rId455" Type="http://schemas.openxmlformats.org/officeDocument/2006/relationships/image" Target="../media/image2561.png"/><Relationship Id="rId12" Type="http://schemas.openxmlformats.org/officeDocument/2006/relationships/customXml" Target="../ink/ink2428.xml"/><Relationship Id="rId108" Type="http://schemas.openxmlformats.org/officeDocument/2006/relationships/customXml" Target="../ink/ink2476.xml"/><Relationship Id="rId315" Type="http://schemas.openxmlformats.org/officeDocument/2006/relationships/image" Target="../media/image2491.png"/><Relationship Id="rId522" Type="http://schemas.openxmlformats.org/officeDocument/2006/relationships/customXml" Target="../ink/ink2683.xml"/><Relationship Id="rId96" Type="http://schemas.openxmlformats.org/officeDocument/2006/relationships/customXml" Target="../ink/ink2470.xml"/><Relationship Id="rId161" Type="http://schemas.openxmlformats.org/officeDocument/2006/relationships/image" Target="../media/image2414.png"/><Relationship Id="rId399" Type="http://schemas.openxmlformats.org/officeDocument/2006/relationships/image" Target="../media/image2533.png"/><Relationship Id="rId259" Type="http://schemas.openxmlformats.org/officeDocument/2006/relationships/image" Target="../media/image2463.png"/><Relationship Id="rId466" Type="http://schemas.openxmlformats.org/officeDocument/2006/relationships/customXml" Target="../ink/ink2655.xml"/><Relationship Id="rId23" Type="http://schemas.openxmlformats.org/officeDocument/2006/relationships/image" Target="../media/image2345.png"/><Relationship Id="rId119" Type="http://schemas.openxmlformats.org/officeDocument/2006/relationships/image" Target="../media/image2393.png"/><Relationship Id="rId326" Type="http://schemas.openxmlformats.org/officeDocument/2006/relationships/customXml" Target="../ink/ink2585.xml"/><Relationship Id="rId533" Type="http://schemas.openxmlformats.org/officeDocument/2006/relationships/image" Target="../media/image2600.png"/><Relationship Id="rId172" Type="http://schemas.openxmlformats.org/officeDocument/2006/relationships/customXml" Target="../ink/ink2508.xml"/><Relationship Id="rId477" Type="http://schemas.openxmlformats.org/officeDocument/2006/relationships/image" Target="../media/image2572.png"/><Relationship Id="rId600" Type="http://schemas.openxmlformats.org/officeDocument/2006/relationships/customXml" Target="../ink/ink2722.xml"/><Relationship Id="rId337" Type="http://schemas.openxmlformats.org/officeDocument/2006/relationships/image" Target="../media/image2502.png"/><Relationship Id="rId34" Type="http://schemas.openxmlformats.org/officeDocument/2006/relationships/customXml" Target="../ink/ink2439.xml"/><Relationship Id="rId544" Type="http://schemas.openxmlformats.org/officeDocument/2006/relationships/customXml" Target="../ink/ink2694.xml"/><Relationship Id="rId183" Type="http://schemas.openxmlformats.org/officeDocument/2006/relationships/image" Target="../media/image2425.png"/><Relationship Id="rId390" Type="http://schemas.openxmlformats.org/officeDocument/2006/relationships/customXml" Target="../ink/ink2617.xml"/><Relationship Id="rId404" Type="http://schemas.openxmlformats.org/officeDocument/2006/relationships/customXml" Target="../ink/ink2624.xml"/><Relationship Id="rId611" Type="http://schemas.openxmlformats.org/officeDocument/2006/relationships/image" Target="../media/image2639.png"/><Relationship Id="rId250" Type="http://schemas.openxmlformats.org/officeDocument/2006/relationships/customXml" Target="../ink/ink2547.xml"/><Relationship Id="rId488" Type="http://schemas.openxmlformats.org/officeDocument/2006/relationships/customXml" Target="../ink/ink2666.xml"/><Relationship Id="rId45" Type="http://schemas.openxmlformats.org/officeDocument/2006/relationships/image" Target="../media/image2356.png"/><Relationship Id="rId110" Type="http://schemas.openxmlformats.org/officeDocument/2006/relationships/customXml" Target="../ink/ink2477.xml"/><Relationship Id="rId348" Type="http://schemas.openxmlformats.org/officeDocument/2006/relationships/customXml" Target="../ink/ink2596.xml"/><Relationship Id="rId555" Type="http://schemas.openxmlformats.org/officeDocument/2006/relationships/image" Target="../media/image2611.png"/><Relationship Id="rId194" Type="http://schemas.openxmlformats.org/officeDocument/2006/relationships/customXml" Target="../ink/ink2519.xml"/><Relationship Id="rId208" Type="http://schemas.openxmlformats.org/officeDocument/2006/relationships/customXml" Target="../ink/ink2526.xml"/><Relationship Id="rId415" Type="http://schemas.openxmlformats.org/officeDocument/2006/relationships/image" Target="../media/image2541.png"/><Relationship Id="rId622" Type="http://schemas.openxmlformats.org/officeDocument/2006/relationships/customXml" Target="../ink/ink2733.xml"/><Relationship Id="rId261" Type="http://schemas.openxmlformats.org/officeDocument/2006/relationships/image" Target="../media/image2464.png"/><Relationship Id="rId499" Type="http://schemas.openxmlformats.org/officeDocument/2006/relationships/image" Target="../media/image2583.png"/><Relationship Id="rId56" Type="http://schemas.openxmlformats.org/officeDocument/2006/relationships/customXml" Target="../ink/ink2450.xml"/><Relationship Id="rId359" Type="http://schemas.openxmlformats.org/officeDocument/2006/relationships/image" Target="../media/image2513.png"/><Relationship Id="rId566" Type="http://schemas.openxmlformats.org/officeDocument/2006/relationships/customXml" Target="../ink/ink2705.xml"/><Relationship Id="rId121" Type="http://schemas.openxmlformats.org/officeDocument/2006/relationships/image" Target="../media/image2394.png"/><Relationship Id="rId219" Type="http://schemas.openxmlformats.org/officeDocument/2006/relationships/image" Target="../media/image2443.png"/><Relationship Id="rId426" Type="http://schemas.openxmlformats.org/officeDocument/2006/relationships/customXml" Target="../ink/ink2635.xml"/><Relationship Id="rId633" Type="http://schemas.openxmlformats.org/officeDocument/2006/relationships/image" Target="../media/image2650.png"/><Relationship Id="rId67" Type="http://schemas.openxmlformats.org/officeDocument/2006/relationships/image" Target="../media/image2367.png"/><Relationship Id="rId272" Type="http://schemas.openxmlformats.org/officeDocument/2006/relationships/customXml" Target="../ink/ink2558.xml"/><Relationship Id="rId577" Type="http://schemas.openxmlformats.org/officeDocument/2006/relationships/image" Target="../media/image2622.png"/><Relationship Id="rId132" Type="http://schemas.openxmlformats.org/officeDocument/2006/relationships/customXml" Target="../ink/ink2488.xml"/><Relationship Id="rId437" Type="http://schemas.openxmlformats.org/officeDocument/2006/relationships/image" Target="../media/image2552.png"/><Relationship Id="rId283" Type="http://schemas.openxmlformats.org/officeDocument/2006/relationships/image" Target="../media/image2475.png"/><Relationship Id="rId490" Type="http://schemas.openxmlformats.org/officeDocument/2006/relationships/customXml" Target="../ink/ink2667.xml"/><Relationship Id="rId504" Type="http://schemas.openxmlformats.org/officeDocument/2006/relationships/customXml" Target="../ink/ink2674.xml"/><Relationship Id="rId78" Type="http://schemas.openxmlformats.org/officeDocument/2006/relationships/customXml" Target="../ink/ink2461.xml"/><Relationship Id="rId143" Type="http://schemas.openxmlformats.org/officeDocument/2006/relationships/image" Target="../media/image2405.png"/><Relationship Id="rId350" Type="http://schemas.openxmlformats.org/officeDocument/2006/relationships/customXml" Target="../ink/ink2597.xml"/><Relationship Id="rId588" Type="http://schemas.openxmlformats.org/officeDocument/2006/relationships/customXml" Target="../ink/ink2716.xml"/><Relationship Id="rId9" Type="http://schemas.openxmlformats.org/officeDocument/2006/relationships/image" Target="../media/image2339.png"/><Relationship Id="rId210" Type="http://schemas.openxmlformats.org/officeDocument/2006/relationships/customXml" Target="../ink/ink2527.xml"/><Relationship Id="rId448" Type="http://schemas.openxmlformats.org/officeDocument/2006/relationships/customXml" Target="../ink/ink2646.xml"/><Relationship Id="rId294" Type="http://schemas.openxmlformats.org/officeDocument/2006/relationships/customXml" Target="../ink/ink2569.xml"/><Relationship Id="rId308" Type="http://schemas.openxmlformats.org/officeDocument/2006/relationships/customXml" Target="../ink/ink2576.xml"/><Relationship Id="rId515" Type="http://schemas.openxmlformats.org/officeDocument/2006/relationships/image" Target="../media/image2591.png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711.png"/><Relationship Id="rId299" Type="http://schemas.openxmlformats.org/officeDocument/2006/relationships/image" Target="../media/image2801.png"/><Relationship Id="rId21" Type="http://schemas.openxmlformats.org/officeDocument/2006/relationships/image" Target="../media/image2664.png"/><Relationship Id="rId63" Type="http://schemas.openxmlformats.org/officeDocument/2006/relationships/image" Target="../media/image2685.png"/><Relationship Id="rId159" Type="http://schemas.openxmlformats.org/officeDocument/2006/relationships/image" Target="../media/image2731.png"/><Relationship Id="rId324" Type="http://schemas.openxmlformats.org/officeDocument/2006/relationships/customXml" Target="../ink/ink2904.xml"/><Relationship Id="rId170" Type="http://schemas.openxmlformats.org/officeDocument/2006/relationships/customXml" Target="../ink/ink2827.xml"/><Relationship Id="rId226" Type="http://schemas.openxmlformats.org/officeDocument/2006/relationships/customXml" Target="../ink/ink2855.xml"/><Relationship Id="rId268" Type="http://schemas.openxmlformats.org/officeDocument/2006/relationships/customXml" Target="../ink/ink2876.xml"/><Relationship Id="rId32" Type="http://schemas.openxmlformats.org/officeDocument/2006/relationships/customXml" Target="../ink/ink2758.xml"/><Relationship Id="rId74" Type="http://schemas.openxmlformats.org/officeDocument/2006/relationships/customXml" Target="../ink/ink2779.xml"/><Relationship Id="rId128" Type="http://schemas.openxmlformats.org/officeDocument/2006/relationships/customXml" Target="../ink/ink2806.xml"/><Relationship Id="rId335" Type="http://schemas.openxmlformats.org/officeDocument/2006/relationships/image" Target="../media/image2819.png"/><Relationship Id="rId5" Type="http://schemas.openxmlformats.org/officeDocument/2006/relationships/image" Target="../media/image2656.png"/><Relationship Id="rId181" Type="http://schemas.openxmlformats.org/officeDocument/2006/relationships/image" Target="../media/image2742.png"/><Relationship Id="rId237" Type="http://schemas.openxmlformats.org/officeDocument/2006/relationships/image" Target="../media/image2770.png"/><Relationship Id="rId279" Type="http://schemas.openxmlformats.org/officeDocument/2006/relationships/image" Target="../media/image2791.png"/><Relationship Id="rId43" Type="http://schemas.openxmlformats.org/officeDocument/2006/relationships/image" Target="../media/image2675.png"/><Relationship Id="rId139" Type="http://schemas.openxmlformats.org/officeDocument/2006/relationships/image" Target="../media/image2721.png"/><Relationship Id="rId290" Type="http://schemas.openxmlformats.org/officeDocument/2006/relationships/customXml" Target="../ink/ink2887.xml"/><Relationship Id="rId304" Type="http://schemas.openxmlformats.org/officeDocument/2006/relationships/customXml" Target="../ink/ink2894.xml"/><Relationship Id="rId346" Type="http://schemas.openxmlformats.org/officeDocument/2006/relationships/customXml" Target="../ink/ink2915.xml"/><Relationship Id="rId85" Type="http://schemas.openxmlformats.org/officeDocument/2006/relationships/image" Target="../media/image2696.png"/><Relationship Id="rId150" Type="http://schemas.openxmlformats.org/officeDocument/2006/relationships/customXml" Target="../ink/ink2817.xml"/><Relationship Id="rId192" Type="http://schemas.openxmlformats.org/officeDocument/2006/relationships/customXml" Target="../ink/ink2838.xml"/><Relationship Id="rId206" Type="http://schemas.openxmlformats.org/officeDocument/2006/relationships/customXml" Target="../ink/ink2845.xml"/><Relationship Id="rId248" Type="http://schemas.openxmlformats.org/officeDocument/2006/relationships/customXml" Target="../ink/ink2866.xml"/><Relationship Id="rId12" Type="http://schemas.openxmlformats.org/officeDocument/2006/relationships/customXml" Target="../ink/ink2748.xml"/><Relationship Id="rId108" Type="http://schemas.openxmlformats.org/officeDocument/2006/relationships/customXml" Target="../ink/ink2796.xml"/><Relationship Id="rId315" Type="http://schemas.openxmlformats.org/officeDocument/2006/relationships/image" Target="../media/image2809.png"/><Relationship Id="rId54" Type="http://schemas.openxmlformats.org/officeDocument/2006/relationships/customXml" Target="../ink/ink2769.xml"/><Relationship Id="rId96" Type="http://schemas.openxmlformats.org/officeDocument/2006/relationships/customXml" Target="../ink/ink2790.xml"/><Relationship Id="rId161" Type="http://schemas.openxmlformats.org/officeDocument/2006/relationships/image" Target="../media/image2732.png"/><Relationship Id="rId217" Type="http://schemas.openxmlformats.org/officeDocument/2006/relationships/image" Target="../media/image2760.png"/><Relationship Id="rId259" Type="http://schemas.openxmlformats.org/officeDocument/2006/relationships/image" Target="../media/image2781.png"/><Relationship Id="rId23" Type="http://schemas.openxmlformats.org/officeDocument/2006/relationships/image" Target="../media/image2665.png"/><Relationship Id="rId119" Type="http://schemas.openxmlformats.org/officeDocument/2006/relationships/image" Target="../media/image2712.png"/><Relationship Id="rId270" Type="http://schemas.openxmlformats.org/officeDocument/2006/relationships/customXml" Target="../ink/ink2877.xml"/><Relationship Id="rId326" Type="http://schemas.openxmlformats.org/officeDocument/2006/relationships/customXml" Target="../ink/ink2905.xml"/><Relationship Id="rId65" Type="http://schemas.openxmlformats.org/officeDocument/2006/relationships/image" Target="../media/image2686.png"/><Relationship Id="rId130" Type="http://schemas.openxmlformats.org/officeDocument/2006/relationships/customXml" Target="../ink/ink2807.xml"/><Relationship Id="rId172" Type="http://schemas.openxmlformats.org/officeDocument/2006/relationships/customXml" Target="../ink/ink2828.xml"/><Relationship Id="rId228" Type="http://schemas.openxmlformats.org/officeDocument/2006/relationships/customXml" Target="../ink/ink2856.xml"/><Relationship Id="rId281" Type="http://schemas.openxmlformats.org/officeDocument/2006/relationships/image" Target="../media/image2792.png"/><Relationship Id="rId337" Type="http://schemas.openxmlformats.org/officeDocument/2006/relationships/image" Target="../media/image2820.png"/><Relationship Id="rId34" Type="http://schemas.openxmlformats.org/officeDocument/2006/relationships/customXml" Target="../ink/ink2759.xml"/><Relationship Id="rId76" Type="http://schemas.openxmlformats.org/officeDocument/2006/relationships/customXml" Target="../ink/ink2780.xml"/><Relationship Id="rId141" Type="http://schemas.openxmlformats.org/officeDocument/2006/relationships/image" Target="../media/image2722.png"/><Relationship Id="rId7" Type="http://schemas.openxmlformats.org/officeDocument/2006/relationships/image" Target="../media/image2657.png"/><Relationship Id="rId183" Type="http://schemas.openxmlformats.org/officeDocument/2006/relationships/image" Target="../media/image2743.png"/><Relationship Id="rId239" Type="http://schemas.openxmlformats.org/officeDocument/2006/relationships/image" Target="../media/image2771.png"/><Relationship Id="rId250" Type="http://schemas.openxmlformats.org/officeDocument/2006/relationships/customXml" Target="../ink/ink2867.xml"/><Relationship Id="rId292" Type="http://schemas.openxmlformats.org/officeDocument/2006/relationships/customXml" Target="../ink/ink2888.xml"/><Relationship Id="rId306" Type="http://schemas.openxmlformats.org/officeDocument/2006/relationships/customXml" Target="../ink/ink2895.xml"/><Relationship Id="rId45" Type="http://schemas.openxmlformats.org/officeDocument/2006/relationships/image" Target="../media/image2676.png"/><Relationship Id="rId87" Type="http://schemas.openxmlformats.org/officeDocument/2006/relationships/image" Target="../media/image2697.png"/><Relationship Id="rId110" Type="http://schemas.openxmlformats.org/officeDocument/2006/relationships/customXml" Target="../ink/ink2797.xml"/><Relationship Id="rId348" Type="http://schemas.openxmlformats.org/officeDocument/2006/relationships/customXml" Target="../ink/ink2916.xml"/><Relationship Id="rId152" Type="http://schemas.openxmlformats.org/officeDocument/2006/relationships/customXml" Target="../ink/ink2818.xml"/><Relationship Id="rId194" Type="http://schemas.openxmlformats.org/officeDocument/2006/relationships/customXml" Target="../ink/ink2839.xml"/><Relationship Id="rId208" Type="http://schemas.openxmlformats.org/officeDocument/2006/relationships/customXml" Target="../ink/ink2846.xml"/><Relationship Id="rId261" Type="http://schemas.openxmlformats.org/officeDocument/2006/relationships/image" Target="../media/image2782.png"/><Relationship Id="rId14" Type="http://schemas.openxmlformats.org/officeDocument/2006/relationships/customXml" Target="../ink/ink2749.xml"/><Relationship Id="rId56" Type="http://schemas.openxmlformats.org/officeDocument/2006/relationships/customXml" Target="../ink/ink2770.xml"/><Relationship Id="rId317" Type="http://schemas.openxmlformats.org/officeDocument/2006/relationships/image" Target="../media/image2810.png"/><Relationship Id="rId8" Type="http://schemas.openxmlformats.org/officeDocument/2006/relationships/customXml" Target="../ink/ink2746.xml"/><Relationship Id="rId98" Type="http://schemas.openxmlformats.org/officeDocument/2006/relationships/customXml" Target="../ink/ink2791.xml"/><Relationship Id="rId121" Type="http://schemas.openxmlformats.org/officeDocument/2006/relationships/image" Target="../media/image2713.png"/><Relationship Id="rId142" Type="http://schemas.openxmlformats.org/officeDocument/2006/relationships/customXml" Target="../ink/ink2813.xml"/><Relationship Id="rId163" Type="http://schemas.openxmlformats.org/officeDocument/2006/relationships/image" Target="../media/image2733.png"/><Relationship Id="rId184" Type="http://schemas.openxmlformats.org/officeDocument/2006/relationships/customXml" Target="../ink/ink2834.xml"/><Relationship Id="rId219" Type="http://schemas.openxmlformats.org/officeDocument/2006/relationships/image" Target="../media/image2761.png"/><Relationship Id="rId230" Type="http://schemas.openxmlformats.org/officeDocument/2006/relationships/customXml" Target="../ink/ink2857.xml"/><Relationship Id="rId251" Type="http://schemas.openxmlformats.org/officeDocument/2006/relationships/image" Target="../media/image2777.png"/><Relationship Id="rId25" Type="http://schemas.openxmlformats.org/officeDocument/2006/relationships/image" Target="../media/image2666.png"/><Relationship Id="rId46" Type="http://schemas.openxmlformats.org/officeDocument/2006/relationships/customXml" Target="../ink/ink2765.xml"/><Relationship Id="rId67" Type="http://schemas.openxmlformats.org/officeDocument/2006/relationships/image" Target="../media/image2687.png"/><Relationship Id="rId272" Type="http://schemas.openxmlformats.org/officeDocument/2006/relationships/customXml" Target="../ink/ink2878.xml"/><Relationship Id="rId293" Type="http://schemas.openxmlformats.org/officeDocument/2006/relationships/image" Target="../media/image2798.png"/><Relationship Id="rId307" Type="http://schemas.openxmlformats.org/officeDocument/2006/relationships/image" Target="../media/image2805.png"/><Relationship Id="rId328" Type="http://schemas.openxmlformats.org/officeDocument/2006/relationships/customXml" Target="../ink/ink2906.xml"/><Relationship Id="rId349" Type="http://schemas.openxmlformats.org/officeDocument/2006/relationships/image" Target="../media/image2826.png"/><Relationship Id="rId88" Type="http://schemas.openxmlformats.org/officeDocument/2006/relationships/customXml" Target="../ink/ink2786.xml"/><Relationship Id="rId111" Type="http://schemas.openxmlformats.org/officeDocument/2006/relationships/image" Target="../media/image2708.png"/><Relationship Id="rId132" Type="http://schemas.openxmlformats.org/officeDocument/2006/relationships/customXml" Target="../ink/ink2808.xml"/><Relationship Id="rId153" Type="http://schemas.openxmlformats.org/officeDocument/2006/relationships/image" Target="../media/image2728.png"/><Relationship Id="rId174" Type="http://schemas.openxmlformats.org/officeDocument/2006/relationships/customXml" Target="../ink/ink2829.xml"/><Relationship Id="rId195" Type="http://schemas.openxmlformats.org/officeDocument/2006/relationships/image" Target="../media/image2749.png"/><Relationship Id="rId209" Type="http://schemas.openxmlformats.org/officeDocument/2006/relationships/image" Target="../media/image2756.png"/><Relationship Id="rId220" Type="http://schemas.openxmlformats.org/officeDocument/2006/relationships/customXml" Target="../ink/ink2852.xml"/><Relationship Id="rId241" Type="http://schemas.openxmlformats.org/officeDocument/2006/relationships/image" Target="../media/image2772.png"/><Relationship Id="rId15" Type="http://schemas.openxmlformats.org/officeDocument/2006/relationships/image" Target="../media/image2661.png"/><Relationship Id="rId36" Type="http://schemas.openxmlformats.org/officeDocument/2006/relationships/customXml" Target="../ink/ink2760.xml"/><Relationship Id="rId57" Type="http://schemas.openxmlformats.org/officeDocument/2006/relationships/image" Target="../media/image2682.png"/><Relationship Id="rId262" Type="http://schemas.openxmlformats.org/officeDocument/2006/relationships/customXml" Target="../ink/ink2873.xml"/><Relationship Id="rId283" Type="http://schemas.openxmlformats.org/officeDocument/2006/relationships/image" Target="../media/image2793.png"/><Relationship Id="rId318" Type="http://schemas.openxmlformats.org/officeDocument/2006/relationships/customXml" Target="../ink/ink2901.xml"/><Relationship Id="rId339" Type="http://schemas.openxmlformats.org/officeDocument/2006/relationships/image" Target="../media/image2821.png"/><Relationship Id="rId78" Type="http://schemas.openxmlformats.org/officeDocument/2006/relationships/customXml" Target="../ink/ink2781.xml"/><Relationship Id="rId99" Type="http://schemas.openxmlformats.org/officeDocument/2006/relationships/image" Target="../media/image16390.png"/><Relationship Id="rId101" Type="http://schemas.openxmlformats.org/officeDocument/2006/relationships/image" Target="../media/image2703.png"/><Relationship Id="rId122" Type="http://schemas.openxmlformats.org/officeDocument/2006/relationships/customXml" Target="../ink/ink2803.xml"/><Relationship Id="rId143" Type="http://schemas.openxmlformats.org/officeDocument/2006/relationships/image" Target="../media/image2723.png"/><Relationship Id="rId164" Type="http://schemas.openxmlformats.org/officeDocument/2006/relationships/customXml" Target="../ink/ink2824.xml"/><Relationship Id="rId185" Type="http://schemas.openxmlformats.org/officeDocument/2006/relationships/image" Target="../media/image2744.png"/><Relationship Id="rId350" Type="http://schemas.openxmlformats.org/officeDocument/2006/relationships/customXml" Target="../ink/ink2917.xml"/><Relationship Id="rId9" Type="http://schemas.openxmlformats.org/officeDocument/2006/relationships/image" Target="../media/image2658.png"/><Relationship Id="rId210" Type="http://schemas.openxmlformats.org/officeDocument/2006/relationships/customXml" Target="../ink/ink2847.xml"/><Relationship Id="rId26" Type="http://schemas.openxmlformats.org/officeDocument/2006/relationships/customXml" Target="../ink/ink2755.xml"/><Relationship Id="rId231" Type="http://schemas.openxmlformats.org/officeDocument/2006/relationships/image" Target="../media/image2767.png"/><Relationship Id="rId252" Type="http://schemas.openxmlformats.org/officeDocument/2006/relationships/customXml" Target="../ink/ink2868.xml"/><Relationship Id="rId273" Type="http://schemas.openxmlformats.org/officeDocument/2006/relationships/image" Target="../media/image2788.png"/><Relationship Id="rId294" Type="http://schemas.openxmlformats.org/officeDocument/2006/relationships/customXml" Target="../ink/ink2889.xml"/><Relationship Id="rId308" Type="http://schemas.openxmlformats.org/officeDocument/2006/relationships/customXml" Target="../ink/ink2896.xml"/><Relationship Id="rId329" Type="http://schemas.openxmlformats.org/officeDocument/2006/relationships/image" Target="../media/image2816.png"/><Relationship Id="rId47" Type="http://schemas.openxmlformats.org/officeDocument/2006/relationships/image" Target="../media/image2677.png"/><Relationship Id="rId68" Type="http://schemas.openxmlformats.org/officeDocument/2006/relationships/customXml" Target="../ink/ink2776.xml"/><Relationship Id="rId89" Type="http://schemas.openxmlformats.org/officeDocument/2006/relationships/image" Target="../media/image2698.png"/><Relationship Id="rId112" Type="http://schemas.openxmlformats.org/officeDocument/2006/relationships/customXml" Target="../ink/ink2798.xml"/><Relationship Id="rId133" Type="http://schemas.openxmlformats.org/officeDocument/2006/relationships/image" Target="../media/image1983.png"/><Relationship Id="rId154" Type="http://schemas.openxmlformats.org/officeDocument/2006/relationships/customXml" Target="../ink/ink2819.xml"/><Relationship Id="rId175" Type="http://schemas.openxmlformats.org/officeDocument/2006/relationships/image" Target="../media/image2739.png"/><Relationship Id="rId340" Type="http://schemas.openxmlformats.org/officeDocument/2006/relationships/customXml" Target="../ink/ink2912.xml"/><Relationship Id="rId196" Type="http://schemas.openxmlformats.org/officeDocument/2006/relationships/customXml" Target="../ink/ink2840.xml"/><Relationship Id="rId200" Type="http://schemas.openxmlformats.org/officeDocument/2006/relationships/customXml" Target="../ink/ink2842.xml"/><Relationship Id="rId16" Type="http://schemas.openxmlformats.org/officeDocument/2006/relationships/customXml" Target="../ink/ink2750.xml"/><Relationship Id="rId221" Type="http://schemas.openxmlformats.org/officeDocument/2006/relationships/image" Target="../media/image2762.png"/><Relationship Id="rId242" Type="http://schemas.openxmlformats.org/officeDocument/2006/relationships/customXml" Target="../ink/ink2863.xml"/><Relationship Id="rId263" Type="http://schemas.openxmlformats.org/officeDocument/2006/relationships/image" Target="../media/image2783.png"/><Relationship Id="rId284" Type="http://schemas.openxmlformats.org/officeDocument/2006/relationships/customXml" Target="../ink/ink2884.xml"/><Relationship Id="rId319" Type="http://schemas.openxmlformats.org/officeDocument/2006/relationships/image" Target="../media/image2811.png"/><Relationship Id="rId37" Type="http://schemas.openxmlformats.org/officeDocument/2006/relationships/image" Target="../media/image2672.png"/><Relationship Id="rId58" Type="http://schemas.openxmlformats.org/officeDocument/2006/relationships/customXml" Target="../ink/ink2771.xml"/><Relationship Id="rId79" Type="http://schemas.openxmlformats.org/officeDocument/2006/relationships/image" Target="../media/image2693.png"/><Relationship Id="rId102" Type="http://schemas.openxmlformats.org/officeDocument/2006/relationships/customXml" Target="../ink/ink2793.xml"/><Relationship Id="rId123" Type="http://schemas.openxmlformats.org/officeDocument/2006/relationships/image" Target="../media/image2714.png"/><Relationship Id="rId144" Type="http://schemas.openxmlformats.org/officeDocument/2006/relationships/customXml" Target="../ink/ink2814.xml"/><Relationship Id="rId330" Type="http://schemas.openxmlformats.org/officeDocument/2006/relationships/customXml" Target="../ink/ink2907.xml"/><Relationship Id="rId90" Type="http://schemas.openxmlformats.org/officeDocument/2006/relationships/customXml" Target="../ink/ink2787.xml"/><Relationship Id="rId165" Type="http://schemas.openxmlformats.org/officeDocument/2006/relationships/image" Target="../media/image2734.png"/><Relationship Id="rId186" Type="http://schemas.openxmlformats.org/officeDocument/2006/relationships/customXml" Target="../ink/ink2835.xml"/><Relationship Id="rId351" Type="http://schemas.openxmlformats.org/officeDocument/2006/relationships/image" Target="../media/image2827.png"/><Relationship Id="rId211" Type="http://schemas.openxmlformats.org/officeDocument/2006/relationships/image" Target="../media/image2757.png"/><Relationship Id="rId232" Type="http://schemas.openxmlformats.org/officeDocument/2006/relationships/customXml" Target="../ink/ink2858.xml"/><Relationship Id="rId253" Type="http://schemas.openxmlformats.org/officeDocument/2006/relationships/image" Target="../media/image2778.png"/><Relationship Id="rId274" Type="http://schemas.openxmlformats.org/officeDocument/2006/relationships/customXml" Target="../ink/ink2879.xml"/><Relationship Id="rId295" Type="http://schemas.openxmlformats.org/officeDocument/2006/relationships/image" Target="../media/image2799.png"/><Relationship Id="rId309" Type="http://schemas.openxmlformats.org/officeDocument/2006/relationships/image" Target="../media/image2806.png"/><Relationship Id="rId27" Type="http://schemas.openxmlformats.org/officeDocument/2006/relationships/image" Target="../media/image2667.png"/><Relationship Id="rId48" Type="http://schemas.openxmlformats.org/officeDocument/2006/relationships/customXml" Target="../ink/ink2766.xml"/><Relationship Id="rId69" Type="http://schemas.openxmlformats.org/officeDocument/2006/relationships/image" Target="../media/image2688.png"/><Relationship Id="rId113" Type="http://schemas.openxmlformats.org/officeDocument/2006/relationships/image" Target="../media/image2709.png"/><Relationship Id="rId134" Type="http://schemas.openxmlformats.org/officeDocument/2006/relationships/customXml" Target="../ink/ink2809.xml"/><Relationship Id="rId320" Type="http://schemas.openxmlformats.org/officeDocument/2006/relationships/customXml" Target="../ink/ink2902.xml"/><Relationship Id="rId80" Type="http://schemas.openxmlformats.org/officeDocument/2006/relationships/customXml" Target="../ink/ink2782.xml"/><Relationship Id="rId155" Type="http://schemas.openxmlformats.org/officeDocument/2006/relationships/image" Target="../media/image2729.png"/><Relationship Id="rId176" Type="http://schemas.openxmlformats.org/officeDocument/2006/relationships/customXml" Target="../ink/ink2830.xml"/><Relationship Id="rId197" Type="http://schemas.openxmlformats.org/officeDocument/2006/relationships/image" Target="../media/image2750.png"/><Relationship Id="rId341" Type="http://schemas.openxmlformats.org/officeDocument/2006/relationships/image" Target="../media/image2822.png"/><Relationship Id="rId201" Type="http://schemas.openxmlformats.org/officeDocument/2006/relationships/image" Target="../media/image2752.png"/><Relationship Id="rId222" Type="http://schemas.openxmlformats.org/officeDocument/2006/relationships/customXml" Target="../ink/ink2853.xml"/><Relationship Id="rId243" Type="http://schemas.openxmlformats.org/officeDocument/2006/relationships/image" Target="../media/image2773.png"/><Relationship Id="rId264" Type="http://schemas.openxmlformats.org/officeDocument/2006/relationships/customXml" Target="../ink/ink2874.xml"/><Relationship Id="rId285" Type="http://schemas.openxmlformats.org/officeDocument/2006/relationships/image" Target="../media/image2794.png"/><Relationship Id="rId17" Type="http://schemas.openxmlformats.org/officeDocument/2006/relationships/image" Target="../media/image2662.png"/><Relationship Id="rId38" Type="http://schemas.openxmlformats.org/officeDocument/2006/relationships/customXml" Target="../ink/ink2761.xml"/><Relationship Id="rId59" Type="http://schemas.openxmlformats.org/officeDocument/2006/relationships/image" Target="../media/image2683.png"/><Relationship Id="rId103" Type="http://schemas.openxmlformats.org/officeDocument/2006/relationships/image" Target="../media/image2704.png"/><Relationship Id="rId124" Type="http://schemas.openxmlformats.org/officeDocument/2006/relationships/customXml" Target="../ink/ink2804.xml"/><Relationship Id="rId310" Type="http://schemas.openxmlformats.org/officeDocument/2006/relationships/customXml" Target="../ink/ink2897.xml"/><Relationship Id="rId70" Type="http://schemas.openxmlformats.org/officeDocument/2006/relationships/customXml" Target="../ink/ink2777.xml"/><Relationship Id="rId91" Type="http://schemas.openxmlformats.org/officeDocument/2006/relationships/image" Target="../media/image2699.png"/><Relationship Id="rId145" Type="http://schemas.openxmlformats.org/officeDocument/2006/relationships/image" Target="../media/image2724.png"/><Relationship Id="rId166" Type="http://schemas.openxmlformats.org/officeDocument/2006/relationships/customXml" Target="../ink/ink2825.xml"/><Relationship Id="rId187" Type="http://schemas.openxmlformats.org/officeDocument/2006/relationships/image" Target="../media/image2745.png"/><Relationship Id="rId331" Type="http://schemas.openxmlformats.org/officeDocument/2006/relationships/image" Target="../media/image2817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848.xml"/><Relationship Id="rId233" Type="http://schemas.openxmlformats.org/officeDocument/2006/relationships/image" Target="../media/image2768.png"/><Relationship Id="rId254" Type="http://schemas.openxmlformats.org/officeDocument/2006/relationships/customXml" Target="../ink/ink2869.xml"/><Relationship Id="rId28" Type="http://schemas.openxmlformats.org/officeDocument/2006/relationships/customXml" Target="../ink/ink2756.xml"/><Relationship Id="rId49" Type="http://schemas.openxmlformats.org/officeDocument/2006/relationships/image" Target="../media/image2678.png"/><Relationship Id="rId114" Type="http://schemas.openxmlformats.org/officeDocument/2006/relationships/customXml" Target="../ink/ink2799.xml"/><Relationship Id="rId275" Type="http://schemas.openxmlformats.org/officeDocument/2006/relationships/image" Target="../media/image2789.png"/><Relationship Id="rId296" Type="http://schemas.openxmlformats.org/officeDocument/2006/relationships/customXml" Target="../ink/ink2890.xml"/><Relationship Id="rId300" Type="http://schemas.openxmlformats.org/officeDocument/2006/relationships/customXml" Target="../ink/ink2892.xml"/><Relationship Id="rId60" Type="http://schemas.openxmlformats.org/officeDocument/2006/relationships/customXml" Target="../ink/ink2772.xml"/><Relationship Id="rId81" Type="http://schemas.openxmlformats.org/officeDocument/2006/relationships/image" Target="../media/image2694.png"/><Relationship Id="rId135" Type="http://schemas.openxmlformats.org/officeDocument/2006/relationships/image" Target="../media/image2719.png"/><Relationship Id="rId156" Type="http://schemas.openxmlformats.org/officeDocument/2006/relationships/customXml" Target="../ink/ink2820.xml"/><Relationship Id="rId177" Type="http://schemas.openxmlformats.org/officeDocument/2006/relationships/image" Target="../media/image2740.png"/><Relationship Id="rId198" Type="http://schemas.openxmlformats.org/officeDocument/2006/relationships/customXml" Target="../ink/ink2841.xml"/><Relationship Id="rId321" Type="http://schemas.openxmlformats.org/officeDocument/2006/relationships/image" Target="../media/image2812.png"/><Relationship Id="rId342" Type="http://schemas.openxmlformats.org/officeDocument/2006/relationships/customXml" Target="../ink/ink2913.xml"/><Relationship Id="rId202" Type="http://schemas.openxmlformats.org/officeDocument/2006/relationships/customXml" Target="../ink/ink2843.xml"/><Relationship Id="rId223" Type="http://schemas.openxmlformats.org/officeDocument/2006/relationships/image" Target="../media/image2763.png"/><Relationship Id="rId244" Type="http://schemas.openxmlformats.org/officeDocument/2006/relationships/customXml" Target="../ink/ink2864.xml"/><Relationship Id="rId18" Type="http://schemas.openxmlformats.org/officeDocument/2006/relationships/customXml" Target="../ink/ink2751.xml"/><Relationship Id="rId39" Type="http://schemas.openxmlformats.org/officeDocument/2006/relationships/image" Target="../media/image2673.png"/><Relationship Id="rId265" Type="http://schemas.openxmlformats.org/officeDocument/2006/relationships/image" Target="../media/image2784.png"/><Relationship Id="rId286" Type="http://schemas.openxmlformats.org/officeDocument/2006/relationships/customXml" Target="../ink/ink2885.xml"/><Relationship Id="rId50" Type="http://schemas.openxmlformats.org/officeDocument/2006/relationships/customXml" Target="../ink/ink2767.xml"/><Relationship Id="rId104" Type="http://schemas.openxmlformats.org/officeDocument/2006/relationships/customXml" Target="../ink/ink2794.xml"/><Relationship Id="rId125" Type="http://schemas.openxmlformats.org/officeDocument/2006/relationships/image" Target="../media/image2715.png"/><Relationship Id="rId146" Type="http://schemas.openxmlformats.org/officeDocument/2006/relationships/customXml" Target="../ink/ink2815.xml"/><Relationship Id="rId167" Type="http://schemas.openxmlformats.org/officeDocument/2006/relationships/image" Target="../media/image2735.png"/><Relationship Id="rId188" Type="http://schemas.openxmlformats.org/officeDocument/2006/relationships/customXml" Target="../ink/ink2836.xml"/><Relationship Id="rId311" Type="http://schemas.openxmlformats.org/officeDocument/2006/relationships/image" Target="../media/image2807.png"/><Relationship Id="rId332" Type="http://schemas.openxmlformats.org/officeDocument/2006/relationships/customXml" Target="../ink/ink2908.xml"/><Relationship Id="rId71" Type="http://schemas.openxmlformats.org/officeDocument/2006/relationships/image" Target="../media/image2689.png"/><Relationship Id="rId92" Type="http://schemas.openxmlformats.org/officeDocument/2006/relationships/customXml" Target="../ink/ink2788.xml"/><Relationship Id="rId213" Type="http://schemas.openxmlformats.org/officeDocument/2006/relationships/image" Target="../media/image2758.png"/><Relationship Id="rId234" Type="http://schemas.openxmlformats.org/officeDocument/2006/relationships/customXml" Target="../ink/ink2859.xml"/><Relationship Id="rId2" Type="http://schemas.openxmlformats.org/officeDocument/2006/relationships/customXml" Target="../ink/ink2743.xml"/><Relationship Id="rId29" Type="http://schemas.openxmlformats.org/officeDocument/2006/relationships/image" Target="../media/image2668.png"/><Relationship Id="rId255" Type="http://schemas.openxmlformats.org/officeDocument/2006/relationships/image" Target="../media/image2779.png"/><Relationship Id="rId276" Type="http://schemas.openxmlformats.org/officeDocument/2006/relationships/customXml" Target="../ink/ink2880.xml"/><Relationship Id="rId297" Type="http://schemas.openxmlformats.org/officeDocument/2006/relationships/image" Target="../media/image2800.png"/><Relationship Id="rId40" Type="http://schemas.openxmlformats.org/officeDocument/2006/relationships/customXml" Target="../ink/ink2762.xml"/><Relationship Id="rId115" Type="http://schemas.openxmlformats.org/officeDocument/2006/relationships/image" Target="../media/image2710.png"/><Relationship Id="rId136" Type="http://schemas.openxmlformats.org/officeDocument/2006/relationships/customXml" Target="../ink/ink2810.xml"/><Relationship Id="rId157" Type="http://schemas.openxmlformats.org/officeDocument/2006/relationships/image" Target="../media/image2730.png"/><Relationship Id="rId178" Type="http://schemas.openxmlformats.org/officeDocument/2006/relationships/customXml" Target="../ink/ink2831.xml"/><Relationship Id="rId301" Type="http://schemas.openxmlformats.org/officeDocument/2006/relationships/image" Target="../media/image2802.png"/><Relationship Id="rId322" Type="http://schemas.openxmlformats.org/officeDocument/2006/relationships/customXml" Target="../ink/ink2903.xml"/><Relationship Id="rId343" Type="http://schemas.openxmlformats.org/officeDocument/2006/relationships/image" Target="../media/image2823.png"/><Relationship Id="rId61" Type="http://schemas.openxmlformats.org/officeDocument/2006/relationships/image" Target="../media/image2684.png"/><Relationship Id="rId82" Type="http://schemas.openxmlformats.org/officeDocument/2006/relationships/customXml" Target="../ink/ink2783.xml"/><Relationship Id="rId199" Type="http://schemas.openxmlformats.org/officeDocument/2006/relationships/image" Target="../media/image2751.png"/><Relationship Id="rId203" Type="http://schemas.openxmlformats.org/officeDocument/2006/relationships/image" Target="../media/image2753.png"/><Relationship Id="rId19" Type="http://schemas.openxmlformats.org/officeDocument/2006/relationships/image" Target="../media/image2663.png"/><Relationship Id="rId224" Type="http://schemas.openxmlformats.org/officeDocument/2006/relationships/customXml" Target="../ink/ink2854.xml"/><Relationship Id="rId245" Type="http://schemas.openxmlformats.org/officeDocument/2006/relationships/image" Target="../media/image2774.png"/><Relationship Id="rId266" Type="http://schemas.openxmlformats.org/officeDocument/2006/relationships/customXml" Target="../ink/ink2875.xml"/><Relationship Id="rId287" Type="http://schemas.openxmlformats.org/officeDocument/2006/relationships/image" Target="../media/image2795.png"/><Relationship Id="rId30" Type="http://schemas.openxmlformats.org/officeDocument/2006/relationships/customXml" Target="../ink/ink2757.xml"/><Relationship Id="rId105" Type="http://schemas.openxmlformats.org/officeDocument/2006/relationships/image" Target="../media/image2705.png"/><Relationship Id="rId126" Type="http://schemas.openxmlformats.org/officeDocument/2006/relationships/customXml" Target="../ink/ink2805.xml"/><Relationship Id="rId147" Type="http://schemas.openxmlformats.org/officeDocument/2006/relationships/image" Target="../media/image2725.png"/><Relationship Id="rId168" Type="http://schemas.openxmlformats.org/officeDocument/2006/relationships/customXml" Target="../ink/ink2826.xml"/><Relationship Id="rId312" Type="http://schemas.openxmlformats.org/officeDocument/2006/relationships/customXml" Target="../ink/ink2898.xml"/><Relationship Id="rId333" Type="http://schemas.openxmlformats.org/officeDocument/2006/relationships/image" Target="../media/image2818.png"/><Relationship Id="rId51" Type="http://schemas.openxmlformats.org/officeDocument/2006/relationships/image" Target="../media/image2679.png"/><Relationship Id="rId72" Type="http://schemas.openxmlformats.org/officeDocument/2006/relationships/customXml" Target="../ink/ink2778.xml"/><Relationship Id="rId93" Type="http://schemas.openxmlformats.org/officeDocument/2006/relationships/image" Target="../media/image2700.png"/><Relationship Id="rId189" Type="http://schemas.openxmlformats.org/officeDocument/2006/relationships/image" Target="../media/image2746.png"/><Relationship Id="rId3" Type="http://schemas.openxmlformats.org/officeDocument/2006/relationships/image" Target="../media/image2655.png"/><Relationship Id="rId214" Type="http://schemas.openxmlformats.org/officeDocument/2006/relationships/customXml" Target="../ink/ink2849.xml"/><Relationship Id="rId235" Type="http://schemas.openxmlformats.org/officeDocument/2006/relationships/image" Target="../media/image2769.png"/><Relationship Id="rId256" Type="http://schemas.openxmlformats.org/officeDocument/2006/relationships/customXml" Target="../ink/ink2870.xml"/><Relationship Id="rId277" Type="http://schemas.openxmlformats.org/officeDocument/2006/relationships/image" Target="../media/image2790.png"/><Relationship Id="rId298" Type="http://schemas.openxmlformats.org/officeDocument/2006/relationships/customXml" Target="../ink/ink2891.xml"/><Relationship Id="rId116" Type="http://schemas.openxmlformats.org/officeDocument/2006/relationships/customXml" Target="../ink/ink2800.xml"/><Relationship Id="rId137" Type="http://schemas.openxmlformats.org/officeDocument/2006/relationships/image" Target="../media/image2720.png"/><Relationship Id="rId158" Type="http://schemas.openxmlformats.org/officeDocument/2006/relationships/customXml" Target="../ink/ink2821.xml"/><Relationship Id="rId302" Type="http://schemas.openxmlformats.org/officeDocument/2006/relationships/customXml" Target="../ink/ink2893.xml"/><Relationship Id="rId323" Type="http://schemas.openxmlformats.org/officeDocument/2006/relationships/image" Target="../media/image2813.png"/><Relationship Id="rId344" Type="http://schemas.openxmlformats.org/officeDocument/2006/relationships/customXml" Target="../ink/ink2914.xml"/><Relationship Id="rId20" Type="http://schemas.openxmlformats.org/officeDocument/2006/relationships/customXml" Target="../ink/ink2752.xml"/><Relationship Id="rId41" Type="http://schemas.openxmlformats.org/officeDocument/2006/relationships/image" Target="../media/image2674.png"/><Relationship Id="rId62" Type="http://schemas.openxmlformats.org/officeDocument/2006/relationships/customXml" Target="../ink/ink2773.xml"/><Relationship Id="rId83" Type="http://schemas.openxmlformats.org/officeDocument/2006/relationships/image" Target="../media/image2695.png"/><Relationship Id="rId179" Type="http://schemas.openxmlformats.org/officeDocument/2006/relationships/image" Target="../media/image2741.png"/><Relationship Id="rId190" Type="http://schemas.openxmlformats.org/officeDocument/2006/relationships/customXml" Target="../ink/ink2837.xml"/><Relationship Id="rId204" Type="http://schemas.openxmlformats.org/officeDocument/2006/relationships/customXml" Target="../ink/ink2844.xml"/><Relationship Id="rId225" Type="http://schemas.openxmlformats.org/officeDocument/2006/relationships/image" Target="../media/image2764.png"/><Relationship Id="rId246" Type="http://schemas.openxmlformats.org/officeDocument/2006/relationships/customXml" Target="../ink/ink2865.xml"/><Relationship Id="rId267" Type="http://schemas.openxmlformats.org/officeDocument/2006/relationships/image" Target="../media/image2785.png"/><Relationship Id="rId288" Type="http://schemas.openxmlformats.org/officeDocument/2006/relationships/customXml" Target="../ink/ink2886.xml"/><Relationship Id="rId106" Type="http://schemas.openxmlformats.org/officeDocument/2006/relationships/customXml" Target="../ink/ink2795.xml"/><Relationship Id="rId127" Type="http://schemas.openxmlformats.org/officeDocument/2006/relationships/image" Target="../media/image2716.png"/><Relationship Id="rId313" Type="http://schemas.openxmlformats.org/officeDocument/2006/relationships/image" Target="../media/image2808.png"/><Relationship Id="rId10" Type="http://schemas.openxmlformats.org/officeDocument/2006/relationships/customXml" Target="../ink/ink2747.xml"/><Relationship Id="rId31" Type="http://schemas.openxmlformats.org/officeDocument/2006/relationships/image" Target="../media/image2669.png"/><Relationship Id="rId52" Type="http://schemas.openxmlformats.org/officeDocument/2006/relationships/customXml" Target="../ink/ink2768.xml"/><Relationship Id="rId73" Type="http://schemas.openxmlformats.org/officeDocument/2006/relationships/image" Target="../media/image2690.png"/><Relationship Id="rId94" Type="http://schemas.openxmlformats.org/officeDocument/2006/relationships/customXml" Target="../ink/ink2789.xml"/><Relationship Id="rId148" Type="http://schemas.openxmlformats.org/officeDocument/2006/relationships/customXml" Target="../ink/ink2816.xml"/><Relationship Id="rId169" Type="http://schemas.openxmlformats.org/officeDocument/2006/relationships/image" Target="../media/image2736.png"/><Relationship Id="rId334" Type="http://schemas.openxmlformats.org/officeDocument/2006/relationships/customXml" Target="../ink/ink2909.xml"/><Relationship Id="rId4" Type="http://schemas.openxmlformats.org/officeDocument/2006/relationships/customXml" Target="../ink/ink2744.xml"/><Relationship Id="rId180" Type="http://schemas.openxmlformats.org/officeDocument/2006/relationships/customXml" Target="../ink/ink2832.xml"/><Relationship Id="rId215" Type="http://schemas.openxmlformats.org/officeDocument/2006/relationships/image" Target="../media/image2759.png"/><Relationship Id="rId236" Type="http://schemas.openxmlformats.org/officeDocument/2006/relationships/customXml" Target="../ink/ink2860.xml"/><Relationship Id="rId257" Type="http://schemas.openxmlformats.org/officeDocument/2006/relationships/image" Target="../media/image2780.png"/><Relationship Id="rId278" Type="http://schemas.openxmlformats.org/officeDocument/2006/relationships/customXml" Target="../ink/ink2881.xml"/><Relationship Id="rId303" Type="http://schemas.openxmlformats.org/officeDocument/2006/relationships/image" Target="../media/image2803.png"/><Relationship Id="rId42" Type="http://schemas.openxmlformats.org/officeDocument/2006/relationships/customXml" Target="../ink/ink2763.xml"/><Relationship Id="rId84" Type="http://schemas.openxmlformats.org/officeDocument/2006/relationships/customXml" Target="../ink/ink2784.xml"/><Relationship Id="rId138" Type="http://schemas.openxmlformats.org/officeDocument/2006/relationships/customXml" Target="../ink/ink2811.xml"/><Relationship Id="rId345" Type="http://schemas.openxmlformats.org/officeDocument/2006/relationships/image" Target="../media/image2824.png"/><Relationship Id="rId191" Type="http://schemas.openxmlformats.org/officeDocument/2006/relationships/image" Target="../media/image2747.png"/><Relationship Id="rId205" Type="http://schemas.openxmlformats.org/officeDocument/2006/relationships/image" Target="../media/image2754.png"/><Relationship Id="rId247" Type="http://schemas.openxmlformats.org/officeDocument/2006/relationships/image" Target="../media/image2775.png"/><Relationship Id="rId107" Type="http://schemas.openxmlformats.org/officeDocument/2006/relationships/image" Target="../media/image2706.png"/><Relationship Id="rId289" Type="http://schemas.openxmlformats.org/officeDocument/2006/relationships/image" Target="../media/image2796.png"/><Relationship Id="rId11" Type="http://schemas.openxmlformats.org/officeDocument/2006/relationships/image" Target="../media/image2659.png"/><Relationship Id="rId53" Type="http://schemas.openxmlformats.org/officeDocument/2006/relationships/image" Target="../media/image2680.png"/><Relationship Id="rId149" Type="http://schemas.openxmlformats.org/officeDocument/2006/relationships/image" Target="../media/image2726.png"/><Relationship Id="rId314" Type="http://schemas.openxmlformats.org/officeDocument/2006/relationships/customXml" Target="../ink/ink2899.xml"/><Relationship Id="rId95" Type="http://schemas.openxmlformats.org/officeDocument/2006/relationships/image" Target="../media/image2701.png"/><Relationship Id="rId160" Type="http://schemas.openxmlformats.org/officeDocument/2006/relationships/customXml" Target="../ink/ink2822.xml"/><Relationship Id="rId216" Type="http://schemas.openxmlformats.org/officeDocument/2006/relationships/customXml" Target="../ink/ink2850.xml"/><Relationship Id="rId258" Type="http://schemas.openxmlformats.org/officeDocument/2006/relationships/customXml" Target="../ink/ink2871.xml"/><Relationship Id="rId22" Type="http://schemas.openxmlformats.org/officeDocument/2006/relationships/customXml" Target="../ink/ink2753.xml"/><Relationship Id="rId64" Type="http://schemas.openxmlformats.org/officeDocument/2006/relationships/customXml" Target="../ink/ink2774.xml"/><Relationship Id="rId118" Type="http://schemas.openxmlformats.org/officeDocument/2006/relationships/customXml" Target="../ink/ink2801.xml"/><Relationship Id="rId325" Type="http://schemas.openxmlformats.org/officeDocument/2006/relationships/image" Target="../media/image2814.png"/><Relationship Id="rId171" Type="http://schemas.openxmlformats.org/officeDocument/2006/relationships/image" Target="../media/image2737.png"/><Relationship Id="rId227" Type="http://schemas.openxmlformats.org/officeDocument/2006/relationships/image" Target="../media/image2765.png"/><Relationship Id="rId269" Type="http://schemas.openxmlformats.org/officeDocument/2006/relationships/image" Target="../media/image2786.png"/><Relationship Id="rId33" Type="http://schemas.openxmlformats.org/officeDocument/2006/relationships/image" Target="../media/image2670.png"/><Relationship Id="rId129" Type="http://schemas.openxmlformats.org/officeDocument/2006/relationships/image" Target="../media/image2717.png"/><Relationship Id="rId280" Type="http://schemas.openxmlformats.org/officeDocument/2006/relationships/customXml" Target="../ink/ink2882.xml"/><Relationship Id="rId336" Type="http://schemas.openxmlformats.org/officeDocument/2006/relationships/customXml" Target="../ink/ink2910.xml"/><Relationship Id="rId75" Type="http://schemas.openxmlformats.org/officeDocument/2006/relationships/image" Target="../media/image2691.png"/><Relationship Id="rId140" Type="http://schemas.openxmlformats.org/officeDocument/2006/relationships/customXml" Target="../ink/ink2812.xml"/><Relationship Id="rId182" Type="http://schemas.openxmlformats.org/officeDocument/2006/relationships/customXml" Target="../ink/ink2833.xml"/><Relationship Id="rId6" Type="http://schemas.openxmlformats.org/officeDocument/2006/relationships/customXml" Target="../ink/ink2745.xml"/><Relationship Id="rId238" Type="http://schemas.openxmlformats.org/officeDocument/2006/relationships/customXml" Target="../ink/ink2861.xml"/><Relationship Id="rId291" Type="http://schemas.openxmlformats.org/officeDocument/2006/relationships/image" Target="../media/image2797.png"/><Relationship Id="rId305" Type="http://schemas.openxmlformats.org/officeDocument/2006/relationships/image" Target="../media/image2804.png"/><Relationship Id="rId347" Type="http://schemas.openxmlformats.org/officeDocument/2006/relationships/image" Target="../media/image2825.png"/><Relationship Id="rId44" Type="http://schemas.openxmlformats.org/officeDocument/2006/relationships/customXml" Target="../ink/ink2764.xml"/><Relationship Id="rId86" Type="http://schemas.openxmlformats.org/officeDocument/2006/relationships/customXml" Target="../ink/ink2785.xml"/><Relationship Id="rId151" Type="http://schemas.openxmlformats.org/officeDocument/2006/relationships/image" Target="../media/image2727.png"/><Relationship Id="rId193" Type="http://schemas.openxmlformats.org/officeDocument/2006/relationships/image" Target="../media/image2748.png"/><Relationship Id="rId207" Type="http://schemas.openxmlformats.org/officeDocument/2006/relationships/image" Target="../media/image2755.png"/><Relationship Id="rId249" Type="http://schemas.openxmlformats.org/officeDocument/2006/relationships/image" Target="../media/image2776.png"/><Relationship Id="rId13" Type="http://schemas.openxmlformats.org/officeDocument/2006/relationships/image" Target="../media/image2660.png"/><Relationship Id="rId109" Type="http://schemas.openxmlformats.org/officeDocument/2006/relationships/image" Target="../media/image2707.png"/><Relationship Id="rId260" Type="http://schemas.openxmlformats.org/officeDocument/2006/relationships/customXml" Target="../ink/ink2872.xml"/><Relationship Id="rId316" Type="http://schemas.openxmlformats.org/officeDocument/2006/relationships/customXml" Target="../ink/ink2900.xml"/><Relationship Id="rId55" Type="http://schemas.openxmlformats.org/officeDocument/2006/relationships/image" Target="../media/image2681.png"/><Relationship Id="rId97" Type="http://schemas.openxmlformats.org/officeDocument/2006/relationships/image" Target="../media/image2702.png"/><Relationship Id="rId120" Type="http://schemas.openxmlformats.org/officeDocument/2006/relationships/customXml" Target="../ink/ink2802.xml"/><Relationship Id="rId162" Type="http://schemas.openxmlformats.org/officeDocument/2006/relationships/customXml" Target="../ink/ink2823.xml"/><Relationship Id="rId218" Type="http://schemas.openxmlformats.org/officeDocument/2006/relationships/customXml" Target="../ink/ink2851.xml"/><Relationship Id="rId271" Type="http://schemas.openxmlformats.org/officeDocument/2006/relationships/image" Target="../media/image2787.png"/><Relationship Id="rId24" Type="http://schemas.openxmlformats.org/officeDocument/2006/relationships/customXml" Target="../ink/ink2754.xml"/><Relationship Id="rId66" Type="http://schemas.openxmlformats.org/officeDocument/2006/relationships/customXml" Target="../ink/ink2775.xml"/><Relationship Id="rId131" Type="http://schemas.openxmlformats.org/officeDocument/2006/relationships/image" Target="../media/image2718.png"/><Relationship Id="rId327" Type="http://schemas.openxmlformats.org/officeDocument/2006/relationships/image" Target="../media/image2815.png"/><Relationship Id="rId173" Type="http://schemas.openxmlformats.org/officeDocument/2006/relationships/image" Target="../media/image2738.png"/><Relationship Id="rId229" Type="http://schemas.openxmlformats.org/officeDocument/2006/relationships/image" Target="../media/image2766.png"/><Relationship Id="rId240" Type="http://schemas.openxmlformats.org/officeDocument/2006/relationships/customXml" Target="../ink/ink2862.xml"/><Relationship Id="rId35" Type="http://schemas.openxmlformats.org/officeDocument/2006/relationships/image" Target="../media/image2671.png"/><Relationship Id="rId77" Type="http://schemas.openxmlformats.org/officeDocument/2006/relationships/image" Target="../media/image2692.png"/><Relationship Id="rId100" Type="http://schemas.openxmlformats.org/officeDocument/2006/relationships/customXml" Target="../ink/ink2792.xml"/><Relationship Id="rId282" Type="http://schemas.openxmlformats.org/officeDocument/2006/relationships/customXml" Target="../ink/ink2883.xml"/><Relationship Id="rId338" Type="http://schemas.openxmlformats.org/officeDocument/2006/relationships/customXml" Target="../ink/ink2911.xml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885.png"/><Relationship Id="rId299" Type="http://schemas.openxmlformats.org/officeDocument/2006/relationships/image" Target="../media/image2976.png"/><Relationship Id="rId21" Type="http://schemas.openxmlformats.org/officeDocument/2006/relationships/image" Target="../media/image2837.png"/><Relationship Id="rId63" Type="http://schemas.openxmlformats.org/officeDocument/2006/relationships/image" Target="../media/image2858.png"/><Relationship Id="rId159" Type="http://schemas.openxmlformats.org/officeDocument/2006/relationships/image" Target="../media/image2906.png"/><Relationship Id="rId324" Type="http://schemas.openxmlformats.org/officeDocument/2006/relationships/customXml" Target="../ink/ink3078.xml"/><Relationship Id="rId366" Type="http://schemas.openxmlformats.org/officeDocument/2006/relationships/customXml" Target="../ink/ink3099.xml"/><Relationship Id="rId170" Type="http://schemas.openxmlformats.org/officeDocument/2006/relationships/customXml" Target="../ink/ink3001.xml"/><Relationship Id="rId226" Type="http://schemas.openxmlformats.org/officeDocument/2006/relationships/customXml" Target="../ink/ink3029.xml"/><Relationship Id="rId268" Type="http://schemas.openxmlformats.org/officeDocument/2006/relationships/customXml" Target="../ink/ink3050.xml"/><Relationship Id="rId32" Type="http://schemas.openxmlformats.org/officeDocument/2006/relationships/customXml" Target="../ink/ink2933.xml"/><Relationship Id="rId74" Type="http://schemas.openxmlformats.org/officeDocument/2006/relationships/customXml" Target="../ink/ink2954.xml"/><Relationship Id="rId128" Type="http://schemas.openxmlformats.org/officeDocument/2006/relationships/customXml" Target="../ink/ink2981.xml"/><Relationship Id="rId335" Type="http://schemas.openxmlformats.org/officeDocument/2006/relationships/image" Target="../media/image2994.png"/><Relationship Id="rId377" Type="http://schemas.openxmlformats.org/officeDocument/2006/relationships/image" Target="../media/image3015.png"/><Relationship Id="rId5" Type="http://schemas.openxmlformats.org/officeDocument/2006/relationships/image" Target="../media/image2829.png"/><Relationship Id="rId181" Type="http://schemas.openxmlformats.org/officeDocument/2006/relationships/image" Target="../media/image2917.png"/><Relationship Id="rId237" Type="http://schemas.openxmlformats.org/officeDocument/2006/relationships/image" Target="../media/image2945.png"/><Relationship Id="rId279" Type="http://schemas.openxmlformats.org/officeDocument/2006/relationships/image" Target="../media/image2966.png"/><Relationship Id="rId43" Type="http://schemas.openxmlformats.org/officeDocument/2006/relationships/image" Target="../media/image2848.png"/><Relationship Id="rId139" Type="http://schemas.openxmlformats.org/officeDocument/2006/relationships/image" Target="../media/image2896.png"/><Relationship Id="rId290" Type="http://schemas.openxmlformats.org/officeDocument/2006/relationships/customXml" Target="../ink/ink3061.xml"/><Relationship Id="rId304" Type="http://schemas.openxmlformats.org/officeDocument/2006/relationships/customXml" Target="../ink/ink3068.xml"/><Relationship Id="rId346" Type="http://schemas.openxmlformats.org/officeDocument/2006/relationships/customXml" Target="../ink/ink3089.xml"/><Relationship Id="rId388" Type="http://schemas.openxmlformats.org/officeDocument/2006/relationships/customXml" Target="../ink/ink3110.xml"/><Relationship Id="rId85" Type="http://schemas.openxmlformats.org/officeDocument/2006/relationships/image" Target="../media/image2869.png"/><Relationship Id="rId150" Type="http://schemas.openxmlformats.org/officeDocument/2006/relationships/customXml" Target="../ink/ink2991.xml"/><Relationship Id="rId192" Type="http://schemas.openxmlformats.org/officeDocument/2006/relationships/customXml" Target="../ink/ink3012.xml"/><Relationship Id="rId206" Type="http://schemas.openxmlformats.org/officeDocument/2006/relationships/customXml" Target="../ink/ink3019.xml"/><Relationship Id="rId248" Type="http://schemas.openxmlformats.org/officeDocument/2006/relationships/customXml" Target="../ink/ink3040.xml"/><Relationship Id="rId12" Type="http://schemas.openxmlformats.org/officeDocument/2006/relationships/customXml" Target="../ink/ink2923.xml"/><Relationship Id="rId108" Type="http://schemas.openxmlformats.org/officeDocument/2006/relationships/customXml" Target="../ink/ink2971.xml"/><Relationship Id="rId315" Type="http://schemas.openxmlformats.org/officeDocument/2006/relationships/image" Target="../media/image2984.png"/><Relationship Id="rId357" Type="http://schemas.openxmlformats.org/officeDocument/2006/relationships/image" Target="../media/image3005.png"/><Relationship Id="rId54" Type="http://schemas.openxmlformats.org/officeDocument/2006/relationships/customXml" Target="../ink/ink2944.xml"/><Relationship Id="rId96" Type="http://schemas.openxmlformats.org/officeDocument/2006/relationships/customXml" Target="../ink/ink2965.xml"/><Relationship Id="rId161" Type="http://schemas.openxmlformats.org/officeDocument/2006/relationships/image" Target="../media/image2907.png"/><Relationship Id="rId217" Type="http://schemas.openxmlformats.org/officeDocument/2006/relationships/image" Target="../media/image2935.png"/><Relationship Id="rId399" Type="http://schemas.openxmlformats.org/officeDocument/2006/relationships/image" Target="../media/image3026.png"/><Relationship Id="rId259" Type="http://schemas.openxmlformats.org/officeDocument/2006/relationships/image" Target="../media/image2956.png"/><Relationship Id="rId23" Type="http://schemas.openxmlformats.org/officeDocument/2006/relationships/image" Target="../media/image2838.png"/><Relationship Id="rId119" Type="http://schemas.openxmlformats.org/officeDocument/2006/relationships/image" Target="../media/image2886.png"/><Relationship Id="rId270" Type="http://schemas.openxmlformats.org/officeDocument/2006/relationships/customXml" Target="../ink/ink3051.xml"/><Relationship Id="rId326" Type="http://schemas.openxmlformats.org/officeDocument/2006/relationships/customXml" Target="../ink/ink3079.xml"/><Relationship Id="rId65" Type="http://schemas.openxmlformats.org/officeDocument/2006/relationships/image" Target="../media/image2859.png"/><Relationship Id="rId130" Type="http://schemas.openxmlformats.org/officeDocument/2006/relationships/customXml" Target="../ink/ink2982.xml"/><Relationship Id="rId368" Type="http://schemas.openxmlformats.org/officeDocument/2006/relationships/customXml" Target="../ink/ink3100.xml"/><Relationship Id="rId172" Type="http://schemas.openxmlformats.org/officeDocument/2006/relationships/customXml" Target="../ink/ink3002.xml"/><Relationship Id="rId228" Type="http://schemas.openxmlformats.org/officeDocument/2006/relationships/customXml" Target="../ink/ink3030.xml"/><Relationship Id="rId281" Type="http://schemas.openxmlformats.org/officeDocument/2006/relationships/image" Target="../media/image2967.png"/><Relationship Id="rId337" Type="http://schemas.openxmlformats.org/officeDocument/2006/relationships/image" Target="../media/image2995.png"/><Relationship Id="rId34" Type="http://schemas.openxmlformats.org/officeDocument/2006/relationships/customXml" Target="../ink/ink2934.xml"/><Relationship Id="rId76" Type="http://schemas.openxmlformats.org/officeDocument/2006/relationships/customXml" Target="../ink/ink2955.xml"/><Relationship Id="rId141" Type="http://schemas.openxmlformats.org/officeDocument/2006/relationships/image" Target="../media/image2897.png"/><Relationship Id="rId379" Type="http://schemas.openxmlformats.org/officeDocument/2006/relationships/image" Target="../media/image3016.png"/><Relationship Id="rId7" Type="http://schemas.openxmlformats.org/officeDocument/2006/relationships/image" Target="../media/image2830.png"/><Relationship Id="rId183" Type="http://schemas.openxmlformats.org/officeDocument/2006/relationships/image" Target="../media/image2918.png"/><Relationship Id="rId239" Type="http://schemas.openxmlformats.org/officeDocument/2006/relationships/image" Target="../media/image2946.png"/><Relationship Id="rId390" Type="http://schemas.openxmlformats.org/officeDocument/2006/relationships/customXml" Target="../ink/ink3111.xml"/><Relationship Id="rId250" Type="http://schemas.openxmlformats.org/officeDocument/2006/relationships/customXml" Target="../ink/ink3041.xml"/><Relationship Id="rId292" Type="http://schemas.openxmlformats.org/officeDocument/2006/relationships/customXml" Target="../ink/ink3062.xml"/><Relationship Id="rId306" Type="http://schemas.openxmlformats.org/officeDocument/2006/relationships/customXml" Target="../ink/ink3069.xml"/><Relationship Id="rId45" Type="http://schemas.openxmlformats.org/officeDocument/2006/relationships/image" Target="../media/image2849.png"/><Relationship Id="rId87" Type="http://schemas.openxmlformats.org/officeDocument/2006/relationships/image" Target="../media/image2870.png"/><Relationship Id="rId110" Type="http://schemas.openxmlformats.org/officeDocument/2006/relationships/customXml" Target="../ink/ink2972.xml"/><Relationship Id="rId348" Type="http://schemas.openxmlformats.org/officeDocument/2006/relationships/customXml" Target="../ink/ink3090.xml"/><Relationship Id="rId152" Type="http://schemas.openxmlformats.org/officeDocument/2006/relationships/customXml" Target="../ink/ink2992.xml"/><Relationship Id="rId194" Type="http://schemas.openxmlformats.org/officeDocument/2006/relationships/customXml" Target="../ink/ink3013.xml"/><Relationship Id="rId208" Type="http://schemas.openxmlformats.org/officeDocument/2006/relationships/customXml" Target="../ink/ink3020.xml"/><Relationship Id="rId261" Type="http://schemas.openxmlformats.org/officeDocument/2006/relationships/image" Target="../media/image2957.png"/><Relationship Id="rId14" Type="http://schemas.openxmlformats.org/officeDocument/2006/relationships/customXml" Target="../ink/ink2924.xml"/><Relationship Id="rId56" Type="http://schemas.openxmlformats.org/officeDocument/2006/relationships/customXml" Target="../ink/ink2945.xml"/><Relationship Id="rId317" Type="http://schemas.openxmlformats.org/officeDocument/2006/relationships/image" Target="../media/image2985.png"/><Relationship Id="rId359" Type="http://schemas.openxmlformats.org/officeDocument/2006/relationships/image" Target="../media/image3006.png"/><Relationship Id="rId98" Type="http://schemas.openxmlformats.org/officeDocument/2006/relationships/customXml" Target="../ink/ink2966.xml"/><Relationship Id="rId121" Type="http://schemas.openxmlformats.org/officeDocument/2006/relationships/image" Target="../media/image2887.png"/><Relationship Id="rId163" Type="http://schemas.openxmlformats.org/officeDocument/2006/relationships/image" Target="../media/image2908.png"/><Relationship Id="rId219" Type="http://schemas.openxmlformats.org/officeDocument/2006/relationships/image" Target="../media/image2936.png"/><Relationship Id="rId370" Type="http://schemas.openxmlformats.org/officeDocument/2006/relationships/customXml" Target="../ink/ink3101.xml"/><Relationship Id="rId230" Type="http://schemas.openxmlformats.org/officeDocument/2006/relationships/customXml" Target="../ink/ink3031.xml"/><Relationship Id="rId25" Type="http://schemas.openxmlformats.org/officeDocument/2006/relationships/image" Target="../media/image2839.png"/><Relationship Id="rId67" Type="http://schemas.openxmlformats.org/officeDocument/2006/relationships/image" Target="../media/image2860.png"/><Relationship Id="rId272" Type="http://schemas.openxmlformats.org/officeDocument/2006/relationships/customXml" Target="../ink/ink3052.xml"/><Relationship Id="rId328" Type="http://schemas.openxmlformats.org/officeDocument/2006/relationships/customXml" Target="../ink/ink3080.xml"/><Relationship Id="rId132" Type="http://schemas.openxmlformats.org/officeDocument/2006/relationships/customXml" Target="../ink/ink2983.xml"/><Relationship Id="rId174" Type="http://schemas.openxmlformats.org/officeDocument/2006/relationships/customXml" Target="../ink/ink3003.xml"/><Relationship Id="rId381" Type="http://schemas.openxmlformats.org/officeDocument/2006/relationships/image" Target="../media/image3017.png"/><Relationship Id="rId241" Type="http://schemas.openxmlformats.org/officeDocument/2006/relationships/image" Target="../media/image2947.png"/><Relationship Id="rId36" Type="http://schemas.openxmlformats.org/officeDocument/2006/relationships/customXml" Target="../ink/ink2935.xml"/><Relationship Id="rId283" Type="http://schemas.openxmlformats.org/officeDocument/2006/relationships/image" Target="../media/image2968.png"/><Relationship Id="rId339" Type="http://schemas.openxmlformats.org/officeDocument/2006/relationships/image" Target="../media/image2996.png"/><Relationship Id="rId78" Type="http://schemas.openxmlformats.org/officeDocument/2006/relationships/customXml" Target="../ink/ink2956.xml"/><Relationship Id="rId101" Type="http://schemas.openxmlformats.org/officeDocument/2006/relationships/image" Target="../media/image2877.png"/><Relationship Id="rId143" Type="http://schemas.openxmlformats.org/officeDocument/2006/relationships/image" Target="../media/image2898.png"/><Relationship Id="rId185" Type="http://schemas.openxmlformats.org/officeDocument/2006/relationships/image" Target="../media/image2919.png"/><Relationship Id="rId350" Type="http://schemas.openxmlformats.org/officeDocument/2006/relationships/customXml" Target="../ink/ink3091.xml"/><Relationship Id="rId9" Type="http://schemas.openxmlformats.org/officeDocument/2006/relationships/image" Target="../media/image2831.png"/><Relationship Id="rId210" Type="http://schemas.openxmlformats.org/officeDocument/2006/relationships/customXml" Target="../ink/ink3021.xml"/><Relationship Id="rId392" Type="http://schemas.openxmlformats.org/officeDocument/2006/relationships/customXml" Target="../ink/ink3112.xml"/><Relationship Id="rId252" Type="http://schemas.openxmlformats.org/officeDocument/2006/relationships/customXml" Target="../ink/ink3042.xml"/><Relationship Id="rId294" Type="http://schemas.openxmlformats.org/officeDocument/2006/relationships/customXml" Target="../ink/ink3063.xml"/><Relationship Id="rId308" Type="http://schemas.openxmlformats.org/officeDocument/2006/relationships/customXml" Target="../ink/ink3070.xml"/><Relationship Id="rId47" Type="http://schemas.openxmlformats.org/officeDocument/2006/relationships/image" Target="../media/image2850.png"/><Relationship Id="rId89" Type="http://schemas.openxmlformats.org/officeDocument/2006/relationships/image" Target="../media/image2871.png"/><Relationship Id="rId112" Type="http://schemas.openxmlformats.org/officeDocument/2006/relationships/customXml" Target="../ink/ink2973.xml"/><Relationship Id="rId154" Type="http://schemas.openxmlformats.org/officeDocument/2006/relationships/customXml" Target="../ink/ink2993.xml"/><Relationship Id="rId361" Type="http://schemas.openxmlformats.org/officeDocument/2006/relationships/image" Target="../media/image3007.png"/><Relationship Id="rId196" Type="http://schemas.openxmlformats.org/officeDocument/2006/relationships/customXml" Target="../ink/ink3014.xml"/><Relationship Id="rId16" Type="http://schemas.openxmlformats.org/officeDocument/2006/relationships/customXml" Target="../ink/ink2925.xml"/><Relationship Id="rId221" Type="http://schemas.openxmlformats.org/officeDocument/2006/relationships/image" Target="../media/image2937.png"/><Relationship Id="rId263" Type="http://schemas.openxmlformats.org/officeDocument/2006/relationships/image" Target="../media/image2958.png"/><Relationship Id="rId319" Type="http://schemas.openxmlformats.org/officeDocument/2006/relationships/image" Target="../media/image2986.png"/><Relationship Id="rId37" Type="http://schemas.openxmlformats.org/officeDocument/2006/relationships/image" Target="../media/image2845.png"/><Relationship Id="rId58" Type="http://schemas.openxmlformats.org/officeDocument/2006/relationships/customXml" Target="../ink/ink2946.xml"/><Relationship Id="rId79" Type="http://schemas.openxmlformats.org/officeDocument/2006/relationships/image" Target="../media/image2866.png"/><Relationship Id="rId102" Type="http://schemas.openxmlformats.org/officeDocument/2006/relationships/customXml" Target="../ink/ink2968.xml"/><Relationship Id="rId123" Type="http://schemas.openxmlformats.org/officeDocument/2006/relationships/image" Target="../media/image2888.png"/><Relationship Id="rId144" Type="http://schemas.openxmlformats.org/officeDocument/2006/relationships/customXml" Target="../ink/ink2988.xml"/><Relationship Id="rId330" Type="http://schemas.openxmlformats.org/officeDocument/2006/relationships/customXml" Target="../ink/ink3081.xml"/><Relationship Id="rId90" Type="http://schemas.openxmlformats.org/officeDocument/2006/relationships/customXml" Target="../ink/ink2962.xml"/><Relationship Id="rId165" Type="http://schemas.openxmlformats.org/officeDocument/2006/relationships/image" Target="../media/image2909.png"/><Relationship Id="rId186" Type="http://schemas.openxmlformats.org/officeDocument/2006/relationships/customXml" Target="../ink/ink3009.xml"/><Relationship Id="rId351" Type="http://schemas.openxmlformats.org/officeDocument/2006/relationships/image" Target="../media/image3002.png"/><Relationship Id="rId372" Type="http://schemas.openxmlformats.org/officeDocument/2006/relationships/customXml" Target="../ink/ink3102.xml"/><Relationship Id="rId393" Type="http://schemas.openxmlformats.org/officeDocument/2006/relationships/image" Target="../media/image3023.png"/><Relationship Id="rId211" Type="http://schemas.openxmlformats.org/officeDocument/2006/relationships/image" Target="../media/image2932.png"/><Relationship Id="rId232" Type="http://schemas.openxmlformats.org/officeDocument/2006/relationships/customXml" Target="../ink/ink3032.xml"/><Relationship Id="rId253" Type="http://schemas.openxmlformats.org/officeDocument/2006/relationships/image" Target="../media/image2953.png"/><Relationship Id="rId274" Type="http://schemas.openxmlformats.org/officeDocument/2006/relationships/customXml" Target="../ink/ink3053.xml"/><Relationship Id="rId295" Type="http://schemas.openxmlformats.org/officeDocument/2006/relationships/image" Target="../media/image2974.png"/><Relationship Id="rId309" Type="http://schemas.openxmlformats.org/officeDocument/2006/relationships/image" Target="../media/image2981.png"/><Relationship Id="rId27" Type="http://schemas.openxmlformats.org/officeDocument/2006/relationships/image" Target="../media/image2840.png"/><Relationship Id="rId48" Type="http://schemas.openxmlformats.org/officeDocument/2006/relationships/customXml" Target="../ink/ink2941.xml"/><Relationship Id="rId69" Type="http://schemas.openxmlformats.org/officeDocument/2006/relationships/image" Target="../media/image2861.png"/><Relationship Id="rId113" Type="http://schemas.openxmlformats.org/officeDocument/2006/relationships/image" Target="../media/image2883.png"/><Relationship Id="rId134" Type="http://schemas.openxmlformats.org/officeDocument/2006/relationships/customXml" Target="../ink/ink2984.xml"/><Relationship Id="rId320" Type="http://schemas.openxmlformats.org/officeDocument/2006/relationships/customXml" Target="../ink/ink3076.xml"/><Relationship Id="rId80" Type="http://schemas.openxmlformats.org/officeDocument/2006/relationships/customXml" Target="../ink/ink2957.xml"/><Relationship Id="rId155" Type="http://schemas.openxmlformats.org/officeDocument/2006/relationships/image" Target="../media/image2904.png"/><Relationship Id="rId176" Type="http://schemas.openxmlformats.org/officeDocument/2006/relationships/customXml" Target="../ink/ink3004.xml"/><Relationship Id="rId197" Type="http://schemas.openxmlformats.org/officeDocument/2006/relationships/image" Target="../media/image2925.png"/><Relationship Id="rId341" Type="http://schemas.openxmlformats.org/officeDocument/2006/relationships/image" Target="../media/image2997.png"/><Relationship Id="rId362" Type="http://schemas.openxmlformats.org/officeDocument/2006/relationships/customXml" Target="../ink/ink3097.xml"/><Relationship Id="rId383" Type="http://schemas.openxmlformats.org/officeDocument/2006/relationships/image" Target="../media/image3018.png"/><Relationship Id="rId201" Type="http://schemas.openxmlformats.org/officeDocument/2006/relationships/image" Target="../media/image2927.png"/><Relationship Id="rId222" Type="http://schemas.openxmlformats.org/officeDocument/2006/relationships/customXml" Target="../ink/ink3027.xml"/><Relationship Id="rId243" Type="http://schemas.openxmlformats.org/officeDocument/2006/relationships/image" Target="../media/image2948.png"/><Relationship Id="rId264" Type="http://schemas.openxmlformats.org/officeDocument/2006/relationships/customXml" Target="../ink/ink3048.xml"/><Relationship Id="rId285" Type="http://schemas.openxmlformats.org/officeDocument/2006/relationships/image" Target="../media/image2969.png"/><Relationship Id="rId17" Type="http://schemas.openxmlformats.org/officeDocument/2006/relationships/image" Target="../media/image2835.png"/><Relationship Id="rId38" Type="http://schemas.openxmlformats.org/officeDocument/2006/relationships/customXml" Target="../ink/ink2936.xml"/><Relationship Id="rId59" Type="http://schemas.openxmlformats.org/officeDocument/2006/relationships/image" Target="../media/image2856.png"/><Relationship Id="rId103" Type="http://schemas.openxmlformats.org/officeDocument/2006/relationships/image" Target="../media/image2878.png"/><Relationship Id="rId124" Type="http://schemas.openxmlformats.org/officeDocument/2006/relationships/customXml" Target="../ink/ink2979.xml"/><Relationship Id="rId310" Type="http://schemas.openxmlformats.org/officeDocument/2006/relationships/customXml" Target="../ink/ink3071.xml"/><Relationship Id="rId70" Type="http://schemas.openxmlformats.org/officeDocument/2006/relationships/customXml" Target="../ink/ink2952.xml"/><Relationship Id="rId91" Type="http://schemas.openxmlformats.org/officeDocument/2006/relationships/image" Target="../media/image2872.png"/><Relationship Id="rId145" Type="http://schemas.openxmlformats.org/officeDocument/2006/relationships/image" Target="../media/image2899.png"/><Relationship Id="rId166" Type="http://schemas.openxmlformats.org/officeDocument/2006/relationships/customXml" Target="../ink/ink2999.xml"/><Relationship Id="rId187" Type="http://schemas.openxmlformats.org/officeDocument/2006/relationships/image" Target="../media/image2920.png"/><Relationship Id="rId331" Type="http://schemas.openxmlformats.org/officeDocument/2006/relationships/image" Target="../media/image2992.png"/><Relationship Id="rId352" Type="http://schemas.openxmlformats.org/officeDocument/2006/relationships/customXml" Target="../ink/ink3092.xml"/><Relationship Id="rId373" Type="http://schemas.openxmlformats.org/officeDocument/2006/relationships/image" Target="../media/image3013.png"/><Relationship Id="rId394" Type="http://schemas.openxmlformats.org/officeDocument/2006/relationships/customXml" Target="../ink/ink3113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3022.xml"/><Relationship Id="rId233" Type="http://schemas.openxmlformats.org/officeDocument/2006/relationships/image" Target="../media/image2943.png"/><Relationship Id="rId254" Type="http://schemas.openxmlformats.org/officeDocument/2006/relationships/customXml" Target="../ink/ink3043.xml"/><Relationship Id="rId28" Type="http://schemas.openxmlformats.org/officeDocument/2006/relationships/customXml" Target="../ink/ink2931.xml"/><Relationship Id="rId49" Type="http://schemas.openxmlformats.org/officeDocument/2006/relationships/image" Target="../media/image2851.png"/><Relationship Id="rId114" Type="http://schemas.openxmlformats.org/officeDocument/2006/relationships/customXml" Target="../ink/ink2974.xml"/><Relationship Id="rId275" Type="http://schemas.openxmlformats.org/officeDocument/2006/relationships/image" Target="../media/image2964.png"/><Relationship Id="rId296" Type="http://schemas.openxmlformats.org/officeDocument/2006/relationships/customXml" Target="../ink/ink3064.xml"/><Relationship Id="rId300" Type="http://schemas.openxmlformats.org/officeDocument/2006/relationships/customXml" Target="../ink/ink3066.xml"/><Relationship Id="rId60" Type="http://schemas.openxmlformats.org/officeDocument/2006/relationships/customXml" Target="../ink/ink2947.xml"/><Relationship Id="rId81" Type="http://schemas.openxmlformats.org/officeDocument/2006/relationships/image" Target="../media/image2867.png"/><Relationship Id="rId135" Type="http://schemas.openxmlformats.org/officeDocument/2006/relationships/image" Target="../media/image2894.png"/><Relationship Id="rId156" Type="http://schemas.openxmlformats.org/officeDocument/2006/relationships/customXml" Target="../ink/ink2994.xml"/><Relationship Id="rId177" Type="http://schemas.openxmlformats.org/officeDocument/2006/relationships/image" Target="../media/image2915.png"/><Relationship Id="rId198" Type="http://schemas.openxmlformats.org/officeDocument/2006/relationships/customXml" Target="../ink/ink3015.xml"/><Relationship Id="rId321" Type="http://schemas.openxmlformats.org/officeDocument/2006/relationships/image" Target="../media/image2987.png"/><Relationship Id="rId342" Type="http://schemas.openxmlformats.org/officeDocument/2006/relationships/customXml" Target="../ink/ink3087.xml"/><Relationship Id="rId363" Type="http://schemas.openxmlformats.org/officeDocument/2006/relationships/image" Target="../media/image3008.png"/><Relationship Id="rId384" Type="http://schemas.openxmlformats.org/officeDocument/2006/relationships/customXml" Target="../ink/ink3108.xml"/><Relationship Id="rId202" Type="http://schemas.openxmlformats.org/officeDocument/2006/relationships/customXml" Target="../ink/ink3017.xml"/><Relationship Id="rId223" Type="http://schemas.openxmlformats.org/officeDocument/2006/relationships/image" Target="../media/image2938.png"/><Relationship Id="rId244" Type="http://schemas.openxmlformats.org/officeDocument/2006/relationships/customXml" Target="../ink/ink3038.xml"/><Relationship Id="rId18" Type="http://schemas.openxmlformats.org/officeDocument/2006/relationships/customXml" Target="../ink/ink2926.xml"/><Relationship Id="rId39" Type="http://schemas.openxmlformats.org/officeDocument/2006/relationships/image" Target="../media/image2846.png"/><Relationship Id="rId265" Type="http://schemas.openxmlformats.org/officeDocument/2006/relationships/image" Target="../media/image2959.png"/><Relationship Id="rId286" Type="http://schemas.openxmlformats.org/officeDocument/2006/relationships/customXml" Target="../ink/ink3059.xml"/><Relationship Id="rId50" Type="http://schemas.openxmlformats.org/officeDocument/2006/relationships/customXml" Target="../ink/ink2942.xml"/><Relationship Id="rId104" Type="http://schemas.openxmlformats.org/officeDocument/2006/relationships/customXml" Target="../ink/ink2969.xml"/><Relationship Id="rId125" Type="http://schemas.openxmlformats.org/officeDocument/2006/relationships/image" Target="../media/image2889.png"/><Relationship Id="rId146" Type="http://schemas.openxmlformats.org/officeDocument/2006/relationships/customXml" Target="../ink/ink2989.xml"/><Relationship Id="rId167" Type="http://schemas.openxmlformats.org/officeDocument/2006/relationships/image" Target="../media/image2910.png"/><Relationship Id="rId188" Type="http://schemas.openxmlformats.org/officeDocument/2006/relationships/customXml" Target="../ink/ink3010.xml"/><Relationship Id="rId311" Type="http://schemas.openxmlformats.org/officeDocument/2006/relationships/image" Target="../media/image2982.png"/><Relationship Id="rId332" Type="http://schemas.openxmlformats.org/officeDocument/2006/relationships/customXml" Target="../ink/ink3082.xml"/><Relationship Id="rId353" Type="http://schemas.openxmlformats.org/officeDocument/2006/relationships/image" Target="../media/image3003.png"/><Relationship Id="rId374" Type="http://schemas.openxmlformats.org/officeDocument/2006/relationships/customXml" Target="../ink/ink3103.xml"/><Relationship Id="rId395" Type="http://schemas.openxmlformats.org/officeDocument/2006/relationships/image" Target="../media/image3024.png"/><Relationship Id="rId71" Type="http://schemas.openxmlformats.org/officeDocument/2006/relationships/image" Target="../media/image2862.png"/><Relationship Id="rId92" Type="http://schemas.openxmlformats.org/officeDocument/2006/relationships/customXml" Target="../ink/ink2963.xml"/><Relationship Id="rId213" Type="http://schemas.openxmlformats.org/officeDocument/2006/relationships/image" Target="../media/image2933.png"/><Relationship Id="rId234" Type="http://schemas.openxmlformats.org/officeDocument/2006/relationships/customXml" Target="../ink/ink3033.xml"/><Relationship Id="rId2" Type="http://schemas.openxmlformats.org/officeDocument/2006/relationships/customXml" Target="../ink/ink2918.xml"/><Relationship Id="rId29" Type="http://schemas.openxmlformats.org/officeDocument/2006/relationships/image" Target="../media/image2841.png"/><Relationship Id="rId255" Type="http://schemas.openxmlformats.org/officeDocument/2006/relationships/image" Target="../media/image2954.png"/><Relationship Id="rId276" Type="http://schemas.openxmlformats.org/officeDocument/2006/relationships/customXml" Target="../ink/ink3054.xml"/><Relationship Id="rId297" Type="http://schemas.openxmlformats.org/officeDocument/2006/relationships/image" Target="../media/image2975.png"/><Relationship Id="rId40" Type="http://schemas.openxmlformats.org/officeDocument/2006/relationships/customXml" Target="../ink/ink2937.xml"/><Relationship Id="rId115" Type="http://schemas.openxmlformats.org/officeDocument/2006/relationships/image" Target="../media/image2884.png"/><Relationship Id="rId136" Type="http://schemas.openxmlformats.org/officeDocument/2006/relationships/customXml" Target="../ink/ink2985.xml"/><Relationship Id="rId157" Type="http://schemas.openxmlformats.org/officeDocument/2006/relationships/image" Target="../media/image2905.png"/><Relationship Id="rId178" Type="http://schemas.openxmlformats.org/officeDocument/2006/relationships/customXml" Target="../ink/ink3005.xml"/><Relationship Id="rId301" Type="http://schemas.openxmlformats.org/officeDocument/2006/relationships/image" Target="../media/image2977.png"/><Relationship Id="rId322" Type="http://schemas.openxmlformats.org/officeDocument/2006/relationships/customXml" Target="../ink/ink3077.xml"/><Relationship Id="rId343" Type="http://schemas.openxmlformats.org/officeDocument/2006/relationships/image" Target="../media/image2998.png"/><Relationship Id="rId364" Type="http://schemas.openxmlformats.org/officeDocument/2006/relationships/customXml" Target="../ink/ink3098.xml"/><Relationship Id="rId61" Type="http://schemas.openxmlformats.org/officeDocument/2006/relationships/image" Target="../media/image2857.png"/><Relationship Id="rId82" Type="http://schemas.openxmlformats.org/officeDocument/2006/relationships/customXml" Target="../ink/ink2958.xml"/><Relationship Id="rId199" Type="http://schemas.openxmlformats.org/officeDocument/2006/relationships/image" Target="../media/image2926.png"/><Relationship Id="rId203" Type="http://schemas.openxmlformats.org/officeDocument/2006/relationships/image" Target="../media/image2928.png"/><Relationship Id="rId385" Type="http://schemas.openxmlformats.org/officeDocument/2006/relationships/image" Target="../media/image3019.png"/><Relationship Id="rId19" Type="http://schemas.openxmlformats.org/officeDocument/2006/relationships/image" Target="../media/image2836.png"/><Relationship Id="rId224" Type="http://schemas.openxmlformats.org/officeDocument/2006/relationships/customXml" Target="../ink/ink3028.xml"/><Relationship Id="rId245" Type="http://schemas.openxmlformats.org/officeDocument/2006/relationships/image" Target="../media/image2949.png"/><Relationship Id="rId266" Type="http://schemas.openxmlformats.org/officeDocument/2006/relationships/customXml" Target="../ink/ink3049.xml"/><Relationship Id="rId287" Type="http://schemas.openxmlformats.org/officeDocument/2006/relationships/image" Target="../media/image2970.png"/><Relationship Id="rId30" Type="http://schemas.openxmlformats.org/officeDocument/2006/relationships/customXml" Target="../ink/ink2932.xml"/><Relationship Id="rId105" Type="http://schemas.openxmlformats.org/officeDocument/2006/relationships/image" Target="../media/image2879.png"/><Relationship Id="rId126" Type="http://schemas.openxmlformats.org/officeDocument/2006/relationships/customXml" Target="../ink/ink2980.xml"/><Relationship Id="rId147" Type="http://schemas.openxmlformats.org/officeDocument/2006/relationships/image" Target="../media/image2900.png"/><Relationship Id="rId168" Type="http://schemas.openxmlformats.org/officeDocument/2006/relationships/customXml" Target="../ink/ink3000.xml"/><Relationship Id="rId312" Type="http://schemas.openxmlformats.org/officeDocument/2006/relationships/customXml" Target="../ink/ink3072.xml"/><Relationship Id="rId333" Type="http://schemas.openxmlformats.org/officeDocument/2006/relationships/image" Target="../media/image2993.png"/><Relationship Id="rId354" Type="http://schemas.openxmlformats.org/officeDocument/2006/relationships/customXml" Target="../ink/ink3093.xml"/><Relationship Id="rId51" Type="http://schemas.openxmlformats.org/officeDocument/2006/relationships/image" Target="../media/image2852.png"/><Relationship Id="rId72" Type="http://schemas.openxmlformats.org/officeDocument/2006/relationships/customXml" Target="../ink/ink2953.xml"/><Relationship Id="rId93" Type="http://schemas.openxmlformats.org/officeDocument/2006/relationships/image" Target="../media/image2873.png"/><Relationship Id="rId189" Type="http://schemas.openxmlformats.org/officeDocument/2006/relationships/image" Target="../media/image2921.png"/><Relationship Id="rId375" Type="http://schemas.openxmlformats.org/officeDocument/2006/relationships/image" Target="../media/image3014.png"/><Relationship Id="rId396" Type="http://schemas.openxmlformats.org/officeDocument/2006/relationships/customXml" Target="../ink/ink3114.xml"/><Relationship Id="rId3" Type="http://schemas.openxmlformats.org/officeDocument/2006/relationships/image" Target="../media/image2828.png"/><Relationship Id="rId214" Type="http://schemas.openxmlformats.org/officeDocument/2006/relationships/customXml" Target="../ink/ink3023.xml"/><Relationship Id="rId235" Type="http://schemas.openxmlformats.org/officeDocument/2006/relationships/image" Target="../media/image2944.png"/><Relationship Id="rId256" Type="http://schemas.openxmlformats.org/officeDocument/2006/relationships/customXml" Target="../ink/ink3044.xml"/><Relationship Id="rId277" Type="http://schemas.openxmlformats.org/officeDocument/2006/relationships/image" Target="../media/image2965.png"/><Relationship Id="rId298" Type="http://schemas.openxmlformats.org/officeDocument/2006/relationships/customXml" Target="../ink/ink3065.xml"/><Relationship Id="rId400" Type="http://schemas.openxmlformats.org/officeDocument/2006/relationships/customXml" Target="../ink/ink3116.xml"/><Relationship Id="rId116" Type="http://schemas.openxmlformats.org/officeDocument/2006/relationships/customXml" Target="../ink/ink2975.xml"/><Relationship Id="rId158" Type="http://schemas.openxmlformats.org/officeDocument/2006/relationships/customXml" Target="../ink/ink2995.xml"/><Relationship Id="rId302" Type="http://schemas.openxmlformats.org/officeDocument/2006/relationships/customXml" Target="../ink/ink3067.xml"/><Relationship Id="rId323" Type="http://schemas.openxmlformats.org/officeDocument/2006/relationships/image" Target="../media/image2988.png"/><Relationship Id="rId344" Type="http://schemas.openxmlformats.org/officeDocument/2006/relationships/customXml" Target="../ink/ink3088.xml"/><Relationship Id="rId20" Type="http://schemas.openxmlformats.org/officeDocument/2006/relationships/customXml" Target="../ink/ink2927.xml"/><Relationship Id="rId41" Type="http://schemas.openxmlformats.org/officeDocument/2006/relationships/image" Target="../media/image2847.png"/><Relationship Id="rId62" Type="http://schemas.openxmlformats.org/officeDocument/2006/relationships/customXml" Target="../ink/ink2948.xml"/><Relationship Id="rId83" Type="http://schemas.openxmlformats.org/officeDocument/2006/relationships/image" Target="../media/image2868.png"/><Relationship Id="rId179" Type="http://schemas.openxmlformats.org/officeDocument/2006/relationships/image" Target="../media/image2916.png"/><Relationship Id="rId365" Type="http://schemas.openxmlformats.org/officeDocument/2006/relationships/image" Target="../media/image3009.png"/><Relationship Id="rId386" Type="http://schemas.openxmlformats.org/officeDocument/2006/relationships/customXml" Target="../ink/ink3109.xml"/><Relationship Id="rId190" Type="http://schemas.openxmlformats.org/officeDocument/2006/relationships/customXml" Target="../ink/ink3011.xml"/><Relationship Id="rId204" Type="http://schemas.openxmlformats.org/officeDocument/2006/relationships/customXml" Target="../ink/ink3018.xml"/><Relationship Id="rId225" Type="http://schemas.openxmlformats.org/officeDocument/2006/relationships/image" Target="../media/image2939.png"/><Relationship Id="rId246" Type="http://schemas.openxmlformats.org/officeDocument/2006/relationships/customXml" Target="../ink/ink3039.xml"/><Relationship Id="rId267" Type="http://schemas.openxmlformats.org/officeDocument/2006/relationships/image" Target="../media/image2960.png"/><Relationship Id="rId288" Type="http://schemas.openxmlformats.org/officeDocument/2006/relationships/customXml" Target="../ink/ink3060.xml"/><Relationship Id="rId106" Type="http://schemas.openxmlformats.org/officeDocument/2006/relationships/customXml" Target="../ink/ink2970.xml"/><Relationship Id="rId127" Type="http://schemas.openxmlformats.org/officeDocument/2006/relationships/image" Target="../media/image2890.png"/><Relationship Id="rId313" Type="http://schemas.openxmlformats.org/officeDocument/2006/relationships/image" Target="../media/image2983.png"/><Relationship Id="rId10" Type="http://schemas.openxmlformats.org/officeDocument/2006/relationships/customXml" Target="../ink/ink2922.xml"/><Relationship Id="rId31" Type="http://schemas.openxmlformats.org/officeDocument/2006/relationships/image" Target="../media/image2842.png"/><Relationship Id="rId52" Type="http://schemas.openxmlformats.org/officeDocument/2006/relationships/customXml" Target="../ink/ink2943.xml"/><Relationship Id="rId73" Type="http://schemas.openxmlformats.org/officeDocument/2006/relationships/image" Target="../media/image2863.png"/><Relationship Id="rId94" Type="http://schemas.openxmlformats.org/officeDocument/2006/relationships/customXml" Target="../ink/ink2964.xml"/><Relationship Id="rId148" Type="http://schemas.openxmlformats.org/officeDocument/2006/relationships/customXml" Target="../ink/ink2990.xml"/><Relationship Id="rId169" Type="http://schemas.openxmlformats.org/officeDocument/2006/relationships/image" Target="../media/image2911.png"/><Relationship Id="rId334" Type="http://schemas.openxmlformats.org/officeDocument/2006/relationships/customXml" Target="../ink/ink3083.xml"/><Relationship Id="rId355" Type="http://schemas.openxmlformats.org/officeDocument/2006/relationships/image" Target="../media/image3004.png"/><Relationship Id="rId376" Type="http://schemas.openxmlformats.org/officeDocument/2006/relationships/customXml" Target="../ink/ink3104.xml"/><Relationship Id="rId397" Type="http://schemas.openxmlformats.org/officeDocument/2006/relationships/image" Target="../media/image3025.png"/><Relationship Id="rId4" Type="http://schemas.openxmlformats.org/officeDocument/2006/relationships/customXml" Target="../ink/ink2919.xml"/><Relationship Id="rId180" Type="http://schemas.openxmlformats.org/officeDocument/2006/relationships/customXml" Target="../ink/ink3006.xml"/><Relationship Id="rId215" Type="http://schemas.openxmlformats.org/officeDocument/2006/relationships/image" Target="../media/image2934.png"/><Relationship Id="rId236" Type="http://schemas.openxmlformats.org/officeDocument/2006/relationships/customXml" Target="../ink/ink3034.xml"/><Relationship Id="rId257" Type="http://schemas.openxmlformats.org/officeDocument/2006/relationships/image" Target="../media/image2955.png"/><Relationship Id="rId278" Type="http://schemas.openxmlformats.org/officeDocument/2006/relationships/customXml" Target="../ink/ink3055.xml"/><Relationship Id="rId401" Type="http://schemas.openxmlformats.org/officeDocument/2006/relationships/image" Target="../media/image3027.png"/><Relationship Id="rId303" Type="http://schemas.openxmlformats.org/officeDocument/2006/relationships/image" Target="../media/image2978.png"/><Relationship Id="rId42" Type="http://schemas.openxmlformats.org/officeDocument/2006/relationships/customXml" Target="../ink/ink2938.xml"/><Relationship Id="rId84" Type="http://schemas.openxmlformats.org/officeDocument/2006/relationships/customXml" Target="../ink/ink2959.xml"/><Relationship Id="rId345" Type="http://schemas.openxmlformats.org/officeDocument/2006/relationships/image" Target="../media/image2999.png"/><Relationship Id="rId387" Type="http://schemas.openxmlformats.org/officeDocument/2006/relationships/image" Target="../media/image3020.png"/><Relationship Id="rId191" Type="http://schemas.openxmlformats.org/officeDocument/2006/relationships/image" Target="../media/image2922.png"/><Relationship Id="rId205" Type="http://schemas.openxmlformats.org/officeDocument/2006/relationships/image" Target="../media/image2929.png"/><Relationship Id="rId247" Type="http://schemas.openxmlformats.org/officeDocument/2006/relationships/image" Target="../media/image2950.png"/><Relationship Id="rId107" Type="http://schemas.openxmlformats.org/officeDocument/2006/relationships/image" Target="../media/image2880.png"/><Relationship Id="rId289" Type="http://schemas.openxmlformats.org/officeDocument/2006/relationships/image" Target="../media/image2971.png"/><Relationship Id="rId11" Type="http://schemas.openxmlformats.org/officeDocument/2006/relationships/image" Target="../media/image2832.png"/><Relationship Id="rId53" Type="http://schemas.openxmlformats.org/officeDocument/2006/relationships/image" Target="../media/image2853.png"/><Relationship Id="rId149" Type="http://schemas.openxmlformats.org/officeDocument/2006/relationships/image" Target="../media/image2901.png"/><Relationship Id="rId314" Type="http://schemas.openxmlformats.org/officeDocument/2006/relationships/customXml" Target="../ink/ink3073.xml"/><Relationship Id="rId356" Type="http://schemas.openxmlformats.org/officeDocument/2006/relationships/customXml" Target="../ink/ink3094.xml"/><Relationship Id="rId398" Type="http://schemas.openxmlformats.org/officeDocument/2006/relationships/customXml" Target="../ink/ink3115.xml"/><Relationship Id="rId95" Type="http://schemas.openxmlformats.org/officeDocument/2006/relationships/image" Target="../media/image2874.png"/><Relationship Id="rId160" Type="http://schemas.openxmlformats.org/officeDocument/2006/relationships/customXml" Target="../ink/ink2996.xml"/><Relationship Id="rId216" Type="http://schemas.openxmlformats.org/officeDocument/2006/relationships/customXml" Target="../ink/ink3024.xml"/><Relationship Id="rId258" Type="http://schemas.openxmlformats.org/officeDocument/2006/relationships/customXml" Target="../ink/ink3045.xml"/><Relationship Id="rId22" Type="http://schemas.openxmlformats.org/officeDocument/2006/relationships/customXml" Target="../ink/ink2928.xml"/><Relationship Id="rId64" Type="http://schemas.openxmlformats.org/officeDocument/2006/relationships/customXml" Target="../ink/ink2949.xml"/><Relationship Id="rId118" Type="http://schemas.openxmlformats.org/officeDocument/2006/relationships/customXml" Target="../ink/ink2976.xml"/><Relationship Id="rId325" Type="http://schemas.openxmlformats.org/officeDocument/2006/relationships/image" Target="../media/image2989.png"/><Relationship Id="rId367" Type="http://schemas.openxmlformats.org/officeDocument/2006/relationships/image" Target="../media/image3010.png"/><Relationship Id="rId171" Type="http://schemas.openxmlformats.org/officeDocument/2006/relationships/image" Target="../media/image2912.png"/><Relationship Id="rId227" Type="http://schemas.openxmlformats.org/officeDocument/2006/relationships/image" Target="../media/image2940.png"/><Relationship Id="rId269" Type="http://schemas.openxmlformats.org/officeDocument/2006/relationships/image" Target="../media/image2961.png"/><Relationship Id="rId33" Type="http://schemas.openxmlformats.org/officeDocument/2006/relationships/image" Target="../media/image2843.png"/><Relationship Id="rId129" Type="http://schemas.openxmlformats.org/officeDocument/2006/relationships/image" Target="../media/image2891.png"/><Relationship Id="rId280" Type="http://schemas.openxmlformats.org/officeDocument/2006/relationships/customXml" Target="../ink/ink3056.xml"/><Relationship Id="rId336" Type="http://schemas.openxmlformats.org/officeDocument/2006/relationships/customXml" Target="../ink/ink3084.xml"/><Relationship Id="rId75" Type="http://schemas.openxmlformats.org/officeDocument/2006/relationships/image" Target="../media/image2864.png"/><Relationship Id="rId140" Type="http://schemas.openxmlformats.org/officeDocument/2006/relationships/customXml" Target="../ink/ink2986.xml"/><Relationship Id="rId182" Type="http://schemas.openxmlformats.org/officeDocument/2006/relationships/customXml" Target="../ink/ink3007.xml"/><Relationship Id="rId378" Type="http://schemas.openxmlformats.org/officeDocument/2006/relationships/customXml" Target="../ink/ink3105.xml"/><Relationship Id="rId6" Type="http://schemas.openxmlformats.org/officeDocument/2006/relationships/customXml" Target="../ink/ink2920.xml"/><Relationship Id="rId238" Type="http://schemas.openxmlformats.org/officeDocument/2006/relationships/customXml" Target="../ink/ink3035.xml"/><Relationship Id="rId291" Type="http://schemas.openxmlformats.org/officeDocument/2006/relationships/image" Target="../media/image2972.png"/><Relationship Id="rId305" Type="http://schemas.openxmlformats.org/officeDocument/2006/relationships/image" Target="../media/image2979.png"/><Relationship Id="rId347" Type="http://schemas.openxmlformats.org/officeDocument/2006/relationships/image" Target="../media/image3000.png"/><Relationship Id="rId44" Type="http://schemas.openxmlformats.org/officeDocument/2006/relationships/customXml" Target="../ink/ink2939.xml"/><Relationship Id="rId86" Type="http://schemas.openxmlformats.org/officeDocument/2006/relationships/customXml" Target="../ink/ink2960.xml"/><Relationship Id="rId151" Type="http://schemas.openxmlformats.org/officeDocument/2006/relationships/image" Target="../media/image2902.png"/><Relationship Id="rId389" Type="http://schemas.openxmlformats.org/officeDocument/2006/relationships/image" Target="../media/image3021.png"/><Relationship Id="rId193" Type="http://schemas.openxmlformats.org/officeDocument/2006/relationships/image" Target="../media/image2923.png"/><Relationship Id="rId207" Type="http://schemas.openxmlformats.org/officeDocument/2006/relationships/image" Target="../media/image2930.png"/><Relationship Id="rId249" Type="http://schemas.openxmlformats.org/officeDocument/2006/relationships/image" Target="../media/image2951.png"/><Relationship Id="rId13" Type="http://schemas.openxmlformats.org/officeDocument/2006/relationships/image" Target="../media/image2833.png"/><Relationship Id="rId109" Type="http://schemas.openxmlformats.org/officeDocument/2006/relationships/image" Target="../media/image2881.png"/><Relationship Id="rId260" Type="http://schemas.openxmlformats.org/officeDocument/2006/relationships/customXml" Target="../ink/ink3046.xml"/><Relationship Id="rId316" Type="http://schemas.openxmlformats.org/officeDocument/2006/relationships/customXml" Target="../ink/ink3074.xml"/><Relationship Id="rId55" Type="http://schemas.openxmlformats.org/officeDocument/2006/relationships/image" Target="../media/image2854.png"/><Relationship Id="rId97" Type="http://schemas.openxmlformats.org/officeDocument/2006/relationships/image" Target="../media/image2875.png"/><Relationship Id="rId120" Type="http://schemas.openxmlformats.org/officeDocument/2006/relationships/customXml" Target="../ink/ink2977.xml"/><Relationship Id="rId358" Type="http://schemas.openxmlformats.org/officeDocument/2006/relationships/customXml" Target="../ink/ink3095.xml"/><Relationship Id="rId162" Type="http://schemas.openxmlformats.org/officeDocument/2006/relationships/customXml" Target="../ink/ink2997.xml"/><Relationship Id="rId218" Type="http://schemas.openxmlformats.org/officeDocument/2006/relationships/customXml" Target="../ink/ink3025.xml"/><Relationship Id="rId271" Type="http://schemas.openxmlformats.org/officeDocument/2006/relationships/image" Target="../media/image2962.png"/><Relationship Id="rId24" Type="http://schemas.openxmlformats.org/officeDocument/2006/relationships/customXml" Target="../ink/ink2929.xml"/><Relationship Id="rId66" Type="http://schemas.openxmlformats.org/officeDocument/2006/relationships/customXml" Target="../ink/ink2950.xml"/><Relationship Id="rId131" Type="http://schemas.openxmlformats.org/officeDocument/2006/relationships/image" Target="../media/image2892.png"/><Relationship Id="rId327" Type="http://schemas.openxmlformats.org/officeDocument/2006/relationships/image" Target="../media/image2990.png"/><Relationship Id="rId369" Type="http://schemas.openxmlformats.org/officeDocument/2006/relationships/image" Target="../media/image3011.png"/><Relationship Id="rId173" Type="http://schemas.openxmlformats.org/officeDocument/2006/relationships/image" Target="../media/image2913.png"/><Relationship Id="rId229" Type="http://schemas.openxmlformats.org/officeDocument/2006/relationships/image" Target="../media/image2941.png"/><Relationship Id="rId380" Type="http://schemas.openxmlformats.org/officeDocument/2006/relationships/customXml" Target="../ink/ink3106.xml"/><Relationship Id="rId240" Type="http://schemas.openxmlformats.org/officeDocument/2006/relationships/customXml" Target="../ink/ink3036.xml"/><Relationship Id="rId35" Type="http://schemas.openxmlformats.org/officeDocument/2006/relationships/image" Target="../media/image2844.png"/><Relationship Id="rId77" Type="http://schemas.openxmlformats.org/officeDocument/2006/relationships/image" Target="../media/image2865.png"/><Relationship Id="rId100" Type="http://schemas.openxmlformats.org/officeDocument/2006/relationships/customXml" Target="../ink/ink2967.xml"/><Relationship Id="rId282" Type="http://schemas.openxmlformats.org/officeDocument/2006/relationships/customXml" Target="../ink/ink3057.xml"/><Relationship Id="rId338" Type="http://schemas.openxmlformats.org/officeDocument/2006/relationships/customXml" Target="../ink/ink3085.xml"/><Relationship Id="rId8" Type="http://schemas.openxmlformats.org/officeDocument/2006/relationships/customXml" Target="../ink/ink2921.xml"/><Relationship Id="rId142" Type="http://schemas.openxmlformats.org/officeDocument/2006/relationships/customXml" Target="../ink/ink2987.xml"/><Relationship Id="rId184" Type="http://schemas.openxmlformats.org/officeDocument/2006/relationships/customXml" Target="../ink/ink3008.xml"/><Relationship Id="rId391" Type="http://schemas.openxmlformats.org/officeDocument/2006/relationships/image" Target="../media/image3022.png"/><Relationship Id="rId251" Type="http://schemas.openxmlformats.org/officeDocument/2006/relationships/image" Target="../media/image2952.png"/><Relationship Id="rId46" Type="http://schemas.openxmlformats.org/officeDocument/2006/relationships/customXml" Target="../ink/ink2940.xml"/><Relationship Id="rId293" Type="http://schemas.openxmlformats.org/officeDocument/2006/relationships/image" Target="../media/image2973.png"/><Relationship Id="rId307" Type="http://schemas.openxmlformats.org/officeDocument/2006/relationships/image" Target="../media/image2980.png"/><Relationship Id="rId349" Type="http://schemas.openxmlformats.org/officeDocument/2006/relationships/image" Target="../media/image3001.png"/><Relationship Id="rId88" Type="http://schemas.openxmlformats.org/officeDocument/2006/relationships/customXml" Target="../ink/ink2961.xml"/><Relationship Id="rId111" Type="http://schemas.openxmlformats.org/officeDocument/2006/relationships/image" Target="../media/image2882.png"/><Relationship Id="rId153" Type="http://schemas.openxmlformats.org/officeDocument/2006/relationships/image" Target="../media/image2903.png"/><Relationship Id="rId195" Type="http://schemas.openxmlformats.org/officeDocument/2006/relationships/image" Target="../media/image2924.png"/><Relationship Id="rId209" Type="http://schemas.openxmlformats.org/officeDocument/2006/relationships/image" Target="../media/image2931.png"/><Relationship Id="rId360" Type="http://schemas.openxmlformats.org/officeDocument/2006/relationships/customXml" Target="../ink/ink3096.xml"/><Relationship Id="rId220" Type="http://schemas.openxmlformats.org/officeDocument/2006/relationships/customXml" Target="../ink/ink3026.xml"/><Relationship Id="rId15" Type="http://schemas.openxmlformats.org/officeDocument/2006/relationships/image" Target="../media/image2834.png"/><Relationship Id="rId57" Type="http://schemas.openxmlformats.org/officeDocument/2006/relationships/image" Target="../media/image2855.png"/><Relationship Id="rId262" Type="http://schemas.openxmlformats.org/officeDocument/2006/relationships/customXml" Target="../ink/ink3047.xml"/><Relationship Id="rId318" Type="http://schemas.openxmlformats.org/officeDocument/2006/relationships/customXml" Target="../ink/ink3075.xml"/><Relationship Id="rId99" Type="http://schemas.openxmlformats.org/officeDocument/2006/relationships/image" Target="../media/image2876.png"/><Relationship Id="rId122" Type="http://schemas.openxmlformats.org/officeDocument/2006/relationships/customXml" Target="../ink/ink2978.xml"/><Relationship Id="rId164" Type="http://schemas.openxmlformats.org/officeDocument/2006/relationships/customXml" Target="../ink/ink2998.xml"/><Relationship Id="rId371" Type="http://schemas.openxmlformats.org/officeDocument/2006/relationships/image" Target="../media/image3012.png"/><Relationship Id="rId26" Type="http://schemas.openxmlformats.org/officeDocument/2006/relationships/customXml" Target="../ink/ink2930.xml"/><Relationship Id="rId231" Type="http://schemas.openxmlformats.org/officeDocument/2006/relationships/image" Target="../media/image2942.png"/><Relationship Id="rId273" Type="http://schemas.openxmlformats.org/officeDocument/2006/relationships/image" Target="../media/image2963.png"/><Relationship Id="rId329" Type="http://schemas.openxmlformats.org/officeDocument/2006/relationships/image" Target="../media/image2991.png"/><Relationship Id="rId68" Type="http://schemas.openxmlformats.org/officeDocument/2006/relationships/customXml" Target="../ink/ink2951.xml"/><Relationship Id="rId133" Type="http://schemas.openxmlformats.org/officeDocument/2006/relationships/image" Target="../media/image2893.png"/><Relationship Id="rId175" Type="http://schemas.openxmlformats.org/officeDocument/2006/relationships/image" Target="../media/image2914.png"/><Relationship Id="rId340" Type="http://schemas.openxmlformats.org/officeDocument/2006/relationships/customXml" Target="../ink/ink3086.xml"/><Relationship Id="rId200" Type="http://schemas.openxmlformats.org/officeDocument/2006/relationships/customXml" Target="../ink/ink3016.xml"/><Relationship Id="rId382" Type="http://schemas.openxmlformats.org/officeDocument/2006/relationships/customXml" Target="../ink/ink3107.xml"/><Relationship Id="rId242" Type="http://schemas.openxmlformats.org/officeDocument/2006/relationships/customXml" Target="../ink/ink3037.xml"/><Relationship Id="rId284" Type="http://schemas.openxmlformats.org/officeDocument/2006/relationships/customXml" Target="../ink/ink3058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8.png"/><Relationship Id="rId299" Type="http://schemas.openxmlformats.org/officeDocument/2006/relationships/image" Target="../media/image149.png"/><Relationship Id="rId21" Type="http://schemas.openxmlformats.org/officeDocument/2006/relationships/image" Target="../media/image10.png"/><Relationship Id="rId63" Type="http://schemas.openxmlformats.org/officeDocument/2006/relationships/image" Target="../media/image31.png"/><Relationship Id="rId159" Type="http://schemas.openxmlformats.org/officeDocument/2006/relationships/image" Target="../media/image79.png"/><Relationship Id="rId324" Type="http://schemas.openxmlformats.org/officeDocument/2006/relationships/customXml" Target="../ink/ink160.xml"/><Relationship Id="rId170" Type="http://schemas.openxmlformats.org/officeDocument/2006/relationships/customXml" Target="../ink/ink85.xml"/><Relationship Id="rId226" Type="http://schemas.openxmlformats.org/officeDocument/2006/relationships/customXml" Target="../ink/ink113.xml"/><Relationship Id="rId268" Type="http://schemas.openxmlformats.org/officeDocument/2006/relationships/customXml" Target="../ink/ink132.xml"/><Relationship Id="rId32" Type="http://schemas.openxmlformats.org/officeDocument/2006/relationships/customXml" Target="../ink/ink16.xml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335" Type="http://schemas.openxmlformats.org/officeDocument/2006/relationships/image" Target="../media/image167.png"/><Relationship Id="rId5" Type="http://schemas.openxmlformats.org/officeDocument/2006/relationships/image" Target="../media/image2.png"/><Relationship Id="rId181" Type="http://schemas.openxmlformats.org/officeDocument/2006/relationships/image" Target="../media/image90.png"/><Relationship Id="rId237" Type="http://schemas.openxmlformats.org/officeDocument/2006/relationships/image" Target="../media/image118.png"/><Relationship Id="rId279" Type="http://schemas.openxmlformats.org/officeDocument/2006/relationships/image" Target="../media/image139.png"/><Relationship Id="rId43" Type="http://schemas.openxmlformats.org/officeDocument/2006/relationships/image" Target="../media/image21.png"/><Relationship Id="rId139" Type="http://schemas.openxmlformats.org/officeDocument/2006/relationships/image" Target="../media/image69.png"/><Relationship Id="rId290" Type="http://schemas.openxmlformats.org/officeDocument/2006/relationships/customXml" Target="../ink/ink143.xml"/><Relationship Id="rId304" Type="http://schemas.openxmlformats.org/officeDocument/2006/relationships/customXml" Target="../ink/ink150.xml"/><Relationship Id="rId346" Type="http://schemas.openxmlformats.org/officeDocument/2006/relationships/customXml" Target="../ink/ink171.xml"/><Relationship Id="rId85" Type="http://schemas.openxmlformats.org/officeDocument/2006/relationships/image" Target="../media/image42.png"/><Relationship Id="rId150" Type="http://schemas.openxmlformats.org/officeDocument/2006/relationships/customXml" Target="../ink/ink75.xml"/><Relationship Id="rId192" Type="http://schemas.openxmlformats.org/officeDocument/2006/relationships/customXml" Target="../ink/ink96.xml"/><Relationship Id="rId206" Type="http://schemas.openxmlformats.org/officeDocument/2006/relationships/customXml" Target="../ink/ink103.xml"/><Relationship Id="rId248" Type="http://schemas.openxmlformats.org/officeDocument/2006/relationships/customXml" Target="../ink/ink124.xml"/><Relationship Id="rId12" Type="http://schemas.openxmlformats.org/officeDocument/2006/relationships/customXml" Target="../ink/ink6.xml"/><Relationship Id="rId108" Type="http://schemas.openxmlformats.org/officeDocument/2006/relationships/customXml" Target="../ink/ink54.xml"/><Relationship Id="rId315" Type="http://schemas.openxmlformats.org/officeDocument/2006/relationships/image" Target="../media/image157.png"/><Relationship Id="rId54" Type="http://schemas.openxmlformats.org/officeDocument/2006/relationships/customXml" Target="../ink/ink27.xml"/><Relationship Id="rId96" Type="http://schemas.openxmlformats.org/officeDocument/2006/relationships/customXml" Target="../ink/ink48.xml"/><Relationship Id="rId161" Type="http://schemas.openxmlformats.org/officeDocument/2006/relationships/image" Target="../media/image80.png"/><Relationship Id="rId217" Type="http://schemas.openxmlformats.org/officeDocument/2006/relationships/image" Target="../media/image108.png"/><Relationship Id="rId259" Type="http://schemas.openxmlformats.org/officeDocument/2006/relationships/image" Target="../media/image129.png"/><Relationship Id="rId23" Type="http://schemas.openxmlformats.org/officeDocument/2006/relationships/image" Target="../media/image11.png"/><Relationship Id="rId119" Type="http://schemas.openxmlformats.org/officeDocument/2006/relationships/image" Target="../media/image59.png"/><Relationship Id="rId270" Type="http://schemas.openxmlformats.org/officeDocument/2006/relationships/customXml" Target="../ink/ink133.xml"/><Relationship Id="rId326" Type="http://schemas.openxmlformats.org/officeDocument/2006/relationships/customXml" Target="../ink/ink161.xml"/><Relationship Id="rId65" Type="http://schemas.openxmlformats.org/officeDocument/2006/relationships/image" Target="../media/image32.png"/><Relationship Id="rId130" Type="http://schemas.openxmlformats.org/officeDocument/2006/relationships/customXml" Target="../ink/ink65.xml"/><Relationship Id="rId172" Type="http://schemas.openxmlformats.org/officeDocument/2006/relationships/customXml" Target="../ink/ink86.xml"/><Relationship Id="rId228" Type="http://schemas.openxmlformats.org/officeDocument/2006/relationships/customXml" Target="../ink/ink114.xml"/><Relationship Id="rId281" Type="http://schemas.openxmlformats.org/officeDocument/2006/relationships/image" Target="../media/image140.png"/><Relationship Id="rId337" Type="http://schemas.openxmlformats.org/officeDocument/2006/relationships/image" Target="../media/image168.png"/><Relationship Id="rId34" Type="http://schemas.openxmlformats.org/officeDocument/2006/relationships/customXml" Target="../ink/ink17.xml"/><Relationship Id="rId76" Type="http://schemas.openxmlformats.org/officeDocument/2006/relationships/customXml" Target="../ink/ink38.xml"/><Relationship Id="rId141" Type="http://schemas.openxmlformats.org/officeDocument/2006/relationships/image" Target="../media/image70.png"/><Relationship Id="rId7" Type="http://schemas.openxmlformats.org/officeDocument/2006/relationships/image" Target="../media/image3.png"/><Relationship Id="rId183" Type="http://schemas.openxmlformats.org/officeDocument/2006/relationships/image" Target="../media/image91.png"/><Relationship Id="rId239" Type="http://schemas.openxmlformats.org/officeDocument/2006/relationships/image" Target="../media/image119.png"/><Relationship Id="rId250" Type="http://schemas.openxmlformats.org/officeDocument/2006/relationships/customXml" Target="../ink/ink125.xml"/><Relationship Id="rId292" Type="http://schemas.openxmlformats.org/officeDocument/2006/relationships/customXml" Target="../ink/ink144.xml"/><Relationship Id="rId306" Type="http://schemas.openxmlformats.org/officeDocument/2006/relationships/customXml" Target="../ink/ink151.xml"/><Relationship Id="rId45" Type="http://schemas.openxmlformats.org/officeDocument/2006/relationships/image" Target="../media/image22.png"/><Relationship Id="rId87" Type="http://schemas.openxmlformats.org/officeDocument/2006/relationships/image" Target="../media/image43.png"/><Relationship Id="rId110" Type="http://schemas.openxmlformats.org/officeDocument/2006/relationships/customXml" Target="../ink/ink55.xml"/><Relationship Id="rId348" Type="http://schemas.openxmlformats.org/officeDocument/2006/relationships/customXml" Target="../ink/ink172.xml"/><Relationship Id="rId152" Type="http://schemas.openxmlformats.org/officeDocument/2006/relationships/customXml" Target="../ink/ink76.xml"/><Relationship Id="rId194" Type="http://schemas.openxmlformats.org/officeDocument/2006/relationships/customXml" Target="../ink/ink97.xml"/><Relationship Id="rId208" Type="http://schemas.openxmlformats.org/officeDocument/2006/relationships/customXml" Target="../ink/ink104.xml"/><Relationship Id="rId14" Type="http://schemas.openxmlformats.org/officeDocument/2006/relationships/customXml" Target="../ink/ink7.xml"/><Relationship Id="rId35" Type="http://schemas.openxmlformats.org/officeDocument/2006/relationships/image" Target="../media/image17.png"/><Relationship Id="rId56" Type="http://schemas.openxmlformats.org/officeDocument/2006/relationships/customXml" Target="../ink/ink28.xml"/><Relationship Id="rId77" Type="http://schemas.openxmlformats.org/officeDocument/2006/relationships/image" Target="../media/image38.png"/><Relationship Id="rId100" Type="http://schemas.openxmlformats.org/officeDocument/2006/relationships/customXml" Target="../ink/ink50.xml"/><Relationship Id="rId282" Type="http://schemas.openxmlformats.org/officeDocument/2006/relationships/customXml" Target="../ink/ink139.xml"/><Relationship Id="rId317" Type="http://schemas.openxmlformats.org/officeDocument/2006/relationships/image" Target="../media/image158.png"/><Relationship Id="rId338" Type="http://schemas.openxmlformats.org/officeDocument/2006/relationships/customXml" Target="../ink/ink167.xml"/><Relationship Id="rId8" Type="http://schemas.openxmlformats.org/officeDocument/2006/relationships/customXml" Target="../ink/ink4.xml"/><Relationship Id="rId98" Type="http://schemas.openxmlformats.org/officeDocument/2006/relationships/customXml" Target="../ink/ink49.xml"/><Relationship Id="rId121" Type="http://schemas.openxmlformats.org/officeDocument/2006/relationships/image" Target="../media/image60.png"/><Relationship Id="rId142" Type="http://schemas.openxmlformats.org/officeDocument/2006/relationships/customXml" Target="../ink/ink71.xml"/><Relationship Id="rId163" Type="http://schemas.openxmlformats.org/officeDocument/2006/relationships/image" Target="../media/image81.png"/><Relationship Id="rId184" Type="http://schemas.openxmlformats.org/officeDocument/2006/relationships/customXml" Target="../ink/ink92.xml"/><Relationship Id="rId219" Type="http://schemas.openxmlformats.org/officeDocument/2006/relationships/image" Target="../media/image109.png"/><Relationship Id="rId230" Type="http://schemas.openxmlformats.org/officeDocument/2006/relationships/customXml" Target="../ink/ink115.xml"/><Relationship Id="rId251" Type="http://schemas.openxmlformats.org/officeDocument/2006/relationships/image" Target="../media/image125.png"/><Relationship Id="rId25" Type="http://schemas.openxmlformats.org/officeDocument/2006/relationships/image" Target="../media/image12.png"/><Relationship Id="rId46" Type="http://schemas.openxmlformats.org/officeDocument/2006/relationships/customXml" Target="../ink/ink23.xml"/><Relationship Id="rId67" Type="http://schemas.openxmlformats.org/officeDocument/2006/relationships/image" Target="../media/image33.png"/><Relationship Id="rId272" Type="http://schemas.openxmlformats.org/officeDocument/2006/relationships/customXml" Target="../ink/ink134.xml"/><Relationship Id="rId293" Type="http://schemas.openxmlformats.org/officeDocument/2006/relationships/image" Target="../media/image146.png"/><Relationship Id="rId307" Type="http://schemas.openxmlformats.org/officeDocument/2006/relationships/image" Target="../media/image153.png"/><Relationship Id="rId328" Type="http://schemas.openxmlformats.org/officeDocument/2006/relationships/customXml" Target="../ink/ink162.xml"/><Relationship Id="rId349" Type="http://schemas.openxmlformats.org/officeDocument/2006/relationships/image" Target="../media/image172.png"/><Relationship Id="rId88" Type="http://schemas.openxmlformats.org/officeDocument/2006/relationships/customXml" Target="../ink/ink44.xml"/><Relationship Id="rId111" Type="http://schemas.openxmlformats.org/officeDocument/2006/relationships/image" Target="../media/image55.png"/><Relationship Id="rId132" Type="http://schemas.openxmlformats.org/officeDocument/2006/relationships/customXml" Target="../ink/ink66.xml"/><Relationship Id="rId153" Type="http://schemas.openxmlformats.org/officeDocument/2006/relationships/image" Target="../media/image76.png"/><Relationship Id="rId174" Type="http://schemas.openxmlformats.org/officeDocument/2006/relationships/customXml" Target="../ink/ink87.xml"/><Relationship Id="rId195" Type="http://schemas.openxmlformats.org/officeDocument/2006/relationships/image" Target="../media/image97.png"/><Relationship Id="rId209" Type="http://schemas.openxmlformats.org/officeDocument/2006/relationships/image" Target="../media/image104.png"/><Relationship Id="rId220" Type="http://schemas.openxmlformats.org/officeDocument/2006/relationships/customXml" Target="../ink/ink110.xml"/><Relationship Id="rId241" Type="http://schemas.openxmlformats.org/officeDocument/2006/relationships/image" Target="../media/image120.png"/><Relationship Id="rId15" Type="http://schemas.openxmlformats.org/officeDocument/2006/relationships/image" Target="../media/image7.png"/><Relationship Id="rId36" Type="http://schemas.openxmlformats.org/officeDocument/2006/relationships/customXml" Target="../ink/ink18.xml"/><Relationship Id="rId57" Type="http://schemas.openxmlformats.org/officeDocument/2006/relationships/image" Target="../media/image28.png"/><Relationship Id="rId283" Type="http://schemas.openxmlformats.org/officeDocument/2006/relationships/image" Target="../media/image141.png"/><Relationship Id="rId318" Type="http://schemas.openxmlformats.org/officeDocument/2006/relationships/customXml" Target="../ink/ink157.xml"/><Relationship Id="rId339" Type="http://schemas.openxmlformats.org/officeDocument/2006/relationships/image" Target="../media/image169.png"/><Relationship Id="rId78" Type="http://schemas.openxmlformats.org/officeDocument/2006/relationships/customXml" Target="../ink/ink39.xml"/><Relationship Id="rId99" Type="http://schemas.openxmlformats.org/officeDocument/2006/relationships/image" Target="../media/image49.png"/><Relationship Id="rId101" Type="http://schemas.openxmlformats.org/officeDocument/2006/relationships/image" Target="../media/image50.png"/><Relationship Id="rId122" Type="http://schemas.openxmlformats.org/officeDocument/2006/relationships/customXml" Target="../ink/ink61.xml"/><Relationship Id="rId143" Type="http://schemas.openxmlformats.org/officeDocument/2006/relationships/image" Target="../media/image71.png"/><Relationship Id="rId164" Type="http://schemas.openxmlformats.org/officeDocument/2006/relationships/customXml" Target="../ink/ink82.xml"/><Relationship Id="rId185" Type="http://schemas.openxmlformats.org/officeDocument/2006/relationships/image" Target="../media/image92.png"/><Relationship Id="rId9" Type="http://schemas.openxmlformats.org/officeDocument/2006/relationships/image" Target="../media/image4.png"/><Relationship Id="rId210" Type="http://schemas.openxmlformats.org/officeDocument/2006/relationships/customXml" Target="../ink/ink105.xml"/><Relationship Id="rId26" Type="http://schemas.openxmlformats.org/officeDocument/2006/relationships/customXml" Target="../ink/ink13.xml"/><Relationship Id="rId231" Type="http://schemas.openxmlformats.org/officeDocument/2006/relationships/image" Target="../media/image115.png"/><Relationship Id="rId252" Type="http://schemas.openxmlformats.org/officeDocument/2006/relationships/customXml" Target="../ink/ink126.xml"/><Relationship Id="rId273" Type="http://schemas.openxmlformats.org/officeDocument/2006/relationships/image" Target="../media/image136.png"/><Relationship Id="rId294" Type="http://schemas.openxmlformats.org/officeDocument/2006/relationships/customXml" Target="../ink/ink145.xml"/><Relationship Id="rId308" Type="http://schemas.openxmlformats.org/officeDocument/2006/relationships/customXml" Target="../ink/ink152.xml"/><Relationship Id="rId329" Type="http://schemas.openxmlformats.org/officeDocument/2006/relationships/image" Target="../media/image164.png"/><Relationship Id="rId47" Type="http://schemas.openxmlformats.org/officeDocument/2006/relationships/image" Target="../media/image23.png"/><Relationship Id="rId68" Type="http://schemas.openxmlformats.org/officeDocument/2006/relationships/customXml" Target="../ink/ink34.xml"/><Relationship Id="rId89" Type="http://schemas.openxmlformats.org/officeDocument/2006/relationships/image" Target="../media/image44.png"/><Relationship Id="rId112" Type="http://schemas.openxmlformats.org/officeDocument/2006/relationships/customXml" Target="../ink/ink56.xml"/><Relationship Id="rId133" Type="http://schemas.openxmlformats.org/officeDocument/2006/relationships/image" Target="../media/image66.png"/><Relationship Id="rId154" Type="http://schemas.openxmlformats.org/officeDocument/2006/relationships/customXml" Target="../ink/ink77.xml"/><Relationship Id="rId175" Type="http://schemas.openxmlformats.org/officeDocument/2006/relationships/image" Target="../media/image87.png"/><Relationship Id="rId340" Type="http://schemas.openxmlformats.org/officeDocument/2006/relationships/customXml" Target="../ink/ink168.xml"/><Relationship Id="rId196" Type="http://schemas.openxmlformats.org/officeDocument/2006/relationships/customXml" Target="../ink/ink98.xml"/><Relationship Id="rId200" Type="http://schemas.openxmlformats.org/officeDocument/2006/relationships/customXml" Target="../ink/ink100.xml"/><Relationship Id="rId16" Type="http://schemas.openxmlformats.org/officeDocument/2006/relationships/customXml" Target="../ink/ink8.xml"/><Relationship Id="rId221" Type="http://schemas.openxmlformats.org/officeDocument/2006/relationships/image" Target="../media/image110.png"/><Relationship Id="rId242" Type="http://schemas.openxmlformats.org/officeDocument/2006/relationships/customXml" Target="../ink/ink121.xml"/><Relationship Id="rId263" Type="http://schemas.openxmlformats.org/officeDocument/2006/relationships/image" Target="../media/image131.png"/><Relationship Id="rId284" Type="http://schemas.openxmlformats.org/officeDocument/2006/relationships/customXml" Target="../ink/ink140.xml"/><Relationship Id="rId319" Type="http://schemas.openxmlformats.org/officeDocument/2006/relationships/image" Target="../media/image159.png"/><Relationship Id="rId37" Type="http://schemas.openxmlformats.org/officeDocument/2006/relationships/image" Target="../media/image18.png"/><Relationship Id="rId58" Type="http://schemas.openxmlformats.org/officeDocument/2006/relationships/customXml" Target="../ink/ink29.xml"/><Relationship Id="rId79" Type="http://schemas.openxmlformats.org/officeDocument/2006/relationships/image" Target="../media/image39.png"/><Relationship Id="rId102" Type="http://schemas.openxmlformats.org/officeDocument/2006/relationships/customXml" Target="../ink/ink51.xml"/><Relationship Id="rId123" Type="http://schemas.openxmlformats.org/officeDocument/2006/relationships/image" Target="../media/image61.png"/><Relationship Id="rId144" Type="http://schemas.openxmlformats.org/officeDocument/2006/relationships/customXml" Target="../ink/ink72.xml"/><Relationship Id="rId330" Type="http://schemas.openxmlformats.org/officeDocument/2006/relationships/customXml" Target="../ink/ink163.xml"/><Relationship Id="rId90" Type="http://schemas.openxmlformats.org/officeDocument/2006/relationships/customXml" Target="../ink/ink45.xml"/><Relationship Id="rId165" Type="http://schemas.openxmlformats.org/officeDocument/2006/relationships/image" Target="../media/image82.png"/><Relationship Id="rId186" Type="http://schemas.openxmlformats.org/officeDocument/2006/relationships/customXml" Target="../ink/ink93.xml"/><Relationship Id="rId211" Type="http://schemas.openxmlformats.org/officeDocument/2006/relationships/image" Target="../media/image105.png"/><Relationship Id="rId232" Type="http://schemas.openxmlformats.org/officeDocument/2006/relationships/customXml" Target="../ink/ink116.xml"/><Relationship Id="rId253" Type="http://schemas.openxmlformats.org/officeDocument/2006/relationships/image" Target="../media/image126.png"/><Relationship Id="rId274" Type="http://schemas.openxmlformats.org/officeDocument/2006/relationships/customXml" Target="../ink/ink135.xml"/><Relationship Id="rId295" Type="http://schemas.openxmlformats.org/officeDocument/2006/relationships/image" Target="../media/image147.png"/><Relationship Id="rId309" Type="http://schemas.openxmlformats.org/officeDocument/2006/relationships/image" Target="../media/image154.png"/><Relationship Id="rId27" Type="http://schemas.openxmlformats.org/officeDocument/2006/relationships/image" Target="../media/image13.png"/><Relationship Id="rId48" Type="http://schemas.openxmlformats.org/officeDocument/2006/relationships/customXml" Target="../ink/ink24.xml"/><Relationship Id="rId69" Type="http://schemas.openxmlformats.org/officeDocument/2006/relationships/image" Target="../media/image34.png"/><Relationship Id="rId113" Type="http://schemas.openxmlformats.org/officeDocument/2006/relationships/image" Target="../media/image56.png"/><Relationship Id="rId134" Type="http://schemas.openxmlformats.org/officeDocument/2006/relationships/customXml" Target="../ink/ink67.xml"/><Relationship Id="rId320" Type="http://schemas.openxmlformats.org/officeDocument/2006/relationships/customXml" Target="../ink/ink158.xml"/><Relationship Id="rId80" Type="http://schemas.openxmlformats.org/officeDocument/2006/relationships/customXml" Target="../ink/ink40.xml"/><Relationship Id="rId155" Type="http://schemas.openxmlformats.org/officeDocument/2006/relationships/image" Target="../media/image77.png"/><Relationship Id="rId176" Type="http://schemas.openxmlformats.org/officeDocument/2006/relationships/customXml" Target="../ink/ink88.xml"/><Relationship Id="rId197" Type="http://schemas.openxmlformats.org/officeDocument/2006/relationships/image" Target="../media/image98.png"/><Relationship Id="rId341" Type="http://schemas.openxmlformats.org/officeDocument/2006/relationships/image" Target="../media/image170.png"/><Relationship Id="rId201" Type="http://schemas.openxmlformats.org/officeDocument/2006/relationships/image" Target="../media/image100.png"/><Relationship Id="rId222" Type="http://schemas.openxmlformats.org/officeDocument/2006/relationships/customXml" Target="../ink/ink111.xml"/><Relationship Id="rId243" Type="http://schemas.openxmlformats.org/officeDocument/2006/relationships/image" Target="../media/image121.png"/><Relationship Id="rId264" Type="http://schemas.openxmlformats.org/officeDocument/2006/relationships/customXml" Target="../ink/ink130.xml"/><Relationship Id="rId285" Type="http://schemas.openxmlformats.org/officeDocument/2006/relationships/image" Target="../media/image142.png"/><Relationship Id="rId17" Type="http://schemas.openxmlformats.org/officeDocument/2006/relationships/image" Target="../media/image8.png"/><Relationship Id="rId38" Type="http://schemas.openxmlformats.org/officeDocument/2006/relationships/customXml" Target="../ink/ink19.xml"/><Relationship Id="rId59" Type="http://schemas.openxmlformats.org/officeDocument/2006/relationships/image" Target="../media/image29.png"/><Relationship Id="rId103" Type="http://schemas.openxmlformats.org/officeDocument/2006/relationships/image" Target="../media/image51.png"/><Relationship Id="rId124" Type="http://schemas.openxmlformats.org/officeDocument/2006/relationships/customXml" Target="../ink/ink62.xml"/><Relationship Id="rId310" Type="http://schemas.openxmlformats.org/officeDocument/2006/relationships/customXml" Target="../ink/ink153.xml"/><Relationship Id="rId70" Type="http://schemas.openxmlformats.org/officeDocument/2006/relationships/customXml" Target="../ink/ink35.xml"/><Relationship Id="rId91" Type="http://schemas.openxmlformats.org/officeDocument/2006/relationships/image" Target="../media/image45.png"/><Relationship Id="rId145" Type="http://schemas.openxmlformats.org/officeDocument/2006/relationships/image" Target="../media/image72.png"/><Relationship Id="rId166" Type="http://schemas.openxmlformats.org/officeDocument/2006/relationships/customXml" Target="../ink/ink83.xml"/><Relationship Id="rId187" Type="http://schemas.openxmlformats.org/officeDocument/2006/relationships/image" Target="../media/image93.png"/><Relationship Id="rId331" Type="http://schemas.openxmlformats.org/officeDocument/2006/relationships/image" Target="../media/image165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06.xml"/><Relationship Id="rId233" Type="http://schemas.openxmlformats.org/officeDocument/2006/relationships/image" Target="../media/image116.png"/><Relationship Id="rId254" Type="http://schemas.openxmlformats.org/officeDocument/2006/relationships/customXml" Target="../ink/ink127.xml"/><Relationship Id="rId28" Type="http://schemas.openxmlformats.org/officeDocument/2006/relationships/customXml" Target="../ink/ink14.xml"/><Relationship Id="rId49" Type="http://schemas.openxmlformats.org/officeDocument/2006/relationships/image" Target="../media/image24.png"/><Relationship Id="rId114" Type="http://schemas.openxmlformats.org/officeDocument/2006/relationships/customXml" Target="../ink/ink57.xml"/><Relationship Id="rId275" Type="http://schemas.openxmlformats.org/officeDocument/2006/relationships/image" Target="../media/image137.png"/><Relationship Id="rId296" Type="http://schemas.openxmlformats.org/officeDocument/2006/relationships/customXml" Target="../ink/ink146.xml"/><Relationship Id="rId300" Type="http://schemas.openxmlformats.org/officeDocument/2006/relationships/customXml" Target="../ink/ink148.xml"/><Relationship Id="rId60" Type="http://schemas.openxmlformats.org/officeDocument/2006/relationships/customXml" Target="../ink/ink30.xml"/><Relationship Id="rId81" Type="http://schemas.openxmlformats.org/officeDocument/2006/relationships/image" Target="../media/image40.png"/><Relationship Id="rId135" Type="http://schemas.openxmlformats.org/officeDocument/2006/relationships/image" Target="../media/image67.png"/><Relationship Id="rId156" Type="http://schemas.openxmlformats.org/officeDocument/2006/relationships/customXml" Target="../ink/ink78.xml"/><Relationship Id="rId177" Type="http://schemas.openxmlformats.org/officeDocument/2006/relationships/image" Target="../media/image88.png"/><Relationship Id="rId198" Type="http://schemas.openxmlformats.org/officeDocument/2006/relationships/customXml" Target="../ink/ink99.xml"/><Relationship Id="rId321" Type="http://schemas.openxmlformats.org/officeDocument/2006/relationships/image" Target="../media/image160.png"/><Relationship Id="rId342" Type="http://schemas.openxmlformats.org/officeDocument/2006/relationships/customXml" Target="../ink/ink169.xml"/><Relationship Id="rId202" Type="http://schemas.openxmlformats.org/officeDocument/2006/relationships/customXml" Target="../ink/ink101.xml"/><Relationship Id="rId223" Type="http://schemas.openxmlformats.org/officeDocument/2006/relationships/image" Target="../media/image111.png"/><Relationship Id="rId244" Type="http://schemas.openxmlformats.org/officeDocument/2006/relationships/customXml" Target="../ink/ink122.xml"/><Relationship Id="rId18" Type="http://schemas.openxmlformats.org/officeDocument/2006/relationships/customXml" Target="../ink/ink9.xml"/><Relationship Id="rId39" Type="http://schemas.openxmlformats.org/officeDocument/2006/relationships/image" Target="../media/image19.png"/><Relationship Id="rId265" Type="http://schemas.openxmlformats.org/officeDocument/2006/relationships/image" Target="../media/image132.png"/><Relationship Id="rId286" Type="http://schemas.openxmlformats.org/officeDocument/2006/relationships/customXml" Target="../ink/ink141.xml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25" Type="http://schemas.openxmlformats.org/officeDocument/2006/relationships/image" Target="../media/image62.png"/><Relationship Id="rId146" Type="http://schemas.openxmlformats.org/officeDocument/2006/relationships/customXml" Target="../ink/ink73.xml"/><Relationship Id="rId167" Type="http://schemas.openxmlformats.org/officeDocument/2006/relationships/image" Target="../media/image83.png"/><Relationship Id="rId188" Type="http://schemas.openxmlformats.org/officeDocument/2006/relationships/customXml" Target="../ink/ink94.xml"/><Relationship Id="rId311" Type="http://schemas.openxmlformats.org/officeDocument/2006/relationships/image" Target="../media/image155.png"/><Relationship Id="rId332" Type="http://schemas.openxmlformats.org/officeDocument/2006/relationships/customXml" Target="../ink/ink164.xml"/><Relationship Id="rId71" Type="http://schemas.openxmlformats.org/officeDocument/2006/relationships/image" Target="../media/image35.png"/><Relationship Id="rId92" Type="http://schemas.openxmlformats.org/officeDocument/2006/relationships/customXml" Target="../ink/ink46.xml"/><Relationship Id="rId213" Type="http://schemas.openxmlformats.org/officeDocument/2006/relationships/image" Target="../media/image106.png"/><Relationship Id="rId234" Type="http://schemas.openxmlformats.org/officeDocument/2006/relationships/customXml" Target="../ink/ink117.xml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55" Type="http://schemas.openxmlformats.org/officeDocument/2006/relationships/image" Target="../media/image127.png"/><Relationship Id="rId276" Type="http://schemas.openxmlformats.org/officeDocument/2006/relationships/customXml" Target="../ink/ink136.xml"/><Relationship Id="rId297" Type="http://schemas.openxmlformats.org/officeDocument/2006/relationships/image" Target="../media/image148.png"/><Relationship Id="rId40" Type="http://schemas.openxmlformats.org/officeDocument/2006/relationships/customXml" Target="../ink/ink20.xml"/><Relationship Id="rId115" Type="http://schemas.openxmlformats.org/officeDocument/2006/relationships/image" Target="../media/image57.png"/><Relationship Id="rId136" Type="http://schemas.openxmlformats.org/officeDocument/2006/relationships/customXml" Target="../ink/ink68.xml"/><Relationship Id="rId157" Type="http://schemas.openxmlformats.org/officeDocument/2006/relationships/image" Target="../media/image78.png"/><Relationship Id="rId178" Type="http://schemas.openxmlformats.org/officeDocument/2006/relationships/customXml" Target="../ink/ink89.xml"/><Relationship Id="rId301" Type="http://schemas.openxmlformats.org/officeDocument/2006/relationships/image" Target="../media/image150.png"/><Relationship Id="rId322" Type="http://schemas.openxmlformats.org/officeDocument/2006/relationships/customXml" Target="../ink/ink159.xml"/><Relationship Id="rId343" Type="http://schemas.openxmlformats.org/officeDocument/2006/relationships/image" Target="../media/image171.png"/><Relationship Id="rId61" Type="http://schemas.openxmlformats.org/officeDocument/2006/relationships/image" Target="../media/image30.png"/><Relationship Id="rId82" Type="http://schemas.openxmlformats.org/officeDocument/2006/relationships/customXml" Target="../ink/ink41.xml"/><Relationship Id="rId199" Type="http://schemas.openxmlformats.org/officeDocument/2006/relationships/image" Target="../media/image99.png"/><Relationship Id="rId203" Type="http://schemas.openxmlformats.org/officeDocument/2006/relationships/image" Target="../media/image101.png"/><Relationship Id="rId19" Type="http://schemas.openxmlformats.org/officeDocument/2006/relationships/image" Target="../media/image9.png"/><Relationship Id="rId224" Type="http://schemas.openxmlformats.org/officeDocument/2006/relationships/customXml" Target="../ink/ink112.xml"/><Relationship Id="rId245" Type="http://schemas.openxmlformats.org/officeDocument/2006/relationships/image" Target="../media/image122.png"/><Relationship Id="rId266" Type="http://schemas.openxmlformats.org/officeDocument/2006/relationships/customXml" Target="../ink/ink131.xml"/><Relationship Id="rId287" Type="http://schemas.openxmlformats.org/officeDocument/2006/relationships/image" Target="../media/image143.png"/><Relationship Id="rId30" Type="http://schemas.openxmlformats.org/officeDocument/2006/relationships/customXml" Target="../ink/ink15.xml"/><Relationship Id="rId105" Type="http://schemas.openxmlformats.org/officeDocument/2006/relationships/image" Target="../media/image52.png"/><Relationship Id="rId126" Type="http://schemas.openxmlformats.org/officeDocument/2006/relationships/customXml" Target="../ink/ink63.xml"/><Relationship Id="rId147" Type="http://schemas.openxmlformats.org/officeDocument/2006/relationships/image" Target="../media/image73.png"/><Relationship Id="rId168" Type="http://schemas.openxmlformats.org/officeDocument/2006/relationships/customXml" Target="../ink/ink84.xml"/><Relationship Id="rId312" Type="http://schemas.openxmlformats.org/officeDocument/2006/relationships/customXml" Target="../ink/ink154.xml"/><Relationship Id="rId333" Type="http://schemas.openxmlformats.org/officeDocument/2006/relationships/image" Target="../media/image166.png"/><Relationship Id="rId51" Type="http://schemas.openxmlformats.org/officeDocument/2006/relationships/image" Target="../media/image25.png"/><Relationship Id="rId72" Type="http://schemas.openxmlformats.org/officeDocument/2006/relationships/customXml" Target="../ink/ink36.xml"/><Relationship Id="rId93" Type="http://schemas.openxmlformats.org/officeDocument/2006/relationships/image" Target="../media/image46.png"/><Relationship Id="rId189" Type="http://schemas.openxmlformats.org/officeDocument/2006/relationships/image" Target="../media/image94.png"/><Relationship Id="rId3" Type="http://schemas.openxmlformats.org/officeDocument/2006/relationships/image" Target="../media/image1.png"/><Relationship Id="rId214" Type="http://schemas.openxmlformats.org/officeDocument/2006/relationships/customXml" Target="../ink/ink107.xml"/><Relationship Id="rId235" Type="http://schemas.openxmlformats.org/officeDocument/2006/relationships/image" Target="../media/image117.png"/><Relationship Id="rId256" Type="http://schemas.openxmlformats.org/officeDocument/2006/relationships/customXml" Target="../ink/ink128.xml"/><Relationship Id="rId277" Type="http://schemas.openxmlformats.org/officeDocument/2006/relationships/image" Target="../media/image138.png"/><Relationship Id="rId298" Type="http://schemas.openxmlformats.org/officeDocument/2006/relationships/customXml" Target="../ink/ink147.xml"/><Relationship Id="rId116" Type="http://schemas.openxmlformats.org/officeDocument/2006/relationships/customXml" Target="../ink/ink58.xml"/><Relationship Id="rId137" Type="http://schemas.openxmlformats.org/officeDocument/2006/relationships/image" Target="../media/image68.png"/><Relationship Id="rId158" Type="http://schemas.openxmlformats.org/officeDocument/2006/relationships/customXml" Target="../ink/ink79.xml"/><Relationship Id="rId302" Type="http://schemas.openxmlformats.org/officeDocument/2006/relationships/customXml" Target="../ink/ink149.xml"/><Relationship Id="rId323" Type="http://schemas.openxmlformats.org/officeDocument/2006/relationships/image" Target="../media/image161.png"/><Relationship Id="rId344" Type="http://schemas.openxmlformats.org/officeDocument/2006/relationships/customXml" Target="../ink/ink170.xml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62" Type="http://schemas.openxmlformats.org/officeDocument/2006/relationships/customXml" Target="../ink/ink31.xml"/><Relationship Id="rId83" Type="http://schemas.openxmlformats.org/officeDocument/2006/relationships/image" Target="../media/image41.png"/><Relationship Id="rId179" Type="http://schemas.openxmlformats.org/officeDocument/2006/relationships/image" Target="../media/image89.png"/><Relationship Id="rId190" Type="http://schemas.openxmlformats.org/officeDocument/2006/relationships/customXml" Target="../ink/ink95.xml"/><Relationship Id="rId204" Type="http://schemas.openxmlformats.org/officeDocument/2006/relationships/customXml" Target="../ink/ink102.xml"/><Relationship Id="rId225" Type="http://schemas.openxmlformats.org/officeDocument/2006/relationships/image" Target="../media/image112.png"/><Relationship Id="rId246" Type="http://schemas.openxmlformats.org/officeDocument/2006/relationships/customXml" Target="../ink/ink123.xml"/><Relationship Id="rId267" Type="http://schemas.openxmlformats.org/officeDocument/2006/relationships/image" Target="../media/image133.png"/><Relationship Id="rId288" Type="http://schemas.openxmlformats.org/officeDocument/2006/relationships/customXml" Target="../ink/ink142.xml"/><Relationship Id="rId106" Type="http://schemas.openxmlformats.org/officeDocument/2006/relationships/customXml" Target="../ink/ink53.xml"/><Relationship Id="rId127" Type="http://schemas.openxmlformats.org/officeDocument/2006/relationships/image" Target="../media/image63.png"/><Relationship Id="rId313" Type="http://schemas.openxmlformats.org/officeDocument/2006/relationships/image" Target="../media/image156.png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52" Type="http://schemas.openxmlformats.org/officeDocument/2006/relationships/customXml" Target="../ink/ink26.xml"/><Relationship Id="rId73" Type="http://schemas.openxmlformats.org/officeDocument/2006/relationships/image" Target="../media/image36.png"/><Relationship Id="rId94" Type="http://schemas.openxmlformats.org/officeDocument/2006/relationships/customXml" Target="../ink/ink47.xml"/><Relationship Id="rId148" Type="http://schemas.openxmlformats.org/officeDocument/2006/relationships/customXml" Target="../ink/ink74.xml"/><Relationship Id="rId169" Type="http://schemas.openxmlformats.org/officeDocument/2006/relationships/image" Target="../media/image84.png"/><Relationship Id="rId334" Type="http://schemas.openxmlformats.org/officeDocument/2006/relationships/customXml" Target="../ink/ink165.xml"/><Relationship Id="rId4" Type="http://schemas.openxmlformats.org/officeDocument/2006/relationships/customXml" Target="../ink/ink2.xml"/><Relationship Id="rId180" Type="http://schemas.openxmlformats.org/officeDocument/2006/relationships/customXml" Target="../ink/ink90.xml"/><Relationship Id="rId215" Type="http://schemas.openxmlformats.org/officeDocument/2006/relationships/image" Target="../media/image107.png"/><Relationship Id="rId236" Type="http://schemas.openxmlformats.org/officeDocument/2006/relationships/customXml" Target="../ink/ink118.xml"/><Relationship Id="rId278" Type="http://schemas.openxmlformats.org/officeDocument/2006/relationships/customXml" Target="../ink/ink137.xml"/><Relationship Id="rId303" Type="http://schemas.openxmlformats.org/officeDocument/2006/relationships/image" Target="../media/image151.png"/><Relationship Id="rId42" Type="http://schemas.openxmlformats.org/officeDocument/2006/relationships/customXml" Target="../ink/ink21.xml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345" Type="http://schemas.openxmlformats.org/officeDocument/2006/relationships/image" Target="../media/image128.png"/><Relationship Id="rId191" Type="http://schemas.openxmlformats.org/officeDocument/2006/relationships/image" Target="../media/image95.png"/><Relationship Id="rId205" Type="http://schemas.openxmlformats.org/officeDocument/2006/relationships/image" Target="../media/image102.png"/><Relationship Id="rId247" Type="http://schemas.openxmlformats.org/officeDocument/2006/relationships/image" Target="../media/image123.png"/><Relationship Id="rId107" Type="http://schemas.openxmlformats.org/officeDocument/2006/relationships/image" Target="../media/image53.png"/><Relationship Id="rId289" Type="http://schemas.openxmlformats.org/officeDocument/2006/relationships/image" Target="../media/image144.png"/><Relationship Id="rId11" Type="http://schemas.openxmlformats.org/officeDocument/2006/relationships/image" Target="../media/image5.png"/><Relationship Id="rId53" Type="http://schemas.openxmlformats.org/officeDocument/2006/relationships/image" Target="../media/image26.png"/><Relationship Id="rId149" Type="http://schemas.openxmlformats.org/officeDocument/2006/relationships/image" Target="../media/image74.png"/><Relationship Id="rId314" Type="http://schemas.openxmlformats.org/officeDocument/2006/relationships/customXml" Target="../ink/ink155.xml"/><Relationship Id="rId95" Type="http://schemas.openxmlformats.org/officeDocument/2006/relationships/image" Target="../media/image47.png"/><Relationship Id="rId160" Type="http://schemas.openxmlformats.org/officeDocument/2006/relationships/customXml" Target="../ink/ink80.xml"/><Relationship Id="rId216" Type="http://schemas.openxmlformats.org/officeDocument/2006/relationships/customXml" Target="../ink/ink108.xml"/><Relationship Id="rId22" Type="http://schemas.openxmlformats.org/officeDocument/2006/relationships/customXml" Target="../ink/ink11.xml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325" Type="http://schemas.openxmlformats.org/officeDocument/2006/relationships/image" Target="../media/image162.png"/><Relationship Id="rId171" Type="http://schemas.openxmlformats.org/officeDocument/2006/relationships/image" Target="../media/image85.png"/><Relationship Id="rId227" Type="http://schemas.openxmlformats.org/officeDocument/2006/relationships/image" Target="../media/image113.png"/><Relationship Id="rId269" Type="http://schemas.openxmlformats.org/officeDocument/2006/relationships/image" Target="../media/image134.png"/><Relationship Id="rId33" Type="http://schemas.openxmlformats.org/officeDocument/2006/relationships/image" Target="../media/image16.png"/><Relationship Id="rId129" Type="http://schemas.openxmlformats.org/officeDocument/2006/relationships/image" Target="../media/image64.png"/><Relationship Id="rId280" Type="http://schemas.openxmlformats.org/officeDocument/2006/relationships/customXml" Target="../ink/ink138.xml"/><Relationship Id="rId336" Type="http://schemas.openxmlformats.org/officeDocument/2006/relationships/customXml" Target="../ink/ink166.xml"/><Relationship Id="rId75" Type="http://schemas.openxmlformats.org/officeDocument/2006/relationships/image" Target="../media/image37.png"/><Relationship Id="rId140" Type="http://schemas.openxmlformats.org/officeDocument/2006/relationships/customXml" Target="../ink/ink70.xml"/><Relationship Id="rId182" Type="http://schemas.openxmlformats.org/officeDocument/2006/relationships/customXml" Target="../ink/ink91.xml"/><Relationship Id="rId6" Type="http://schemas.openxmlformats.org/officeDocument/2006/relationships/customXml" Target="../ink/ink3.xml"/><Relationship Id="rId238" Type="http://schemas.openxmlformats.org/officeDocument/2006/relationships/customXml" Target="../ink/ink119.xml"/><Relationship Id="rId291" Type="http://schemas.openxmlformats.org/officeDocument/2006/relationships/image" Target="../media/image145.png"/><Relationship Id="rId305" Type="http://schemas.openxmlformats.org/officeDocument/2006/relationships/image" Target="../media/image152.png"/><Relationship Id="rId347" Type="http://schemas.openxmlformats.org/officeDocument/2006/relationships/image" Target="../media/image130.png"/><Relationship Id="rId44" Type="http://schemas.openxmlformats.org/officeDocument/2006/relationships/customXml" Target="../ink/ink22.xml"/><Relationship Id="rId86" Type="http://schemas.openxmlformats.org/officeDocument/2006/relationships/customXml" Target="../ink/ink43.xml"/><Relationship Id="rId151" Type="http://schemas.openxmlformats.org/officeDocument/2006/relationships/image" Target="../media/image75.png"/><Relationship Id="rId193" Type="http://schemas.openxmlformats.org/officeDocument/2006/relationships/image" Target="../media/image96.png"/><Relationship Id="rId207" Type="http://schemas.openxmlformats.org/officeDocument/2006/relationships/image" Target="../media/image103.png"/><Relationship Id="rId249" Type="http://schemas.openxmlformats.org/officeDocument/2006/relationships/image" Target="../media/image124.png"/><Relationship Id="rId13" Type="http://schemas.openxmlformats.org/officeDocument/2006/relationships/image" Target="../media/image6.png"/><Relationship Id="rId109" Type="http://schemas.openxmlformats.org/officeDocument/2006/relationships/image" Target="../media/image54.png"/><Relationship Id="rId260" Type="http://schemas.openxmlformats.org/officeDocument/2006/relationships/customXml" Target="../ink/ink129.xml"/><Relationship Id="rId316" Type="http://schemas.openxmlformats.org/officeDocument/2006/relationships/customXml" Target="../ink/ink156.xml"/><Relationship Id="rId55" Type="http://schemas.openxmlformats.org/officeDocument/2006/relationships/image" Target="../media/image27.png"/><Relationship Id="rId97" Type="http://schemas.openxmlformats.org/officeDocument/2006/relationships/image" Target="../media/image48.png"/><Relationship Id="rId120" Type="http://schemas.openxmlformats.org/officeDocument/2006/relationships/customXml" Target="../ink/ink60.xml"/><Relationship Id="rId162" Type="http://schemas.openxmlformats.org/officeDocument/2006/relationships/customXml" Target="../ink/ink81.xml"/><Relationship Id="rId218" Type="http://schemas.openxmlformats.org/officeDocument/2006/relationships/customXml" Target="../ink/ink109.xml"/><Relationship Id="rId271" Type="http://schemas.openxmlformats.org/officeDocument/2006/relationships/image" Target="../media/image135.png"/><Relationship Id="rId24" Type="http://schemas.openxmlformats.org/officeDocument/2006/relationships/customXml" Target="../ink/ink12.xml"/><Relationship Id="rId66" Type="http://schemas.openxmlformats.org/officeDocument/2006/relationships/customXml" Target="../ink/ink33.xml"/><Relationship Id="rId131" Type="http://schemas.openxmlformats.org/officeDocument/2006/relationships/image" Target="../media/image65.png"/><Relationship Id="rId327" Type="http://schemas.openxmlformats.org/officeDocument/2006/relationships/image" Target="../media/image163.png"/><Relationship Id="rId173" Type="http://schemas.openxmlformats.org/officeDocument/2006/relationships/image" Target="../media/image86.png"/><Relationship Id="rId229" Type="http://schemas.openxmlformats.org/officeDocument/2006/relationships/image" Target="../media/image114.png"/><Relationship Id="rId240" Type="http://schemas.openxmlformats.org/officeDocument/2006/relationships/customXml" Target="../ink/ink120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30.png"/><Relationship Id="rId299" Type="http://schemas.openxmlformats.org/officeDocument/2006/relationships/image" Target="../media/image321.png"/><Relationship Id="rId21" Type="http://schemas.openxmlformats.org/officeDocument/2006/relationships/image" Target="../media/image182.png"/><Relationship Id="rId63" Type="http://schemas.openxmlformats.org/officeDocument/2006/relationships/image" Target="../media/image203.png"/><Relationship Id="rId159" Type="http://schemas.openxmlformats.org/officeDocument/2006/relationships/image" Target="../media/image251.png"/><Relationship Id="rId324" Type="http://schemas.openxmlformats.org/officeDocument/2006/relationships/customXml" Target="../ink/ink334.xml"/><Relationship Id="rId366" Type="http://schemas.openxmlformats.org/officeDocument/2006/relationships/customXml" Target="../ink/ink355.xml"/><Relationship Id="rId170" Type="http://schemas.openxmlformats.org/officeDocument/2006/relationships/customXml" Target="../ink/ink257.xml"/><Relationship Id="rId226" Type="http://schemas.openxmlformats.org/officeDocument/2006/relationships/customXml" Target="../ink/ink285.xml"/><Relationship Id="rId268" Type="http://schemas.openxmlformats.org/officeDocument/2006/relationships/customXml" Target="../ink/ink306.xml"/><Relationship Id="rId32" Type="http://schemas.openxmlformats.org/officeDocument/2006/relationships/customXml" Target="../ink/ink188.xml"/><Relationship Id="rId74" Type="http://schemas.openxmlformats.org/officeDocument/2006/relationships/customXml" Target="../ink/ink209.xml"/><Relationship Id="rId128" Type="http://schemas.openxmlformats.org/officeDocument/2006/relationships/customXml" Target="../ink/ink236.xml"/><Relationship Id="rId335" Type="http://schemas.openxmlformats.org/officeDocument/2006/relationships/image" Target="../media/image339.png"/><Relationship Id="rId377" Type="http://schemas.openxmlformats.org/officeDocument/2006/relationships/image" Target="../media/image360.png"/><Relationship Id="rId5" Type="http://schemas.openxmlformats.org/officeDocument/2006/relationships/image" Target="../media/image174.png"/><Relationship Id="rId181" Type="http://schemas.openxmlformats.org/officeDocument/2006/relationships/image" Target="../media/image262.png"/><Relationship Id="rId237" Type="http://schemas.openxmlformats.org/officeDocument/2006/relationships/image" Target="../media/image290.png"/><Relationship Id="rId402" Type="http://schemas.openxmlformats.org/officeDocument/2006/relationships/customXml" Target="../ink/ink373.xml"/><Relationship Id="rId279" Type="http://schemas.openxmlformats.org/officeDocument/2006/relationships/image" Target="../media/image311.png"/><Relationship Id="rId43" Type="http://schemas.openxmlformats.org/officeDocument/2006/relationships/image" Target="../media/image193.png"/><Relationship Id="rId139" Type="http://schemas.openxmlformats.org/officeDocument/2006/relationships/image" Target="../media/image241.png"/><Relationship Id="rId290" Type="http://schemas.openxmlformats.org/officeDocument/2006/relationships/customXml" Target="../ink/ink317.xml"/><Relationship Id="rId304" Type="http://schemas.openxmlformats.org/officeDocument/2006/relationships/customXml" Target="../ink/ink324.xml"/><Relationship Id="rId346" Type="http://schemas.openxmlformats.org/officeDocument/2006/relationships/customXml" Target="../ink/ink345.xml"/><Relationship Id="rId388" Type="http://schemas.openxmlformats.org/officeDocument/2006/relationships/customXml" Target="../ink/ink366.xml"/><Relationship Id="rId85" Type="http://schemas.openxmlformats.org/officeDocument/2006/relationships/image" Target="../media/image214.png"/><Relationship Id="rId150" Type="http://schemas.openxmlformats.org/officeDocument/2006/relationships/customXml" Target="../ink/ink247.xml"/><Relationship Id="rId192" Type="http://schemas.openxmlformats.org/officeDocument/2006/relationships/customXml" Target="../ink/ink268.xml"/><Relationship Id="rId206" Type="http://schemas.openxmlformats.org/officeDocument/2006/relationships/customXml" Target="../ink/ink275.xml"/><Relationship Id="rId248" Type="http://schemas.openxmlformats.org/officeDocument/2006/relationships/customXml" Target="../ink/ink296.xml"/><Relationship Id="rId12" Type="http://schemas.openxmlformats.org/officeDocument/2006/relationships/customXml" Target="../ink/ink178.xml"/><Relationship Id="rId108" Type="http://schemas.openxmlformats.org/officeDocument/2006/relationships/customXml" Target="../ink/ink226.xml"/><Relationship Id="rId315" Type="http://schemas.openxmlformats.org/officeDocument/2006/relationships/image" Target="../media/image329.png"/><Relationship Id="rId357" Type="http://schemas.openxmlformats.org/officeDocument/2006/relationships/image" Target="../media/image350.png"/><Relationship Id="rId54" Type="http://schemas.openxmlformats.org/officeDocument/2006/relationships/customXml" Target="../ink/ink199.xml"/><Relationship Id="rId96" Type="http://schemas.openxmlformats.org/officeDocument/2006/relationships/customXml" Target="../ink/ink220.xml"/><Relationship Id="rId161" Type="http://schemas.openxmlformats.org/officeDocument/2006/relationships/image" Target="../media/image252.png"/><Relationship Id="rId217" Type="http://schemas.openxmlformats.org/officeDocument/2006/relationships/image" Target="../media/image280.png"/><Relationship Id="rId399" Type="http://schemas.openxmlformats.org/officeDocument/2006/relationships/image" Target="../media/image371.png"/><Relationship Id="rId259" Type="http://schemas.openxmlformats.org/officeDocument/2006/relationships/image" Target="../media/image301.png"/><Relationship Id="rId23" Type="http://schemas.openxmlformats.org/officeDocument/2006/relationships/image" Target="../media/image183.png"/><Relationship Id="rId119" Type="http://schemas.openxmlformats.org/officeDocument/2006/relationships/image" Target="../media/image231.png"/><Relationship Id="rId270" Type="http://schemas.openxmlformats.org/officeDocument/2006/relationships/customXml" Target="../ink/ink307.xml"/><Relationship Id="rId326" Type="http://schemas.openxmlformats.org/officeDocument/2006/relationships/customXml" Target="../ink/ink335.xml"/><Relationship Id="rId65" Type="http://schemas.openxmlformats.org/officeDocument/2006/relationships/image" Target="../media/image204.png"/><Relationship Id="rId130" Type="http://schemas.openxmlformats.org/officeDocument/2006/relationships/customXml" Target="../ink/ink237.xml"/><Relationship Id="rId368" Type="http://schemas.openxmlformats.org/officeDocument/2006/relationships/customXml" Target="../ink/ink356.xml"/><Relationship Id="rId172" Type="http://schemas.openxmlformats.org/officeDocument/2006/relationships/customXml" Target="../ink/ink258.xml"/><Relationship Id="rId228" Type="http://schemas.openxmlformats.org/officeDocument/2006/relationships/customXml" Target="../ink/ink286.xml"/><Relationship Id="rId281" Type="http://schemas.openxmlformats.org/officeDocument/2006/relationships/image" Target="../media/image312.png"/><Relationship Id="rId337" Type="http://schemas.openxmlformats.org/officeDocument/2006/relationships/image" Target="../media/image340.png"/><Relationship Id="rId34" Type="http://schemas.openxmlformats.org/officeDocument/2006/relationships/customXml" Target="../ink/ink189.xml"/><Relationship Id="rId76" Type="http://schemas.openxmlformats.org/officeDocument/2006/relationships/customXml" Target="../ink/ink210.xml"/><Relationship Id="rId141" Type="http://schemas.openxmlformats.org/officeDocument/2006/relationships/image" Target="../media/image242.png"/><Relationship Id="rId379" Type="http://schemas.openxmlformats.org/officeDocument/2006/relationships/image" Target="../media/image361.png"/><Relationship Id="rId7" Type="http://schemas.openxmlformats.org/officeDocument/2006/relationships/image" Target="../media/image175.png"/><Relationship Id="rId183" Type="http://schemas.openxmlformats.org/officeDocument/2006/relationships/image" Target="../media/image263.png"/><Relationship Id="rId239" Type="http://schemas.openxmlformats.org/officeDocument/2006/relationships/image" Target="../media/image291.png"/><Relationship Id="rId390" Type="http://schemas.openxmlformats.org/officeDocument/2006/relationships/customXml" Target="../ink/ink367.xml"/><Relationship Id="rId404" Type="http://schemas.openxmlformats.org/officeDocument/2006/relationships/customXml" Target="../ink/ink374.xml"/><Relationship Id="rId250" Type="http://schemas.openxmlformats.org/officeDocument/2006/relationships/customXml" Target="../ink/ink297.xml"/><Relationship Id="rId292" Type="http://schemas.openxmlformats.org/officeDocument/2006/relationships/customXml" Target="../ink/ink318.xml"/><Relationship Id="rId306" Type="http://schemas.openxmlformats.org/officeDocument/2006/relationships/customXml" Target="../ink/ink325.xml"/><Relationship Id="rId45" Type="http://schemas.openxmlformats.org/officeDocument/2006/relationships/image" Target="../media/image194.png"/><Relationship Id="rId87" Type="http://schemas.openxmlformats.org/officeDocument/2006/relationships/image" Target="../media/image215.png"/><Relationship Id="rId110" Type="http://schemas.openxmlformats.org/officeDocument/2006/relationships/customXml" Target="../ink/ink227.xml"/><Relationship Id="rId348" Type="http://schemas.openxmlformats.org/officeDocument/2006/relationships/customXml" Target="../ink/ink346.xml"/><Relationship Id="rId152" Type="http://schemas.openxmlformats.org/officeDocument/2006/relationships/customXml" Target="../ink/ink248.xml"/><Relationship Id="rId194" Type="http://schemas.openxmlformats.org/officeDocument/2006/relationships/customXml" Target="../ink/ink269.xml"/><Relationship Id="rId208" Type="http://schemas.openxmlformats.org/officeDocument/2006/relationships/customXml" Target="../ink/ink276.xml"/><Relationship Id="rId261" Type="http://schemas.openxmlformats.org/officeDocument/2006/relationships/image" Target="../media/image302.png"/><Relationship Id="rId14" Type="http://schemas.openxmlformats.org/officeDocument/2006/relationships/customXml" Target="../ink/ink179.xml"/><Relationship Id="rId56" Type="http://schemas.openxmlformats.org/officeDocument/2006/relationships/customXml" Target="../ink/ink200.xml"/><Relationship Id="rId317" Type="http://schemas.openxmlformats.org/officeDocument/2006/relationships/image" Target="../media/image330.png"/><Relationship Id="rId359" Type="http://schemas.openxmlformats.org/officeDocument/2006/relationships/image" Target="../media/image351.png"/><Relationship Id="rId98" Type="http://schemas.openxmlformats.org/officeDocument/2006/relationships/customXml" Target="../ink/ink221.xml"/><Relationship Id="rId121" Type="http://schemas.openxmlformats.org/officeDocument/2006/relationships/image" Target="../media/image232.png"/><Relationship Id="rId163" Type="http://schemas.openxmlformats.org/officeDocument/2006/relationships/image" Target="../media/image253.png"/><Relationship Id="rId219" Type="http://schemas.openxmlformats.org/officeDocument/2006/relationships/image" Target="../media/image281.png"/><Relationship Id="rId370" Type="http://schemas.openxmlformats.org/officeDocument/2006/relationships/customXml" Target="../ink/ink357.xml"/><Relationship Id="rId230" Type="http://schemas.openxmlformats.org/officeDocument/2006/relationships/customXml" Target="../ink/ink287.xml"/><Relationship Id="rId25" Type="http://schemas.openxmlformats.org/officeDocument/2006/relationships/image" Target="../media/image184.png"/><Relationship Id="rId67" Type="http://schemas.openxmlformats.org/officeDocument/2006/relationships/image" Target="../media/image205.png"/><Relationship Id="rId272" Type="http://schemas.openxmlformats.org/officeDocument/2006/relationships/customXml" Target="../ink/ink308.xml"/><Relationship Id="rId328" Type="http://schemas.openxmlformats.org/officeDocument/2006/relationships/customXml" Target="../ink/ink336.xml"/><Relationship Id="rId132" Type="http://schemas.openxmlformats.org/officeDocument/2006/relationships/customXml" Target="../ink/ink238.xml"/><Relationship Id="rId174" Type="http://schemas.openxmlformats.org/officeDocument/2006/relationships/customXml" Target="../ink/ink259.xml"/><Relationship Id="rId381" Type="http://schemas.openxmlformats.org/officeDocument/2006/relationships/image" Target="../media/image362.png"/><Relationship Id="rId241" Type="http://schemas.openxmlformats.org/officeDocument/2006/relationships/image" Target="../media/image292.png"/><Relationship Id="rId36" Type="http://schemas.openxmlformats.org/officeDocument/2006/relationships/customXml" Target="../ink/ink190.xml"/><Relationship Id="rId283" Type="http://schemas.openxmlformats.org/officeDocument/2006/relationships/image" Target="../media/image313.png"/><Relationship Id="rId339" Type="http://schemas.openxmlformats.org/officeDocument/2006/relationships/image" Target="../media/image341.png"/><Relationship Id="rId78" Type="http://schemas.openxmlformats.org/officeDocument/2006/relationships/customXml" Target="../ink/ink211.xml"/><Relationship Id="rId101" Type="http://schemas.openxmlformats.org/officeDocument/2006/relationships/image" Target="../media/image222.png"/><Relationship Id="rId143" Type="http://schemas.openxmlformats.org/officeDocument/2006/relationships/image" Target="../media/image243.png"/><Relationship Id="rId185" Type="http://schemas.openxmlformats.org/officeDocument/2006/relationships/image" Target="../media/image264.png"/><Relationship Id="rId350" Type="http://schemas.openxmlformats.org/officeDocument/2006/relationships/customXml" Target="../ink/ink347.xml"/><Relationship Id="rId406" Type="http://schemas.openxmlformats.org/officeDocument/2006/relationships/customXml" Target="../ink/ink375.xml"/><Relationship Id="rId9" Type="http://schemas.openxmlformats.org/officeDocument/2006/relationships/image" Target="../media/image176.png"/><Relationship Id="rId210" Type="http://schemas.openxmlformats.org/officeDocument/2006/relationships/customXml" Target="../ink/ink277.xml"/><Relationship Id="rId392" Type="http://schemas.openxmlformats.org/officeDocument/2006/relationships/customXml" Target="../ink/ink368.xml"/><Relationship Id="rId252" Type="http://schemas.openxmlformats.org/officeDocument/2006/relationships/customXml" Target="../ink/ink298.xml"/><Relationship Id="rId294" Type="http://schemas.openxmlformats.org/officeDocument/2006/relationships/customXml" Target="../ink/ink319.xml"/><Relationship Id="rId308" Type="http://schemas.openxmlformats.org/officeDocument/2006/relationships/customXml" Target="../ink/ink326.xml"/><Relationship Id="rId47" Type="http://schemas.openxmlformats.org/officeDocument/2006/relationships/image" Target="../media/image195.png"/><Relationship Id="rId89" Type="http://schemas.openxmlformats.org/officeDocument/2006/relationships/image" Target="../media/image216.png"/><Relationship Id="rId112" Type="http://schemas.openxmlformats.org/officeDocument/2006/relationships/customXml" Target="../ink/ink228.xml"/><Relationship Id="rId154" Type="http://schemas.openxmlformats.org/officeDocument/2006/relationships/customXml" Target="../ink/ink249.xml"/><Relationship Id="rId361" Type="http://schemas.openxmlformats.org/officeDocument/2006/relationships/image" Target="../media/image352.png"/><Relationship Id="rId196" Type="http://schemas.openxmlformats.org/officeDocument/2006/relationships/customXml" Target="../ink/ink270.xml"/><Relationship Id="rId16" Type="http://schemas.openxmlformats.org/officeDocument/2006/relationships/customXml" Target="../ink/ink180.xml"/><Relationship Id="rId221" Type="http://schemas.openxmlformats.org/officeDocument/2006/relationships/image" Target="../media/image282.png"/><Relationship Id="rId263" Type="http://schemas.openxmlformats.org/officeDocument/2006/relationships/image" Target="../media/image303.png"/><Relationship Id="rId319" Type="http://schemas.openxmlformats.org/officeDocument/2006/relationships/image" Target="../media/image331.png"/><Relationship Id="rId58" Type="http://schemas.openxmlformats.org/officeDocument/2006/relationships/customXml" Target="../ink/ink201.xml"/><Relationship Id="rId123" Type="http://schemas.openxmlformats.org/officeDocument/2006/relationships/image" Target="../media/image233.png"/><Relationship Id="rId330" Type="http://schemas.openxmlformats.org/officeDocument/2006/relationships/customXml" Target="../ink/ink337.xml"/><Relationship Id="rId165" Type="http://schemas.openxmlformats.org/officeDocument/2006/relationships/image" Target="../media/image254.png"/><Relationship Id="rId372" Type="http://schemas.openxmlformats.org/officeDocument/2006/relationships/customXml" Target="../ink/ink358.xml"/><Relationship Id="rId232" Type="http://schemas.openxmlformats.org/officeDocument/2006/relationships/customXml" Target="../ink/ink288.xml"/><Relationship Id="rId274" Type="http://schemas.openxmlformats.org/officeDocument/2006/relationships/customXml" Target="../ink/ink309.xml"/><Relationship Id="rId27" Type="http://schemas.openxmlformats.org/officeDocument/2006/relationships/image" Target="../media/image185.png"/><Relationship Id="rId48" Type="http://schemas.openxmlformats.org/officeDocument/2006/relationships/customXml" Target="../ink/ink196.xml"/><Relationship Id="rId69" Type="http://schemas.openxmlformats.org/officeDocument/2006/relationships/image" Target="../media/image206.png"/><Relationship Id="rId113" Type="http://schemas.openxmlformats.org/officeDocument/2006/relationships/image" Target="../media/image228.png"/><Relationship Id="rId134" Type="http://schemas.openxmlformats.org/officeDocument/2006/relationships/customXml" Target="../ink/ink239.xml"/><Relationship Id="rId320" Type="http://schemas.openxmlformats.org/officeDocument/2006/relationships/customXml" Target="../ink/ink332.xml"/><Relationship Id="rId80" Type="http://schemas.openxmlformats.org/officeDocument/2006/relationships/customXml" Target="../ink/ink212.xml"/><Relationship Id="rId155" Type="http://schemas.openxmlformats.org/officeDocument/2006/relationships/image" Target="../media/image249.png"/><Relationship Id="rId176" Type="http://schemas.openxmlformats.org/officeDocument/2006/relationships/customXml" Target="../ink/ink260.xml"/><Relationship Id="rId197" Type="http://schemas.openxmlformats.org/officeDocument/2006/relationships/image" Target="../media/image270.png"/><Relationship Id="rId341" Type="http://schemas.openxmlformats.org/officeDocument/2006/relationships/image" Target="../media/image342.png"/><Relationship Id="rId362" Type="http://schemas.openxmlformats.org/officeDocument/2006/relationships/customXml" Target="../ink/ink353.xml"/><Relationship Id="rId383" Type="http://schemas.openxmlformats.org/officeDocument/2006/relationships/image" Target="../media/image363.png"/><Relationship Id="rId201" Type="http://schemas.openxmlformats.org/officeDocument/2006/relationships/image" Target="../media/image272.png"/><Relationship Id="rId222" Type="http://schemas.openxmlformats.org/officeDocument/2006/relationships/customXml" Target="../ink/ink283.xml"/><Relationship Id="rId243" Type="http://schemas.openxmlformats.org/officeDocument/2006/relationships/image" Target="../media/image293.png"/><Relationship Id="rId264" Type="http://schemas.openxmlformats.org/officeDocument/2006/relationships/customXml" Target="../ink/ink304.xml"/><Relationship Id="rId285" Type="http://schemas.openxmlformats.org/officeDocument/2006/relationships/image" Target="../media/image314.png"/><Relationship Id="rId17" Type="http://schemas.openxmlformats.org/officeDocument/2006/relationships/image" Target="../media/image180.png"/><Relationship Id="rId38" Type="http://schemas.openxmlformats.org/officeDocument/2006/relationships/customXml" Target="../ink/ink191.xml"/><Relationship Id="rId59" Type="http://schemas.openxmlformats.org/officeDocument/2006/relationships/image" Target="../media/image201.png"/><Relationship Id="rId103" Type="http://schemas.openxmlformats.org/officeDocument/2006/relationships/image" Target="../media/image223.png"/><Relationship Id="rId124" Type="http://schemas.openxmlformats.org/officeDocument/2006/relationships/customXml" Target="../ink/ink234.xml"/><Relationship Id="rId310" Type="http://schemas.openxmlformats.org/officeDocument/2006/relationships/customXml" Target="../ink/ink327.xml"/><Relationship Id="rId70" Type="http://schemas.openxmlformats.org/officeDocument/2006/relationships/customXml" Target="../ink/ink207.xml"/><Relationship Id="rId91" Type="http://schemas.openxmlformats.org/officeDocument/2006/relationships/image" Target="../media/image217.png"/><Relationship Id="rId145" Type="http://schemas.openxmlformats.org/officeDocument/2006/relationships/image" Target="../media/image244.png"/><Relationship Id="rId166" Type="http://schemas.openxmlformats.org/officeDocument/2006/relationships/customXml" Target="../ink/ink255.xml"/><Relationship Id="rId187" Type="http://schemas.openxmlformats.org/officeDocument/2006/relationships/image" Target="../media/image265.png"/><Relationship Id="rId331" Type="http://schemas.openxmlformats.org/officeDocument/2006/relationships/image" Target="../media/image337.png"/><Relationship Id="rId352" Type="http://schemas.openxmlformats.org/officeDocument/2006/relationships/customXml" Target="../ink/ink348.xml"/><Relationship Id="rId373" Type="http://schemas.openxmlformats.org/officeDocument/2006/relationships/image" Target="../media/image358.png"/><Relationship Id="rId394" Type="http://schemas.openxmlformats.org/officeDocument/2006/relationships/customXml" Target="../ink/ink369.xml"/><Relationship Id="rId408" Type="http://schemas.openxmlformats.org/officeDocument/2006/relationships/customXml" Target="../ink/ink376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78.xml"/><Relationship Id="rId233" Type="http://schemas.openxmlformats.org/officeDocument/2006/relationships/image" Target="../media/image288.png"/><Relationship Id="rId254" Type="http://schemas.openxmlformats.org/officeDocument/2006/relationships/customXml" Target="../ink/ink299.xml"/><Relationship Id="rId28" Type="http://schemas.openxmlformats.org/officeDocument/2006/relationships/customXml" Target="../ink/ink186.xml"/><Relationship Id="rId49" Type="http://schemas.openxmlformats.org/officeDocument/2006/relationships/image" Target="../media/image196.png"/><Relationship Id="rId114" Type="http://schemas.openxmlformats.org/officeDocument/2006/relationships/customXml" Target="../ink/ink229.xml"/><Relationship Id="rId275" Type="http://schemas.openxmlformats.org/officeDocument/2006/relationships/image" Target="../media/image309.png"/><Relationship Id="rId296" Type="http://schemas.openxmlformats.org/officeDocument/2006/relationships/customXml" Target="../ink/ink320.xml"/><Relationship Id="rId300" Type="http://schemas.openxmlformats.org/officeDocument/2006/relationships/customXml" Target="../ink/ink322.xml"/><Relationship Id="rId60" Type="http://schemas.openxmlformats.org/officeDocument/2006/relationships/customXml" Target="../ink/ink202.xml"/><Relationship Id="rId81" Type="http://schemas.openxmlformats.org/officeDocument/2006/relationships/image" Target="../media/image212.png"/><Relationship Id="rId135" Type="http://schemas.openxmlformats.org/officeDocument/2006/relationships/image" Target="../media/image239.png"/><Relationship Id="rId156" Type="http://schemas.openxmlformats.org/officeDocument/2006/relationships/customXml" Target="../ink/ink250.xml"/><Relationship Id="rId177" Type="http://schemas.openxmlformats.org/officeDocument/2006/relationships/image" Target="../media/image260.png"/><Relationship Id="rId198" Type="http://schemas.openxmlformats.org/officeDocument/2006/relationships/customXml" Target="../ink/ink271.xml"/><Relationship Id="rId321" Type="http://schemas.openxmlformats.org/officeDocument/2006/relationships/image" Target="../media/image332.png"/><Relationship Id="rId342" Type="http://schemas.openxmlformats.org/officeDocument/2006/relationships/customXml" Target="../ink/ink343.xml"/><Relationship Id="rId363" Type="http://schemas.openxmlformats.org/officeDocument/2006/relationships/image" Target="../media/image353.png"/><Relationship Id="rId384" Type="http://schemas.openxmlformats.org/officeDocument/2006/relationships/customXml" Target="../ink/ink364.xml"/><Relationship Id="rId202" Type="http://schemas.openxmlformats.org/officeDocument/2006/relationships/customXml" Target="../ink/ink273.xml"/><Relationship Id="rId223" Type="http://schemas.openxmlformats.org/officeDocument/2006/relationships/image" Target="../media/image283.png"/><Relationship Id="rId244" Type="http://schemas.openxmlformats.org/officeDocument/2006/relationships/customXml" Target="../ink/ink294.xml"/><Relationship Id="rId18" Type="http://schemas.openxmlformats.org/officeDocument/2006/relationships/customXml" Target="../ink/ink181.xml"/><Relationship Id="rId39" Type="http://schemas.openxmlformats.org/officeDocument/2006/relationships/image" Target="../media/image191.png"/><Relationship Id="rId265" Type="http://schemas.openxmlformats.org/officeDocument/2006/relationships/image" Target="../media/image304.png"/><Relationship Id="rId286" Type="http://schemas.openxmlformats.org/officeDocument/2006/relationships/customXml" Target="../ink/ink315.xml"/><Relationship Id="rId50" Type="http://schemas.openxmlformats.org/officeDocument/2006/relationships/customXml" Target="../ink/ink197.xml"/><Relationship Id="rId104" Type="http://schemas.openxmlformats.org/officeDocument/2006/relationships/customXml" Target="../ink/ink224.xml"/><Relationship Id="rId125" Type="http://schemas.openxmlformats.org/officeDocument/2006/relationships/image" Target="../media/image234.png"/><Relationship Id="rId146" Type="http://schemas.openxmlformats.org/officeDocument/2006/relationships/customXml" Target="../ink/ink245.xml"/><Relationship Id="rId167" Type="http://schemas.openxmlformats.org/officeDocument/2006/relationships/image" Target="../media/image255.png"/><Relationship Id="rId188" Type="http://schemas.openxmlformats.org/officeDocument/2006/relationships/customXml" Target="../ink/ink266.xml"/><Relationship Id="rId311" Type="http://schemas.openxmlformats.org/officeDocument/2006/relationships/image" Target="../media/image327.png"/><Relationship Id="rId332" Type="http://schemas.openxmlformats.org/officeDocument/2006/relationships/customXml" Target="../ink/ink338.xml"/><Relationship Id="rId353" Type="http://schemas.openxmlformats.org/officeDocument/2006/relationships/image" Target="../media/image348.png"/><Relationship Id="rId374" Type="http://schemas.openxmlformats.org/officeDocument/2006/relationships/customXml" Target="../ink/ink359.xml"/><Relationship Id="rId395" Type="http://schemas.openxmlformats.org/officeDocument/2006/relationships/image" Target="../media/image369.png"/><Relationship Id="rId409" Type="http://schemas.openxmlformats.org/officeDocument/2006/relationships/image" Target="../media/image376.png"/><Relationship Id="rId71" Type="http://schemas.openxmlformats.org/officeDocument/2006/relationships/image" Target="../media/image207.png"/><Relationship Id="rId92" Type="http://schemas.openxmlformats.org/officeDocument/2006/relationships/customXml" Target="../ink/ink218.xml"/><Relationship Id="rId213" Type="http://schemas.openxmlformats.org/officeDocument/2006/relationships/image" Target="../media/image278.png"/><Relationship Id="rId234" Type="http://schemas.openxmlformats.org/officeDocument/2006/relationships/customXml" Target="../ink/ink289.xml"/><Relationship Id="rId2" Type="http://schemas.openxmlformats.org/officeDocument/2006/relationships/customXml" Target="../ink/ink173.xml"/><Relationship Id="rId29" Type="http://schemas.openxmlformats.org/officeDocument/2006/relationships/image" Target="../media/image186.png"/><Relationship Id="rId255" Type="http://schemas.openxmlformats.org/officeDocument/2006/relationships/image" Target="../media/image299.png"/><Relationship Id="rId276" Type="http://schemas.openxmlformats.org/officeDocument/2006/relationships/customXml" Target="../ink/ink310.xml"/><Relationship Id="rId297" Type="http://schemas.openxmlformats.org/officeDocument/2006/relationships/image" Target="../media/image320.png"/><Relationship Id="rId40" Type="http://schemas.openxmlformats.org/officeDocument/2006/relationships/customXml" Target="../ink/ink192.xml"/><Relationship Id="rId115" Type="http://schemas.openxmlformats.org/officeDocument/2006/relationships/image" Target="../media/image229.png"/><Relationship Id="rId136" Type="http://schemas.openxmlformats.org/officeDocument/2006/relationships/customXml" Target="../ink/ink240.xml"/><Relationship Id="rId157" Type="http://schemas.openxmlformats.org/officeDocument/2006/relationships/image" Target="../media/image250.png"/><Relationship Id="rId178" Type="http://schemas.openxmlformats.org/officeDocument/2006/relationships/customXml" Target="../ink/ink261.xml"/><Relationship Id="rId301" Type="http://schemas.openxmlformats.org/officeDocument/2006/relationships/image" Target="../media/image322.png"/><Relationship Id="rId322" Type="http://schemas.openxmlformats.org/officeDocument/2006/relationships/customXml" Target="../ink/ink333.xml"/><Relationship Id="rId343" Type="http://schemas.openxmlformats.org/officeDocument/2006/relationships/image" Target="../media/image343.png"/><Relationship Id="rId364" Type="http://schemas.openxmlformats.org/officeDocument/2006/relationships/customXml" Target="../ink/ink354.xml"/><Relationship Id="rId61" Type="http://schemas.openxmlformats.org/officeDocument/2006/relationships/image" Target="../media/image202.png"/><Relationship Id="rId82" Type="http://schemas.openxmlformats.org/officeDocument/2006/relationships/customXml" Target="../ink/ink213.xml"/><Relationship Id="rId199" Type="http://schemas.openxmlformats.org/officeDocument/2006/relationships/image" Target="../media/image271.png"/><Relationship Id="rId203" Type="http://schemas.openxmlformats.org/officeDocument/2006/relationships/image" Target="../media/image273.png"/><Relationship Id="rId385" Type="http://schemas.openxmlformats.org/officeDocument/2006/relationships/image" Target="../media/image364.png"/><Relationship Id="rId19" Type="http://schemas.openxmlformats.org/officeDocument/2006/relationships/image" Target="../media/image181.png"/><Relationship Id="rId224" Type="http://schemas.openxmlformats.org/officeDocument/2006/relationships/customXml" Target="../ink/ink284.xml"/><Relationship Id="rId245" Type="http://schemas.openxmlformats.org/officeDocument/2006/relationships/image" Target="../media/image294.png"/><Relationship Id="rId266" Type="http://schemas.openxmlformats.org/officeDocument/2006/relationships/customXml" Target="../ink/ink305.xml"/><Relationship Id="rId287" Type="http://schemas.openxmlformats.org/officeDocument/2006/relationships/image" Target="../media/image315.png"/><Relationship Id="rId410" Type="http://schemas.openxmlformats.org/officeDocument/2006/relationships/customXml" Target="../ink/ink377.xml"/><Relationship Id="rId30" Type="http://schemas.openxmlformats.org/officeDocument/2006/relationships/customXml" Target="../ink/ink187.xml"/><Relationship Id="rId105" Type="http://schemas.openxmlformats.org/officeDocument/2006/relationships/image" Target="../media/image224.png"/><Relationship Id="rId126" Type="http://schemas.openxmlformats.org/officeDocument/2006/relationships/customXml" Target="../ink/ink235.xml"/><Relationship Id="rId147" Type="http://schemas.openxmlformats.org/officeDocument/2006/relationships/image" Target="../media/image245.png"/><Relationship Id="rId168" Type="http://schemas.openxmlformats.org/officeDocument/2006/relationships/customXml" Target="../ink/ink256.xml"/><Relationship Id="rId312" Type="http://schemas.openxmlformats.org/officeDocument/2006/relationships/customXml" Target="../ink/ink328.xml"/><Relationship Id="rId333" Type="http://schemas.openxmlformats.org/officeDocument/2006/relationships/image" Target="../media/image338.png"/><Relationship Id="rId354" Type="http://schemas.openxmlformats.org/officeDocument/2006/relationships/customXml" Target="../ink/ink349.xml"/><Relationship Id="rId51" Type="http://schemas.openxmlformats.org/officeDocument/2006/relationships/image" Target="../media/image197.png"/><Relationship Id="rId72" Type="http://schemas.openxmlformats.org/officeDocument/2006/relationships/customXml" Target="../ink/ink208.xml"/><Relationship Id="rId93" Type="http://schemas.openxmlformats.org/officeDocument/2006/relationships/image" Target="../media/image218.png"/><Relationship Id="rId189" Type="http://schemas.openxmlformats.org/officeDocument/2006/relationships/image" Target="../media/image266.png"/><Relationship Id="rId375" Type="http://schemas.openxmlformats.org/officeDocument/2006/relationships/image" Target="../media/image359.png"/><Relationship Id="rId396" Type="http://schemas.openxmlformats.org/officeDocument/2006/relationships/customXml" Target="../ink/ink370.xml"/><Relationship Id="rId3" Type="http://schemas.openxmlformats.org/officeDocument/2006/relationships/image" Target="../media/image173.png"/><Relationship Id="rId214" Type="http://schemas.openxmlformats.org/officeDocument/2006/relationships/customXml" Target="../ink/ink279.xml"/><Relationship Id="rId235" Type="http://schemas.openxmlformats.org/officeDocument/2006/relationships/image" Target="../media/image289.png"/><Relationship Id="rId256" Type="http://schemas.openxmlformats.org/officeDocument/2006/relationships/customXml" Target="../ink/ink300.xml"/><Relationship Id="rId277" Type="http://schemas.openxmlformats.org/officeDocument/2006/relationships/image" Target="../media/image310.png"/><Relationship Id="rId298" Type="http://schemas.openxmlformats.org/officeDocument/2006/relationships/customXml" Target="../ink/ink321.xml"/><Relationship Id="rId400" Type="http://schemas.openxmlformats.org/officeDocument/2006/relationships/customXml" Target="../ink/ink372.xml"/><Relationship Id="rId116" Type="http://schemas.openxmlformats.org/officeDocument/2006/relationships/customXml" Target="../ink/ink230.xml"/><Relationship Id="rId137" Type="http://schemas.openxmlformats.org/officeDocument/2006/relationships/image" Target="../media/image240.png"/><Relationship Id="rId158" Type="http://schemas.openxmlformats.org/officeDocument/2006/relationships/customXml" Target="../ink/ink251.xml"/><Relationship Id="rId302" Type="http://schemas.openxmlformats.org/officeDocument/2006/relationships/customXml" Target="../ink/ink323.xml"/><Relationship Id="rId323" Type="http://schemas.openxmlformats.org/officeDocument/2006/relationships/image" Target="../media/image333.png"/><Relationship Id="rId344" Type="http://schemas.openxmlformats.org/officeDocument/2006/relationships/customXml" Target="../ink/ink344.xml"/><Relationship Id="rId20" Type="http://schemas.openxmlformats.org/officeDocument/2006/relationships/customXml" Target="../ink/ink182.xml"/><Relationship Id="rId41" Type="http://schemas.openxmlformats.org/officeDocument/2006/relationships/image" Target="../media/image192.png"/><Relationship Id="rId62" Type="http://schemas.openxmlformats.org/officeDocument/2006/relationships/customXml" Target="../ink/ink203.xml"/><Relationship Id="rId83" Type="http://schemas.openxmlformats.org/officeDocument/2006/relationships/image" Target="../media/image213.png"/><Relationship Id="rId179" Type="http://schemas.openxmlformats.org/officeDocument/2006/relationships/image" Target="../media/image261.png"/><Relationship Id="rId365" Type="http://schemas.openxmlformats.org/officeDocument/2006/relationships/image" Target="../media/image354.png"/><Relationship Id="rId386" Type="http://schemas.openxmlformats.org/officeDocument/2006/relationships/customXml" Target="../ink/ink365.xml"/><Relationship Id="rId190" Type="http://schemas.openxmlformats.org/officeDocument/2006/relationships/customXml" Target="../ink/ink267.xml"/><Relationship Id="rId204" Type="http://schemas.openxmlformats.org/officeDocument/2006/relationships/customXml" Target="../ink/ink274.xml"/><Relationship Id="rId225" Type="http://schemas.openxmlformats.org/officeDocument/2006/relationships/image" Target="../media/image284.png"/><Relationship Id="rId246" Type="http://schemas.openxmlformats.org/officeDocument/2006/relationships/customXml" Target="../ink/ink295.xml"/><Relationship Id="rId267" Type="http://schemas.openxmlformats.org/officeDocument/2006/relationships/image" Target="../media/image305.png"/><Relationship Id="rId288" Type="http://schemas.openxmlformats.org/officeDocument/2006/relationships/customXml" Target="../ink/ink316.xml"/><Relationship Id="rId411" Type="http://schemas.openxmlformats.org/officeDocument/2006/relationships/image" Target="../media/image377.png"/><Relationship Id="rId106" Type="http://schemas.openxmlformats.org/officeDocument/2006/relationships/customXml" Target="../ink/ink225.xml"/><Relationship Id="rId127" Type="http://schemas.openxmlformats.org/officeDocument/2006/relationships/image" Target="../media/image235.png"/><Relationship Id="rId313" Type="http://schemas.openxmlformats.org/officeDocument/2006/relationships/image" Target="../media/image328.png"/><Relationship Id="rId10" Type="http://schemas.openxmlformats.org/officeDocument/2006/relationships/customXml" Target="../ink/ink177.xml"/><Relationship Id="rId31" Type="http://schemas.openxmlformats.org/officeDocument/2006/relationships/image" Target="../media/image187.png"/><Relationship Id="rId52" Type="http://schemas.openxmlformats.org/officeDocument/2006/relationships/customXml" Target="../ink/ink198.xml"/><Relationship Id="rId73" Type="http://schemas.openxmlformats.org/officeDocument/2006/relationships/image" Target="../media/image208.png"/><Relationship Id="rId94" Type="http://schemas.openxmlformats.org/officeDocument/2006/relationships/customXml" Target="../ink/ink219.xml"/><Relationship Id="rId148" Type="http://schemas.openxmlformats.org/officeDocument/2006/relationships/customXml" Target="../ink/ink246.xml"/><Relationship Id="rId169" Type="http://schemas.openxmlformats.org/officeDocument/2006/relationships/image" Target="../media/image256.png"/><Relationship Id="rId334" Type="http://schemas.openxmlformats.org/officeDocument/2006/relationships/customXml" Target="../ink/ink339.xml"/><Relationship Id="rId355" Type="http://schemas.openxmlformats.org/officeDocument/2006/relationships/image" Target="../media/image349.png"/><Relationship Id="rId376" Type="http://schemas.openxmlformats.org/officeDocument/2006/relationships/customXml" Target="../ink/ink360.xml"/><Relationship Id="rId397" Type="http://schemas.openxmlformats.org/officeDocument/2006/relationships/image" Target="../media/image370.png"/><Relationship Id="rId4" Type="http://schemas.openxmlformats.org/officeDocument/2006/relationships/customXml" Target="../ink/ink174.xml"/><Relationship Id="rId180" Type="http://schemas.openxmlformats.org/officeDocument/2006/relationships/customXml" Target="../ink/ink262.xml"/><Relationship Id="rId215" Type="http://schemas.openxmlformats.org/officeDocument/2006/relationships/image" Target="../media/image279.png"/><Relationship Id="rId236" Type="http://schemas.openxmlformats.org/officeDocument/2006/relationships/customXml" Target="../ink/ink290.xml"/><Relationship Id="rId257" Type="http://schemas.openxmlformats.org/officeDocument/2006/relationships/image" Target="../media/image300.png"/><Relationship Id="rId278" Type="http://schemas.openxmlformats.org/officeDocument/2006/relationships/customXml" Target="../ink/ink311.xml"/><Relationship Id="rId401" Type="http://schemas.openxmlformats.org/officeDocument/2006/relationships/image" Target="../media/image372.png"/><Relationship Id="rId303" Type="http://schemas.openxmlformats.org/officeDocument/2006/relationships/image" Target="../media/image323.png"/><Relationship Id="rId42" Type="http://schemas.openxmlformats.org/officeDocument/2006/relationships/customXml" Target="../ink/ink193.xml"/><Relationship Id="rId84" Type="http://schemas.openxmlformats.org/officeDocument/2006/relationships/customXml" Target="../ink/ink214.xml"/><Relationship Id="rId138" Type="http://schemas.openxmlformats.org/officeDocument/2006/relationships/customXml" Target="../ink/ink241.xml"/><Relationship Id="rId345" Type="http://schemas.openxmlformats.org/officeDocument/2006/relationships/image" Target="../media/image344.png"/><Relationship Id="rId387" Type="http://schemas.openxmlformats.org/officeDocument/2006/relationships/image" Target="../media/image365.png"/><Relationship Id="rId191" Type="http://schemas.openxmlformats.org/officeDocument/2006/relationships/image" Target="../media/image267.png"/><Relationship Id="rId205" Type="http://schemas.openxmlformats.org/officeDocument/2006/relationships/image" Target="../media/image274.png"/><Relationship Id="rId247" Type="http://schemas.openxmlformats.org/officeDocument/2006/relationships/image" Target="../media/image295.png"/><Relationship Id="rId107" Type="http://schemas.openxmlformats.org/officeDocument/2006/relationships/image" Target="../media/image225.png"/><Relationship Id="rId289" Type="http://schemas.openxmlformats.org/officeDocument/2006/relationships/image" Target="../media/image316.png"/><Relationship Id="rId11" Type="http://schemas.openxmlformats.org/officeDocument/2006/relationships/image" Target="../media/image177.png"/><Relationship Id="rId53" Type="http://schemas.openxmlformats.org/officeDocument/2006/relationships/image" Target="../media/image198.png"/><Relationship Id="rId149" Type="http://schemas.openxmlformats.org/officeDocument/2006/relationships/image" Target="../media/image246.png"/><Relationship Id="rId314" Type="http://schemas.openxmlformats.org/officeDocument/2006/relationships/customXml" Target="../ink/ink329.xml"/><Relationship Id="rId356" Type="http://schemas.openxmlformats.org/officeDocument/2006/relationships/customXml" Target="../ink/ink350.xml"/><Relationship Id="rId398" Type="http://schemas.openxmlformats.org/officeDocument/2006/relationships/customXml" Target="../ink/ink371.xml"/><Relationship Id="rId95" Type="http://schemas.openxmlformats.org/officeDocument/2006/relationships/image" Target="../media/image219.png"/><Relationship Id="rId160" Type="http://schemas.openxmlformats.org/officeDocument/2006/relationships/customXml" Target="../ink/ink252.xml"/><Relationship Id="rId216" Type="http://schemas.openxmlformats.org/officeDocument/2006/relationships/customXml" Target="../ink/ink280.xml"/><Relationship Id="rId258" Type="http://schemas.openxmlformats.org/officeDocument/2006/relationships/customXml" Target="../ink/ink301.xml"/><Relationship Id="rId22" Type="http://schemas.openxmlformats.org/officeDocument/2006/relationships/customXml" Target="../ink/ink183.xml"/><Relationship Id="rId64" Type="http://schemas.openxmlformats.org/officeDocument/2006/relationships/customXml" Target="../ink/ink204.xml"/><Relationship Id="rId118" Type="http://schemas.openxmlformats.org/officeDocument/2006/relationships/customXml" Target="../ink/ink231.xml"/><Relationship Id="rId325" Type="http://schemas.openxmlformats.org/officeDocument/2006/relationships/image" Target="../media/image334.png"/><Relationship Id="rId367" Type="http://schemas.openxmlformats.org/officeDocument/2006/relationships/image" Target="../media/image355.png"/><Relationship Id="rId171" Type="http://schemas.openxmlformats.org/officeDocument/2006/relationships/image" Target="../media/image257.png"/><Relationship Id="rId227" Type="http://schemas.openxmlformats.org/officeDocument/2006/relationships/image" Target="../media/image285.png"/><Relationship Id="rId269" Type="http://schemas.openxmlformats.org/officeDocument/2006/relationships/image" Target="../media/image306.png"/><Relationship Id="rId33" Type="http://schemas.openxmlformats.org/officeDocument/2006/relationships/image" Target="../media/image188.png"/><Relationship Id="rId129" Type="http://schemas.openxmlformats.org/officeDocument/2006/relationships/image" Target="../media/image236.png"/><Relationship Id="rId280" Type="http://schemas.openxmlformats.org/officeDocument/2006/relationships/customXml" Target="../ink/ink312.xml"/><Relationship Id="rId336" Type="http://schemas.openxmlformats.org/officeDocument/2006/relationships/customXml" Target="../ink/ink340.xml"/><Relationship Id="rId75" Type="http://schemas.openxmlformats.org/officeDocument/2006/relationships/image" Target="../media/image209.png"/><Relationship Id="rId140" Type="http://schemas.openxmlformats.org/officeDocument/2006/relationships/customXml" Target="../ink/ink242.xml"/><Relationship Id="rId182" Type="http://schemas.openxmlformats.org/officeDocument/2006/relationships/customXml" Target="../ink/ink263.xml"/><Relationship Id="rId378" Type="http://schemas.openxmlformats.org/officeDocument/2006/relationships/customXml" Target="../ink/ink361.xml"/><Relationship Id="rId403" Type="http://schemas.openxmlformats.org/officeDocument/2006/relationships/image" Target="../media/image373.png"/><Relationship Id="rId6" Type="http://schemas.openxmlformats.org/officeDocument/2006/relationships/customXml" Target="../ink/ink175.xml"/><Relationship Id="rId238" Type="http://schemas.openxmlformats.org/officeDocument/2006/relationships/customXml" Target="../ink/ink291.xml"/><Relationship Id="rId291" Type="http://schemas.openxmlformats.org/officeDocument/2006/relationships/image" Target="../media/image317.png"/><Relationship Id="rId305" Type="http://schemas.openxmlformats.org/officeDocument/2006/relationships/image" Target="../media/image324.png"/><Relationship Id="rId347" Type="http://schemas.openxmlformats.org/officeDocument/2006/relationships/image" Target="../media/image345.png"/><Relationship Id="rId44" Type="http://schemas.openxmlformats.org/officeDocument/2006/relationships/customXml" Target="../ink/ink194.xml"/><Relationship Id="rId86" Type="http://schemas.openxmlformats.org/officeDocument/2006/relationships/customXml" Target="../ink/ink215.xml"/><Relationship Id="rId151" Type="http://schemas.openxmlformats.org/officeDocument/2006/relationships/image" Target="../media/image247.png"/><Relationship Id="rId389" Type="http://schemas.openxmlformats.org/officeDocument/2006/relationships/image" Target="../media/image366.png"/><Relationship Id="rId193" Type="http://schemas.openxmlformats.org/officeDocument/2006/relationships/image" Target="../media/image268.png"/><Relationship Id="rId207" Type="http://schemas.openxmlformats.org/officeDocument/2006/relationships/image" Target="../media/image275.png"/><Relationship Id="rId249" Type="http://schemas.openxmlformats.org/officeDocument/2006/relationships/image" Target="../media/image296.png"/><Relationship Id="rId13" Type="http://schemas.openxmlformats.org/officeDocument/2006/relationships/image" Target="../media/image178.png"/><Relationship Id="rId109" Type="http://schemas.openxmlformats.org/officeDocument/2006/relationships/image" Target="../media/image226.png"/><Relationship Id="rId260" Type="http://schemas.openxmlformats.org/officeDocument/2006/relationships/customXml" Target="../ink/ink302.xml"/><Relationship Id="rId316" Type="http://schemas.openxmlformats.org/officeDocument/2006/relationships/customXml" Target="../ink/ink330.xml"/><Relationship Id="rId55" Type="http://schemas.openxmlformats.org/officeDocument/2006/relationships/image" Target="../media/image199.png"/><Relationship Id="rId97" Type="http://schemas.openxmlformats.org/officeDocument/2006/relationships/image" Target="../media/image220.png"/><Relationship Id="rId120" Type="http://schemas.openxmlformats.org/officeDocument/2006/relationships/customXml" Target="../ink/ink232.xml"/><Relationship Id="rId358" Type="http://schemas.openxmlformats.org/officeDocument/2006/relationships/customXml" Target="../ink/ink351.xml"/><Relationship Id="rId162" Type="http://schemas.openxmlformats.org/officeDocument/2006/relationships/customXml" Target="../ink/ink253.xml"/><Relationship Id="rId218" Type="http://schemas.openxmlformats.org/officeDocument/2006/relationships/customXml" Target="../ink/ink281.xml"/><Relationship Id="rId271" Type="http://schemas.openxmlformats.org/officeDocument/2006/relationships/image" Target="../media/image307.png"/><Relationship Id="rId24" Type="http://schemas.openxmlformats.org/officeDocument/2006/relationships/customXml" Target="../ink/ink184.xml"/><Relationship Id="rId66" Type="http://schemas.openxmlformats.org/officeDocument/2006/relationships/customXml" Target="../ink/ink205.xml"/><Relationship Id="rId131" Type="http://schemas.openxmlformats.org/officeDocument/2006/relationships/image" Target="../media/image237.png"/><Relationship Id="rId327" Type="http://schemas.openxmlformats.org/officeDocument/2006/relationships/image" Target="../media/image335.png"/><Relationship Id="rId369" Type="http://schemas.openxmlformats.org/officeDocument/2006/relationships/image" Target="../media/image356.png"/><Relationship Id="rId173" Type="http://schemas.openxmlformats.org/officeDocument/2006/relationships/image" Target="../media/image258.png"/><Relationship Id="rId229" Type="http://schemas.openxmlformats.org/officeDocument/2006/relationships/image" Target="../media/image286.png"/><Relationship Id="rId380" Type="http://schemas.openxmlformats.org/officeDocument/2006/relationships/customXml" Target="../ink/ink362.xml"/><Relationship Id="rId240" Type="http://schemas.openxmlformats.org/officeDocument/2006/relationships/customXml" Target="../ink/ink292.xml"/><Relationship Id="rId35" Type="http://schemas.openxmlformats.org/officeDocument/2006/relationships/image" Target="../media/image189.png"/><Relationship Id="rId77" Type="http://schemas.openxmlformats.org/officeDocument/2006/relationships/image" Target="../media/image210.png"/><Relationship Id="rId100" Type="http://schemas.openxmlformats.org/officeDocument/2006/relationships/customXml" Target="../ink/ink222.xml"/><Relationship Id="rId282" Type="http://schemas.openxmlformats.org/officeDocument/2006/relationships/customXml" Target="../ink/ink313.xml"/><Relationship Id="rId338" Type="http://schemas.openxmlformats.org/officeDocument/2006/relationships/customXml" Target="../ink/ink341.xml"/><Relationship Id="rId8" Type="http://schemas.openxmlformats.org/officeDocument/2006/relationships/customXml" Target="../ink/ink176.xml"/><Relationship Id="rId142" Type="http://schemas.openxmlformats.org/officeDocument/2006/relationships/customXml" Target="../ink/ink243.xml"/><Relationship Id="rId184" Type="http://schemas.openxmlformats.org/officeDocument/2006/relationships/customXml" Target="../ink/ink264.xml"/><Relationship Id="rId391" Type="http://schemas.openxmlformats.org/officeDocument/2006/relationships/image" Target="../media/image367.png"/><Relationship Id="rId405" Type="http://schemas.openxmlformats.org/officeDocument/2006/relationships/image" Target="../media/image374.png"/><Relationship Id="rId251" Type="http://schemas.openxmlformats.org/officeDocument/2006/relationships/image" Target="../media/image297.png"/><Relationship Id="rId46" Type="http://schemas.openxmlformats.org/officeDocument/2006/relationships/customXml" Target="../ink/ink195.xml"/><Relationship Id="rId293" Type="http://schemas.openxmlformats.org/officeDocument/2006/relationships/image" Target="../media/image318.png"/><Relationship Id="rId307" Type="http://schemas.openxmlformats.org/officeDocument/2006/relationships/image" Target="../media/image325.png"/><Relationship Id="rId349" Type="http://schemas.openxmlformats.org/officeDocument/2006/relationships/image" Target="../media/image346.png"/><Relationship Id="rId88" Type="http://schemas.openxmlformats.org/officeDocument/2006/relationships/customXml" Target="../ink/ink216.xml"/><Relationship Id="rId111" Type="http://schemas.openxmlformats.org/officeDocument/2006/relationships/image" Target="../media/image227.png"/><Relationship Id="rId153" Type="http://schemas.openxmlformats.org/officeDocument/2006/relationships/image" Target="../media/image248.png"/><Relationship Id="rId195" Type="http://schemas.openxmlformats.org/officeDocument/2006/relationships/image" Target="../media/image269.png"/><Relationship Id="rId209" Type="http://schemas.openxmlformats.org/officeDocument/2006/relationships/image" Target="../media/image276.png"/><Relationship Id="rId360" Type="http://schemas.openxmlformats.org/officeDocument/2006/relationships/customXml" Target="../ink/ink352.xml"/><Relationship Id="rId220" Type="http://schemas.openxmlformats.org/officeDocument/2006/relationships/customXml" Target="../ink/ink282.xml"/><Relationship Id="rId15" Type="http://schemas.openxmlformats.org/officeDocument/2006/relationships/image" Target="../media/image179.png"/><Relationship Id="rId57" Type="http://schemas.openxmlformats.org/officeDocument/2006/relationships/image" Target="../media/image200.png"/><Relationship Id="rId262" Type="http://schemas.openxmlformats.org/officeDocument/2006/relationships/customXml" Target="../ink/ink303.xml"/><Relationship Id="rId318" Type="http://schemas.openxmlformats.org/officeDocument/2006/relationships/customXml" Target="../ink/ink331.xml"/><Relationship Id="rId99" Type="http://schemas.openxmlformats.org/officeDocument/2006/relationships/image" Target="../media/image221.png"/><Relationship Id="rId122" Type="http://schemas.openxmlformats.org/officeDocument/2006/relationships/customXml" Target="../ink/ink233.xml"/><Relationship Id="rId164" Type="http://schemas.openxmlformats.org/officeDocument/2006/relationships/customXml" Target="../ink/ink254.xml"/><Relationship Id="rId371" Type="http://schemas.openxmlformats.org/officeDocument/2006/relationships/image" Target="../media/image357.png"/><Relationship Id="rId26" Type="http://schemas.openxmlformats.org/officeDocument/2006/relationships/customXml" Target="../ink/ink185.xml"/><Relationship Id="rId231" Type="http://schemas.openxmlformats.org/officeDocument/2006/relationships/image" Target="../media/image287.png"/><Relationship Id="rId273" Type="http://schemas.openxmlformats.org/officeDocument/2006/relationships/image" Target="../media/image308.png"/><Relationship Id="rId329" Type="http://schemas.openxmlformats.org/officeDocument/2006/relationships/image" Target="../media/image336.png"/><Relationship Id="rId68" Type="http://schemas.openxmlformats.org/officeDocument/2006/relationships/customXml" Target="../ink/ink206.xml"/><Relationship Id="rId133" Type="http://schemas.openxmlformats.org/officeDocument/2006/relationships/image" Target="../media/image238.png"/><Relationship Id="rId175" Type="http://schemas.openxmlformats.org/officeDocument/2006/relationships/image" Target="../media/image259.png"/><Relationship Id="rId340" Type="http://schemas.openxmlformats.org/officeDocument/2006/relationships/customXml" Target="../ink/ink342.xml"/><Relationship Id="rId200" Type="http://schemas.openxmlformats.org/officeDocument/2006/relationships/customXml" Target="../ink/ink272.xml"/><Relationship Id="rId382" Type="http://schemas.openxmlformats.org/officeDocument/2006/relationships/customXml" Target="../ink/ink363.xml"/><Relationship Id="rId242" Type="http://schemas.openxmlformats.org/officeDocument/2006/relationships/customXml" Target="../ink/ink293.xml"/><Relationship Id="rId284" Type="http://schemas.openxmlformats.org/officeDocument/2006/relationships/customXml" Target="../ink/ink314.xml"/><Relationship Id="rId37" Type="http://schemas.openxmlformats.org/officeDocument/2006/relationships/image" Target="../media/image190.png"/><Relationship Id="rId79" Type="http://schemas.openxmlformats.org/officeDocument/2006/relationships/image" Target="../media/image211.png"/><Relationship Id="rId102" Type="http://schemas.openxmlformats.org/officeDocument/2006/relationships/customXml" Target="../ink/ink223.xml"/><Relationship Id="rId144" Type="http://schemas.openxmlformats.org/officeDocument/2006/relationships/customXml" Target="../ink/ink244.xml"/><Relationship Id="rId90" Type="http://schemas.openxmlformats.org/officeDocument/2006/relationships/customXml" Target="../ink/ink217.xml"/><Relationship Id="rId186" Type="http://schemas.openxmlformats.org/officeDocument/2006/relationships/customXml" Target="../ink/ink265.xml"/><Relationship Id="rId351" Type="http://schemas.openxmlformats.org/officeDocument/2006/relationships/image" Target="../media/image347.png"/><Relationship Id="rId393" Type="http://schemas.openxmlformats.org/officeDocument/2006/relationships/image" Target="../media/image368.png"/><Relationship Id="rId407" Type="http://schemas.openxmlformats.org/officeDocument/2006/relationships/image" Target="../media/image375.png"/><Relationship Id="rId211" Type="http://schemas.openxmlformats.org/officeDocument/2006/relationships/image" Target="../media/image277.png"/><Relationship Id="rId253" Type="http://schemas.openxmlformats.org/officeDocument/2006/relationships/image" Target="../media/image298.png"/><Relationship Id="rId295" Type="http://schemas.openxmlformats.org/officeDocument/2006/relationships/image" Target="../media/image319.png"/><Relationship Id="rId309" Type="http://schemas.openxmlformats.org/officeDocument/2006/relationships/image" Target="../media/image326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35.png"/><Relationship Id="rId299" Type="http://schemas.openxmlformats.org/officeDocument/2006/relationships/customXml" Target="../ink/ink525.xml"/><Relationship Id="rId21" Type="http://schemas.openxmlformats.org/officeDocument/2006/relationships/image" Target="../media/image387.png"/><Relationship Id="rId63" Type="http://schemas.openxmlformats.org/officeDocument/2006/relationships/image" Target="../media/image408.png"/><Relationship Id="rId159" Type="http://schemas.openxmlformats.org/officeDocument/2006/relationships/image" Target="../media/image456.png"/><Relationship Id="rId324" Type="http://schemas.openxmlformats.org/officeDocument/2006/relationships/image" Target="../media/image537.png"/><Relationship Id="rId170" Type="http://schemas.openxmlformats.org/officeDocument/2006/relationships/customXml" Target="../ink/ink461.xml"/><Relationship Id="rId226" Type="http://schemas.openxmlformats.org/officeDocument/2006/relationships/customXml" Target="../ink/ink489.xml"/><Relationship Id="rId268" Type="http://schemas.openxmlformats.org/officeDocument/2006/relationships/image" Target="../media/image510.png"/><Relationship Id="rId32" Type="http://schemas.openxmlformats.org/officeDocument/2006/relationships/customXml" Target="../ink/ink393.xml"/><Relationship Id="rId74" Type="http://schemas.openxmlformats.org/officeDocument/2006/relationships/customXml" Target="../ink/ink413.xml"/><Relationship Id="rId128" Type="http://schemas.openxmlformats.org/officeDocument/2006/relationships/customXml" Target="../ink/ink440.xml"/><Relationship Id="rId5" Type="http://schemas.openxmlformats.org/officeDocument/2006/relationships/image" Target="../media/image379.png"/><Relationship Id="rId181" Type="http://schemas.openxmlformats.org/officeDocument/2006/relationships/image" Target="../media/image467.png"/><Relationship Id="rId237" Type="http://schemas.openxmlformats.org/officeDocument/2006/relationships/image" Target="../media/image495.png"/><Relationship Id="rId279" Type="http://schemas.openxmlformats.org/officeDocument/2006/relationships/customXml" Target="../ink/ink515.xml"/><Relationship Id="rId43" Type="http://schemas.openxmlformats.org/officeDocument/2006/relationships/image" Target="../media/image398.png"/><Relationship Id="rId139" Type="http://schemas.openxmlformats.org/officeDocument/2006/relationships/image" Target="../media/image446.png"/><Relationship Id="rId290" Type="http://schemas.openxmlformats.org/officeDocument/2006/relationships/image" Target="../media/image521.png"/><Relationship Id="rId304" Type="http://schemas.openxmlformats.org/officeDocument/2006/relationships/image" Target="../media/image527.png"/><Relationship Id="rId85" Type="http://schemas.openxmlformats.org/officeDocument/2006/relationships/image" Target="../media/image419.png"/><Relationship Id="rId150" Type="http://schemas.openxmlformats.org/officeDocument/2006/relationships/customXml" Target="../ink/ink451.xml"/><Relationship Id="rId192" Type="http://schemas.openxmlformats.org/officeDocument/2006/relationships/customXml" Target="../ink/ink472.xml"/><Relationship Id="rId206" Type="http://schemas.openxmlformats.org/officeDocument/2006/relationships/customXml" Target="../ink/ink479.xml"/><Relationship Id="rId248" Type="http://schemas.openxmlformats.org/officeDocument/2006/relationships/customXml" Target="../ink/ink500.xml"/><Relationship Id="rId12" Type="http://schemas.openxmlformats.org/officeDocument/2006/relationships/customXml" Target="../ink/ink383.xml"/><Relationship Id="rId108" Type="http://schemas.openxmlformats.org/officeDocument/2006/relationships/customXml" Target="../ink/ink430.xml"/><Relationship Id="rId315" Type="http://schemas.openxmlformats.org/officeDocument/2006/relationships/customXml" Target="../ink/ink533.xml"/><Relationship Id="rId54" Type="http://schemas.openxmlformats.org/officeDocument/2006/relationships/customXml" Target="../ink/ink403.xml"/><Relationship Id="rId96" Type="http://schemas.openxmlformats.org/officeDocument/2006/relationships/customXml" Target="../ink/ink424.xml"/><Relationship Id="rId161" Type="http://schemas.openxmlformats.org/officeDocument/2006/relationships/image" Target="../media/image457.png"/><Relationship Id="rId217" Type="http://schemas.openxmlformats.org/officeDocument/2006/relationships/image" Target="../media/image485.png"/><Relationship Id="rId259" Type="http://schemas.openxmlformats.org/officeDocument/2006/relationships/image" Target="../media/image506.png"/><Relationship Id="rId23" Type="http://schemas.openxmlformats.org/officeDocument/2006/relationships/image" Target="../media/image388.png"/><Relationship Id="rId119" Type="http://schemas.openxmlformats.org/officeDocument/2006/relationships/image" Target="../media/image436.png"/><Relationship Id="rId270" Type="http://schemas.openxmlformats.org/officeDocument/2006/relationships/image" Target="../media/image511.png"/><Relationship Id="rId326" Type="http://schemas.openxmlformats.org/officeDocument/2006/relationships/image" Target="../media/image538.png"/><Relationship Id="rId65" Type="http://schemas.openxmlformats.org/officeDocument/2006/relationships/image" Target="../media/image409.png"/><Relationship Id="rId130" Type="http://schemas.openxmlformats.org/officeDocument/2006/relationships/customXml" Target="../ink/ink441.xml"/><Relationship Id="rId172" Type="http://schemas.openxmlformats.org/officeDocument/2006/relationships/customXml" Target="../ink/ink462.xml"/><Relationship Id="rId228" Type="http://schemas.openxmlformats.org/officeDocument/2006/relationships/customXml" Target="../ink/ink490.xml"/><Relationship Id="rId281" Type="http://schemas.openxmlformats.org/officeDocument/2006/relationships/customXml" Target="../ink/ink516.xml"/><Relationship Id="rId34" Type="http://schemas.openxmlformats.org/officeDocument/2006/relationships/customXml" Target="../ink/ink394.xml"/><Relationship Id="rId76" Type="http://schemas.openxmlformats.org/officeDocument/2006/relationships/customXml" Target="../ink/ink414.xml"/><Relationship Id="rId141" Type="http://schemas.openxmlformats.org/officeDocument/2006/relationships/image" Target="../media/image447.png"/><Relationship Id="rId7" Type="http://schemas.openxmlformats.org/officeDocument/2006/relationships/image" Target="../media/image380.png"/><Relationship Id="rId162" Type="http://schemas.openxmlformats.org/officeDocument/2006/relationships/customXml" Target="../ink/ink457.xml"/><Relationship Id="rId183" Type="http://schemas.openxmlformats.org/officeDocument/2006/relationships/image" Target="../media/image468.png"/><Relationship Id="rId218" Type="http://schemas.openxmlformats.org/officeDocument/2006/relationships/customXml" Target="../ink/ink485.xml"/><Relationship Id="rId239" Type="http://schemas.openxmlformats.org/officeDocument/2006/relationships/image" Target="../media/image496.png"/><Relationship Id="rId250" Type="http://schemas.openxmlformats.org/officeDocument/2006/relationships/customXml" Target="../ink/ink501.xml"/><Relationship Id="rId271" Type="http://schemas.openxmlformats.org/officeDocument/2006/relationships/customXml" Target="../ink/ink511.xml"/><Relationship Id="rId292" Type="http://schemas.openxmlformats.org/officeDocument/2006/relationships/image" Target="../media/image522.png"/><Relationship Id="rId306" Type="http://schemas.openxmlformats.org/officeDocument/2006/relationships/image" Target="../media/image528.png"/><Relationship Id="rId24" Type="http://schemas.openxmlformats.org/officeDocument/2006/relationships/customXml" Target="../ink/ink389.xml"/><Relationship Id="rId45" Type="http://schemas.openxmlformats.org/officeDocument/2006/relationships/image" Target="../media/image399.png"/><Relationship Id="rId66" Type="http://schemas.openxmlformats.org/officeDocument/2006/relationships/customXml" Target="../ink/ink409.xml"/><Relationship Id="rId87" Type="http://schemas.openxmlformats.org/officeDocument/2006/relationships/image" Target="../media/image420.png"/><Relationship Id="rId110" Type="http://schemas.openxmlformats.org/officeDocument/2006/relationships/customXml" Target="../ink/ink431.xml"/><Relationship Id="rId131" Type="http://schemas.openxmlformats.org/officeDocument/2006/relationships/image" Target="../media/image442.png"/><Relationship Id="rId327" Type="http://schemas.openxmlformats.org/officeDocument/2006/relationships/customXml" Target="../ink/ink539.xml"/><Relationship Id="rId152" Type="http://schemas.openxmlformats.org/officeDocument/2006/relationships/customXml" Target="../ink/ink452.xml"/><Relationship Id="rId173" Type="http://schemas.openxmlformats.org/officeDocument/2006/relationships/image" Target="../media/image463.png"/><Relationship Id="rId194" Type="http://schemas.openxmlformats.org/officeDocument/2006/relationships/customXml" Target="../ink/ink473.xml"/><Relationship Id="rId208" Type="http://schemas.openxmlformats.org/officeDocument/2006/relationships/customXml" Target="../ink/ink480.xml"/><Relationship Id="rId229" Type="http://schemas.openxmlformats.org/officeDocument/2006/relationships/image" Target="../media/image491.png"/><Relationship Id="rId240" Type="http://schemas.openxmlformats.org/officeDocument/2006/relationships/customXml" Target="../ink/ink496.xml"/><Relationship Id="rId261" Type="http://schemas.openxmlformats.org/officeDocument/2006/relationships/customXml" Target="../ink/ink506.xml"/><Relationship Id="rId14" Type="http://schemas.openxmlformats.org/officeDocument/2006/relationships/customXml" Target="../ink/ink384.xml"/><Relationship Id="rId35" Type="http://schemas.openxmlformats.org/officeDocument/2006/relationships/image" Target="../media/image394.png"/><Relationship Id="rId56" Type="http://schemas.openxmlformats.org/officeDocument/2006/relationships/customXml" Target="../ink/ink404.xml"/><Relationship Id="rId77" Type="http://schemas.openxmlformats.org/officeDocument/2006/relationships/image" Target="../media/image415.png"/><Relationship Id="rId100" Type="http://schemas.openxmlformats.org/officeDocument/2006/relationships/customXml" Target="../ink/ink426.xml"/><Relationship Id="rId282" Type="http://schemas.openxmlformats.org/officeDocument/2006/relationships/image" Target="../media/image517.png"/><Relationship Id="rId317" Type="http://schemas.openxmlformats.org/officeDocument/2006/relationships/customXml" Target="../ink/ink534.xml"/><Relationship Id="rId8" Type="http://schemas.openxmlformats.org/officeDocument/2006/relationships/customXml" Target="../ink/ink381.xml"/><Relationship Id="rId98" Type="http://schemas.openxmlformats.org/officeDocument/2006/relationships/customXml" Target="../ink/ink425.xml"/><Relationship Id="rId121" Type="http://schemas.openxmlformats.org/officeDocument/2006/relationships/image" Target="../media/image437.png"/><Relationship Id="rId142" Type="http://schemas.openxmlformats.org/officeDocument/2006/relationships/customXml" Target="../ink/ink447.xml"/><Relationship Id="rId163" Type="http://schemas.openxmlformats.org/officeDocument/2006/relationships/image" Target="../media/image458.png"/><Relationship Id="rId184" Type="http://schemas.openxmlformats.org/officeDocument/2006/relationships/customXml" Target="../ink/ink468.xml"/><Relationship Id="rId219" Type="http://schemas.openxmlformats.org/officeDocument/2006/relationships/image" Target="../media/image486.png"/><Relationship Id="rId230" Type="http://schemas.openxmlformats.org/officeDocument/2006/relationships/customXml" Target="../ink/ink491.xml"/><Relationship Id="rId251" Type="http://schemas.openxmlformats.org/officeDocument/2006/relationships/image" Target="../media/image502.png"/><Relationship Id="rId25" Type="http://schemas.openxmlformats.org/officeDocument/2006/relationships/image" Target="../media/image389.png"/><Relationship Id="rId46" Type="http://schemas.openxmlformats.org/officeDocument/2006/relationships/customXml" Target="../ink/ink399.xml"/><Relationship Id="rId67" Type="http://schemas.openxmlformats.org/officeDocument/2006/relationships/image" Target="../media/image410.png"/><Relationship Id="rId272" Type="http://schemas.openxmlformats.org/officeDocument/2006/relationships/image" Target="../media/image512.png"/><Relationship Id="rId293" Type="http://schemas.openxmlformats.org/officeDocument/2006/relationships/customXml" Target="../ink/ink522.xml"/><Relationship Id="rId307" Type="http://schemas.openxmlformats.org/officeDocument/2006/relationships/customXml" Target="../ink/ink529.xml"/><Relationship Id="rId328" Type="http://schemas.openxmlformats.org/officeDocument/2006/relationships/image" Target="../media/image539.png"/><Relationship Id="rId88" Type="http://schemas.openxmlformats.org/officeDocument/2006/relationships/customXml" Target="../ink/ink420.xml"/><Relationship Id="rId111" Type="http://schemas.openxmlformats.org/officeDocument/2006/relationships/image" Target="../media/image432.png"/><Relationship Id="rId132" Type="http://schemas.openxmlformats.org/officeDocument/2006/relationships/customXml" Target="../ink/ink442.xml"/><Relationship Id="rId153" Type="http://schemas.openxmlformats.org/officeDocument/2006/relationships/image" Target="../media/image453.png"/><Relationship Id="rId174" Type="http://schemas.openxmlformats.org/officeDocument/2006/relationships/customXml" Target="../ink/ink463.xml"/><Relationship Id="rId195" Type="http://schemas.openxmlformats.org/officeDocument/2006/relationships/image" Target="../media/image474.png"/><Relationship Id="rId209" Type="http://schemas.openxmlformats.org/officeDocument/2006/relationships/image" Target="../media/image481.png"/><Relationship Id="rId220" Type="http://schemas.openxmlformats.org/officeDocument/2006/relationships/customXml" Target="../ink/ink486.xml"/><Relationship Id="rId241" Type="http://schemas.openxmlformats.org/officeDocument/2006/relationships/image" Target="../media/image497.png"/><Relationship Id="rId15" Type="http://schemas.openxmlformats.org/officeDocument/2006/relationships/image" Target="../media/image384.png"/><Relationship Id="rId36" Type="http://schemas.openxmlformats.org/officeDocument/2006/relationships/customXml" Target="../ink/ink395.xml"/><Relationship Id="rId57" Type="http://schemas.openxmlformats.org/officeDocument/2006/relationships/image" Target="../media/image405.png"/><Relationship Id="rId262" Type="http://schemas.openxmlformats.org/officeDocument/2006/relationships/image" Target="../media/image507.png"/><Relationship Id="rId283" Type="http://schemas.openxmlformats.org/officeDocument/2006/relationships/customXml" Target="../ink/ink517.xml"/><Relationship Id="rId318" Type="http://schemas.openxmlformats.org/officeDocument/2006/relationships/image" Target="../media/image534.png"/><Relationship Id="rId78" Type="http://schemas.openxmlformats.org/officeDocument/2006/relationships/customXml" Target="../ink/ink415.xml"/><Relationship Id="rId99" Type="http://schemas.openxmlformats.org/officeDocument/2006/relationships/image" Target="../media/image426.png"/><Relationship Id="rId101" Type="http://schemas.openxmlformats.org/officeDocument/2006/relationships/image" Target="../media/image427.png"/><Relationship Id="rId122" Type="http://schemas.openxmlformats.org/officeDocument/2006/relationships/customXml" Target="../ink/ink437.xml"/><Relationship Id="rId143" Type="http://schemas.openxmlformats.org/officeDocument/2006/relationships/image" Target="../media/image448.png"/><Relationship Id="rId164" Type="http://schemas.openxmlformats.org/officeDocument/2006/relationships/customXml" Target="../ink/ink458.xml"/><Relationship Id="rId185" Type="http://schemas.openxmlformats.org/officeDocument/2006/relationships/image" Target="../media/image469.png"/><Relationship Id="rId9" Type="http://schemas.openxmlformats.org/officeDocument/2006/relationships/image" Target="../media/image381.png"/><Relationship Id="rId210" Type="http://schemas.openxmlformats.org/officeDocument/2006/relationships/customXml" Target="../ink/ink481.xml"/><Relationship Id="rId26" Type="http://schemas.openxmlformats.org/officeDocument/2006/relationships/customXml" Target="../ink/ink390.xml"/><Relationship Id="rId231" Type="http://schemas.openxmlformats.org/officeDocument/2006/relationships/image" Target="../media/image492.png"/><Relationship Id="rId252" Type="http://schemas.openxmlformats.org/officeDocument/2006/relationships/customXml" Target="../ink/ink502.xml"/><Relationship Id="rId273" Type="http://schemas.openxmlformats.org/officeDocument/2006/relationships/customXml" Target="../ink/ink512.xml"/><Relationship Id="rId294" Type="http://schemas.openxmlformats.org/officeDocument/2006/relationships/image" Target="../media/image523.png"/><Relationship Id="rId308" Type="http://schemas.openxmlformats.org/officeDocument/2006/relationships/image" Target="../media/image529.png"/><Relationship Id="rId47" Type="http://schemas.openxmlformats.org/officeDocument/2006/relationships/image" Target="../media/image400.png"/><Relationship Id="rId68" Type="http://schemas.openxmlformats.org/officeDocument/2006/relationships/customXml" Target="../ink/ink410.xml"/><Relationship Id="rId89" Type="http://schemas.openxmlformats.org/officeDocument/2006/relationships/image" Target="../media/image421.png"/><Relationship Id="rId112" Type="http://schemas.openxmlformats.org/officeDocument/2006/relationships/customXml" Target="../ink/ink432.xml"/><Relationship Id="rId133" Type="http://schemas.openxmlformats.org/officeDocument/2006/relationships/image" Target="../media/image443.png"/><Relationship Id="rId154" Type="http://schemas.openxmlformats.org/officeDocument/2006/relationships/customXml" Target="../ink/ink453.xml"/><Relationship Id="rId175" Type="http://schemas.openxmlformats.org/officeDocument/2006/relationships/image" Target="../media/image464.png"/><Relationship Id="rId196" Type="http://schemas.openxmlformats.org/officeDocument/2006/relationships/customXml" Target="../ink/ink474.xml"/><Relationship Id="rId200" Type="http://schemas.openxmlformats.org/officeDocument/2006/relationships/customXml" Target="../ink/ink476.xml"/><Relationship Id="rId16" Type="http://schemas.openxmlformats.org/officeDocument/2006/relationships/customXml" Target="../ink/ink385.xml"/><Relationship Id="rId221" Type="http://schemas.openxmlformats.org/officeDocument/2006/relationships/image" Target="../media/image487.png"/><Relationship Id="rId242" Type="http://schemas.openxmlformats.org/officeDocument/2006/relationships/customXml" Target="../ink/ink497.xml"/><Relationship Id="rId263" Type="http://schemas.openxmlformats.org/officeDocument/2006/relationships/customXml" Target="../ink/ink507.xml"/><Relationship Id="rId284" Type="http://schemas.openxmlformats.org/officeDocument/2006/relationships/image" Target="../media/image518.png"/><Relationship Id="rId319" Type="http://schemas.openxmlformats.org/officeDocument/2006/relationships/customXml" Target="../ink/ink535.xml"/><Relationship Id="rId58" Type="http://schemas.openxmlformats.org/officeDocument/2006/relationships/customXml" Target="../ink/ink405.xml"/><Relationship Id="rId79" Type="http://schemas.openxmlformats.org/officeDocument/2006/relationships/image" Target="../media/image416.png"/><Relationship Id="rId102" Type="http://schemas.openxmlformats.org/officeDocument/2006/relationships/customXml" Target="../ink/ink427.xml"/><Relationship Id="rId123" Type="http://schemas.openxmlformats.org/officeDocument/2006/relationships/image" Target="../media/image438.png"/><Relationship Id="rId144" Type="http://schemas.openxmlformats.org/officeDocument/2006/relationships/customXml" Target="../ink/ink448.xml"/><Relationship Id="rId90" Type="http://schemas.openxmlformats.org/officeDocument/2006/relationships/customXml" Target="../ink/ink421.xml"/><Relationship Id="rId165" Type="http://schemas.openxmlformats.org/officeDocument/2006/relationships/image" Target="../media/image459.png"/><Relationship Id="rId186" Type="http://schemas.openxmlformats.org/officeDocument/2006/relationships/customXml" Target="../ink/ink469.xml"/><Relationship Id="rId211" Type="http://schemas.openxmlformats.org/officeDocument/2006/relationships/image" Target="../media/image482.png"/><Relationship Id="rId232" Type="http://schemas.openxmlformats.org/officeDocument/2006/relationships/customXml" Target="../ink/ink492.xml"/><Relationship Id="rId253" Type="http://schemas.openxmlformats.org/officeDocument/2006/relationships/image" Target="../media/image503.png"/><Relationship Id="rId274" Type="http://schemas.openxmlformats.org/officeDocument/2006/relationships/image" Target="../media/image513.png"/><Relationship Id="rId295" Type="http://schemas.openxmlformats.org/officeDocument/2006/relationships/customXml" Target="../ink/ink523.xml"/><Relationship Id="rId309" Type="http://schemas.openxmlformats.org/officeDocument/2006/relationships/customXml" Target="../ink/ink530.xml"/><Relationship Id="rId27" Type="http://schemas.openxmlformats.org/officeDocument/2006/relationships/image" Target="../media/image390.png"/><Relationship Id="rId48" Type="http://schemas.openxmlformats.org/officeDocument/2006/relationships/customXml" Target="../ink/ink400.xml"/><Relationship Id="rId69" Type="http://schemas.openxmlformats.org/officeDocument/2006/relationships/image" Target="../media/image411.png"/><Relationship Id="rId113" Type="http://schemas.openxmlformats.org/officeDocument/2006/relationships/image" Target="../media/image433.png"/><Relationship Id="rId134" Type="http://schemas.openxmlformats.org/officeDocument/2006/relationships/customXml" Target="../ink/ink443.xml"/><Relationship Id="rId320" Type="http://schemas.openxmlformats.org/officeDocument/2006/relationships/image" Target="../media/image535.png"/><Relationship Id="rId80" Type="http://schemas.openxmlformats.org/officeDocument/2006/relationships/customXml" Target="../ink/ink416.xml"/><Relationship Id="rId155" Type="http://schemas.openxmlformats.org/officeDocument/2006/relationships/image" Target="../media/image454.png"/><Relationship Id="rId176" Type="http://schemas.openxmlformats.org/officeDocument/2006/relationships/customXml" Target="../ink/ink464.xml"/><Relationship Id="rId197" Type="http://schemas.openxmlformats.org/officeDocument/2006/relationships/image" Target="../media/image475.png"/><Relationship Id="rId201" Type="http://schemas.openxmlformats.org/officeDocument/2006/relationships/image" Target="../media/image477.png"/><Relationship Id="rId222" Type="http://schemas.openxmlformats.org/officeDocument/2006/relationships/customXml" Target="../ink/ink487.xml"/><Relationship Id="rId243" Type="http://schemas.openxmlformats.org/officeDocument/2006/relationships/image" Target="../media/image498.png"/><Relationship Id="rId264" Type="http://schemas.openxmlformats.org/officeDocument/2006/relationships/image" Target="../media/image508.png"/><Relationship Id="rId285" Type="http://schemas.openxmlformats.org/officeDocument/2006/relationships/customXml" Target="../ink/ink518.xml"/><Relationship Id="rId17" Type="http://schemas.openxmlformats.org/officeDocument/2006/relationships/image" Target="../media/image385.png"/><Relationship Id="rId59" Type="http://schemas.openxmlformats.org/officeDocument/2006/relationships/image" Target="../media/image406.png"/><Relationship Id="rId103" Type="http://schemas.openxmlformats.org/officeDocument/2006/relationships/image" Target="../media/image428.png"/><Relationship Id="rId124" Type="http://schemas.openxmlformats.org/officeDocument/2006/relationships/customXml" Target="../ink/ink438.xml"/><Relationship Id="rId310" Type="http://schemas.openxmlformats.org/officeDocument/2006/relationships/image" Target="../media/image530.png"/><Relationship Id="rId70" Type="http://schemas.openxmlformats.org/officeDocument/2006/relationships/customXml" Target="../ink/ink411.xml"/><Relationship Id="rId91" Type="http://schemas.openxmlformats.org/officeDocument/2006/relationships/image" Target="../media/image422.png"/><Relationship Id="rId145" Type="http://schemas.openxmlformats.org/officeDocument/2006/relationships/image" Target="../media/image449.png"/><Relationship Id="rId166" Type="http://schemas.openxmlformats.org/officeDocument/2006/relationships/customXml" Target="../ink/ink459.xml"/><Relationship Id="rId187" Type="http://schemas.openxmlformats.org/officeDocument/2006/relationships/image" Target="../media/image470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482.xml"/><Relationship Id="rId233" Type="http://schemas.openxmlformats.org/officeDocument/2006/relationships/image" Target="../media/image493.png"/><Relationship Id="rId254" Type="http://schemas.openxmlformats.org/officeDocument/2006/relationships/customXml" Target="../ink/ink503.xml"/><Relationship Id="rId28" Type="http://schemas.openxmlformats.org/officeDocument/2006/relationships/customXml" Target="../ink/ink391.xml"/><Relationship Id="rId49" Type="http://schemas.openxmlformats.org/officeDocument/2006/relationships/image" Target="../media/image401.png"/><Relationship Id="rId114" Type="http://schemas.openxmlformats.org/officeDocument/2006/relationships/customXml" Target="../ink/ink433.xml"/><Relationship Id="rId275" Type="http://schemas.openxmlformats.org/officeDocument/2006/relationships/customXml" Target="../ink/ink513.xml"/><Relationship Id="rId296" Type="http://schemas.openxmlformats.org/officeDocument/2006/relationships/image" Target="../media/image524.png"/><Relationship Id="rId300" Type="http://schemas.openxmlformats.org/officeDocument/2006/relationships/image" Target="../media/image526.png"/><Relationship Id="rId60" Type="http://schemas.openxmlformats.org/officeDocument/2006/relationships/customXml" Target="../ink/ink406.xml"/><Relationship Id="rId81" Type="http://schemas.openxmlformats.org/officeDocument/2006/relationships/image" Target="../media/image417.png"/><Relationship Id="rId135" Type="http://schemas.openxmlformats.org/officeDocument/2006/relationships/image" Target="../media/image444.png"/><Relationship Id="rId156" Type="http://schemas.openxmlformats.org/officeDocument/2006/relationships/customXml" Target="../ink/ink454.xml"/><Relationship Id="rId177" Type="http://schemas.openxmlformats.org/officeDocument/2006/relationships/image" Target="../media/image465.png"/><Relationship Id="rId198" Type="http://schemas.openxmlformats.org/officeDocument/2006/relationships/customXml" Target="../ink/ink475.xml"/><Relationship Id="rId321" Type="http://schemas.openxmlformats.org/officeDocument/2006/relationships/customXml" Target="../ink/ink536.xml"/><Relationship Id="rId202" Type="http://schemas.openxmlformats.org/officeDocument/2006/relationships/customXml" Target="../ink/ink477.xml"/><Relationship Id="rId223" Type="http://schemas.openxmlformats.org/officeDocument/2006/relationships/image" Target="../media/image488.png"/><Relationship Id="rId244" Type="http://schemas.openxmlformats.org/officeDocument/2006/relationships/customXml" Target="../ink/ink498.xml"/><Relationship Id="rId18" Type="http://schemas.openxmlformats.org/officeDocument/2006/relationships/customXml" Target="../ink/ink386.xml"/><Relationship Id="rId39" Type="http://schemas.openxmlformats.org/officeDocument/2006/relationships/image" Target="../media/image396.png"/><Relationship Id="rId265" Type="http://schemas.openxmlformats.org/officeDocument/2006/relationships/customXml" Target="../ink/ink508.xml"/><Relationship Id="rId286" Type="http://schemas.openxmlformats.org/officeDocument/2006/relationships/image" Target="../media/image519.png"/><Relationship Id="rId50" Type="http://schemas.openxmlformats.org/officeDocument/2006/relationships/customXml" Target="../ink/ink401.xml"/><Relationship Id="rId104" Type="http://schemas.openxmlformats.org/officeDocument/2006/relationships/customXml" Target="../ink/ink428.xml"/><Relationship Id="rId125" Type="http://schemas.openxmlformats.org/officeDocument/2006/relationships/image" Target="../media/image439.png"/><Relationship Id="rId146" Type="http://schemas.openxmlformats.org/officeDocument/2006/relationships/customXml" Target="../ink/ink449.xml"/><Relationship Id="rId167" Type="http://schemas.openxmlformats.org/officeDocument/2006/relationships/image" Target="../media/image460.png"/><Relationship Id="rId188" Type="http://schemas.openxmlformats.org/officeDocument/2006/relationships/customXml" Target="../ink/ink470.xml"/><Relationship Id="rId311" Type="http://schemas.openxmlformats.org/officeDocument/2006/relationships/customXml" Target="../ink/ink531.xml"/><Relationship Id="rId71" Type="http://schemas.openxmlformats.org/officeDocument/2006/relationships/image" Target="../media/image412.png"/><Relationship Id="rId92" Type="http://schemas.openxmlformats.org/officeDocument/2006/relationships/customXml" Target="../ink/ink422.xml"/><Relationship Id="rId213" Type="http://schemas.openxmlformats.org/officeDocument/2006/relationships/image" Target="../media/image483.png"/><Relationship Id="rId234" Type="http://schemas.openxmlformats.org/officeDocument/2006/relationships/customXml" Target="../ink/ink493.xml"/><Relationship Id="rId2" Type="http://schemas.openxmlformats.org/officeDocument/2006/relationships/customXml" Target="../ink/ink378.xml"/><Relationship Id="rId29" Type="http://schemas.openxmlformats.org/officeDocument/2006/relationships/image" Target="../media/image391.png"/><Relationship Id="rId255" Type="http://schemas.openxmlformats.org/officeDocument/2006/relationships/image" Target="../media/image504.png"/><Relationship Id="rId276" Type="http://schemas.openxmlformats.org/officeDocument/2006/relationships/image" Target="../media/image514.png"/><Relationship Id="rId297" Type="http://schemas.openxmlformats.org/officeDocument/2006/relationships/customXml" Target="../ink/ink524.xml"/><Relationship Id="rId40" Type="http://schemas.openxmlformats.org/officeDocument/2006/relationships/customXml" Target="../ink/ink396.xml"/><Relationship Id="rId115" Type="http://schemas.openxmlformats.org/officeDocument/2006/relationships/image" Target="../media/image434.png"/><Relationship Id="rId136" Type="http://schemas.openxmlformats.org/officeDocument/2006/relationships/customXml" Target="../ink/ink444.xml"/><Relationship Id="rId157" Type="http://schemas.openxmlformats.org/officeDocument/2006/relationships/image" Target="../media/image455.png"/><Relationship Id="rId178" Type="http://schemas.openxmlformats.org/officeDocument/2006/relationships/customXml" Target="../ink/ink465.xml"/><Relationship Id="rId301" Type="http://schemas.openxmlformats.org/officeDocument/2006/relationships/customXml" Target="../ink/ink526.xml"/><Relationship Id="rId322" Type="http://schemas.openxmlformats.org/officeDocument/2006/relationships/image" Target="../media/image536.png"/><Relationship Id="rId61" Type="http://schemas.openxmlformats.org/officeDocument/2006/relationships/image" Target="../media/image407.png"/><Relationship Id="rId82" Type="http://schemas.openxmlformats.org/officeDocument/2006/relationships/customXml" Target="../ink/ink417.xml"/><Relationship Id="rId199" Type="http://schemas.openxmlformats.org/officeDocument/2006/relationships/image" Target="../media/image476.png"/><Relationship Id="rId203" Type="http://schemas.openxmlformats.org/officeDocument/2006/relationships/image" Target="../media/image478.png"/><Relationship Id="rId19" Type="http://schemas.openxmlformats.org/officeDocument/2006/relationships/image" Target="../media/image386.png"/><Relationship Id="rId224" Type="http://schemas.openxmlformats.org/officeDocument/2006/relationships/customXml" Target="../ink/ink488.xml"/><Relationship Id="rId245" Type="http://schemas.openxmlformats.org/officeDocument/2006/relationships/image" Target="../media/image499.png"/><Relationship Id="rId266" Type="http://schemas.openxmlformats.org/officeDocument/2006/relationships/image" Target="../media/image509.png"/><Relationship Id="rId287" Type="http://schemas.openxmlformats.org/officeDocument/2006/relationships/customXml" Target="../ink/ink519.xml"/><Relationship Id="rId30" Type="http://schemas.openxmlformats.org/officeDocument/2006/relationships/customXml" Target="../ink/ink392.xml"/><Relationship Id="rId105" Type="http://schemas.openxmlformats.org/officeDocument/2006/relationships/image" Target="../media/image429.png"/><Relationship Id="rId126" Type="http://schemas.openxmlformats.org/officeDocument/2006/relationships/customXml" Target="../ink/ink439.xml"/><Relationship Id="rId147" Type="http://schemas.openxmlformats.org/officeDocument/2006/relationships/image" Target="../media/image450.png"/><Relationship Id="rId168" Type="http://schemas.openxmlformats.org/officeDocument/2006/relationships/customXml" Target="../ink/ink460.xml"/><Relationship Id="rId312" Type="http://schemas.openxmlformats.org/officeDocument/2006/relationships/image" Target="../media/image531.png"/><Relationship Id="rId51" Type="http://schemas.openxmlformats.org/officeDocument/2006/relationships/image" Target="../media/image402.png"/><Relationship Id="rId72" Type="http://schemas.openxmlformats.org/officeDocument/2006/relationships/customXml" Target="../ink/ink412.xml"/><Relationship Id="rId93" Type="http://schemas.openxmlformats.org/officeDocument/2006/relationships/image" Target="../media/image423.png"/><Relationship Id="rId189" Type="http://schemas.openxmlformats.org/officeDocument/2006/relationships/image" Target="../media/image471.png"/><Relationship Id="rId3" Type="http://schemas.openxmlformats.org/officeDocument/2006/relationships/image" Target="../media/image378.png"/><Relationship Id="rId214" Type="http://schemas.openxmlformats.org/officeDocument/2006/relationships/customXml" Target="../ink/ink483.xml"/><Relationship Id="rId235" Type="http://schemas.openxmlformats.org/officeDocument/2006/relationships/image" Target="../media/image494.png"/><Relationship Id="rId256" Type="http://schemas.openxmlformats.org/officeDocument/2006/relationships/customXml" Target="../ink/ink504.xml"/><Relationship Id="rId277" Type="http://schemas.openxmlformats.org/officeDocument/2006/relationships/customXml" Target="../ink/ink514.xml"/><Relationship Id="rId298" Type="http://schemas.openxmlformats.org/officeDocument/2006/relationships/image" Target="../media/image525.png"/><Relationship Id="rId116" Type="http://schemas.openxmlformats.org/officeDocument/2006/relationships/customXml" Target="../ink/ink434.xml"/><Relationship Id="rId137" Type="http://schemas.openxmlformats.org/officeDocument/2006/relationships/image" Target="../media/image445.png"/><Relationship Id="rId158" Type="http://schemas.openxmlformats.org/officeDocument/2006/relationships/customXml" Target="../ink/ink455.xml"/><Relationship Id="rId302" Type="http://schemas.openxmlformats.org/officeDocument/2006/relationships/image" Target="../media/image395.png"/><Relationship Id="rId323" Type="http://schemas.openxmlformats.org/officeDocument/2006/relationships/customXml" Target="../ink/ink537.xml"/><Relationship Id="rId20" Type="http://schemas.openxmlformats.org/officeDocument/2006/relationships/customXml" Target="../ink/ink387.xml"/><Relationship Id="rId41" Type="http://schemas.openxmlformats.org/officeDocument/2006/relationships/image" Target="../media/image397.png"/><Relationship Id="rId62" Type="http://schemas.openxmlformats.org/officeDocument/2006/relationships/customXml" Target="../ink/ink407.xml"/><Relationship Id="rId83" Type="http://schemas.openxmlformats.org/officeDocument/2006/relationships/image" Target="../media/image418.png"/><Relationship Id="rId179" Type="http://schemas.openxmlformats.org/officeDocument/2006/relationships/image" Target="../media/image466.png"/><Relationship Id="rId190" Type="http://schemas.openxmlformats.org/officeDocument/2006/relationships/customXml" Target="../ink/ink471.xml"/><Relationship Id="rId204" Type="http://schemas.openxmlformats.org/officeDocument/2006/relationships/customXml" Target="../ink/ink478.xml"/><Relationship Id="rId225" Type="http://schemas.openxmlformats.org/officeDocument/2006/relationships/image" Target="../media/image489.png"/><Relationship Id="rId246" Type="http://schemas.openxmlformats.org/officeDocument/2006/relationships/customXml" Target="../ink/ink499.xml"/><Relationship Id="rId267" Type="http://schemas.openxmlformats.org/officeDocument/2006/relationships/customXml" Target="../ink/ink509.xml"/><Relationship Id="rId288" Type="http://schemas.openxmlformats.org/officeDocument/2006/relationships/image" Target="../media/image520.png"/><Relationship Id="rId106" Type="http://schemas.openxmlformats.org/officeDocument/2006/relationships/customXml" Target="../ink/ink429.xml"/><Relationship Id="rId127" Type="http://schemas.openxmlformats.org/officeDocument/2006/relationships/image" Target="../media/image440.png"/><Relationship Id="rId313" Type="http://schemas.openxmlformats.org/officeDocument/2006/relationships/customXml" Target="../ink/ink532.xml"/><Relationship Id="rId10" Type="http://schemas.openxmlformats.org/officeDocument/2006/relationships/customXml" Target="../ink/ink382.xml"/><Relationship Id="rId31" Type="http://schemas.openxmlformats.org/officeDocument/2006/relationships/image" Target="../media/image392.png"/><Relationship Id="rId52" Type="http://schemas.openxmlformats.org/officeDocument/2006/relationships/customXml" Target="../ink/ink402.xml"/><Relationship Id="rId73" Type="http://schemas.openxmlformats.org/officeDocument/2006/relationships/image" Target="../media/image413.png"/><Relationship Id="rId94" Type="http://schemas.openxmlformats.org/officeDocument/2006/relationships/customXml" Target="../ink/ink423.xml"/><Relationship Id="rId148" Type="http://schemas.openxmlformats.org/officeDocument/2006/relationships/customXml" Target="../ink/ink450.xml"/><Relationship Id="rId169" Type="http://schemas.openxmlformats.org/officeDocument/2006/relationships/image" Target="../media/image461.png"/><Relationship Id="rId4" Type="http://schemas.openxmlformats.org/officeDocument/2006/relationships/customXml" Target="../ink/ink379.xml"/><Relationship Id="rId180" Type="http://schemas.openxmlformats.org/officeDocument/2006/relationships/customXml" Target="../ink/ink466.xml"/><Relationship Id="rId215" Type="http://schemas.openxmlformats.org/officeDocument/2006/relationships/image" Target="../media/image484.png"/><Relationship Id="rId236" Type="http://schemas.openxmlformats.org/officeDocument/2006/relationships/customXml" Target="../ink/ink494.xml"/><Relationship Id="rId257" Type="http://schemas.openxmlformats.org/officeDocument/2006/relationships/image" Target="../media/image505.png"/><Relationship Id="rId278" Type="http://schemas.openxmlformats.org/officeDocument/2006/relationships/image" Target="../media/image515.png"/><Relationship Id="rId303" Type="http://schemas.openxmlformats.org/officeDocument/2006/relationships/customXml" Target="../ink/ink527.xml"/><Relationship Id="rId42" Type="http://schemas.openxmlformats.org/officeDocument/2006/relationships/customXml" Target="../ink/ink397.xml"/><Relationship Id="rId84" Type="http://schemas.openxmlformats.org/officeDocument/2006/relationships/customXml" Target="../ink/ink418.xml"/><Relationship Id="rId138" Type="http://schemas.openxmlformats.org/officeDocument/2006/relationships/customXml" Target="../ink/ink445.xml"/><Relationship Id="rId191" Type="http://schemas.openxmlformats.org/officeDocument/2006/relationships/image" Target="../media/image472.png"/><Relationship Id="rId205" Type="http://schemas.openxmlformats.org/officeDocument/2006/relationships/image" Target="../media/image479.png"/><Relationship Id="rId247" Type="http://schemas.openxmlformats.org/officeDocument/2006/relationships/image" Target="../media/image500.png"/><Relationship Id="rId107" Type="http://schemas.openxmlformats.org/officeDocument/2006/relationships/image" Target="../media/image430.png"/><Relationship Id="rId289" Type="http://schemas.openxmlformats.org/officeDocument/2006/relationships/customXml" Target="../ink/ink520.xml"/><Relationship Id="rId11" Type="http://schemas.openxmlformats.org/officeDocument/2006/relationships/image" Target="../media/image382.png"/><Relationship Id="rId53" Type="http://schemas.openxmlformats.org/officeDocument/2006/relationships/image" Target="../media/image403.png"/><Relationship Id="rId149" Type="http://schemas.openxmlformats.org/officeDocument/2006/relationships/image" Target="../media/image451.png"/><Relationship Id="rId314" Type="http://schemas.openxmlformats.org/officeDocument/2006/relationships/image" Target="../media/image532.png"/><Relationship Id="rId95" Type="http://schemas.openxmlformats.org/officeDocument/2006/relationships/image" Target="../media/image424.png"/><Relationship Id="rId160" Type="http://schemas.openxmlformats.org/officeDocument/2006/relationships/customXml" Target="../ink/ink456.xml"/><Relationship Id="rId216" Type="http://schemas.openxmlformats.org/officeDocument/2006/relationships/customXml" Target="../ink/ink484.xml"/><Relationship Id="rId258" Type="http://schemas.openxmlformats.org/officeDocument/2006/relationships/customXml" Target="../ink/ink505.xml"/><Relationship Id="rId22" Type="http://schemas.openxmlformats.org/officeDocument/2006/relationships/customXml" Target="../ink/ink388.xml"/><Relationship Id="rId64" Type="http://schemas.openxmlformats.org/officeDocument/2006/relationships/customXml" Target="../ink/ink408.xml"/><Relationship Id="rId118" Type="http://schemas.openxmlformats.org/officeDocument/2006/relationships/customXml" Target="../ink/ink435.xml"/><Relationship Id="rId325" Type="http://schemas.openxmlformats.org/officeDocument/2006/relationships/customXml" Target="../ink/ink538.xml"/><Relationship Id="rId171" Type="http://schemas.openxmlformats.org/officeDocument/2006/relationships/image" Target="../media/image462.png"/><Relationship Id="rId227" Type="http://schemas.openxmlformats.org/officeDocument/2006/relationships/image" Target="../media/image490.png"/><Relationship Id="rId269" Type="http://schemas.openxmlformats.org/officeDocument/2006/relationships/customXml" Target="../ink/ink510.xml"/><Relationship Id="rId33" Type="http://schemas.openxmlformats.org/officeDocument/2006/relationships/image" Target="../media/image393.png"/><Relationship Id="rId129" Type="http://schemas.openxmlformats.org/officeDocument/2006/relationships/image" Target="../media/image441.png"/><Relationship Id="rId280" Type="http://schemas.openxmlformats.org/officeDocument/2006/relationships/image" Target="../media/image516.png"/><Relationship Id="rId75" Type="http://schemas.openxmlformats.org/officeDocument/2006/relationships/image" Target="../media/image414.png"/><Relationship Id="rId140" Type="http://schemas.openxmlformats.org/officeDocument/2006/relationships/customXml" Target="../ink/ink446.xml"/><Relationship Id="rId182" Type="http://schemas.openxmlformats.org/officeDocument/2006/relationships/customXml" Target="../ink/ink467.xml"/><Relationship Id="rId6" Type="http://schemas.openxmlformats.org/officeDocument/2006/relationships/customXml" Target="../ink/ink380.xml"/><Relationship Id="rId238" Type="http://schemas.openxmlformats.org/officeDocument/2006/relationships/customXml" Target="../ink/ink495.xml"/><Relationship Id="rId291" Type="http://schemas.openxmlformats.org/officeDocument/2006/relationships/customXml" Target="../ink/ink521.xml"/><Relationship Id="rId305" Type="http://schemas.openxmlformats.org/officeDocument/2006/relationships/customXml" Target="../ink/ink528.xml"/><Relationship Id="rId44" Type="http://schemas.openxmlformats.org/officeDocument/2006/relationships/customXml" Target="../ink/ink398.xml"/><Relationship Id="rId86" Type="http://schemas.openxmlformats.org/officeDocument/2006/relationships/customXml" Target="../ink/ink419.xml"/><Relationship Id="rId151" Type="http://schemas.openxmlformats.org/officeDocument/2006/relationships/image" Target="../media/image452.png"/><Relationship Id="rId193" Type="http://schemas.openxmlformats.org/officeDocument/2006/relationships/image" Target="../media/image473.png"/><Relationship Id="rId207" Type="http://schemas.openxmlformats.org/officeDocument/2006/relationships/image" Target="../media/image480.png"/><Relationship Id="rId249" Type="http://schemas.openxmlformats.org/officeDocument/2006/relationships/image" Target="../media/image501.png"/><Relationship Id="rId13" Type="http://schemas.openxmlformats.org/officeDocument/2006/relationships/image" Target="../media/image383.png"/><Relationship Id="rId109" Type="http://schemas.openxmlformats.org/officeDocument/2006/relationships/image" Target="../media/image431.png"/><Relationship Id="rId260" Type="http://schemas.openxmlformats.org/officeDocument/2006/relationships/image" Target="../media/image1.emf"/><Relationship Id="rId316" Type="http://schemas.openxmlformats.org/officeDocument/2006/relationships/image" Target="../media/image533.png"/><Relationship Id="rId55" Type="http://schemas.openxmlformats.org/officeDocument/2006/relationships/image" Target="../media/image404.png"/><Relationship Id="rId97" Type="http://schemas.openxmlformats.org/officeDocument/2006/relationships/image" Target="../media/image425.png"/><Relationship Id="rId120" Type="http://schemas.openxmlformats.org/officeDocument/2006/relationships/customXml" Target="../ink/ink436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65.png"/><Relationship Id="rId299" Type="http://schemas.openxmlformats.org/officeDocument/2006/relationships/image" Target="../media/image656.png"/><Relationship Id="rId21" Type="http://schemas.openxmlformats.org/officeDocument/2006/relationships/image" Target="../media/image5170.png"/><Relationship Id="rId63" Type="http://schemas.openxmlformats.org/officeDocument/2006/relationships/image" Target="../media/image5380.png"/><Relationship Id="rId159" Type="http://schemas.openxmlformats.org/officeDocument/2006/relationships/image" Target="../media/image586.png"/><Relationship Id="rId324" Type="http://schemas.openxmlformats.org/officeDocument/2006/relationships/customXml" Target="../ink/ink701.xml"/><Relationship Id="rId170" Type="http://schemas.openxmlformats.org/officeDocument/2006/relationships/customXml" Target="../ink/ink624.xml"/><Relationship Id="rId226" Type="http://schemas.openxmlformats.org/officeDocument/2006/relationships/customXml" Target="../ink/ink652.xml"/><Relationship Id="rId268" Type="http://schemas.openxmlformats.org/officeDocument/2006/relationships/customXml" Target="../ink/ink673.xml"/><Relationship Id="rId32" Type="http://schemas.openxmlformats.org/officeDocument/2006/relationships/customXml" Target="../ink/ink555.xml"/><Relationship Id="rId74" Type="http://schemas.openxmlformats.org/officeDocument/2006/relationships/customXml" Target="../ink/ink576.xml"/><Relationship Id="rId128" Type="http://schemas.openxmlformats.org/officeDocument/2006/relationships/customXml" Target="../ink/ink603.xml"/><Relationship Id="rId335" Type="http://schemas.openxmlformats.org/officeDocument/2006/relationships/image" Target="../media/image674.png"/><Relationship Id="rId5" Type="http://schemas.openxmlformats.org/officeDocument/2006/relationships/image" Target="../media/image5090.png"/><Relationship Id="rId181" Type="http://schemas.openxmlformats.org/officeDocument/2006/relationships/image" Target="../media/image597.png"/><Relationship Id="rId237" Type="http://schemas.openxmlformats.org/officeDocument/2006/relationships/image" Target="../media/image625.png"/><Relationship Id="rId279" Type="http://schemas.openxmlformats.org/officeDocument/2006/relationships/image" Target="../media/image646.png"/><Relationship Id="rId43" Type="http://schemas.openxmlformats.org/officeDocument/2006/relationships/image" Target="../media/image5280.png"/><Relationship Id="rId139" Type="http://schemas.openxmlformats.org/officeDocument/2006/relationships/image" Target="../media/image576.png"/><Relationship Id="rId290" Type="http://schemas.openxmlformats.org/officeDocument/2006/relationships/customXml" Target="../ink/ink684.xml"/><Relationship Id="rId304" Type="http://schemas.openxmlformats.org/officeDocument/2006/relationships/customXml" Target="../ink/ink691.xml"/><Relationship Id="rId346" Type="http://schemas.openxmlformats.org/officeDocument/2006/relationships/customXml" Target="../ink/ink712.xml"/><Relationship Id="rId85" Type="http://schemas.openxmlformats.org/officeDocument/2006/relationships/image" Target="../media/image549.png"/><Relationship Id="rId150" Type="http://schemas.openxmlformats.org/officeDocument/2006/relationships/customXml" Target="../ink/ink614.xml"/><Relationship Id="rId192" Type="http://schemas.openxmlformats.org/officeDocument/2006/relationships/customXml" Target="../ink/ink635.xml"/><Relationship Id="rId206" Type="http://schemas.openxmlformats.org/officeDocument/2006/relationships/customXml" Target="../ink/ink642.xml"/><Relationship Id="rId248" Type="http://schemas.openxmlformats.org/officeDocument/2006/relationships/customXml" Target="../ink/ink663.xml"/><Relationship Id="rId12" Type="http://schemas.openxmlformats.org/officeDocument/2006/relationships/customXml" Target="../ink/ink545.xml"/><Relationship Id="rId108" Type="http://schemas.openxmlformats.org/officeDocument/2006/relationships/customXml" Target="../ink/ink593.xml"/><Relationship Id="rId315" Type="http://schemas.openxmlformats.org/officeDocument/2006/relationships/image" Target="../media/image664.png"/><Relationship Id="rId357" Type="http://schemas.openxmlformats.org/officeDocument/2006/relationships/image" Target="../media/image685.png"/><Relationship Id="rId54" Type="http://schemas.openxmlformats.org/officeDocument/2006/relationships/customXml" Target="../ink/ink566.xml"/><Relationship Id="rId96" Type="http://schemas.openxmlformats.org/officeDocument/2006/relationships/customXml" Target="../ink/ink587.xml"/><Relationship Id="rId161" Type="http://schemas.openxmlformats.org/officeDocument/2006/relationships/image" Target="../media/image587.png"/><Relationship Id="rId217" Type="http://schemas.openxmlformats.org/officeDocument/2006/relationships/image" Target="../media/image615.png"/><Relationship Id="rId259" Type="http://schemas.openxmlformats.org/officeDocument/2006/relationships/image" Target="../media/image636.png"/><Relationship Id="rId23" Type="http://schemas.openxmlformats.org/officeDocument/2006/relationships/image" Target="../media/image5180.png"/><Relationship Id="rId119" Type="http://schemas.openxmlformats.org/officeDocument/2006/relationships/image" Target="../media/image566.png"/><Relationship Id="rId270" Type="http://schemas.openxmlformats.org/officeDocument/2006/relationships/customXml" Target="../ink/ink674.xml"/><Relationship Id="rId326" Type="http://schemas.openxmlformats.org/officeDocument/2006/relationships/customXml" Target="../ink/ink702.xml"/><Relationship Id="rId65" Type="http://schemas.openxmlformats.org/officeDocument/2006/relationships/image" Target="../media/image5390.png"/><Relationship Id="rId130" Type="http://schemas.openxmlformats.org/officeDocument/2006/relationships/customXml" Target="../ink/ink604.xml"/><Relationship Id="rId172" Type="http://schemas.openxmlformats.org/officeDocument/2006/relationships/customXml" Target="../ink/ink625.xml"/><Relationship Id="rId228" Type="http://schemas.openxmlformats.org/officeDocument/2006/relationships/customXml" Target="../ink/ink653.xml"/><Relationship Id="rId281" Type="http://schemas.openxmlformats.org/officeDocument/2006/relationships/image" Target="../media/image647.png"/><Relationship Id="rId337" Type="http://schemas.openxmlformats.org/officeDocument/2006/relationships/image" Target="../media/image675.png"/><Relationship Id="rId34" Type="http://schemas.openxmlformats.org/officeDocument/2006/relationships/customXml" Target="../ink/ink556.xml"/><Relationship Id="rId76" Type="http://schemas.openxmlformats.org/officeDocument/2006/relationships/customXml" Target="../ink/ink577.xml"/><Relationship Id="rId141" Type="http://schemas.openxmlformats.org/officeDocument/2006/relationships/image" Target="../media/image577.png"/><Relationship Id="rId7" Type="http://schemas.openxmlformats.org/officeDocument/2006/relationships/image" Target="../media/image5100.png"/><Relationship Id="rId183" Type="http://schemas.openxmlformats.org/officeDocument/2006/relationships/image" Target="../media/image598.png"/><Relationship Id="rId239" Type="http://schemas.openxmlformats.org/officeDocument/2006/relationships/image" Target="../media/image626.png"/><Relationship Id="rId250" Type="http://schemas.openxmlformats.org/officeDocument/2006/relationships/customXml" Target="../ink/ink664.xml"/><Relationship Id="rId292" Type="http://schemas.openxmlformats.org/officeDocument/2006/relationships/customXml" Target="../ink/ink685.xml"/><Relationship Id="rId306" Type="http://schemas.openxmlformats.org/officeDocument/2006/relationships/customXml" Target="../ink/ink692.xml"/><Relationship Id="rId45" Type="http://schemas.openxmlformats.org/officeDocument/2006/relationships/image" Target="../media/image5290.png"/><Relationship Id="rId87" Type="http://schemas.openxmlformats.org/officeDocument/2006/relationships/image" Target="../media/image550.png"/><Relationship Id="rId110" Type="http://schemas.openxmlformats.org/officeDocument/2006/relationships/customXml" Target="../ink/ink594.xml"/><Relationship Id="rId348" Type="http://schemas.openxmlformats.org/officeDocument/2006/relationships/customXml" Target="../ink/ink713.xml"/><Relationship Id="rId152" Type="http://schemas.openxmlformats.org/officeDocument/2006/relationships/customXml" Target="../ink/ink615.xml"/><Relationship Id="rId194" Type="http://schemas.openxmlformats.org/officeDocument/2006/relationships/customXml" Target="../ink/ink636.xml"/><Relationship Id="rId208" Type="http://schemas.openxmlformats.org/officeDocument/2006/relationships/customXml" Target="../ink/ink643.xml"/><Relationship Id="rId261" Type="http://schemas.openxmlformats.org/officeDocument/2006/relationships/image" Target="../media/image637.png"/><Relationship Id="rId14" Type="http://schemas.openxmlformats.org/officeDocument/2006/relationships/customXml" Target="../ink/ink546.xml"/><Relationship Id="rId56" Type="http://schemas.openxmlformats.org/officeDocument/2006/relationships/customXml" Target="../ink/ink567.xml"/><Relationship Id="rId317" Type="http://schemas.openxmlformats.org/officeDocument/2006/relationships/image" Target="../media/image665.png"/><Relationship Id="rId359" Type="http://schemas.openxmlformats.org/officeDocument/2006/relationships/image" Target="../media/image686.png"/><Relationship Id="rId98" Type="http://schemas.openxmlformats.org/officeDocument/2006/relationships/customXml" Target="../ink/ink588.xml"/><Relationship Id="rId121" Type="http://schemas.openxmlformats.org/officeDocument/2006/relationships/image" Target="../media/image567.png"/><Relationship Id="rId163" Type="http://schemas.openxmlformats.org/officeDocument/2006/relationships/image" Target="../media/image588.png"/><Relationship Id="rId219" Type="http://schemas.openxmlformats.org/officeDocument/2006/relationships/image" Target="../media/image616.png"/><Relationship Id="rId230" Type="http://schemas.openxmlformats.org/officeDocument/2006/relationships/customXml" Target="../ink/ink654.xml"/><Relationship Id="rId25" Type="http://schemas.openxmlformats.org/officeDocument/2006/relationships/image" Target="../media/image5190.png"/><Relationship Id="rId46" Type="http://schemas.openxmlformats.org/officeDocument/2006/relationships/customXml" Target="../ink/ink562.xml"/><Relationship Id="rId67" Type="http://schemas.openxmlformats.org/officeDocument/2006/relationships/image" Target="../media/image540.png"/><Relationship Id="rId272" Type="http://schemas.openxmlformats.org/officeDocument/2006/relationships/customXml" Target="../ink/ink675.xml"/><Relationship Id="rId293" Type="http://schemas.openxmlformats.org/officeDocument/2006/relationships/image" Target="../media/image653.png"/><Relationship Id="rId307" Type="http://schemas.openxmlformats.org/officeDocument/2006/relationships/image" Target="../media/image660.png"/><Relationship Id="rId328" Type="http://schemas.openxmlformats.org/officeDocument/2006/relationships/customXml" Target="../ink/ink703.xml"/><Relationship Id="rId349" Type="http://schemas.openxmlformats.org/officeDocument/2006/relationships/image" Target="../media/image681.png"/><Relationship Id="rId88" Type="http://schemas.openxmlformats.org/officeDocument/2006/relationships/customXml" Target="../ink/ink583.xml"/><Relationship Id="rId111" Type="http://schemas.openxmlformats.org/officeDocument/2006/relationships/image" Target="../media/image562.png"/><Relationship Id="rId132" Type="http://schemas.openxmlformats.org/officeDocument/2006/relationships/customXml" Target="../ink/ink605.xml"/><Relationship Id="rId153" Type="http://schemas.openxmlformats.org/officeDocument/2006/relationships/image" Target="../media/image583.png"/><Relationship Id="rId174" Type="http://schemas.openxmlformats.org/officeDocument/2006/relationships/customXml" Target="../ink/ink626.xml"/><Relationship Id="rId195" Type="http://schemas.openxmlformats.org/officeDocument/2006/relationships/image" Target="../media/image604.png"/><Relationship Id="rId209" Type="http://schemas.openxmlformats.org/officeDocument/2006/relationships/image" Target="../media/image611.png"/><Relationship Id="rId220" Type="http://schemas.openxmlformats.org/officeDocument/2006/relationships/customXml" Target="../ink/ink649.xml"/><Relationship Id="rId241" Type="http://schemas.openxmlformats.org/officeDocument/2006/relationships/image" Target="../media/image627.png"/><Relationship Id="rId15" Type="http://schemas.openxmlformats.org/officeDocument/2006/relationships/image" Target="../media/image5140.png"/><Relationship Id="rId36" Type="http://schemas.openxmlformats.org/officeDocument/2006/relationships/customXml" Target="../ink/ink557.xml"/><Relationship Id="rId57" Type="http://schemas.openxmlformats.org/officeDocument/2006/relationships/image" Target="../media/image5350.png"/><Relationship Id="rId262" Type="http://schemas.openxmlformats.org/officeDocument/2006/relationships/customXml" Target="../ink/ink670.xml"/><Relationship Id="rId283" Type="http://schemas.openxmlformats.org/officeDocument/2006/relationships/image" Target="../media/image648.png"/><Relationship Id="rId318" Type="http://schemas.openxmlformats.org/officeDocument/2006/relationships/customXml" Target="../ink/ink698.xml"/><Relationship Id="rId339" Type="http://schemas.openxmlformats.org/officeDocument/2006/relationships/image" Target="../media/image676.png"/><Relationship Id="rId78" Type="http://schemas.openxmlformats.org/officeDocument/2006/relationships/customXml" Target="../ink/ink578.xml"/><Relationship Id="rId99" Type="http://schemas.openxmlformats.org/officeDocument/2006/relationships/image" Target="../media/image556.png"/><Relationship Id="rId101" Type="http://schemas.openxmlformats.org/officeDocument/2006/relationships/image" Target="../media/image557.png"/><Relationship Id="rId122" Type="http://schemas.openxmlformats.org/officeDocument/2006/relationships/customXml" Target="../ink/ink600.xml"/><Relationship Id="rId143" Type="http://schemas.openxmlformats.org/officeDocument/2006/relationships/image" Target="../media/image578.png"/><Relationship Id="rId164" Type="http://schemas.openxmlformats.org/officeDocument/2006/relationships/customXml" Target="../ink/ink621.xml"/><Relationship Id="rId185" Type="http://schemas.openxmlformats.org/officeDocument/2006/relationships/image" Target="../media/image599.png"/><Relationship Id="rId350" Type="http://schemas.openxmlformats.org/officeDocument/2006/relationships/customXml" Target="../ink/ink714.xml"/><Relationship Id="rId9" Type="http://schemas.openxmlformats.org/officeDocument/2006/relationships/image" Target="../media/image5110.png"/><Relationship Id="rId210" Type="http://schemas.openxmlformats.org/officeDocument/2006/relationships/customXml" Target="../ink/ink644.xml"/><Relationship Id="rId26" Type="http://schemas.openxmlformats.org/officeDocument/2006/relationships/customXml" Target="../ink/ink552.xml"/><Relationship Id="rId231" Type="http://schemas.openxmlformats.org/officeDocument/2006/relationships/image" Target="../media/image622.png"/><Relationship Id="rId252" Type="http://schemas.openxmlformats.org/officeDocument/2006/relationships/customXml" Target="../ink/ink665.xml"/><Relationship Id="rId273" Type="http://schemas.openxmlformats.org/officeDocument/2006/relationships/image" Target="../media/image643.png"/><Relationship Id="rId294" Type="http://schemas.openxmlformats.org/officeDocument/2006/relationships/customXml" Target="../ink/ink686.xml"/><Relationship Id="rId308" Type="http://schemas.openxmlformats.org/officeDocument/2006/relationships/customXml" Target="../ink/ink693.xml"/><Relationship Id="rId329" Type="http://schemas.openxmlformats.org/officeDocument/2006/relationships/image" Target="../media/image671.png"/><Relationship Id="rId47" Type="http://schemas.openxmlformats.org/officeDocument/2006/relationships/image" Target="../media/image5300.png"/><Relationship Id="rId68" Type="http://schemas.openxmlformats.org/officeDocument/2006/relationships/customXml" Target="../ink/ink573.xml"/><Relationship Id="rId89" Type="http://schemas.openxmlformats.org/officeDocument/2006/relationships/image" Target="../media/image551.png"/><Relationship Id="rId112" Type="http://schemas.openxmlformats.org/officeDocument/2006/relationships/customXml" Target="../ink/ink595.xml"/><Relationship Id="rId133" Type="http://schemas.openxmlformats.org/officeDocument/2006/relationships/image" Target="../media/image573.png"/><Relationship Id="rId154" Type="http://schemas.openxmlformats.org/officeDocument/2006/relationships/customXml" Target="../ink/ink616.xml"/><Relationship Id="rId175" Type="http://schemas.openxmlformats.org/officeDocument/2006/relationships/image" Target="../media/image594.png"/><Relationship Id="rId340" Type="http://schemas.openxmlformats.org/officeDocument/2006/relationships/customXml" Target="../ink/ink709.xml"/><Relationship Id="rId196" Type="http://schemas.openxmlformats.org/officeDocument/2006/relationships/customXml" Target="../ink/ink637.xml"/><Relationship Id="rId200" Type="http://schemas.openxmlformats.org/officeDocument/2006/relationships/customXml" Target="../ink/ink639.xml"/><Relationship Id="rId16" Type="http://schemas.openxmlformats.org/officeDocument/2006/relationships/customXml" Target="../ink/ink547.xml"/><Relationship Id="rId221" Type="http://schemas.openxmlformats.org/officeDocument/2006/relationships/image" Target="../media/image617.png"/><Relationship Id="rId242" Type="http://schemas.openxmlformats.org/officeDocument/2006/relationships/customXml" Target="../ink/ink660.xml"/><Relationship Id="rId263" Type="http://schemas.openxmlformats.org/officeDocument/2006/relationships/image" Target="../media/image638.png"/><Relationship Id="rId284" Type="http://schemas.openxmlformats.org/officeDocument/2006/relationships/customXml" Target="../ink/ink681.xml"/><Relationship Id="rId319" Type="http://schemas.openxmlformats.org/officeDocument/2006/relationships/image" Target="../media/image666.png"/><Relationship Id="rId37" Type="http://schemas.openxmlformats.org/officeDocument/2006/relationships/image" Target="../media/image5250.png"/><Relationship Id="rId58" Type="http://schemas.openxmlformats.org/officeDocument/2006/relationships/customXml" Target="../ink/ink568.xml"/><Relationship Id="rId79" Type="http://schemas.openxmlformats.org/officeDocument/2006/relationships/image" Target="../media/image546.png"/><Relationship Id="rId102" Type="http://schemas.openxmlformats.org/officeDocument/2006/relationships/customXml" Target="../ink/ink590.xml"/><Relationship Id="rId123" Type="http://schemas.openxmlformats.org/officeDocument/2006/relationships/image" Target="../media/image568.png"/><Relationship Id="rId144" Type="http://schemas.openxmlformats.org/officeDocument/2006/relationships/customXml" Target="../ink/ink611.xml"/><Relationship Id="rId330" Type="http://schemas.openxmlformats.org/officeDocument/2006/relationships/customXml" Target="../ink/ink704.xml"/><Relationship Id="rId90" Type="http://schemas.openxmlformats.org/officeDocument/2006/relationships/customXml" Target="../ink/ink584.xml"/><Relationship Id="rId165" Type="http://schemas.openxmlformats.org/officeDocument/2006/relationships/image" Target="../media/image589.png"/><Relationship Id="rId186" Type="http://schemas.openxmlformats.org/officeDocument/2006/relationships/customXml" Target="../ink/ink632.xml"/><Relationship Id="rId351" Type="http://schemas.openxmlformats.org/officeDocument/2006/relationships/image" Target="../media/image682.png"/><Relationship Id="rId211" Type="http://schemas.openxmlformats.org/officeDocument/2006/relationships/image" Target="../media/image612.png"/><Relationship Id="rId232" Type="http://schemas.openxmlformats.org/officeDocument/2006/relationships/customXml" Target="../ink/ink655.xml"/><Relationship Id="rId253" Type="http://schemas.openxmlformats.org/officeDocument/2006/relationships/image" Target="../media/image633.png"/><Relationship Id="rId274" Type="http://schemas.openxmlformats.org/officeDocument/2006/relationships/customXml" Target="../ink/ink676.xml"/><Relationship Id="rId295" Type="http://schemas.openxmlformats.org/officeDocument/2006/relationships/image" Target="../media/image654.png"/><Relationship Id="rId309" Type="http://schemas.openxmlformats.org/officeDocument/2006/relationships/image" Target="../media/image661.png"/><Relationship Id="rId27" Type="http://schemas.openxmlformats.org/officeDocument/2006/relationships/image" Target="../media/image5200.png"/><Relationship Id="rId48" Type="http://schemas.openxmlformats.org/officeDocument/2006/relationships/customXml" Target="../ink/ink563.xml"/><Relationship Id="rId69" Type="http://schemas.openxmlformats.org/officeDocument/2006/relationships/image" Target="../media/image541.png"/><Relationship Id="rId113" Type="http://schemas.openxmlformats.org/officeDocument/2006/relationships/image" Target="../media/image563.png"/><Relationship Id="rId134" Type="http://schemas.openxmlformats.org/officeDocument/2006/relationships/customXml" Target="../ink/ink606.xml"/><Relationship Id="rId320" Type="http://schemas.openxmlformats.org/officeDocument/2006/relationships/customXml" Target="../ink/ink699.xml"/><Relationship Id="rId80" Type="http://schemas.openxmlformats.org/officeDocument/2006/relationships/customXml" Target="../ink/ink579.xml"/><Relationship Id="rId155" Type="http://schemas.openxmlformats.org/officeDocument/2006/relationships/image" Target="../media/image584.png"/><Relationship Id="rId176" Type="http://schemas.openxmlformats.org/officeDocument/2006/relationships/customXml" Target="../ink/ink627.xml"/><Relationship Id="rId197" Type="http://schemas.openxmlformats.org/officeDocument/2006/relationships/image" Target="../media/image605.png"/><Relationship Id="rId341" Type="http://schemas.openxmlformats.org/officeDocument/2006/relationships/image" Target="../media/image677.png"/><Relationship Id="rId201" Type="http://schemas.openxmlformats.org/officeDocument/2006/relationships/image" Target="../media/image607.png"/><Relationship Id="rId222" Type="http://schemas.openxmlformats.org/officeDocument/2006/relationships/customXml" Target="../ink/ink650.xml"/><Relationship Id="rId243" Type="http://schemas.openxmlformats.org/officeDocument/2006/relationships/image" Target="../media/image628.png"/><Relationship Id="rId264" Type="http://schemas.openxmlformats.org/officeDocument/2006/relationships/customXml" Target="../ink/ink671.xml"/><Relationship Id="rId285" Type="http://schemas.openxmlformats.org/officeDocument/2006/relationships/image" Target="../media/image649.png"/><Relationship Id="rId17" Type="http://schemas.openxmlformats.org/officeDocument/2006/relationships/image" Target="../media/image5150.png"/><Relationship Id="rId38" Type="http://schemas.openxmlformats.org/officeDocument/2006/relationships/customXml" Target="../ink/ink558.xml"/><Relationship Id="rId59" Type="http://schemas.openxmlformats.org/officeDocument/2006/relationships/image" Target="../media/image5360.png"/><Relationship Id="rId103" Type="http://schemas.openxmlformats.org/officeDocument/2006/relationships/image" Target="../media/image558.png"/><Relationship Id="rId124" Type="http://schemas.openxmlformats.org/officeDocument/2006/relationships/customXml" Target="../ink/ink601.xml"/><Relationship Id="rId310" Type="http://schemas.openxmlformats.org/officeDocument/2006/relationships/customXml" Target="../ink/ink694.xml"/><Relationship Id="rId70" Type="http://schemas.openxmlformats.org/officeDocument/2006/relationships/customXml" Target="../ink/ink574.xml"/><Relationship Id="rId91" Type="http://schemas.openxmlformats.org/officeDocument/2006/relationships/image" Target="../media/image552.png"/><Relationship Id="rId145" Type="http://schemas.openxmlformats.org/officeDocument/2006/relationships/image" Target="../media/image579.png"/><Relationship Id="rId166" Type="http://schemas.openxmlformats.org/officeDocument/2006/relationships/customXml" Target="../ink/ink622.xml"/><Relationship Id="rId187" Type="http://schemas.openxmlformats.org/officeDocument/2006/relationships/image" Target="../media/image600.png"/><Relationship Id="rId331" Type="http://schemas.openxmlformats.org/officeDocument/2006/relationships/image" Target="../media/image672.png"/><Relationship Id="rId352" Type="http://schemas.openxmlformats.org/officeDocument/2006/relationships/customXml" Target="../ink/ink715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645.xml"/><Relationship Id="rId233" Type="http://schemas.openxmlformats.org/officeDocument/2006/relationships/image" Target="../media/image623.png"/><Relationship Id="rId254" Type="http://schemas.openxmlformats.org/officeDocument/2006/relationships/customXml" Target="../ink/ink666.xml"/><Relationship Id="rId28" Type="http://schemas.openxmlformats.org/officeDocument/2006/relationships/customXml" Target="../ink/ink553.xml"/><Relationship Id="rId49" Type="http://schemas.openxmlformats.org/officeDocument/2006/relationships/image" Target="../media/image5310.png"/><Relationship Id="rId114" Type="http://schemas.openxmlformats.org/officeDocument/2006/relationships/customXml" Target="../ink/ink596.xml"/><Relationship Id="rId275" Type="http://schemas.openxmlformats.org/officeDocument/2006/relationships/image" Target="../media/image644.png"/><Relationship Id="rId296" Type="http://schemas.openxmlformats.org/officeDocument/2006/relationships/customXml" Target="../ink/ink687.xml"/><Relationship Id="rId300" Type="http://schemas.openxmlformats.org/officeDocument/2006/relationships/customXml" Target="../ink/ink689.xml"/><Relationship Id="rId60" Type="http://schemas.openxmlformats.org/officeDocument/2006/relationships/customXml" Target="../ink/ink569.xml"/><Relationship Id="rId81" Type="http://schemas.openxmlformats.org/officeDocument/2006/relationships/image" Target="../media/image547.png"/><Relationship Id="rId135" Type="http://schemas.openxmlformats.org/officeDocument/2006/relationships/image" Target="../media/image574.png"/><Relationship Id="rId156" Type="http://schemas.openxmlformats.org/officeDocument/2006/relationships/customXml" Target="../ink/ink617.xml"/><Relationship Id="rId177" Type="http://schemas.openxmlformats.org/officeDocument/2006/relationships/image" Target="../media/image595.png"/><Relationship Id="rId198" Type="http://schemas.openxmlformats.org/officeDocument/2006/relationships/customXml" Target="../ink/ink638.xml"/><Relationship Id="rId321" Type="http://schemas.openxmlformats.org/officeDocument/2006/relationships/image" Target="../media/image667.png"/><Relationship Id="rId342" Type="http://schemas.openxmlformats.org/officeDocument/2006/relationships/customXml" Target="../ink/ink710.xml"/><Relationship Id="rId202" Type="http://schemas.openxmlformats.org/officeDocument/2006/relationships/customXml" Target="../ink/ink640.xml"/><Relationship Id="rId223" Type="http://schemas.openxmlformats.org/officeDocument/2006/relationships/image" Target="../media/image618.png"/><Relationship Id="rId244" Type="http://schemas.openxmlformats.org/officeDocument/2006/relationships/customXml" Target="../ink/ink661.xml"/><Relationship Id="rId18" Type="http://schemas.openxmlformats.org/officeDocument/2006/relationships/customXml" Target="../ink/ink548.xml"/><Relationship Id="rId39" Type="http://schemas.openxmlformats.org/officeDocument/2006/relationships/image" Target="../media/image5260.png"/><Relationship Id="rId265" Type="http://schemas.openxmlformats.org/officeDocument/2006/relationships/image" Target="../media/image639.png"/><Relationship Id="rId286" Type="http://schemas.openxmlformats.org/officeDocument/2006/relationships/customXml" Target="../ink/ink682.xml"/><Relationship Id="rId50" Type="http://schemas.openxmlformats.org/officeDocument/2006/relationships/customXml" Target="../ink/ink564.xml"/><Relationship Id="rId104" Type="http://schemas.openxmlformats.org/officeDocument/2006/relationships/customXml" Target="../ink/ink591.xml"/><Relationship Id="rId125" Type="http://schemas.openxmlformats.org/officeDocument/2006/relationships/image" Target="../media/image569.png"/><Relationship Id="rId146" Type="http://schemas.openxmlformats.org/officeDocument/2006/relationships/customXml" Target="../ink/ink612.xml"/><Relationship Id="rId167" Type="http://schemas.openxmlformats.org/officeDocument/2006/relationships/image" Target="../media/image590.png"/><Relationship Id="rId188" Type="http://schemas.openxmlformats.org/officeDocument/2006/relationships/customXml" Target="../ink/ink633.xml"/><Relationship Id="rId311" Type="http://schemas.openxmlformats.org/officeDocument/2006/relationships/image" Target="../media/image662.png"/><Relationship Id="rId332" Type="http://schemas.openxmlformats.org/officeDocument/2006/relationships/customXml" Target="../ink/ink705.xml"/><Relationship Id="rId353" Type="http://schemas.openxmlformats.org/officeDocument/2006/relationships/image" Target="../media/image683.png"/><Relationship Id="rId71" Type="http://schemas.openxmlformats.org/officeDocument/2006/relationships/image" Target="../media/image542.png"/><Relationship Id="rId92" Type="http://schemas.openxmlformats.org/officeDocument/2006/relationships/customXml" Target="../ink/ink585.xml"/><Relationship Id="rId213" Type="http://schemas.openxmlformats.org/officeDocument/2006/relationships/image" Target="../media/image613.png"/><Relationship Id="rId234" Type="http://schemas.openxmlformats.org/officeDocument/2006/relationships/customXml" Target="../ink/ink656.xml"/><Relationship Id="rId2" Type="http://schemas.openxmlformats.org/officeDocument/2006/relationships/customXml" Target="../ink/ink540.xml"/><Relationship Id="rId29" Type="http://schemas.openxmlformats.org/officeDocument/2006/relationships/image" Target="../media/image5210.png"/><Relationship Id="rId255" Type="http://schemas.openxmlformats.org/officeDocument/2006/relationships/image" Target="../media/image634.png"/><Relationship Id="rId276" Type="http://schemas.openxmlformats.org/officeDocument/2006/relationships/customXml" Target="../ink/ink677.xml"/><Relationship Id="rId297" Type="http://schemas.openxmlformats.org/officeDocument/2006/relationships/image" Target="../media/image655.png"/><Relationship Id="rId40" Type="http://schemas.openxmlformats.org/officeDocument/2006/relationships/customXml" Target="../ink/ink559.xml"/><Relationship Id="rId115" Type="http://schemas.openxmlformats.org/officeDocument/2006/relationships/image" Target="../media/image564.png"/><Relationship Id="rId136" Type="http://schemas.openxmlformats.org/officeDocument/2006/relationships/customXml" Target="../ink/ink607.xml"/><Relationship Id="rId157" Type="http://schemas.openxmlformats.org/officeDocument/2006/relationships/image" Target="../media/image585.png"/><Relationship Id="rId178" Type="http://schemas.openxmlformats.org/officeDocument/2006/relationships/customXml" Target="../ink/ink628.xml"/><Relationship Id="rId301" Type="http://schemas.openxmlformats.org/officeDocument/2006/relationships/image" Target="../media/image657.png"/><Relationship Id="rId322" Type="http://schemas.openxmlformats.org/officeDocument/2006/relationships/customXml" Target="../ink/ink700.xml"/><Relationship Id="rId343" Type="http://schemas.openxmlformats.org/officeDocument/2006/relationships/image" Target="../media/image678.png"/><Relationship Id="rId61" Type="http://schemas.openxmlformats.org/officeDocument/2006/relationships/image" Target="../media/image5370.png"/><Relationship Id="rId82" Type="http://schemas.openxmlformats.org/officeDocument/2006/relationships/customXml" Target="../ink/ink580.xml"/><Relationship Id="rId199" Type="http://schemas.openxmlformats.org/officeDocument/2006/relationships/image" Target="../media/image606.png"/><Relationship Id="rId203" Type="http://schemas.openxmlformats.org/officeDocument/2006/relationships/image" Target="../media/image608.png"/><Relationship Id="rId19" Type="http://schemas.openxmlformats.org/officeDocument/2006/relationships/image" Target="../media/image5160.png"/><Relationship Id="rId224" Type="http://schemas.openxmlformats.org/officeDocument/2006/relationships/customXml" Target="../ink/ink651.xml"/><Relationship Id="rId245" Type="http://schemas.openxmlformats.org/officeDocument/2006/relationships/image" Target="../media/image629.png"/><Relationship Id="rId266" Type="http://schemas.openxmlformats.org/officeDocument/2006/relationships/customXml" Target="../ink/ink672.xml"/><Relationship Id="rId287" Type="http://schemas.openxmlformats.org/officeDocument/2006/relationships/image" Target="../media/image650.png"/><Relationship Id="rId30" Type="http://schemas.openxmlformats.org/officeDocument/2006/relationships/customXml" Target="../ink/ink554.xml"/><Relationship Id="rId105" Type="http://schemas.openxmlformats.org/officeDocument/2006/relationships/image" Target="../media/image559.png"/><Relationship Id="rId126" Type="http://schemas.openxmlformats.org/officeDocument/2006/relationships/customXml" Target="../ink/ink602.xml"/><Relationship Id="rId147" Type="http://schemas.openxmlformats.org/officeDocument/2006/relationships/image" Target="../media/image580.png"/><Relationship Id="rId168" Type="http://schemas.openxmlformats.org/officeDocument/2006/relationships/customXml" Target="../ink/ink623.xml"/><Relationship Id="rId312" Type="http://schemas.openxmlformats.org/officeDocument/2006/relationships/customXml" Target="../ink/ink695.xml"/><Relationship Id="rId333" Type="http://schemas.openxmlformats.org/officeDocument/2006/relationships/image" Target="../media/image673.png"/><Relationship Id="rId354" Type="http://schemas.openxmlformats.org/officeDocument/2006/relationships/customXml" Target="../ink/ink716.xml"/><Relationship Id="rId51" Type="http://schemas.openxmlformats.org/officeDocument/2006/relationships/image" Target="../media/image5320.png"/><Relationship Id="rId72" Type="http://schemas.openxmlformats.org/officeDocument/2006/relationships/customXml" Target="../ink/ink575.xml"/><Relationship Id="rId93" Type="http://schemas.openxmlformats.org/officeDocument/2006/relationships/image" Target="../media/image553.png"/><Relationship Id="rId189" Type="http://schemas.openxmlformats.org/officeDocument/2006/relationships/image" Target="../media/image601.png"/><Relationship Id="rId3" Type="http://schemas.openxmlformats.org/officeDocument/2006/relationships/image" Target="../media/image5080.png"/><Relationship Id="rId214" Type="http://schemas.openxmlformats.org/officeDocument/2006/relationships/customXml" Target="../ink/ink646.xml"/><Relationship Id="rId235" Type="http://schemas.openxmlformats.org/officeDocument/2006/relationships/image" Target="../media/image624.png"/><Relationship Id="rId256" Type="http://schemas.openxmlformats.org/officeDocument/2006/relationships/customXml" Target="../ink/ink667.xml"/><Relationship Id="rId277" Type="http://schemas.openxmlformats.org/officeDocument/2006/relationships/image" Target="../media/image645.png"/><Relationship Id="rId298" Type="http://schemas.openxmlformats.org/officeDocument/2006/relationships/customXml" Target="../ink/ink688.xml"/><Relationship Id="rId116" Type="http://schemas.openxmlformats.org/officeDocument/2006/relationships/customXml" Target="../ink/ink597.xml"/><Relationship Id="rId137" Type="http://schemas.openxmlformats.org/officeDocument/2006/relationships/image" Target="../media/image575.png"/><Relationship Id="rId158" Type="http://schemas.openxmlformats.org/officeDocument/2006/relationships/customXml" Target="../ink/ink618.xml"/><Relationship Id="rId302" Type="http://schemas.openxmlformats.org/officeDocument/2006/relationships/customXml" Target="../ink/ink690.xml"/><Relationship Id="rId323" Type="http://schemas.openxmlformats.org/officeDocument/2006/relationships/image" Target="../media/image668.png"/><Relationship Id="rId344" Type="http://schemas.openxmlformats.org/officeDocument/2006/relationships/customXml" Target="../ink/ink711.xml"/><Relationship Id="rId20" Type="http://schemas.openxmlformats.org/officeDocument/2006/relationships/customXml" Target="../ink/ink549.xml"/><Relationship Id="rId41" Type="http://schemas.openxmlformats.org/officeDocument/2006/relationships/image" Target="../media/image5270.png"/><Relationship Id="rId62" Type="http://schemas.openxmlformats.org/officeDocument/2006/relationships/customXml" Target="../ink/ink570.xml"/><Relationship Id="rId83" Type="http://schemas.openxmlformats.org/officeDocument/2006/relationships/image" Target="../media/image548.png"/><Relationship Id="rId179" Type="http://schemas.openxmlformats.org/officeDocument/2006/relationships/image" Target="../media/image596.png"/><Relationship Id="rId190" Type="http://schemas.openxmlformats.org/officeDocument/2006/relationships/customXml" Target="../ink/ink634.xml"/><Relationship Id="rId204" Type="http://schemas.openxmlformats.org/officeDocument/2006/relationships/customXml" Target="../ink/ink641.xml"/><Relationship Id="rId225" Type="http://schemas.openxmlformats.org/officeDocument/2006/relationships/image" Target="../media/image619.png"/><Relationship Id="rId246" Type="http://schemas.openxmlformats.org/officeDocument/2006/relationships/customXml" Target="../ink/ink662.xml"/><Relationship Id="rId267" Type="http://schemas.openxmlformats.org/officeDocument/2006/relationships/image" Target="../media/image640.png"/><Relationship Id="rId288" Type="http://schemas.openxmlformats.org/officeDocument/2006/relationships/customXml" Target="../ink/ink683.xml"/><Relationship Id="rId106" Type="http://schemas.openxmlformats.org/officeDocument/2006/relationships/customXml" Target="../ink/ink592.xml"/><Relationship Id="rId127" Type="http://schemas.openxmlformats.org/officeDocument/2006/relationships/image" Target="../media/image570.png"/><Relationship Id="rId313" Type="http://schemas.openxmlformats.org/officeDocument/2006/relationships/image" Target="../media/image663.png"/><Relationship Id="rId10" Type="http://schemas.openxmlformats.org/officeDocument/2006/relationships/customXml" Target="../ink/ink544.xml"/><Relationship Id="rId31" Type="http://schemas.openxmlformats.org/officeDocument/2006/relationships/image" Target="../media/image5220.png"/><Relationship Id="rId52" Type="http://schemas.openxmlformats.org/officeDocument/2006/relationships/customXml" Target="../ink/ink565.xml"/><Relationship Id="rId73" Type="http://schemas.openxmlformats.org/officeDocument/2006/relationships/image" Target="../media/image543.png"/><Relationship Id="rId94" Type="http://schemas.openxmlformats.org/officeDocument/2006/relationships/customXml" Target="../ink/ink586.xml"/><Relationship Id="rId148" Type="http://schemas.openxmlformats.org/officeDocument/2006/relationships/customXml" Target="../ink/ink613.xml"/><Relationship Id="rId169" Type="http://schemas.openxmlformats.org/officeDocument/2006/relationships/image" Target="../media/image591.png"/><Relationship Id="rId334" Type="http://schemas.openxmlformats.org/officeDocument/2006/relationships/customXml" Target="../ink/ink706.xml"/><Relationship Id="rId355" Type="http://schemas.openxmlformats.org/officeDocument/2006/relationships/image" Target="../media/image684.png"/><Relationship Id="rId4" Type="http://schemas.openxmlformats.org/officeDocument/2006/relationships/customXml" Target="../ink/ink541.xml"/><Relationship Id="rId180" Type="http://schemas.openxmlformats.org/officeDocument/2006/relationships/customXml" Target="../ink/ink629.xml"/><Relationship Id="rId215" Type="http://schemas.openxmlformats.org/officeDocument/2006/relationships/image" Target="../media/image614.png"/><Relationship Id="rId236" Type="http://schemas.openxmlformats.org/officeDocument/2006/relationships/customXml" Target="../ink/ink657.xml"/><Relationship Id="rId257" Type="http://schemas.openxmlformats.org/officeDocument/2006/relationships/image" Target="../media/image635.png"/><Relationship Id="rId278" Type="http://schemas.openxmlformats.org/officeDocument/2006/relationships/customXml" Target="../ink/ink678.xml"/><Relationship Id="rId303" Type="http://schemas.openxmlformats.org/officeDocument/2006/relationships/image" Target="../media/image658.png"/><Relationship Id="rId42" Type="http://schemas.openxmlformats.org/officeDocument/2006/relationships/customXml" Target="../ink/ink560.xml"/><Relationship Id="rId84" Type="http://schemas.openxmlformats.org/officeDocument/2006/relationships/customXml" Target="../ink/ink581.xml"/><Relationship Id="rId138" Type="http://schemas.openxmlformats.org/officeDocument/2006/relationships/customXml" Target="../ink/ink608.xml"/><Relationship Id="rId345" Type="http://schemas.openxmlformats.org/officeDocument/2006/relationships/image" Target="../media/image679.png"/><Relationship Id="rId191" Type="http://schemas.openxmlformats.org/officeDocument/2006/relationships/image" Target="../media/image602.png"/><Relationship Id="rId205" Type="http://schemas.openxmlformats.org/officeDocument/2006/relationships/image" Target="../media/image609.png"/><Relationship Id="rId247" Type="http://schemas.openxmlformats.org/officeDocument/2006/relationships/image" Target="../media/image630.png"/><Relationship Id="rId107" Type="http://schemas.openxmlformats.org/officeDocument/2006/relationships/image" Target="../media/image560.png"/><Relationship Id="rId289" Type="http://schemas.openxmlformats.org/officeDocument/2006/relationships/image" Target="../media/image651.png"/><Relationship Id="rId11" Type="http://schemas.openxmlformats.org/officeDocument/2006/relationships/image" Target="../media/image5120.png"/><Relationship Id="rId53" Type="http://schemas.openxmlformats.org/officeDocument/2006/relationships/image" Target="../media/image5330.png"/><Relationship Id="rId149" Type="http://schemas.openxmlformats.org/officeDocument/2006/relationships/image" Target="../media/image581.png"/><Relationship Id="rId314" Type="http://schemas.openxmlformats.org/officeDocument/2006/relationships/customXml" Target="../ink/ink696.xml"/><Relationship Id="rId356" Type="http://schemas.openxmlformats.org/officeDocument/2006/relationships/customXml" Target="../ink/ink717.xml"/><Relationship Id="rId95" Type="http://schemas.openxmlformats.org/officeDocument/2006/relationships/image" Target="../media/image554.png"/><Relationship Id="rId160" Type="http://schemas.openxmlformats.org/officeDocument/2006/relationships/customXml" Target="../ink/ink619.xml"/><Relationship Id="rId216" Type="http://schemas.openxmlformats.org/officeDocument/2006/relationships/customXml" Target="../ink/ink647.xml"/><Relationship Id="rId258" Type="http://schemas.openxmlformats.org/officeDocument/2006/relationships/customXml" Target="../ink/ink668.xml"/><Relationship Id="rId22" Type="http://schemas.openxmlformats.org/officeDocument/2006/relationships/customXml" Target="../ink/ink550.xml"/><Relationship Id="rId64" Type="http://schemas.openxmlformats.org/officeDocument/2006/relationships/customXml" Target="../ink/ink571.xml"/><Relationship Id="rId118" Type="http://schemas.openxmlformats.org/officeDocument/2006/relationships/customXml" Target="../ink/ink598.xml"/><Relationship Id="rId325" Type="http://schemas.openxmlformats.org/officeDocument/2006/relationships/image" Target="../media/image669.png"/><Relationship Id="rId171" Type="http://schemas.openxmlformats.org/officeDocument/2006/relationships/image" Target="../media/image592.png"/><Relationship Id="rId227" Type="http://schemas.openxmlformats.org/officeDocument/2006/relationships/image" Target="../media/image620.png"/><Relationship Id="rId269" Type="http://schemas.openxmlformats.org/officeDocument/2006/relationships/image" Target="../media/image641.png"/><Relationship Id="rId33" Type="http://schemas.openxmlformats.org/officeDocument/2006/relationships/image" Target="../media/image5230.png"/><Relationship Id="rId129" Type="http://schemas.openxmlformats.org/officeDocument/2006/relationships/image" Target="../media/image571.png"/><Relationship Id="rId280" Type="http://schemas.openxmlformats.org/officeDocument/2006/relationships/customXml" Target="../ink/ink679.xml"/><Relationship Id="rId336" Type="http://schemas.openxmlformats.org/officeDocument/2006/relationships/customXml" Target="../ink/ink707.xml"/><Relationship Id="rId75" Type="http://schemas.openxmlformats.org/officeDocument/2006/relationships/image" Target="../media/image544.png"/><Relationship Id="rId140" Type="http://schemas.openxmlformats.org/officeDocument/2006/relationships/customXml" Target="../ink/ink609.xml"/><Relationship Id="rId182" Type="http://schemas.openxmlformats.org/officeDocument/2006/relationships/customXml" Target="../ink/ink630.xml"/><Relationship Id="rId6" Type="http://schemas.openxmlformats.org/officeDocument/2006/relationships/customXml" Target="../ink/ink542.xml"/><Relationship Id="rId238" Type="http://schemas.openxmlformats.org/officeDocument/2006/relationships/customXml" Target="../ink/ink658.xml"/><Relationship Id="rId291" Type="http://schemas.openxmlformats.org/officeDocument/2006/relationships/image" Target="../media/image652.png"/><Relationship Id="rId305" Type="http://schemas.openxmlformats.org/officeDocument/2006/relationships/image" Target="../media/image659.png"/><Relationship Id="rId347" Type="http://schemas.openxmlformats.org/officeDocument/2006/relationships/image" Target="../media/image680.png"/><Relationship Id="rId44" Type="http://schemas.openxmlformats.org/officeDocument/2006/relationships/customXml" Target="../ink/ink561.xml"/><Relationship Id="rId86" Type="http://schemas.openxmlformats.org/officeDocument/2006/relationships/customXml" Target="../ink/ink582.xml"/><Relationship Id="rId151" Type="http://schemas.openxmlformats.org/officeDocument/2006/relationships/image" Target="../media/image582.png"/><Relationship Id="rId193" Type="http://schemas.openxmlformats.org/officeDocument/2006/relationships/image" Target="../media/image603.png"/><Relationship Id="rId207" Type="http://schemas.openxmlformats.org/officeDocument/2006/relationships/image" Target="../media/image610.png"/><Relationship Id="rId249" Type="http://schemas.openxmlformats.org/officeDocument/2006/relationships/image" Target="../media/image631.png"/><Relationship Id="rId13" Type="http://schemas.openxmlformats.org/officeDocument/2006/relationships/image" Target="../media/image5130.png"/><Relationship Id="rId109" Type="http://schemas.openxmlformats.org/officeDocument/2006/relationships/image" Target="../media/image561.png"/><Relationship Id="rId260" Type="http://schemas.openxmlformats.org/officeDocument/2006/relationships/customXml" Target="../ink/ink669.xml"/><Relationship Id="rId316" Type="http://schemas.openxmlformats.org/officeDocument/2006/relationships/customXml" Target="../ink/ink697.xml"/><Relationship Id="rId55" Type="http://schemas.openxmlformats.org/officeDocument/2006/relationships/image" Target="../media/image5340.png"/><Relationship Id="rId97" Type="http://schemas.openxmlformats.org/officeDocument/2006/relationships/image" Target="../media/image555.png"/><Relationship Id="rId120" Type="http://schemas.openxmlformats.org/officeDocument/2006/relationships/customXml" Target="../ink/ink599.xml"/><Relationship Id="rId358" Type="http://schemas.openxmlformats.org/officeDocument/2006/relationships/customXml" Target="../ink/ink718.xml"/><Relationship Id="rId162" Type="http://schemas.openxmlformats.org/officeDocument/2006/relationships/customXml" Target="../ink/ink620.xml"/><Relationship Id="rId218" Type="http://schemas.openxmlformats.org/officeDocument/2006/relationships/customXml" Target="../ink/ink648.xml"/><Relationship Id="rId271" Type="http://schemas.openxmlformats.org/officeDocument/2006/relationships/image" Target="../media/image642.png"/><Relationship Id="rId24" Type="http://schemas.openxmlformats.org/officeDocument/2006/relationships/customXml" Target="../ink/ink551.xml"/><Relationship Id="rId66" Type="http://schemas.openxmlformats.org/officeDocument/2006/relationships/customXml" Target="../ink/ink572.xml"/><Relationship Id="rId131" Type="http://schemas.openxmlformats.org/officeDocument/2006/relationships/image" Target="../media/image572.png"/><Relationship Id="rId327" Type="http://schemas.openxmlformats.org/officeDocument/2006/relationships/image" Target="../media/image670.png"/><Relationship Id="rId173" Type="http://schemas.openxmlformats.org/officeDocument/2006/relationships/image" Target="../media/image593.png"/><Relationship Id="rId229" Type="http://schemas.openxmlformats.org/officeDocument/2006/relationships/image" Target="../media/image621.png"/><Relationship Id="rId240" Type="http://schemas.openxmlformats.org/officeDocument/2006/relationships/customXml" Target="../ink/ink659.xml"/><Relationship Id="rId35" Type="http://schemas.openxmlformats.org/officeDocument/2006/relationships/image" Target="../media/image5240.png"/><Relationship Id="rId77" Type="http://schemas.openxmlformats.org/officeDocument/2006/relationships/image" Target="../media/image545.png"/><Relationship Id="rId100" Type="http://schemas.openxmlformats.org/officeDocument/2006/relationships/customXml" Target="../ink/ink589.xml"/><Relationship Id="rId282" Type="http://schemas.openxmlformats.org/officeDocument/2006/relationships/customXml" Target="../ink/ink680.xml"/><Relationship Id="rId338" Type="http://schemas.openxmlformats.org/officeDocument/2006/relationships/customXml" Target="../ink/ink708.xml"/><Relationship Id="rId8" Type="http://schemas.openxmlformats.org/officeDocument/2006/relationships/customXml" Target="../ink/ink543.xml"/><Relationship Id="rId142" Type="http://schemas.openxmlformats.org/officeDocument/2006/relationships/customXml" Target="../ink/ink610.xml"/><Relationship Id="rId184" Type="http://schemas.openxmlformats.org/officeDocument/2006/relationships/customXml" Target="../ink/ink631.xml"/><Relationship Id="rId251" Type="http://schemas.openxmlformats.org/officeDocument/2006/relationships/image" Target="../media/image632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44.png"/><Relationship Id="rId299" Type="http://schemas.openxmlformats.org/officeDocument/2006/relationships/image" Target="../media/image835.png"/><Relationship Id="rId21" Type="http://schemas.openxmlformats.org/officeDocument/2006/relationships/image" Target="../media/image696.png"/><Relationship Id="rId63" Type="http://schemas.openxmlformats.org/officeDocument/2006/relationships/image" Target="../media/image717.png"/><Relationship Id="rId159" Type="http://schemas.openxmlformats.org/officeDocument/2006/relationships/image" Target="../media/image765.png"/><Relationship Id="rId170" Type="http://schemas.openxmlformats.org/officeDocument/2006/relationships/customXml" Target="../ink/ink803.xml"/><Relationship Id="rId226" Type="http://schemas.openxmlformats.org/officeDocument/2006/relationships/customXml" Target="../ink/ink831.xml"/><Relationship Id="rId268" Type="http://schemas.openxmlformats.org/officeDocument/2006/relationships/customXml" Target="../ink/ink852.xml"/><Relationship Id="rId32" Type="http://schemas.openxmlformats.org/officeDocument/2006/relationships/customXml" Target="../ink/ink734.xml"/><Relationship Id="rId74" Type="http://schemas.openxmlformats.org/officeDocument/2006/relationships/customXml" Target="../ink/ink755.xml"/><Relationship Id="rId128" Type="http://schemas.openxmlformats.org/officeDocument/2006/relationships/customXml" Target="../ink/ink782.xml"/><Relationship Id="rId5" Type="http://schemas.openxmlformats.org/officeDocument/2006/relationships/image" Target="../media/image688.png"/><Relationship Id="rId181" Type="http://schemas.openxmlformats.org/officeDocument/2006/relationships/image" Target="../media/image776.png"/><Relationship Id="rId237" Type="http://schemas.openxmlformats.org/officeDocument/2006/relationships/image" Target="../media/image804.png"/><Relationship Id="rId279" Type="http://schemas.openxmlformats.org/officeDocument/2006/relationships/image" Target="../media/image825.png"/><Relationship Id="rId43" Type="http://schemas.openxmlformats.org/officeDocument/2006/relationships/image" Target="../media/image707.png"/><Relationship Id="rId139" Type="http://schemas.openxmlformats.org/officeDocument/2006/relationships/image" Target="../media/image755.png"/><Relationship Id="rId290" Type="http://schemas.openxmlformats.org/officeDocument/2006/relationships/customXml" Target="../ink/ink863.xml"/><Relationship Id="rId304" Type="http://schemas.openxmlformats.org/officeDocument/2006/relationships/customXml" Target="../ink/ink870.xml"/><Relationship Id="rId85" Type="http://schemas.openxmlformats.org/officeDocument/2006/relationships/image" Target="../media/image728.png"/><Relationship Id="rId150" Type="http://schemas.openxmlformats.org/officeDocument/2006/relationships/customXml" Target="../ink/ink793.xml"/><Relationship Id="rId192" Type="http://schemas.openxmlformats.org/officeDocument/2006/relationships/customXml" Target="../ink/ink814.xml"/><Relationship Id="rId206" Type="http://schemas.openxmlformats.org/officeDocument/2006/relationships/customXml" Target="../ink/ink821.xml"/><Relationship Id="rId248" Type="http://schemas.openxmlformats.org/officeDocument/2006/relationships/customXml" Target="../ink/ink842.xml"/><Relationship Id="rId12" Type="http://schemas.openxmlformats.org/officeDocument/2006/relationships/customXml" Target="../ink/ink724.xml"/><Relationship Id="rId108" Type="http://schemas.openxmlformats.org/officeDocument/2006/relationships/customXml" Target="../ink/ink772.xml"/><Relationship Id="rId54" Type="http://schemas.openxmlformats.org/officeDocument/2006/relationships/customXml" Target="../ink/ink745.xml"/><Relationship Id="rId96" Type="http://schemas.openxmlformats.org/officeDocument/2006/relationships/customXml" Target="../ink/ink766.xml"/><Relationship Id="rId161" Type="http://schemas.openxmlformats.org/officeDocument/2006/relationships/image" Target="../media/image766.png"/><Relationship Id="rId217" Type="http://schemas.openxmlformats.org/officeDocument/2006/relationships/image" Target="../media/image794.png"/><Relationship Id="rId259" Type="http://schemas.openxmlformats.org/officeDocument/2006/relationships/image" Target="../media/image815.png"/><Relationship Id="rId23" Type="http://schemas.openxmlformats.org/officeDocument/2006/relationships/image" Target="../media/image697.png"/><Relationship Id="rId119" Type="http://schemas.openxmlformats.org/officeDocument/2006/relationships/image" Target="../media/image745.png"/><Relationship Id="rId270" Type="http://schemas.openxmlformats.org/officeDocument/2006/relationships/customXml" Target="../ink/ink853.xml"/><Relationship Id="rId44" Type="http://schemas.openxmlformats.org/officeDocument/2006/relationships/customXml" Target="../ink/ink740.xml"/><Relationship Id="rId65" Type="http://schemas.openxmlformats.org/officeDocument/2006/relationships/image" Target="../media/image718.png"/><Relationship Id="rId86" Type="http://schemas.openxmlformats.org/officeDocument/2006/relationships/customXml" Target="../ink/ink761.xml"/><Relationship Id="rId130" Type="http://schemas.openxmlformats.org/officeDocument/2006/relationships/customXml" Target="../ink/ink783.xml"/><Relationship Id="rId151" Type="http://schemas.openxmlformats.org/officeDocument/2006/relationships/image" Target="../media/image761.png"/><Relationship Id="rId172" Type="http://schemas.openxmlformats.org/officeDocument/2006/relationships/customXml" Target="../ink/ink804.xml"/><Relationship Id="rId193" Type="http://schemas.openxmlformats.org/officeDocument/2006/relationships/image" Target="../media/image782.png"/><Relationship Id="rId207" Type="http://schemas.openxmlformats.org/officeDocument/2006/relationships/image" Target="../media/image789.png"/><Relationship Id="rId228" Type="http://schemas.openxmlformats.org/officeDocument/2006/relationships/customXml" Target="../ink/ink832.xml"/><Relationship Id="rId249" Type="http://schemas.openxmlformats.org/officeDocument/2006/relationships/image" Target="../media/image810.png"/><Relationship Id="rId13" Type="http://schemas.openxmlformats.org/officeDocument/2006/relationships/image" Target="../media/image692.png"/><Relationship Id="rId109" Type="http://schemas.openxmlformats.org/officeDocument/2006/relationships/image" Target="../media/image740.png"/><Relationship Id="rId260" Type="http://schemas.openxmlformats.org/officeDocument/2006/relationships/customXml" Target="../ink/ink848.xml"/><Relationship Id="rId281" Type="http://schemas.openxmlformats.org/officeDocument/2006/relationships/image" Target="../media/image826.png"/><Relationship Id="rId34" Type="http://schemas.openxmlformats.org/officeDocument/2006/relationships/customXml" Target="../ink/ink735.xml"/><Relationship Id="rId55" Type="http://schemas.openxmlformats.org/officeDocument/2006/relationships/image" Target="../media/image713.png"/><Relationship Id="rId76" Type="http://schemas.openxmlformats.org/officeDocument/2006/relationships/customXml" Target="../ink/ink756.xml"/><Relationship Id="rId97" Type="http://schemas.openxmlformats.org/officeDocument/2006/relationships/image" Target="../media/image734.png"/><Relationship Id="rId120" Type="http://schemas.openxmlformats.org/officeDocument/2006/relationships/customXml" Target="../ink/ink778.xml"/><Relationship Id="rId141" Type="http://schemas.openxmlformats.org/officeDocument/2006/relationships/image" Target="../media/image756.png"/><Relationship Id="rId7" Type="http://schemas.openxmlformats.org/officeDocument/2006/relationships/image" Target="../media/image689.png"/><Relationship Id="rId162" Type="http://schemas.openxmlformats.org/officeDocument/2006/relationships/customXml" Target="../ink/ink799.xml"/><Relationship Id="rId183" Type="http://schemas.openxmlformats.org/officeDocument/2006/relationships/image" Target="../media/image777.png"/><Relationship Id="rId218" Type="http://schemas.openxmlformats.org/officeDocument/2006/relationships/customXml" Target="../ink/ink827.xml"/><Relationship Id="rId239" Type="http://schemas.openxmlformats.org/officeDocument/2006/relationships/image" Target="../media/image805.png"/><Relationship Id="rId250" Type="http://schemas.openxmlformats.org/officeDocument/2006/relationships/customXml" Target="../ink/ink843.xml"/><Relationship Id="rId271" Type="http://schemas.openxmlformats.org/officeDocument/2006/relationships/image" Target="../media/image821.png"/><Relationship Id="rId292" Type="http://schemas.openxmlformats.org/officeDocument/2006/relationships/customXml" Target="../ink/ink864.xml"/><Relationship Id="rId306" Type="http://schemas.openxmlformats.org/officeDocument/2006/relationships/customXml" Target="../ink/ink871.xml"/><Relationship Id="rId24" Type="http://schemas.openxmlformats.org/officeDocument/2006/relationships/customXml" Target="../ink/ink730.xml"/><Relationship Id="rId45" Type="http://schemas.openxmlformats.org/officeDocument/2006/relationships/image" Target="../media/image708.png"/><Relationship Id="rId66" Type="http://schemas.openxmlformats.org/officeDocument/2006/relationships/customXml" Target="../ink/ink751.xml"/><Relationship Id="rId87" Type="http://schemas.openxmlformats.org/officeDocument/2006/relationships/image" Target="../media/image729.png"/><Relationship Id="rId110" Type="http://schemas.openxmlformats.org/officeDocument/2006/relationships/customXml" Target="../ink/ink773.xml"/><Relationship Id="rId131" Type="http://schemas.openxmlformats.org/officeDocument/2006/relationships/image" Target="../media/image751.png"/><Relationship Id="rId152" Type="http://schemas.openxmlformats.org/officeDocument/2006/relationships/customXml" Target="../ink/ink794.xml"/><Relationship Id="rId173" Type="http://schemas.openxmlformats.org/officeDocument/2006/relationships/image" Target="../media/image772.png"/><Relationship Id="rId194" Type="http://schemas.openxmlformats.org/officeDocument/2006/relationships/customXml" Target="../ink/ink815.xml"/><Relationship Id="rId208" Type="http://schemas.openxmlformats.org/officeDocument/2006/relationships/customXml" Target="../ink/ink822.xml"/><Relationship Id="rId229" Type="http://schemas.openxmlformats.org/officeDocument/2006/relationships/image" Target="../media/image800.png"/><Relationship Id="rId240" Type="http://schemas.openxmlformats.org/officeDocument/2006/relationships/customXml" Target="../ink/ink838.xml"/><Relationship Id="rId261" Type="http://schemas.openxmlformats.org/officeDocument/2006/relationships/image" Target="../media/image816.png"/><Relationship Id="rId14" Type="http://schemas.openxmlformats.org/officeDocument/2006/relationships/customXml" Target="../ink/ink725.xml"/><Relationship Id="rId35" Type="http://schemas.openxmlformats.org/officeDocument/2006/relationships/image" Target="../media/image703.png"/><Relationship Id="rId56" Type="http://schemas.openxmlformats.org/officeDocument/2006/relationships/customXml" Target="../ink/ink746.xml"/><Relationship Id="rId77" Type="http://schemas.openxmlformats.org/officeDocument/2006/relationships/image" Target="../media/image724.png"/><Relationship Id="rId100" Type="http://schemas.openxmlformats.org/officeDocument/2006/relationships/customXml" Target="../ink/ink768.xml"/><Relationship Id="rId282" Type="http://schemas.openxmlformats.org/officeDocument/2006/relationships/customXml" Target="../ink/ink859.xml"/><Relationship Id="rId8" Type="http://schemas.openxmlformats.org/officeDocument/2006/relationships/customXml" Target="../ink/ink722.xml"/><Relationship Id="rId98" Type="http://schemas.openxmlformats.org/officeDocument/2006/relationships/customXml" Target="../ink/ink767.xml"/><Relationship Id="rId121" Type="http://schemas.openxmlformats.org/officeDocument/2006/relationships/image" Target="../media/image746.png"/><Relationship Id="rId142" Type="http://schemas.openxmlformats.org/officeDocument/2006/relationships/customXml" Target="../ink/ink789.xml"/><Relationship Id="rId163" Type="http://schemas.openxmlformats.org/officeDocument/2006/relationships/image" Target="../media/image767.png"/><Relationship Id="rId184" Type="http://schemas.openxmlformats.org/officeDocument/2006/relationships/customXml" Target="../ink/ink810.xml"/><Relationship Id="rId219" Type="http://schemas.openxmlformats.org/officeDocument/2006/relationships/image" Target="../media/image795.png"/><Relationship Id="rId230" Type="http://schemas.openxmlformats.org/officeDocument/2006/relationships/customXml" Target="../ink/ink833.xml"/><Relationship Id="rId251" Type="http://schemas.openxmlformats.org/officeDocument/2006/relationships/image" Target="../media/image811.png"/><Relationship Id="rId25" Type="http://schemas.openxmlformats.org/officeDocument/2006/relationships/image" Target="../media/image698.png"/><Relationship Id="rId46" Type="http://schemas.openxmlformats.org/officeDocument/2006/relationships/customXml" Target="../ink/ink741.xml"/><Relationship Id="rId67" Type="http://schemas.openxmlformats.org/officeDocument/2006/relationships/image" Target="../media/image719.png"/><Relationship Id="rId272" Type="http://schemas.openxmlformats.org/officeDocument/2006/relationships/customXml" Target="../ink/ink854.xml"/><Relationship Id="rId293" Type="http://schemas.openxmlformats.org/officeDocument/2006/relationships/image" Target="../media/image832.png"/><Relationship Id="rId307" Type="http://schemas.openxmlformats.org/officeDocument/2006/relationships/image" Target="../media/image839.png"/><Relationship Id="rId88" Type="http://schemas.openxmlformats.org/officeDocument/2006/relationships/customXml" Target="../ink/ink762.xml"/><Relationship Id="rId111" Type="http://schemas.openxmlformats.org/officeDocument/2006/relationships/image" Target="../media/image741.png"/><Relationship Id="rId132" Type="http://schemas.openxmlformats.org/officeDocument/2006/relationships/customXml" Target="../ink/ink784.xml"/><Relationship Id="rId153" Type="http://schemas.openxmlformats.org/officeDocument/2006/relationships/image" Target="../media/image762.png"/><Relationship Id="rId174" Type="http://schemas.openxmlformats.org/officeDocument/2006/relationships/customXml" Target="../ink/ink805.xml"/><Relationship Id="rId195" Type="http://schemas.openxmlformats.org/officeDocument/2006/relationships/image" Target="../media/image783.png"/><Relationship Id="rId209" Type="http://schemas.openxmlformats.org/officeDocument/2006/relationships/image" Target="../media/image790.png"/><Relationship Id="rId220" Type="http://schemas.openxmlformats.org/officeDocument/2006/relationships/customXml" Target="../ink/ink828.xml"/><Relationship Id="rId241" Type="http://schemas.openxmlformats.org/officeDocument/2006/relationships/image" Target="../media/image806.png"/><Relationship Id="rId15" Type="http://schemas.openxmlformats.org/officeDocument/2006/relationships/image" Target="../media/image693.png"/><Relationship Id="rId36" Type="http://schemas.openxmlformats.org/officeDocument/2006/relationships/customXml" Target="../ink/ink736.xml"/><Relationship Id="rId57" Type="http://schemas.openxmlformats.org/officeDocument/2006/relationships/image" Target="../media/image714.png"/><Relationship Id="rId262" Type="http://schemas.openxmlformats.org/officeDocument/2006/relationships/customXml" Target="../ink/ink849.xml"/><Relationship Id="rId283" Type="http://schemas.openxmlformats.org/officeDocument/2006/relationships/image" Target="../media/image827.png"/><Relationship Id="rId78" Type="http://schemas.openxmlformats.org/officeDocument/2006/relationships/customXml" Target="../ink/ink757.xml"/><Relationship Id="rId99" Type="http://schemas.openxmlformats.org/officeDocument/2006/relationships/image" Target="../media/image735.png"/><Relationship Id="rId101" Type="http://schemas.openxmlformats.org/officeDocument/2006/relationships/image" Target="../media/image736.png"/><Relationship Id="rId122" Type="http://schemas.openxmlformats.org/officeDocument/2006/relationships/customXml" Target="../ink/ink779.xml"/><Relationship Id="rId143" Type="http://schemas.openxmlformats.org/officeDocument/2006/relationships/image" Target="../media/image757.png"/><Relationship Id="rId164" Type="http://schemas.openxmlformats.org/officeDocument/2006/relationships/customXml" Target="../ink/ink800.xml"/><Relationship Id="rId185" Type="http://schemas.openxmlformats.org/officeDocument/2006/relationships/image" Target="../media/image778.png"/><Relationship Id="rId9" Type="http://schemas.openxmlformats.org/officeDocument/2006/relationships/image" Target="../media/image690.png"/><Relationship Id="rId210" Type="http://schemas.openxmlformats.org/officeDocument/2006/relationships/customXml" Target="../ink/ink823.xml"/><Relationship Id="rId26" Type="http://schemas.openxmlformats.org/officeDocument/2006/relationships/customXml" Target="../ink/ink731.xml"/><Relationship Id="rId231" Type="http://schemas.openxmlformats.org/officeDocument/2006/relationships/image" Target="../media/image801.png"/><Relationship Id="rId252" Type="http://schemas.openxmlformats.org/officeDocument/2006/relationships/customXml" Target="../ink/ink844.xml"/><Relationship Id="rId273" Type="http://schemas.openxmlformats.org/officeDocument/2006/relationships/image" Target="../media/image822.png"/><Relationship Id="rId294" Type="http://schemas.openxmlformats.org/officeDocument/2006/relationships/customXml" Target="../ink/ink865.xml"/><Relationship Id="rId308" Type="http://schemas.openxmlformats.org/officeDocument/2006/relationships/customXml" Target="../ink/ink872.xml"/><Relationship Id="rId47" Type="http://schemas.openxmlformats.org/officeDocument/2006/relationships/image" Target="../media/image709.png"/><Relationship Id="rId68" Type="http://schemas.openxmlformats.org/officeDocument/2006/relationships/customXml" Target="../ink/ink752.xml"/><Relationship Id="rId89" Type="http://schemas.openxmlformats.org/officeDocument/2006/relationships/image" Target="../media/image730.png"/><Relationship Id="rId112" Type="http://schemas.openxmlformats.org/officeDocument/2006/relationships/customXml" Target="../ink/ink774.xml"/><Relationship Id="rId133" Type="http://schemas.openxmlformats.org/officeDocument/2006/relationships/image" Target="../media/image752.png"/><Relationship Id="rId154" Type="http://schemas.openxmlformats.org/officeDocument/2006/relationships/customXml" Target="../ink/ink795.xml"/><Relationship Id="rId175" Type="http://schemas.openxmlformats.org/officeDocument/2006/relationships/image" Target="../media/image773.png"/><Relationship Id="rId196" Type="http://schemas.openxmlformats.org/officeDocument/2006/relationships/customXml" Target="../ink/ink816.xml"/><Relationship Id="rId200" Type="http://schemas.openxmlformats.org/officeDocument/2006/relationships/customXml" Target="../ink/ink818.xml"/><Relationship Id="rId16" Type="http://schemas.openxmlformats.org/officeDocument/2006/relationships/customXml" Target="../ink/ink726.xml"/><Relationship Id="rId221" Type="http://schemas.openxmlformats.org/officeDocument/2006/relationships/image" Target="../media/image796.png"/><Relationship Id="rId242" Type="http://schemas.openxmlformats.org/officeDocument/2006/relationships/customXml" Target="../ink/ink839.xml"/><Relationship Id="rId263" Type="http://schemas.openxmlformats.org/officeDocument/2006/relationships/image" Target="../media/image817.png"/><Relationship Id="rId284" Type="http://schemas.openxmlformats.org/officeDocument/2006/relationships/customXml" Target="../ink/ink860.xml"/><Relationship Id="rId37" Type="http://schemas.openxmlformats.org/officeDocument/2006/relationships/image" Target="../media/image704.png"/><Relationship Id="rId58" Type="http://schemas.openxmlformats.org/officeDocument/2006/relationships/customXml" Target="../ink/ink747.xml"/><Relationship Id="rId79" Type="http://schemas.openxmlformats.org/officeDocument/2006/relationships/image" Target="../media/image725.png"/><Relationship Id="rId102" Type="http://schemas.openxmlformats.org/officeDocument/2006/relationships/customXml" Target="../ink/ink769.xml"/><Relationship Id="rId123" Type="http://schemas.openxmlformats.org/officeDocument/2006/relationships/image" Target="../media/image747.png"/><Relationship Id="rId144" Type="http://schemas.openxmlformats.org/officeDocument/2006/relationships/customXml" Target="../ink/ink790.xml"/><Relationship Id="rId90" Type="http://schemas.openxmlformats.org/officeDocument/2006/relationships/customXml" Target="../ink/ink763.xml"/><Relationship Id="rId165" Type="http://schemas.openxmlformats.org/officeDocument/2006/relationships/image" Target="../media/image768.png"/><Relationship Id="rId186" Type="http://schemas.openxmlformats.org/officeDocument/2006/relationships/customXml" Target="../ink/ink811.xml"/><Relationship Id="rId211" Type="http://schemas.openxmlformats.org/officeDocument/2006/relationships/image" Target="../media/image791.png"/><Relationship Id="rId232" Type="http://schemas.openxmlformats.org/officeDocument/2006/relationships/customXml" Target="../ink/ink834.xml"/><Relationship Id="rId253" Type="http://schemas.openxmlformats.org/officeDocument/2006/relationships/image" Target="../media/image812.png"/><Relationship Id="rId274" Type="http://schemas.openxmlformats.org/officeDocument/2006/relationships/customXml" Target="../ink/ink855.xml"/><Relationship Id="rId295" Type="http://schemas.openxmlformats.org/officeDocument/2006/relationships/image" Target="../media/image833.png"/><Relationship Id="rId309" Type="http://schemas.openxmlformats.org/officeDocument/2006/relationships/image" Target="../media/image840.png"/><Relationship Id="rId27" Type="http://schemas.openxmlformats.org/officeDocument/2006/relationships/image" Target="../media/image699.png"/><Relationship Id="rId48" Type="http://schemas.openxmlformats.org/officeDocument/2006/relationships/customXml" Target="../ink/ink742.xml"/><Relationship Id="rId69" Type="http://schemas.openxmlformats.org/officeDocument/2006/relationships/image" Target="../media/image720.png"/><Relationship Id="rId113" Type="http://schemas.openxmlformats.org/officeDocument/2006/relationships/image" Target="../media/image742.png"/><Relationship Id="rId134" Type="http://schemas.openxmlformats.org/officeDocument/2006/relationships/customXml" Target="../ink/ink785.xml"/><Relationship Id="rId80" Type="http://schemas.openxmlformats.org/officeDocument/2006/relationships/customXml" Target="../ink/ink758.xml"/><Relationship Id="rId155" Type="http://schemas.openxmlformats.org/officeDocument/2006/relationships/image" Target="../media/image763.png"/><Relationship Id="rId176" Type="http://schemas.openxmlformats.org/officeDocument/2006/relationships/customXml" Target="../ink/ink806.xml"/><Relationship Id="rId197" Type="http://schemas.openxmlformats.org/officeDocument/2006/relationships/image" Target="../media/image784.png"/><Relationship Id="rId201" Type="http://schemas.openxmlformats.org/officeDocument/2006/relationships/image" Target="../media/image786.png"/><Relationship Id="rId222" Type="http://schemas.openxmlformats.org/officeDocument/2006/relationships/customXml" Target="../ink/ink829.xml"/><Relationship Id="rId243" Type="http://schemas.openxmlformats.org/officeDocument/2006/relationships/image" Target="../media/image807.png"/><Relationship Id="rId264" Type="http://schemas.openxmlformats.org/officeDocument/2006/relationships/customXml" Target="../ink/ink850.xml"/><Relationship Id="rId285" Type="http://schemas.openxmlformats.org/officeDocument/2006/relationships/image" Target="../media/image828.png"/><Relationship Id="rId17" Type="http://schemas.openxmlformats.org/officeDocument/2006/relationships/image" Target="../media/image694.png"/><Relationship Id="rId38" Type="http://schemas.openxmlformats.org/officeDocument/2006/relationships/customXml" Target="../ink/ink737.xml"/><Relationship Id="rId59" Type="http://schemas.openxmlformats.org/officeDocument/2006/relationships/image" Target="../media/image715.png"/><Relationship Id="rId103" Type="http://schemas.openxmlformats.org/officeDocument/2006/relationships/image" Target="../media/image737.png"/><Relationship Id="rId124" Type="http://schemas.openxmlformats.org/officeDocument/2006/relationships/customXml" Target="../ink/ink780.xml"/><Relationship Id="rId310" Type="http://schemas.openxmlformats.org/officeDocument/2006/relationships/image" Target="../media/image540.emf"/><Relationship Id="rId70" Type="http://schemas.openxmlformats.org/officeDocument/2006/relationships/customXml" Target="../ink/ink753.xml"/><Relationship Id="rId91" Type="http://schemas.openxmlformats.org/officeDocument/2006/relationships/image" Target="../media/image731.png"/><Relationship Id="rId145" Type="http://schemas.openxmlformats.org/officeDocument/2006/relationships/image" Target="../media/image758.png"/><Relationship Id="rId166" Type="http://schemas.openxmlformats.org/officeDocument/2006/relationships/customXml" Target="../ink/ink801.xml"/><Relationship Id="rId187" Type="http://schemas.openxmlformats.org/officeDocument/2006/relationships/image" Target="../media/image779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824.xml"/><Relationship Id="rId233" Type="http://schemas.openxmlformats.org/officeDocument/2006/relationships/image" Target="../media/image802.png"/><Relationship Id="rId254" Type="http://schemas.openxmlformats.org/officeDocument/2006/relationships/customXml" Target="../ink/ink845.xml"/><Relationship Id="rId28" Type="http://schemas.openxmlformats.org/officeDocument/2006/relationships/customXml" Target="../ink/ink732.xml"/><Relationship Id="rId49" Type="http://schemas.openxmlformats.org/officeDocument/2006/relationships/image" Target="../media/image710.png"/><Relationship Id="rId114" Type="http://schemas.openxmlformats.org/officeDocument/2006/relationships/customXml" Target="../ink/ink775.xml"/><Relationship Id="rId275" Type="http://schemas.openxmlformats.org/officeDocument/2006/relationships/image" Target="../media/image823.png"/><Relationship Id="rId296" Type="http://schemas.openxmlformats.org/officeDocument/2006/relationships/customXml" Target="../ink/ink866.xml"/><Relationship Id="rId300" Type="http://schemas.openxmlformats.org/officeDocument/2006/relationships/customXml" Target="../ink/ink868.xml"/><Relationship Id="rId60" Type="http://schemas.openxmlformats.org/officeDocument/2006/relationships/customXml" Target="../ink/ink748.xml"/><Relationship Id="rId81" Type="http://schemas.openxmlformats.org/officeDocument/2006/relationships/image" Target="../media/image726.png"/><Relationship Id="rId135" Type="http://schemas.openxmlformats.org/officeDocument/2006/relationships/image" Target="../media/image753.png"/><Relationship Id="rId156" Type="http://schemas.openxmlformats.org/officeDocument/2006/relationships/customXml" Target="../ink/ink796.xml"/><Relationship Id="rId177" Type="http://schemas.openxmlformats.org/officeDocument/2006/relationships/image" Target="../media/image774.png"/><Relationship Id="rId198" Type="http://schemas.openxmlformats.org/officeDocument/2006/relationships/customXml" Target="../ink/ink817.xml"/><Relationship Id="rId202" Type="http://schemas.openxmlformats.org/officeDocument/2006/relationships/customXml" Target="../ink/ink819.xml"/><Relationship Id="rId223" Type="http://schemas.openxmlformats.org/officeDocument/2006/relationships/image" Target="../media/image797.png"/><Relationship Id="rId244" Type="http://schemas.openxmlformats.org/officeDocument/2006/relationships/customXml" Target="../ink/ink840.xml"/><Relationship Id="rId18" Type="http://schemas.openxmlformats.org/officeDocument/2006/relationships/customXml" Target="../ink/ink727.xml"/><Relationship Id="rId39" Type="http://schemas.openxmlformats.org/officeDocument/2006/relationships/image" Target="../media/image705.png"/><Relationship Id="rId265" Type="http://schemas.openxmlformats.org/officeDocument/2006/relationships/image" Target="../media/image818.png"/><Relationship Id="rId286" Type="http://schemas.openxmlformats.org/officeDocument/2006/relationships/customXml" Target="../ink/ink861.xml"/><Relationship Id="rId50" Type="http://schemas.openxmlformats.org/officeDocument/2006/relationships/customXml" Target="../ink/ink743.xml"/><Relationship Id="rId104" Type="http://schemas.openxmlformats.org/officeDocument/2006/relationships/customXml" Target="../ink/ink770.xml"/><Relationship Id="rId125" Type="http://schemas.openxmlformats.org/officeDocument/2006/relationships/image" Target="../media/image748.png"/><Relationship Id="rId146" Type="http://schemas.openxmlformats.org/officeDocument/2006/relationships/customXml" Target="../ink/ink791.xml"/><Relationship Id="rId167" Type="http://schemas.openxmlformats.org/officeDocument/2006/relationships/image" Target="../media/image769.png"/><Relationship Id="rId188" Type="http://schemas.openxmlformats.org/officeDocument/2006/relationships/customXml" Target="../ink/ink812.xml"/><Relationship Id="rId71" Type="http://schemas.openxmlformats.org/officeDocument/2006/relationships/image" Target="../media/image721.png"/><Relationship Id="rId92" Type="http://schemas.openxmlformats.org/officeDocument/2006/relationships/customXml" Target="../ink/ink764.xml"/><Relationship Id="rId213" Type="http://schemas.openxmlformats.org/officeDocument/2006/relationships/image" Target="../media/image792.png"/><Relationship Id="rId234" Type="http://schemas.openxmlformats.org/officeDocument/2006/relationships/customXml" Target="../ink/ink835.xml"/><Relationship Id="rId2" Type="http://schemas.openxmlformats.org/officeDocument/2006/relationships/customXml" Target="../ink/ink719.xml"/><Relationship Id="rId29" Type="http://schemas.openxmlformats.org/officeDocument/2006/relationships/image" Target="../media/image700.png"/><Relationship Id="rId255" Type="http://schemas.openxmlformats.org/officeDocument/2006/relationships/image" Target="../media/image813.png"/><Relationship Id="rId276" Type="http://schemas.openxmlformats.org/officeDocument/2006/relationships/customXml" Target="../ink/ink856.xml"/><Relationship Id="rId297" Type="http://schemas.openxmlformats.org/officeDocument/2006/relationships/image" Target="../media/image834.png"/><Relationship Id="rId40" Type="http://schemas.openxmlformats.org/officeDocument/2006/relationships/customXml" Target="../ink/ink738.xml"/><Relationship Id="rId115" Type="http://schemas.openxmlformats.org/officeDocument/2006/relationships/image" Target="../media/image743.png"/><Relationship Id="rId136" Type="http://schemas.openxmlformats.org/officeDocument/2006/relationships/customXml" Target="../ink/ink786.xml"/><Relationship Id="rId157" Type="http://schemas.openxmlformats.org/officeDocument/2006/relationships/image" Target="../media/image764.png"/><Relationship Id="rId178" Type="http://schemas.openxmlformats.org/officeDocument/2006/relationships/customXml" Target="../ink/ink807.xml"/><Relationship Id="rId301" Type="http://schemas.openxmlformats.org/officeDocument/2006/relationships/image" Target="../media/image836.png"/><Relationship Id="rId61" Type="http://schemas.openxmlformats.org/officeDocument/2006/relationships/image" Target="../media/image716.png"/><Relationship Id="rId82" Type="http://schemas.openxmlformats.org/officeDocument/2006/relationships/customXml" Target="../ink/ink759.xml"/><Relationship Id="rId199" Type="http://schemas.openxmlformats.org/officeDocument/2006/relationships/image" Target="../media/image785.png"/><Relationship Id="rId203" Type="http://schemas.openxmlformats.org/officeDocument/2006/relationships/image" Target="../media/image787.png"/><Relationship Id="rId19" Type="http://schemas.openxmlformats.org/officeDocument/2006/relationships/image" Target="../media/image695.png"/><Relationship Id="rId224" Type="http://schemas.openxmlformats.org/officeDocument/2006/relationships/customXml" Target="../ink/ink830.xml"/><Relationship Id="rId245" Type="http://schemas.openxmlformats.org/officeDocument/2006/relationships/image" Target="../media/image808.png"/><Relationship Id="rId266" Type="http://schemas.openxmlformats.org/officeDocument/2006/relationships/customXml" Target="../ink/ink851.xml"/><Relationship Id="rId287" Type="http://schemas.openxmlformats.org/officeDocument/2006/relationships/image" Target="../media/image829.png"/><Relationship Id="rId30" Type="http://schemas.openxmlformats.org/officeDocument/2006/relationships/customXml" Target="../ink/ink733.xml"/><Relationship Id="rId105" Type="http://schemas.openxmlformats.org/officeDocument/2006/relationships/image" Target="../media/image738.png"/><Relationship Id="rId126" Type="http://schemas.openxmlformats.org/officeDocument/2006/relationships/customXml" Target="../ink/ink781.xml"/><Relationship Id="rId147" Type="http://schemas.openxmlformats.org/officeDocument/2006/relationships/image" Target="../media/image759.png"/><Relationship Id="rId168" Type="http://schemas.openxmlformats.org/officeDocument/2006/relationships/customXml" Target="../ink/ink802.xml"/><Relationship Id="rId51" Type="http://schemas.openxmlformats.org/officeDocument/2006/relationships/image" Target="../media/image711.png"/><Relationship Id="rId72" Type="http://schemas.openxmlformats.org/officeDocument/2006/relationships/customXml" Target="../ink/ink754.xml"/><Relationship Id="rId93" Type="http://schemas.openxmlformats.org/officeDocument/2006/relationships/image" Target="../media/image732.png"/><Relationship Id="rId189" Type="http://schemas.openxmlformats.org/officeDocument/2006/relationships/image" Target="../media/image780.png"/><Relationship Id="rId3" Type="http://schemas.openxmlformats.org/officeDocument/2006/relationships/image" Target="../media/image687.png"/><Relationship Id="rId214" Type="http://schemas.openxmlformats.org/officeDocument/2006/relationships/customXml" Target="../ink/ink825.xml"/><Relationship Id="rId235" Type="http://schemas.openxmlformats.org/officeDocument/2006/relationships/image" Target="../media/image803.png"/><Relationship Id="rId256" Type="http://schemas.openxmlformats.org/officeDocument/2006/relationships/customXml" Target="../ink/ink846.xml"/><Relationship Id="rId277" Type="http://schemas.openxmlformats.org/officeDocument/2006/relationships/image" Target="../media/image824.png"/><Relationship Id="rId298" Type="http://schemas.openxmlformats.org/officeDocument/2006/relationships/customXml" Target="../ink/ink867.xml"/><Relationship Id="rId116" Type="http://schemas.openxmlformats.org/officeDocument/2006/relationships/customXml" Target="../ink/ink776.xml"/><Relationship Id="rId137" Type="http://schemas.openxmlformats.org/officeDocument/2006/relationships/image" Target="../media/image754.png"/><Relationship Id="rId158" Type="http://schemas.openxmlformats.org/officeDocument/2006/relationships/customXml" Target="../ink/ink797.xml"/><Relationship Id="rId302" Type="http://schemas.openxmlformats.org/officeDocument/2006/relationships/customXml" Target="../ink/ink869.xml"/><Relationship Id="rId20" Type="http://schemas.openxmlformats.org/officeDocument/2006/relationships/customXml" Target="../ink/ink728.xml"/><Relationship Id="rId41" Type="http://schemas.openxmlformats.org/officeDocument/2006/relationships/image" Target="../media/image706.png"/><Relationship Id="rId62" Type="http://schemas.openxmlformats.org/officeDocument/2006/relationships/customXml" Target="../ink/ink749.xml"/><Relationship Id="rId83" Type="http://schemas.openxmlformats.org/officeDocument/2006/relationships/image" Target="../media/image727.png"/><Relationship Id="rId179" Type="http://schemas.openxmlformats.org/officeDocument/2006/relationships/image" Target="../media/image775.png"/><Relationship Id="rId190" Type="http://schemas.openxmlformats.org/officeDocument/2006/relationships/customXml" Target="../ink/ink813.xml"/><Relationship Id="rId204" Type="http://schemas.openxmlformats.org/officeDocument/2006/relationships/customXml" Target="../ink/ink820.xml"/><Relationship Id="rId225" Type="http://schemas.openxmlformats.org/officeDocument/2006/relationships/image" Target="../media/image798.png"/><Relationship Id="rId246" Type="http://schemas.openxmlformats.org/officeDocument/2006/relationships/customXml" Target="../ink/ink841.xml"/><Relationship Id="rId267" Type="http://schemas.openxmlformats.org/officeDocument/2006/relationships/image" Target="../media/image819.png"/><Relationship Id="rId288" Type="http://schemas.openxmlformats.org/officeDocument/2006/relationships/customXml" Target="../ink/ink862.xml"/><Relationship Id="rId106" Type="http://schemas.openxmlformats.org/officeDocument/2006/relationships/customXml" Target="../ink/ink771.xml"/><Relationship Id="rId127" Type="http://schemas.openxmlformats.org/officeDocument/2006/relationships/image" Target="../media/image749.png"/><Relationship Id="rId10" Type="http://schemas.openxmlformats.org/officeDocument/2006/relationships/customXml" Target="../ink/ink723.xml"/><Relationship Id="rId31" Type="http://schemas.openxmlformats.org/officeDocument/2006/relationships/image" Target="../media/image701.png"/><Relationship Id="rId52" Type="http://schemas.openxmlformats.org/officeDocument/2006/relationships/customXml" Target="../ink/ink744.xml"/><Relationship Id="rId73" Type="http://schemas.openxmlformats.org/officeDocument/2006/relationships/image" Target="../media/image722.png"/><Relationship Id="rId94" Type="http://schemas.openxmlformats.org/officeDocument/2006/relationships/customXml" Target="../ink/ink765.xml"/><Relationship Id="rId148" Type="http://schemas.openxmlformats.org/officeDocument/2006/relationships/customXml" Target="../ink/ink792.xml"/><Relationship Id="rId169" Type="http://schemas.openxmlformats.org/officeDocument/2006/relationships/image" Target="../media/image770.png"/><Relationship Id="rId4" Type="http://schemas.openxmlformats.org/officeDocument/2006/relationships/customXml" Target="../ink/ink720.xml"/><Relationship Id="rId180" Type="http://schemas.openxmlformats.org/officeDocument/2006/relationships/customXml" Target="../ink/ink808.xml"/><Relationship Id="rId215" Type="http://schemas.openxmlformats.org/officeDocument/2006/relationships/image" Target="../media/image793.png"/><Relationship Id="rId236" Type="http://schemas.openxmlformats.org/officeDocument/2006/relationships/customXml" Target="../ink/ink836.xml"/><Relationship Id="rId257" Type="http://schemas.openxmlformats.org/officeDocument/2006/relationships/image" Target="../media/image814.png"/><Relationship Id="rId278" Type="http://schemas.openxmlformats.org/officeDocument/2006/relationships/customXml" Target="../ink/ink857.xml"/><Relationship Id="rId303" Type="http://schemas.openxmlformats.org/officeDocument/2006/relationships/image" Target="../media/image837.png"/><Relationship Id="rId42" Type="http://schemas.openxmlformats.org/officeDocument/2006/relationships/customXml" Target="../ink/ink739.xml"/><Relationship Id="rId84" Type="http://schemas.openxmlformats.org/officeDocument/2006/relationships/customXml" Target="../ink/ink760.xml"/><Relationship Id="rId138" Type="http://schemas.openxmlformats.org/officeDocument/2006/relationships/customXml" Target="../ink/ink787.xml"/><Relationship Id="rId191" Type="http://schemas.openxmlformats.org/officeDocument/2006/relationships/image" Target="../media/image781.png"/><Relationship Id="rId205" Type="http://schemas.openxmlformats.org/officeDocument/2006/relationships/image" Target="../media/image788.png"/><Relationship Id="rId247" Type="http://schemas.openxmlformats.org/officeDocument/2006/relationships/image" Target="../media/image809.png"/><Relationship Id="rId107" Type="http://schemas.openxmlformats.org/officeDocument/2006/relationships/image" Target="../media/image739.png"/><Relationship Id="rId289" Type="http://schemas.openxmlformats.org/officeDocument/2006/relationships/image" Target="../media/image830.png"/><Relationship Id="rId11" Type="http://schemas.openxmlformats.org/officeDocument/2006/relationships/image" Target="../media/image691.png"/><Relationship Id="rId53" Type="http://schemas.openxmlformats.org/officeDocument/2006/relationships/image" Target="../media/image712.png"/><Relationship Id="rId149" Type="http://schemas.openxmlformats.org/officeDocument/2006/relationships/image" Target="../media/image760.png"/><Relationship Id="rId95" Type="http://schemas.openxmlformats.org/officeDocument/2006/relationships/image" Target="../media/image733.png"/><Relationship Id="rId160" Type="http://schemas.openxmlformats.org/officeDocument/2006/relationships/customXml" Target="../ink/ink798.xml"/><Relationship Id="rId216" Type="http://schemas.openxmlformats.org/officeDocument/2006/relationships/customXml" Target="../ink/ink826.xml"/><Relationship Id="rId258" Type="http://schemas.openxmlformats.org/officeDocument/2006/relationships/customXml" Target="../ink/ink847.xml"/><Relationship Id="rId22" Type="http://schemas.openxmlformats.org/officeDocument/2006/relationships/customXml" Target="../ink/ink729.xml"/><Relationship Id="rId64" Type="http://schemas.openxmlformats.org/officeDocument/2006/relationships/customXml" Target="../ink/ink750.xml"/><Relationship Id="rId118" Type="http://schemas.openxmlformats.org/officeDocument/2006/relationships/customXml" Target="../ink/ink777.xml"/><Relationship Id="rId171" Type="http://schemas.openxmlformats.org/officeDocument/2006/relationships/image" Target="../media/image771.png"/><Relationship Id="rId227" Type="http://schemas.openxmlformats.org/officeDocument/2006/relationships/image" Target="../media/image799.png"/><Relationship Id="rId269" Type="http://schemas.openxmlformats.org/officeDocument/2006/relationships/image" Target="../media/image820.png"/><Relationship Id="rId33" Type="http://schemas.openxmlformats.org/officeDocument/2006/relationships/image" Target="../media/image702.png"/><Relationship Id="rId129" Type="http://schemas.openxmlformats.org/officeDocument/2006/relationships/image" Target="../media/image750.png"/><Relationship Id="rId280" Type="http://schemas.openxmlformats.org/officeDocument/2006/relationships/customXml" Target="../ink/ink858.xml"/><Relationship Id="rId75" Type="http://schemas.openxmlformats.org/officeDocument/2006/relationships/image" Target="../media/image723.png"/><Relationship Id="rId140" Type="http://schemas.openxmlformats.org/officeDocument/2006/relationships/customXml" Target="../ink/ink788.xml"/><Relationship Id="rId182" Type="http://schemas.openxmlformats.org/officeDocument/2006/relationships/customXml" Target="../ink/ink809.xml"/><Relationship Id="rId6" Type="http://schemas.openxmlformats.org/officeDocument/2006/relationships/customXml" Target="../ink/ink721.xml"/><Relationship Id="rId238" Type="http://schemas.openxmlformats.org/officeDocument/2006/relationships/customXml" Target="../ink/ink837.xml"/><Relationship Id="rId291" Type="http://schemas.openxmlformats.org/officeDocument/2006/relationships/image" Target="../media/image831.png"/><Relationship Id="rId305" Type="http://schemas.openxmlformats.org/officeDocument/2006/relationships/image" Target="../media/image838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99.png"/><Relationship Id="rId299" Type="http://schemas.openxmlformats.org/officeDocument/2006/relationships/image" Target="../media/image990.png"/><Relationship Id="rId21" Type="http://schemas.openxmlformats.org/officeDocument/2006/relationships/image" Target="../media/image851.png"/><Relationship Id="rId63" Type="http://schemas.openxmlformats.org/officeDocument/2006/relationships/image" Target="../media/image872.png"/><Relationship Id="rId159" Type="http://schemas.openxmlformats.org/officeDocument/2006/relationships/image" Target="../media/image920.png"/><Relationship Id="rId324" Type="http://schemas.openxmlformats.org/officeDocument/2006/relationships/image" Target="../media/image1003.png"/><Relationship Id="rId170" Type="http://schemas.openxmlformats.org/officeDocument/2006/relationships/customXml" Target="../ink/ink957.xml"/><Relationship Id="rId226" Type="http://schemas.openxmlformats.org/officeDocument/2006/relationships/customXml" Target="../ink/ink985.xml"/><Relationship Id="rId268" Type="http://schemas.openxmlformats.org/officeDocument/2006/relationships/customXml" Target="../ink/ink1006.xml"/><Relationship Id="rId32" Type="http://schemas.openxmlformats.org/officeDocument/2006/relationships/customXml" Target="../ink/ink888.xml"/><Relationship Id="rId74" Type="http://schemas.openxmlformats.org/officeDocument/2006/relationships/customXml" Target="../ink/ink909.xml"/><Relationship Id="rId128" Type="http://schemas.openxmlformats.org/officeDocument/2006/relationships/customXml" Target="../ink/ink936.xml"/><Relationship Id="rId335" Type="http://schemas.openxmlformats.org/officeDocument/2006/relationships/customXml" Target="../ink/ink1039.xml"/><Relationship Id="rId5" Type="http://schemas.openxmlformats.org/officeDocument/2006/relationships/image" Target="../media/image843.png"/><Relationship Id="rId181" Type="http://schemas.openxmlformats.org/officeDocument/2006/relationships/image" Target="../media/image931.png"/><Relationship Id="rId237" Type="http://schemas.openxmlformats.org/officeDocument/2006/relationships/image" Target="../media/image959.png"/><Relationship Id="rId279" Type="http://schemas.openxmlformats.org/officeDocument/2006/relationships/image" Target="../media/image980.png"/><Relationship Id="rId43" Type="http://schemas.openxmlformats.org/officeDocument/2006/relationships/image" Target="../media/image862.png"/><Relationship Id="rId139" Type="http://schemas.openxmlformats.org/officeDocument/2006/relationships/image" Target="../media/image910.png"/><Relationship Id="rId290" Type="http://schemas.openxmlformats.org/officeDocument/2006/relationships/customXml" Target="../ink/ink1017.xml"/><Relationship Id="rId304" Type="http://schemas.openxmlformats.org/officeDocument/2006/relationships/image" Target="../media/image993.png"/><Relationship Id="rId346" Type="http://schemas.openxmlformats.org/officeDocument/2006/relationships/image" Target="../media/image1014.png"/><Relationship Id="rId85" Type="http://schemas.openxmlformats.org/officeDocument/2006/relationships/image" Target="../media/image883.png"/><Relationship Id="rId150" Type="http://schemas.openxmlformats.org/officeDocument/2006/relationships/customXml" Target="../ink/ink947.xml"/><Relationship Id="rId192" Type="http://schemas.openxmlformats.org/officeDocument/2006/relationships/customXml" Target="../ink/ink968.xml"/><Relationship Id="rId206" Type="http://schemas.openxmlformats.org/officeDocument/2006/relationships/customXml" Target="../ink/ink975.xml"/><Relationship Id="rId248" Type="http://schemas.openxmlformats.org/officeDocument/2006/relationships/customXml" Target="../ink/ink996.xml"/><Relationship Id="rId12" Type="http://schemas.openxmlformats.org/officeDocument/2006/relationships/customXml" Target="../ink/ink878.xml"/><Relationship Id="rId108" Type="http://schemas.openxmlformats.org/officeDocument/2006/relationships/customXml" Target="../ink/ink926.xml"/><Relationship Id="rId315" Type="http://schemas.openxmlformats.org/officeDocument/2006/relationships/customXml" Target="../ink/ink1029.xml"/><Relationship Id="rId357" Type="http://schemas.openxmlformats.org/officeDocument/2006/relationships/customXml" Target="../ink/ink1050.xml"/><Relationship Id="rId54" Type="http://schemas.openxmlformats.org/officeDocument/2006/relationships/customXml" Target="../ink/ink899.xml"/><Relationship Id="rId96" Type="http://schemas.openxmlformats.org/officeDocument/2006/relationships/customXml" Target="../ink/ink920.xml"/><Relationship Id="rId161" Type="http://schemas.openxmlformats.org/officeDocument/2006/relationships/image" Target="../media/image921.png"/><Relationship Id="rId217" Type="http://schemas.openxmlformats.org/officeDocument/2006/relationships/image" Target="../media/image949.png"/><Relationship Id="rId259" Type="http://schemas.openxmlformats.org/officeDocument/2006/relationships/image" Target="../media/image970.png"/><Relationship Id="rId23" Type="http://schemas.openxmlformats.org/officeDocument/2006/relationships/image" Target="../media/image852.png"/><Relationship Id="rId119" Type="http://schemas.openxmlformats.org/officeDocument/2006/relationships/image" Target="../media/image900.png"/><Relationship Id="rId270" Type="http://schemas.openxmlformats.org/officeDocument/2006/relationships/customXml" Target="../ink/ink1007.xml"/><Relationship Id="rId326" Type="http://schemas.openxmlformats.org/officeDocument/2006/relationships/image" Target="../media/image1004.png"/><Relationship Id="rId65" Type="http://schemas.openxmlformats.org/officeDocument/2006/relationships/image" Target="../media/image873.png"/><Relationship Id="rId130" Type="http://schemas.openxmlformats.org/officeDocument/2006/relationships/customXml" Target="../ink/ink937.xml"/><Relationship Id="rId172" Type="http://schemas.openxmlformats.org/officeDocument/2006/relationships/customXml" Target="../ink/ink958.xml"/><Relationship Id="rId228" Type="http://schemas.openxmlformats.org/officeDocument/2006/relationships/customXml" Target="../ink/ink986.xml"/><Relationship Id="rId281" Type="http://schemas.openxmlformats.org/officeDocument/2006/relationships/image" Target="../media/image981.png"/><Relationship Id="rId337" Type="http://schemas.openxmlformats.org/officeDocument/2006/relationships/customXml" Target="../ink/ink1040.xml"/><Relationship Id="rId34" Type="http://schemas.openxmlformats.org/officeDocument/2006/relationships/customXml" Target="../ink/ink889.xml"/><Relationship Id="rId76" Type="http://schemas.openxmlformats.org/officeDocument/2006/relationships/customXml" Target="../ink/ink910.xml"/><Relationship Id="rId141" Type="http://schemas.openxmlformats.org/officeDocument/2006/relationships/image" Target="../media/image911.png"/><Relationship Id="rId7" Type="http://schemas.openxmlformats.org/officeDocument/2006/relationships/image" Target="../media/image844.png"/><Relationship Id="rId183" Type="http://schemas.openxmlformats.org/officeDocument/2006/relationships/image" Target="../media/image932.png"/><Relationship Id="rId239" Type="http://schemas.openxmlformats.org/officeDocument/2006/relationships/image" Target="../media/image960.png"/><Relationship Id="rId250" Type="http://schemas.openxmlformats.org/officeDocument/2006/relationships/customXml" Target="../ink/ink997.xml"/><Relationship Id="rId292" Type="http://schemas.openxmlformats.org/officeDocument/2006/relationships/customXml" Target="../ink/ink1018.xml"/><Relationship Id="rId306" Type="http://schemas.openxmlformats.org/officeDocument/2006/relationships/image" Target="../media/image994.png"/><Relationship Id="rId45" Type="http://schemas.openxmlformats.org/officeDocument/2006/relationships/image" Target="../media/image863.png"/><Relationship Id="rId87" Type="http://schemas.openxmlformats.org/officeDocument/2006/relationships/image" Target="../media/image884.png"/><Relationship Id="rId110" Type="http://schemas.openxmlformats.org/officeDocument/2006/relationships/customXml" Target="../ink/ink927.xml"/><Relationship Id="rId348" Type="http://schemas.openxmlformats.org/officeDocument/2006/relationships/image" Target="../media/image1015.png"/><Relationship Id="rId152" Type="http://schemas.openxmlformats.org/officeDocument/2006/relationships/customXml" Target="../ink/ink948.xml"/><Relationship Id="rId194" Type="http://schemas.openxmlformats.org/officeDocument/2006/relationships/customXml" Target="../ink/ink969.xml"/><Relationship Id="rId208" Type="http://schemas.openxmlformats.org/officeDocument/2006/relationships/customXml" Target="../ink/ink976.xml"/><Relationship Id="rId261" Type="http://schemas.openxmlformats.org/officeDocument/2006/relationships/image" Target="../media/image971.png"/><Relationship Id="rId14" Type="http://schemas.openxmlformats.org/officeDocument/2006/relationships/customXml" Target="../ink/ink879.xml"/><Relationship Id="rId56" Type="http://schemas.openxmlformats.org/officeDocument/2006/relationships/customXml" Target="../ink/ink900.xml"/><Relationship Id="rId317" Type="http://schemas.openxmlformats.org/officeDocument/2006/relationships/customXml" Target="../ink/ink1030.xml"/><Relationship Id="rId359" Type="http://schemas.openxmlformats.org/officeDocument/2006/relationships/customXml" Target="../ink/ink1051.xml"/><Relationship Id="rId98" Type="http://schemas.openxmlformats.org/officeDocument/2006/relationships/customXml" Target="../ink/ink921.xml"/><Relationship Id="rId121" Type="http://schemas.openxmlformats.org/officeDocument/2006/relationships/image" Target="../media/image901.png"/><Relationship Id="rId163" Type="http://schemas.openxmlformats.org/officeDocument/2006/relationships/image" Target="../media/image922.png"/><Relationship Id="rId219" Type="http://schemas.openxmlformats.org/officeDocument/2006/relationships/image" Target="../media/image950.png"/><Relationship Id="rId230" Type="http://schemas.openxmlformats.org/officeDocument/2006/relationships/customXml" Target="../ink/ink987.xml"/><Relationship Id="rId25" Type="http://schemas.openxmlformats.org/officeDocument/2006/relationships/image" Target="../media/image853.png"/><Relationship Id="rId67" Type="http://schemas.openxmlformats.org/officeDocument/2006/relationships/image" Target="../media/image874.png"/><Relationship Id="rId272" Type="http://schemas.openxmlformats.org/officeDocument/2006/relationships/customXml" Target="../ink/ink1008.xml"/><Relationship Id="rId328" Type="http://schemas.openxmlformats.org/officeDocument/2006/relationships/image" Target="../media/image1005.png"/><Relationship Id="rId88" Type="http://schemas.openxmlformats.org/officeDocument/2006/relationships/customXml" Target="../ink/ink916.xml"/><Relationship Id="rId111" Type="http://schemas.openxmlformats.org/officeDocument/2006/relationships/image" Target="../media/image896.png"/><Relationship Id="rId132" Type="http://schemas.openxmlformats.org/officeDocument/2006/relationships/customXml" Target="../ink/ink938.xml"/><Relationship Id="rId153" Type="http://schemas.openxmlformats.org/officeDocument/2006/relationships/image" Target="../media/image917.png"/><Relationship Id="rId174" Type="http://schemas.openxmlformats.org/officeDocument/2006/relationships/customXml" Target="../ink/ink959.xml"/><Relationship Id="rId195" Type="http://schemas.openxmlformats.org/officeDocument/2006/relationships/image" Target="../media/image938.png"/><Relationship Id="rId209" Type="http://schemas.openxmlformats.org/officeDocument/2006/relationships/image" Target="../media/image945.png"/><Relationship Id="rId360" Type="http://schemas.openxmlformats.org/officeDocument/2006/relationships/image" Target="../media/image1021.png"/><Relationship Id="rId220" Type="http://schemas.openxmlformats.org/officeDocument/2006/relationships/customXml" Target="../ink/ink982.xml"/><Relationship Id="rId241" Type="http://schemas.openxmlformats.org/officeDocument/2006/relationships/image" Target="../media/image961.png"/><Relationship Id="rId15" Type="http://schemas.openxmlformats.org/officeDocument/2006/relationships/image" Target="../media/image848.png"/><Relationship Id="rId36" Type="http://schemas.openxmlformats.org/officeDocument/2006/relationships/customXml" Target="../ink/ink890.xml"/><Relationship Id="rId57" Type="http://schemas.openxmlformats.org/officeDocument/2006/relationships/image" Target="../media/image869.png"/><Relationship Id="rId262" Type="http://schemas.openxmlformats.org/officeDocument/2006/relationships/customXml" Target="../ink/ink1003.xml"/><Relationship Id="rId283" Type="http://schemas.openxmlformats.org/officeDocument/2006/relationships/image" Target="../media/image982.png"/><Relationship Id="rId318" Type="http://schemas.openxmlformats.org/officeDocument/2006/relationships/image" Target="../media/image1000.png"/><Relationship Id="rId339" Type="http://schemas.openxmlformats.org/officeDocument/2006/relationships/customXml" Target="../ink/ink1041.xml"/><Relationship Id="rId78" Type="http://schemas.openxmlformats.org/officeDocument/2006/relationships/customXml" Target="../ink/ink911.xml"/><Relationship Id="rId99" Type="http://schemas.openxmlformats.org/officeDocument/2006/relationships/image" Target="../media/image890.png"/><Relationship Id="rId101" Type="http://schemas.openxmlformats.org/officeDocument/2006/relationships/image" Target="../media/image891.png"/><Relationship Id="rId122" Type="http://schemas.openxmlformats.org/officeDocument/2006/relationships/customXml" Target="../ink/ink933.xml"/><Relationship Id="rId143" Type="http://schemas.openxmlformats.org/officeDocument/2006/relationships/image" Target="../media/image912.png"/><Relationship Id="rId164" Type="http://schemas.openxmlformats.org/officeDocument/2006/relationships/customXml" Target="../ink/ink954.xml"/><Relationship Id="rId185" Type="http://schemas.openxmlformats.org/officeDocument/2006/relationships/image" Target="../media/image933.png"/><Relationship Id="rId350" Type="http://schemas.openxmlformats.org/officeDocument/2006/relationships/image" Target="../media/image1016.png"/><Relationship Id="rId9" Type="http://schemas.openxmlformats.org/officeDocument/2006/relationships/image" Target="../media/image845.png"/><Relationship Id="rId210" Type="http://schemas.openxmlformats.org/officeDocument/2006/relationships/customXml" Target="../ink/ink977.xml"/><Relationship Id="rId26" Type="http://schemas.openxmlformats.org/officeDocument/2006/relationships/customXml" Target="../ink/ink885.xml"/><Relationship Id="rId231" Type="http://schemas.openxmlformats.org/officeDocument/2006/relationships/image" Target="../media/image956.png"/><Relationship Id="rId252" Type="http://schemas.openxmlformats.org/officeDocument/2006/relationships/customXml" Target="../ink/ink998.xml"/><Relationship Id="rId273" Type="http://schemas.openxmlformats.org/officeDocument/2006/relationships/image" Target="../media/image977.png"/><Relationship Id="rId294" Type="http://schemas.openxmlformats.org/officeDocument/2006/relationships/customXml" Target="../ink/ink1019.xml"/><Relationship Id="rId308" Type="http://schemas.openxmlformats.org/officeDocument/2006/relationships/image" Target="../media/image995.png"/><Relationship Id="rId329" Type="http://schemas.openxmlformats.org/officeDocument/2006/relationships/customXml" Target="../ink/ink1036.xml"/><Relationship Id="rId47" Type="http://schemas.openxmlformats.org/officeDocument/2006/relationships/image" Target="../media/image864.png"/><Relationship Id="rId68" Type="http://schemas.openxmlformats.org/officeDocument/2006/relationships/customXml" Target="../ink/ink906.xml"/><Relationship Id="rId89" Type="http://schemas.openxmlformats.org/officeDocument/2006/relationships/image" Target="../media/image885.png"/><Relationship Id="rId112" Type="http://schemas.openxmlformats.org/officeDocument/2006/relationships/customXml" Target="../ink/ink928.xml"/><Relationship Id="rId133" Type="http://schemas.openxmlformats.org/officeDocument/2006/relationships/image" Target="../media/image907.png"/><Relationship Id="rId154" Type="http://schemas.openxmlformats.org/officeDocument/2006/relationships/customXml" Target="../ink/ink949.xml"/><Relationship Id="rId175" Type="http://schemas.openxmlformats.org/officeDocument/2006/relationships/image" Target="../media/image928.png"/><Relationship Id="rId340" Type="http://schemas.openxmlformats.org/officeDocument/2006/relationships/image" Target="../media/image1011.png"/><Relationship Id="rId361" Type="http://schemas.openxmlformats.org/officeDocument/2006/relationships/customXml" Target="../ink/ink1052.xml"/><Relationship Id="rId196" Type="http://schemas.openxmlformats.org/officeDocument/2006/relationships/customXml" Target="../ink/ink970.xml"/><Relationship Id="rId200" Type="http://schemas.openxmlformats.org/officeDocument/2006/relationships/customXml" Target="../ink/ink972.xml"/><Relationship Id="rId16" Type="http://schemas.openxmlformats.org/officeDocument/2006/relationships/customXml" Target="../ink/ink880.xml"/><Relationship Id="rId221" Type="http://schemas.openxmlformats.org/officeDocument/2006/relationships/image" Target="../media/image951.png"/><Relationship Id="rId242" Type="http://schemas.openxmlformats.org/officeDocument/2006/relationships/customXml" Target="../ink/ink993.xml"/><Relationship Id="rId263" Type="http://schemas.openxmlformats.org/officeDocument/2006/relationships/image" Target="../media/image972.png"/><Relationship Id="rId284" Type="http://schemas.openxmlformats.org/officeDocument/2006/relationships/customXml" Target="../ink/ink1014.xml"/><Relationship Id="rId319" Type="http://schemas.openxmlformats.org/officeDocument/2006/relationships/customXml" Target="../ink/ink1031.xml"/><Relationship Id="rId37" Type="http://schemas.openxmlformats.org/officeDocument/2006/relationships/image" Target="../media/image859.png"/><Relationship Id="rId58" Type="http://schemas.openxmlformats.org/officeDocument/2006/relationships/customXml" Target="../ink/ink901.xml"/><Relationship Id="rId79" Type="http://schemas.openxmlformats.org/officeDocument/2006/relationships/image" Target="../media/image880.png"/><Relationship Id="rId102" Type="http://schemas.openxmlformats.org/officeDocument/2006/relationships/customXml" Target="../ink/ink923.xml"/><Relationship Id="rId123" Type="http://schemas.openxmlformats.org/officeDocument/2006/relationships/image" Target="../media/image902.png"/><Relationship Id="rId144" Type="http://schemas.openxmlformats.org/officeDocument/2006/relationships/customXml" Target="../ink/ink944.xml"/><Relationship Id="rId330" Type="http://schemas.openxmlformats.org/officeDocument/2006/relationships/image" Target="../media/image1006.png"/><Relationship Id="rId90" Type="http://schemas.openxmlformats.org/officeDocument/2006/relationships/customXml" Target="../ink/ink917.xml"/><Relationship Id="rId165" Type="http://schemas.openxmlformats.org/officeDocument/2006/relationships/image" Target="../media/image923.png"/><Relationship Id="rId186" Type="http://schemas.openxmlformats.org/officeDocument/2006/relationships/customXml" Target="../ink/ink965.xml"/><Relationship Id="rId351" Type="http://schemas.openxmlformats.org/officeDocument/2006/relationships/customXml" Target="../ink/ink1047.xml"/><Relationship Id="rId211" Type="http://schemas.openxmlformats.org/officeDocument/2006/relationships/image" Target="../media/image946.png"/><Relationship Id="rId232" Type="http://schemas.openxmlformats.org/officeDocument/2006/relationships/customXml" Target="../ink/ink988.xml"/><Relationship Id="rId253" Type="http://schemas.openxmlformats.org/officeDocument/2006/relationships/image" Target="../media/image967.png"/><Relationship Id="rId274" Type="http://schemas.openxmlformats.org/officeDocument/2006/relationships/customXml" Target="../ink/ink1009.xml"/><Relationship Id="rId295" Type="http://schemas.openxmlformats.org/officeDocument/2006/relationships/image" Target="../media/image988.png"/><Relationship Id="rId309" Type="http://schemas.openxmlformats.org/officeDocument/2006/relationships/customXml" Target="../ink/ink1026.xml"/><Relationship Id="rId27" Type="http://schemas.openxmlformats.org/officeDocument/2006/relationships/image" Target="../media/image854.png"/><Relationship Id="rId48" Type="http://schemas.openxmlformats.org/officeDocument/2006/relationships/customXml" Target="../ink/ink896.xml"/><Relationship Id="rId69" Type="http://schemas.openxmlformats.org/officeDocument/2006/relationships/image" Target="../media/image875.png"/><Relationship Id="rId113" Type="http://schemas.openxmlformats.org/officeDocument/2006/relationships/image" Target="../media/image897.png"/><Relationship Id="rId134" Type="http://schemas.openxmlformats.org/officeDocument/2006/relationships/customXml" Target="../ink/ink939.xml"/><Relationship Id="rId320" Type="http://schemas.openxmlformats.org/officeDocument/2006/relationships/image" Target="../media/image1001.png"/><Relationship Id="rId80" Type="http://schemas.openxmlformats.org/officeDocument/2006/relationships/customXml" Target="../ink/ink912.xml"/><Relationship Id="rId155" Type="http://schemas.openxmlformats.org/officeDocument/2006/relationships/image" Target="../media/image918.png"/><Relationship Id="rId176" Type="http://schemas.openxmlformats.org/officeDocument/2006/relationships/customXml" Target="../ink/ink960.xml"/><Relationship Id="rId197" Type="http://schemas.openxmlformats.org/officeDocument/2006/relationships/image" Target="../media/image939.png"/><Relationship Id="rId341" Type="http://schemas.openxmlformats.org/officeDocument/2006/relationships/customXml" Target="../ink/ink1042.xml"/><Relationship Id="rId362" Type="http://schemas.openxmlformats.org/officeDocument/2006/relationships/image" Target="../media/image1022.png"/><Relationship Id="rId201" Type="http://schemas.openxmlformats.org/officeDocument/2006/relationships/image" Target="../media/image941.png"/><Relationship Id="rId222" Type="http://schemas.openxmlformats.org/officeDocument/2006/relationships/customXml" Target="../ink/ink983.xml"/><Relationship Id="rId243" Type="http://schemas.openxmlformats.org/officeDocument/2006/relationships/image" Target="../media/image962.png"/><Relationship Id="rId264" Type="http://schemas.openxmlformats.org/officeDocument/2006/relationships/customXml" Target="../ink/ink1004.xml"/><Relationship Id="rId285" Type="http://schemas.openxmlformats.org/officeDocument/2006/relationships/image" Target="../media/image983.png"/><Relationship Id="rId17" Type="http://schemas.openxmlformats.org/officeDocument/2006/relationships/image" Target="../media/image849.png"/><Relationship Id="rId38" Type="http://schemas.openxmlformats.org/officeDocument/2006/relationships/customXml" Target="../ink/ink891.xml"/><Relationship Id="rId59" Type="http://schemas.openxmlformats.org/officeDocument/2006/relationships/image" Target="../media/image870.png"/><Relationship Id="rId103" Type="http://schemas.openxmlformats.org/officeDocument/2006/relationships/image" Target="../media/image892.png"/><Relationship Id="rId124" Type="http://schemas.openxmlformats.org/officeDocument/2006/relationships/customXml" Target="../ink/ink934.xml"/><Relationship Id="rId310" Type="http://schemas.openxmlformats.org/officeDocument/2006/relationships/image" Target="../media/image996.png"/><Relationship Id="rId70" Type="http://schemas.openxmlformats.org/officeDocument/2006/relationships/customXml" Target="../ink/ink907.xml"/><Relationship Id="rId91" Type="http://schemas.openxmlformats.org/officeDocument/2006/relationships/image" Target="../media/image886.png"/><Relationship Id="rId145" Type="http://schemas.openxmlformats.org/officeDocument/2006/relationships/image" Target="../media/image913.png"/><Relationship Id="rId166" Type="http://schemas.openxmlformats.org/officeDocument/2006/relationships/customXml" Target="../ink/ink955.xml"/><Relationship Id="rId187" Type="http://schemas.openxmlformats.org/officeDocument/2006/relationships/image" Target="../media/image934.png"/><Relationship Id="rId331" Type="http://schemas.openxmlformats.org/officeDocument/2006/relationships/customXml" Target="../ink/ink1037.xml"/><Relationship Id="rId352" Type="http://schemas.openxmlformats.org/officeDocument/2006/relationships/image" Target="../media/image1017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978.xml"/><Relationship Id="rId233" Type="http://schemas.openxmlformats.org/officeDocument/2006/relationships/image" Target="../media/image957.png"/><Relationship Id="rId254" Type="http://schemas.openxmlformats.org/officeDocument/2006/relationships/customXml" Target="../ink/ink999.xml"/><Relationship Id="rId28" Type="http://schemas.openxmlformats.org/officeDocument/2006/relationships/customXml" Target="../ink/ink886.xml"/><Relationship Id="rId49" Type="http://schemas.openxmlformats.org/officeDocument/2006/relationships/image" Target="../media/image865.png"/><Relationship Id="rId114" Type="http://schemas.openxmlformats.org/officeDocument/2006/relationships/customXml" Target="../ink/ink929.xml"/><Relationship Id="rId275" Type="http://schemas.openxmlformats.org/officeDocument/2006/relationships/image" Target="../media/image978.png"/><Relationship Id="rId296" Type="http://schemas.openxmlformats.org/officeDocument/2006/relationships/customXml" Target="../ink/ink1020.xml"/><Relationship Id="rId300" Type="http://schemas.openxmlformats.org/officeDocument/2006/relationships/customXml" Target="../ink/ink1022.xml"/><Relationship Id="rId60" Type="http://schemas.openxmlformats.org/officeDocument/2006/relationships/customXml" Target="../ink/ink902.xml"/><Relationship Id="rId81" Type="http://schemas.openxmlformats.org/officeDocument/2006/relationships/image" Target="../media/image881.png"/><Relationship Id="rId135" Type="http://schemas.openxmlformats.org/officeDocument/2006/relationships/image" Target="../media/image908.png"/><Relationship Id="rId156" Type="http://schemas.openxmlformats.org/officeDocument/2006/relationships/customXml" Target="../ink/ink950.xml"/><Relationship Id="rId177" Type="http://schemas.openxmlformats.org/officeDocument/2006/relationships/image" Target="../media/image929.png"/><Relationship Id="rId198" Type="http://schemas.openxmlformats.org/officeDocument/2006/relationships/customXml" Target="../ink/ink971.xml"/><Relationship Id="rId321" Type="http://schemas.openxmlformats.org/officeDocument/2006/relationships/customXml" Target="../ink/ink1032.xml"/><Relationship Id="rId342" Type="http://schemas.openxmlformats.org/officeDocument/2006/relationships/image" Target="../media/image1012.png"/><Relationship Id="rId202" Type="http://schemas.openxmlformats.org/officeDocument/2006/relationships/customXml" Target="../ink/ink973.xml"/><Relationship Id="rId223" Type="http://schemas.openxmlformats.org/officeDocument/2006/relationships/image" Target="../media/image952.png"/><Relationship Id="rId244" Type="http://schemas.openxmlformats.org/officeDocument/2006/relationships/customXml" Target="../ink/ink994.xml"/><Relationship Id="rId18" Type="http://schemas.openxmlformats.org/officeDocument/2006/relationships/customXml" Target="../ink/ink881.xml"/><Relationship Id="rId39" Type="http://schemas.openxmlformats.org/officeDocument/2006/relationships/image" Target="../media/image860.png"/><Relationship Id="rId265" Type="http://schemas.openxmlformats.org/officeDocument/2006/relationships/image" Target="../media/image973.png"/><Relationship Id="rId286" Type="http://schemas.openxmlformats.org/officeDocument/2006/relationships/customXml" Target="../ink/ink1015.xml"/><Relationship Id="rId50" Type="http://schemas.openxmlformats.org/officeDocument/2006/relationships/customXml" Target="../ink/ink897.xml"/><Relationship Id="rId104" Type="http://schemas.openxmlformats.org/officeDocument/2006/relationships/customXml" Target="../ink/ink924.xml"/><Relationship Id="rId125" Type="http://schemas.openxmlformats.org/officeDocument/2006/relationships/image" Target="../media/image903.png"/><Relationship Id="rId146" Type="http://schemas.openxmlformats.org/officeDocument/2006/relationships/customXml" Target="../ink/ink945.xml"/><Relationship Id="rId167" Type="http://schemas.openxmlformats.org/officeDocument/2006/relationships/image" Target="../media/image924.png"/><Relationship Id="rId188" Type="http://schemas.openxmlformats.org/officeDocument/2006/relationships/customXml" Target="../ink/ink966.xml"/><Relationship Id="rId311" Type="http://schemas.openxmlformats.org/officeDocument/2006/relationships/customXml" Target="../ink/ink1027.xml"/><Relationship Id="rId332" Type="http://schemas.openxmlformats.org/officeDocument/2006/relationships/image" Target="../media/image1007.png"/><Relationship Id="rId353" Type="http://schemas.openxmlformats.org/officeDocument/2006/relationships/customXml" Target="../ink/ink1048.xml"/><Relationship Id="rId71" Type="http://schemas.openxmlformats.org/officeDocument/2006/relationships/image" Target="../media/image876.png"/><Relationship Id="rId92" Type="http://schemas.openxmlformats.org/officeDocument/2006/relationships/customXml" Target="../ink/ink918.xml"/><Relationship Id="rId213" Type="http://schemas.openxmlformats.org/officeDocument/2006/relationships/image" Target="../media/image947.png"/><Relationship Id="rId234" Type="http://schemas.openxmlformats.org/officeDocument/2006/relationships/customXml" Target="../ink/ink989.xml"/><Relationship Id="rId2" Type="http://schemas.openxmlformats.org/officeDocument/2006/relationships/customXml" Target="../ink/ink873.xml"/><Relationship Id="rId29" Type="http://schemas.openxmlformats.org/officeDocument/2006/relationships/image" Target="../media/image855.png"/><Relationship Id="rId255" Type="http://schemas.openxmlformats.org/officeDocument/2006/relationships/image" Target="../media/image968.png"/><Relationship Id="rId276" Type="http://schemas.openxmlformats.org/officeDocument/2006/relationships/customXml" Target="../ink/ink1010.xml"/><Relationship Id="rId297" Type="http://schemas.openxmlformats.org/officeDocument/2006/relationships/image" Target="../media/image989.png"/><Relationship Id="rId40" Type="http://schemas.openxmlformats.org/officeDocument/2006/relationships/customXml" Target="../ink/ink892.xml"/><Relationship Id="rId115" Type="http://schemas.openxmlformats.org/officeDocument/2006/relationships/image" Target="../media/image898.png"/><Relationship Id="rId136" Type="http://schemas.openxmlformats.org/officeDocument/2006/relationships/customXml" Target="../ink/ink940.xml"/><Relationship Id="rId157" Type="http://schemas.openxmlformats.org/officeDocument/2006/relationships/image" Target="../media/image919.png"/><Relationship Id="rId178" Type="http://schemas.openxmlformats.org/officeDocument/2006/relationships/customXml" Target="../ink/ink961.xml"/><Relationship Id="rId301" Type="http://schemas.openxmlformats.org/officeDocument/2006/relationships/image" Target="../media/image991.png"/><Relationship Id="rId322" Type="http://schemas.openxmlformats.org/officeDocument/2006/relationships/image" Target="../media/image1002.png"/><Relationship Id="rId343" Type="http://schemas.openxmlformats.org/officeDocument/2006/relationships/customXml" Target="../ink/ink1043.xml"/><Relationship Id="rId61" Type="http://schemas.openxmlformats.org/officeDocument/2006/relationships/image" Target="../media/image871.png"/><Relationship Id="rId82" Type="http://schemas.openxmlformats.org/officeDocument/2006/relationships/customXml" Target="../ink/ink913.xml"/><Relationship Id="rId199" Type="http://schemas.openxmlformats.org/officeDocument/2006/relationships/image" Target="../media/image940.png"/><Relationship Id="rId203" Type="http://schemas.openxmlformats.org/officeDocument/2006/relationships/image" Target="../media/image942.png"/><Relationship Id="rId19" Type="http://schemas.openxmlformats.org/officeDocument/2006/relationships/image" Target="../media/image850.png"/><Relationship Id="rId224" Type="http://schemas.openxmlformats.org/officeDocument/2006/relationships/customXml" Target="../ink/ink984.xml"/><Relationship Id="rId245" Type="http://schemas.openxmlformats.org/officeDocument/2006/relationships/image" Target="../media/image963.png"/><Relationship Id="rId266" Type="http://schemas.openxmlformats.org/officeDocument/2006/relationships/customXml" Target="../ink/ink1005.xml"/><Relationship Id="rId287" Type="http://schemas.openxmlformats.org/officeDocument/2006/relationships/image" Target="../media/image984.png"/><Relationship Id="rId30" Type="http://schemas.openxmlformats.org/officeDocument/2006/relationships/customXml" Target="../ink/ink887.xml"/><Relationship Id="rId105" Type="http://schemas.openxmlformats.org/officeDocument/2006/relationships/image" Target="../media/image893.png"/><Relationship Id="rId126" Type="http://schemas.openxmlformats.org/officeDocument/2006/relationships/customXml" Target="../ink/ink935.xml"/><Relationship Id="rId147" Type="http://schemas.openxmlformats.org/officeDocument/2006/relationships/image" Target="../media/image914.png"/><Relationship Id="rId168" Type="http://schemas.openxmlformats.org/officeDocument/2006/relationships/customXml" Target="../ink/ink956.xml"/><Relationship Id="rId312" Type="http://schemas.openxmlformats.org/officeDocument/2006/relationships/image" Target="../media/image997.png"/><Relationship Id="rId333" Type="http://schemas.openxmlformats.org/officeDocument/2006/relationships/customXml" Target="../ink/ink1038.xml"/><Relationship Id="rId354" Type="http://schemas.openxmlformats.org/officeDocument/2006/relationships/image" Target="../media/image1018.png"/><Relationship Id="rId51" Type="http://schemas.openxmlformats.org/officeDocument/2006/relationships/image" Target="../media/image866.png"/><Relationship Id="rId72" Type="http://schemas.openxmlformats.org/officeDocument/2006/relationships/customXml" Target="../ink/ink908.xml"/><Relationship Id="rId93" Type="http://schemas.openxmlformats.org/officeDocument/2006/relationships/image" Target="../media/image887.png"/><Relationship Id="rId189" Type="http://schemas.openxmlformats.org/officeDocument/2006/relationships/image" Target="../media/image935.png"/><Relationship Id="rId3" Type="http://schemas.openxmlformats.org/officeDocument/2006/relationships/image" Target="../media/image842.png"/><Relationship Id="rId214" Type="http://schemas.openxmlformats.org/officeDocument/2006/relationships/customXml" Target="../ink/ink979.xml"/><Relationship Id="rId235" Type="http://schemas.openxmlformats.org/officeDocument/2006/relationships/image" Target="../media/image958.png"/><Relationship Id="rId256" Type="http://schemas.openxmlformats.org/officeDocument/2006/relationships/customXml" Target="../ink/ink1000.xml"/><Relationship Id="rId277" Type="http://schemas.openxmlformats.org/officeDocument/2006/relationships/image" Target="../media/image979.png"/><Relationship Id="rId298" Type="http://schemas.openxmlformats.org/officeDocument/2006/relationships/customXml" Target="../ink/ink1021.xml"/><Relationship Id="rId116" Type="http://schemas.openxmlformats.org/officeDocument/2006/relationships/customXml" Target="../ink/ink930.xml"/><Relationship Id="rId137" Type="http://schemas.openxmlformats.org/officeDocument/2006/relationships/image" Target="../media/image909.png"/><Relationship Id="rId158" Type="http://schemas.openxmlformats.org/officeDocument/2006/relationships/customXml" Target="../ink/ink951.xml"/><Relationship Id="rId302" Type="http://schemas.openxmlformats.org/officeDocument/2006/relationships/image" Target="../media/image541.emf"/><Relationship Id="rId323" Type="http://schemas.openxmlformats.org/officeDocument/2006/relationships/customXml" Target="../ink/ink1033.xml"/><Relationship Id="rId344" Type="http://schemas.openxmlformats.org/officeDocument/2006/relationships/image" Target="../media/image1013.png"/><Relationship Id="rId20" Type="http://schemas.openxmlformats.org/officeDocument/2006/relationships/customXml" Target="../ink/ink882.xml"/><Relationship Id="rId41" Type="http://schemas.openxmlformats.org/officeDocument/2006/relationships/image" Target="../media/image861.png"/><Relationship Id="rId62" Type="http://schemas.openxmlformats.org/officeDocument/2006/relationships/customXml" Target="../ink/ink903.xml"/><Relationship Id="rId83" Type="http://schemas.openxmlformats.org/officeDocument/2006/relationships/image" Target="../media/image882.png"/><Relationship Id="rId179" Type="http://schemas.openxmlformats.org/officeDocument/2006/relationships/image" Target="../media/image930.png"/><Relationship Id="rId190" Type="http://schemas.openxmlformats.org/officeDocument/2006/relationships/customXml" Target="../ink/ink967.xml"/><Relationship Id="rId204" Type="http://schemas.openxmlformats.org/officeDocument/2006/relationships/customXml" Target="../ink/ink974.xml"/><Relationship Id="rId225" Type="http://schemas.openxmlformats.org/officeDocument/2006/relationships/image" Target="../media/image953.png"/><Relationship Id="rId246" Type="http://schemas.openxmlformats.org/officeDocument/2006/relationships/customXml" Target="../ink/ink995.xml"/><Relationship Id="rId267" Type="http://schemas.openxmlformats.org/officeDocument/2006/relationships/image" Target="../media/image974.png"/><Relationship Id="rId288" Type="http://schemas.openxmlformats.org/officeDocument/2006/relationships/customXml" Target="../ink/ink1016.xml"/><Relationship Id="rId106" Type="http://schemas.openxmlformats.org/officeDocument/2006/relationships/customXml" Target="../ink/ink925.xml"/><Relationship Id="rId127" Type="http://schemas.openxmlformats.org/officeDocument/2006/relationships/image" Target="../media/image904.png"/><Relationship Id="rId313" Type="http://schemas.openxmlformats.org/officeDocument/2006/relationships/customXml" Target="../ink/ink1028.xml"/><Relationship Id="rId10" Type="http://schemas.openxmlformats.org/officeDocument/2006/relationships/customXml" Target="../ink/ink877.xml"/><Relationship Id="rId31" Type="http://schemas.openxmlformats.org/officeDocument/2006/relationships/image" Target="../media/image856.png"/><Relationship Id="rId52" Type="http://schemas.openxmlformats.org/officeDocument/2006/relationships/customXml" Target="../ink/ink898.xml"/><Relationship Id="rId73" Type="http://schemas.openxmlformats.org/officeDocument/2006/relationships/image" Target="../media/image877.png"/><Relationship Id="rId94" Type="http://schemas.openxmlformats.org/officeDocument/2006/relationships/customXml" Target="../ink/ink919.xml"/><Relationship Id="rId148" Type="http://schemas.openxmlformats.org/officeDocument/2006/relationships/customXml" Target="../ink/ink946.xml"/><Relationship Id="rId169" Type="http://schemas.openxmlformats.org/officeDocument/2006/relationships/image" Target="../media/image925.png"/><Relationship Id="rId334" Type="http://schemas.openxmlformats.org/officeDocument/2006/relationships/image" Target="../media/image1008.png"/><Relationship Id="rId355" Type="http://schemas.openxmlformats.org/officeDocument/2006/relationships/customXml" Target="../ink/ink1049.xml"/><Relationship Id="rId4" Type="http://schemas.openxmlformats.org/officeDocument/2006/relationships/customXml" Target="../ink/ink874.xml"/><Relationship Id="rId180" Type="http://schemas.openxmlformats.org/officeDocument/2006/relationships/customXml" Target="../ink/ink962.xml"/><Relationship Id="rId215" Type="http://schemas.openxmlformats.org/officeDocument/2006/relationships/image" Target="../media/image948.png"/><Relationship Id="rId236" Type="http://schemas.openxmlformats.org/officeDocument/2006/relationships/customXml" Target="../ink/ink990.xml"/><Relationship Id="rId257" Type="http://schemas.openxmlformats.org/officeDocument/2006/relationships/image" Target="../media/image969.png"/><Relationship Id="rId278" Type="http://schemas.openxmlformats.org/officeDocument/2006/relationships/customXml" Target="../ink/ink1011.xml"/><Relationship Id="rId303" Type="http://schemas.openxmlformats.org/officeDocument/2006/relationships/customXml" Target="../ink/ink1023.xml"/><Relationship Id="rId42" Type="http://schemas.openxmlformats.org/officeDocument/2006/relationships/customXml" Target="../ink/ink893.xml"/><Relationship Id="rId84" Type="http://schemas.openxmlformats.org/officeDocument/2006/relationships/customXml" Target="../ink/ink914.xml"/><Relationship Id="rId138" Type="http://schemas.openxmlformats.org/officeDocument/2006/relationships/customXml" Target="../ink/ink941.xml"/><Relationship Id="rId345" Type="http://schemas.openxmlformats.org/officeDocument/2006/relationships/customXml" Target="../ink/ink1044.xml"/><Relationship Id="rId191" Type="http://schemas.openxmlformats.org/officeDocument/2006/relationships/image" Target="../media/image936.png"/><Relationship Id="rId205" Type="http://schemas.openxmlformats.org/officeDocument/2006/relationships/image" Target="../media/image943.png"/><Relationship Id="rId247" Type="http://schemas.openxmlformats.org/officeDocument/2006/relationships/image" Target="../media/image964.png"/><Relationship Id="rId107" Type="http://schemas.openxmlformats.org/officeDocument/2006/relationships/image" Target="../media/image894.png"/><Relationship Id="rId289" Type="http://schemas.openxmlformats.org/officeDocument/2006/relationships/image" Target="../media/image985.png"/><Relationship Id="rId11" Type="http://schemas.openxmlformats.org/officeDocument/2006/relationships/image" Target="../media/image846.png"/><Relationship Id="rId53" Type="http://schemas.openxmlformats.org/officeDocument/2006/relationships/image" Target="../media/image867.png"/><Relationship Id="rId149" Type="http://schemas.openxmlformats.org/officeDocument/2006/relationships/image" Target="../media/image915.png"/><Relationship Id="rId314" Type="http://schemas.openxmlformats.org/officeDocument/2006/relationships/image" Target="../media/image998.png"/><Relationship Id="rId356" Type="http://schemas.openxmlformats.org/officeDocument/2006/relationships/image" Target="../media/image1019.png"/><Relationship Id="rId95" Type="http://schemas.openxmlformats.org/officeDocument/2006/relationships/image" Target="../media/image888.png"/><Relationship Id="rId160" Type="http://schemas.openxmlformats.org/officeDocument/2006/relationships/customXml" Target="../ink/ink952.xml"/><Relationship Id="rId216" Type="http://schemas.openxmlformats.org/officeDocument/2006/relationships/customXml" Target="../ink/ink980.xml"/><Relationship Id="rId258" Type="http://schemas.openxmlformats.org/officeDocument/2006/relationships/customXml" Target="../ink/ink1001.xml"/><Relationship Id="rId22" Type="http://schemas.openxmlformats.org/officeDocument/2006/relationships/customXml" Target="../ink/ink883.xml"/><Relationship Id="rId64" Type="http://schemas.openxmlformats.org/officeDocument/2006/relationships/customXml" Target="../ink/ink904.xml"/><Relationship Id="rId118" Type="http://schemas.openxmlformats.org/officeDocument/2006/relationships/customXml" Target="../ink/ink931.xml"/><Relationship Id="rId325" Type="http://schemas.openxmlformats.org/officeDocument/2006/relationships/customXml" Target="../ink/ink1034.xml"/><Relationship Id="rId171" Type="http://schemas.openxmlformats.org/officeDocument/2006/relationships/image" Target="../media/image926.png"/><Relationship Id="rId227" Type="http://schemas.openxmlformats.org/officeDocument/2006/relationships/image" Target="../media/image954.png"/><Relationship Id="rId269" Type="http://schemas.openxmlformats.org/officeDocument/2006/relationships/image" Target="../media/image975.png"/><Relationship Id="rId33" Type="http://schemas.openxmlformats.org/officeDocument/2006/relationships/image" Target="../media/image857.png"/><Relationship Id="rId129" Type="http://schemas.openxmlformats.org/officeDocument/2006/relationships/image" Target="../media/image905.png"/><Relationship Id="rId280" Type="http://schemas.openxmlformats.org/officeDocument/2006/relationships/customXml" Target="../ink/ink1012.xml"/><Relationship Id="rId336" Type="http://schemas.openxmlformats.org/officeDocument/2006/relationships/image" Target="../media/image1009.png"/><Relationship Id="rId75" Type="http://schemas.openxmlformats.org/officeDocument/2006/relationships/image" Target="../media/image878.png"/><Relationship Id="rId140" Type="http://schemas.openxmlformats.org/officeDocument/2006/relationships/customXml" Target="../ink/ink942.xml"/><Relationship Id="rId182" Type="http://schemas.openxmlformats.org/officeDocument/2006/relationships/customXml" Target="../ink/ink963.xml"/><Relationship Id="rId6" Type="http://schemas.openxmlformats.org/officeDocument/2006/relationships/customXml" Target="../ink/ink875.xml"/><Relationship Id="rId238" Type="http://schemas.openxmlformats.org/officeDocument/2006/relationships/customXml" Target="../ink/ink991.xml"/><Relationship Id="rId291" Type="http://schemas.openxmlformats.org/officeDocument/2006/relationships/image" Target="../media/image986.png"/><Relationship Id="rId305" Type="http://schemas.openxmlformats.org/officeDocument/2006/relationships/customXml" Target="../ink/ink1024.xml"/><Relationship Id="rId347" Type="http://schemas.openxmlformats.org/officeDocument/2006/relationships/customXml" Target="../ink/ink1045.xml"/><Relationship Id="rId44" Type="http://schemas.openxmlformats.org/officeDocument/2006/relationships/customXml" Target="../ink/ink894.xml"/><Relationship Id="rId86" Type="http://schemas.openxmlformats.org/officeDocument/2006/relationships/customXml" Target="../ink/ink915.xml"/><Relationship Id="rId151" Type="http://schemas.openxmlformats.org/officeDocument/2006/relationships/image" Target="../media/image916.png"/><Relationship Id="rId193" Type="http://schemas.openxmlformats.org/officeDocument/2006/relationships/image" Target="../media/image937.png"/><Relationship Id="rId207" Type="http://schemas.openxmlformats.org/officeDocument/2006/relationships/image" Target="../media/image944.png"/><Relationship Id="rId249" Type="http://schemas.openxmlformats.org/officeDocument/2006/relationships/image" Target="../media/image965.png"/><Relationship Id="rId13" Type="http://schemas.openxmlformats.org/officeDocument/2006/relationships/image" Target="../media/image847.png"/><Relationship Id="rId109" Type="http://schemas.openxmlformats.org/officeDocument/2006/relationships/image" Target="../media/image895.png"/><Relationship Id="rId260" Type="http://schemas.openxmlformats.org/officeDocument/2006/relationships/customXml" Target="../ink/ink1002.xml"/><Relationship Id="rId316" Type="http://schemas.openxmlformats.org/officeDocument/2006/relationships/image" Target="../media/image999.png"/><Relationship Id="rId55" Type="http://schemas.openxmlformats.org/officeDocument/2006/relationships/image" Target="../media/image868.png"/><Relationship Id="rId97" Type="http://schemas.openxmlformats.org/officeDocument/2006/relationships/image" Target="../media/image889.png"/><Relationship Id="rId120" Type="http://schemas.openxmlformats.org/officeDocument/2006/relationships/customXml" Target="../ink/ink932.xml"/><Relationship Id="rId358" Type="http://schemas.openxmlformats.org/officeDocument/2006/relationships/image" Target="../media/image1020.png"/><Relationship Id="rId162" Type="http://schemas.openxmlformats.org/officeDocument/2006/relationships/customXml" Target="../ink/ink953.xml"/><Relationship Id="rId218" Type="http://schemas.openxmlformats.org/officeDocument/2006/relationships/customXml" Target="../ink/ink981.xml"/><Relationship Id="rId271" Type="http://schemas.openxmlformats.org/officeDocument/2006/relationships/image" Target="../media/image976.png"/><Relationship Id="rId24" Type="http://schemas.openxmlformats.org/officeDocument/2006/relationships/customXml" Target="../ink/ink884.xml"/><Relationship Id="rId66" Type="http://schemas.openxmlformats.org/officeDocument/2006/relationships/customXml" Target="../ink/ink905.xml"/><Relationship Id="rId131" Type="http://schemas.openxmlformats.org/officeDocument/2006/relationships/image" Target="../media/image906.png"/><Relationship Id="rId327" Type="http://schemas.openxmlformats.org/officeDocument/2006/relationships/customXml" Target="../ink/ink1035.xml"/><Relationship Id="rId173" Type="http://schemas.openxmlformats.org/officeDocument/2006/relationships/image" Target="../media/image927.png"/><Relationship Id="rId229" Type="http://schemas.openxmlformats.org/officeDocument/2006/relationships/image" Target="../media/image955.png"/><Relationship Id="rId240" Type="http://schemas.openxmlformats.org/officeDocument/2006/relationships/customXml" Target="../ink/ink992.xml"/><Relationship Id="rId35" Type="http://schemas.openxmlformats.org/officeDocument/2006/relationships/image" Target="../media/image858.png"/><Relationship Id="rId77" Type="http://schemas.openxmlformats.org/officeDocument/2006/relationships/image" Target="../media/image879.png"/><Relationship Id="rId100" Type="http://schemas.openxmlformats.org/officeDocument/2006/relationships/customXml" Target="../ink/ink922.xml"/><Relationship Id="rId282" Type="http://schemas.openxmlformats.org/officeDocument/2006/relationships/customXml" Target="../ink/ink1013.xml"/><Relationship Id="rId338" Type="http://schemas.openxmlformats.org/officeDocument/2006/relationships/image" Target="../media/image1010.png"/><Relationship Id="rId8" Type="http://schemas.openxmlformats.org/officeDocument/2006/relationships/customXml" Target="../ink/ink876.xml"/><Relationship Id="rId142" Type="http://schemas.openxmlformats.org/officeDocument/2006/relationships/customXml" Target="../ink/ink943.xml"/><Relationship Id="rId184" Type="http://schemas.openxmlformats.org/officeDocument/2006/relationships/customXml" Target="../ink/ink964.xml"/><Relationship Id="rId251" Type="http://schemas.openxmlformats.org/officeDocument/2006/relationships/image" Target="../media/image966.png"/><Relationship Id="rId46" Type="http://schemas.openxmlformats.org/officeDocument/2006/relationships/customXml" Target="../ink/ink895.xml"/><Relationship Id="rId293" Type="http://schemas.openxmlformats.org/officeDocument/2006/relationships/image" Target="../media/image987.png"/><Relationship Id="rId307" Type="http://schemas.openxmlformats.org/officeDocument/2006/relationships/customXml" Target="../ink/ink1025.xml"/><Relationship Id="rId349" Type="http://schemas.openxmlformats.org/officeDocument/2006/relationships/customXml" Target="../ink/ink1046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77.png"/><Relationship Id="rId299" Type="http://schemas.openxmlformats.org/officeDocument/2006/relationships/image" Target="../media/image1168.png"/><Relationship Id="rId21" Type="http://schemas.openxmlformats.org/officeDocument/2006/relationships/image" Target="../media/image1029.png"/><Relationship Id="rId63" Type="http://schemas.openxmlformats.org/officeDocument/2006/relationships/image" Target="../media/image1050.png"/><Relationship Id="rId159" Type="http://schemas.openxmlformats.org/officeDocument/2006/relationships/image" Target="../media/image1098.png"/><Relationship Id="rId324" Type="http://schemas.openxmlformats.org/officeDocument/2006/relationships/customXml" Target="../ink/ink1214.xml"/><Relationship Id="rId366" Type="http://schemas.openxmlformats.org/officeDocument/2006/relationships/customXml" Target="../ink/ink1235.xml"/><Relationship Id="rId170" Type="http://schemas.openxmlformats.org/officeDocument/2006/relationships/customXml" Target="../ink/ink1137.xml"/><Relationship Id="rId226" Type="http://schemas.openxmlformats.org/officeDocument/2006/relationships/customXml" Target="../ink/ink1165.xml"/><Relationship Id="rId268" Type="http://schemas.openxmlformats.org/officeDocument/2006/relationships/customXml" Target="../ink/ink1186.xml"/><Relationship Id="rId32" Type="http://schemas.openxmlformats.org/officeDocument/2006/relationships/customXml" Target="../ink/ink1068.xml"/><Relationship Id="rId74" Type="http://schemas.openxmlformats.org/officeDocument/2006/relationships/customXml" Target="../ink/ink1089.xml"/><Relationship Id="rId128" Type="http://schemas.openxmlformats.org/officeDocument/2006/relationships/customXml" Target="../ink/ink1116.xml"/><Relationship Id="rId335" Type="http://schemas.openxmlformats.org/officeDocument/2006/relationships/image" Target="../media/image1186.png"/><Relationship Id="rId377" Type="http://schemas.openxmlformats.org/officeDocument/2006/relationships/customXml" Target="../ink/ink1240.xml"/><Relationship Id="rId5" Type="http://schemas.openxmlformats.org/officeDocument/2006/relationships/image" Target="../media/image841.png"/><Relationship Id="rId181" Type="http://schemas.openxmlformats.org/officeDocument/2006/relationships/image" Target="../media/image1109.png"/><Relationship Id="rId237" Type="http://schemas.openxmlformats.org/officeDocument/2006/relationships/image" Target="../media/image1137.png"/><Relationship Id="rId279" Type="http://schemas.openxmlformats.org/officeDocument/2006/relationships/image" Target="../media/image1158.png"/><Relationship Id="rId43" Type="http://schemas.openxmlformats.org/officeDocument/2006/relationships/image" Target="../media/image1040.png"/><Relationship Id="rId139" Type="http://schemas.openxmlformats.org/officeDocument/2006/relationships/image" Target="../media/image1088.png"/><Relationship Id="rId290" Type="http://schemas.openxmlformats.org/officeDocument/2006/relationships/customXml" Target="../ink/ink1197.xml"/><Relationship Id="rId304" Type="http://schemas.openxmlformats.org/officeDocument/2006/relationships/customXml" Target="../ink/ink1204.xml"/><Relationship Id="rId346" Type="http://schemas.openxmlformats.org/officeDocument/2006/relationships/customXml" Target="../ink/ink1225.xml"/><Relationship Id="rId85" Type="http://schemas.openxmlformats.org/officeDocument/2006/relationships/image" Target="../media/image1061.png"/><Relationship Id="rId150" Type="http://schemas.openxmlformats.org/officeDocument/2006/relationships/customXml" Target="../ink/ink1127.xml"/><Relationship Id="rId192" Type="http://schemas.openxmlformats.org/officeDocument/2006/relationships/customXml" Target="../ink/ink1148.xml"/><Relationship Id="rId206" Type="http://schemas.openxmlformats.org/officeDocument/2006/relationships/customXml" Target="../ink/ink1155.xml"/><Relationship Id="rId248" Type="http://schemas.openxmlformats.org/officeDocument/2006/relationships/customXml" Target="../ink/ink1176.xml"/><Relationship Id="rId12" Type="http://schemas.openxmlformats.org/officeDocument/2006/relationships/customXml" Target="../ink/ink1058.xml"/><Relationship Id="rId108" Type="http://schemas.openxmlformats.org/officeDocument/2006/relationships/customXml" Target="../ink/ink1106.xml"/><Relationship Id="rId315" Type="http://schemas.openxmlformats.org/officeDocument/2006/relationships/image" Target="../media/image1176.png"/><Relationship Id="rId357" Type="http://schemas.openxmlformats.org/officeDocument/2006/relationships/image" Target="../media/image1197.png"/><Relationship Id="rId54" Type="http://schemas.openxmlformats.org/officeDocument/2006/relationships/customXml" Target="../ink/ink1079.xml"/><Relationship Id="rId96" Type="http://schemas.openxmlformats.org/officeDocument/2006/relationships/customXml" Target="../ink/ink1100.xml"/><Relationship Id="rId161" Type="http://schemas.openxmlformats.org/officeDocument/2006/relationships/image" Target="../media/image1099.png"/><Relationship Id="rId217" Type="http://schemas.openxmlformats.org/officeDocument/2006/relationships/image" Target="../media/image1127.png"/><Relationship Id="rId259" Type="http://schemas.openxmlformats.org/officeDocument/2006/relationships/image" Target="../media/image1148.png"/><Relationship Id="rId23" Type="http://schemas.openxmlformats.org/officeDocument/2006/relationships/image" Target="../media/image1030.png"/><Relationship Id="rId119" Type="http://schemas.openxmlformats.org/officeDocument/2006/relationships/image" Target="../media/image1078.png"/><Relationship Id="rId270" Type="http://schemas.openxmlformats.org/officeDocument/2006/relationships/customXml" Target="../ink/ink1187.xml"/><Relationship Id="rId326" Type="http://schemas.openxmlformats.org/officeDocument/2006/relationships/customXml" Target="../ink/ink1215.xml"/><Relationship Id="rId65" Type="http://schemas.openxmlformats.org/officeDocument/2006/relationships/image" Target="../media/image1051.png"/><Relationship Id="rId130" Type="http://schemas.openxmlformats.org/officeDocument/2006/relationships/customXml" Target="../ink/ink1117.xml"/><Relationship Id="rId368" Type="http://schemas.openxmlformats.org/officeDocument/2006/relationships/customXml" Target="../ink/ink1236.xml"/><Relationship Id="rId172" Type="http://schemas.openxmlformats.org/officeDocument/2006/relationships/customXml" Target="../ink/ink1138.xml"/><Relationship Id="rId228" Type="http://schemas.openxmlformats.org/officeDocument/2006/relationships/customXml" Target="../ink/ink1166.xml"/><Relationship Id="rId281" Type="http://schemas.openxmlformats.org/officeDocument/2006/relationships/image" Target="../media/image1159.png"/><Relationship Id="rId337" Type="http://schemas.openxmlformats.org/officeDocument/2006/relationships/image" Target="../media/image1187.png"/><Relationship Id="rId34" Type="http://schemas.openxmlformats.org/officeDocument/2006/relationships/customXml" Target="../ink/ink1069.xml"/><Relationship Id="rId76" Type="http://schemas.openxmlformats.org/officeDocument/2006/relationships/customXml" Target="../ink/ink1090.xml"/><Relationship Id="rId141" Type="http://schemas.openxmlformats.org/officeDocument/2006/relationships/image" Target="../media/image1089.png"/><Relationship Id="rId379" Type="http://schemas.openxmlformats.org/officeDocument/2006/relationships/customXml" Target="../ink/ink1241.xml"/><Relationship Id="rId7" Type="http://schemas.openxmlformats.org/officeDocument/2006/relationships/image" Target="../media/image992.png"/><Relationship Id="rId183" Type="http://schemas.openxmlformats.org/officeDocument/2006/relationships/image" Target="../media/image1110.png"/><Relationship Id="rId239" Type="http://schemas.openxmlformats.org/officeDocument/2006/relationships/image" Target="../media/image1138.png"/><Relationship Id="rId250" Type="http://schemas.openxmlformats.org/officeDocument/2006/relationships/customXml" Target="../ink/ink1177.xml"/><Relationship Id="rId292" Type="http://schemas.openxmlformats.org/officeDocument/2006/relationships/customXml" Target="../ink/ink1198.xml"/><Relationship Id="rId306" Type="http://schemas.openxmlformats.org/officeDocument/2006/relationships/customXml" Target="../ink/ink1205.xml"/><Relationship Id="rId45" Type="http://schemas.openxmlformats.org/officeDocument/2006/relationships/image" Target="../media/image1041.png"/><Relationship Id="rId87" Type="http://schemas.openxmlformats.org/officeDocument/2006/relationships/image" Target="../media/image1062.png"/><Relationship Id="rId110" Type="http://schemas.openxmlformats.org/officeDocument/2006/relationships/customXml" Target="../ink/ink1107.xml"/><Relationship Id="rId348" Type="http://schemas.openxmlformats.org/officeDocument/2006/relationships/customXml" Target="../ink/ink1226.xml"/><Relationship Id="rId152" Type="http://schemas.openxmlformats.org/officeDocument/2006/relationships/customXml" Target="../ink/ink1128.xml"/><Relationship Id="rId194" Type="http://schemas.openxmlformats.org/officeDocument/2006/relationships/customXml" Target="../ink/ink1149.xml"/><Relationship Id="rId208" Type="http://schemas.openxmlformats.org/officeDocument/2006/relationships/customXml" Target="../ink/ink1156.xml"/><Relationship Id="rId261" Type="http://schemas.openxmlformats.org/officeDocument/2006/relationships/image" Target="../media/image1149.png"/><Relationship Id="rId14" Type="http://schemas.openxmlformats.org/officeDocument/2006/relationships/customXml" Target="../ink/ink1059.xml"/><Relationship Id="rId56" Type="http://schemas.openxmlformats.org/officeDocument/2006/relationships/customXml" Target="../ink/ink1080.xml"/><Relationship Id="rId317" Type="http://schemas.openxmlformats.org/officeDocument/2006/relationships/image" Target="../media/image1177.png"/><Relationship Id="rId359" Type="http://schemas.openxmlformats.org/officeDocument/2006/relationships/image" Target="../media/image1198.png"/><Relationship Id="rId98" Type="http://schemas.openxmlformats.org/officeDocument/2006/relationships/customXml" Target="../ink/ink1101.xml"/><Relationship Id="rId121" Type="http://schemas.openxmlformats.org/officeDocument/2006/relationships/image" Target="../media/image1079.png"/><Relationship Id="rId163" Type="http://schemas.openxmlformats.org/officeDocument/2006/relationships/image" Target="../media/image1100.png"/><Relationship Id="rId219" Type="http://schemas.openxmlformats.org/officeDocument/2006/relationships/image" Target="../media/image1128.png"/><Relationship Id="rId370" Type="http://schemas.openxmlformats.org/officeDocument/2006/relationships/customXml" Target="../ink/ink1237.xml"/><Relationship Id="rId230" Type="http://schemas.openxmlformats.org/officeDocument/2006/relationships/customXml" Target="../ink/ink1167.xml"/><Relationship Id="rId25" Type="http://schemas.openxmlformats.org/officeDocument/2006/relationships/image" Target="../media/image1031.png"/><Relationship Id="rId67" Type="http://schemas.openxmlformats.org/officeDocument/2006/relationships/image" Target="../media/image1052.png"/><Relationship Id="rId272" Type="http://schemas.openxmlformats.org/officeDocument/2006/relationships/customXml" Target="../ink/ink1188.xml"/><Relationship Id="rId328" Type="http://schemas.openxmlformats.org/officeDocument/2006/relationships/customXml" Target="../ink/ink1216.xml"/><Relationship Id="rId132" Type="http://schemas.openxmlformats.org/officeDocument/2006/relationships/customXml" Target="../ink/ink1118.xml"/><Relationship Id="rId174" Type="http://schemas.openxmlformats.org/officeDocument/2006/relationships/customXml" Target="../ink/ink1139.xml"/><Relationship Id="rId381" Type="http://schemas.openxmlformats.org/officeDocument/2006/relationships/customXml" Target="../ink/ink1242.xml"/><Relationship Id="rId241" Type="http://schemas.openxmlformats.org/officeDocument/2006/relationships/image" Target="../media/image1139.png"/><Relationship Id="rId36" Type="http://schemas.openxmlformats.org/officeDocument/2006/relationships/customXml" Target="../ink/ink1070.xml"/><Relationship Id="rId283" Type="http://schemas.openxmlformats.org/officeDocument/2006/relationships/image" Target="../media/image1160.png"/><Relationship Id="rId339" Type="http://schemas.openxmlformats.org/officeDocument/2006/relationships/image" Target="../media/image1188.png"/><Relationship Id="rId78" Type="http://schemas.openxmlformats.org/officeDocument/2006/relationships/customXml" Target="../ink/ink1091.xml"/><Relationship Id="rId101" Type="http://schemas.openxmlformats.org/officeDocument/2006/relationships/image" Target="../media/image1069.png"/><Relationship Id="rId143" Type="http://schemas.openxmlformats.org/officeDocument/2006/relationships/image" Target="../media/image1090.png"/><Relationship Id="rId185" Type="http://schemas.openxmlformats.org/officeDocument/2006/relationships/image" Target="../media/image1111.png"/><Relationship Id="rId350" Type="http://schemas.openxmlformats.org/officeDocument/2006/relationships/customXml" Target="../ink/ink1227.xml"/><Relationship Id="rId9" Type="http://schemas.openxmlformats.org/officeDocument/2006/relationships/image" Target="../media/image1023.png"/><Relationship Id="rId210" Type="http://schemas.openxmlformats.org/officeDocument/2006/relationships/customXml" Target="../ink/ink1157.xml"/><Relationship Id="rId26" Type="http://schemas.openxmlformats.org/officeDocument/2006/relationships/customXml" Target="../ink/ink1065.xml"/><Relationship Id="rId231" Type="http://schemas.openxmlformats.org/officeDocument/2006/relationships/image" Target="../media/image1134.png"/><Relationship Id="rId252" Type="http://schemas.openxmlformats.org/officeDocument/2006/relationships/customXml" Target="../ink/ink1178.xml"/><Relationship Id="rId273" Type="http://schemas.openxmlformats.org/officeDocument/2006/relationships/image" Target="../media/image1155.png"/><Relationship Id="rId294" Type="http://schemas.openxmlformats.org/officeDocument/2006/relationships/customXml" Target="../ink/ink1199.xml"/><Relationship Id="rId308" Type="http://schemas.openxmlformats.org/officeDocument/2006/relationships/customXml" Target="../ink/ink1206.xml"/><Relationship Id="rId329" Type="http://schemas.openxmlformats.org/officeDocument/2006/relationships/image" Target="../media/image1183.png"/><Relationship Id="rId47" Type="http://schemas.openxmlformats.org/officeDocument/2006/relationships/image" Target="../media/image1042.png"/><Relationship Id="rId68" Type="http://schemas.openxmlformats.org/officeDocument/2006/relationships/customXml" Target="../ink/ink1086.xml"/><Relationship Id="rId89" Type="http://schemas.openxmlformats.org/officeDocument/2006/relationships/image" Target="../media/image1063.png"/><Relationship Id="rId112" Type="http://schemas.openxmlformats.org/officeDocument/2006/relationships/customXml" Target="../ink/ink1108.xml"/><Relationship Id="rId133" Type="http://schemas.openxmlformats.org/officeDocument/2006/relationships/image" Target="../media/image1085.png"/><Relationship Id="rId154" Type="http://schemas.openxmlformats.org/officeDocument/2006/relationships/customXml" Target="../ink/ink1129.xml"/><Relationship Id="rId175" Type="http://schemas.openxmlformats.org/officeDocument/2006/relationships/image" Target="../media/image1106.png"/><Relationship Id="rId340" Type="http://schemas.openxmlformats.org/officeDocument/2006/relationships/customXml" Target="../ink/ink1222.xml"/><Relationship Id="rId361" Type="http://schemas.openxmlformats.org/officeDocument/2006/relationships/image" Target="../media/image1199.png"/><Relationship Id="rId196" Type="http://schemas.openxmlformats.org/officeDocument/2006/relationships/customXml" Target="../ink/ink1150.xml"/><Relationship Id="rId200" Type="http://schemas.openxmlformats.org/officeDocument/2006/relationships/customXml" Target="../ink/ink1152.xml"/><Relationship Id="rId382" Type="http://schemas.openxmlformats.org/officeDocument/2006/relationships/image" Target="../media/image1210.png"/><Relationship Id="rId16" Type="http://schemas.openxmlformats.org/officeDocument/2006/relationships/customXml" Target="../ink/ink1060.xml"/><Relationship Id="rId221" Type="http://schemas.openxmlformats.org/officeDocument/2006/relationships/image" Target="../media/image1129.png"/><Relationship Id="rId242" Type="http://schemas.openxmlformats.org/officeDocument/2006/relationships/customXml" Target="../ink/ink1173.xml"/><Relationship Id="rId263" Type="http://schemas.openxmlformats.org/officeDocument/2006/relationships/image" Target="../media/image1150.png"/><Relationship Id="rId284" Type="http://schemas.openxmlformats.org/officeDocument/2006/relationships/customXml" Target="../ink/ink1194.xml"/><Relationship Id="rId319" Type="http://schemas.openxmlformats.org/officeDocument/2006/relationships/image" Target="../media/image1178.png"/><Relationship Id="rId37" Type="http://schemas.openxmlformats.org/officeDocument/2006/relationships/image" Target="../media/image1037.png"/><Relationship Id="rId58" Type="http://schemas.openxmlformats.org/officeDocument/2006/relationships/customXml" Target="../ink/ink1081.xml"/><Relationship Id="rId79" Type="http://schemas.openxmlformats.org/officeDocument/2006/relationships/image" Target="../media/image1058.png"/><Relationship Id="rId102" Type="http://schemas.openxmlformats.org/officeDocument/2006/relationships/customXml" Target="../ink/ink1103.xml"/><Relationship Id="rId123" Type="http://schemas.openxmlformats.org/officeDocument/2006/relationships/image" Target="../media/image1080.png"/><Relationship Id="rId144" Type="http://schemas.openxmlformats.org/officeDocument/2006/relationships/customXml" Target="../ink/ink1124.xml"/><Relationship Id="rId330" Type="http://schemas.openxmlformats.org/officeDocument/2006/relationships/customXml" Target="../ink/ink1217.xml"/><Relationship Id="rId90" Type="http://schemas.openxmlformats.org/officeDocument/2006/relationships/customXml" Target="../ink/ink1097.xml"/><Relationship Id="rId165" Type="http://schemas.openxmlformats.org/officeDocument/2006/relationships/image" Target="../media/image1101.png"/><Relationship Id="rId186" Type="http://schemas.openxmlformats.org/officeDocument/2006/relationships/customXml" Target="../ink/ink1145.xml"/><Relationship Id="rId351" Type="http://schemas.openxmlformats.org/officeDocument/2006/relationships/image" Target="../media/image1194.png"/><Relationship Id="rId372" Type="http://schemas.openxmlformats.org/officeDocument/2006/relationships/image" Target="../media/image542.emf"/><Relationship Id="rId211" Type="http://schemas.openxmlformats.org/officeDocument/2006/relationships/image" Target="../media/image1124.png"/><Relationship Id="rId232" Type="http://schemas.openxmlformats.org/officeDocument/2006/relationships/customXml" Target="../ink/ink1168.xml"/><Relationship Id="rId253" Type="http://schemas.openxmlformats.org/officeDocument/2006/relationships/image" Target="../media/image1145.png"/><Relationship Id="rId274" Type="http://schemas.openxmlformats.org/officeDocument/2006/relationships/customXml" Target="../ink/ink1189.xml"/><Relationship Id="rId295" Type="http://schemas.openxmlformats.org/officeDocument/2006/relationships/image" Target="../media/image1166.png"/><Relationship Id="rId309" Type="http://schemas.openxmlformats.org/officeDocument/2006/relationships/image" Target="../media/image1173.png"/><Relationship Id="rId27" Type="http://schemas.openxmlformats.org/officeDocument/2006/relationships/image" Target="../media/image1032.png"/><Relationship Id="rId48" Type="http://schemas.openxmlformats.org/officeDocument/2006/relationships/customXml" Target="../ink/ink1076.xml"/><Relationship Id="rId69" Type="http://schemas.openxmlformats.org/officeDocument/2006/relationships/image" Target="../media/image1053.png"/><Relationship Id="rId113" Type="http://schemas.openxmlformats.org/officeDocument/2006/relationships/image" Target="../media/image1075.png"/><Relationship Id="rId134" Type="http://schemas.openxmlformats.org/officeDocument/2006/relationships/customXml" Target="../ink/ink1119.xml"/><Relationship Id="rId320" Type="http://schemas.openxmlformats.org/officeDocument/2006/relationships/customXml" Target="../ink/ink1212.xml"/><Relationship Id="rId80" Type="http://schemas.openxmlformats.org/officeDocument/2006/relationships/customXml" Target="../ink/ink1092.xml"/><Relationship Id="rId155" Type="http://schemas.openxmlformats.org/officeDocument/2006/relationships/image" Target="../media/image1096.png"/><Relationship Id="rId176" Type="http://schemas.openxmlformats.org/officeDocument/2006/relationships/customXml" Target="../ink/ink1140.xml"/><Relationship Id="rId197" Type="http://schemas.openxmlformats.org/officeDocument/2006/relationships/image" Target="../media/image1117.png"/><Relationship Id="rId341" Type="http://schemas.openxmlformats.org/officeDocument/2006/relationships/image" Target="../media/image1189.png"/><Relationship Id="rId362" Type="http://schemas.openxmlformats.org/officeDocument/2006/relationships/customXml" Target="../ink/ink1233.xml"/><Relationship Id="rId201" Type="http://schemas.openxmlformats.org/officeDocument/2006/relationships/image" Target="../media/image1119.png"/><Relationship Id="rId222" Type="http://schemas.openxmlformats.org/officeDocument/2006/relationships/customXml" Target="../ink/ink1163.xml"/><Relationship Id="rId243" Type="http://schemas.openxmlformats.org/officeDocument/2006/relationships/image" Target="../media/image1140.png"/><Relationship Id="rId264" Type="http://schemas.openxmlformats.org/officeDocument/2006/relationships/customXml" Target="../ink/ink1184.xml"/><Relationship Id="rId285" Type="http://schemas.openxmlformats.org/officeDocument/2006/relationships/image" Target="../media/image1161.png"/><Relationship Id="rId17" Type="http://schemas.openxmlformats.org/officeDocument/2006/relationships/image" Target="../media/image1027.png"/><Relationship Id="rId38" Type="http://schemas.openxmlformats.org/officeDocument/2006/relationships/customXml" Target="../ink/ink1071.xml"/><Relationship Id="rId59" Type="http://schemas.openxmlformats.org/officeDocument/2006/relationships/image" Target="../media/image1048.png"/><Relationship Id="rId103" Type="http://schemas.openxmlformats.org/officeDocument/2006/relationships/image" Target="../media/image1070.png"/><Relationship Id="rId124" Type="http://schemas.openxmlformats.org/officeDocument/2006/relationships/customXml" Target="../ink/ink1114.xml"/><Relationship Id="rId310" Type="http://schemas.openxmlformats.org/officeDocument/2006/relationships/customXml" Target="../ink/ink1207.xml"/><Relationship Id="rId70" Type="http://schemas.openxmlformats.org/officeDocument/2006/relationships/customXml" Target="../ink/ink1087.xml"/><Relationship Id="rId91" Type="http://schemas.openxmlformats.org/officeDocument/2006/relationships/image" Target="../media/image1064.png"/><Relationship Id="rId145" Type="http://schemas.openxmlformats.org/officeDocument/2006/relationships/image" Target="../media/image1091.png"/><Relationship Id="rId166" Type="http://schemas.openxmlformats.org/officeDocument/2006/relationships/customXml" Target="../ink/ink1135.xml"/><Relationship Id="rId187" Type="http://schemas.openxmlformats.org/officeDocument/2006/relationships/image" Target="../media/image1112.png"/><Relationship Id="rId331" Type="http://schemas.openxmlformats.org/officeDocument/2006/relationships/image" Target="../media/image1184.png"/><Relationship Id="rId352" Type="http://schemas.openxmlformats.org/officeDocument/2006/relationships/customXml" Target="../ink/ink1228.xml"/><Relationship Id="rId373" Type="http://schemas.openxmlformats.org/officeDocument/2006/relationships/customXml" Target="../ink/ink1238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158.xml"/><Relationship Id="rId233" Type="http://schemas.openxmlformats.org/officeDocument/2006/relationships/image" Target="../media/image1135.png"/><Relationship Id="rId254" Type="http://schemas.openxmlformats.org/officeDocument/2006/relationships/customXml" Target="../ink/ink1179.xml"/><Relationship Id="rId28" Type="http://schemas.openxmlformats.org/officeDocument/2006/relationships/customXml" Target="../ink/ink1066.xml"/><Relationship Id="rId49" Type="http://schemas.openxmlformats.org/officeDocument/2006/relationships/image" Target="../media/image1043.png"/><Relationship Id="rId114" Type="http://schemas.openxmlformats.org/officeDocument/2006/relationships/customXml" Target="../ink/ink1109.xml"/><Relationship Id="rId275" Type="http://schemas.openxmlformats.org/officeDocument/2006/relationships/image" Target="../media/image1156.png"/><Relationship Id="rId296" Type="http://schemas.openxmlformats.org/officeDocument/2006/relationships/customXml" Target="../ink/ink1200.xml"/><Relationship Id="rId300" Type="http://schemas.openxmlformats.org/officeDocument/2006/relationships/customXml" Target="../ink/ink1202.xml"/><Relationship Id="rId60" Type="http://schemas.openxmlformats.org/officeDocument/2006/relationships/customXml" Target="../ink/ink1082.xml"/><Relationship Id="rId81" Type="http://schemas.openxmlformats.org/officeDocument/2006/relationships/image" Target="../media/image1059.png"/><Relationship Id="rId135" Type="http://schemas.openxmlformats.org/officeDocument/2006/relationships/image" Target="../media/image1086.png"/><Relationship Id="rId156" Type="http://schemas.openxmlformats.org/officeDocument/2006/relationships/customXml" Target="../ink/ink1130.xml"/><Relationship Id="rId177" Type="http://schemas.openxmlformats.org/officeDocument/2006/relationships/image" Target="../media/image1107.png"/><Relationship Id="rId198" Type="http://schemas.openxmlformats.org/officeDocument/2006/relationships/customXml" Target="../ink/ink1151.xml"/><Relationship Id="rId321" Type="http://schemas.openxmlformats.org/officeDocument/2006/relationships/image" Target="../media/image1179.png"/><Relationship Id="rId342" Type="http://schemas.openxmlformats.org/officeDocument/2006/relationships/customXml" Target="../ink/ink1223.xml"/><Relationship Id="rId363" Type="http://schemas.openxmlformats.org/officeDocument/2006/relationships/image" Target="../media/image1200.png"/><Relationship Id="rId202" Type="http://schemas.openxmlformats.org/officeDocument/2006/relationships/customXml" Target="../ink/ink1153.xml"/><Relationship Id="rId223" Type="http://schemas.openxmlformats.org/officeDocument/2006/relationships/image" Target="../media/image1130.png"/><Relationship Id="rId244" Type="http://schemas.openxmlformats.org/officeDocument/2006/relationships/customXml" Target="../ink/ink1174.xml"/><Relationship Id="rId18" Type="http://schemas.openxmlformats.org/officeDocument/2006/relationships/customXml" Target="../ink/ink1061.xml"/><Relationship Id="rId39" Type="http://schemas.openxmlformats.org/officeDocument/2006/relationships/image" Target="../media/image1038.png"/><Relationship Id="rId265" Type="http://schemas.openxmlformats.org/officeDocument/2006/relationships/image" Target="../media/image1151.png"/><Relationship Id="rId286" Type="http://schemas.openxmlformats.org/officeDocument/2006/relationships/customXml" Target="../ink/ink1195.xml"/><Relationship Id="rId50" Type="http://schemas.openxmlformats.org/officeDocument/2006/relationships/customXml" Target="../ink/ink1077.xml"/><Relationship Id="rId104" Type="http://schemas.openxmlformats.org/officeDocument/2006/relationships/customXml" Target="../ink/ink1104.xml"/><Relationship Id="rId125" Type="http://schemas.openxmlformats.org/officeDocument/2006/relationships/image" Target="../media/image1081.png"/><Relationship Id="rId146" Type="http://schemas.openxmlformats.org/officeDocument/2006/relationships/customXml" Target="../ink/ink1125.xml"/><Relationship Id="rId167" Type="http://schemas.openxmlformats.org/officeDocument/2006/relationships/image" Target="../media/image1102.png"/><Relationship Id="rId188" Type="http://schemas.openxmlformats.org/officeDocument/2006/relationships/customXml" Target="../ink/ink1146.xml"/><Relationship Id="rId311" Type="http://schemas.openxmlformats.org/officeDocument/2006/relationships/image" Target="../media/image1174.png"/><Relationship Id="rId332" Type="http://schemas.openxmlformats.org/officeDocument/2006/relationships/customXml" Target="../ink/ink1218.xml"/><Relationship Id="rId353" Type="http://schemas.openxmlformats.org/officeDocument/2006/relationships/image" Target="../media/image1195.png"/><Relationship Id="rId374" Type="http://schemas.openxmlformats.org/officeDocument/2006/relationships/image" Target="../media/image1206.png"/><Relationship Id="rId71" Type="http://schemas.openxmlformats.org/officeDocument/2006/relationships/image" Target="../media/image1054.png"/><Relationship Id="rId92" Type="http://schemas.openxmlformats.org/officeDocument/2006/relationships/customXml" Target="../ink/ink1098.xml"/><Relationship Id="rId213" Type="http://schemas.openxmlformats.org/officeDocument/2006/relationships/image" Target="../media/image1125.png"/><Relationship Id="rId234" Type="http://schemas.openxmlformats.org/officeDocument/2006/relationships/customXml" Target="../ink/ink1169.xml"/><Relationship Id="rId2" Type="http://schemas.openxmlformats.org/officeDocument/2006/relationships/customXml" Target="../ink/ink1053.xml"/><Relationship Id="rId29" Type="http://schemas.openxmlformats.org/officeDocument/2006/relationships/image" Target="../media/image1033.png"/><Relationship Id="rId255" Type="http://schemas.openxmlformats.org/officeDocument/2006/relationships/image" Target="../media/image1146.png"/><Relationship Id="rId276" Type="http://schemas.openxmlformats.org/officeDocument/2006/relationships/customXml" Target="../ink/ink1190.xml"/><Relationship Id="rId297" Type="http://schemas.openxmlformats.org/officeDocument/2006/relationships/image" Target="../media/image1167.png"/><Relationship Id="rId40" Type="http://schemas.openxmlformats.org/officeDocument/2006/relationships/customXml" Target="../ink/ink1072.xml"/><Relationship Id="rId115" Type="http://schemas.openxmlformats.org/officeDocument/2006/relationships/image" Target="../media/image1076.png"/><Relationship Id="rId136" Type="http://schemas.openxmlformats.org/officeDocument/2006/relationships/customXml" Target="../ink/ink1120.xml"/><Relationship Id="rId157" Type="http://schemas.openxmlformats.org/officeDocument/2006/relationships/image" Target="../media/image1097.png"/><Relationship Id="rId178" Type="http://schemas.openxmlformats.org/officeDocument/2006/relationships/customXml" Target="../ink/ink1141.xml"/><Relationship Id="rId301" Type="http://schemas.openxmlformats.org/officeDocument/2006/relationships/image" Target="../media/image1169.png"/><Relationship Id="rId322" Type="http://schemas.openxmlformats.org/officeDocument/2006/relationships/customXml" Target="../ink/ink1213.xml"/><Relationship Id="rId343" Type="http://schemas.openxmlformats.org/officeDocument/2006/relationships/image" Target="../media/image1190.png"/><Relationship Id="rId364" Type="http://schemas.openxmlformats.org/officeDocument/2006/relationships/customXml" Target="../ink/ink1234.xml"/><Relationship Id="rId61" Type="http://schemas.openxmlformats.org/officeDocument/2006/relationships/image" Target="../media/image1049.png"/><Relationship Id="rId82" Type="http://schemas.openxmlformats.org/officeDocument/2006/relationships/customXml" Target="../ink/ink1093.xml"/><Relationship Id="rId199" Type="http://schemas.openxmlformats.org/officeDocument/2006/relationships/image" Target="../media/image1118.png"/><Relationship Id="rId203" Type="http://schemas.openxmlformats.org/officeDocument/2006/relationships/image" Target="../media/image1120.png"/><Relationship Id="rId19" Type="http://schemas.openxmlformats.org/officeDocument/2006/relationships/image" Target="../media/image1028.png"/><Relationship Id="rId224" Type="http://schemas.openxmlformats.org/officeDocument/2006/relationships/customXml" Target="../ink/ink1164.xml"/><Relationship Id="rId245" Type="http://schemas.openxmlformats.org/officeDocument/2006/relationships/image" Target="../media/image1141.png"/><Relationship Id="rId266" Type="http://schemas.openxmlformats.org/officeDocument/2006/relationships/customXml" Target="../ink/ink1185.xml"/><Relationship Id="rId287" Type="http://schemas.openxmlformats.org/officeDocument/2006/relationships/image" Target="../media/image1162.png"/><Relationship Id="rId30" Type="http://schemas.openxmlformats.org/officeDocument/2006/relationships/customXml" Target="../ink/ink1067.xml"/><Relationship Id="rId105" Type="http://schemas.openxmlformats.org/officeDocument/2006/relationships/image" Target="../media/image1071.png"/><Relationship Id="rId126" Type="http://schemas.openxmlformats.org/officeDocument/2006/relationships/customXml" Target="../ink/ink1115.xml"/><Relationship Id="rId147" Type="http://schemas.openxmlformats.org/officeDocument/2006/relationships/image" Target="../media/image1092.png"/><Relationship Id="rId168" Type="http://schemas.openxmlformats.org/officeDocument/2006/relationships/customXml" Target="../ink/ink1136.xml"/><Relationship Id="rId312" Type="http://schemas.openxmlformats.org/officeDocument/2006/relationships/customXml" Target="../ink/ink1208.xml"/><Relationship Id="rId333" Type="http://schemas.openxmlformats.org/officeDocument/2006/relationships/image" Target="../media/image1185.png"/><Relationship Id="rId354" Type="http://schemas.openxmlformats.org/officeDocument/2006/relationships/customXml" Target="../ink/ink1229.xml"/><Relationship Id="rId51" Type="http://schemas.openxmlformats.org/officeDocument/2006/relationships/image" Target="../media/image1044.png"/><Relationship Id="rId72" Type="http://schemas.openxmlformats.org/officeDocument/2006/relationships/customXml" Target="../ink/ink1088.xml"/><Relationship Id="rId93" Type="http://schemas.openxmlformats.org/officeDocument/2006/relationships/image" Target="../media/image1065.png"/><Relationship Id="rId189" Type="http://schemas.openxmlformats.org/officeDocument/2006/relationships/image" Target="../media/image1113.png"/><Relationship Id="rId375" Type="http://schemas.openxmlformats.org/officeDocument/2006/relationships/customXml" Target="../ink/ink1239.xml"/><Relationship Id="rId3" Type="http://schemas.openxmlformats.org/officeDocument/2006/relationships/image" Target="../media/image5070.png"/><Relationship Id="rId214" Type="http://schemas.openxmlformats.org/officeDocument/2006/relationships/customXml" Target="../ink/ink1159.xml"/><Relationship Id="rId235" Type="http://schemas.openxmlformats.org/officeDocument/2006/relationships/image" Target="../media/image1136.png"/><Relationship Id="rId256" Type="http://schemas.openxmlformats.org/officeDocument/2006/relationships/customXml" Target="../ink/ink1180.xml"/><Relationship Id="rId277" Type="http://schemas.openxmlformats.org/officeDocument/2006/relationships/image" Target="../media/image1157.png"/><Relationship Id="rId298" Type="http://schemas.openxmlformats.org/officeDocument/2006/relationships/customXml" Target="../ink/ink1201.xml"/><Relationship Id="rId116" Type="http://schemas.openxmlformats.org/officeDocument/2006/relationships/customXml" Target="../ink/ink1110.xml"/><Relationship Id="rId137" Type="http://schemas.openxmlformats.org/officeDocument/2006/relationships/image" Target="../media/image1087.png"/><Relationship Id="rId158" Type="http://schemas.openxmlformats.org/officeDocument/2006/relationships/customXml" Target="../ink/ink1131.xml"/><Relationship Id="rId302" Type="http://schemas.openxmlformats.org/officeDocument/2006/relationships/customXml" Target="../ink/ink1203.xml"/><Relationship Id="rId323" Type="http://schemas.openxmlformats.org/officeDocument/2006/relationships/image" Target="../media/image1180.png"/><Relationship Id="rId344" Type="http://schemas.openxmlformats.org/officeDocument/2006/relationships/customXml" Target="../ink/ink1224.xml"/><Relationship Id="rId20" Type="http://schemas.openxmlformats.org/officeDocument/2006/relationships/customXml" Target="../ink/ink1062.xml"/><Relationship Id="rId41" Type="http://schemas.openxmlformats.org/officeDocument/2006/relationships/image" Target="../media/image1039.png"/><Relationship Id="rId62" Type="http://schemas.openxmlformats.org/officeDocument/2006/relationships/customXml" Target="../ink/ink1083.xml"/><Relationship Id="rId83" Type="http://schemas.openxmlformats.org/officeDocument/2006/relationships/image" Target="../media/image1060.png"/><Relationship Id="rId179" Type="http://schemas.openxmlformats.org/officeDocument/2006/relationships/image" Target="../media/image1108.png"/><Relationship Id="rId365" Type="http://schemas.openxmlformats.org/officeDocument/2006/relationships/image" Target="../media/image1201.png"/><Relationship Id="rId190" Type="http://schemas.openxmlformats.org/officeDocument/2006/relationships/customXml" Target="../ink/ink1147.xml"/><Relationship Id="rId204" Type="http://schemas.openxmlformats.org/officeDocument/2006/relationships/customXml" Target="../ink/ink1154.xml"/><Relationship Id="rId225" Type="http://schemas.openxmlformats.org/officeDocument/2006/relationships/image" Target="../media/image1131.png"/><Relationship Id="rId246" Type="http://schemas.openxmlformats.org/officeDocument/2006/relationships/customXml" Target="../ink/ink1175.xml"/><Relationship Id="rId267" Type="http://schemas.openxmlformats.org/officeDocument/2006/relationships/image" Target="../media/image1152.png"/><Relationship Id="rId288" Type="http://schemas.openxmlformats.org/officeDocument/2006/relationships/customXml" Target="../ink/ink1196.xml"/><Relationship Id="rId106" Type="http://schemas.openxmlformats.org/officeDocument/2006/relationships/customXml" Target="../ink/ink1105.xml"/><Relationship Id="rId127" Type="http://schemas.openxmlformats.org/officeDocument/2006/relationships/image" Target="../media/image1082.png"/><Relationship Id="rId313" Type="http://schemas.openxmlformats.org/officeDocument/2006/relationships/image" Target="../media/image1175.png"/><Relationship Id="rId10" Type="http://schemas.openxmlformats.org/officeDocument/2006/relationships/customXml" Target="../ink/ink1057.xml"/><Relationship Id="rId31" Type="http://schemas.openxmlformats.org/officeDocument/2006/relationships/image" Target="../media/image1034.png"/><Relationship Id="rId52" Type="http://schemas.openxmlformats.org/officeDocument/2006/relationships/customXml" Target="../ink/ink1078.xml"/><Relationship Id="rId73" Type="http://schemas.openxmlformats.org/officeDocument/2006/relationships/image" Target="../media/image1055.png"/><Relationship Id="rId94" Type="http://schemas.openxmlformats.org/officeDocument/2006/relationships/customXml" Target="../ink/ink1099.xml"/><Relationship Id="rId148" Type="http://schemas.openxmlformats.org/officeDocument/2006/relationships/customXml" Target="../ink/ink1126.xml"/><Relationship Id="rId169" Type="http://schemas.openxmlformats.org/officeDocument/2006/relationships/image" Target="../media/image1103.png"/><Relationship Id="rId334" Type="http://schemas.openxmlformats.org/officeDocument/2006/relationships/customXml" Target="../ink/ink1219.xml"/><Relationship Id="rId355" Type="http://schemas.openxmlformats.org/officeDocument/2006/relationships/image" Target="../media/image1196.png"/><Relationship Id="rId376" Type="http://schemas.openxmlformats.org/officeDocument/2006/relationships/image" Target="../media/image1207.png"/><Relationship Id="rId4" Type="http://schemas.openxmlformats.org/officeDocument/2006/relationships/customXml" Target="../ink/ink1054.xml"/><Relationship Id="rId180" Type="http://schemas.openxmlformats.org/officeDocument/2006/relationships/customXml" Target="../ink/ink1142.xml"/><Relationship Id="rId215" Type="http://schemas.openxmlformats.org/officeDocument/2006/relationships/image" Target="../media/image1126.png"/><Relationship Id="rId236" Type="http://schemas.openxmlformats.org/officeDocument/2006/relationships/customXml" Target="../ink/ink1170.xml"/><Relationship Id="rId257" Type="http://schemas.openxmlformats.org/officeDocument/2006/relationships/image" Target="../media/image1147.png"/><Relationship Id="rId278" Type="http://schemas.openxmlformats.org/officeDocument/2006/relationships/customXml" Target="../ink/ink1191.xml"/><Relationship Id="rId303" Type="http://schemas.openxmlformats.org/officeDocument/2006/relationships/image" Target="../media/image1170.png"/><Relationship Id="rId42" Type="http://schemas.openxmlformats.org/officeDocument/2006/relationships/customXml" Target="../ink/ink1073.xml"/><Relationship Id="rId84" Type="http://schemas.openxmlformats.org/officeDocument/2006/relationships/customXml" Target="../ink/ink1094.xml"/><Relationship Id="rId138" Type="http://schemas.openxmlformats.org/officeDocument/2006/relationships/customXml" Target="../ink/ink1121.xml"/><Relationship Id="rId345" Type="http://schemas.openxmlformats.org/officeDocument/2006/relationships/image" Target="../media/image1191.png"/><Relationship Id="rId191" Type="http://schemas.openxmlformats.org/officeDocument/2006/relationships/image" Target="../media/image1114.png"/><Relationship Id="rId205" Type="http://schemas.openxmlformats.org/officeDocument/2006/relationships/image" Target="../media/image1121.png"/><Relationship Id="rId247" Type="http://schemas.openxmlformats.org/officeDocument/2006/relationships/image" Target="../media/image1142.png"/><Relationship Id="rId107" Type="http://schemas.openxmlformats.org/officeDocument/2006/relationships/image" Target="../media/image1072.png"/><Relationship Id="rId289" Type="http://schemas.openxmlformats.org/officeDocument/2006/relationships/image" Target="../media/image1163.png"/><Relationship Id="rId11" Type="http://schemas.openxmlformats.org/officeDocument/2006/relationships/image" Target="../media/image1024.png"/><Relationship Id="rId53" Type="http://schemas.openxmlformats.org/officeDocument/2006/relationships/image" Target="../media/image1045.png"/><Relationship Id="rId149" Type="http://schemas.openxmlformats.org/officeDocument/2006/relationships/image" Target="../media/image1093.png"/><Relationship Id="rId314" Type="http://schemas.openxmlformats.org/officeDocument/2006/relationships/customXml" Target="../ink/ink1209.xml"/><Relationship Id="rId356" Type="http://schemas.openxmlformats.org/officeDocument/2006/relationships/customXml" Target="../ink/ink1230.xml"/><Relationship Id="rId95" Type="http://schemas.openxmlformats.org/officeDocument/2006/relationships/image" Target="../media/image1066.png"/><Relationship Id="rId160" Type="http://schemas.openxmlformats.org/officeDocument/2006/relationships/customXml" Target="../ink/ink1132.xml"/><Relationship Id="rId216" Type="http://schemas.openxmlformats.org/officeDocument/2006/relationships/customXml" Target="../ink/ink1160.xml"/><Relationship Id="rId258" Type="http://schemas.openxmlformats.org/officeDocument/2006/relationships/customXml" Target="../ink/ink1181.xml"/><Relationship Id="rId22" Type="http://schemas.openxmlformats.org/officeDocument/2006/relationships/customXml" Target="../ink/ink1063.xml"/><Relationship Id="rId64" Type="http://schemas.openxmlformats.org/officeDocument/2006/relationships/customXml" Target="../ink/ink1084.xml"/><Relationship Id="rId118" Type="http://schemas.openxmlformats.org/officeDocument/2006/relationships/customXml" Target="../ink/ink1111.xml"/><Relationship Id="rId325" Type="http://schemas.openxmlformats.org/officeDocument/2006/relationships/image" Target="../media/image1181.png"/><Relationship Id="rId367" Type="http://schemas.openxmlformats.org/officeDocument/2006/relationships/image" Target="../media/image1202.png"/><Relationship Id="rId171" Type="http://schemas.openxmlformats.org/officeDocument/2006/relationships/image" Target="../media/image1104.png"/><Relationship Id="rId227" Type="http://schemas.openxmlformats.org/officeDocument/2006/relationships/image" Target="../media/image1132.png"/><Relationship Id="rId269" Type="http://schemas.openxmlformats.org/officeDocument/2006/relationships/image" Target="../media/image1153.png"/><Relationship Id="rId33" Type="http://schemas.openxmlformats.org/officeDocument/2006/relationships/image" Target="../media/image1035.png"/><Relationship Id="rId129" Type="http://schemas.openxmlformats.org/officeDocument/2006/relationships/image" Target="../media/image1083.png"/><Relationship Id="rId280" Type="http://schemas.openxmlformats.org/officeDocument/2006/relationships/customXml" Target="../ink/ink1192.xml"/><Relationship Id="rId336" Type="http://schemas.openxmlformats.org/officeDocument/2006/relationships/customXml" Target="../ink/ink1220.xml"/><Relationship Id="rId75" Type="http://schemas.openxmlformats.org/officeDocument/2006/relationships/image" Target="../media/image1056.png"/><Relationship Id="rId140" Type="http://schemas.openxmlformats.org/officeDocument/2006/relationships/customXml" Target="../ink/ink1122.xml"/><Relationship Id="rId182" Type="http://schemas.openxmlformats.org/officeDocument/2006/relationships/customXml" Target="../ink/ink1143.xml"/><Relationship Id="rId378" Type="http://schemas.openxmlformats.org/officeDocument/2006/relationships/image" Target="../media/image1208.png"/><Relationship Id="rId6" Type="http://schemas.openxmlformats.org/officeDocument/2006/relationships/customXml" Target="../ink/ink1055.xml"/><Relationship Id="rId238" Type="http://schemas.openxmlformats.org/officeDocument/2006/relationships/customXml" Target="../ink/ink1171.xml"/><Relationship Id="rId291" Type="http://schemas.openxmlformats.org/officeDocument/2006/relationships/image" Target="../media/image1164.png"/><Relationship Id="rId305" Type="http://schemas.openxmlformats.org/officeDocument/2006/relationships/image" Target="../media/image1171.png"/><Relationship Id="rId347" Type="http://schemas.openxmlformats.org/officeDocument/2006/relationships/image" Target="../media/image1192.png"/><Relationship Id="rId44" Type="http://schemas.openxmlformats.org/officeDocument/2006/relationships/customXml" Target="../ink/ink1074.xml"/><Relationship Id="rId86" Type="http://schemas.openxmlformats.org/officeDocument/2006/relationships/customXml" Target="../ink/ink1095.xml"/><Relationship Id="rId151" Type="http://schemas.openxmlformats.org/officeDocument/2006/relationships/image" Target="../media/image1094.png"/><Relationship Id="rId193" Type="http://schemas.openxmlformats.org/officeDocument/2006/relationships/image" Target="../media/image1115.png"/><Relationship Id="rId207" Type="http://schemas.openxmlformats.org/officeDocument/2006/relationships/image" Target="../media/image1122.png"/><Relationship Id="rId249" Type="http://schemas.openxmlformats.org/officeDocument/2006/relationships/image" Target="../media/image1143.png"/><Relationship Id="rId13" Type="http://schemas.openxmlformats.org/officeDocument/2006/relationships/image" Target="../media/image1025.png"/><Relationship Id="rId109" Type="http://schemas.openxmlformats.org/officeDocument/2006/relationships/image" Target="../media/image1073.png"/><Relationship Id="rId260" Type="http://schemas.openxmlformats.org/officeDocument/2006/relationships/customXml" Target="../ink/ink1182.xml"/><Relationship Id="rId316" Type="http://schemas.openxmlformats.org/officeDocument/2006/relationships/customXml" Target="../ink/ink1210.xml"/><Relationship Id="rId55" Type="http://schemas.openxmlformats.org/officeDocument/2006/relationships/image" Target="../media/image1046.png"/><Relationship Id="rId97" Type="http://schemas.openxmlformats.org/officeDocument/2006/relationships/image" Target="../media/image1067.png"/><Relationship Id="rId120" Type="http://schemas.openxmlformats.org/officeDocument/2006/relationships/customXml" Target="../ink/ink1112.xml"/><Relationship Id="rId358" Type="http://schemas.openxmlformats.org/officeDocument/2006/relationships/customXml" Target="../ink/ink1231.xml"/><Relationship Id="rId162" Type="http://schemas.openxmlformats.org/officeDocument/2006/relationships/customXml" Target="../ink/ink1133.xml"/><Relationship Id="rId218" Type="http://schemas.openxmlformats.org/officeDocument/2006/relationships/customXml" Target="../ink/ink1161.xml"/><Relationship Id="rId271" Type="http://schemas.openxmlformats.org/officeDocument/2006/relationships/image" Target="../media/image1154.png"/><Relationship Id="rId24" Type="http://schemas.openxmlformats.org/officeDocument/2006/relationships/customXml" Target="../ink/ink1064.xml"/><Relationship Id="rId66" Type="http://schemas.openxmlformats.org/officeDocument/2006/relationships/customXml" Target="../ink/ink1085.xml"/><Relationship Id="rId131" Type="http://schemas.openxmlformats.org/officeDocument/2006/relationships/image" Target="../media/image1084.png"/><Relationship Id="rId327" Type="http://schemas.openxmlformats.org/officeDocument/2006/relationships/image" Target="../media/image1182.png"/><Relationship Id="rId369" Type="http://schemas.openxmlformats.org/officeDocument/2006/relationships/image" Target="../media/image1203.png"/><Relationship Id="rId173" Type="http://schemas.openxmlformats.org/officeDocument/2006/relationships/image" Target="../media/image1105.png"/><Relationship Id="rId229" Type="http://schemas.openxmlformats.org/officeDocument/2006/relationships/image" Target="../media/image1133.png"/><Relationship Id="rId380" Type="http://schemas.openxmlformats.org/officeDocument/2006/relationships/image" Target="../media/image1209.png"/><Relationship Id="rId240" Type="http://schemas.openxmlformats.org/officeDocument/2006/relationships/customXml" Target="../ink/ink1172.xml"/><Relationship Id="rId35" Type="http://schemas.openxmlformats.org/officeDocument/2006/relationships/image" Target="../media/image1036.png"/><Relationship Id="rId77" Type="http://schemas.openxmlformats.org/officeDocument/2006/relationships/image" Target="../media/image1057.png"/><Relationship Id="rId100" Type="http://schemas.openxmlformats.org/officeDocument/2006/relationships/customXml" Target="../ink/ink1102.xml"/><Relationship Id="rId282" Type="http://schemas.openxmlformats.org/officeDocument/2006/relationships/customXml" Target="../ink/ink1193.xml"/><Relationship Id="rId338" Type="http://schemas.openxmlformats.org/officeDocument/2006/relationships/customXml" Target="../ink/ink1221.xml"/><Relationship Id="rId8" Type="http://schemas.openxmlformats.org/officeDocument/2006/relationships/customXml" Target="../ink/ink1056.xml"/><Relationship Id="rId142" Type="http://schemas.openxmlformats.org/officeDocument/2006/relationships/customXml" Target="../ink/ink1123.xml"/><Relationship Id="rId184" Type="http://schemas.openxmlformats.org/officeDocument/2006/relationships/customXml" Target="../ink/ink1144.xml"/><Relationship Id="rId251" Type="http://schemas.openxmlformats.org/officeDocument/2006/relationships/image" Target="../media/image1144.png"/><Relationship Id="rId46" Type="http://schemas.openxmlformats.org/officeDocument/2006/relationships/customXml" Target="../ink/ink1075.xml"/><Relationship Id="rId293" Type="http://schemas.openxmlformats.org/officeDocument/2006/relationships/image" Target="../media/image1165.png"/><Relationship Id="rId307" Type="http://schemas.openxmlformats.org/officeDocument/2006/relationships/image" Target="../media/image1172.png"/><Relationship Id="rId349" Type="http://schemas.openxmlformats.org/officeDocument/2006/relationships/image" Target="../media/image1193.png"/><Relationship Id="rId88" Type="http://schemas.openxmlformats.org/officeDocument/2006/relationships/customXml" Target="../ink/ink1096.xml"/><Relationship Id="rId111" Type="http://schemas.openxmlformats.org/officeDocument/2006/relationships/image" Target="../media/image1074.png"/><Relationship Id="rId153" Type="http://schemas.openxmlformats.org/officeDocument/2006/relationships/image" Target="../media/image1095.png"/><Relationship Id="rId195" Type="http://schemas.openxmlformats.org/officeDocument/2006/relationships/image" Target="../media/image1116.png"/><Relationship Id="rId209" Type="http://schemas.openxmlformats.org/officeDocument/2006/relationships/image" Target="../media/image1123.png"/><Relationship Id="rId360" Type="http://schemas.openxmlformats.org/officeDocument/2006/relationships/customXml" Target="../ink/ink1232.xml"/><Relationship Id="rId220" Type="http://schemas.openxmlformats.org/officeDocument/2006/relationships/customXml" Target="../ink/ink1162.xml"/><Relationship Id="rId15" Type="http://schemas.openxmlformats.org/officeDocument/2006/relationships/image" Target="../media/image1026.png"/><Relationship Id="rId57" Type="http://schemas.openxmlformats.org/officeDocument/2006/relationships/image" Target="../media/image1047.png"/><Relationship Id="rId262" Type="http://schemas.openxmlformats.org/officeDocument/2006/relationships/customXml" Target="../ink/ink1183.xml"/><Relationship Id="rId318" Type="http://schemas.openxmlformats.org/officeDocument/2006/relationships/customXml" Target="../ink/ink1211.xml"/><Relationship Id="rId99" Type="http://schemas.openxmlformats.org/officeDocument/2006/relationships/image" Target="../media/image1068.png"/><Relationship Id="rId122" Type="http://schemas.openxmlformats.org/officeDocument/2006/relationships/customXml" Target="../ink/ink1113.xml"/><Relationship Id="rId164" Type="http://schemas.openxmlformats.org/officeDocument/2006/relationships/customXml" Target="../ink/ink1134.xml"/><Relationship Id="rId371" Type="http://schemas.openxmlformats.org/officeDocument/2006/relationships/image" Target="../media/image1204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68.png"/><Relationship Id="rId21" Type="http://schemas.openxmlformats.org/officeDocument/2006/relationships/image" Target="../media/image1220.png"/><Relationship Id="rId324" Type="http://schemas.openxmlformats.org/officeDocument/2006/relationships/customXml" Target="../ink/ink1404.xml"/><Relationship Id="rId170" Type="http://schemas.openxmlformats.org/officeDocument/2006/relationships/customXml" Target="../ink/ink1327.xml"/><Relationship Id="rId226" Type="http://schemas.openxmlformats.org/officeDocument/2006/relationships/customXml" Target="../ink/ink1355.xml"/><Relationship Id="rId433" Type="http://schemas.openxmlformats.org/officeDocument/2006/relationships/image" Target="../media/image1426.png"/><Relationship Id="rId268" Type="http://schemas.openxmlformats.org/officeDocument/2006/relationships/customXml" Target="../ink/ink1376.xml"/><Relationship Id="rId475" Type="http://schemas.openxmlformats.org/officeDocument/2006/relationships/image" Target="../media/image1447.png"/><Relationship Id="rId32" Type="http://schemas.openxmlformats.org/officeDocument/2006/relationships/customXml" Target="../ink/ink1258.xml"/><Relationship Id="rId74" Type="http://schemas.openxmlformats.org/officeDocument/2006/relationships/customXml" Target="../ink/ink1279.xml"/><Relationship Id="rId128" Type="http://schemas.openxmlformats.org/officeDocument/2006/relationships/customXml" Target="../ink/ink1306.xml"/><Relationship Id="rId335" Type="http://schemas.openxmlformats.org/officeDocument/2006/relationships/image" Target="../media/image1377.png"/><Relationship Id="rId377" Type="http://schemas.openxmlformats.org/officeDocument/2006/relationships/image" Target="../media/image1398.png"/><Relationship Id="rId500" Type="http://schemas.openxmlformats.org/officeDocument/2006/relationships/customXml" Target="../ink/ink1492.xml"/><Relationship Id="rId5" Type="http://schemas.openxmlformats.org/officeDocument/2006/relationships/image" Target="../media/image1212.png"/><Relationship Id="rId181" Type="http://schemas.openxmlformats.org/officeDocument/2006/relationships/image" Target="../media/image1300.png"/><Relationship Id="rId237" Type="http://schemas.openxmlformats.org/officeDocument/2006/relationships/image" Target="../media/image1328.png"/><Relationship Id="rId402" Type="http://schemas.openxmlformats.org/officeDocument/2006/relationships/customXml" Target="../ink/ink1443.xml"/><Relationship Id="rId279" Type="http://schemas.openxmlformats.org/officeDocument/2006/relationships/image" Target="../media/image1349.png"/><Relationship Id="rId444" Type="http://schemas.openxmlformats.org/officeDocument/2006/relationships/customXml" Target="../ink/ink1464.xml"/><Relationship Id="rId486" Type="http://schemas.openxmlformats.org/officeDocument/2006/relationships/customXml" Target="../ink/ink1485.xml"/><Relationship Id="rId43" Type="http://schemas.openxmlformats.org/officeDocument/2006/relationships/image" Target="../media/image1231.png"/><Relationship Id="rId139" Type="http://schemas.openxmlformats.org/officeDocument/2006/relationships/image" Target="../media/image1279.png"/><Relationship Id="rId290" Type="http://schemas.openxmlformats.org/officeDocument/2006/relationships/customXml" Target="../ink/ink1387.xml"/><Relationship Id="rId304" Type="http://schemas.openxmlformats.org/officeDocument/2006/relationships/customXml" Target="../ink/ink1394.xml"/><Relationship Id="rId346" Type="http://schemas.openxmlformats.org/officeDocument/2006/relationships/customXml" Target="../ink/ink1415.xml"/><Relationship Id="rId388" Type="http://schemas.openxmlformats.org/officeDocument/2006/relationships/customXml" Target="../ink/ink1436.xml"/><Relationship Id="rId511" Type="http://schemas.openxmlformats.org/officeDocument/2006/relationships/image" Target="../media/image1465.png"/><Relationship Id="rId85" Type="http://schemas.openxmlformats.org/officeDocument/2006/relationships/image" Target="../media/image1252.png"/><Relationship Id="rId150" Type="http://schemas.openxmlformats.org/officeDocument/2006/relationships/customXml" Target="../ink/ink1317.xml"/><Relationship Id="rId192" Type="http://schemas.openxmlformats.org/officeDocument/2006/relationships/customXml" Target="../ink/ink1338.xml"/><Relationship Id="rId206" Type="http://schemas.openxmlformats.org/officeDocument/2006/relationships/customXml" Target="../ink/ink1345.xml"/><Relationship Id="rId413" Type="http://schemas.openxmlformats.org/officeDocument/2006/relationships/image" Target="../media/image1416.png"/><Relationship Id="rId248" Type="http://schemas.openxmlformats.org/officeDocument/2006/relationships/customXml" Target="../ink/ink1366.xml"/><Relationship Id="rId455" Type="http://schemas.openxmlformats.org/officeDocument/2006/relationships/image" Target="../media/image1437.png"/><Relationship Id="rId497" Type="http://schemas.openxmlformats.org/officeDocument/2006/relationships/image" Target="../media/image1458.png"/><Relationship Id="rId12" Type="http://schemas.openxmlformats.org/officeDocument/2006/relationships/customXml" Target="../ink/ink1248.xml"/><Relationship Id="rId108" Type="http://schemas.openxmlformats.org/officeDocument/2006/relationships/customXml" Target="../ink/ink1296.xml"/><Relationship Id="rId315" Type="http://schemas.openxmlformats.org/officeDocument/2006/relationships/image" Target="../media/image1367.png"/><Relationship Id="rId357" Type="http://schemas.openxmlformats.org/officeDocument/2006/relationships/image" Target="../media/image1388.png"/><Relationship Id="rId54" Type="http://schemas.openxmlformats.org/officeDocument/2006/relationships/customXml" Target="../ink/ink1269.xml"/><Relationship Id="rId96" Type="http://schemas.openxmlformats.org/officeDocument/2006/relationships/customXml" Target="../ink/ink1290.xml"/><Relationship Id="rId161" Type="http://schemas.openxmlformats.org/officeDocument/2006/relationships/image" Target="../media/image1290.png"/><Relationship Id="rId217" Type="http://schemas.openxmlformats.org/officeDocument/2006/relationships/image" Target="../media/image1318.png"/><Relationship Id="rId399" Type="http://schemas.openxmlformats.org/officeDocument/2006/relationships/image" Target="../media/image1409.png"/><Relationship Id="rId259" Type="http://schemas.openxmlformats.org/officeDocument/2006/relationships/image" Target="../media/image1339.png"/><Relationship Id="rId424" Type="http://schemas.openxmlformats.org/officeDocument/2006/relationships/customXml" Target="../ink/ink1454.xml"/><Relationship Id="rId466" Type="http://schemas.openxmlformats.org/officeDocument/2006/relationships/customXml" Target="../ink/ink1475.xml"/><Relationship Id="rId23" Type="http://schemas.openxmlformats.org/officeDocument/2006/relationships/image" Target="../media/image1221.png"/><Relationship Id="rId119" Type="http://schemas.openxmlformats.org/officeDocument/2006/relationships/image" Target="../media/image1269.png"/><Relationship Id="rId270" Type="http://schemas.openxmlformats.org/officeDocument/2006/relationships/customXml" Target="../ink/ink1377.xml"/><Relationship Id="rId326" Type="http://schemas.openxmlformats.org/officeDocument/2006/relationships/customXml" Target="../ink/ink1405.xml"/><Relationship Id="rId65" Type="http://schemas.openxmlformats.org/officeDocument/2006/relationships/image" Target="../media/image1242.png"/><Relationship Id="rId130" Type="http://schemas.openxmlformats.org/officeDocument/2006/relationships/customXml" Target="../ink/ink1307.xml"/><Relationship Id="rId368" Type="http://schemas.openxmlformats.org/officeDocument/2006/relationships/customXml" Target="../ink/ink1426.xml"/><Relationship Id="rId172" Type="http://schemas.openxmlformats.org/officeDocument/2006/relationships/customXml" Target="../ink/ink1328.xml"/><Relationship Id="rId228" Type="http://schemas.openxmlformats.org/officeDocument/2006/relationships/customXml" Target="../ink/ink1356.xml"/><Relationship Id="rId435" Type="http://schemas.openxmlformats.org/officeDocument/2006/relationships/image" Target="../media/image1427.png"/><Relationship Id="rId477" Type="http://schemas.openxmlformats.org/officeDocument/2006/relationships/image" Target="../media/image1448.png"/><Relationship Id="rId281" Type="http://schemas.openxmlformats.org/officeDocument/2006/relationships/image" Target="../media/image1350.png"/><Relationship Id="rId337" Type="http://schemas.openxmlformats.org/officeDocument/2006/relationships/image" Target="../media/image1378.png"/><Relationship Id="rId502" Type="http://schemas.openxmlformats.org/officeDocument/2006/relationships/customXml" Target="../ink/ink1493.xml"/><Relationship Id="rId34" Type="http://schemas.openxmlformats.org/officeDocument/2006/relationships/customXml" Target="../ink/ink1259.xml"/><Relationship Id="rId76" Type="http://schemas.openxmlformats.org/officeDocument/2006/relationships/customXml" Target="../ink/ink1280.xml"/><Relationship Id="rId141" Type="http://schemas.openxmlformats.org/officeDocument/2006/relationships/image" Target="../media/image1280.png"/><Relationship Id="rId379" Type="http://schemas.openxmlformats.org/officeDocument/2006/relationships/image" Target="../media/image1399.png"/><Relationship Id="rId7" Type="http://schemas.openxmlformats.org/officeDocument/2006/relationships/image" Target="../media/image1213.png"/><Relationship Id="rId183" Type="http://schemas.openxmlformats.org/officeDocument/2006/relationships/image" Target="../media/image1301.png"/><Relationship Id="rId239" Type="http://schemas.openxmlformats.org/officeDocument/2006/relationships/image" Target="../media/image1329.png"/><Relationship Id="rId390" Type="http://schemas.openxmlformats.org/officeDocument/2006/relationships/customXml" Target="../ink/ink1437.xml"/><Relationship Id="rId404" Type="http://schemas.openxmlformats.org/officeDocument/2006/relationships/customXml" Target="../ink/ink1444.xml"/><Relationship Id="rId446" Type="http://schemas.openxmlformats.org/officeDocument/2006/relationships/customXml" Target="../ink/ink1465.xml"/><Relationship Id="rId250" Type="http://schemas.openxmlformats.org/officeDocument/2006/relationships/customXml" Target="../ink/ink1367.xml"/><Relationship Id="rId292" Type="http://schemas.openxmlformats.org/officeDocument/2006/relationships/customXml" Target="../ink/ink1388.xml"/><Relationship Id="rId306" Type="http://schemas.openxmlformats.org/officeDocument/2006/relationships/customXml" Target="../ink/ink1395.xml"/><Relationship Id="rId488" Type="http://schemas.openxmlformats.org/officeDocument/2006/relationships/customXml" Target="../ink/ink1486.xml"/><Relationship Id="rId45" Type="http://schemas.openxmlformats.org/officeDocument/2006/relationships/image" Target="../media/image1232.png"/><Relationship Id="rId87" Type="http://schemas.openxmlformats.org/officeDocument/2006/relationships/image" Target="../media/image1253.png"/><Relationship Id="rId110" Type="http://schemas.openxmlformats.org/officeDocument/2006/relationships/customXml" Target="../ink/ink1297.xml"/><Relationship Id="rId348" Type="http://schemas.openxmlformats.org/officeDocument/2006/relationships/customXml" Target="../ink/ink1416.xml"/><Relationship Id="rId513" Type="http://schemas.openxmlformats.org/officeDocument/2006/relationships/image" Target="../media/image1466.png"/><Relationship Id="rId152" Type="http://schemas.openxmlformats.org/officeDocument/2006/relationships/customXml" Target="../ink/ink1318.xml"/><Relationship Id="rId194" Type="http://schemas.openxmlformats.org/officeDocument/2006/relationships/customXml" Target="../ink/ink1339.xml"/><Relationship Id="rId208" Type="http://schemas.openxmlformats.org/officeDocument/2006/relationships/customXml" Target="../ink/ink1346.xml"/><Relationship Id="rId415" Type="http://schemas.openxmlformats.org/officeDocument/2006/relationships/image" Target="../media/image1417.png"/><Relationship Id="rId457" Type="http://schemas.openxmlformats.org/officeDocument/2006/relationships/image" Target="../media/image1438.png"/><Relationship Id="rId261" Type="http://schemas.openxmlformats.org/officeDocument/2006/relationships/image" Target="../media/image1340.png"/><Relationship Id="rId499" Type="http://schemas.openxmlformats.org/officeDocument/2006/relationships/image" Target="../media/image1459.png"/><Relationship Id="rId14" Type="http://schemas.openxmlformats.org/officeDocument/2006/relationships/customXml" Target="../ink/ink1249.xml"/><Relationship Id="rId56" Type="http://schemas.openxmlformats.org/officeDocument/2006/relationships/customXml" Target="../ink/ink1270.xml"/><Relationship Id="rId317" Type="http://schemas.openxmlformats.org/officeDocument/2006/relationships/image" Target="../media/image1368.png"/><Relationship Id="rId359" Type="http://schemas.openxmlformats.org/officeDocument/2006/relationships/image" Target="../media/image1389.png"/><Relationship Id="rId98" Type="http://schemas.openxmlformats.org/officeDocument/2006/relationships/customXml" Target="../ink/ink1291.xml"/><Relationship Id="rId121" Type="http://schemas.openxmlformats.org/officeDocument/2006/relationships/image" Target="../media/image1270.png"/><Relationship Id="rId163" Type="http://schemas.openxmlformats.org/officeDocument/2006/relationships/image" Target="../media/image1291.png"/><Relationship Id="rId219" Type="http://schemas.openxmlformats.org/officeDocument/2006/relationships/image" Target="../media/image1319.png"/><Relationship Id="rId370" Type="http://schemas.openxmlformats.org/officeDocument/2006/relationships/customXml" Target="../ink/ink1427.xml"/><Relationship Id="rId426" Type="http://schemas.openxmlformats.org/officeDocument/2006/relationships/customXml" Target="../ink/ink1455.xml"/><Relationship Id="rId230" Type="http://schemas.openxmlformats.org/officeDocument/2006/relationships/customXml" Target="../ink/ink1357.xml"/><Relationship Id="rId468" Type="http://schemas.openxmlformats.org/officeDocument/2006/relationships/customXml" Target="../ink/ink1476.xml"/><Relationship Id="rId25" Type="http://schemas.openxmlformats.org/officeDocument/2006/relationships/image" Target="../media/image1222.png"/><Relationship Id="rId67" Type="http://schemas.openxmlformats.org/officeDocument/2006/relationships/image" Target="../media/image1243.png"/><Relationship Id="rId272" Type="http://schemas.openxmlformats.org/officeDocument/2006/relationships/customXml" Target="../ink/ink1378.xml"/><Relationship Id="rId328" Type="http://schemas.openxmlformats.org/officeDocument/2006/relationships/customXml" Target="../ink/ink1406.xml"/><Relationship Id="rId132" Type="http://schemas.openxmlformats.org/officeDocument/2006/relationships/customXml" Target="../ink/ink1308.xml"/><Relationship Id="rId174" Type="http://schemas.openxmlformats.org/officeDocument/2006/relationships/customXml" Target="../ink/ink1329.xml"/><Relationship Id="rId381" Type="http://schemas.openxmlformats.org/officeDocument/2006/relationships/image" Target="../media/image1400.png"/><Relationship Id="rId241" Type="http://schemas.openxmlformats.org/officeDocument/2006/relationships/image" Target="../media/image1330.png"/><Relationship Id="rId437" Type="http://schemas.openxmlformats.org/officeDocument/2006/relationships/image" Target="../media/image1428.png"/><Relationship Id="rId479" Type="http://schemas.openxmlformats.org/officeDocument/2006/relationships/image" Target="../media/image1449.png"/><Relationship Id="rId36" Type="http://schemas.openxmlformats.org/officeDocument/2006/relationships/customXml" Target="../ink/ink1260.xml"/><Relationship Id="rId283" Type="http://schemas.openxmlformats.org/officeDocument/2006/relationships/image" Target="../media/image1351.png"/><Relationship Id="rId339" Type="http://schemas.openxmlformats.org/officeDocument/2006/relationships/image" Target="../media/image1379.png"/><Relationship Id="rId490" Type="http://schemas.openxmlformats.org/officeDocument/2006/relationships/customXml" Target="../ink/ink1487.xml"/><Relationship Id="rId504" Type="http://schemas.openxmlformats.org/officeDocument/2006/relationships/customXml" Target="../ink/ink1494.xml"/><Relationship Id="rId78" Type="http://schemas.openxmlformats.org/officeDocument/2006/relationships/customXml" Target="../ink/ink1281.xml"/><Relationship Id="rId101" Type="http://schemas.openxmlformats.org/officeDocument/2006/relationships/image" Target="../media/image1260.png"/><Relationship Id="rId143" Type="http://schemas.openxmlformats.org/officeDocument/2006/relationships/image" Target="../media/image1281.png"/><Relationship Id="rId185" Type="http://schemas.openxmlformats.org/officeDocument/2006/relationships/image" Target="../media/image1302.png"/><Relationship Id="rId350" Type="http://schemas.openxmlformats.org/officeDocument/2006/relationships/customXml" Target="../ink/ink1417.xml"/><Relationship Id="rId406" Type="http://schemas.openxmlformats.org/officeDocument/2006/relationships/customXml" Target="../ink/ink1445.xml"/><Relationship Id="rId9" Type="http://schemas.openxmlformats.org/officeDocument/2006/relationships/image" Target="../media/image1214.png"/><Relationship Id="rId210" Type="http://schemas.openxmlformats.org/officeDocument/2006/relationships/customXml" Target="../ink/ink1347.xml"/><Relationship Id="rId392" Type="http://schemas.openxmlformats.org/officeDocument/2006/relationships/customXml" Target="../ink/ink1438.xml"/><Relationship Id="rId448" Type="http://schemas.openxmlformats.org/officeDocument/2006/relationships/customXml" Target="../ink/ink1466.xml"/><Relationship Id="rId252" Type="http://schemas.openxmlformats.org/officeDocument/2006/relationships/customXml" Target="../ink/ink1368.xml"/><Relationship Id="rId294" Type="http://schemas.openxmlformats.org/officeDocument/2006/relationships/customXml" Target="../ink/ink1389.xml"/><Relationship Id="rId308" Type="http://schemas.openxmlformats.org/officeDocument/2006/relationships/customXml" Target="../ink/ink1396.xml"/><Relationship Id="rId515" Type="http://schemas.openxmlformats.org/officeDocument/2006/relationships/image" Target="../media/image1467.png"/><Relationship Id="rId47" Type="http://schemas.openxmlformats.org/officeDocument/2006/relationships/image" Target="../media/image1233.png"/><Relationship Id="rId89" Type="http://schemas.openxmlformats.org/officeDocument/2006/relationships/image" Target="../media/image1254.png"/><Relationship Id="rId112" Type="http://schemas.openxmlformats.org/officeDocument/2006/relationships/customXml" Target="../ink/ink1298.xml"/><Relationship Id="rId154" Type="http://schemas.openxmlformats.org/officeDocument/2006/relationships/customXml" Target="../ink/ink1319.xml"/><Relationship Id="rId361" Type="http://schemas.openxmlformats.org/officeDocument/2006/relationships/image" Target="../media/image1390.png"/><Relationship Id="rId196" Type="http://schemas.openxmlformats.org/officeDocument/2006/relationships/customXml" Target="../ink/ink1340.xml"/><Relationship Id="rId417" Type="http://schemas.openxmlformats.org/officeDocument/2006/relationships/image" Target="../media/image1418.png"/><Relationship Id="rId459" Type="http://schemas.openxmlformats.org/officeDocument/2006/relationships/image" Target="../media/image1439.png"/><Relationship Id="rId16" Type="http://schemas.openxmlformats.org/officeDocument/2006/relationships/customXml" Target="../ink/ink1250.xml"/><Relationship Id="rId221" Type="http://schemas.openxmlformats.org/officeDocument/2006/relationships/image" Target="../media/image1320.png"/><Relationship Id="rId263" Type="http://schemas.openxmlformats.org/officeDocument/2006/relationships/image" Target="../media/image1341.png"/><Relationship Id="rId319" Type="http://schemas.openxmlformats.org/officeDocument/2006/relationships/image" Target="../media/image1369.png"/><Relationship Id="rId470" Type="http://schemas.openxmlformats.org/officeDocument/2006/relationships/customXml" Target="../ink/ink1477.xml"/><Relationship Id="rId58" Type="http://schemas.openxmlformats.org/officeDocument/2006/relationships/customXml" Target="../ink/ink1271.xml"/><Relationship Id="rId123" Type="http://schemas.openxmlformats.org/officeDocument/2006/relationships/image" Target="../media/image1271.png"/><Relationship Id="rId330" Type="http://schemas.openxmlformats.org/officeDocument/2006/relationships/customXml" Target="../ink/ink1407.xml"/><Relationship Id="rId165" Type="http://schemas.openxmlformats.org/officeDocument/2006/relationships/image" Target="../media/image1292.png"/><Relationship Id="rId372" Type="http://schemas.openxmlformats.org/officeDocument/2006/relationships/customXml" Target="../ink/ink1428.xml"/><Relationship Id="rId428" Type="http://schemas.openxmlformats.org/officeDocument/2006/relationships/customXml" Target="../ink/ink1456.xml"/><Relationship Id="rId232" Type="http://schemas.openxmlformats.org/officeDocument/2006/relationships/customXml" Target="../ink/ink1358.xml"/><Relationship Id="rId274" Type="http://schemas.openxmlformats.org/officeDocument/2006/relationships/customXml" Target="../ink/ink1379.xml"/><Relationship Id="rId481" Type="http://schemas.openxmlformats.org/officeDocument/2006/relationships/image" Target="../media/image1450.png"/><Relationship Id="rId27" Type="http://schemas.openxmlformats.org/officeDocument/2006/relationships/image" Target="../media/image1223.png"/><Relationship Id="rId69" Type="http://schemas.openxmlformats.org/officeDocument/2006/relationships/image" Target="../media/image1244.png"/><Relationship Id="rId134" Type="http://schemas.openxmlformats.org/officeDocument/2006/relationships/customXml" Target="../ink/ink1309.xml"/><Relationship Id="rId80" Type="http://schemas.openxmlformats.org/officeDocument/2006/relationships/customXml" Target="../ink/ink1282.xml"/><Relationship Id="rId176" Type="http://schemas.openxmlformats.org/officeDocument/2006/relationships/customXml" Target="../ink/ink1330.xml"/><Relationship Id="rId341" Type="http://schemas.openxmlformats.org/officeDocument/2006/relationships/image" Target="../media/image1380.png"/><Relationship Id="rId383" Type="http://schemas.openxmlformats.org/officeDocument/2006/relationships/image" Target="../media/image1401.png"/><Relationship Id="rId439" Type="http://schemas.openxmlformats.org/officeDocument/2006/relationships/image" Target="../media/image1429.png"/><Relationship Id="rId201" Type="http://schemas.openxmlformats.org/officeDocument/2006/relationships/image" Target="../media/image1310.png"/><Relationship Id="rId243" Type="http://schemas.openxmlformats.org/officeDocument/2006/relationships/image" Target="../media/image1331.png"/><Relationship Id="rId285" Type="http://schemas.openxmlformats.org/officeDocument/2006/relationships/image" Target="../media/image1352.png"/><Relationship Id="rId450" Type="http://schemas.openxmlformats.org/officeDocument/2006/relationships/customXml" Target="../ink/ink1467.xml"/><Relationship Id="rId506" Type="http://schemas.openxmlformats.org/officeDocument/2006/relationships/customXml" Target="../ink/ink1495.xml"/><Relationship Id="rId38" Type="http://schemas.openxmlformats.org/officeDocument/2006/relationships/customXml" Target="../ink/ink1261.xml"/><Relationship Id="rId103" Type="http://schemas.openxmlformats.org/officeDocument/2006/relationships/image" Target="../media/image1261.png"/><Relationship Id="rId310" Type="http://schemas.openxmlformats.org/officeDocument/2006/relationships/customXml" Target="../ink/ink1397.xml"/><Relationship Id="rId492" Type="http://schemas.openxmlformats.org/officeDocument/2006/relationships/customXml" Target="../ink/ink1488.xml"/><Relationship Id="rId91" Type="http://schemas.openxmlformats.org/officeDocument/2006/relationships/image" Target="../media/image1255.png"/><Relationship Id="rId145" Type="http://schemas.openxmlformats.org/officeDocument/2006/relationships/image" Target="../media/image1282.png"/><Relationship Id="rId187" Type="http://schemas.openxmlformats.org/officeDocument/2006/relationships/image" Target="../media/image1303.png"/><Relationship Id="rId352" Type="http://schemas.openxmlformats.org/officeDocument/2006/relationships/customXml" Target="../ink/ink1418.xml"/><Relationship Id="rId394" Type="http://schemas.openxmlformats.org/officeDocument/2006/relationships/customXml" Target="../ink/ink1439.xml"/><Relationship Id="rId408" Type="http://schemas.openxmlformats.org/officeDocument/2006/relationships/customXml" Target="../ink/ink1446.xml"/><Relationship Id="rId212" Type="http://schemas.openxmlformats.org/officeDocument/2006/relationships/customXml" Target="../ink/ink1348.xml"/><Relationship Id="rId254" Type="http://schemas.openxmlformats.org/officeDocument/2006/relationships/customXml" Target="../ink/ink1369.xml"/><Relationship Id="rId49" Type="http://schemas.openxmlformats.org/officeDocument/2006/relationships/image" Target="../media/image1234.png"/><Relationship Id="rId114" Type="http://schemas.openxmlformats.org/officeDocument/2006/relationships/customXml" Target="../ink/ink1299.xml"/><Relationship Id="rId296" Type="http://schemas.openxmlformats.org/officeDocument/2006/relationships/customXml" Target="../ink/ink1390.xml"/><Relationship Id="rId461" Type="http://schemas.openxmlformats.org/officeDocument/2006/relationships/image" Target="../media/image1440.png"/><Relationship Id="rId517" Type="http://schemas.openxmlformats.org/officeDocument/2006/relationships/image" Target="../media/image1468.png"/><Relationship Id="rId60" Type="http://schemas.openxmlformats.org/officeDocument/2006/relationships/customXml" Target="../ink/ink1272.xml"/><Relationship Id="rId156" Type="http://schemas.openxmlformats.org/officeDocument/2006/relationships/customXml" Target="../ink/ink1320.xml"/><Relationship Id="rId198" Type="http://schemas.openxmlformats.org/officeDocument/2006/relationships/customXml" Target="../ink/ink1341.xml"/><Relationship Id="rId321" Type="http://schemas.openxmlformats.org/officeDocument/2006/relationships/image" Target="../media/image1370.png"/><Relationship Id="rId363" Type="http://schemas.openxmlformats.org/officeDocument/2006/relationships/image" Target="../media/image1391.png"/><Relationship Id="rId419" Type="http://schemas.openxmlformats.org/officeDocument/2006/relationships/image" Target="../media/image1419.png"/><Relationship Id="rId223" Type="http://schemas.openxmlformats.org/officeDocument/2006/relationships/image" Target="../media/image1321.png"/><Relationship Id="rId430" Type="http://schemas.openxmlformats.org/officeDocument/2006/relationships/customXml" Target="../ink/ink1457.xml"/><Relationship Id="rId18" Type="http://schemas.openxmlformats.org/officeDocument/2006/relationships/customXml" Target="../ink/ink1251.xml"/><Relationship Id="rId265" Type="http://schemas.openxmlformats.org/officeDocument/2006/relationships/image" Target="../media/image1342.png"/><Relationship Id="rId472" Type="http://schemas.openxmlformats.org/officeDocument/2006/relationships/customXml" Target="../ink/ink1478.xml"/><Relationship Id="rId125" Type="http://schemas.openxmlformats.org/officeDocument/2006/relationships/image" Target="../media/image1272.png"/><Relationship Id="rId167" Type="http://schemas.openxmlformats.org/officeDocument/2006/relationships/image" Target="../media/image1293.png"/><Relationship Id="rId332" Type="http://schemas.openxmlformats.org/officeDocument/2006/relationships/customXml" Target="../ink/ink1408.xml"/><Relationship Id="rId374" Type="http://schemas.openxmlformats.org/officeDocument/2006/relationships/customXml" Target="../ink/ink1429.xml"/><Relationship Id="rId71" Type="http://schemas.openxmlformats.org/officeDocument/2006/relationships/image" Target="../media/image1245.png"/><Relationship Id="rId234" Type="http://schemas.openxmlformats.org/officeDocument/2006/relationships/customXml" Target="../ink/ink1359.xml"/><Relationship Id="rId2" Type="http://schemas.openxmlformats.org/officeDocument/2006/relationships/customXml" Target="../ink/ink1243.xml"/><Relationship Id="rId29" Type="http://schemas.openxmlformats.org/officeDocument/2006/relationships/image" Target="../media/image1224.png"/><Relationship Id="rId276" Type="http://schemas.openxmlformats.org/officeDocument/2006/relationships/customXml" Target="../ink/ink1380.xml"/><Relationship Id="rId441" Type="http://schemas.openxmlformats.org/officeDocument/2006/relationships/image" Target="../media/image1430.png"/><Relationship Id="rId483" Type="http://schemas.openxmlformats.org/officeDocument/2006/relationships/image" Target="../media/image1451.png"/><Relationship Id="rId40" Type="http://schemas.openxmlformats.org/officeDocument/2006/relationships/customXml" Target="../ink/ink1262.xml"/><Relationship Id="rId136" Type="http://schemas.openxmlformats.org/officeDocument/2006/relationships/customXml" Target="../ink/ink1310.xml"/><Relationship Id="rId178" Type="http://schemas.openxmlformats.org/officeDocument/2006/relationships/customXml" Target="../ink/ink1331.xml"/><Relationship Id="rId301" Type="http://schemas.openxmlformats.org/officeDocument/2006/relationships/image" Target="../media/image1360.png"/><Relationship Id="rId343" Type="http://schemas.openxmlformats.org/officeDocument/2006/relationships/image" Target="../media/image1381.png"/><Relationship Id="rId82" Type="http://schemas.openxmlformats.org/officeDocument/2006/relationships/customXml" Target="../ink/ink1283.xml"/><Relationship Id="rId203" Type="http://schemas.openxmlformats.org/officeDocument/2006/relationships/image" Target="../media/image1311.png"/><Relationship Id="rId385" Type="http://schemas.openxmlformats.org/officeDocument/2006/relationships/image" Target="../media/image1402.png"/><Relationship Id="rId245" Type="http://schemas.openxmlformats.org/officeDocument/2006/relationships/image" Target="../media/image1332.png"/><Relationship Id="rId287" Type="http://schemas.openxmlformats.org/officeDocument/2006/relationships/image" Target="../media/image1353.png"/><Relationship Id="rId410" Type="http://schemas.openxmlformats.org/officeDocument/2006/relationships/customXml" Target="../ink/ink1447.xml"/><Relationship Id="rId452" Type="http://schemas.openxmlformats.org/officeDocument/2006/relationships/customXml" Target="../ink/ink1468.xml"/><Relationship Id="rId494" Type="http://schemas.openxmlformats.org/officeDocument/2006/relationships/customXml" Target="../ink/ink1489.xml"/><Relationship Id="rId508" Type="http://schemas.openxmlformats.org/officeDocument/2006/relationships/customXml" Target="../ink/ink1496.xml"/><Relationship Id="rId105" Type="http://schemas.openxmlformats.org/officeDocument/2006/relationships/image" Target="../media/image1262.png"/><Relationship Id="rId147" Type="http://schemas.openxmlformats.org/officeDocument/2006/relationships/image" Target="../media/image1283.png"/><Relationship Id="rId312" Type="http://schemas.openxmlformats.org/officeDocument/2006/relationships/customXml" Target="../ink/ink1398.xml"/><Relationship Id="rId354" Type="http://schemas.openxmlformats.org/officeDocument/2006/relationships/customXml" Target="../ink/ink1419.xml"/><Relationship Id="rId51" Type="http://schemas.openxmlformats.org/officeDocument/2006/relationships/image" Target="../media/image1235.png"/><Relationship Id="rId93" Type="http://schemas.openxmlformats.org/officeDocument/2006/relationships/image" Target="../media/image1256.png"/><Relationship Id="rId189" Type="http://schemas.openxmlformats.org/officeDocument/2006/relationships/image" Target="../media/image1304.png"/><Relationship Id="rId396" Type="http://schemas.openxmlformats.org/officeDocument/2006/relationships/customXml" Target="../ink/ink1440.xml"/><Relationship Id="rId214" Type="http://schemas.openxmlformats.org/officeDocument/2006/relationships/customXml" Target="../ink/ink1349.xml"/><Relationship Id="rId256" Type="http://schemas.openxmlformats.org/officeDocument/2006/relationships/customXml" Target="../ink/ink1370.xml"/><Relationship Id="rId298" Type="http://schemas.openxmlformats.org/officeDocument/2006/relationships/customXml" Target="../ink/ink1391.xml"/><Relationship Id="rId421" Type="http://schemas.openxmlformats.org/officeDocument/2006/relationships/image" Target="../media/image1420.png"/><Relationship Id="rId463" Type="http://schemas.openxmlformats.org/officeDocument/2006/relationships/image" Target="../media/image1441.png"/><Relationship Id="rId116" Type="http://schemas.openxmlformats.org/officeDocument/2006/relationships/customXml" Target="../ink/ink1300.xml"/><Relationship Id="rId158" Type="http://schemas.openxmlformats.org/officeDocument/2006/relationships/customXml" Target="../ink/ink1321.xml"/><Relationship Id="rId323" Type="http://schemas.openxmlformats.org/officeDocument/2006/relationships/image" Target="../media/image1371.png"/><Relationship Id="rId20" Type="http://schemas.openxmlformats.org/officeDocument/2006/relationships/customXml" Target="../ink/ink1252.xml"/><Relationship Id="rId62" Type="http://schemas.openxmlformats.org/officeDocument/2006/relationships/customXml" Target="../ink/ink1273.xml"/><Relationship Id="rId365" Type="http://schemas.openxmlformats.org/officeDocument/2006/relationships/image" Target="../media/image1392.png"/><Relationship Id="rId225" Type="http://schemas.openxmlformats.org/officeDocument/2006/relationships/image" Target="../media/image1322.png"/><Relationship Id="rId267" Type="http://schemas.openxmlformats.org/officeDocument/2006/relationships/image" Target="../media/image1343.png"/><Relationship Id="rId432" Type="http://schemas.openxmlformats.org/officeDocument/2006/relationships/customXml" Target="../ink/ink1458.xml"/><Relationship Id="rId474" Type="http://schemas.openxmlformats.org/officeDocument/2006/relationships/customXml" Target="../ink/ink1479.xml"/><Relationship Id="rId127" Type="http://schemas.openxmlformats.org/officeDocument/2006/relationships/image" Target="../media/image1273.png"/><Relationship Id="rId31" Type="http://schemas.openxmlformats.org/officeDocument/2006/relationships/image" Target="../media/image1225.png"/><Relationship Id="rId73" Type="http://schemas.openxmlformats.org/officeDocument/2006/relationships/image" Target="../media/image1246.png"/><Relationship Id="rId169" Type="http://schemas.openxmlformats.org/officeDocument/2006/relationships/image" Target="../media/image1294.png"/><Relationship Id="rId334" Type="http://schemas.openxmlformats.org/officeDocument/2006/relationships/customXml" Target="../ink/ink1409.xml"/><Relationship Id="rId376" Type="http://schemas.openxmlformats.org/officeDocument/2006/relationships/customXml" Target="../ink/ink1430.xml"/><Relationship Id="rId4" Type="http://schemas.openxmlformats.org/officeDocument/2006/relationships/customXml" Target="../ink/ink1244.xml"/><Relationship Id="rId180" Type="http://schemas.openxmlformats.org/officeDocument/2006/relationships/customXml" Target="../ink/ink1332.xml"/><Relationship Id="rId236" Type="http://schemas.openxmlformats.org/officeDocument/2006/relationships/customXml" Target="../ink/ink1360.xml"/><Relationship Id="rId278" Type="http://schemas.openxmlformats.org/officeDocument/2006/relationships/customXml" Target="../ink/ink1381.xml"/><Relationship Id="rId401" Type="http://schemas.openxmlformats.org/officeDocument/2006/relationships/image" Target="../media/image1410.png"/><Relationship Id="rId443" Type="http://schemas.openxmlformats.org/officeDocument/2006/relationships/image" Target="../media/image1431.png"/><Relationship Id="rId303" Type="http://schemas.openxmlformats.org/officeDocument/2006/relationships/image" Target="../media/image1361.png"/><Relationship Id="rId485" Type="http://schemas.openxmlformats.org/officeDocument/2006/relationships/image" Target="../media/image1452.png"/><Relationship Id="rId42" Type="http://schemas.openxmlformats.org/officeDocument/2006/relationships/customXml" Target="../ink/ink1263.xml"/><Relationship Id="rId84" Type="http://schemas.openxmlformats.org/officeDocument/2006/relationships/customXml" Target="../ink/ink1284.xml"/><Relationship Id="rId138" Type="http://schemas.openxmlformats.org/officeDocument/2006/relationships/customXml" Target="../ink/ink1311.xml"/><Relationship Id="rId345" Type="http://schemas.openxmlformats.org/officeDocument/2006/relationships/image" Target="../media/image1382.png"/><Relationship Id="rId387" Type="http://schemas.openxmlformats.org/officeDocument/2006/relationships/image" Target="../media/image1403.png"/><Relationship Id="rId510" Type="http://schemas.openxmlformats.org/officeDocument/2006/relationships/customXml" Target="../ink/ink1497.xml"/><Relationship Id="rId191" Type="http://schemas.openxmlformats.org/officeDocument/2006/relationships/image" Target="../media/image1305.png"/><Relationship Id="rId205" Type="http://schemas.openxmlformats.org/officeDocument/2006/relationships/image" Target="../media/image1312.png"/><Relationship Id="rId247" Type="http://schemas.openxmlformats.org/officeDocument/2006/relationships/image" Target="../media/image1333.png"/><Relationship Id="rId412" Type="http://schemas.openxmlformats.org/officeDocument/2006/relationships/customXml" Target="../ink/ink1448.xml"/><Relationship Id="rId107" Type="http://schemas.openxmlformats.org/officeDocument/2006/relationships/image" Target="../media/image1263.png"/><Relationship Id="rId289" Type="http://schemas.openxmlformats.org/officeDocument/2006/relationships/image" Target="../media/image1354.png"/><Relationship Id="rId454" Type="http://schemas.openxmlformats.org/officeDocument/2006/relationships/customXml" Target="../ink/ink1469.xml"/><Relationship Id="rId496" Type="http://schemas.openxmlformats.org/officeDocument/2006/relationships/customXml" Target="../ink/ink1490.xml"/><Relationship Id="rId11" Type="http://schemas.openxmlformats.org/officeDocument/2006/relationships/image" Target="../media/image1215.png"/><Relationship Id="rId53" Type="http://schemas.openxmlformats.org/officeDocument/2006/relationships/image" Target="../media/image1236.png"/><Relationship Id="rId149" Type="http://schemas.openxmlformats.org/officeDocument/2006/relationships/image" Target="../media/image1284.png"/><Relationship Id="rId314" Type="http://schemas.openxmlformats.org/officeDocument/2006/relationships/customXml" Target="../ink/ink1399.xml"/><Relationship Id="rId356" Type="http://schemas.openxmlformats.org/officeDocument/2006/relationships/customXml" Target="../ink/ink1420.xml"/><Relationship Id="rId398" Type="http://schemas.openxmlformats.org/officeDocument/2006/relationships/customXml" Target="../ink/ink1441.xml"/><Relationship Id="rId95" Type="http://schemas.openxmlformats.org/officeDocument/2006/relationships/image" Target="../media/image1257.png"/><Relationship Id="rId160" Type="http://schemas.openxmlformats.org/officeDocument/2006/relationships/customXml" Target="../ink/ink1322.xml"/><Relationship Id="rId216" Type="http://schemas.openxmlformats.org/officeDocument/2006/relationships/customXml" Target="../ink/ink1350.xml"/><Relationship Id="rId423" Type="http://schemas.openxmlformats.org/officeDocument/2006/relationships/image" Target="../media/image1421.png"/><Relationship Id="rId258" Type="http://schemas.openxmlformats.org/officeDocument/2006/relationships/customXml" Target="../ink/ink1371.xml"/><Relationship Id="rId465" Type="http://schemas.openxmlformats.org/officeDocument/2006/relationships/image" Target="../media/image1442.png"/><Relationship Id="rId22" Type="http://schemas.openxmlformats.org/officeDocument/2006/relationships/customXml" Target="../ink/ink1253.xml"/><Relationship Id="rId64" Type="http://schemas.openxmlformats.org/officeDocument/2006/relationships/customXml" Target="../ink/ink1274.xml"/><Relationship Id="rId118" Type="http://schemas.openxmlformats.org/officeDocument/2006/relationships/customXml" Target="../ink/ink1301.xml"/><Relationship Id="rId325" Type="http://schemas.openxmlformats.org/officeDocument/2006/relationships/image" Target="../media/image1372.png"/><Relationship Id="rId367" Type="http://schemas.openxmlformats.org/officeDocument/2006/relationships/image" Target="../media/image1393.png"/><Relationship Id="rId171" Type="http://schemas.openxmlformats.org/officeDocument/2006/relationships/image" Target="../media/image1295.png"/><Relationship Id="rId227" Type="http://schemas.openxmlformats.org/officeDocument/2006/relationships/image" Target="../media/image1323.png"/><Relationship Id="rId269" Type="http://schemas.openxmlformats.org/officeDocument/2006/relationships/image" Target="../media/image1344.png"/><Relationship Id="rId434" Type="http://schemas.openxmlformats.org/officeDocument/2006/relationships/customXml" Target="../ink/ink1459.xml"/><Relationship Id="rId476" Type="http://schemas.openxmlformats.org/officeDocument/2006/relationships/customXml" Target="../ink/ink1480.xml"/><Relationship Id="rId33" Type="http://schemas.openxmlformats.org/officeDocument/2006/relationships/image" Target="../media/image1226.png"/><Relationship Id="rId129" Type="http://schemas.openxmlformats.org/officeDocument/2006/relationships/image" Target="../media/image1274.png"/><Relationship Id="rId280" Type="http://schemas.openxmlformats.org/officeDocument/2006/relationships/customXml" Target="../ink/ink1382.xml"/><Relationship Id="rId336" Type="http://schemas.openxmlformats.org/officeDocument/2006/relationships/customXml" Target="../ink/ink1410.xml"/><Relationship Id="rId501" Type="http://schemas.openxmlformats.org/officeDocument/2006/relationships/image" Target="../media/image1460.png"/><Relationship Id="rId75" Type="http://schemas.openxmlformats.org/officeDocument/2006/relationships/image" Target="../media/image1247.png"/><Relationship Id="rId140" Type="http://schemas.openxmlformats.org/officeDocument/2006/relationships/customXml" Target="../ink/ink1312.xml"/><Relationship Id="rId182" Type="http://schemas.openxmlformats.org/officeDocument/2006/relationships/customXml" Target="../ink/ink1333.xml"/><Relationship Id="rId378" Type="http://schemas.openxmlformats.org/officeDocument/2006/relationships/customXml" Target="../ink/ink1431.xml"/><Relationship Id="rId403" Type="http://schemas.openxmlformats.org/officeDocument/2006/relationships/image" Target="../media/image1411.png"/><Relationship Id="rId6" Type="http://schemas.openxmlformats.org/officeDocument/2006/relationships/customXml" Target="../ink/ink1245.xml"/><Relationship Id="rId238" Type="http://schemas.openxmlformats.org/officeDocument/2006/relationships/customXml" Target="../ink/ink1361.xml"/><Relationship Id="rId445" Type="http://schemas.openxmlformats.org/officeDocument/2006/relationships/image" Target="../media/image1432.png"/><Relationship Id="rId487" Type="http://schemas.openxmlformats.org/officeDocument/2006/relationships/image" Target="../media/image1453.png"/><Relationship Id="rId291" Type="http://schemas.openxmlformats.org/officeDocument/2006/relationships/image" Target="../media/image1355.png"/><Relationship Id="rId305" Type="http://schemas.openxmlformats.org/officeDocument/2006/relationships/image" Target="../media/image1362.png"/><Relationship Id="rId347" Type="http://schemas.openxmlformats.org/officeDocument/2006/relationships/image" Target="../media/image1383.png"/><Relationship Id="rId512" Type="http://schemas.openxmlformats.org/officeDocument/2006/relationships/customXml" Target="../ink/ink1498.xml"/><Relationship Id="rId44" Type="http://schemas.openxmlformats.org/officeDocument/2006/relationships/customXml" Target="../ink/ink1264.xml"/><Relationship Id="rId86" Type="http://schemas.openxmlformats.org/officeDocument/2006/relationships/customXml" Target="../ink/ink1285.xml"/><Relationship Id="rId151" Type="http://schemas.openxmlformats.org/officeDocument/2006/relationships/image" Target="../media/image1285.png"/><Relationship Id="rId389" Type="http://schemas.openxmlformats.org/officeDocument/2006/relationships/image" Target="../media/image1404.png"/><Relationship Id="rId193" Type="http://schemas.openxmlformats.org/officeDocument/2006/relationships/image" Target="../media/image1306.png"/><Relationship Id="rId207" Type="http://schemas.openxmlformats.org/officeDocument/2006/relationships/image" Target="../media/image1313.png"/><Relationship Id="rId249" Type="http://schemas.openxmlformats.org/officeDocument/2006/relationships/image" Target="../media/image1334.png"/><Relationship Id="rId414" Type="http://schemas.openxmlformats.org/officeDocument/2006/relationships/customXml" Target="../ink/ink1449.xml"/><Relationship Id="rId456" Type="http://schemas.openxmlformats.org/officeDocument/2006/relationships/customXml" Target="../ink/ink1470.xml"/><Relationship Id="rId498" Type="http://schemas.openxmlformats.org/officeDocument/2006/relationships/customXml" Target="../ink/ink1491.xml"/><Relationship Id="rId13" Type="http://schemas.openxmlformats.org/officeDocument/2006/relationships/image" Target="../media/image1216.png"/><Relationship Id="rId109" Type="http://schemas.openxmlformats.org/officeDocument/2006/relationships/image" Target="../media/image1264.png"/><Relationship Id="rId260" Type="http://schemas.openxmlformats.org/officeDocument/2006/relationships/customXml" Target="../ink/ink1372.xml"/><Relationship Id="rId316" Type="http://schemas.openxmlformats.org/officeDocument/2006/relationships/customXml" Target="../ink/ink1400.xml"/><Relationship Id="rId55" Type="http://schemas.openxmlformats.org/officeDocument/2006/relationships/image" Target="../media/image1237.png"/><Relationship Id="rId97" Type="http://schemas.openxmlformats.org/officeDocument/2006/relationships/image" Target="../media/image1258.png"/><Relationship Id="rId120" Type="http://schemas.openxmlformats.org/officeDocument/2006/relationships/customXml" Target="../ink/ink1302.xml"/><Relationship Id="rId358" Type="http://schemas.openxmlformats.org/officeDocument/2006/relationships/customXml" Target="../ink/ink1421.xml"/><Relationship Id="rId162" Type="http://schemas.openxmlformats.org/officeDocument/2006/relationships/customXml" Target="../ink/ink1323.xml"/><Relationship Id="rId218" Type="http://schemas.openxmlformats.org/officeDocument/2006/relationships/customXml" Target="../ink/ink1351.xml"/><Relationship Id="rId425" Type="http://schemas.openxmlformats.org/officeDocument/2006/relationships/image" Target="../media/image1422.png"/><Relationship Id="rId467" Type="http://schemas.openxmlformats.org/officeDocument/2006/relationships/image" Target="../media/image1443.png"/><Relationship Id="rId271" Type="http://schemas.openxmlformats.org/officeDocument/2006/relationships/image" Target="../media/image1345.png"/><Relationship Id="rId24" Type="http://schemas.openxmlformats.org/officeDocument/2006/relationships/customXml" Target="../ink/ink1254.xml"/><Relationship Id="rId66" Type="http://schemas.openxmlformats.org/officeDocument/2006/relationships/customXml" Target="../ink/ink1275.xml"/><Relationship Id="rId131" Type="http://schemas.openxmlformats.org/officeDocument/2006/relationships/image" Target="../media/image1275.png"/><Relationship Id="rId327" Type="http://schemas.openxmlformats.org/officeDocument/2006/relationships/image" Target="../media/image1373.png"/><Relationship Id="rId369" Type="http://schemas.openxmlformats.org/officeDocument/2006/relationships/image" Target="../media/image1394.png"/><Relationship Id="rId173" Type="http://schemas.openxmlformats.org/officeDocument/2006/relationships/image" Target="../media/image1296.png"/><Relationship Id="rId229" Type="http://schemas.openxmlformats.org/officeDocument/2006/relationships/image" Target="../media/image1324.png"/><Relationship Id="rId380" Type="http://schemas.openxmlformats.org/officeDocument/2006/relationships/customXml" Target="../ink/ink1432.xml"/><Relationship Id="rId436" Type="http://schemas.openxmlformats.org/officeDocument/2006/relationships/customXml" Target="../ink/ink1460.xml"/><Relationship Id="rId240" Type="http://schemas.openxmlformats.org/officeDocument/2006/relationships/customXml" Target="../ink/ink1362.xml"/><Relationship Id="rId478" Type="http://schemas.openxmlformats.org/officeDocument/2006/relationships/customXml" Target="../ink/ink1481.xml"/><Relationship Id="rId35" Type="http://schemas.openxmlformats.org/officeDocument/2006/relationships/image" Target="../media/image1227.png"/><Relationship Id="rId77" Type="http://schemas.openxmlformats.org/officeDocument/2006/relationships/image" Target="../media/image1248.png"/><Relationship Id="rId100" Type="http://schemas.openxmlformats.org/officeDocument/2006/relationships/customXml" Target="../ink/ink1292.xml"/><Relationship Id="rId282" Type="http://schemas.openxmlformats.org/officeDocument/2006/relationships/customXml" Target="../ink/ink1383.xml"/><Relationship Id="rId338" Type="http://schemas.openxmlformats.org/officeDocument/2006/relationships/customXml" Target="../ink/ink1411.xml"/><Relationship Id="rId503" Type="http://schemas.openxmlformats.org/officeDocument/2006/relationships/image" Target="../media/image1461.png"/><Relationship Id="rId8" Type="http://schemas.openxmlformats.org/officeDocument/2006/relationships/customXml" Target="../ink/ink1246.xml"/><Relationship Id="rId142" Type="http://schemas.openxmlformats.org/officeDocument/2006/relationships/customXml" Target="../ink/ink1313.xml"/><Relationship Id="rId184" Type="http://schemas.openxmlformats.org/officeDocument/2006/relationships/customXml" Target="../ink/ink1334.xml"/><Relationship Id="rId391" Type="http://schemas.openxmlformats.org/officeDocument/2006/relationships/image" Target="../media/image1405.png"/><Relationship Id="rId405" Type="http://schemas.openxmlformats.org/officeDocument/2006/relationships/image" Target="../media/image1412.png"/><Relationship Id="rId447" Type="http://schemas.openxmlformats.org/officeDocument/2006/relationships/image" Target="../media/image1433.png"/><Relationship Id="rId251" Type="http://schemas.openxmlformats.org/officeDocument/2006/relationships/image" Target="../media/image1335.png"/><Relationship Id="rId489" Type="http://schemas.openxmlformats.org/officeDocument/2006/relationships/image" Target="../media/image1454.png"/><Relationship Id="rId46" Type="http://schemas.openxmlformats.org/officeDocument/2006/relationships/customXml" Target="../ink/ink1265.xml"/><Relationship Id="rId293" Type="http://schemas.openxmlformats.org/officeDocument/2006/relationships/image" Target="../media/image1356.png"/><Relationship Id="rId307" Type="http://schemas.openxmlformats.org/officeDocument/2006/relationships/image" Target="../media/image1363.png"/><Relationship Id="rId349" Type="http://schemas.openxmlformats.org/officeDocument/2006/relationships/image" Target="../media/image1384.png"/><Relationship Id="rId514" Type="http://schemas.openxmlformats.org/officeDocument/2006/relationships/customXml" Target="../ink/ink1499.xml"/><Relationship Id="rId88" Type="http://schemas.openxmlformats.org/officeDocument/2006/relationships/customXml" Target="../ink/ink1286.xml"/><Relationship Id="rId111" Type="http://schemas.openxmlformats.org/officeDocument/2006/relationships/image" Target="../media/image1265.png"/><Relationship Id="rId153" Type="http://schemas.openxmlformats.org/officeDocument/2006/relationships/image" Target="../media/image1286.png"/><Relationship Id="rId195" Type="http://schemas.openxmlformats.org/officeDocument/2006/relationships/image" Target="../media/image1307.png"/><Relationship Id="rId209" Type="http://schemas.openxmlformats.org/officeDocument/2006/relationships/image" Target="../media/image1314.png"/><Relationship Id="rId360" Type="http://schemas.openxmlformats.org/officeDocument/2006/relationships/customXml" Target="../ink/ink1422.xml"/><Relationship Id="rId416" Type="http://schemas.openxmlformats.org/officeDocument/2006/relationships/customXml" Target="../ink/ink1450.xml"/><Relationship Id="rId220" Type="http://schemas.openxmlformats.org/officeDocument/2006/relationships/customXml" Target="../ink/ink1352.xml"/><Relationship Id="rId458" Type="http://schemas.openxmlformats.org/officeDocument/2006/relationships/customXml" Target="../ink/ink1471.xml"/><Relationship Id="rId15" Type="http://schemas.openxmlformats.org/officeDocument/2006/relationships/image" Target="../media/image1217.png"/><Relationship Id="rId57" Type="http://schemas.openxmlformats.org/officeDocument/2006/relationships/image" Target="../media/image1238.png"/><Relationship Id="rId262" Type="http://schemas.openxmlformats.org/officeDocument/2006/relationships/customXml" Target="../ink/ink1373.xml"/><Relationship Id="rId318" Type="http://schemas.openxmlformats.org/officeDocument/2006/relationships/customXml" Target="../ink/ink1401.xml"/><Relationship Id="rId99" Type="http://schemas.openxmlformats.org/officeDocument/2006/relationships/image" Target="../media/image1259.png"/><Relationship Id="rId122" Type="http://schemas.openxmlformats.org/officeDocument/2006/relationships/customXml" Target="../ink/ink1303.xml"/><Relationship Id="rId164" Type="http://schemas.openxmlformats.org/officeDocument/2006/relationships/customXml" Target="../ink/ink1324.xml"/><Relationship Id="rId371" Type="http://schemas.openxmlformats.org/officeDocument/2006/relationships/image" Target="../media/image1395.png"/><Relationship Id="rId427" Type="http://schemas.openxmlformats.org/officeDocument/2006/relationships/image" Target="../media/image1423.png"/><Relationship Id="rId469" Type="http://schemas.openxmlformats.org/officeDocument/2006/relationships/image" Target="../media/image1444.png"/><Relationship Id="rId26" Type="http://schemas.openxmlformats.org/officeDocument/2006/relationships/customXml" Target="../ink/ink1255.xml"/><Relationship Id="rId231" Type="http://schemas.openxmlformats.org/officeDocument/2006/relationships/image" Target="../media/image1325.png"/><Relationship Id="rId273" Type="http://schemas.openxmlformats.org/officeDocument/2006/relationships/image" Target="../media/image1346.png"/><Relationship Id="rId329" Type="http://schemas.openxmlformats.org/officeDocument/2006/relationships/image" Target="../media/image1374.png"/><Relationship Id="rId480" Type="http://schemas.openxmlformats.org/officeDocument/2006/relationships/customXml" Target="../ink/ink1482.xml"/><Relationship Id="rId68" Type="http://schemas.openxmlformats.org/officeDocument/2006/relationships/customXml" Target="../ink/ink1276.xml"/><Relationship Id="rId133" Type="http://schemas.openxmlformats.org/officeDocument/2006/relationships/image" Target="../media/image1276.png"/><Relationship Id="rId175" Type="http://schemas.openxmlformats.org/officeDocument/2006/relationships/image" Target="../media/image1297.png"/><Relationship Id="rId340" Type="http://schemas.openxmlformats.org/officeDocument/2006/relationships/customXml" Target="../ink/ink1412.xml"/><Relationship Id="rId200" Type="http://schemas.openxmlformats.org/officeDocument/2006/relationships/customXml" Target="../ink/ink1342.xml"/><Relationship Id="rId382" Type="http://schemas.openxmlformats.org/officeDocument/2006/relationships/customXml" Target="../ink/ink1433.xml"/><Relationship Id="rId438" Type="http://schemas.openxmlformats.org/officeDocument/2006/relationships/customXml" Target="../ink/ink1461.xml"/><Relationship Id="rId242" Type="http://schemas.openxmlformats.org/officeDocument/2006/relationships/customXml" Target="../ink/ink1363.xml"/><Relationship Id="rId284" Type="http://schemas.openxmlformats.org/officeDocument/2006/relationships/customXml" Target="../ink/ink1384.xml"/><Relationship Id="rId491" Type="http://schemas.openxmlformats.org/officeDocument/2006/relationships/image" Target="../media/image1455.png"/><Relationship Id="rId505" Type="http://schemas.openxmlformats.org/officeDocument/2006/relationships/image" Target="../media/image1462.png"/><Relationship Id="rId37" Type="http://schemas.openxmlformats.org/officeDocument/2006/relationships/image" Target="../media/image1228.png"/><Relationship Id="rId79" Type="http://schemas.openxmlformats.org/officeDocument/2006/relationships/image" Target="../media/image1249.png"/><Relationship Id="rId102" Type="http://schemas.openxmlformats.org/officeDocument/2006/relationships/customXml" Target="../ink/ink1293.xml"/><Relationship Id="rId144" Type="http://schemas.openxmlformats.org/officeDocument/2006/relationships/customXml" Target="../ink/ink1314.xml"/><Relationship Id="rId90" Type="http://schemas.openxmlformats.org/officeDocument/2006/relationships/customXml" Target="../ink/ink1287.xml"/><Relationship Id="rId186" Type="http://schemas.openxmlformats.org/officeDocument/2006/relationships/customXml" Target="../ink/ink1335.xml"/><Relationship Id="rId351" Type="http://schemas.openxmlformats.org/officeDocument/2006/relationships/image" Target="../media/image1385.png"/><Relationship Id="rId393" Type="http://schemas.openxmlformats.org/officeDocument/2006/relationships/image" Target="../media/image1406.png"/><Relationship Id="rId407" Type="http://schemas.openxmlformats.org/officeDocument/2006/relationships/image" Target="../media/image1413.png"/><Relationship Id="rId449" Type="http://schemas.openxmlformats.org/officeDocument/2006/relationships/image" Target="../media/image1434.png"/><Relationship Id="rId211" Type="http://schemas.openxmlformats.org/officeDocument/2006/relationships/image" Target="../media/image1315.png"/><Relationship Id="rId253" Type="http://schemas.openxmlformats.org/officeDocument/2006/relationships/image" Target="../media/image1336.png"/><Relationship Id="rId295" Type="http://schemas.openxmlformats.org/officeDocument/2006/relationships/image" Target="../media/image1357.png"/><Relationship Id="rId309" Type="http://schemas.openxmlformats.org/officeDocument/2006/relationships/image" Target="../media/image1364.png"/><Relationship Id="rId460" Type="http://schemas.openxmlformats.org/officeDocument/2006/relationships/customXml" Target="../ink/ink1472.xml"/><Relationship Id="rId516" Type="http://schemas.openxmlformats.org/officeDocument/2006/relationships/customXml" Target="../ink/ink1500.xml"/><Relationship Id="rId48" Type="http://schemas.openxmlformats.org/officeDocument/2006/relationships/customXml" Target="../ink/ink1266.xml"/><Relationship Id="rId113" Type="http://schemas.openxmlformats.org/officeDocument/2006/relationships/image" Target="../media/image1266.png"/><Relationship Id="rId320" Type="http://schemas.openxmlformats.org/officeDocument/2006/relationships/customXml" Target="../ink/ink1402.xml"/><Relationship Id="rId155" Type="http://schemas.openxmlformats.org/officeDocument/2006/relationships/image" Target="../media/image1287.png"/><Relationship Id="rId197" Type="http://schemas.openxmlformats.org/officeDocument/2006/relationships/image" Target="../media/image1308.png"/><Relationship Id="rId362" Type="http://schemas.openxmlformats.org/officeDocument/2006/relationships/customXml" Target="../ink/ink1423.xml"/><Relationship Id="rId418" Type="http://schemas.openxmlformats.org/officeDocument/2006/relationships/customXml" Target="../ink/ink1451.xml"/><Relationship Id="rId222" Type="http://schemas.openxmlformats.org/officeDocument/2006/relationships/customXml" Target="../ink/ink1353.xml"/><Relationship Id="rId264" Type="http://schemas.openxmlformats.org/officeDocument/2006/relationships/customXml" Target="../ink/ink1374.xml"/><Relationship Id="rId471" Type="http://schemas.openxmlformats.org/officeDocument/2006/relationships/image" Target="../media/image1445.png"/><Relationship Id="rId17" Type="http://schemas.openxmlformats.org/officeDocument/2006/relationships/image" Target="../media/image1218.png"/><Relationship Id="rId59" Type="http://schemas.openxmlformats.org/officeDocument/2006/relationships/image" Target="../media/image1239.png"/><Relationship Id="rId124" Type="http://schemas.openxmlformats.org/officeDocument/2006/relationships/customXml" Target="../ink/ink1304.xml"/><Relationship Id="rId70" Type="http://schemas.openxmlformats.org/officeDocument/2006/relationships/customXml" Target="../ink/ink1277.xml"/><Relationship Id="rId166" Type="http://schemas.openxmlformats.org/officeDocument/2006/relationships/customXml" Target="../ink/ink1325.xml"/><Relationship Id="rId331" Type="http://schemas.openxmlformats.org/officeDocument/2006/relationships/image" Target="../media/image1375.png"/><Relationship Id="rId373" Type="http://schemas.openxmlformats.org/officeDocument/2006/relationships/image" Target="../media/image1396.png"/><Relationship Id="rId429" Type="http://schemas.openxmlformats.org/officeDocument/2006/relationships/image" Target="../media/image1424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326.png"/><Relationship Id="rId440" Type="http://schemas.openxmlformats.org/officeDocument/2006/relationships/customXml" Target="../ink/ink1462.xml"/><Relationship Id="rId28" Type="http://schemas.openxmlformats.org/officeDocument/2006/relationships/customXml" Target="../ink/ink1256.xml"/><Relationship Id="rId275" Type="http://schemas.openxmlformats.org/officeDocument/2006/relationships/image" Target="../media/image1347.png"/><Relationship Id="rId300" Type="http://schemas.openxmlformats.org/officeDocument/2006/relationships/customXml" Target="../ink/ink1392.xml"/><Relationship Id="rId482" Type="http://schemas.openxmlformats.org/officeDocument/2006/relationships/customXml" Target="../ink/ink1483.xml"/><Relationship Id="rId81" Type="http://schemas.openxmlformats.org/officeDocument/2006/relationships/image" Target="../media/image1250.png"/><Relationship Id="rId135" Type="http://schemas.openxmlformats.org/officeDocument/2006/relationships/image" Target="../media/image1277.png"/><Relationship Id="rId177" Type="http://schemas.openxmlformats.org/officeDocument/2006/relationships/image" Target="../media/image1298.png"/><Relationship Id="rId342" Type="http://schemas.openxmlformats.org/officeDocument/2006/relationships/customXml" Target="../ink/ink1413.xml"/><Relationship Id="rId384" Type="http://schemas.openxmlformats.org/officeDocument/2006/relationships/customXml" Target="../ink/ink1434.xml"/><Relationship Id="rId202" Type="http://schemas.openxmlformats.org/officeDocument/2006/relationships/customXml" Target="../ink/ink1343.xml"/><Relationship Id="rId244" Type="http://schemas.openxmlformats.org/officeDocument/2006/relationships/customXml" Target="../ink/ink1364.xml"/><Relationship Id="rId39" Type="http://schemas.openxmlformats.org/officeDocument/2006/relationships/image" Target="../media/image1229.png"/><Relationship Id="rId286" Type="http://schemas.openxmlformats.org/officeDocument/2006/relationships/customXml" Target="../ink/ink1385.xml"/><Relationship Id="rId451" Type="http://schemas.openxmlformats.org/officeDocument/2006/relationships/image" Target="../media/image1435.png"/><Relationship Id="rId493" Type="http://schemas.openxmlformats.org/officeDocument/2006/relationships/image" Target="../media/image1456.png"/><Relationship Id="rId507" Type="http://schemas.openxmlformats.org/officeDocument/2006/relationships/image" Target="../media/image1463.png"/><Relationship Id="rId50" Type="http://schemas.openxmlformats.org/officeDocument/2006/relationships/customXml" Target="../ink/ink1267.xml"/><Relationship Id="rId104" Type="http://schemas.openxmlformats.org/officeDocument/2006/relationships/customXml" Target="../ink/ink1294.xml"/><Relationship Id="rId146" Type="http://schemas.openxmlformats.org/officeDocument/2006/relationships/customXml" Target="../ink/ink1315.xml"/><Relationship Id="rId188" Type="http://schemas.openxmlformats.org/officeDocument/2006/relationships/customXml" Target="../ink/ink1336.xml"/><Relationship Id="rId311" Type="http://schemas.openxmlformats.org/officeDocument/2006/relationships/image" Target="../media/image1365.png"/><Relationship Id="rId353" Type="http://schemas.openxmlformats.org/officeDocument/2006/relationships/image" Target="../media/image1386.png"/><Relationship Id="rId395" Type="http://schemas.openxmlformats.org/officeDocument/2006/relationships/image" Target="../media/image1407.png"/><Relationship Id="rId409" Type="http://schemas.openxmlformats.org/officeDocument/2006/relationships/image" Target="../media/image1414.png"/><Relationship Id="rId92" Type="http://schemas.openxmlformats.org/officeDocument/2006/relationships/customXml" Target="../ink/ink1288.xml"/><Relationship Id="rId213" Type="http://schemas.openxmlformats.org/officeDocument/2006/relationships/image" Target="../media/image1316.png"/><Relationship Id="rId420" Type="http://schemas.openxmlformats.org/officeDocument/2006/relationships/customXml" Target="../ink/ink1452.xml"/><Relationship Id="rId255" Type="http://schemas.openxmlformats.org/officeDocument/2006/relationships/image" Target="../media/image1337.png"/><Relationship Id="rId297" Type="http://schemas.openxmlformats.org/officeDocument/2006/relationships/image" Target="../media/image1358.png"/><Relationship Id="rId462" Type="http://schemas.openxmlformats.org/officeDocument/2006/relationships/customXml" Target="../ink/ink1473.xml"/><Relationship Id="rId115" Type="http://schemas.openxmlformats.org/officeDocument/2006/relationships/image" Target="../media/image1267.png"/><Relationship Id="rId157" Type="http://schemas.openxmlformats.org/officeDocument/2006/relationships/image" Target="../media/image1288.png"/><Relationship Id="rId322" Type="http://schemas.openxmlformats.org/officeDocument/2006/relationships/customXml" Target="../ink/ink1403.xml"/><Relationship Id="rId364" Type="http://schemas.openxmlformats.org/officeDocument/2006/relationships/customXml" Target="../ink/ink1424.xml"/><Relationship Id="rId61" Type="http://schemas.openxmlformats.org/officeDocument/2006/relationships/image" Target="../media/image1240.png"/><Relationship Id="rId199" Type="http://schemas.openxmlformats.org/officeDocument/2006/relationships/image" Target="../media/image1309.png"/><Relationship Id="rId19" Type="http://schemas.openxmlformats.org/officeDocument/2006/relationships/image" Target="../media/image1219.png"/><Relationship Id="rId224" Type="http://schemas.openxmlformats.org/officeDocument/2006/relationships/customXml" Target="../ink/ink1354.xml"/><Relationship Id="rId266" Type="http://schemas.openxmlformats.org/officeDocument/2006/relationships/customXml" Target="../ink/ink1375.xml"/><Relationship Id="rId431" Type="http://schemas.openxmlformats.org/officeDocument/2006/relationships/image" Target="../media/image1425.png"/><Relationship Id="rId473" Type="http://schemas.openxmlformats.org/officeDocument/2006/relationships/image" Target="../media/image1446.png"/><Relationship Id="rId30" Type="http://schemas.openxmlformats.org/officeDocument/2006/relationships/customXml" Target="../ink/ink1257.xml"/><Relationship Id="rId126" Type="http://schemas.openxmlformats.org/officeDocument/2006/relationships/customXml" Target="../ink/ink1305.xml"/><Relationship Id="rId168" Type="http://schemas.openxmlformats.org/officeDocument/2006/relationships/customXml" Target="../ink/ink1326.xml"/><Relationship Id="rId333" Type="http://schemas.openxmlformats.org/officeDocument/2006/relationships/image" Target="../media/image1376.png"/><Relationship Id="rId72" Type="http://schemas.openxmlformats.org/officeDocument/2006/relationships/customXml" Target="../ink/ink1278.xml"/><Relationship Id="rId375" Type="http://schemas.openxmlformats.org/officeDocument/2006/relationships/image" Target="../media/image1397.png"/><Relationship Id="rId3" Type="http://schemas.openxmlformats.org/officeDocument/2006/relationships/image" Target="../media/image1211.png"/><Relationship Id="rId235" Type="http://schemas.openxmlformats.org/officeDocument/2006/relationships/image" Target="../media/image1327.png"/><Relationship Id="rId277" Type="http://schemas.openxmlformats.org/officeDocument/2006/relationships/image" Target="../media/image1348.png"/><Relationship Id="rId400" Type="http://schemas.openxmlformats.org/officeDocument/2006/relationships/customXml" Target="../ink/ink1442.xml"/><Relationship Id="rId442" Type="http://schemas.openxmlformats.org/officeDocument/2006/relationships/customXml" Target="../ink/ink1463.xml"/><Relationship Id="rId484" Type="http://schemas.openxmlformats.org/officeDocument/2006/relationships/customXml" Target="../ink/ink1484.xml"/><Relationship Id="rId137" Type="http://schemas.openxmlformats.org/officeDocument/2006/relationships/image" Target="../media/image1278.png"/><Relationship Id="rId302" Type="http://schemas.openxmlformats.org/officeDocument/2006/relationships/customXml" Target="../ink/ink1393.xml"/><Relationship Id="rId344" Type="http://schemas.openxmlformats.org/officeDocument/2006/relationships/customXml" Target="../ink/ink1414.xml"/><Relationship Id="rId41" Type="http://schemas.openxmlformats.org/officeDocument/2006/relationships/image" Target="../media/image1230.png"/><Relationship Id="rId83" Type="http://schemas.openxmlformats.org/officeDocument/2006/relationships/image" Target="../media/image1251.png"/><Relationship Id="rId179" Type="http://schemas.openxmlformats.org/officeDocument/2006/relationships/image" Target="../media/image1299.png"/><Relationship Id="rId386" Type="http://schemas.openxmlformats.org/officeDocument/2006/relationships/customXml" Target="../ink/ink1435.xml"/><Relationship Id="rId190" Type="http://schemas.openxmlformats.org/officeDocument/2006/relationships/customXml" Target="../ink/ink1337.xml"/><Relationship Id="rId204" Type="http://schemas.openxmlformats.org/officeDocument/2006/relationships/customXml" Target="../ink/ink1344.xml"/><Relationship Id="rId246" Type="http://schemas.openxmlformats.org/officeDocument/2006/relationships/customXml" Target="../ink/ink1365.xml"/><Relationship Id="rId288" Type="http://schemas.openxmlformats.org/officeDocument/2006/relationships/customXml" Target="../ink/ink1386.xml"/><Relationship Id="rId411" Type="http://schemas.openxmlformats.org/officeDocument/2006/relationships/image" Target="../media/image1415.png"/><Relationship Id="rId453" Type="http://schemas.openxmlformats.org/officeDocument/2006/relationships/image" Target="../media/image1436.png"/><Relationship Id="rId509" Type="http://schemas.openxmlformats.org/officeDocument/2006/relationships/image" Target="../media/image1464.png"/><Relationship Id="rId106" Type="http://schemas.openxmlformats.org/officeDocument/2006/relationships/customXml" Target="../ink/ink1295.xml"/><Relationship Id="rId313" Type="http://schemas.openxmlformats.org/officeDocument/2006/relationships/image" Target="../media/image1366.png"/><Relationship Id="rId495" Type="http://schemas.openxmlformats.org/officeDocument/2006/relationships/image" Target="../media/image1457.png"/><Relationship Id="rId10" Type="http://schemas.openxmlformats.org/officeDocument/2006/relationships/customXml" Target="../ink/ink1247.xml"/><Relationship Id="rId52" Type="http://schemas.openxmlformats.org/officeDocument/2006/relationships/customXml" Target="../ink/ink1268.xml"/><Relationship Id="rId94" Type="http://schemas.openxmlformats.org/officeDocument/2006/relationships/customXml" Target="../ink/ink1289.xml"/><Relationship Id="rId148" Type="http://schemas.openxmlformats.org/officeDocument/2006/relationships/customXml" Target="../ink/ink1316.xml"/><Relationship Id="rId355" Type="http://schemas.openxmlformats.org/officeDocument/2006/relationships/image" Target="../media/image1387.png"/><Relationship Id="rId397" Type="http://schemas.openxmlformats.org/officeDocument/2006/relationships/image" Target="../media/image1408.png"/><Relationship Id="rId215" Type="http://schemas.openxmlformats.org/officeDocument/2006/relationships/image" Target="../media/image1317.png"/><Relationship Id="rId257" Type="http://schemas.openxmlformats.org/officeDocument/2006/relationships/image" Target="../media/image1338.png"/><Relationship Id="rId422" Type="http://schemas.openxmlformats.org/officeDocument/2006/relationships/customXml" Target="../ink/ink1453.xml"/><Relationship Id="rId464" Type="http://schemas.openxmlformats.org/officeDocument/2006/relationships/customXml" Target="../ink/ink1474.xml"/><Relationship Id="rId299" Type="http://schemas.openxmlformats.org/officeDocument/2006/relationships/image" Target="../media/image1359.png"/><Relationship Id="rId63" Type="http://schemas.openxmlformats.org/officeDocument/2006/relationships/image" Target="../media/image1241.png"/><Relationship Id="rId159" Type="http://schemas.openxmlformats.org/officeDocument/2006/relationships/image" Target="../media/image1289.png"/><Relationship Id="rId366" Type="http://schemas.openxmlformats.org/officeDocument/2006/relationships/customXml" Target="../ink/ink14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B91B8-D5F7-DCE4-DCC3-ED363B26E0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Reactions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1B1AA5-91BC-E919-2327-4D4D138EE4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925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86868E6-606B-A006-79AB-9C681B3B6C57}"/>
                  </a:ext>
                </a:extLst>
              </p14:cNvPr>
              <p14:cNvContentPartPr/>
              <p14:nvPr/>
            </p14:nvContentPartPr>
            <p14:xfrm>
              <a:off x="1158730" y="382769"/>
              <a:ext cx="425880" cy="227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86868E6-606B-A006-79AB-9C681B3B6C5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50090" y="373769"/>
                <a:ext cx="443520" cy="24480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2C3C8F62-5151-5CC4-7F2B-3372A0122841}"/>
              </a:ext>
            </a:extLst>
          </p:cNvPr>
          <p:cNvGrpSpPr/>
          <p:nvPr/>
        </p:nvGrpSpPr>
        <p:grpSpPr>
          <a:xfrm>
            <a:off x="1429090" y="622889"/>
            <a:ext cx="677880" cy="252720"/>
            <a:chOff x="1429090" y="622889"/>
            <a:chExt cx="677880" cy="25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3C2255E-28E4-0CCF-A076-F8236454FAF4}"/>
                    </a:ext>
                  </a:extLst>
                </p14:cNvPr>
                <p14:cNvContentPartPr/>
                <p14:nvPr/>
              </p14:nvContentPartPr>
              <p14:xfrm>
                <a:off x="1440250" y="622889"/>
                <a:ext cx="152640" cy="2080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3C2255E-28E4-0CCF-A076-F8236454FAF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431610" y="613889"/>
                  <a:ext cx="1702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971A15F-8B12-B9A0-8DDD-7A474548E4D5}"/>
                    </a:ext>
                  </a:extLst>
                </p14:cNvPr>
                <p14:cNvContentPartPr/>
                <p14:nvPr/>
              </p14:nvContentPartPr>
              <p14:xfrm>
                <a:off x="1429090" y="772649"/>
                <a:ext cx="147600" cy="118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971A15F-8B12-B9A0-8DDD-7A474548E4D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420450" y="764009"/>
                  <a:ext cx="1652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1F37224-02BF-15CB-4DB5-9CC5F36B39A5}"/>
                    </a:ext>
                  </a:extLst>
                </p14:cNvPr>
                <p14:cNvContentPartPr/>
                <p14:nvPr/>
              </p14:nvContentPartPr>
              <p14:xfrm>
                <a:off x="1653730" y="638009"/>
                <a:ext cx="228960" cy="1699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1F37224-02BF-15CB-4DB5-9CC5F36B39A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44730" y="629369"/>
                  <a:ext cx="2466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CD22C2A-86DA-A20E-BFEC-3E3916C5DF61}"/>
                    </a:ext>
                  </a:extLst>
                </p14:cNvPr>
                <p14:cNvContentPartPr/>
                <p14:nvPr/>
              </p14:nvContentPartPr>
              <p14:xfrm>
                <a:off x="1958650" y="668249"/>
                <a:ext cx="27360" cy="1645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CD22C2A-86DA-A20E-BFEC-3E3916C5DF6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949650" y="659609"/>
                  <a:ext cx="450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CC6E0E0-903B-329C-BC65-F1350F471DF3}"/>
                    </a:ext>
                  </a:extLst>
                </p14:cNvPr>
                <p14:cNvContentPartPr/>
                <p14:nvPr/>
              </p14:nvContentPartPr>
              <p14:xfrm>
                <a:off x="1941010" y="654929"/>
                <a:ext cx="165960" cy="2206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CC6E0E0-903B-329C-BC65-F1350F471DF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932010" y="645929"/>
                  <a:ext cx="183600" cy="238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9BE5610-BAD8-BD74-1F88-28B15AF59956}"/>
                  </a:ext>
                </a:extLst>
              </p14:cNvPr>
              <p14:cNvContentPartPr/>
              <p14:nvPr/>
            </p14:nvContentPartPr>
            <p14:xfrm>
              <a:off x="927610" y="1003409"/>
              <a:ext cx="1413000" cy="90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9BE5610-BAD8-BD74-1F88-28B15AF5995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18610" y="994409"/>
                <a:ext cx="1430640" cy="10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EF2102B2-84D3-5BD9-4DE2-6C3CC0C90FD2}"/>
              </a:ext>
            </a:extLst>
          </p:cNvPr>
          <p:cNvGrpSpPr/>
          <p:nvPr/>
        </p:nvGrpSpPr>
        <p:grpSpPr>
          <a:xfrm>
            <a:off x="1147930" y="1349729"/>
            <a:ext cx="1162800" cy="464040"/>
            <a:chOff x="1147930" y="1349729"/>
            <a:chExt cx="1162800" cy="46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CEA8141-E9D2-EE0B-E8C7-7597FFA43320}"/>
                    </a:ext>
                  </a:extLst>
                </p14:cNvPr>
                <p14:cNvContentPartPr/>
                <p14:nvPr/>
              </p14:nvContentPartPr>
              <p14:xfrm>
                <a:off x="1147930" y="1349729"/>
                <a:ext cx="294480" cy="2415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CEA8141-E9D2-EE0B-E8C7-7597FFA4332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38930" y="1341089"/>
                  <a:ext cx="31212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F302A85-AB68-C0CB-F2D1-FC6844DD3FD7}"/>
                    </a:ext>
                  </a:extLst>
                </p14:cNvPr>
                <p14:cNvContentPartPr/>
                <p14:nvPr/>
              </p14:nvContentPartPr>
              <p14:xfrm>
                <a:off x="1429450" y="1576529"/>
                <a:ext cx="162000" cy="2372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F302A85-AB68-C0CB-F2D1-FC6844DD3FD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420450" y="1567529"/>
                  <a:ext cx="17964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8C98C54-F76D-6638-B631-B7AF26293296}"/>
                    </a:ext>
                  </a:extLst>
                </p14:cNvPr>
                <p14:cNvContentPartPr/>
                <p14:nvPr/>
              </p14:nvContentPartPr>
              <p14:xfrm>
                <a:off x="1682530" y="1559609"/>
                <a:ext cx="373680" cy="1526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8C98C54-F76D-6638-B631-B7AF2629329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673890" y="1550609"/>
                  <a:ext cx="3913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47C33EF-D8F1-EE93-0875-2855705C720C}"/>
                    </a:ext>
                  </a:extLst>
                </p14:cNvPr>
                <p14:cNvContentPartPr/>
                <p14:nvPr/>
              </p14:nvContentPartPr>
              <p14:xfrm>
                <a:off x="2157370" y="1535489"/>
                <a:ext cx="153360" cy="2437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47C33EF-D8F1-EE93-0875-2855705C720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148370" y="1526849"/>
                  <a:ext cx="17100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5A8DA39-0BAA-5B8A-58E3-DFDA1D3419A3}"/>
                    </a:ext>
                  </a:extLst>
                </p14:cNvPr>
                <p14:cNvContentPartPr/>
                <p14:nvPr/>
              </p14:nvContentPartPr>
              <p14:xfrm>
                <a:off x="2168530" y="1676249"/>
                <a:ext cx="125280" cy="122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5A8DA39-0BAA-5B8A-58E3-DFDA1D3419A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159890" y="1667249"/>
                  <a:ext cx="14292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69BB840-364B-F9DE-BF96-97F934BDED79}"/>
              </a:ext>
            </a:extLst>
          </p:cNvPr>
          <p:cNvGrpSpPr/>
          <p:nvPr/>
        </p:nvGrpSpPr>
        <p:grpSpPr>
          <a:xfrm>
            <a:off x="2731930" y="970649"/>
            <a:ext cx="285120" cy="136440"/>
            <a:chOff x="2731930" y="970649"/>
            <a:chExt cx="285120" cy="13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521AF4B-9FC3-E1BF-DC87-58F859CFF4D6}"/>
                    </a:ext>
                  </a:extLst>
                </p14:cNvPr>
                <p14:cNvContentPartPr/>
                <p14:nvPr/>
              </p14:nvContentPartPr>
              <p14:xfrm>
                <a:off x="2731930" y="970649"/>
                <a:ext cx="256320" cy="345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521AF4B-9FC3-E1BF-DC87-58F859CFF4D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723290" y="962009"/>
                  <a:ext cx="2739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9C0E260-57D4-3B35-E199-B1FF63DFB513}"/>
                    </a:ext>
                  </a:extLst>
                </p14:cNvPr>
                <p14:cNvContentPartPr/>
                <p14:nvPr/>
              </p14:nvContentPartPr>
              <p14:xfrm>
                <a:off x="2777650" y="1086209"/>
                <a:ext cx="239400" cy="208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9C0E260-57D4-3B35-E199-B1FF63DFB51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768650" y="1077569"/>
                  <a:ext cx="257040" cy="3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46F68CA-21C6-B356-5512-7D84C7625323}"/>
              </a:ext>
            </a:extLst>
          </p:cNvPr>
          <p:cNvGrpSpPr/>
          <p:nvPr/>
        </p:nvGrpSpPr>
        <p:grpSpPr>
          <a:xfrm>
            <a:off x="3704650" y="326249"/>
            <a:ext cx="341640" cy="556560"/>
            <a:chOff x="3704650" y="326249"/>
            <a:chExt cx="341640" cy="55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CF309F4-64B0-E757-BD0F-3002F2DD32C0}"/>
                    </a:ext>
                  </a:extLst>
                </p14:cNvPr>
                <p14:cNvContentPartPr/>
                <p14:nvPr/>
              </p14:nvContentPartPr>
              <p14:xfrm>
                <a:off x="3704650" y="409049"/>
                <a:ext cx="171000" cy="3430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CF309F4-64B0-E757-BD0F-3002F2DD32C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696010" y="400049"/>
                  <a:ext cx="18864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E90594B-475C-7626-16B9-DF323C484137}"/>
                    </a:ext>
                  </a:extLst>
                </p14:cNvPr>
                <p14:cNvContentPartPr/>
                <p14:nvPr/>
              </p14:nvContentPartPr>
              <p14:xfrm>
                <a:off x="3896890" y="706409"/>
                <a:ext cx="144360" cy="1764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E90594B-475C-7626-16B9-DF323C48413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888250" y="697409"/>
                  <a:ext cx="1620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314B263-8B84-9529-2429-2111FD204179}"/>
                    </a:ext>
                  </a:extLst>
                </p14:cNvPr>
                <p14:cNvContentPartPr/>
                <p14:nvPr/>
              </p14:nvContentPartPr>
              <p14:xfrm>
                <a:off x="3903730" y="326249"/>
                <a:ext cx="142560" cy="788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314B263-8B84-9529-2429-2111FD20417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894730" y="317249"/>
                  <a:ext cx="160200" cy="96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E2DE664-F037-2CFD-61B0-D8F5A1293BDD}"/>
                  </a:ext>
                </a:extLst>
              </p14:cNvPr>
              <p14:cNvContentPartPr/>
              <p14:nvPr/>
            </p14:nvContentPartPr>
            <p14:xfrm>
              <a:off x="3449050" y="1005569"/>
              <a:ext cx="906480" cy="626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E2DE664-F037-2CFD-61B0-D8F5A1293BD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440410" y="996929"/>
                <a:ext cx="924120" cy="80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16D55B62-EC9F-07CB-E5AE-ABF9DEA2B716}"/>
              </a:ext>
            </a:extLst>
          </p:cNvPr>
          <p:cNvGrpSpPr/>
          <p:nvPr/>
        </p:nvGrpSpPr>
        <p:grpSpPr>
          <a:xfrm>
            <a:off x="3719410" y="1313729"/>
            <a:ext cx="340200" cy="432720"/>
            <a:chOff x="3719410" y="1313729"/>
            <a:chExt cx="340200" cy="43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5FA4100-B30E-E0F2-1100-5B43931DB188}"/>
                    </a:ext>
                  </a:extLst>
                </p14:cNvPr>
                <p14:cNvContentPartPr/>
                <p14:nvPr/>
              </p14:nvContentPartPr>
              <p14:xfrm>
                <a:off x="3719410" y="1313729"/>
                <a:ext cx="148320" cy="3121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5FA4100-B30E-E0F2-1100-5B43931DB18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710770" y="1304729"/>
                  <a:ext cx="16596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44CB5D4-3DD3-6758-C857-DD95720F485D}"/>
                    </a:ext>
                  </a:extLst>
                </p14:cNvPr>
                <p14:cNvContentPartPr/>
                <p14:nvPr/>
              </p14:nvContentPartPr>
              <p14:xfrm>
                <a:off x="3910930" y="1588769"/>
                <a:ext cx="148680" cy="1576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44CB5D4-3DD3-6758-C857-DD95720F485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902290" y="1579769"/>
                  <a:ext cx="166320" cy="175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59C34C4F-54FF-9B9A-2A18-44EEA1588E20}"/>
                  </a:ext>
                </a:extLst>
              </p14:cNvPr>
              <p14:cNvContentPartPr/>
              <p14:nvPr/>
            </p14:nvContentPartPr>
            <p14:xfrm>
              <a:off x="4038370" y="1199969"/>
              <a:ext cx="126360" cy="135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59C34C4F-54FF-9B9A-2A18-44EEA1588E2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029730" y="1191329"/>
                <a:ext cx="144000" cy="153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7F9A2A9B-4872-2574-06C1-032B606D7790}"/>
              </a:ext>
            </a:extLst>
          </p:cNvPr>
          <p:cNvGrpSpPr/>
          <p:nvPr/>
        </p:nvGrpSpPr>
        <p:grpSpPr>
          <a:xfrm>
            <a:off x="5574850" y="308249"/>
            <a:ext cx="1769760" cy="553680"/>
            <a:chOff x="5574850" y="308249"/>
            <a:chExt cx="1769760" cy="55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758D0CC-8244-8B02-B942-5AAE856BF565}"/>
                    </a:ext>
                  </a:extLst>
                </p14:cNvPr>
                <p14:cNvContentPartPr/>
                <p14:nvPr/>
              </p14:nvContentPartPr>
              <p14:xfrm>
                <a:off x="5574850" y="308249"/>
                <a:ext cx="1769760" cy="5536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758D0CC-8244-8B02-B942-5AAE856BF56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566210" y="299249"/>
                  <a:ext cx="1787400" cy="57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7A600F6-11B7-6458-35C7-5D4A17CF6B47}"/>
                    </a:ext>
                  </a:extLst>
                </p14:cNvPr>
                <p14:cNvContentPartPr/>
                <p14:nvPr/>
              </p14:nvContentPartPr>
              <p14:xfrm>
                <a:off x="7041850" y="414809"/>
                <a:ext cx="36360" cy="176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7A600F6-11B7-6458-35C7-5D4A17CF6B4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033210" y="405809"/>
                  <a:ext cx="540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60EA4E7-3703-383B-51A4-04A4C2F3C826}"/>
                    </a:ext>
                  </a:extLst>
                </p14:cNvPr>
                <p14:cNvContentPartPr/>
                <p14:nvPr/>
              </p14:nvContentPartPr>
              <p14:xfrm>
                <a:off x="6693730" y="368729"/>
                <a:ext cx="322560" cy="1123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60EA4E7-3703-383B-51A4-04A4C2F3C82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685090" y="359729"/>
                  <a:ext cx="340200" cy="12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546A53E-330F-9561-7F0A-10B3EDC1F0DF}"/>
              </a:ext>
            </a:extLst>
          </p:cNvPr>
          <p:cNvGrpSpPr/>
          <p:nvPr/>
        </p:nvGrpSpPr>
        <p:grpSpPr>
          <a:xfrm>
            <a:off x="7591930" y="189089"/>
            <a:ext cx="3376440" cy="595440"/>
            <a:chOff x="7591930" y="189089"/>
            <a:chExt cx="3376440" cy="59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0EB07E9-F7A0-463F-A2A2-C961D176DFC4}"/>
                    </a:ext>
                  </a:extLst>
                </p14:cNvPr>
                <p14:cNvContentPartPr/>
                <p14:nvPr/>
              </p14:nvContentPartPr>
              <p14:xfrm>
                <a:off x="7591930" y="433889"/>
                <a:ext cx="788760" cy="3506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0EB07E9-F7A0-463F-A2A2-C961D176DFC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583290" y="425249"/>
                  <a:ext cx="80640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EA2BF24-EE2F-9277-A03F-BBA868589E49}"/>
                    </a:ext>
                  </a:extLst>
                </p14:cNvPr>
                <p14:cNvContentPartPr/>
                <p14:nvPr/>
              </p14:nvContentPartPr>
              <p14:xfrm>
                <a:off x="8127970" y="328769"/>
                <a:ext cx="37440" cy="118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EA2BF24-EE2F-9277-A03F-BBA868589E4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119330" y="319769"/>
                  <a:ext cx="550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1D333D2-4698-E0CD-A8F4-B9D120DAA5C2}"/>
                    </a:ext>
                  </a:extLst>
                </p14:cNvPr>
                <p14:cNvContentPartPr/>
                <p14:nvPr/>
              </p14:nvContentPartPr>
              <p14:xfrm>
                <a:off x="8522890" y="189089"/>
                <a:ext cx="2445480" cy="5799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1D333D2-4698-E0CD-A8F4-B9D120DAA5C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513890" y="180089"/>
                  <a:ext cx="2463120" cy="59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D11A56C-EEA8-262B-8C01-A517E6477E4D}"/>
                    </a:ext>
                  </a:extLst>
                </p14:cNvPr>
                <p14:cNvContentPartPr/>
                <p14:nvPr/>
              </p14:nvContentPartPr>
              <p14:xfrm>
                <a:off x="10557610" y="565289"/>
                <a:ext cx="6840" cy="122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D11A56C-EEA8-262B-8C01-A517E6477E4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548610" y="556649"/>
                  <a:ext cx="244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B53EBE7-B486-511B-E910-DAFDA8EFEE6C}"/>
                    </a:ext>
                  </a:extLst>
                </p14:cNvPr>
                <p14:cNvContentPartPr/>
                <p14:nvPr/>
              </p14:nvContentPartPr>
              <p14:xfrm>
                <a:off x="10306330" y="449369"/>
                <a:ext cx="233640" cy="489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B53EBE7-B486-511B-E910-DAFDA8EFEE6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297330" y="440729"/>
                  <a:ext cx="2512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B9AA076-3ECD-2474-1119-2B51FCF85C5A}"/>
                    </a:ext>
                  </a:extLst>
                </p14:cNvPr>
                <p14:cNvContentPartPr/>
                <p14:nvPr/>
              </p14:nvContentPartPr>
              <p14:xfrm>
                <a:off x="9935890" y="372689"/>
                <a:ext cx="299520" cy="493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B9AA076-3ECD-2474-1119-2B51FCF85C5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927250" y="364049"/>
                  <a:ext cx="3171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4B8FED4-2EE0-97DC-7766-CB8993535628}"/>
                    </a:ext>
                  </a:extLst>
                </p14:cNvPr>
                <p14:cNvContentPartPr/>
                <p14:nvPr/>
              </p14:nvContentPartPr>
              <p14:xfrm>
                <a:off x="9343330" y="320849"/>
                <a:ext cx="169200" cy="194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4B8FED4-2EE0-97DC-7766-CB899353562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334690" y="311849"/>
                  <a:ext cx="186840" cy="3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11670FC8-DD33-B506-AD75-9A235E2B1313}"/>
                  </a:ext>
                </a:extLst>
              </p14:cNvPr>
              <p14:cNvContentPartPr/>
              <p14:nvPr/>
            </p14:nvContentPartPr>
            <p14:xfrm>
              <a:off x="11240890" y="347129"/>
              <a:ext cx="282960" cy="4410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11670FC8-DD33-B506-AD75-9A235E2B1313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1231890" y="338489"/>
                <a:ext cx="300600" cy="45864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E21EADF3-C439-F3D6-79EC-BC1B3A9C5874}"/>
              </a:ext>
            </a:extLst>
          </p:cNvPr>
          <p:cNvGrpSpPr/>
          <p:nvPr/>
        </p:nvGrpSpPr>
        <p:grpSpPr>
          <a:xfrm>
            <a:off x="5599330" y="866969"/>
            <a:ext cx="762120" cy="474840"/>
            <a:chOff x="5599330" y="866969"/>
            <a:chExt cx="762120" cy="47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280B369-007D-A2F5-3545-A9323CBA04E3}"/>
                    </a:ext>
                  </a:extLst>
                </p14:cNvPr>
                <p14:cNvContentPartPr/>
                <p14:nvPr/>
              </p14:nvContentPartPr>
              <p14:xfrm>
                <a:off x="5599330" y="866969"/>
                <a:ext cx="762120" cy="4748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280B369-007D-A2F5-3545-A9323CBA04E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590690" y="857969"/>
                  <a:ext cx="779760" cy="49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C3DDA55-FC2D-B218-D213-8478D159F29C}"/>
                    </a:ext>
                  </a:extLst>
                </p14:cNvPr>
                <p14:cNvContentPartPr/>
                <p14:nvPr/>
              </p14:nvContentPartPr>
              <p14:xfrm>
                <a:off x="5902450" y="980009"/>
                <a:ext cx="24840" cy="64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C3DDA55-FC2D-B218-D213-8478D159F29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893810" y="971009"/>
                  <a:ext cx="4248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AD02F06-FC98-3CB4-DF1B-8D8A9A6E3EBA}"/>
              </a:ext>
            </a:extLst>
          </p:cNvPr>
          <p:cNvGrpSpPr/>
          <p:nvPr/>
        </p:nvGrpSpPr>
        <p:grpSpPr>
          <a:xfrm>
            <a:off x="6567730" y="812969"/>
            <a:ext cx="3161160" cy="542520"/>
            <a:chOff x="6567730" y="812969"/>
            <a:chExt cx="3161160" cy="54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9F197DF-A625-0E05-2EDD-C7D903DCF054}"/>
                    </a:ext>
                  </a:extLst>
                </p14:cNvPr>
                <p14:cNvContentPartPr/>
                <p14:nvPr/>
              </p14:nvContentPartPr>
              <p14:xfrm>
                <a:off x="6567730" y="873449"/>
                <a:ext cx="1517760" cy="4820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9F197DF-A625-0E05-2EDD-C7D903DCF05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558730" y="864449"/>
                  <a:ext cx="1535400" cy="49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800438F-92D0-2795-6879-0CCD3F1A3BA9}"/>
                    </a:ext>
                  </a:extLst>
                </p14:cNvPr>
                <p14:cNvContentPartPr/>
                <p14:nvPr/>
              </p14:nvContentPartPr>
              <p14:xfrm>
                <a:off x="7572850" y="923849"/>
                <a:ext cx="16560" cy="381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800438F-92D0-2795-6879-0CCD3F1A3BA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564210" y="914849"/>
                  <a:ext cx="342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88CEF69-58BB-F1B4-4D9F-878A6AE8BF98}"/>
                    </a:ext>
                  </a:extLst>
                </p14:cNvPr>
                <p14:cNvContentPartPr/>
                <p14:nvPr/>
              </p14:nvContentPartPr>
              <p14:xfrm>
                <a:off x="7245970" y="948329"/>
                <a:ext cx="270720" cy="666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88CEF69-58BB-F1B4-4D9F-878A6AE8BF9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236970" y="939329"/>
                  <a:ext cx="2883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CFD19C8-0C9A-B967-D369-ED1F28F97F8E}"/>
                    </a:ext>
                  </a:extLst>
                </p14:cNvPr>
                <p14:cNvContentPartPr/>
                <p14:nvPr/>
              </p14:nvContentPartPr>
              <p14:xfrm>
                <a:off x="8286730" y="937529"/>
                <a:ext cx="403200" cy="1857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CFD19C8-0C9A-B967-D369-ED1F28F97F8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277730" y="928529"/>
                  <a:ext cx="4208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3EE046B-B9D7-D4E1-2BB6-30B6F29F484F}"/>
                    </a:ext>
                  </a:extLst>
                </p14:cNvPr>
                <p14:cNvContentPartPr/>
                <p14:nvPr/>
              </p14:nvContentPartPr>
              <p14:xfrm>
                <a:off x="8489410" y="812969"/>
                <a:ext cx="38520" cy="190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3EE046B-B9D7-D4E1-2BB6-30B6F29F484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480410" y="804329"/>
                  <a:ext cx="561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D06DE05-96B5-2335-EE7E-BF897EC6143D}"/>
                    </a:ext>
                  </a:extLst>
                </p14:cNvPr>
                <p14:cNvContentPartPr/>
                <p14:nvPr/>
              </p14:nvContentPartPr>
              <p14:xfrm>
                <a:off x="8951290" y="839249"/>
                <a:ext cx="777600" cy="2797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D06DE05-96B5-2335-EE7E-BF897EC6143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942650" y="830609"/>
                  <a:ext cx="795240" cy="29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21DFB073-D65B-4700-5DC3-34BB3167FD5B}"/>
                  </a:ext>
                </a:extLst>
              </p14:cNvPr>
              <p14:cNvContentPartPr/>
              <p14:nvPr/>
            </p14:nvContentPartPr>
            <p14:xfrm>
              <a:off x="5439130" y="323729"/>
              <a:ext cx="154440" cy="4712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21DFB073-D65B-4700-5DC3-34BB3167FD5B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430490" y="314729"/>
                <a:ext cx="172080" cy="48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A06757A7-9FC1-E066-E5BB-9075D5414B24}"/>
              </a:ext>
            </a:extLst>
          </p:cNvPr>
          <p:cNvGrpSpPr/>
          <p:nvPr/>
        </p:nvGrpSpPr>
        <p:grpSpPr>
          <a:xfrm>
            <a:off x="9904570" y="814409"/>
            <a:ext cx="1587960" cy="535320"/>
            <a:chOff x="9904570" y="814409"/>
            <a:chExt cx="1587960" cy="53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D7FF2C9-FC22-BCD8-1E9E-3EFC32BC7B06}"/>
                    </a:ext>
                  </a:extLst>
                </p14:cNvPr>
                <p14:cNvContentPartPr/>
                <p14:nvPr/>
              </p14:nvContentPartPr>
              <p14:xfrm>
                <a:off x="9904570" y="814409"/>
                <a:ext cx="1363680" cy="3045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D7FF2C9-FC22-BCD8-1E9E-3EFC32BC7B0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895930" y="805409"/>
                  <a:ext cx="138132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78B3225-7497-A446-6708-D80FE175B640}"/>
                    </a:ext>
                  </a:extLst>
                </p14:cNvPr>
                <p14:cNvContentPartPr/>
                <p14:nvPr/>
              </p14:nvContentPartPr>
              <p14:xfrm>
                <a:off x="11016970" y="916649"/>
                <a:ext cx="38160" cy="248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78B3225-7497-A446-6708-D80FE175B64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007970" y="907649"/>
                  <a:ext cx="558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6DDA5F3-15D3-6BB5-EEAF-7E5BAD51DE76}"/>
                    </a:ext>
                  </a:extLst>
                </p14:cNvPr>
                <p14:cNvContentPartPr/>
                <p14:nvPr/>
              </p14:nvContentPartPr>
              <p14:xfrm>
                <a:off x="10546090" y="877769"/>
                <a:ext cx="542160" cy="554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6DDA5F3-15D3-6BB5-EEAF-7E5BAD51DE7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537450" y="868769"/>
                  <a:ext cx="5598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01A53CA-20E0-EFC1-B00A-56DEF619A870}"/>
                    </a:ext>
                  </a:extLst>
                </p14:cNvPr>
                <p14:cNvContentPartPr/>
                <p14:nvPr/>
              </p14:nvContentPartPr>
              <p14:xfrm>
                <a:off x="11328010" y="868049"/>
                <a:ext cx="164520" cy="4816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01A53CA-20E0-EFC1-B00A-56DEF619A87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319010" y="859409"/>
                  <a:ext cx="182160" cy="49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34323B8B-4C34-DFD7-C03E-C73B44352207}"/>
                  </a:ext>
                </a:extLst>
              </p14:cNvPr>
              <p14:cNvContentPartPr/>
              <p14:nvPr/>
            </p14:nvContentPartPr>
            <p14:xfrm>
              <a:off x="636730" y="2477609"/>
              <a:ext cx="1311120" cy="5598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34323B8B-4C34-DFD7-C03E-C73B44352207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27730" y="2468609"/>
                <a:ext cx="1328760" cy="57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75" name="Group 74">
            <a:extLst>
              <a:ext uri="{FF2B5EF4-FFF2-40B4-BE49-F238E27FC236}">
                <a16:creationId xmlns:a16="http://schemas.microsoft.com/office/drawing/2014/main" id="{90D7092B-2510-B5D1-B43A-E846ECD541A5}"/>
              </a:ext>
            </a:extLst>
          </p:cNvPr>
          <p:cNvGrpSpPr/>
          <p:nvPr/>
        </p:nvGrpSpPr>
        <p:grpSpPr>
          <a:xfrm>
            <a:off x="2173210" y="2019689"/>
            <a:ext cx="4070160" cy="758880"/>
            <a:chOff x="2173210" y="2019689"/>
            <a:chExt cx="4070160" cy="75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2439815-CD91-4330-04C8-F8E53751AD77}"/>
                    </a:ext>
                  </a:extLst>
                </p14:cNvPr>
                <p14:cNvContentPartPr/>
                <p14:nvPr/>
              </p14:nvContentPartPr>
              <p14:xfrm>
                <a:off x="2173210" y="2287529"/>
                <a:ext cx="863280" cy="4910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2439815-CD91-4330-04C8-F8E53751AD7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164570" y="2278889"/>
                  <a:ext cx="880920" cy="50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47D1F71-DD32-2F97-E23F-111D1E5EFDC2}"/>
                    </a:ext>
                  </a:extLst>
                </p14:cNvPr>
                <p14:cNvContentPartPr/>
                <p14:nvPr/>
              </p14:nvContentPartPr>
              <p14:xfrm>
                <a:off x="2198050" y="2463209"/>
                <a:ext cx="458640" cy="882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47D1F71-DD32-2F97-E23F-111D1E5EFDC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189050" y="2454209"/>
                  <a:ext cx="4762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9AA63DD-BAB5-9F98-8048-CE4296A12646}"/>
                    </a:ext>
                  </a:extLst>
                </p14:cNvPr>
                <p14:cNvContentPartPr/>
                <p14:nvPr/>
              </p14:nvContentPartPr>
              <p14:xfrm>
                <a:off x="3167530" y="2508929"/>
                <a:ext cx="420480" cy="1638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89AA63DD-BAB5-9F98-8048-CE4296A1264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158530" y="2499929"/>
                  <a:ext cx="4381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9185F60-622F-EC60-5089-D3D144AAB804}"/>
                    </a:ext>
                  </a:extLst>
                </p14:cNvPr>
                <p14:cNvContentPartPr/>
                <p14:nvPr/>
              </p14:nvContentPartPr>
              <p14:xfrm>
                <a:off x="3313330" y="2335049"/>
                <a:ext cx="42120" cy="75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9185F60-622F-EC60-5089-D3D144AAB80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304690" y="2326409"/>
                  <a:ext cx="597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BFFF6B4-9AF0-798A-B2C6-0F3403687A03}"/>
                    </a:ext>
                  </a:extLst>
                </p14:cNvPr>
                <p14:cNvContentPartPr/>
                <p14:nvPr/>
              </p14:nvContentPartPr>
              <p14:xfrm>
                <a:off x="3848650" y="2518649"/>
                <a:ext cx="215640" cy="1026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BFFF6B4-9AF0-798A-B2C6-0F3403687A0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840010" y="2509649"/>
                  <a:ext cx="2332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84FE352-CF8F-AD04-6101-5ED4B666AC5A}"/>
                    </a:ext>
                  </a:extLst>
                </p14:cNvPr>
                <p14:cNvContentPartPr/>
                <p14:nvPr/>
              </p14:nvContentPartPr>
              <p14:xfrm>
                <a:off x="4365970" y="2229569"/>
                <a:ext cx="525600" cy="3524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84FE352-CF8F-AD04-6101-5ED4B666AC5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356970" y="2220569"/>
                  <a:ext cx="54324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881BD1D-67A3-6552-CE39-E8819B081C14}"/>
                    </a:ext>
                  </a:extLst>
                </p14:cNvPr>
                <p14:cNvContentPartPr/>
                <p14:nvPr/>
              </p14:nvContentPartPr>
              <p14:xfrm>
                <a:off x="4653250" y="2308409"/>
                <a:ext cx="296280" cy="2829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881BD1D-67A3-6552-CE39-E8819B081C1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644250" y="2299769"/>
                  <a:ext cx="31392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F0144B0-3529-0709-4177-82A50F24DB49}"/>
                    </a:ext>
                  </a:extLst>
                </p14:cNvPr>
                <p14:cNvContentPartPr/>
                <p14:nvPr/>
              </p14:nvContentPartPr>
              <p14:xfrm>
                <a:off x="5196130" y="2019689"/>
                <a:ext cx="1047240" cy="5670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F0144B0-3529-0709-4177-82A50F24DB4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187130" y="2011049"/>
                  <a:ext cx="1064880" cy="58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AD35DFA-9BB8-94ED-96A4-2C3603D0BE19}"/>
                    </a:ext>
                  </a:extLst>
                </p14:cNvPr>
                <p14:cNvContentPartPr/>
                <p14:nvPr/>
              </p14:nvContentPartPr>
              <p14:xfrm>
                <a:off x="5592130" y="2135249"/>
                <a:ext cx="45360" cy="273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AD35DFA-9BB8-94ED-96A4-2C3603D0BE1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583130" y="2126609"/>
                  <a:ext cx="63000" cy="4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EDAF17C9-429A-E0AF-DD87-2D76D5BE9104}"/>
                  </a:ext>
                </a:extLst>
              </p14:cNvPr>
              <p14:cNvContentPartPr/>
              <p14:nvPr/>
            </p14:nvContentPartPr>
            <p14:xfrm>
              <a:off x="6451090" y="1854809"/>
              <a:ext cx="893520" cy="5126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EDAF17C9-429A-E0AF-DD87-2D76D5BE9104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442450" y="1845809"/>
                <a:ext cx="911160" cy="53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AF69A660-4BB8-3779-A380-DDCC53117347}"/>
                  </a:ext>
                </a:extLst>
              </p14:cNvPr>
              <p14:cNvContentPartPr/>
              <p14:nvPr/>
            </p14:nvContentPartPr>
            <p14:xfrm>
              <a:off x="6889210" y="2087729"/>
              <a:ext cx="365400" cy="392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AF69A660-4BB8-3779-A380-DDCC53117347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880570" y="2078729"/>
                <a:ext cx="3830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DF4AF85B-FEBF-5038-B13F-82166E805E7D}"/>
                  </a:ext>
                </a:extLst>
              </p14:cNvPr>
              <p14:cNvContentPartPr/>
              <p14:nvPr/>
            </p14:nvContentPartPr>
            <p14:xfrm>
              <a:off x="6752410" y="2055689"/>
              <a:ext cx="14760" cy="50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DF4AF85B-FEBF-5038-B13F-82166E805E7D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743410" y="2047049"/>
                <a:ext cx="3240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90FFCDA2-7971-CEF9-3BD4-5D1694D15F8D}"/>
                  </a:ext>
                </a:extLst>
              </p14:cNvPr>
              <p14:cNvContentPartPr/>
              <p14:nvPr/>
            </p14:nvContentPartPr>
            <p14:xfrm>
              <a:off x="7614250" y="1980449"/>
              <a:ext cx="1427760" cy="54936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90FFCDA2-7971-CEF9-3BD4-5D1694D15F8D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7605610" y="1971809"/>
                <a:ext cx="1445400" cy="56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1649E447-A397-C6BC-9367-0DAA2C17D1A5}"/>
                  </a:ext>
                </a:extLst>
              </p14:cNvPr>
              <p14:cNvContentPartPr/>
              <p14:nvPr/>
            </p14:nvContentPartPr>
            <p14:xfrm>
              <a:off x="8599210" y="2147849"/>
              <a:ext cx="24120" cy="147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1649E447-A397-C6BC-9367-0DAA2C17D1A5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8590570" y="2139209"/>
                <a:ext cx="4176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10A9CD4A-5C93-B67B-2CA1-9BEE46ED7C6F}"/>
                  </a:ext>
                </a:extLst>
              </p14:cNvPr>
              <p14:cNvContentPartPr/>
              <p14:nvPr/>
            </p14:nvContentPartPr>
            <p14:xfrm>
              <a:off x="8226610" y="2097809"/>
              <a:ext cx="383760" cy="248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10A9CD4A-5C93-B67B-2CA1-9BEE46ED7C6F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8217970" y="2088809"/>
                <a:ext cx="401400" cy="4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9" name="Group 108">
            <a:extLst>
              <a:ext uri="{FF2B5EF4-FFF2-40B4-BE49-F238E27FC236}">
                <a16:creationId xmlns:a16="http://schemas.microsoft.com/office/drawing/2014/main" id="{89B4FDC6-EB62-0B38-03B5-283B030CFC99}"/>
              </a:ext>
            </a:extLst>
          </p:cNvPr>
          <p:cNvGrpSpPr/>
          <p:nvPr/>
        </p:nvGrpSpPr>
        <p:grpSpPr>
          <a:xfrm>
            <a:off x="9331450" y="1837529"/>
            <a:ext cx="2461680" cy="651960"/>
            <a:chOff x="9331450" y="1837529"/>
            <a:chExt cx="2461680" cy="65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ECA2AD1-A838-BFB6-B408-5163475E85CC}"/>
                    </a:ext>
                  </a:extLst>
                </p14:cNvPr>
                <p14:cNvContentPartPr/>
                <p14:nvPr/>
              </p14:nvContentPartPr>
              <p14:xfrm>
                <a:off x="9441610" y="2047049"/>
                <a:ext cx="182160" cy="2570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ECA2AD1-A838-BFB6-B408-5163475E85C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432970" y="2038049"/>
                  <a:ext cx="19980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015B201-4A92-7F23-1717-2477BDA1CAB9}"/>
                    </a:ext>
                  </a:extLst>
                </p14:cNvPr>
                <p14:cNvContentPartPr/>
                <p14:nvPr/>
              </p14:nvContentPartPr>
              <p14:xfrm>
                <a:off x="9523330" y="2174129"/>
                <a:ext cx="79200" cy="147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015B201-4A92-7F23-1717-2477BDA1CAB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514690" y="2165489"/>
                  <a:ext cx="968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BA0CBE2-106C-8C17-58B0-C883AD4FA12B}"/>
                    </a:ext>
                  </a:extLst>
                </p14:cNvPr>
                <p14:cNvContentPartPr/>
                <p14:nvPr/>
              </p14:nvContentPartPr>
              <p14:xfrm>
                <a:off x="9331450" y="1912769"/>
                <a:ext cx="34920" cy="1432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BA0CBE2-106C-8C17-58B0-C883AD4FA12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322542" y="1903769"/>
                  <a:ext cx="523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BC5E2DF-DCC1-78EF-3614-4D4D502B77A8}"/>
                    </a:ext>
                  </a:extLst>
                </p14:cNvPr>
                <p14:cNvContentPartPr/>
                <p14:nvPr/>
              </p14:nvContentPartPr>
              <p14:xfrm>
                <a:off x="9471850" y="1878929"/>
                <a:ext cx="52920" cy="1386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BC5E2DF-DCC1-78EF-3614-4D4D502B77A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462850" y="1869929"/>
                  <a:ext cx="705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B687C1F-954E-1680-A5ED-CE4B147469D6}"/>
                    </a:ext>
                  </a:extLst>
                </p14:cNvPr>
                <p14:cNvContentPartPr/>
                <p14:nvPr/>
              </p14:nvContentPartPr>
              <p14:xfrm>
                <a:off x="9678130" y="1857329"/>
                <a:ext cx="137160" cy="1731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B687C1F-954E-1680-A5ED-CE4B147469D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669130" y="1848707"/>
                  <a:ext cx="154800" cy="1907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E192820-7C63-9471-A89E-970460C13A42}"/>
                    </a:ext>
                  </a:extLst>
                </p14:cNvPr>
                <p14:cNvContentPartPr/>
                <p14:nvPr/>
              </p14:nvContentPartPr>
              <p14:xfrm>
                <a:off x="9778930" y="2317049"/>
                <a:ext cx="73080" cy="1724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E192820-7C63-9471-A89E-970460C13A4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770290" y="2308409"/>
                  <a:ext cx="907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8607E12-ECA8-5F3A-C347-49C86622A434}"/>
                    </a:ext>
                  </a:extLst>
                </p14:cNvPr>
                <p14:cNvContentPartPr/>
                <p14:nvPr/>
              </p14:nvContentPartPr>
              <p14:xfrm>
                <a:off x="10059370" y="2086649"/>
                <a:ext cx="173160" cy="1832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8607E12-ECA8-5F3A-C347-49C86622A43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050730" y="2077649"/>
                  <a:ext cx="1908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3A79D6A-AEBF-9AD8-8968-4B9E0CE09639}"/>
                    </a:ext>
                  </a:extLst>
                </p14:cNvPr>
                <p14:cNvContentPartPr/>
                <p14:nvPr/>
              </p14:nvContentPartPr>
              <p14:xfrm>
                <a:off x="10029850" y="1896569"/>
                <a:ext cx="39600" cy="1400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3A79D6A-AEBF-9AD8-8968-4B9E0CE0963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020767" y="1887569"/>
                  <a:ext cx="57402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7CFEAFB-6F2B-2028-81ED-8FCCBF1BF056}"/>
                    </a:ext>
                  </a:extLst>
                </p14:cNvPr>
                <p14:cNvContentPartPr/>
                <p14:nvPr/>
              </p14:nvContentPartPr>
              <p14:xfrm>
                <a:off x="10081330" y="1871729"/>
                <a:ext cx="48960" cy="1432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7CFEAFB-6F2B-2028-81ED-8FCCBF1BF05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072263" y="1862729"/>
                  <a:ext cx="66731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4ED459A-2777-9D9F-6054-248C9ACB70A3}"/>
                    </a:ext>
                  </a:extLst>
                </p14:cNvPr>
                <p14:cNvContentPartPr/>
                <p14:nvPr/>
              </p14:nvContentPartPr>
              <p14:xfrm>
                <a:off x="10272850" y="1856609"/>
                <a:ext cx="40320" cy="1134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4ED459A-2777-9D9F-6054-248C9ACB70A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263930" y="1847609"/>
                  <a:ext cx="57804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5A1726F-1D44-3F37-C162-3E42C2606DB2}"/>
                    </a:ext>
                  </a:extLst>
                </p14:cNvPr>
                <p14:cNvContentPartPr/>
                <p14:nvPr/>
              </p14:nvContentPartPr>
              <p14:xfrm>
                <a:off x="10350610" y="1845809"/>
                <a:ext cx="58320" cy="1674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5A1726F-1D44-3F37-C162-3E42C2606DB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341610" y="1836790"/>
                  <a:ext cx="75960" cy="1850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00939F9-DB79-FFCD-5ACA-22F26543C544}"/>
                    </a:ext>
                  </a:extLst>
                </p14:cNvPr>
                <p14:cNvContentPartPr/>
                <p14:nvPr/>
              </p14:nvContentPartPr>
              <p14:xfrm>
                <a:off x="10406770" y="2309849"/>
                <a:ext cx="88560" cy="1260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00939F9-DB79-FFCD-5ACA-22F26543C54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397770" y="2301209"/>
                  <a:ext cx="1062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322526B-B1DC-1A3E-9DAA-29F0FEA879EC}"/>
                    </a:ext>
                  </a:extLst>
                </p14:cNvPr>
                <p14:cNvContentPartPr/>
                <p14:nvPr/>
              </p14:nvContentPartPr>
              <p14:xfrm>
                <a:off x="10830850" y="2002049"/>
                <a:ext cx="11880" cy="2426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322526B-B1DC-1A3E-9DAA-29F0FEA879E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821850" y="1993049"/>
                  <a:ext cx="2952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54BDE5E-A18E-6460-C9BD-F2FDDC05D3E6}"/>
                    </a:ext>
                  </a:extLst>
                </p14:cNvPr>
                <p14:cNvContentPartPr/>
                <p14:nvPr/>
              </p14:nvContentPartPr>
              <p14:xfrm>
                <a:off x="10780450" y="1987649"/>
                <a:ext cx="210600" cy="2851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54BDE5E-A18E-6460-C9BD-F2FDDC05D3E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771810" y="1979009"/>
                  <a:ext cx="22824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94361D9-49CF-9200-8FFE-A9D6DFD152F6}"/>
                    </a:ext>
                  </a:extLst>
                </p14:cNvPr>
                <p14:cNvContentPartPr/>
                <p14:nvPr/>
              </p14:nvContentPartPr>
              <p14:xfrm>
                <a:off x="10647970" y="1842929"/>
                <a:ext cx="96120" cy="1198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94361D9-49CF-9200-8FFE-A9D6DFD152F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638970" y="1833929"/>
                  <a:ext cx="1137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1A6D87E-0BD9-F400-4085-F294011E1899}"/>
                    </a:ext>
                  </a:extLst>
                </p14:cNvPr>
                <p14:cNvContentPartPr/>
                <p14:nvPr/>
              </p14:nvContentPartPr>
              <p14:xfrm>
                <a:off x="10780450" y="1853009"/>
                <a:ext cx="38160" cy="1458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1A6D87E-0BD9-F400-4085-F294011E189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771810" y="1844369"/>
                  <a:ext cx="558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8380E8D-9FF7-5B6E-6B0A-91E5237053EC}"/>
                    </a:ext>
                  </a:extLst>
                </p14:cNvPr>
                <p14:cNvContentPartPr/>
                <p14:nvPr/>
              </p14:nvContentPartPr>
              <p14:xfrm>
                <a:off x="11046130" y="1841849"/>
                <a:ext cx="3960" cy="925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8380E8D-9FF7-5B6E-6B0A-91E5237053E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037490" y="1832849"/>
                  <a:ext cx="216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0CC184C-752D-5A1A-B083-A56AD52B1E4F}"/>
                    </a:ext>
                  </a:extLst>
                </p14:cNvPr>
                <p14:cNvContentPartPr/>
                <p14:nvPr/>
              </p14:nvContentPartPr>
              <p14:xfrm>
                <a:off x="11096530" y="1837529"/>
                <a:ext cx="48960" cy="1425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0CC184C-752D-5A1A-B083-A56AD52B1E4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1087530" y="1828889"/>
                  <a:ext cx="666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441AE7DD-5719-B0C7-CCF3-675BFA2658A2}"/>
                    </a:ext>
                  </a:extLst>
                </p14:cNvPr>
                <p14:cNvContentPartPr/>
                <p14:nvPr/>
              </p14:nvContentPartPr>
              <p14:xfrm>
                <a:off x="11047210" y="2299049"/>
                <a:ext cx="78840" cy="1504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441AE7DD-5719-B0C7-CCF3-675BFA2658A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038210" y="2290409"/>
                  <a:ext cx="964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0A14AF6-9B45-E232-B52A-0C53D5B33040}"/>
                    </a:ext>
                  </a:extLst>
                </p14:cNvPr>
                <p14:cNvContentPartPr/>
                <p14:nvPr/>
              </p14:nvContentPartPr>
              <p14:xfrm>
                <a:off x="11472010" y="2018249"/>
                <a:ext cx="119520" cy="2552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0A14AF6-9B45-E232-B52A-0C53D5B3304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1463010" y="2009249"/>
                  <a:ext cx="13716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68C8083-E780-EA2D-A24C-C8A213F3D804}"/>
                    </a:ext>
                  </a:extLst>
                </p14:cNvPr>
                <p14:cNvContentPartPr/>
                <p14:nvPr/>
              </p14:nvContentPartPr>
              <p14:xfrm>
                <a:off x="11368330" y="1876409"/>
                <a:ext cx="76320" cy="1569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68C8083-E780-EA2D-A24C-C8A213F3D80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359690" y="1867769"/>
                  <a:ext cx="939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279B26A-0EC6-E91B-86AB-ECBC4FED23D9}"/>
                    </a:ext>
                  </a:extLst>
                </p14:cNvPr>
                <p14:cNvContentPartPr/>
                <p14:nvPr/>
              </p14:nvContentPartPr>
              <p14:xfrm>
                <a:off x="11449330" y="1851929"/>
                <a:ext cx="35640" cy="1440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279B26A-0EC6-E91B-86AB-ECBC4FED23D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440330" y="1842929"/>
                  <a:ext cx="532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7FEBC58B-3EE8-8639-4290-9DAD662FFA98}"/>
                    </a:ext>
                  </a:extLst>
                </p14:cNvPr>
                <p14:cNvContentPartPr/>
                <p14:nvPr/>
              </p14:nvContentPartPr>
              <p14:xfrm>
                <a:off x="11662810" y="1870289"/>
                <a:ext cx="130320" cy="2030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7FEBC58B-3EE8-8639-4290-9DAD662FFA9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1653810" y="1861649"/>
                  <a:ext cx="147960" cy="22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3415DE48-5885-3FC4-ECC2-2D8ADB2C2B20}"/>
              </a:ext>
            </a:extLst>
          </p:cNvPr>
          <p:cNvGrpSpPr/>
          <p:nvPr/>
        </p:nvGrpSpPr>
        <p:grpSpPr>
          <a:xfrm>
            <a:off x="545650" y="3084929"/>
            <a:ext cx="2143080" cy="622080"/>
            <a:chOff x="545650" y="3084929"/>
            <a:chExt cx="2143080" cy="62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B28532FD-3DC0-08E0-F745-F54C31FCF882}"/>
                    </a:ext>
                  </a:extLst>
                </p14:cNvPr>
                <p14:cNvContentPartPr/>
                <p14:nvPr/>
              </p14:nvContentPartPr>
              <p14:xfrm>
                <a:off x="545650" y="3292649"/>
                <a:ext cx="406440" cy="1890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B28532FD-3DC0-08E0-F745-F54C31FCF88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37010" y="3284009"/>
                  <a:ext cx="4240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062AE59-6594-2373-CE26-62F8E948F0C4}"/>
                    </a:ext>
                  </a:extLst>
                </p14:cNvPr>
                <p14:cNvContentPartPr/>
                <p14:nvPr/>
              </p14:nvContentPartPr>
              <p14:xfrm>
                <a:off x="753010" y="3117329"/>
                <a:ext cx="33840" cy="277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062AE59-6594-2373-CE26-62F8E948F0C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44010" y="3108689"/>
                  <a:ext cx="514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47B7684E-BCAB-011C-B054-BA869C758B56}"/>
                    </a:ext>
                  </a:extLst>
                </p14:cNvPr>
                <p14:cNvContentPartPr/>
                <p14:nvPr/>
              </p14:nvContentPartPr>
              <p14:xfrm>
                <a:off x="1171690" y="3084929"/>
                <a:ext cx="1517040" cy="6220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47B7684E-BCAB-011C-B054-BA869C758B5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162690" y="3076289"/>
                  <a:ext cx="1534680" cy="63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0DACE606-7262-4334-CEEB-A2A52CC75A62}"/>
                    </a:ext>
                  </a:extLst>
                </p14:cNvPr>
                <p14:cNvContentPartPr/>
                <p14:nvPr/>
              </p14:nvContentPartPr>
              <p14:xfrm>
                <a:off x="1961530" y="3170609"/>
                <a:ext cx="382680" cy="612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0DACE606-7262-4334-CEEB-A2A52CC75A6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952890" y="3161969"/>
                  <a:ext cx="4003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2E66A1F3-5FE5-5438-8806-F061231054A2}"/>
                    </a:ext>
                  </a:extLst>
                </p14:cNvPr>
                <p14:cNvContentPartPr/>
                <p14:nvPr/>
              </p14:nvContentPartPr>
              <p14:xfrm>
                <a:off x="1909690" y="3143609"/>
                <a:ext cx="42840" cy="75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2E66A1F3-5FE5-5438-8806-F061231054A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900690" y="3134969"/>
                  <a:ext cx="6048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52E81F8E-43BB-3355-81FC-EE320FCC4254}"/>
              </a:ext>
            </a:extLst>
          </p:cNvPr>
          <p:cNvGrpSpPr/>
          <p:nvPr/>
        </p:nvGrpSpPr>
        <p:grpSpPr>
          <a:xfrm>
            <a:off x="2924170" y="2938769"/>
            <a:ext cx="3269880" cy="507240"/>
            <a:chOff x="2924170" y="2938769"/>
            <a:chExt cx="3269880" cy="50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00D716DC-C841-B4DB-F794-118CABA207BA}"/>
                    </a:ext>
                  </a:extLst>
                </p14:cNvPr>
                <p14:cNvContentPartPr/>
                <p14:nvPr/>
              </p14:nvContentPartPr>
              <p14:xfrm>
                <a:off x="2924170" y="2974409"/>
                <a:ext cx="1475280" cy="4320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00D716DC-C841-B4DB-F794-118CABA207B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915170" y="2965409"/>
                  <a:ext cx="1492920" cy="4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740A9883-4098-7720-F44B-B36F41EFD814}"/>
                    </a:ext>
                  </a:extLst>
                </p14:cNvPr>
                <p14:cNvContentPartPr/>
                <p14:nvPr/>
              </p14:nvContentPartPr>
              <p14:xfrm>
                <a:off x="4760530" y="2945249"/>
                <a:ext cx="307800" cy="5007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740A9883-4098-7720-F44B-B36F41EFD81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751890" y="2936609"/>
                  <a:ext cx="325440" cy="51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A7675A45-119A-A9F3-B330-7778F3262509}"/>
                    </a:ext>
                  </a:extLst>
                </p14:cNvPr>
                <p14:cNvContentPartPr/>
                <p14:nvPr/>
              </p14:nvContentPartPr>
              <p14:xfrm>
                <a:off x="5331130" y="2938769"/>
                <a:ext cx="862920" cy="3297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A7675A45-119A-A9F3-B330-7778F326250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322490" y="2929769"/>
                  <a:ext cx="880560" cy="347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F40901B1-FC38-9CD0-9003-2D4F0EF91905}"/>
                  </a:ext>
                </a:extLst>
              </p14:cNvPr>
              <p14:cNvContentPartPr/>
              <p14:nvPr/>
            </p14:nvContentPartPr>
            <p14:xfrm>
              <a:off x="3346450" y="3641849"/>
              <a:ext cx="651600" cy="38376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F40901B1-FC38-9CD0-9003-2D4F0EF91905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3337810" y="3633209"/>
                <a:ext cx="669240" cy="40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5" name="Group 134">
            <a:extLst>
              <a:ext uri="{FF2B5EF4-FFF2-40B4-BE49-F238E27FC236}">
                <a16:creationId xmlns:a16="http://schemas.microsoft.com/office/drawing/2014/main" id="{97BFF39D-F3C9-44E3-E31E-5E83EFF8CD98}"/>
              </a:ext>
            </a:extLst>
          </p:cNvPr>
          <p:cNvGrpSpPr/>
          <p:nvPr/>
        </p:nvGrpSpPr>
        <p:grpSpPr>
          <a:xfrm>
            <a:off x="845170" y="4339169"/>
            <a:ext cx="4104000" cy="676080"/>
            <a:chOff x="845170" y="4339169"/>
            <a:chExt cx="4104000" cy="67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84E5554F-52E2-3859-D180-63BFCEC33D06}"/>
                    </a:ext>
                  </a:extLst>
                </p14:cNvPr>
                <p14:cNvContentPartPr/>
                <p14:nvPr/>
              </p14:nvContentPartPr>
              <p14:xfrm>
                <a:off x="845170" y="4339169"/>
                <a:ext cx="1438920" cy="4197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4E5554F-52E2-3859-D180-63BFCEC33D0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36530" y="4330169"/>
                  <a:ext cx="145656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D3BA6B3-D09B-811B-4A05-96070FCF00B0}"/>
                    </a:ext>
                  </a:extLst>
                </p14:cNvPr>
                <p14:cNvContentPartPr/>
                <p14:nvPr/>
              </p14:nvContentPartPr>
              <p14:xfrm>
                <a:off x="1879090" y="4454009"/>
                <a:ext cx="21240" cy="219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D3BA6B3-D09B-811B-4A05-96070FCF00B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870450" y="4445369"/>
                  <a:ext cx="388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23DE0DA0-CC10-9474-BC67-05DBCD474889}"/>
                    </a:ext>
                  </a:extLst>
                </p14:cNvPr>
                <p14:cNvContentPartPr/>
                <p14:nvPr/>
              </p14:nvContentPartPr>
              <p14:xfrm>
                <a:off x="1456810" y="4435649"/>
                <a:ext cx="450000" cy="662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23DE0DA0-CC10-9474-BC67-05DBCD47488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448170" y="4426649"/>
                  <a:ext cx="4676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EBABC64E-9E51-0E48-0778-22F87967FE22}"/>
                    </a:ext>
                  </a:extLst>
                </p14:cNvPr>
                <p14:cNvContentPartPr/>
                <p14:nvPr/>
              </p14:nvContentPartPr>
              <p14:xfrm>
                <a:off x="2581450" y="4740569"/>
                <a:ext cx="147960" cy="2746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EBABC64E-9E51-0E48-0778-22F87967FE2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572810" y="4731569"/>
                  <a:ext cx="16560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59616F08-AB0E-56D3-DA8B-D322E144421E}"/>
                    </a:ext>
                  </a:extLst>
                </p14:cNvPr>
                <p14:cNvContentPartPr/>
                <p14:nvPr/>
              </p14:nvContentPartPr>
              <p14:xfrm>
                <a:off x="2602690" y="4884209"/>
                <a:ext cx="103680" cy="93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59616F08-AB0E-56D3-DA8B-D322E144421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594050" y="4875209"/>
                  <a:ext cx="1213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AD34C25-DFC9-6AC6-6870-98DF3B3E3CB3}"/>
                    </a:ext>
                  </a:extLst>
                </p14:cNvPr>
                <p14:cNvContentPartPr/>
                <p14:nvPr/>
              </p14:nvContentPartPr>
              <p14:xfrm>
                <a:off x="2890330" y="4790969"/>
                <a:ext cx="36360" cy="1915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AD34C25-DFC9-6AC6-6870-98DF3B3E3CB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881330" y="4782329"/>
                  <a:ext cx="540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D0C8488-A297-F812-F7C1-315434003802}"/>
                    </a:ext>
                  </a:extLst>
                </p14:cNvPr>
                <p14:cNvContentPartPr/>
                <p14:nvPr/>
              </p14:nvContentPartPr>
              <p14:xfrm>
                <a:off x="2858290" y="4903289"/>
                <a:ext cx="110520" cy="75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D0C8488-A297-F812-F7C1-31543400380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849290" y="4894649"/>
                  <a:ext cx="1281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F128CEC7-400C-5E59-EC9A-B2F40C2C123E}"/>
                    </a:ext>
                  </a:extLst>
                </p14:cNvPr>
                <p14:cNvContentPartPr/>
                <p14:nvPr/>
              </p14:nvContentPartPr>
              <p14:xfrm>
                <a:off x="3101290" y="4846049"/>
                <a:ext cx="160560" cy="1220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F128CEC7-400C-5E59-EC9A-B2F40C2C123E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092290" y="4837409"/>
                  <a:ext cx="1782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A9EB4622-62E3-4E21-EAD3-23231D670DDF}"/>
                    </a:ext>
                  </a:extLst>
                </p14:cNvPr>
                <p14:cNvContentPartPr/>
                <p14:nvPr/>
              </p14:nvContentPartPr>
              <p14:xfrm>
                <a:off x="4231330" y="4672889"/>
                <a:ext cx="171720" cy="2919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A9EB4622-62E3-4E21-EAD3-23231D670DD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222330" y="4663889"/>
                  <a:ext cx="18936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EED87F7-897F-F808-E028-2B0AE6A7A028}"/>
                    </a:ext>
                  </a:extLst>
                </p14:cNvPr>
                <p14:cNvContentPartPr/>
                <p14:nvPr/>
              </p14:nvContentPartPr>
              <p14:xfrm>
                <a:off x="4624090" y="4733009"/>
                <a:ext cx="15480" cy="2314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EED87F7-897F-F808-E028-2B0AE6A7A02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615090" y="4724009"/>
                  <a:ext cx="3312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FBCED6EC-3789-031A-C0F3-7C9955A21ECD}"/>
                    </a:ext>
                  </a:extLst>
                </p14:cNvPr>
                <p14:cNvContentPartPr/>
                <p14:nvPr/>
              </p14:nvContentPartPr>
              <p14:xfrm>
                <a:off x="4534090" y="4790969"/>
                <a:ext cx="182880" cy="525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FBCED6EC-3789-031A-C0F3-7C9955A21EC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525450" y="4781969"/>
                  <a:ext cx="2005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154AAC4E-2FAA-1AD0-4585-06A20046C686}"/>
                    </a:ext>
                  </a:extLst>
                </p14:cNvPr>
                <p14:cNvContentPartPr/>
                <p14:nvPr/>
              </p14:nvContentPartPr>
              <p14:xfrm>
                <a:off x="4836130" y="4606289"/>
                <a:ext cx="113040" cy="3351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154AAC4E-2FAA-1AD0-4585-06A20046C686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827130" y="4597289"/>
                  <a:ext cx="130680" cy="35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E7872D43-4CD2-8174-E24B-3695C459E2CC}"/>
              </a:ext>
            </a:extLst>
          </p:cNvPr>
          <p:cNvGrpSpPr/>
          <p:nvPr/>
        </p:nvGrpSpPr>
        <p:grpSpPr>
          <a:xfrm>
            <a:off x="3397570" y="4771169"/>
            <a:ext cx="535320" cy="268920"/>
            <a:chOff x="3397570" y="4771169"/>
            <a:chExt cx="535320" cy="26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39ACEA05-8146-A7EE-BAAA-34217F5F9571}"/>
                    </a:ext>
                  </a:extLst>
                </p14:cNvPr>
                <p14:cNvContentPartPr/>
                <p14:nvPr/>
              </p14:nvContentPartPr>
              <p14:xfrm>
                <a:off x="3421690" y="4771169"/>
                <a:ext cx="511200" cy="1436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39ACEA05-8146-A7EE-BAAA-34217F5F9571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412690" y="4762169"/>
                  <a:ext cx="5288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78A818C7-9CFC-4B1B-F478-F8D5844DBD02}"/>
                    </a:ext>
                  </a:extLst>
                </p14:cNvPr>
                <p14:cNvContentPartPr/>
                <p14:nvPr/>
              </p14:nvContentPartPr>
              <p14:xfrm>
                <a:off x="3431050" y="4985369"/>
                <a:ext cx="482400" cy="198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78A818C7-9CFC-4B1B-F478-F8D5844DBD0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422410" y="4976729"/>
                  <a:ext cx="5000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5603E782-F32E-41D1-2864-F697C38C91CC}"/>
                    </a:ext>
                  </a:extLst>
                </p14:cNvPr>
                <p14:cNvContentPartPr/>
                <p14:nvPr/>
              </p14:nvContentPartPr>
              <p14:xfrm>
                <a:off x="3397570" y="4944689"/>
                <a:ext cx="156240" cy="954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5603E782-F32E-41D1-2864-F697C38C91C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388930" y="4935689"/>
                  <a:ext cx="173880" cy="11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7E252423-EA86-F416-D382-03CA08A4150F}"/>
                  </a:ext>
                </a:extLst>
              </p14:cNvPr>
              <p14:cNvContentPartPr/>
              <p14:nvPr/>
            </p14:nvContentPartPr>
            <p14:xfrm>
              <a:off x="912130" y="5326649"/>
              <a:ext cx="1036800" cy="16704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7E252423-EA86-F416-D382-03CA08A4150F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903130" y="5318009"/>
                <a:ext cx="1054440" cy="184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8" name="Group 177">
            <a:extLst>
              <a:ext uri="{FF2B5EF4-FFF2-40B4-BE49-F238E27FC236}">
                <a16:creationId xmlns:a16="http://schemas.microsoft.com/office/drawing/2014/main" id="{848A66D3-141C-4C46-E13B-79F36370A370}"/>
              </a:ext>
            </a:extLst>
          </p:cNvPr>
          <p:cNvGrpSpPr/>
          <p:nvPr/>
        </p:nvGrpSpPr>
        <p:grpSpPr>
          <a:xfrm>
            <a:off x="6282970" y="3460769"/>
            <a:ext cx="3759840" cy="1120320"/>
            <a:chOff x="6282970" y="3460769"/>
            <a:chExt cx="3759840" cy="112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A03062C5-657D-E059-FDD2-15361F461B0E}"/>
                    </a:ext>
                  </a:extLst>
                </p14:cNvPr>
                <p14:cNvContentPartPr/>
                <p14:nvPr/>
              </p14:nvContentPartPr>
              <p14:xfrm>
                <a:off x="6282970" y="3531689"/>
                <a:ext cx="1494360" cy="4201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A03062C5-657D-E059-FDD2-15361F461B0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273970" y="3523049"/>
                  <a:ext cx="151200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280F9DEE-DFE0-D351-FC8A-42792D35F3A6}"/>
                    </a:ext>
                  </a:extLst>
                </p14:cNvPr>
                <p14:cNvContentPartPr/>
                <p14:nvPr/>
              </p14:nvContentPartPr>
              <p14:xfrm>
                <a:off x="7380250" y="3713129"/>
                <a:ext cx="48960" cy="104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280F9DEE-DFE0-D351-FC8A-42792D35F3A6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371610" y="3704489"/>
                  <a:ext cx="666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623939F5-A628-9807-FA7E-8CDE4756D3EC}"/>
                    </a:ext>
                  </a:extLst>
                </p14:cNvPr>
                <p14:cNvContentPartPr/>
                <p14:nvPr/>
              </p14:nvContentPartPr>
              <p14:xfrm>
                <a:off x="7032490" y="3716009"/>
                <a:ext cx="340200" cy="421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623939F5-A628-9807-FA7E-8CDE4756D3E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023490" y="3707369"/>
                  <a:ext cx="3578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68E24328-A8BF-8AF6-547C-9DA320C52C2D}"/>
                    </a:ext>
                  </a:extLst>
                </p14:cNvPr>
                <p14:cNvContentPartPr/>
                <p14:nvPr/>
              </p14:nvContentPartPr>
              <p14:xfrm>
                <a:off x="6809290" y="3678929"/>
                <a:ext cx="306000" cy="302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68E24328-A8BF-8AF6-547C-9DA320C52C2D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800290" y="3670289"/>
                  <a:ext cx="3236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5F9D4053-C47C-6144-DBE3-96C9D2A11018}"/>
                    </a:ext>
                  </a:extLst>
                </p14:cNvPr>
                <p14:cNvContentPartPr/>
                <p14:nvPr/>
              </p14:nvContentPartPr>
              <p14:xfrm>
                <a:off x="6452890" y="3642569"/>
                <a:ext cx="277200" cy="626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5F9D4053-C47C-6144-DBE3-96C9D2A1101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443890" y="3633929"/>
                  <a:ext cx="2948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A79D8249-555A-1381-1FF5-2A6BFEFC8265}"/>
                    </a:ext>
                  </a:extLst>
                </p14:cNvPr>
                <p14:cNvContentPartPr/>
                <p14:nvPr/>
              </p14:nvContentPartPr>
              <p14:xfrm>
                <a:off x="6372970" y="3995729"/>
                <a:ext cx="1002960" cy="514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A79D8249-555A-1381-1FF5-2A6BFEFC8265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363970" y="3986729"/>
                  <a:ext cx="10206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96524277-280A-5DF9-93BE-92E9A8EAA7C4}"/>
                    </a:ext>
                  </a:extLst>
                </p14:cNvPr>
                <p14:cNvContentPartPr/>
                <p14:nvPr/>
              </p14:nvContentPartPr>
              <p14:xfrm>
                <a:off x="8035810" y="3460769"/>
                <a:ext cx="2007000" cy="4222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96524277-280A-5DF9-93BE-92E9A8EAA7C4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027170" y="3452129"/>
                  <a:ext cx="202464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06C39F27-B43C-0EB6-7BA2-7684C0A3AB9D}"/>
                    </a:ext>
                  </a:extLst>
                </p14:cNvPr>
                <p14:cNvContentPartPr/>
                <p14:nvPr/>
              </p14:nvContentPartPr>
              <p14:xfrm>
                <a:off x="9588130" y="3595409"/>
                <a:ext cx="13680" cy="147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06C39F27-B43C-0EB6-7BA2-7684C0A3AB9D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579130" y="3586409"/>
                  <a:ext cx="313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EFF8EA38-80E1-94CA-A9D1-5F8CBFE827AD}"/>
                    </a:ext>
                  </a:extLst>
                </p14:cNvPr>
                <p14:cNvContentPartPr/>
                <p14:nvPr/>
              </p14:nvContentPartPr>
              <p14:xfrm>
                <a:off x="8059570" y="3950729"/>
                <a:ext cx="1763280" cy="342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EFF8EA38-80E1-94CA-A9D1-5F8CBFE827A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050930" y="3941729"/>
                  <a:ext cx="17809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7748A804-A5B1-9085-547D-5A679AFBA9CD}"/>
                    </a:ext>
                  </a:extLst>
                </p14:cNvPr>
                <p14:cNvContentPartPr/>
                <p14:nvPr/>
              </p14:nvContentPartPr>
              <p14:xfrm>
                <a:off x="6382330" y="4200569"/>
                <a:ext cx="250920" cy="2041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7748A804-A5B1-9085-547D-5A679AFBA9C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373690" y="4191569"/>
                  <a:ext cx="26856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B491D3E8-953D-1A24-19C9-747755CBBD42}"/>
                    </a:ext>
                  </a:extLst>
                </p14:cNvPr>
                <p14:cNvContentPartPr/>
                <p14:nvPr/>
              </p14:nvContentPartPr>
              <p14:xfrm>
                <a:off x="6365770" y="4218929"/>
                <a:ext cx="325440" cy="298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B491D3E8-953D-1A24-19C9-747755CBBD4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356770" y="4210289"/>
                  <a:ext cx="3430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699986A1-4F74-2343-A237-9CAEC87FEAA3}"/>
                    </a:ext>
                  </a:extLst>
                </p14:cNvPr>
                <p14:cNvContentPartPr/>
                <p14:nvPr/>
              </p14:nvContentPartPr>
              <p14:xfrm>
                <a:off x="6717850" y="4284449"/>
                <a:ext cx="348840" cy="1404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699986A1-4F74-2343-A237-9CAEC87FEAA3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708850" y="4275449"/>
                  <a:ext cx="3664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23E1DF2B-D419-85E9-BBB6-DF3E525B64E3}"/>
                    </a:ext>
                  </a:extLst>
                </p14:cNvPr>
                <p14:cNvContentPartPr/>
                <p14:nvPr/>
              </p14:nvContentPartPr>
              <p14:xfrm>
                <a:off x="7312210" y="4060169"/>
                <a:ext cx="2007000" cy="5209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23E1DF2B-D419-85E9-BBB6-DF3E525B64E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303570" y="4051529"/>
                  <a:ext cx="2024640" cy="53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E56AC9BE-59A2-3F16-F70B-933828C506AA}"/>
                    </a:ext>
                  </a:extLst>
                </p14:cNvPr>
                <p14:cNvContentPartPr/>
                <p14:nvPr/>
              </p14:nvContentPartPr>
              <p14:xfrm>
                <a:off x="8906650" y="4166369"/>
                <a:ext cx="35640" cy="118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E56AC9BE-59A2-3F16-F70B-933828C506A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898010" y="4157729"/>
                  <a:ext cx="532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B224673E-BB16-94F0-63A7-33755C012789}"/>
                    </a:ext>
                  </a:extLst>
                </p14:cNvPr>
                <p14:cNvContentPartPr/>
                <p14:nvPr/>
              </p14:nvContentPartPr>
              <p14:xfrm>
                <a:off x="8008450" y="4172489"/>
                <a:ext cx="42120" cy="259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B224673E-BB16-94F0-63A7-33755C012789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999450" y="4163489"/>
                  <a:ext cx="597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7EC3C9FA-CBD0-8A3B-7F58-1FB453B8D144}"/>
                    </a:ext>
                  </a:extLst>
                </p14:cNvPr>
                <p14:cNvContentPartPr/>
                <p14:nvPr/>
              </p14:nvContentPartPr>
              <p14:xfrm>
                <a:off x="8314090" y="4242329"/>
                <a:ext cx="21240" cy="64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7EC3C9FA-CBD0-8A3B-7F58-1FB453B8D144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305090" y="4233689"/>
                  <a:ext cx="38880" cy="2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1C7271C9-A958-315F-BE91-79126C9F352C}"/>
                  </a:ext>
                </a:extLst>
              </p14:cNvPr>
              <p14:cNvContentPartPr/>
              <p14:nvPr/>
            </p14:nvContentPartPr>
            <p14:xfrm>
              <a:off x="9657610" y="4018769"/>
              <a:ext cx="534240" cy="35712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1C7271C9-A958-315F-BE91-79126C9F352C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9648610" y="4010129"/>
                <a:ext cx="551880" cy="37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7" name="Group 186">
            <a:extLst>
              <a:ext uri="{FF2B5EF4-FFF2-40B4-BE49-F238E27FC236}">
                <a16:creationId xmlns:a16="http://schemas.microsoft.com/office/drawing/2014/main" id="{E8C3BCA6-EA9C-9FAA-075A-D536224C18AB}"/>
              </a:ext>
            </a:extLst>
          </p:cNvPr>
          <p:cNvGrpSpPr/>
          <p:nvPr/>
        </p:nvGrpSpPr>
        <p:grpSpPr>
          <a:xfrm>
            <a:off x="10332610" y="3979529"/>
            <a:ext cx="1049760" cy="388440"/>
            <a:chOff x="10332610" y="3979529"/>
            <a:chExt cx="1049760" cy="38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D2B861D8-65EF-842F-6235-2C731351F496}"/>
                    </a:ext>
                  </a:extLst>
                </p14:cNvPr>
                <p14:cNvContentPartPr/>
                <p14:nvPr/>
              </p14:nvContentPartPr>
              <p14:xfrm>
                <a:off x="10332610" y="3979529"/>
                <a:ext cx="1049760" cy="3884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D2B861D8-65EF-842F-6235-2C731351F496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323610" y="3970889"/>
                  <a:ext cx="106740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6A3FFCFF-74CF-CE3F-4C78-E4FC2EDB387B}"/>
                    </a:ext>
                  </a:extLst>
                </p14:cNvPr>
                <p14:cNvContentPartPr/>
                <p14:nvPr/>
              </p14:nvContentPartPr>
              <p14:xfrm>
                <a:off x="10827610" y="4175729"/>
                <a:ext cx="308520" cy="122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6A3FFCFF-74CF-CE3F-4C78-E4FC2EDB387B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818610" y="4167089"/>
                  <a:ext cx="3261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FF4571C9-DF9E-F22A-04C4-03E9F3F322F6}"/>
                    </a:ext>
                  </a:extLst>
                </p14:cNvPr>
                <p14:cNvContentPartPr/>
                <p14:nvPr/>
              </p14:nvContentPartPr>
              <p14:xfrm>
                <a:off x="10564090" y="4094729"/>
                <a:ext cx="248040" cy="158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FF4571C9-DF9E-F22A-04C4-03E9F3F322F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555090" y="4086089"/>
                  <a:ext cx="26568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6BFF30A3-1FFF-346A-1257-EA80242F82D4}"/>
              </a:ext>
            </a:extLst>
          </p:cNvPr>
          <p:cNvGrpSpPr/>
          <p:nvPr/>
        </p:nvGrpSpPr>
        <p:grpSpPr>
          <a:xfrm>
            <a:off x="6370810" y="4547969"/>
            <a:ext cx="996840" cy="450360"/>
            <a:chOff x="6370810" y="4547969"/>
            <a:chExt cx="996840" cy="45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C2286765-F6FE-00C2-4059-855D3F57F48C}"/>
                    </a:ext>
                  </a:extLst>
                </p14:cNvPr>
                <p14:cNvContentPartPr/>
                <p14:nvPr/>
              </p14:nvContentPartPr>
              <p14:xfrm>
                <a:off x="6370810" y="4656689"/>
                <a:ext cx="334440" cy="3416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C2286765-F6FE-00C2-4059-855D3F57F48C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362170" y="4648049"/>
                  <a:ext cx="35208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2A7B7B93-D974-CCBA-E4E6-4D2A8E37CDE6}"/>
                    </a:ext>
                  </a:extLst>
                </p14:cNvPr>
                <p14:cNvContentPartPr/>
                <p14:nvPr/>
              </p14:nvContentPartPr>
              <p14:xfrm>
                <a:off x="6841690" y="4547969"/>
                <a:ext cx="525960" cy="3798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2A7B7B93-D974-CCBA-E4E6-4D2A8E37CDE6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832690" y="4539329"/>
                  <a:ext cx="54360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95805744-DECF-BAE8-E6F8-A903B670D97C}"/>
                    </a:ext>
                  </a:extLst>
                </p14:cNvPr>
                <p14:cNvContentPartPr/>
                <p14:nvPr/>
              </p14:nvContentPartPr>
              <p14:xfrm>
                <a:off x="6838090" y="4724369"/>
                <a:ext cx="304920" cy="122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95805744-DECF-BAE8-E6F8-A903B670D97C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829090" y="4715729"/>
                  <a:ext cx="32256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C6BC2361-946B-3949-573B-32EA81370C79}"/>
              </a:ext>
            </a:extLst>
          </p:cNvPr>
          <p:cNvGrpSpPr/>
          <p:nvPr/>
        </p:nvGrpSpPr>
        <p:grpSpPr>
          <a:xfrm>
            <a:off x="7602730" y="4474889"/>
            <a:ext cx="2336040" cy="523440"/>
            <a:chOff x="7602730" y="4474889"/>
            <a:chExt cx="2336040" cy="52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E1727DAD-FA9C-7DB0-5F4D-AC4619F70BCE}"/>
                    </a:ext>
                  </a:extLst>
                </p14:cNvPr>
                <p14:cNvContentPartPr/>
                <p14:nvPr/>
              </p14:nvContentPartPr>
              <p14:xfrm>
                <a:off x="7602730" y="4474889"/>
                <a:ext cx="1242720" cy="5234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E1727DAD-FA9C-7DB0-5F4D-AC4619F70BCE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594090" y="4466249"/>
                  <a:ext cx="1260360" cy="54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056DC4F8-C939-024F-3BF7-90BFABACE1F3}"/>
                    </a:ext>
                  </a:extLst>
                </p14:cNvPr>
                <p14:cNvContentPartPr/>
                <p14:nvPr/>
              </p14:nvContentPartPr>
              <p14:xfrm>
                <a:off x="8081530" y="4607729"/>
                <a:ext cx="379080" cy="154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056DC4F8-C939-024F-3BF7-90BFABACE1F3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072530" y="4599089"/>
                  <a:ext cx="3967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5DEEF9B9-1541-1BBF-92D7-0E4DEFD9790F}"/>
                    </a:ext>
                  </a:extLst>
                </p14:cNvPr>
                <p14:cNvContentPartPr/>
                <p14:nvPr/>
              </p14:nvContentPartPr>
              <p14:xfrm>
                <a:off x="9065410" y="4483889"/>
                <a:ext cx="740520" cy="3535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5DEEF9B9-1541-1BBF-92D7-0E4DEFD9790F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056410" y="4474889"/>
                  <a:ext cx="75816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D3DD2783-B533-2D60-4E87-14A50592BD5F}"/>
                    </a:ext>
                  </a:extLst>
                </p14:cNvPr>
                <p14:cNvContentPartPr/>
                <p14:nvPr/>
              </p14:nvContentPartPr>
              <p14:xfrm>
                <a:off x="9565090" y="4609529"/>
                <a:ext cx="234720" cy="536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D3DD2783-B533-2D60-4E87-14A50592BD5F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556450" y="4600889"/>
                  <a:ext cx="2523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A0163CA9-5F66-4582-B8AC-49AE474F8426}"/>
                    </a:ext>
                  </a:extLst>
                </p14:cNvPr>
                <p14:cNvContentPartPr/>
                <p14:nvPr/>
              </p14:nvContentPartPr>
              <p14:xfrm>
                <a:off x="9055690" y="4595489"/>
                <a:ext cx="416160" cy="259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A0163CA9-5F66-4582-B8AC-49AE474F8426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046690" y="4586489"/>
                  <a:ext cx="4338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6F3092D3-8D1A-1976-4EEE-34196375778D}"/>
                    </a:ext>
                  </a:extLst>
                </p14:cNvPr>
                <p14:cNvContentPartPr/>
                <p14:nvPr/>
              </p14:nvContentPartPr>
              <p14:xfrm>
                <a:off x="9711250" y="4673249"/>
                <a:ext cx="227520" cy="129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6F3092D3-8D1A-1976-4EEE-34196375778D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702250" y="4664249"/>
                  <a:ext cx="24516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96436924-FD96-9561-CDC7-B8D2378B3BB7}"/>
              </a:ext>
            </a:extLst>
          </p:cNvPr>
          <p:cNvGrpSpPr/>
          <p:nvPr/>
        </p:nvGrpSpPr>
        <p:grpSpPr>
          <a:xfrm>
            <a:off x="10234330" y="4424849"/>
            <a:ext cx="1677600" cy="656640"/>
            <a:chOff x="10234330" y="4424849"/>
            <a:chExt cx="1677600" cy="65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CB4C510C-3B29-4217-5396-2C83657D0C88}"/>
                    </a:ext>
                  </a:extLst>
                </p14:cNvPr>
                <p14:cNvContentPartPr/>
                <p14:nvPr/>
              </p14:nvContentPartPr>
              <p14:xfrm>
                <a:off x="10234330" y="4486049"/>
                <a:ext cx="1059840" cy="5954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CB4C510C-3B29-4217-5396-2C83657D0C88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225330" y="4477049"/>
                  <a:ext cx="1077480" cy="61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941FB396-31E7-6CDB-C1B8-E5EAF6D5C245}"/>
                    </a:ext>
                  </a:extLst>
                </p14:cNvPr>
                <p14:cNvContentPartPr/>
                <p14:nvPr/>
              </p14:nvContentPartPr>
              <p14:xfrm>
                <a:off x="11541130" y="4424849"/>
                <a:ext cx="370800" cy="3322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941FB396-31E7-6CDB-C1B8-E5EAF6D5C245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1532130" y="4415849"/>
                  <a:ext cx="38844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BE485F1C-391D-27C8-5679-9622C4B5E123}"/>
                    </a:ext>
                  </a:extLst>
                </p14:cNvPr>
                <p14:cNvContentPartPr/>
                <p14:nvPr/>
              </p14:nvContentPartPr>
              <p14:xfrm>
                <a:off x="11462290" y="4545089"/>
                <a:ext cx="230040" cy="302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BE485F1C-391D-27C8-5679-9622C4B5E123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1453650" y="4536449"/>
                  <a:ext cx="247680" cy="4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5602E16C-486B-F276-C29F-93511DF869BE}"/>
              </a:ext>
            </a:extLst>
          </p:cNvPr>
          <p:cNvGrpSpPr/>
          <p:nvPr/>
        </p:nvGrpSpPr>
        <p:grpSpPr>
          <a:xfrm>
            <a:off x="6216370" y="5103809"/>
            <a:ext cx="783000" cy="339480"/>
            <a:chOff x="6216370" y="5103809"/>
            <a:chExt cx="783000" cy="33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D5F66531-7D29-0CB6-AB0C-19A8CD326003}"/>
                    </a:ext>
                  </a:extLst>
                </p14:cNvPr>
                <p14:cNvContentPartPr/>
                <p14:nvPr/>
              </p14:nvContentPartPr>
              <p14:xfrm>
                <a:off x="6216370" y="5103809"/>
                <a:ext cx="783000" cy="3394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D5F66531-7D29-0CB6-AB0C-19A8CD326003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207730" y="5095169"/>
                  <a:ext cx="80064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F796E4FD-BAA1-4C17-D491-F9D167C213DD}"/>
                    </a:ext>
                  </a:extLst>
                </p14:cNvPr>
                <p14:cNvContentPartPr/>
                <p14:nvPr/>
              </p14:nvContentPartPr>
              <p14:xfrm>
                <a:off x="6223210" y="5238449"/>
                <a:ext cx="367560" cy="576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F796E4FD-BAA1-4C17-D491-F9D167C213D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214210" y="5229449"/>
                  <a:ext cx="385200" cy="75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93459603-9E59-2088-DD2C-AB25FD6DD07A}"/>
                  </a:ext>
                </a:extLst>
              </p14:cNvPr>
              <p14:cNvContentPartPr/>
              <p14:nvPr/>
            </p14:nvContentPartPr>
            <p14:xfrm>
              <a:off x="7192690" y="5217929"/>
              <a:ext cx="1342080" cy="42048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93459603-9E59-2088-DD2C-AB25FD6DD07A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7183690" y="5208929"/>
                <a:ext cx="1359720" cy="438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1" name="Group 220">
            <a:extLst>
              <a:ext uri="{FF2B5EF4-FFF2-40B4-BE49-F238E27FC236}">
                <a16:creationId xmlns:a16="http://schemas.microsoft.com/office/drawing/2014/main" id="{9E8E7F34-1E1C-F167-7343-DB87D58FA601}"/>
              </a:ext>
            </a:extLst>
          </p:cNvPr>
          <p:cNvGrpSpPr/>
          <p:nvPr/>
        </p:nvGrpSpPr>
        <p:grpSpPr>
          <a:xfrm>
            <a:off x="8731330" y="4994729"/>
            <a:ext cx="2999880" cy="572400"/>
            <a:chOff x="8731330" y="4994729"/>
            <a:chExt cx="2999880" cy="57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C11AFB8F-451C-12A4-9378-9508CCA2B7B8}"/>
                    </a:ext>
                  </a:extLst>
                </p14:cNvPr>
                <p14:cNvContentPartPr/>
                <p14:nvPr/>
              </p14:nvContentPartPr>
              <p14:xfrm>
                <a:off x="8731330" y="4994729"/>
                <a:ext cx="826200" cy="4197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C11AFB8F-451C-12A4-9378-9508CCA2B7B8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722690" y="4986089"/>
                  <a:ext cx="84384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60417156-6787-5927-1FFB-C58B6C20EEA1}"/>
                    </a:ext>
                  </a:extLst>
                </p14:cNvPr>
                <p14:cNvContentPartPr/>
                <p14:nvPr/>
              </p14:nvContentPartPr>
              <p14:xfrm>
                <a:off x="9403090" y="5192369"/>
                <a:ext cx="214560" cy="464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60417156-6787-5927-1FFB-C58B6C20EEA1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394450" y="5183369"/>
                  <a:ext cx="2322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C4E03C35-7ED8-FAA5-0CE1-1EA477D3CF21}"/>
                    </a:ext>
                  </a:extLst>
                </p14:cNvPr>
                <p14:cNvContentPartPr/>
                <p14:nvPr/>
              </p14:nvContentPartPr>
              <p14:xfrm>
                <a:off x="8815930" y="5224049"/>
                <a:ext cx="307800" cy="608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C4E03C35-7ED8-FAA5-0CE1-1EA477D3CF21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806930" y="5215049"/>
                  <a:ext cx="3254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E858767F-DCBB-28D8-3CE5-3AAC104A6B40}"/>
                    </a:ext>
                  </a:extLst>
                </p14:cNvPr>
                <p14:cNvContentPartPr/>
                <p14:nvPr/>
              </p14:nvContentPartPr>
              <p14:xfrm>
                <a:off x="9764530" y="5016689"/>
                <a:ext cx="561960" cy="3877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E858767F-DCBB-28D8-3CE5-3AAC104A6B40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755530" y="5007689"/>
                  <a:ext cx="57960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9F8760F7-8CFD-6C74-C2AA-A8B6E55ED304}"/>
                    </a:ext>
                  </a:extLst>
                </p14:cNvPr>
                <p14:cNvContentPartPr/>
                <p14:nvPr/>
              </p14:nvContentPartPr>
              <p14:xfrm>
                <a:off x="9837250" y="5173649"/>
                <a:ext cx="372240" cy="392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9F8760F7-8CFD-6C74-C2AA-A8B6E55ED304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828610" y="5165009"/>
                  <a:ext cx="3898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31D5F69D-7CCA-2201-9BD8-A4448B2CA50C}"/>
                    </a:ext>
                  </a:extLst>
                </p14:cNvPr>
                <p14:cNvContentPartPr/>
                <p14:nvPr/>
              </p14:nvContentPartPr>
              <p14:xfrm>
                <a:off x="10495330" y="5015609"/>
                <a:ext cx="1235880" cy="5515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31D5F69D-7CCA-2201-9BD8-A4448B2CA50C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0486690" y="5006969"/>
                  <a:ext cx="1253520" cy="56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3C231369-1325-2E8E-6DF9-CD7506FD1988}"/>
                    </a:ext>
                  </a:extLst>
                </p14:cNvPr>
                <p14:cNvContentPartPr/>
                <p14:nvPr/>
              </p14:nvContentPartPr>
              <p14:xfrm>
                <a:off x="11064130" y="5154569"/>
                <a:ext cx="414720" cy="194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3C231369-1325-2E8E-6DF9-CD7506FD1988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1055130" y="5145569"/>
                  <a:ext cx="4323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C591BC70-1BA7-E45B-A54D-1DFE0B982ADD}"/>
                    </a:ext>
                  </a:extLst>
                </p14:cNvPr>
                <p14:cNvContentPartPr/>
                <p14:nvPr/>
              </p14:nvContentPartPr>
              <p14:xfrm>
                <a:off x="11513770" y="5249249"/>
                <a:ext cx="21240" cy="9864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C591BC70-1BA7-E45B-A54D-1DFE0B982ADD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1505130" y="5240609"/>
                  <a:ext cx="38880" cy="11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EDBEE65E-2C7C-4470-39EE-B4BED0D5DEC9}"/>
              </a:ext>
            </a:extLst>
          </p:cNvPr>
          <p:cNvGrpSpPr/>
          <p:nvPr/>
        </p:nvGrpSpPr>
        <p:grpSpPr>
          <a:xfrm>
            <a:off x="6333010" y="5628329"/>
            <a:ext cx="1584720" cy="317160"/>
            <a:chOff x="6333010" y="5628329"/>
            <a:chExt cx="1584720" cy="31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522376C5-653D-260B-8E28-D88733C3BC7B}"/>
                    </a:ext>
                  </a:extLst>
                </p14:cNvPr>
                <p14:cNvContentPartPr/>
                <p14:nvPr/>
              </p14:nvContentPartPr>
              <p14:xfrm>
                <a:off x="6333010" y="5628329"/>
                <a:ext cx="594720" cy="3171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522376C5-653D-260B-8E28-D88733C3BC7B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324010" y="5619329"/>
                  <a:ext cx="61236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BD9C7D57-477B-ECA7-8D0E-A653C8CD9BE0}"/>
                    </a:ext>
                  </a:extLst>
                </p14:cNvPr>
                <p14:cNvContentPartPr/>
                <p14:nvPr/>
              </p14:nvContentPartPr>
              <p14:xfrm>
                <a:off x="7317970" y="5808329"/>
                <a:ext cx="599760" cy="1263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BD9C7D57-477B-ECA7-8D0E-A653C8CD9BE0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309330" y="5799689"/>
                  <a:ext cx="617400" cy="14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A1D91A20-51ED-B008-D056-FA84F64743AE}"/>
              </a:ext>
            </a:extLst>
          </p:cNvPr>
          <p:cNvGrpSpPr/>
          <p:nvPr/>
        </p:nvGrpSpPr>
        <p:grpSpPr>
          <a:xfrm>
            <a:off x="8160370" y="5576489"/>
            <a:ext cx="2978280" cy="578880"/>
            <a:chOff x="8160370" y="5576489"/>
            <a:chExt cx="2978280" cy="57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BF45A2D6-71DF-1AEF-01FE-F7814B39331E}"/>
                    </a:ext>
                  </a:extLst>
                </p14:cNvPr>
                <p14:cNvContentPartPr/>
                <p14:nvPr/>
              </p14:nvContentPartPr>
              <p14:xfrm>
                <a:off x="8160370" y="5617529"/>
                <a:ext cx="1845360" cy="5378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BF45A2D6-71DF-1AEF-01FE-F7814B39331E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151730" y="5608529"/>
                  <a:ext cx="1863000" cy="55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E652FA24-03B1-B73B-C445-F68C6579ADF2}"/>
                    </a:ext>
                  </a:extLst>
                </p14:cNvPr>
                <p14:cNvContentPartPr/>
                <p14:nvPr/>
              </p14:nvContentPartPr>
              <p14:xfrm>
                <a:off x="9566890" y="5600609"/>
                <a:ext cx="30960" cy="309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E652FA24-03B1-B73B-C445-F68C6579ADF2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558250" y="5591969"/>
                  <a:ext cx="486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A7742DB2-9738-0F9A-724B-A373DD77B3EA}"/>
                    </a:ext>
                  </a:extLst>
                </p14:cNvPr>
                <p14:cNvContentPartPr/>
                <p14:nvPr/>
              </p14:nvContentPartPr>
              <p14:xfrm>
                <a:off x="10250170" y="5576489"/>
                <a:ext cx="888480" cy="3337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A7742DB2-9738-0F9A-724B-A373DD77B3EA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0241530" y="5567849"/>
                  <a:ext cx="90612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581DA8BF-5358-0E2A-1E6A-B1317104C6C8}"/>
                    </a:ext>
                  </a:extLst>
                </p14:cNvPr>
                <p14:cNvContentPartPr/>
                <p14:nvPr/>
              </p14:nvContentPartPr>
              <p14:xfrm>
                <a:off x="10764610" y="5711489"/>
                <a:ext cx="203040" cy="136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581DA8BF-5358-0E2A-1E6A-B1317104C6C8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755610" y="5702489"/>
                  <a:ext cx="2206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15A20899-3351-59A6-189E-FFAE88FF6D70}"/>
                    </a:ext>
                  </a:extLst>
                </p14:cNvPr>
                <p14:cNvContentPartPr/>
                <p14:nvPr/>
              </p14:nvContentPartPr>
              <p14:xfrm>
                <a:off x="10564090" y="5619329"/>
                <a:ext cx="51840" cy="248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15A20899-3351-59A6-189E-FFAE88FF6D70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555090" y="5610329"/>
                  <a:ext cx="69480" cy="4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D393F060-B295-F4AC-1B74-12D61B6F031B}"/>
                  </a:ext>
                </a:extLst>
              </p14:cNvPr>
              <p14:cNvContentPartPr/>
              <p14:nvPr/>
            </p14:nvContentPartPr>
            <p14:xfrm>
              <a:off x="6351730" y="6118649"/>
              <a:ext cx="1160280" cy="48816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D393F060-B295-F4AC-1B74-12D61B6F031B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6342730" y="6110009"/>
                <a:ext cx="1177920" cy="50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1" name="Group 240">
            <a:extLst>
              <a:ext uri="{FF2B5EF4-FFF2-40B4-BE49-F238E27FC236}">
                <a16:creationId xmlns:a16="http://schemas.microsoft.com/office/drawing/2014/main" id="{C91753ED-D645-37B2-3980-7F69448B2FEC}"/>
              </a:ext>
            </a:extLst>
          </p:cNvPr>
          <p:cNvGrpSpPr/>
          <p:nvPr/>
        </p:nvGrpSpPr>
        <p:grpSpPr>
          <a:xfrm>
            <a:off x="7614970" y="6048809"/>
            <a:ext cx="2358360" cy="542160"/>
            <a:chOff x="7614970" y="6048809"/>
            <a:chExt cx="2358360" cy="54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CE0DE0E4-2F62-CCCE-C7E6-FA135D965BAF}"/>
                    </a:ext>
                  </a:extLst>
                </p14:cNvPr>
                <p14:cNvContentPartPr/>
                <p14:nvPr/>
              </p14:nvContentPartPr>
              <p14:xfrm>
                <a:off x="7614970" y="6048809"/>
                <a:ext cx="2249280" cy="5421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CE0DE0E4-2F62-CCCE-C7E6-FA135D965BAF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605970" y="6040169"/>
                  <a:ext cx="2266920" cy="55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A45B0580-5906-F439-18D9-07DC2689B4C0}"/>
                    </a:ext>
                  </a:extLst>
                </p14:cNvPr>
                <p14:cNvContentPartPr/>
                <p14:nvPr/>
              </p14:nvContentPartPr>
              <p14:xfrm>
                <a:off x="9457090" y="6184889"/>
                <a:ext cx="168480" cy="302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A45B0580-5906-F439-18D9-07DC2689B4C0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448090" y="6176249"/>
                  <a:ext cx="1861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886D5D12-0A66-E1AF-1E44-4D859C7D0157}"/>
                    </a:ext>
                  </a:extLst>
                </p14:cNvPr>
                <p14:cNvContentPartPr/>
                <p14:nvPr/>
              </p14:nvContentPartPr>
              <p14:xfrm>
                <a:off x="8953450" y="6124769"/>
                <a:ext cx="429120" cy="13248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886D5D12-0A66-E1AF-1E44-4D859C7D0157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944450" y="6115769"/>
                  <a:ext cx="4467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82668DDE-2D8F-9576-335D-C1F9CEC51C57}"/>
                    </a:ext>
                  </a:extLst>
                </p14:cNvPr>
                <p14:cNvContentPartPr/>
                <p14:nvPr/>
              </p14:nvContentPartPr>
              <p14:xfrm>
                <a:off x="9947410" y="6439049"/>
                <a:ext cx="25920" cy="648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82668DDE-2D8F-9576-335D-C1F9CEC51C57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9938770" y="6430409"/>
                  <a:ext cx="4356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C4CCDED-DCDE-20F9-6FA4-FC00F5F173D5}"/>
              </a:ext>
            </a:extLst>
          </p:cNvPr>
          <p:cNvGrpSpPr/>
          <p:nvPr/>
        </p:nvGrpSpPr>
        <p:grpSpPr>
          <a:xfrm>
            <a:off x="2441240" y="5612849"/>
            <a:ext cx="905040" cy="321480"/>
            <a:chOff x="2441240" y="5612849"/>
            <a:chExt cx="905040" cy="32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39475D32-0EBE-CDC7-D9BF-503BA62594A9}"/>
                    </a:ext>
                  </a:extLst>
                </p14:cNvPr>
                <p14:cNvContentPartPr/>
                <p14:nvPr/>
              </p14:nvContentPartPr>
              <p14:xfrm>
                <a:off x="2441240" y="5754329"/>
                <a:ext cx="139680" cy="18000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39475D32-0EBE-CDC7-D9BF-503BA62594A9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432600" y="5745329"/>
                  <a:ext cx="1573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7B67CB28-C011-3521-74D7-55C442E6D660}"/>
                    </a:ext>
                  </a:extLst>
                </p14:cNvPr>
                <p14:cNvContentPartPr/>
                <p14:nvPr/>
              </p14:nvContentPartPr>
              <p14:xfrm>
                <a:off x="2601800" y="5813369"/>
                <a:ext cx="107280" cy="10872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7B67CB28-C011-3521-74D7-55C442E6D660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2593160" y="5804729"/>
                  <a:ext cx="1249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5001C8EC-425F-61D2-58CA-9BA8A6559DEB}"/>
                    </a:ext>
                  </a:extLst>
                </p14:cNvPr>
                <p14:cNvContentPartPr/>
                <p14:nvPr/>
              </p14:nvContentPartPr>
              <p14:xfrm>
                <a:off x="2778920" y="5820209"/>
                <a:ext cx="55800" cy="8928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5001C8EC-425F-61D2-58CA-9BA8A6559DEB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2770280" y="5811209"/>
                  <a:ext cx="734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27038E2E-FDA5-4444-09C1-0DCA7B7EC460}"/>
                    </a:ext>
                  </a:extLst>
                </p14:cNvPr>
                <p14:cNvContentPartPr/>
                <p14:nvPr/>
              </p14:nvContentPartPr>
              <p14:xfrm>
                <a:off x="2914280" y="5635889"/>
                <a:ext cx="60120" cy="27072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27038E2E-FDA5-4444-09C1-0DCA7B7EC460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2905280" y="5627249"/>
                  <a:ext cx="7776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E6C83FA1-DCF5-4834-A5DC-8EE908AF100B}"/>
                    </a:ext>
                  </a:extLst>
                </p14:cNvPr>
                <p14:cNvContentPartPr/>
                <p14:nvPr/>
              </p14:nvContentPartPr>
              <p14:xfrm>
                <a:off x="3012560" y="5612849"/>
                <a:ext cx="47520" cy="2851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E6C83FA1-DCF5-4834-A5DC-8EE908AF100B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3003920" y="5603849"/>
                  <a:ext cx="6516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86260035-C4EC-5C76-354F-6BF5C78A077E}"/>
                    </a:ext>
                  </a:extLst>
                </p14:cNvPr>
                <p14:cNvContentPartPr/>
                <p14:nvPr/>
              </p14:nvContentPartPr>
              <p14:xfrm>
                <a:off x="2878280" y="5753969"/>
                <a:ext cx="226800" cy="320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86260035-C4EC-5C76-354F-6BF5C78A077E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2869640" y="5744969"/>
                  <a:ext cx="2444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29D691B6-E0FD-C7B5-40A1-F14174C72A2C}"/>
                    </a:ext>
                  </a:extLst>
                </p14:cNvPr>
                <p14:cNvContentPartPr/>
                <p14:nvPr/>
              </p14:nvContentPartPr>
              <p14:xfrm>
                <a:off x="3112640" y="5794289"/>
                <a:ext cx="233640" cy="9972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29D691B6-E0FD-C7B5-40A1-F14174C72A2C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3104000" y="5785649"/>
                  <a:ext cx="251280" cy="11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8B1126FE-F3D8-69CB-99DA-C1EDA5ACE9E2}"/>
              </a:ext>
            </a:extLst>
          </p:cNvPr>
          <p:cNvGrpSpPr/>
          <p:nvPr/>
        </p:nvGrpSpPr>
        <p:grpSpPr>
          <a:xfrm>
            <a:off x="3516560" y="5589089"/>
            <a:ext cx="919080" cy="333360"/>
            <a:chOff x="3516560" y="5589089"/>
            <a:chExt cx="919080" cy="33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F2FD1EB-819C-AF80-19E4-ECD36617FE13}"/>
                    </a:ext>
                  </a:extLst>
                </p14:cNvPr>
                <p14:cNvContentPartPr/>
                <p14:nvPr/>
              </p14:nvContentPartPr>
              <p14:xfrm>
                <a:off x="3516560" y="5793569"/>
                <a:ext cx="163080" cy="1184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F2FD1EB-819C-AF80-19E4-ECD36617FE13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3507560" y="5784569"/>
                  <a:ext cx="1807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4FCCF19-F9D0-B98B-7F41-FAD7B94F173E}"/>
                    </a:ext>
                  </a:extLst>
                </p14:cNvPr>
                <p14:cNvContentPartPr/>
                <p14:nvPr/>
              </p14:nvContentPartPr>
              <p14:xfrm>
                <a:off x="3758120" y="5808329"/>
                <a:ext cx="70560" cy="1141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4FCCF19-F9D0-B98B-7F41-FAD7B94F173E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3749120" y="5799329"/>
                  <a:ext cx="882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6A3634F-2F1D-3B7B-7601-1A9E3B2ABB8D}"/>
                    </a:ext>
                  </a:extLst>
                </p14:cNvPr>
                <p14:cNvContentPartPr/>
                <p14:nvPr/>
              </p14:nvContentPartPr>
              <p14:xfrm>
                <a:off x="3948560" y="5589089"/>
                <a:ext cx="50760" cy="2847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6A3634F-2F1D-3B7B-7601-1A9E3B2ABB8D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3939920" y="5580089"/>
                  <a:ext cx="6840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CD9A87D-AD36-C872-76F5-5696BC3DBF63}"/>
                    </a:ext>
                  </a:extLst>
                </p14:cNvPr>
                <p14:cNvContentPartPr/>
                <p14:nvPr/>
              </p14:nvContentPartPr>
              <p14:xfrm>
                <a:off x="3848840" y="5774489"/>
                <a:ext cx="182880" cy="54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CD9A87D-AD36-C872-76F5-5696BC3DBF63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3840200" y="5765849"/>
                  <a:ext cx="2005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E771265-CC0E-5B2E-6735-E229BE63BDB0}"/>
                    </a:ext>
                  </a:extLst>
                </p14:cNvPr>
                <p14:cNvContentPartPr/>
                <p14:nvPr/>
              </p14:nvContentPartPr>
              <p14:xfrm>
                <a:off x="4042880" y="5797529"/>
                <a:ext cx="62640" cy="806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E771265-CC0E-5B2E-6735-E229BE63BDB0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4033880" y="5788529"/>
                  <a:ext cx="802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DB30B79-C83C-4743-5826-5FD99001D627}"/>
                    </a:ext>
                  </a:extLst>
                </p14:cNvPr>
                <p14:cNvContentPartPr/>
                <p14:nvPr/>
              </p14:nvContentPartPr>
              <p14:xfrm>
                <a:off x="4182920" y="5762249"/>
                <a:ext cx="34560" cy="882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DB30B79-C83C-4743-5826-5FD99001D627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173920" y="5753249"/>
                  <a:ext cx="522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3F7E98FC-DEF4-4406-EB8C-4C7877001F00}"/>
                    </a:ext>
                  </a:extLst>
                </p14:cNvPr>
                <p14:cNvContentPartPr/>
                <p14:nvPr/>
              </p14:nvContentPartPr>
              <p14:xfrm>
                <a:off x="4317200" y="5805809"/>
                <a:ext cx="58320" cy="1080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3F7E98FC-DEF4-4406-EB8C-4C7877001F00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308560" y="5797169"/>
                  <a:ext cx="759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C2C4068-84D7-4DE7-3289-D572FEB75B27}"/>
                    </a:ext>
                  </a:extLst>
                </p14:cNvPr>
                <p14:cNvContentPartPr/>
                <p14:nvPr/>
              </p14:nvContentPartPr>
              <p14:xfrm>
                <a:off x="4288040" y="5802929"/>
                <a:ext cx="147600" cy="1036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C2C4068-84D7-4DE7-3289-D572FEB75B27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4279040" y="5794289"/>
                  <a:ext cx="165240" cy="12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72EE4870-F698-F081-873D-92A54711D57A}"/>
              </a:ext>
            </a:extLst>
          </p:cNvPr>
          <p:cNvGrpSpPr/>
          <p:nvPr/>
        </p:nvGrpSpPr>
        <p:grpSpPr>
          <a:xfrm>
            <a:off x="4623200" y="5704649"/>
            <a:ext cx="197280" cy="153000"/>
            <a:chOff x="4623200" y="5704649"/>
            <a:chExt cx="197280" cy="15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870C7D1A-7C79-ADC9-7EF2-7DD704322330}"/>
                    </a:ext>
                  </a:extLst>
                </p14:cNvPr>
                <p14:cNvContentPartPr/>
                <p14:nvPr/>
              </p14:nvContentPartPr>
              <p14:xfrm>
                <a:off x="4623200" y="5769089"/>
                <a:ext cx="27360" cy="658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870C7D1A-7C79-ADC9-7EF2-7DD704322330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4614560" y="5760449"/>
                  <a:ext cx="450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3A64624F-B473-48B1-6AEF-B3776BFEA5B2}"/>
                    </a:ext>
                  </a:extLst>
                </p14:cNvPr>
                <p14:cNvContentPartPr/>
                <p14:nvPr/>
              </p14:nvContentPartPr>
              <p14:xfrm>
                <a:off x="4648760" y="5704649"/>
                <a:ext cx="5040" cy="104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3A64624F-B473-48B1-6AEF-B3776BFEA5B2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4639760" y="5696009"/>
                  <a:ext cx="226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02C859D4-5B02-3C47-FF26-D9920531A2AC}"/>
                    </a:ext>
                  </a:extLst>
                </p14:cNvPr>
                <p14:cNvContentPartPr/>
                <p14:nvPr/>
              </p14:nvContentPartPr>
              <p14:xfrm>
                <a:off x="4752800" y="5786729"/>
                <a:ext cx="67680" cy="709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02C859D4-5B02-3C47-FF26-D9920531A2AC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4744160" y="5778089"/>
                  <a:ext cx="85320" cy="8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A00C01B5-67D7-9CA7-88CF-2CD19247E515}"/>
              </a:ext>
            </a:extLst>
          </p:cNvPr>
          <p:cNvGrpSpPr/>
          <p:nvPr/>
        </p:nvGrpSpPr>
        <p:grpSpPr>
          <a:xfrm>
            <a:off x="5032520" y="5707169"/>
            <a:ext cx="1123920" cy="164160"/>
            <a:chOff x="5032520" y="5707169"/>
            <a:chExt cx="1123920" cy="16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7D6F0EA6-4838-74B5-E105-C60DA9E17791}"/>
                    </a:ext>
                  </a:extLst>
                </p14:cNvPr>
                <p14:cNvContentPartPr/>
                <p14:nvPr/>
              </p14:nvContentPartPr>
              <p14:xfrm>
                <a:off x="5032520" y="5733809"/>
                <a:ext cx="73440" cy="1375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7D6F0EA6-4838-74B5-E105-C60DA9E17791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5023880" y="5724809"/>
                  <a:ext cx="910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2CE49B38-920E-A010-CF36-7A8256F56C5B}"/>
                    </a:ext>
                  </a:extLst>
                </p14:cNvPr>
                <p14:cNvContentPartPr/>
                <p14:nvPr/>
              </p14:nvContentPartPr>
              <p14:xfrm>
                <a:off x="5180480" y="5707169"/>
                <a:ext cx="111600" cy="907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2CE49B38-920E-A010-CF36-7A8256F56C5B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5171480" y="5698529"/>
                  <a:ext cx="1292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8A0C1329-8069-5CB5-7484-A65C5ED1434B}"/>
                    </a:ext>
                  </a:extLst>
                </p14:cNvPr>
                <p14:cNvContentPartPr/>
                <p14:nvPr/>
              </p14:nvContentPartPr>
              <p14:xfrm>
                <a:off x="5332400" y="5735609"/>
                <a:ext cx="106920" cy="763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8A0C1329-8069-5CB5-7484-A65C5ED1434B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5323400" y="5726609"/>
                  <a:ext cx="1245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69BE10A1-92BB-60E1-AA81-213B8B4AFBEE}"/>
                    </a:ext>
                  </a:extLst>
                </p14:cNvPr>
                <p14:cNvContentPartPr/>
                <p14:nvPr/>
              </p14:nvContentPartPr>
              <p14:xfrm>
                <a:off x="5479280" y="5739569"/>
                <a:ext cx="106920" cy="993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69BE10A1-92BB-60E1-AA81-213B8B4AFBEE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5470640" y="5730929"/>
                  <a:ext cx="1245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B14361A0-CF41-E661-4A8C-BE3A05F751FC}"/>
                    </a:ext>
                  </a:extLst>
                </p14:cNvPr>
                <p14:cNvContentPartPr/>
                <p14:nvPr/>
              </p14:nvContentPartPr>
              <p14:xfrm>
                <a:off x="5646320" y="5760089"/>
                <a:ext cx="124560" cy="626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B14361A0-CF41-E661-4A8C-BE3A05F751FC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5637680" y="5751089"/>
                  <a:ext cx="1422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216AA28B-1BF7-9A7A-2BAB-A304AF0944F9}"/>
                    </a:ext>
                  </a:extLst>
                </p14:cNvPr>
                <p14:cNvContentPartPr/>
                <p14:nvPr/>
              </p14:nvContentPartPr>
              <p14:xfrm>
                <a:off x="5793920" y="5766929"/>
                <a:ext cx="87120" cy="453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216AA28B-1BF7-9A7A-2BAB-A304AF0944F9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5784920" y="5757929"/>
                  <a:ext cx="1047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FBA68A25-6B8E-0E24-FE71-9FCE024DAFEE}"/>
                    </a:ext>
                  </a:extLst>
                </p14:cNvPr>
                <p14:cNvContentPartPr/>
                <p14:nvPr/>
              </p14:nvContentPartPr>
              <p14:xfrm>
                <a:off x="5976080" y="5736329"/>
                <a:ext cx="180360" cy="1008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FBA68A25-6B8E-0E24-FE71-9FCE024DAFEE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5967080" y="5727329"/>
                  <a:ext cx="198000" cy="11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8D898A36-033F-6551-EC6F-78EC029AA921}"/>
                  </a:ext>
                </a:extLst>
              </p14:cNvPr>
              <p14:cNvContentPartPr/>
              <p14:nvPr/>
            </p14:nvContentPartPr>
            <p14:xfrm>
              <a:off x="158290" y="6279209"/>
              <a:ext cx="210960" cy="34308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8D898A36-033F-6551-EC6F-78EC029AA921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149650" y="6270569"/>
                <a:ext cx="228600" cy="360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3" name="Group 152">
            <a:extLst>
              <a:ext uri="{FF2B5EF4-FFF2-40B4-BE49-F238E27FC236}">
                <a16:creationId xmlns:a16="http://schemas.microsoft.com/office/drawing/2014/main" id="{14B4AB29-C25A-7FED-A33A-9E004DE89B04}"/>
              </a:ext>
            </a:extLst>
          </p:cNvPr>
          <p:cNvGrpSpPr/>
          <p:nvPr/>
        </p:nvGrpSpPr>
        <p:grpSpPr>
          <a:xfrm>
            <a:off x="134720" y="5711849"/>
            <a:ext cx="2169000" cy="830880"/>
            <a:chOff x="134720" y="5711849"/>
            <a:chExt cx="2169000" cy="83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C671205-A57B-8BE8-D71E-44E8CC2A0B31}"/>
                    </a:ext>
                  </a:extLst>
                </p14:cNvPr>
                <p14:cNvContentPartPr/>
                <p14:nvPr/>
              </p14:nvContentPartPr>
              <p14:xfrm>
                <a:off x="134720" y="5821289"/>
                <a:ext cx="201240" cy="2566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C671205-A57B-8BE8-D71E-44E8CC2A0B31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26080" y="5812289"/>
                  <a:ext cx="21888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AFF3658-215B-BC2E-F8A4-1F85AB772745}"/>
                    </a:ext>
                  </a:extLst>
                </p14:cNvPr>
                <p14:cNvContentPartPr/>
                <p14:nvPr/>
              </p14:nvContentPartPr>
              <p14:xfrm>
                <a:off x="353240" y="5958089"/>
                <a:ext cx="277200" cy="1112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AFF3658-215B-BC2E-F8A4-1F85AB772745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344240" y="5949449"/>
                  <a:ext cx="2948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5157F48-4970-8E18-1744-D70F5EA83F47}"/>
                    </a:ext>
                  </a:extLst>
                </p14:cNvPr>
                <p14:cNvContentPartPr/>
                <p14:nvPr/>
              </p14:nvContentPartPr>
              <p14:xfrm>
                <a:off x="789200" y="5788169"/>
                <a:ext cx="92160" cy="2545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5157F48-4970-8E18-1744-D70F5EA83F47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780560" y="5779529"/>
                  <a:ext cx="10980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48ACEC7F-480F-9E77-F504-A2FAF73C650E}"/>
                    </a:ext>
                  </a:extLst>
                </p14:cNvPr>
                <p14:cNvContentPartPr/>
                <p14:nvPr/>
              </p14:nvContentPartPr>
              <p14:xfrm>
                <a:off x="951920" y="5804009"/>
                <a:ext cx="150840" cy="25344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48ACEC7F-480F-9E77-F504-A2FAF73C650E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942920" y="5795369"/>
                  <a:ext cx="16848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B7EFDF1D-3BFA-5869-5E7D-B44F32391F6A}"/>
                    </a:ext>
                  </a:extLst>
                </p14:cNvPr>
                <p14:cNvContentPartPr/>
                <p14:nvPr/>
              </p14:nvContentPartPr>
              <p14:xfrm>
                <a:off x="1189880" y="5801849"/>
                <a:ext cx="163080" cy="2358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B7EFDF1D-3BFA-5869-5E7D-B44F32391F6A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180880" y="5793209"/>
                  <a:ext cx="1807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EE950ABD-360B-9A94-42F0-B7E1904A41E6}"/>
                    </a:ext>
                  </a:extLst>
                </p14:cNvPr>
                <p14:cNvContentPartPr/>
                <p14:nvPr/>
              </p14:nvContentPartPr>
              <p14:xfrm>
                <a:off x="1575800" y="5725169"/>
                <a:ext cx="136440" cy="2894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EE950ABD-360B-9A94-42F0-B7E1904A41E6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567160" y="5716529"/>
                  <a:ext cx="15408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BBB75743-4166-491E-CC6B-7B3ECE2C9B51}"/>
                    </a:ext>
                  </a:extLst>
                </p14:cNvPr>
                <p14:cNvContentPartPr/>
                <p14:nvPr/>
              </p14:nvContentPartPr>
              <p14:xfrm>
                <a:off x="1858400" y="5743529"/>
                <a:ext cx="2880" cy="21744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BBB75743-4166-491E-CC6B-7B3ECE2C9B51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849760" y="5734889"/>
                  <a:ext cx="205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A49E466D-3175-47FA-F435-4D2BC5C9B511}"/>
                    </a:ext>
                  </a:extLst>
                </p14:cNvPr>
                <p14:cNvContentPartPr/>
                <p14:nvPr/>
              </p14:nvContentPartPr>
              <p14:xfrm>
                <a:off x="2048120" y="5722289"/>
                <a:ext cx="10440" cy="2552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A49E466D-3175-47FA-F435-4D2BC5C9B511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2039480" y="5713289"/>
                  <a:ext cx="2808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E905A099-9D8F-3D24-C382-0445A41A5A85}"/>
                    </a:ext>
                  </a:extLst>
                </p14:cNvPr>
                <p14:cNvContentPartPr/>
                <p14:nvPr/>
              </p14:nvContentPartPr>
              <p14:xfrm>
                <a:off x="1953800" y="5711849"/>
                <a:ext cx="138600" cy="12636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E905A099-9D8F-3D24-C382-0445A41A5A85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944800" y="5703209"/>
                  <a:ext cx="1562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BA0A97F9-C418-E153-91A7-099FC38B07A0}"/>
                    </a:ext>
                  </a:extLst>
                </p14:cNvPr>
                <p14:cNvContentPartPr/>
                <p14:nvPr/>
              </p14:nvContentPartPr>
              <p14:xfrm>
                <a:off x="2232440" y="5732009"/>
                <a:ext cx="15480" cy="26172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BA0A97F9-C418-E153-91A7-099FC38B07A0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2223440" y="5723009"/>
                  <a:ext cx="3312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7D94B65C-9EB4-72BC-D57B-E23D834AF967}"/>
                    </a:ext>
                  </a:extLst>
                </p14:cNvPr>
                <p14:cNvContentPartPr/>
                <p14:nvPr/>
              </p14:nvContentPartPr>
              <p14:xfrm>
                <a:off x="2132720" y="5741009"/>
                <a:ext cx="171000" cy="12060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7D94B65C-9EB4-72BC-D57B-E23D834AF967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2124080" y="5732369"/>
                  <a:ext cx="1886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2BF899F9-B259-2A34-E7E5-70F700A80747}"/>
                    </a:ext>
                  </a:extLst>
                </p14:cNvPr>
                <p14:cNvContentPartPr/>
                <p14:nvPr/>
              </p14:nvContentPartPr>
              <p14:xfrm>
                <a:off x="439090" y="6149969"/>
                <a:ext cx="1650600" cy="3927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2BF899F9-B259-2A34-E7E5-70F700A80747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430090" y="6140969"/>
                  <a:ext cx="166824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EDDAD88E-760B-D90B-F3DC-89C5090EFDA9}"/>
                    </a:ext>
                  </a:extLst>
                </p14:cNvPr>
                <p14:cNvContentPartPr/>
                <p14:nvPr/>
              </p14:nvContentPartPr>
              <p14:xfrm>
                <a:off x="1565170" y="6241409"/>
                <a:ext cx="25920" cy="291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EDDAD88E-760B-D90B-F3DC-89C5090EFDA9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556170" y="6232409"/>
                  <a:ext cx="435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6C730C74-CA4E-C1D7-402C-D514CC5CEBD5}"/>
                    </a:ext>
                  </a:extLst>
                </p14:cNvPr>
                <p14:cNvContentPartPr/>
                <p14:nvPr/>
              </p14:nvContentPartPr>
              <p14:xfrm>
                <a:off x="1170250" y="6213689"/>
                <a:ext cx="464400" cy="518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6C730C74-CA4E-C1D7-402C-D514CC5CEBD5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161610" y="6205049"/>
                  <a:ext cx="482040" cy="6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57381028-A2FE-FC06-FFDE-5EEB498FDDD6}"/>
              </a:ext>
            </a:extLst>
          </p:cNvPr>
          <p:cNvGrpSpPr/>
          <p:nvPr/>
        </p:nvGrpSpPr>
        <p:grpSpPr>
          <a:xfrm>
            <a:off x="2373730" y="6287129"/>
            <a:ext cx="345240" cy="372600"/>
            <a:chOff x="2373730" y="6287129"/>
            <a:chExt cx="345240" cy="37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86B5E444-ACDC-2155-6517-338865875F57}"/>
                    </a:ext>
                  </a:extLst>
                </p14:cNvPr>
                <p14:cNvContentPartPr/>
                <p14:nvPr/>
              </p14:nvContentPartPr>
              <p14:xfrm>
                <a:off x="2373730" y="6287129"/>
                <a:ext cx="186120" cy="2332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86B5E444-ACDC-2155-6517-338865875F57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2364730" y="6278489"/>
                  <a:ext cx="2037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290C4EE4-19D4-ABB5-C5D4-EF4C9BB2E6C7}"/>
                    </a:ext>
                  </a:extLst>
                </p14:cNvPr>
                <p14:cNvContentPartPr/>
                <p14:nvPr/>
              </p14:nvContentPartPr>
              <p14:xfrm>
                <a:off x="2645890" y="6391889"/>
                <a:ext cx="73080" cy="2678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290C4EE4-19D4-ABB5-C5D4-EF4C9BB2E6C7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2636890" y="6383249"/>
                  <a:ext cx="90720" cy="28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C21F4CA0-E190-12E9-2298-0DFD330C1AAF}"/>
              </a:ext>
            </a:extLst>
          </p:cNvPr>
          <p:cNvGrpSpPr/>
          <p:nvPr/>
        </p:nvGrpSpPr>
        <p:grpSpPr>
          <a:xfrm>
            <a:off x="2930290" y="6174449"/>
            <a:ext cx="1244880" cy="465480"/>
            <a:chOff x="2930290" y="6174449"/>
            <a:chExt cx="1244880" cy="46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235F34D2-D068-35EB-9C99-25F5AAC6AF2B}"/>
                    </a:ext>
                  </a:extLst>
                </p14:cNvPr>
                <p14:cNvContentPartPr/>
                <p14:nvPr/>
              </p14:nvContentPartPr>
              <p14:xfrm>
                <a:off x="2930290" y="6209729"/>
                <a:ext cx="146160" cy="3762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235F34D2-D068-35EB-9C99-25F5AAC6AF2B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2921650" y="6200729"/>
                  <a:ext cx="16380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32DF4DC6-D353-F9F9-05EF-5ADB43294324}"/>
                    </a:ext>
                  </a:extLst>
                </p14:cNvPr>
                <p14:cNvContentPartPr/>
                <p14:nvPr/>
              </p14:nvContentPartPr>
              <p14:xfrm>
                <a:off x="3145570" y="6310529"/>
                <a:ext cx="3960" cy="2293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32DF4DC6-D353-F9F9-05EF-5ADB43294324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3136930" y="6301889"/>
                  <a:ext cx="2160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AF148B5E-D142-C718-88CC-F31726B9D2B0}"/>
                    </a:ext>
                  </a:extLst>
                </p14:cNvPr>
                <p14:cNvContentPartPr/>
                <p14:nvPr/>
              </p14:nvContentPartPr>
              <p14:xfrm>
                <a:off x="3314050" y="6281369"/>
                <a:ext cx="33840" cy="2973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AF148B5E-D142-C718-88CC-F31726B9D2B0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3305410" y="6272369"/>
                  <a:ext cx="5148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9173D4F5-F67D-C4CD-D7FF-A505061B9388}"/>
                    </a:ext>
                  </a:extLst>
                </p14:cNvPr>
                <p14:cNvContentPartPr/>
                <p14:nvPr/>
              </p14:nvContentPartPr>
              <p14:xfrm>
                <a:off x="3254650" y="6290729"/>
                <a:ext cx="137880" cy="1238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9173D4F5-F67D-C4CD-D7FF-A505061B9388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3246010" y="6281729"/>
                  <a:ext cx="1555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D8706159-B1BC-AE0C-19EF-21BCF93E683F}"/>
                    </a:ext>
                  </a:extLst>
                </p14:cNvPr>
                <p14:cNvContentPartPr/>
                <p14:nvPr/>
              </p14:nvContentPartPr>
              <p14:xfrm>
                <a:off x="3505930" y="6269129"/>
                <a:ext cx="13320" cy="2822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D8706159-B1BC-AE0C-19EF-21BCF93E683F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3496930" y="6260129"/>
                  <a:ext cx="3096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33BAF061-C7CA-9E5F-8147-8B21D681E9D1}"/>
                    </a:ext>
                  </a:extLst>
                </p14:cNvPr>
                <p14:cNvContentPartPr/>
                <p14:nvPr/>
              </p14:nvContentPartPr>
              <p14:xfrm>
                <a:off x="3441490" y="6287489"/>
                <a:ext cx="151560" cy="1234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33BAF061-C7CA-9E5F-8147-8B21D681E9D1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3432850" y="6278489"/>
                  <a:ext cx="1692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D297D216-AD62-242D-645A-60189FE693A3}"/>
                    </a:ext>
                  </a:extLst>
                </p14:cNvPr>
                <p14:cNvContentPartPr/>
                <p14:nvPr/>
              </p14:nvContentPartPr>
              <p14:xfrm>
                <a:off x="3617170" y="6515729"/>
                <a:ext cx="12960" cy="248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D297D216-AD62-242D-645A-60189FE693A3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3608530" y="6507089"/>
                  <a:ext cx="306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ABB7BEC1-2522-5693-F792-5024989E8616}"/>
                    </a:ext>
                  </a:extLst>
                </p14:cNvPr>
                <p14:cNvContentPartPr/>
                <p14:nvPr/>
              </p14:nvContentPartPr>
              <p14:xfrm>
                <a:off x="3742090" y="6303329"/>
                <a:ext cx="28440" cy="2451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ABB7BEC1-2522-5693-F792-5024989E8616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3733450" y="6294689"/>
                  <a:ext cx="4608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5CA756F7-CEF8-B3D8-F558-34019F4F14E2}"/>
                    </a:ext>
                  </a:extLst>
                </p14:cNvPr>
                <p14:cNvContentPartPr/>
                <p14:nvPr/>
              </p14:nvContentPartPr>
              <p14:xfrm>
                <a:off x="3955930" y="6228089"/>
                <a:ext cx="27720" cy="3074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5CA756F7-CEF8-B3D8-F558-34019F4F14E2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3947290" y="6219449"/>
                  <a:ext cx="4536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FF85EE7E-157E-20AF-0EB1-CBFC65388BE6}"/>
                    </a:ext>
                  </a:extLst>
                </p14:cNvPr>
                <p14:cNvContentPartPr/>
                <p14:nvPr/>
              </p14:nvContentPartPr>
              <p14:xfrm>
                <a:off x="3873130" y="6241409"/>
                <a:ext cx="191160" cy="17100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FF85EE7E-157E-20AF-0EB1-CBFC65388BE6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3864490" y="6232769"/>
                  <a:ext cx="2088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743450D5-9647-36C3-91B8-4577BF4491C0}"/>
                    </a:ext>
                  </a:extLst>
                </p14:cNvPr>
                <p14:cNvContentPartPr/>
                <p14:nvPr/>
              </p14:nvContentPartPr>
              <p14:xfrm>
                <a:off x="4031530" y="6174449"/>
                <a:ext cx="143640" cy="46548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743450D5-9647-36C3-91B8-4577BF4491C0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4022890" y="6165449"/>
                  <a:ext cx="161280" cy="4831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47" name="TextBox 146">
            <a:extLst>
              <a:ext uri="{FF2B5EF4-FFF2-40B4-BE49-F238E27FC236}">
                <a16:creationId xmlns:a16="http://schemas.microsoft.com/office/drawing/2014/main" id="{9240E0DE-3912-F7BB-ED1C-8C8F79EE04ED}"/>
              </a:ext>
            </a:extLst>
          </p:cNvPr>
          <p:cNvSpPr txBox="1"/>
          <p:nvPr/>
        </p:nvSpPr>
        <p:spPr>
          <a:xfrm>
            <a:off x="-41601" y="1799362"/>
            <a:ext cx="5746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Different, Statistical Physics, way of getting the same result.</a:t>
            </a:r>
          </a:p>
        </p:txBody>
      </p:sp>
    </p:spTree>
    <p:extLst>
      <p:ext uri="{BB962C8B-B14F-4D97-AF65-F5344CB8AC3E}">
        <p14:creationId xmlns:p14="http://schemas.microsoft.com/office/powerpoint/2010/main" val="2167310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6513215-0E5A-60D3-0D5E-DAC9EBBDFC15}"/>
              </a:ext>
            </a:extLst>
          </p:cNvPr>
          <p:cNvGrpSpPr/>
          <p:nvPr/>
        </p:nvGrpSpPr>
        <p:grpSpPr>
          <a:xfrm>
            <a:off x="222316" y="113849"/>
            <a:ext cx="1990800" cy="542880"/>
            <a:chOff x="222316" y="113849"/>
            <a:chExt cx="1990800" cy="54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79AAC2A9-EAA7-41F6-C86C-EEF4F25E5006}"/>
                    </a:ext>
                  </a:extLst>
                </p14:cNvPr>
                <p14:cNvContentPartPr/>
                <p14:nvPr/>
              </p14:nvContentPartPr>
              <p14:xfrm>
                <a:off x="222316" y="298169"/>
                <a:ext cx="215640" cy="2556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79AAC2A9-EAA7-41F6-C86C-EEF4F25E500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13316" y="289169"/>
                  <a:ext cx="23328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364033A-449B-DB5E-624E-915124AD06BC}"/>
                    </a:ext>
                  </a:extLst>
                </p14:cNvPr>
                <p14:cNvContentPartPr/>
                <p14:nvPr/>
              </p14:nvContentPartPr>
              <p14:xfrm>
                <a:off x="641356" y="113849"/>
                <a:ext cx="890640" cy="4824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364033A-449B-DB5E-624E-915124AD06B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32356" y="104849"/>
                  <a:ext cx="908280" cy="50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B4EB4C4-383E-62E4-158D-CE3C5BF72A89}"/>
                    </a:ext>
                  </a:extLst>
                </p14:cNvPr>
                <p14:cNvContentPartPr/>
                <p14:nvPr/>
              </p14:nvContentPartPr>
              <p14:xfrm>
                <a:off x="1129876" y="278369"/>
                <a:ext cx="217440" cy="666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B4EB4C4-383E-62E4-158D-CE3C5BF72A8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20876" y="269369"/>
                  <a:ext cx="2350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5BBF28B-9ABF-8D0B-55BF-D9E959C892B7}"/>
                    </a:ext>
                  </a:extLst>
                </p14:cNvPr>
                <p14:cNvContentPartPr/>
                <p14:nvPr/>
              </p14:nvContentPartPr>
              <p14:xfrm>
                <a:off x="760876" y="227969"/>
                <a:ext cx="325800" cy="1180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5BBF28B-9ABF-8D0B-55BF-D9E959C892B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51876" y="218996"/>
                  <a:ext cx="343440" cy="1356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12C4982-2828-B110-BFD2-21D05509A146}"/>
                    </a:ext>
                  </a:extLst>
                </p14:cNvPr>
                <p14:cNvContentPartPr/>
                <p14:nvPr/>
              </p14:nvContentPartPr>
              <p14:xfrm>
                <a:off x="1750876" y="188729"/>
                <a:ext cx="462240" cy="4680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12C4982-2828-B110-BFD2-21D05509A14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741876" y="179729"/>
                  <a:ext cx="479880" cy="48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46CD247-ACBD-92CD-8203-1EECEA747E31}"/>
                  </a:ext>
                </a:extLst>
              </p14:cNvPr>
              <p14:cNvContentPartPr/>
              <p14:nvPr/>
            </p14:nvContentPartPr>
            <p14:xfrm>
              <a:off x="3274036" y="316889"/>
              <a:ext cx="31320" cy="136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46CD247-ACBD-92CD-8203-1EECEA747E3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265036" y="307889"/>
                <a:ext cx="48960" cy="3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649AD1A1-1003-7C87-620A-2551780291FF}"/>
              </a:ext>
            </a:extLst>
          </p:cNvPr>
          <p:cNvGrpSpPr/>
          <p:nvPr/>
        </p:nvGrpSpPr>
        <p:grpSpPr>
          <a:xfrm>
            <a:off x="5137090" y="183329"/>
            <a:ext cx="929880" cy="273600"/>
            <a:chOff x="5137090" y="183329"/>
            <a:chExt cx="929880" cy="27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B4D1F28-78F5-8D16-2CF8-BFFFCCE09778}"/>
                    </a:ext>
                  </a:extLst>
                </p14:cNvPr>
                <p14:cNvContentPartPr/>
                <p14:nvPr/>
              </p14:nvContentPartPr>
              <p14:xfrm>
                <a:off x="5137090" y="183329"/>
                <a:ext cx="188640" cy="2736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B4D1F28-78F5-8D16-2CF8-BFFFCCE0977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128090" y="174329"/>
                  <a:ext cx="20628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1C772B7-2F48-CC0C-83D9-68F459C01BB0}"/>
                    </a:ext>
                  </a:extLst>
                </p14:cNvPr>
                <p14:cNvContentPartPr/>
                <p14:nvPr/>
              </p14:nvContentPartPr>
              <p14:xfrm>
                <a:off x="5170930" y="357209"/>
                <a:ext cx="121680" cy="100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1C772B7-2F48-CC0C-83D9-68F459C01BB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162290" y="348569"/>
                  <a:ext cx="1393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3887E9F-5514-FE47-249C-FB4E892AA5DB}"/>
                    </a:ext>
                  </a:extLst>
                </p14:cNvPr>
                <p14:cNvContentPartPr/>
                <p14:nvPr/>
              </p14:nvContentPartPr>
              <p14:xfrm>
                <a:off x="5574130" y="259289"/>
                <a:ext cx="13680" cy="1515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3887E9F-5514-FE47-249C-FB4E892AA5D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565490" y="250649"/>
                  <a:ext cx="313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2F3BA04-1342-FC22-EB9B-1E2108745405}"/>
                    </a:ext>
                  </a:extLst>
                </p14:cNvPr>
                <p14:cNvContentPartPr/>
                <p14:nvPr/>
              </p14:nvContentPartPr>
              <p14:xfrm>
                <a:off x="5478370" y="345329"/>
                <a:ext cx="175320" cy="122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2F3BA04-1342-FC22-EB9B-1E210874540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469370" y="336689"/>
                  <a:ext cx="1929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6264A6E-A345-EE5A-8314-856FE11C1439}"/>
                    </a:ext>
                  </a:extLst>
                </p14:cNvPr>
                <p14:cNvContentPartPr/>
                <p14:nvPr/>
              </p14:nvContentPartPr>
              <p14:xfrm>
                <a:off x="5875090" y="331649"/>
                <a:ext cx="191880" cy="756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6264A6E-A345-EE5A-8314-856FE11C143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866090" y="322649"/>
                  <a:ext cx="209520" cy="9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55FBA96-E6CF-032B-C930-C5549A527A9B}"/>
              </a:ext>
            </a:extLst>
          </p:cNvPr>
          <p:cNvGrpSpPr/>
          <p:nvPr/>
        </p:nvGrpSpPr>
        <p:grpSpPr>
          <a:xfrm>
            <a:off x="6550090" y="78209"/>
            <a:ext cx="1555560" cy="338760"/>
            <a:chOff x="6550090" y="78209"/>
            <a:chExt cx="1555560" cy="33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B302904-D588-9875-5E3E-BB98A9BB15E3}"/>
                    </a:ext>
                  </a:extLst>
                </p14:cNvPr>
                <p14:cNvContentPartPr/>
                <p14:nvPr/>
              </p14:nvContentPartPr>
              <p14:xfrm>
                <a:off x="6550090" y="280889"/>
                <a:ext cx="291600" cy="1137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B302904-D588-9875-5E3E-BB98A9BB15E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541450" y="272249"/>
                  <a:ext cx="3092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B291946-9592-E27D-FE0C-4390A30C2038}"/>
                    </a:ext>
                  </a:extLst>
                </p14:cNvPr>
                <p14:cNvContentPartPr/>
                <p14:nvPr/>
              </p14:nvContentPartPr>
              <p14:xfrm>
                <a:off x="6655570" y="191609"/>
                <a:ext cx="27720" cy="136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B291946-9592-E27D-FE0C-4390A30C203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646570" y="182969"/>
                  <a:ext cx="453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76A97B3-2418-7318-F8AE-08851F4223FE}"/>
                    </a:ext>
                  </a:extLst>
                </p14:cNvPr>
                <p14:cNvContentPartPr/>
                <p14:nvPr/>
              </p14:nvContentPartPr>
              <p14:xfrm>
                <a:off x="7114930" y="78209"/>
                <a:ext cx="990720" cy="3387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76A97B3-2418-7318-F8AE-08851F4223F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106290" y="69569"/>
                  <a:ext cx="1008360" cy="35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3E52608-59FC-7886-A0C2-CF7244FEE2F4}"/>
              </a:ext>
            </a:extLst>
          </p:cNvPr>
          <p:cNvGrpSpPr/>
          <p:nvPr/>
        </p:nvGrpSpPr>
        <p:grpSpPr>
          <a:xfrm>
            <a:off x="8484730" y="113849"/>
            <a:ext cx="406080" cy="498600"/>
            <a:chOff x="8484730" y="113849"/>
            <a:chExt cx="406080" cy="49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97AE630-9C9B-C2D2-728F-1DA2D58A2EB0}"/>
                    </a:ext>
                  </a:extLst>
                </p14:cNvPr>
                <p14:cNvContentPartPr/>
                <p14:nvPr/>
              </p14:nvContentPartPr>
              <p14:xfrm>
                <a:off x="8484730" y="140489"/>
                <a:ext cx="365400" cy="1702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97AE630-9C9B-C2D2-728F-1DA2D58A2EB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476090" y="131489"/>
                  <a:ext cx="3830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A7677F9-787E-9D7D-060B-8F13061602C4}"/>
                    </a:ext>
                  </a:extLst>
                </p14:cNvPr>
                <p14:cNvContentPartPr/>
                <p14:nvPr/>
              </p14:nvContentPartPr>
              <p14:xfrm>
                <a:off x="8681650" y="113849"/>
                <a:ext cx="19800" cy="3326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A7677F9-787E-9D7D-060B-8F13061602C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673010" y="104849"/>
                  <a:ext cx="3744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0B1E970-56AE-2DF4-A168-99FDC0CA2BA5}"/>
                    </a:ext>
                  </a:extLst>
                </p14:cNvPr>
                <p14:cNvContentPartPr/>
                <p14:nvPr/>
              </p14:nvContentPartPr>
              <p14:xfrm>
                <a:off x="8798290" y="395009"/>
                <a:ext cx="74520" cy="217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0B1E970-56AE-2DF4-A168-99FDC0CA2BA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789290" y="386369"/>
                  <a:ext cx="921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F40FC54-1F02-C0FF-499C-8A0AB9BAB663}"/>
                    </a:ext>
                  </a:extLst>
                </p14:cNvPr>
                <p14:cNvContentPartPr/>
                <p14:nvPr/>
              </p14:nvContentPartPr>
              <p14:xfrm>
                <a:off x="8809090" y="553049"/>
                <a:ext cx="81720" cy="32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F40FC54-1F02-C0FF-499C-8A0AB9BAB66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800450" y="544049"/>
                  <a:ext cx="99360" cy="2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FCAD8AB-112D-9089-0B43-E0CEB3B7F17C}"/>
              </a:ext>
            </a:extLst>
          </p:cNvPr>
          <p:cNvGrpSpPr/>
          <p:nvPr/>
        </p:nvGrpSpPr>
        <p:grpSpPr>
          <a:xfrm>
            <a:off x="9267370" y="137609"/>
            <a:ext cx="1405440" cy="420840"/>
            <a:chOff x="9267370" y="137609"/>
            <a:chExt cx="1405440" cy="42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8787382-0E2D-6724-7935-AA3E488DEF35}"/>
                    </a:ext>
                  </a:extLst>
                </p14:cNvPr>
                <p14:cNvContentPartPr/>
                <p14:nvPr/>
              </p14:nvContentPartPr>
              <p14:xfrm>
                <a:off x="9267370" y="396089"/>
                <a:ext cx="51120" cy="162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8787382-0E2D-6724-7935-AA3E488DEF3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258730" y="387449"/>
                  <a:ext cx="687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B6DFE32-8489-BB22-98B8-8040773512F7}"/>
                    </a:ext>
                  </a:extLst>
                </p14:cNvPr>
                <p14:cNvContentPartPr/>
                <p14:nvPr/>
              </p14:nvContentPartPr>
              <p14:xfrm>
                <a:off x="9509290" y="282689"/>
                <a:ext cx="221400" cy="910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B6DFE32-8489-BB22-98B8-8040773512F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500650" y="274049"/>
                  <a:ext cx="2390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CFD28ED-9C0A-F946-DA10-4FE4EF53207A}"/>
                    </a:ext>
                  </a:extLst>
                </p14:cNvPr>
                <p14:cNvContentPartPr/>
                <p14:nvPr/>
              </p14:nvContentPartPr>
              <p14:xfrm>
                <a:off x="9924730" y="137609"/>
                <a:ext cx="669240" cy="414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CFD28ED-9C0A-F946-DA10-4FE4EF53207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915730" y="128969"/>
                  <a:ext cx="68688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B1ED54D-C916-1FAB-F9AF-EC2DC6000006}"/>
                    </a:ext>
                  </a:extLst>
                </p14:cNvPr>
                <p14:cNvContentPartPr/>
                <p14:nvPr/>
              </p14:nvContentPartPr>
              <p14:xfrm>
                <a:off x="10484530" y="201689"/>
                <a:ext cx="188280" cy="954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B1ED54D-C916-1FAB-F9AF-EC2DC600000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475530" y="193049"/>
                  <a:ext cx="205920" cy="11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7C441B4-8345-1FCB-C60D-C7DAE0B953F0}"/>
              </a:ext>
            </a:extLst>
          </p:cNvPr>
          <p:cNvGrpSpPr/>
          <p:nvPr/>
        </p:nvGrpSpPr>
        <p:grpSpPr>
          <a:xfrm>
            <a:off x="5113690" y="1026089"/>
            <a:ext cx="805680" cy="337680"/>
            <a:chOff x="5113690" y="1026089"/>
            <a:chExt cx="805680" cy="33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E926C09-7A6F-545E-9B04-AE45E0D40E35}"/>
                    </a:ext>
                  </a:extLst>
                </p14:cNvPr>
                <p14:cNvContentPartPr/>
                <p14:nvPr/>
              </p14:nvContentPartPr>
              <p14:xfrm>
                <a:off x="5113690" y="1065689"/>
                <a:ext cx="194760" cy="2980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E926C09-7A6F-545E-9B04-AE45E0D40E3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105050" y="1056689"/>
                  <a:ext cx="21240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8593008-FAAC-CDD6-C783-FD7A032E68A6}"/>
                    </a:ext>
                  </a:extLst>
                </p14:cNvPr>
                <p14:cNvContentPartPr/>
                <p14:nvPr/>
              </p14:nvContentPartPr>
              <p14:xfrm>
                <a:off x="5607250" y="1107809"/>
                <a:ext cx="8640" cy="2221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8593008-FAAC-CDD6-C783-FD7A032E68A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598250" y="1098809"/>
                  <a:ext cx="262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187C55E-A08C-2939-2425-E8F8B7FEB58A}"/>
                    </a:ext>
                  </a:extLst>
                </p14:cNvPr>
                <p14:cNvContentPartPr/>
                <p14:nvPr/>
              </p14:nvContentPartPr>
              <p14:xfrm>
                <a:off x="5496010" y="1231649"/>
                <a:ext cx="160920" cy="219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187C55E-A08C-2939-2425-E8F8B7FEB58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487370" y="1222649"/>
                  <a:ext cx="1785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1A03DF3-4E0C-2653-4CA0-A2D4FD3A252A}"/>
                    </a:ext>
                  </a:extLst>
                </p14:cNvPr>
                <p14:cNvContentPartPr/>
                <p14:nvPr/>
              </p14:nvContentPartPr>
              <p14:xfrm>
                <a:off x="5800570" y="1026089"/>
                <a:ext cx="118800" cy="2995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1A03DF3-4E0C-2653-4CA0-A2D4FD3A252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791570" y="1017089"/>
                  <a:ext cx="136440" cy="31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3B34702-6067-B01A-8BBA-87696C2C569D}"/>
              </a:ext>
            </a:extLst>
          </p:cNvPr>
          <p:cNvGrpSpPr/>
          <p:nvPr/>
        </p:nvGrpSpPr>
        <p:grpSpPr>
          <a:xfrm>
            <a:off x="10889530" y="57689"/>
            <a:ext cx="453240" cy="393120"/>
            <a:chOff x="10889530" y="57689"/>
            <a:chExt cx="453240" cy="39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19900F0-F70C-5E89-3C60-204EDDBD9A6F}"/>
                    </a:ext>
                  </a:extLst>
                </p14:cNvPr>
                <p14:cNvContentPartPr/>
                <p14:nvPr/>
              </p14:nvContentPartPr>
              <p14:xfrm>
                <a:off x="11020570" y="117809"/>
                <a:ext cx="179640" cy="3330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19900F0-F70C-5E89-3C60-204EDDBD9A6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011930" y="109169"/>
                  <a:ext cx="19728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E42A49D-7EB7-047B-0E1D-7F1227E2CC89}"/>
                    </a:ext>
                  </a:extLst>
                </p14:cNvPr>
                <p14:cNvContentPartPr/>
                <p14:nvPr/>
              </p14:nvContentPartPr>
              <p14:xfrm>
                <a:off x="11044330" y="311129"/>
                <a:ext cx="154080" cy="176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E42A49D-7EB7-047B-0E1D-7F1227E2CC8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1035690" y="302489"/>
                  <a:ext cx="1717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6D9458D-247A-B520-4BD8-DE578FF19473}"/>
                    </a:ext>
                  </a:extLst>
                </p14:cNvPr>
                <p14:cNvContentPartPr/>
                <p14:nvPr/>
              </p14:nvContentPartPr>
              <p14:xfrm>
                <a:off x="10889530" y="85769"/>
                <a:ext cx="79200" cy="691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6D9458D-247A-B520-4BD8-DE578FF1947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880890" y="76769"/>
                  <a:ext cx="968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CB611A7-CD30-0DBD-FC35-79F913A37966}"/>
                    </a:ext>
                  </a:extLst>
                </p14:cNvPr>
                <p14:cNvContentPartPr/>
                <p14:nvPr/>
              </p14:nvContentPartPr>
              <p14:xfrm>
                <a:off x="11004370" y="57689"/>
                <a:ext cx="25920" cy="565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CB611A7-CD30-0DBD-FC35-79F913A3796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995370" y="48689"/>
                  <a:ext cx="435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57D5232-91E3-A98B-1CA6-91AB08303040}"/>
                    </a:ext>
                  </a:extLst>
                </p14:cNvPr>
                <p14:cNvContentPartPr/>
                <p14:nvPr/>
              </p14:nvContentPartPr>
              <p14:xfrm>
                <a:off x="11282290" y="69569"/>
                <a:ext cx="3960" cy="680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57D5232-91E3-A98B-1CA6-91AB0830304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273650" y="60929"/>
                  <a:ext cx="216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4F5CDC6-EF36-22FC-1554-89D5F546ADF6}"/>
                    </a:ext>
                  </a:extLst>
                </p14:cNvPr>
                <p14:cNvContentPartPr/>
                <p14:nvPr/>
              </p14:nvContentPartPr>
              <p14:xfrm>
                <a:off x="11326210" y="96569"/>
                <a:ext cx="16560" cy="1270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4F5CDC6-EF36-22FC-1554-89D5F546ADF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317210" y="87569"/>
                  <a:ext cx="34200" cy="14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8E11657-4F23-426D-D12A-5A3D410BD3BD}"/>
              </a:ext>
            </a:extLst>
          </p:cNvPr>
          <p:cNvGrpSpPr/>
          <p:nvPr/>
        </p:nvGrpSpPr>
        <p:grpSpPr>
          <a:xfrm>
            <a:off x="10800610" y="992969"/>
            <a:ext cx="537120" cy="562680"/>
            <a:chOff x="10800610" y="992969"/>
            <a:chExt cx="537120" cy="56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F96E904-6BA5-8B22-BC15-5353B495EEAE}"/>
                    </a:ext>
                  </a:extLst>
                </p14:cNvPr>
                <p14:cNvContentPartPr/>
                <p14:nvPr/>
              </p14:nvContentPartPr>
              <p14:xfrm>
                <a:off x="10924810" y="1184489"/>
                <a:ext cx="209880" cy="3711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F96E904-6BA5-8B22-BC15-5353B495EEA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915810" y="1175489"/>
                  <a:ext cx="22752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FE8DD1C-E1DE-AD03-310D-836FDB0E0A1D}"/>
                    </a:ext>
                  </a:extLst>
                </p14:cNvPr>
                <p14:cNvContentPartPr/>
                <p14:nvPr/>
              </p14:nvContentPartPr>
              <p14:xfrm>
                <a:off x="10800610" y="1044089"/>
                <a:ext cx="45720" cy="1198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FE8DD1C-E1DE-AD03-310D-836FDB0E0A1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791610" y="1035089"/>
                  <a:ext cx="633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58C906C-59C6-4520-8D75-39C3DA161271}"/>
                    </a:ext>
                  </a:extLst>
                </p14:cNvPr>
                <p14:cNvContentPartPr/>
                <p14:nvPr/>
              </p14:nvContentPartPr>
              <p14:xfrm>
                <a:off x="10912210" y="992969"/>
                <a:ext cx="48960" cy="1990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58C906C-59C6-4520-8D75-39C3DA16127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903210" y="984329"/>
                  <a:ext cx="666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1285B8B-8E5D-62D9-8FB5-880B0D712E5A}"/>
                    </a:ext>
                  </a:extLst>
                </p14:cNvPr>
                <p14:cNvContentPartPr/>
                <p14:nvPr/>
              </p14:nvContentPartPr>
              <p14:xfrm>
                <a:off x="11240530" y="1017449"/>
                <a:ext cx="97200" cy="2779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1285B8B-8E5D-62D9-8FB5-880B0D712E5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231530" y="1008809"/>
                  <a:ext cx="114840" cy="29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7B4DF3B-9DE1-0479-90A3-5D621A557868}"/>
              </a:ext>
            </a:extLst>
          </p:cNvPr>
          <p:cNvGrpSpPr/>
          <p:nvPr/>
        </p:nvGrpSpPr>
        <p:grpSpPr>
          <a:xfrm>
            <a:off x="1183930" y="1845089"/>
            <a:ext cx="2962800" cy="448920"/>
            <a:chOff x="1183930" y="1845089"/>
            <a:chExt cx="2962800" cy="44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1F9BC9C-8874-F9D0-00D2-51C9497F0BB9}"/>
                    </a:ext>
                  </a:extLst>
                </p14:cNvPr>
                <p14:cNvContentPartPr/>
                <p14:nvPr/>
              </p14:nvContentPartPr>
              <p14:xfrm>
                <a:off x="1183930" y="1977209"/>
                <a:ext cx="153360" cy="2534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1F9BC9C-8874-F9D0-00D2-51C9497F0BB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74930" y="1968209"/>
                  <a:ext cx="17100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D6EA837-33E3-79FC-DAB5-84481EC2B91D}"/>
                    </a:ext>
                  </a:extLst>
                </p14:cNvPr>
                <p14:cNvContentPartPr/>
                <p14:nvPr/>
              </p14:nvContentPartPr>
              <p14:xfrm>
                <a:off x="1186450" y="2105009"/>
                <a:ext cx="117000" cy="75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D6EA837-33E3-79FC-DAB5-84481EC2B91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77810" y="2096009"/>
                  <a:ext cx="1346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3971DCF-3DD8-5255-DC02-4DA533E30F08}"/>
                    </a:ext>
                  </a:extLst>
                </p14:cNvPr>
                <p14:cNvContentPartPr/>
                <p14:nvPr/>
              </p14:nvContentPartPr>
              <p14:xfrm>
                <a:off x="1389850" y="1894409"/>
                <a:ext cx="282960" cy="3592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3971DCF-3DD8-5255-DC02-4DA533E30F0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380850" y="1885409"/>
                  <a:ext cx="30060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F3CF91A-D406-D4DE-FE2F-1D0E2F45BF5A}"/>
                    </a:ext>
                  </a:extLst>
                </p14:cNvPr>
                <p14:cNvContentPartPr/>
                <p14:nvPr/>
              </p14:nvContentPartPr>
              <p14:xfrm>
                <a:off x="1927690" y="1934729"/>
                <a:ext cx="296280" cy="3229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F3CF91A-D406-D4DE-FE2F-1D0E2F45BF5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918690" y="1926089"/>
                  <a:ext cx="31392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DCCE020-6937-6BEB-1576-641C6115681A}"/>
                    </a:ext>
                  </a:extLst>
                </p14:cNvPr>
                <p14:cNvContentPartPr/>
                <p14:nvPr/>
              </p14:nvContentPartPr>
              <p14:xfrm>
                <a:off x="2028130" y="2058209"/>
                <a:ext cx="235080" cy="122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DCCE020-6937-6BEB-1576-641C6115681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019130" y="2049569"/>
                  <a:ext cx="2527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39DE186-009A-3A50-CE4B-6FEC1F6429CF}"/>
                    </a:ext>
                  </a:extLst>
                </p14:cNvPr>
                <p14:cNvContentPartPr/>
                <p14:nvPr/>
              </p14:nvContentPartPr>
              <p14:xfrm>
                <a:off x="2238370" y="1928249"/>
                <a:ext cx="641160" cy="3538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39DE186-009A-3A50-CE4B-6FEC1F6429C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229370" y="1919609"/>
                  <a:ext cx="65880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A4FAD53-AFB9-7BA4-15CC-5031F30CDF17}"/>
                    </a:ext>
                  </a:extLst>
                </p14:cNvPr>
                <p14:cNvContentPartPr/>
                <p14:nvPr/>
              </p14:nvContentPartPr>
              <p14:xfrm>
                <a:off x="2401810" y="2043449"/>
                <a:ext cx="272520" cy="201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A4FAD53-AFB9-7BA4-15CC-5031F30CDF1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393170" y="2034449"/>
                  <a:ext cx="2901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40C8F4A-EB7C-8D49-B43C-CEE750A7EB3C}"/>
                    </a:ext>
                  </a:extLst>
                </p14:cNvPr>
                <p14:cNvContentPartPr/>
                <p14:nvPr/>
              </p14:nvContentPartPr>
              <p14:xfrm>
                <a:off x="3090130" y="1845089"/>
                <a:ext cx="1056600" cy="4489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40C8F4A-EB7C-8D49-B43C-CEE750A7EB3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081490" y="1836089"/>
                  <a:ext cx="1074240" cy="46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F5EE415-C594-0E59-6F85-76C54C93E58D}"/>
                    </a:ext>
                  </a:extLst>
                </p14:cNvPr>
                <p14:cNvContentPartPr/>
                <p14:nvPr/>
              </p14:nvContentPartPr>
              <p14:xfrm>
                <a:off x="3997690" y="2036249"/>
                <a:ext cx="31320" cy="129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F5EE415-C594-0E59-6F85-76C54C93E58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988690" y="2027249"/>
                  <a:ext cx="489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FCA5CF2-30E3-6A12-B6D1-CADBB6C2B2C0}"/>
                    </a:ext>
                  </a:extLst>
                </p14:cNvPr>
                <p14:cNvContentPartPr/>
                <p14:nvPr/>
              </p14:nvContentPartPr>
              <p14:xfrm>
                <a:off x="3381010" y="1962449"/>
                <a:ext cx="477720" cy="525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FCA5CF2-30E3-6A12-B6D1-CADBB6C2B2C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372010" y="1953809"/>
                  <a:ext cx="495360" cy="7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4CCA9C92-D67B-E5A8-81BE-FA13FF493813}"/>
              </a:ext>
            </a:extLst>
          </p:cNvPr>
          <p:cNvGrpSpPr/>
          <p:nvPr/>
        </p:nvGrpSpPr>
        <p:grpSpPr>
          <a:xfrm>
            <a:off x="4529050" y="1955249"/>
            <a:ext cx="580680" cy="265680"/>
            <a:chOff x="4529050" y="1955249"/>
            <a:chExt cx="580680" cy="26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2418519-19F4-6344-9FEB-F2963F2732BD}"/>
                    </a:ext>
                  </a:extLst>
                </p14:cNvPr>
                <p14:cNvContentPartPr/>
                <p14:nvPr/>
              </p14:nvContentPartPr>
              <p14:xfrm>
                <a:off x="4529050" y="1975769"/>
                <a:ext cx="269640" cy="2350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2418519-19F4-6344-9FEB-F2963F2732B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520050" y="1967129"/>
                  <a:ext cx="28728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B5FC2DD-4306-A421-14F6-BE3B0AFAC8AB}"/>
                    </a:ext>
                  </a:extLst>
                </p14:cNvPr>
                <p14:cNvContentPartPr/>
                <p14:nvPr/>
              </p14:nvContentPartPr>
              <p14:xfrm>
                <a:off x="4897690" y="1989809"/>
                <a:ext cx="207360" cy="2311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B5FC2DD-4306-A421-14F6-BE3B0AFAC8A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889050" y="1981169"/>
                  <a:ext cx="22500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365CBF2-B7D3-D4EF-B90B-4BDFA76C4808}"/>
                    </a:ext>
                  </a:extLst>
                </p14:cNvPr>
                <p14:cNvContentPartPr/>
                <p14:nvPr/>
              </p14:nvContentPartPr>
              <p14:xfrm>
                <a:off x="4910290" y="2072249"/>
                <a:ext cx="198360" cy="100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365CBF2-B7D3-D4EF-B90B-4BDFA76C480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901290" y="2063609"/>
                  <a:ext cx="2160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EF4CC70-4C23-F8CF-C927-F2D51B1A99A1}"/>
                    </a:ext>
                  </a:extLst>
                </p14:cNvPr>
                <p14:cNvContentPartPr/>
                <p14:nvPr/>
              </p14:nvContentPartPr>
              <p14:xfrm>
                <a:off x="4916770" y="1955249"/>
                <a:ext cx="192960" cy="475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EF4CC70-4C23-F8CF-C927-F2D51B1A99A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908130" y="1946609"/>
                  <a:ext cx="210600" cy="6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FD0CB29A-1634-2F3A-766E-2B8878282421}"/>
              </a:ext>
            </a:extLst>
          </p:cNvPr>
          <p:cNvGrpSpPr/>
          <p:nvPr/>
        </p:nvGrpSpPr>
        <p:grpSpPr>
          <a:xfrm>
            <a:off x="5532370" y="1747169"/>
            <a:ext cx="3529800" cy="572040"/>
            <a:chOff x="5532370" y="1747169"/>
            <a:chExt cx="3529800" cy="57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26BD609-D647-9709-9053-EEF57823CD70}"/>
                    </a:ext>
                  </a:extLst>
                </p14:cNvPr>
                <p14:cNvContentPartPr/>
                <p14:nvPr/>
              </p14:nvContentPartPr>
              <p14:xfrm>
                <a:off x="5532370" y="1834649"/>
                <a:ext cx="940680" cy="3834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26BD609-D647-9709-9053-EEF57823CD7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523370" y="1825649"/>
                  <a:ext cx="95832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4A7EE18-54C6-A0E8-3AF0-0674BDD401D6}"/>
                    </a:ext>
                  </a:extLst>
                </p14:cNvPr>
                <p14:cNvContentPartPr/>
                <p14:nvPr/>
              </p14:nvContentPartPr>
              <p14:xfrm>
                <a:off x="6321130" y="1994129"/>
                <a:ext cx="224640" cy="176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4A7EE18-54C6-A0E8-3AF0-0674BDD401D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312130" y="1985489"/>
                  <a:ext cx="2422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358A266-F59E-47E8-52D1-2AACACC75C5F}"/>
                    </a:ext>
                  </a:extLst>
                </p14:cNvPr>
                <p14:cNvContentPartPr/>
                <p14:nvPr/>
              </p14:nvContentPartPr>
              <p14:xfrm>
                <a:off x="6736930" y="1747169"/>
                <a:ext cx="1109880" cy="5720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358A266-F59E-47E8-52D1-2AACACC75C5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728290" y="1738529"/>
                  <a:ext cx="1127520" cy="58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868F765-C43D-6498-82A1-48102D856607}"/>
                    </a:ext>
                  </a:extLst>
                </p14:cNvPr>
                <p14:cNvContentPartPr/>
                <p14:nvPr/>
              </p14:nvContentPartPr>
              <p14:xfrm>
                <a:off x="7184410" y="1824569"/>
                <a:ext cx="336960" cy="147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868F765-C43D-6498-82A1-48102D85660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175410" y="1815569"/>
                  <a:ext cx="3546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DF46CAD-4E36-B097-D6D4-C44F2569417E}"/>
                    </a:ext>
                  </a:extLst>
                </p14:cNvPr>
                <p14:cNvContentPartPr/>
                <p14:nvPr/>
              </p14:nvContentPartPr>
              <p14:xfrm>
                <a:off x="8100970" y="1965689"/>
                <a:ext cx="961200" cy="3448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DF46CAD-4E36-B097-D6D4-C44F2569417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091970" y="1956689"/>
                  <a:ext cx="978840" cy="36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F131BCAF-94DB-77DF-851C-6A5334A4E506}"/>
              </a:ext>
            </a:extLst>
          </p:cNvPr>
          <p:cNvGrpSpPr/>
          <p:nvPr/>
        </p:nvGrpSpPr>
        <p:grpSpPr>
          <a:xfrm>
            <a:off x="9412090" y="1795769"/>
            <a:ext cx="263520" cy="241200"/>
            <a:chOff x="9412090" y="1795769"/>
            <a:chExt cx="263520" cy="24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DEB3C70-A7FA-1B68-E7BE-D5C59432D109}"/>
                    </a:ext>
                  </a:extLst>
                </p14:cNvPr>
                <p14:cNvContentPartPr/>
                <p14:nvPr/>
              </p14:nvContentPartPr>
              <p14:xfrm>
                <a:off x="9412090" y="1795769"/>
                <a:ext cx="137160" cy="2412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DEB3C70-A7FA-1B68-E7BE-D5C59432D10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403090" y="1787129"/>
                  <a:ext cx="15480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A59A99E-B8C3-D524-B954-5A90B5DF751C}"/>
                    </a:ext>
                  </a:extLst>
                </p14:cNvPr>
                <p14:cNvContentPartPr/>
                <p14:nvPr/>
              </p14:nvContentPartPr>
              <p14:xfrm>
                <a:off x="9474730" y="1877489"/>
                <a:ext cx="161640" cy="568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A59A99E-B8C3-D524-B954-5A90B5DF751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465730" y="1868849"/>
                  <a:ext cx="1792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65E8820-C55A-E612-DAF1-7906979DB4FB}"/>
                    </a:ext>
                  </a:extLst>
                </p14:cNvPr>
                <p14:cNvContentPartPr/>
                <p14:nvPr/>
              </p14:nvContentPartPr>
              <p14:xfrm>
                <a:off x="9492370" y="1805849"/>
                <a:ext cx="183240" cy="86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65E8820-C55A-E612-DAF1-7906979DB4F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483370" y="1797209"/>
                  <a:ext cx="20088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88FF332E-4307-BDF2-DD1E-DC2BF1F9C205}"/>
              </a:ext>
            </a:extLst>
          </p:cNvPr>
          <p:cNvGrpSpPr/>
          <p:nvPr/>
        </p:nvGrpSpPr>
        <p:grpSpPr>
          <a:xfrm>
            <a:off x="1243330" y="2513609"/>
            <a:ext cx="1319040" cy="290520"/>
            <a:chOff x="1243330" y="2513609"/>
            <a:chExt cx="1319040" cy="29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E685EBD-AD6B-1AA5-2B0C-CC8F6286C65D}"/>
                    </a:ext>
                  </a:extLst>
                </p14:cNvPr>
                <p14:cNvContentPartPr/>
                <p14:nvPr/>
              </p14:nvContentPartPr>
              <p14:xfrm>
                <a:off x="1243330" y="2643209"/>
                <a:ext cx="626400" cy="1609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E685EBD-AD6B-1AA5-2B0C-CC8F6286C65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234690" y="2634209"/>
                  <a:ext cx="6440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1D35C32-7E90-3030-839C-48C7B88E7591}"/>
                    </a:ext>
                  </a:extLst>
                </p14:cNvPr>
                <p14:cNvContentPartPr/>
                <p14:nvPr/>
              </p14:nvContentPartPr>
              <p14:xfrm>
                <a:off x="2200930" y="2513609"/>
                <a:ext cx="361440" cy="2818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1D35C32-7E90-3030-839C-48C7B88E759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192290" y="2504969"/>
                  <a:ext cx="379080" cy="29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A930D1CF-A4F5-A44A-3104-72F59A2DCF3A}"/>
              </a:ext>
            </a:extLst>
          </p:cNvPr>
          <p:cNvGrpSpPr/>
          <p:nvPr/>
        </p:nvGrpSpPr>
        <p:grpSpPr>
          <a:xfrm>
            <a:off x="2873410" y="2465729"/>
            <a:ext cx="942120" cy="330480"/>
            <a:chOff x="2873410" y="2465729"/>
            <a:chExt cx="942120" cy="33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BF8A7B4-8816-9962-3520-A5FBA489D8B9}"/>
                    </a:ext>
                  </a:extLst>
                </p14:cNvPr>
                <p14:cNvContentPartPr/>
                <p14:nvPr/>
              </p14:nvContentPartPr>
              <p14:xfrm>
                <a:off x="2873410" y="2548169"/>
                <a:ext cx="480240" cy="2480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BF8A7B4-8816-9962-3520-A5FBA489D8B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864770" y="2539169"/>
                  <a:ext cx="49788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2BBD049-A73E-F0CD-F82E-DDDCD4406731}"/>
                    </a:ext>
                  </a:extLst>
                </p14:cNvPr>
                <p14:cNvContentPartPr/>
                <p14:nvPr/>
              </p14:nvContentPartPr>
              <p14:xfrm>
                <a:off x="3318010" y="2536649"/>
                <a:ext cx="17640" cy="118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2BBD049-A73E-F0CD-F82E-DDDCD440673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309370" y="2528009"/>
                  <a:ext cx="352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8CFE68D-FA52-F4B4-FD5E-1EDC428D12AD}"/>
                    </a:ext>
                  </a:extLst>
                </p14:cNvPr>
                <p14:cNvContentPartPr/>
                <p14:nvPr/>
              </p14:nvContentPartPr>
              <p14:xfrm>
                <a:off x="3398650" y="2465729"/>
                <a:ext cx="416880" cy="3070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8CFE68D-FA52-F4B4-FD5E-1EDC428D12A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389650" y="2456729"/>
                  <a:ext cx="43452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E2E370E-6E57-5C73-A3AA-0319554DC6EC}"/>
                    </a:ext>
                  </a:extLst>
                </p14:cNvPr>
                <p14:cNvContentPartPr/>
                <p14:nvPr/>
              </p14:nvContentPartPr>
              <p14:xfrm>
                <a:off x="3121810" y="2539889"/>
                <a:ext cx="24840" cy="46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E2E370E-6E57-5C73-A3AA-0319554DC6E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113170" y="2530889"/>
                  <a:ext cx="42480" cy="2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F80E007F-90A5-EAE7-12E5-11761D93DBFB}"/>
              </a:ext>
            </a:extLst>
          </p:cNvPr>
          <p:cNvGrpSpPr/>
          <p:nvPr/>
        </p:nvGrpSpPr>
        <p:grpSpPr>
          <a:xfrm>
            <a:off x="4050610" y="2443049"/>
            <a:ext cx="2711880" cy="532800"/>
            <a:chOff x="4050610" y="2443049"/>
            <a:chExt cx="2711880" cy="53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412E77D-21B1-174A-D6FB-D835AB578DC9}"/>
                    </a:ext>
                  </a:extLst>
                </p14:cNvPr>
                <p14:cNvContentPartPr/>
                <p14:nvPr/>
              </p14:nvContentPartPr>
              <p14:xfrm>
                <a:off x="4050610" y="2443049"/>
                <a:ext cx="1207080" cy="3344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412E77D-21B1-174A-D6FB-D835AB578DC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041610" y="2434409"/>
                  <a:ext cx="122472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2C65238-03BC-47BA-8685-EE89557428CD}"/>
                    </a:ext>
                  </a:extLst>
                </p14:cNvPr>
                <p14:cNvContentPartPr/>
                <p14:nvPr/>
              </p14:nvContentPartPr>
              <p14:xfrm>
                <a:off x="4364890" y="2551049"/>
                <a:ext cx="371160" cy="302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2C65238-03BC-47BA-8685-EE89557428C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355890" y="2542409"/>
                  <a:ext cx="3888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BBB16153-D6EE-64FE-3CFC-6EB30C01CC01}"/>
                    </a:ext>
                  </a:extLst>
                </p14:cNvPr>
                <p14:cNvContentPartPr/>
                <p14:nvPr/>
              </p14:nvContentPartPr>
              <p14:xfrm>
                <a:off x="5592130" y="2536649"/>
                <a:ext cx="171720" cy="2844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BBB16153-D6EE-64FE-3CFC-6EB30C01CC0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583490" y="2528009"/>
                  <a:ext cx="18936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1A66629-9124-2C97-C4BD-774C340E6540}"/>
                    </a:ext>
                  </a:extLst>
                </p14:cNvPr>
                <p14:cNvContentPartPr/>
                <p14:nvPr/>
              </p14:nvContentPartPr>
              <p14:xfrm>
                <a:off x="5615890" y="2711969"/>
                <a:ext cx="175680" cy="248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1A66629-9124-2C97-C4BD-774C340E654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607250" y="2702969"/>
                  <a:ext cx="1933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17654918-21E2-F9A0-255A-B7755079CA32}"/>
                    </a:ext>
                  </a:extLst>
                </p14:cNvPr>
                <p14:cNvContentPartPr/>
                <p14:nvPr/>
              </p14:nvContentPartPr>
              <p14:xfrm>
                <a:off x="5881570" y="2709089"/>
                <a:ext cx="136080" cy="277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17654918-21E2-F9A0-255A-B7755079CA3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872930" y="2700089"/>
                  <a:ext cx="1537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01A03D02-6A99-BCFF-35E0-DCD9990D3C58}"/>
                    </a:ext>
                  </a:extLst>
                </p14:cNvPr>
                <p14:cNvContentPartPr/>
                <p14:nvPr/>
              </p14:nvContentPartPr>
              <p14:xfrm>
                <a:off x="6140770" y="2517569"/>
                <a:ext cx="129960" cy="2530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01A03D02-6A99-BCFF-35E0-DCD9990D3C5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131770" y="2508569"/>
                  <a:ext cx="14760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4AB54C4-0441-EE26-4FD9-28B3CFCD2D02}"/>
                    </a:ext>
                  </a:extLst>
                </p14:cNvPr>
                <p14:cNvContentPartPr/>
                <p14:nvPr/>
              </p14:nvContentPartPr>
              <p14:xfrm>
                <a:off x="6092170" y="2594249"/>
                <a:ext cx="181440" cy="363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4AB54C4-0441-EE26-4FD9-28B3CFCD2D0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083170" y="2585249"/>
                  <a:ext cx="1990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F759EA4C-63ED-D82D-7939-1A77A3D55BF7}"/>
                    </a:ext>
                  </a:extLst>
                </p14:cNvPr>
                <p14:cNvContentPartPr/>
                <p14:nvPr/>
              </p14:nvContentPartPr>
              <p14:xfrm>
                <a:off x="6270370" y="2652929"/>
                <a:ext cx="492120" cy="3229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F759EA4C-63ED-D82D-7939-1A77A3D55BF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261370" y="2643929"/>
                  <a:ext cx="509760" cy="340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E4980DBC-411E-35A2-31E3-567983EC6C16}"/>
                  </a:ext>
                </a:extLst>
              </p14:cNvPr>
              <p14:cNvContentPartPr/>
              <p14:nvPr/>
            </p14:nvContentPartPr>
            <p14:xfrm>
              <a:off x="7163170" y="2459249"/>
              <a:ext cx="717480" cy="30348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E4980DBC-411E-35A2-31E3-567983EC6C16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7154170" y="2450249"/>
                <a:ext cx="735120" cy="321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5" name="Group 104">
            <a:extLst>
              <a:ext uri="{FF2B5EF4-FFF2-40B4-BE49-F238E27FC236}">
                <a16:creationId xmlns:a16="http://schemas.microsoft.com/office/drawing/2014/main" id="{5B709105-57C1-A32C-6007-591FA357DE1C}"/>
              </a:ext>
            </a:extLst>
          </p:cNvPr>
          <p:cNvGrpSpPr/>
          <p:nvPr/>
        </p:nvGrpSpPr>
        <p:grpSpPr>
          <a:xfrm>
            <a:off x="8279890" y="2415329"/>
            <a:ext cx="1502640" cy="524880"/>
            <a:chOff x="8279890" y="2415329"/>
            <a:chExt cx="1502640" cy="52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03F5726-6EEE-89E7-BA8E-5B18F7681290}"/>
                    </a:ext>
                  </a:extLst>
                </p14:cNvPr>
                <p14:cNvContentPartPr/>
                <p14:nvPr/>
              </p14:nvContentPartPr>
              <p14:xfrm>
                <a:off x="8279890" y="2492009"/>
                <a:ext cx="136080" cy="3157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03F5726-6EEE-89E7-BA8E-5B18F768129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271250" y="2483009"/>
                  <a:ext cx="15372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D274A16-E743-150C-6DBD-11E41CCF7BBE}"/>
                    </a:ext>
                  </a:extLst>
                </p14:cNvPr>
                <p14:cNvContentPartPr/>
                <p14:nvPr/>
              </p14:nvContentPartPr>
              <p14:xfrm>
                <a:off x="8469610" y="2637089"/>
                <a:ext cx="151200" cy="381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D274A16-E743-150C-6DBD-11E41CCF7BB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460610" y="2628449"/>
                  <a:ext cx="1688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0A10C72-35E2-0E5E-C4C8-C8BF1E07D454}"/>
                    </a:ext>
                  </a:extLst>
                </p14:cNvPr>
                <p14:cNvContentPartPr/>
                <p14:nvPr/>
              </p14:nvContentPartPr>
              <p14:xfrm>
                <a:off x="8710810" y="2415329"/>
                <a:ext cx="945720" cy="5248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0A10C72-35E2-0E5E-C4C8-C8BF1E07D45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702170" y="2406329"/>
                  <a:ext cx="963360" cy="54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8381D42-AB3C-6ED2-AD82-BD673E1C8594}"/>
                    </a:ext>
                  </a:extLst>
                </p14:cNvPr>
                <p14:cNvContentPartPr/>
                <p14:nvPr/>
              </p14:nvContentPartPr>
              <p14:xfrm>
                <a:off x="8820610" y="2448809"/>
                <a:ext cx="591120" cy="680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8381D42-AB3C-6ED2-AD82-BD673E1C859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811970" y="2439809"/>
                  <a:ext cx="6087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1AC2BAD-0243-978E-2B94-08D8B38A7DD8}"/>
                    </a:ext>
                  </a:extLst>
                </p14:cNvPr>
                <p14:cNvContentPartPr/>
                <p14:nvPr/>
              </p14:nvContentPartPr>
              <p14:xfrm>
                <a:off x="9777490" y="2719169"/>
                <a:ext cx="5040" cy="381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1AC2BAD-0243-978E-2B94-08D8B38A7DD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768850" y="2710169"/>
                  <a:ext cx="2268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DFF64F91-02BE-3133-BA6B-16DE20C64E82}"/>
              </a:ext>
            </a:extLst>
          </p:cNvPr>
          <p:cNvGrpSpPr/>
          <p:nvPr/>
        </p:nvGrpSpPr>
        <p:grpSpPr>
          <a:xfrm>
            <a:off x="2419810" y="51209"/>
            <a:ext cx="2292120" cy="553680"/>
            <a:chOff x="2419810" y="51209"/>
            <a:chExt cx="2292120" cy="55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06E78B1-FA42-095A-48D8-653C96DB86D9}"/>
                    </a:ext>
                  </a:extLst>
                </p14:cNvPr>
                <p14:cNvContentPartPr/>
                <p14:nvPr/>
              </p14:nvContentPartPr>
              <p14:xfrm>
                <a:off x="2419810" y="51209"/>
                <a:ext cx="1263960" cy="5536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06E78B1-FA42-095A-48D8-653C96DB86D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410810" y="42209"/>
                  <a:ext cx="1281600" cy="57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C2157CD-7DE2-B707-F1CD-FF1E0EC8D2A1}"/>
                    </a:ext>
                  </a:extLst>
                </p14:cNvPr>
                <p14:cNvContentPartPr/>
                <p14:nvPr/>
              </p14:nvContentPartPr>
              <p14:xfrm>
                <a:off x="3296770" y="144449"/>
                <a:ext cx="24840" cy="2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C2157CD-7DE2-B707-F1CD-FF1E0EC8D2A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287770" y="135449"/>
                  <a:ext cx="424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0E96575-398E-9FA4-D64B-DED8500043F8}"/>
                    </a:ext>
                  </a:extLst>
                </p14:cNvPr>
                <p14:cNvContentPartPr/>
                <p14:nvPr/>
              </p14:nvContentPartPr>
              <p14:xfrm>
                <a:off x="2961610" y="125369"/>
                <a:ext cx="411840" cy="583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0E96575-398E-9FA4-D64B-DED8500043F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952970" y="116369"/>
                  <a:ext cx="4294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8D4E6B5-3DAB-387F-7372-30A97FDE8614}"/>
                    </a:ext>
                  </a:extLst>
                </p14:cNvPr>
                <p14:cNvContentPartPr/>
                <p14:nvPr/>
              </p14:nvContentPartPr>
              <p14:xfrm>
                <a:off x="3888610" y="264689"/>
                <a:ext cx="823320" cy="3384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8D4E6B5-3DAB-387F-7372-30A97FDE861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879970" y="256049"/>
                  <a:ext cx="84096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EE89828-8972-87C7-9FF1-94A46D321C7B}"/>
                    </a:ext>
                  </a:extLst>
                </p14:cNvPr>
                <p14:cNvContentPartPr/>
                <p14:nvPr/>
              </p14:nvContentPartPr>
              <p14:xfrm>
                <a:off x="4376050" y="187289"/>
                <a:ext cx="18360" cy="374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EE89828-8972-87C7-9FF1-94A46D321C7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367410" y="178649"/>
                  <a:ext cx="36000" cy="5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FF677828-F610-F797-D7FE-D87860718A6C}"/>
              </a:ext>
            </a:extLst>
          </p:cNvPr>
          <p:cNvGrpSpPr/>
          <p:nvPr/>
        </p:nvGrpSpPr>
        <p:grpSpPr>
          <a:xfrm>
            <a:off x="416050" y="1131209"/>
            <a:ext cx="4408920" cy="256320"/>
            <a:chOff x="416050" y="1131209"/>
            <a:chExt cx="4408920" cy="25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4708744-3859-8960-703E-59801A8E3200}"/>
                    </a:ext>
                  </a:extLst>
                </p14:cNvPr>
                <p14:cNvContentPartPr/>
                <p14:nvPr/>
              </p14:nvContentPartPr>
              <p14:xfrm>
                <a:off x="2461930" y="1165409"/>
                <a:ext cx="42120" cy="1638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4708744-3859-8960-703E-59801A8E320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453290" y="1156769"/>
                  <a:ext cx="597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E0BB0A29-8B7A-0ADF-A374-D517BBC40F9D}"/>
                    </a:ext>
                  </a:extLst>
                </p14:cNvPr>
                <p14:cNvContentPartPr/>
                <p14:nvPr/>
              </p14:nvContentPartPr>
              <p14:xfrm>
                <a:off x="2589730" y="1131209"/>
                <a:ext cx="41040" cy="2563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E0BB0A29-8B7A-0ADF-A374-D517BBC40F9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580730" y="1122569"/>
                  <a:ext cx="5868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B63E8F34-21EA-6BEB-4D0B-443D408C1F6F}"/>
                    </a:ext>
                  </a:extLst>
                </p14:cNvPr>
                <p14:cNvContentPartPr/>
                <p14:nvPr/>
              </p14:nvContentPartPr>
              <p14:xfrm>
                <a:off x="416050" y="1227329"/>
                <a:ext cx="1730160" cy="982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B63E8F34-21EA-6BEB-4D0B-443D408C1F6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07410" y="1218329"/>
                  <a:ext cx="17478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74D0D176-74E2-3911-A022-F6C3D7563F97}"/>
                    </a:ext>
                  </a:extLst>
                </p14:cNvPr>
                <p14:cNvContentPartPr/>
                <p14:nvPr/>
              </p14:nvContentPartPr>
              <p14:xfrm>
                <a:off x="2919850" y="1167569"/>
                <a:ext cx="1905120" cy="586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74D0D176-74E2-3911-A022-F6C3D7563F9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910850" y="1158929"/>
                  <a:ext cx="1922760" cy="7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F14851B9-5BD6-A65C-7482-C81ED04EE519}"/>
              </a:ext>
            </a:extLst>
          </p:cNvPr>
          <p:cNvGrpSpPr/>
          <p:nvPr/>
        </p:nvGrpSpPr>
        <p:grpSpPr>
          <a:xfrm>
            <a:off x="6246250" y="1054529"/>
            <a:ext cx="4263480" cy="212400"/>
            <a:chOff x="6246250" y="1054529"/>
            <a:chExt cx="4263480" cy="21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80A0166C-1974-87FE-AB35-180C9050FDE3}"/>
                    </a:ext>
                  </a:extLst>
                </p14:cNvPr>
                <p14:cNvContentPartPr/>
                <p14:nvPr/>
              </p14:nvContentPartPr>
              <p14:xfrm>
                <a:off x="8505250" y="1080089"/>
                <a:ext cx="48960" cy="1548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80A0166C-1974-87FE-AB35-180C9050FDE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496250" y="1071089"/>
                  <a:ext cx="666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36A095AC-1D77-90C8-D006-933647A1AA4A}"/>
                    </a:ext>
                  </a:extLst>
                </p14:cNvPr>
                <p14:cNvContentPartPr/>
                <p14:nvPr/>
              </p14:nvContentPartPr>
              <p14:xfrm>
                <a:off x="8616850" y="1054529"/>
                <a:ext cx="91440" cy="1864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36A095AC-1D77-90C8-D006-933647A1AA4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607850" y="1045889"/>
                  <a:ext cx="1090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92DD2F6-5B0C-066F-9240-5A099FB4CBEE}"/>
                    </a:ext>
                  </a:extLst>
                </p14:cNvPr>
                <p14:cNvContentPartPr/>
                <p14:nvPr/>
              </p14:nvContentPartPr>
              <p14:xfrm>
                <a:off x="6246250" y="1100609"/>
                <a:ext cx="1878840" cy="1040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92DD2F6-5B0C-066F-9240-5A099FB4CBE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237610" y="1091609"/>
                  <a:ext cx="18964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8F0D3FE3-3826-FAC6-117C-D35B59E1A220}"/>
                    </a:ext>
                  </a:extLst>
                </p14:cNvPr>
                <p14:cNvContentPartPr/>
                <p14:nvPr/>
              </p14:nvContentPartPr>
              <p14:xfrm>
                <a:off x="8883970" y="1196369"/>
                <a:ext cx="1625760" cy="705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8F0D3FE3-3826-FAC6-117C-D35B59E1A22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874970" y="1187729"/>
                  <a:ext cx="1643400" cy="88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558A0466-D571-E7D6-4CCB-115BE860F4E0}"/>
                  </a:ext>
                </a:extLst>
              </p14:cNvPr>
              <p14:cNvContentPartPr/>
              <p14:nvPr/>
            </p14:nvContentPartPr>
            <p14:xfrm>
              <a:off x="1186450" y="3082769"/>
              <a:ext cx="475920" cy="29340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558A0466-D571-E7D6-4CCB-115BE860F4E0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1177810" y="3073769"/>
                <a:ext cx="493560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960A7137-8C6B-53DC-7B0F-14E88CD4F5BA}"/>
                  </a:ext>
                </a:extLst>
              </p14:cNvPr>
              <p14:cNvContentPartPr/>
              <p14:nvPr/>
            </p14:nvContentPartPr>
            <p14:xfrm>
              <a:off x="9084490" y="3252689"/>
              <a:ext cx="592920" cy="13608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960A7137-8C6B-53DC-7B0F-14E88CD4F5BA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9075490" y="3244049"/>
                <a:ext cx="61056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40A6B44F-B9D2-ED3D-7DC1-5801AB80A7C3}"/>
                  </a:ext>
                </a:extLst>
              </p14:cNvPr>
              <p14:cNvContentPartPr/>
              <p14:nvPr/>
            </p14:nvContentPartPr>
            <p14:xfrm>
              <a:off x="1197610" y="3465089"/>
              <a:ext cx="1372680" cy="72720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40A6B44F-B9D2-ED3D-7DC1-5801AB80A7C3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1188610" y="3456089"/>
                <a:ext cx="1390320" cy="74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4EB4D31C-3974-633F-E82D-6836255E3DE6}"/>
                  </a:ext>
                </a:extLst>
              </p14:cNvPr>
              <p14:cNvContentPartPr/>
              <p14:nvPr/>
            </p14:nvContentPartPr>
            <p14:xfrm>
              <a:off x="1849930" y="2981969"/>
              <a:ext cx="804960" cy="42300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4EB4D31C-3974-633F-E82D-6836255E3DE6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1840930" y="2972969"/>
                <a:ext cx="822600" cy="44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1169973C-6260-2F44-F4FC-F8B5A0DF4FC7}"/>
                  </a:ext>
                </a:extLst>
              </p14:cNvPr>
              <p14:cNvContentPartPr/>
              <p14:nvPr/>
            </p14:nvContentPartPr>
            <p14:xfrm>
              <a:off x="2321170" y="3093569"/>
              <a:ext cx="252720" cy="2736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1169973C-6260-2F44-F4FC-F8B5A0DF4FC7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2312170" y="3084569"/>
                <a:ext cx="2703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C3144572-18E5-37B0-87F7-0763DC0DBF58}"/>
                  </a:ext>
                </a:extLst>
              </p14:cNvPr>
              <p14:cNvContentPartPr/>
              <p14:nvPr/>
            </p14:nvContentPartPr>
            <p14:xfrm>
              <a:off x="1925890" y="3106169"/>
              <a:ext cx="301680" cy="11700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C3144572-18E5-37B0-87F7-0763DC0DBF58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1916890" y="3097169"/>
                <a:ext cx="31932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730B2397-2976-540E-CCD1-DDD71F32C76F}"/>
                  </a:ext>
                </a:extLst>
              </p14:cNvPr>
              <p14:cNvContentPartPr/>
              <p14:nvPr/>
            </p14:nvContentPartPr>
            <p14:xfrm>
              <a:off x="2911570" y="2971529"/>
              <a:ext cx="686880" cy="39024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730B2397-2976-540E-CCD1-DDD71F32C76F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2902930" y="2962529"/>
                <a:ext cx="704520" cy="40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FE6F4214-BA71-EF84-8BE5-70290B4E9D99}"/>
                  </a:ext>
                </a:extLst>
              </p14:cNvPr>
              <p14:cNvContentPartPr/>
              <p14:nvPr/>
            </p14:nvContentPartPr>
            <p14:xfrm>
              <a:off x="3340690" y="3150809"/>
              <a:ext cx="152280" cy="1476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FE6F4214-BA71-EF84-8BE5-70290B4E9D99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3332050" y="3142169"/>
                <a:ext cx="16992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0F567F0B-686D-1298-EFF0-B3B209C89CD5}"/>
                  </a:ext>
                </a:extLst>
              </p14:cNvPr>
              <p14:cNvContentPartPr/>
              <p14:nvPr/>
            </p14:nvContentPartPr>
            <p14:xfrm>
              <a:off x="3153130" y="3123449"/>
              <a:ext cx="32760" cy="3924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0F567F0B-686D-1298-EFF0-B3B209C89CD5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3144130" y="3114449"/>
                <a:ext cx="504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219D0423-A592-54D4-CC88-AACE11258B9A}"/>
                  </a:ext>
                </a:extLst>
              </p14:cNvPr>
              <p14:cNvContentPartPr/>
              <p14:nvPr/>
            </p14:nvContentPartPr>
            <p14:xfrm>
              <a:off x="3812290" y="3215249"/>
              <a:ext cx="1306080" cy="35136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219D0423-A592-54D4-CC88-AACE11258B9A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3803290" y="3206249"/>
                <a:ext cx="1323720" cy="3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DBF688E7-1D60-9591-9399-9D0DA213ED70}"/>
                  </a:ext>
                </a:extLst>
              </p14:cNvPr>
              <p14:cNvContentPartPr/>
              <p14:nvPr/>
            </p14:nvContentPartPr>
            <p14:xfrm>
              <a:off x="4755490" y="3077369"/>
              <a:ext cx="32760" cy="7524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DBF688E7-1D60-9591-9399-9D0DA213ED70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4746490" y="3068729"/>
                <a:ext cx="5040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BFDCD2E2-4471-CD51-42D9-9C10CC799146}"/>
                  </a:ext>
                </a:extLst>
              </p14:cNvPr>
              <p14:cNvContentPartPr/>
              <p14:nvPr/>
            </p14:nvContentPartPr>
            <p14:xfrm>
              <a:off x="5252290" y="3224249"/>
              <a:ext cx="425520" cy="14544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BFDCD2E2-4471-CD51-42D9-9C10CC799146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5243650" y="3215609"/>
                <a:ext cx="44316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683C53E5-1C6F-3013-8E46-87281E7DAD5C}"/>
                  </a:ext>
                </a:extLst>
              </p14:cNvPr>
              <p14:cNvContentPartPr/>
              <p14:nvPr/>
            </p14:nvContentPartPr>
            <p14:xfrm>
              <a:off x="5412130" y="3071969"/>
              <a:ext cx="60120" cy="1476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683C53E5-1C6F-3013-8E46-87281E7DAD5C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5403130" y="3063329"/>
                <a:ext cx="7776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082E57C8-D527-1E88-3550-19A0312FAE60}"/>
                  </a:ext>
                </a:extLst>
              </p14:cNvPr>
              <p14:cNvContentPartPr/>
              <p14:nvPr/>
            </p14:nvContentPartPr>
            <p14:xfrm>
              <a:off x="5894890" y="3055049"/>
              <a:ext cx="541080" cy="35856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082E57C8-D527-1E88-3550-19A0312FAE60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5885890" y="3046049"/>
                <a:ext cx="55872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05EEEFCA-20A0-08DC-A07C-702FA5D23A13}"/>
                  </a:ext>
                </a:extLst>
              </p14:cNvPr>
              <p14:cNvContentPartPr/>
              <p14:nvPr/>
            </p14:nvContentPartPr>
            <p14:xfrm>
              <a:off x="5907130" y="3155129"/>
              <a:ext cx="304920" cy="11412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05EEEFCA-20A0-08DC-A07C-702FA5D23A13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5898490" y="3146489"/>
                <a:ext cx="32256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E8C5304B-307A-3284-B389-D3982B590426}"/>
                  </a:ext>
                </a:extLst>
              </p14:cNvPr>
              <p14:cNvContentPartPr/>
              <p14:nvPr/>
            </p14:nvContentPartPr>
            <p14:xfrm>
              <a:off x="6572410" y="3154049"/>
              <a:ext cx="1216080" cy="39780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E8C5304B-307A-3284-B389-D3982B590426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6563770" y="3145049"/>
                <a:ext cx="1233720" cy="4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8222362E-BB18-7ABF-E573-A5B63A4DA114}"/>
                  </a:ext>
                </a:extLst>
              </p14:cNvPr>
              <p14:cNvContentPartPr/>
              <p14:nvPr/>
            </p14:nvContentPartPr>
            <p14:xfrm>
              <a:off x="8007010" y="3054689"/>
              <a:ext cx="323280" cy="32076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8222362E-BB18-7ABF-E573-A5B63A4DA114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7998010" y="3046049"/>
                <a:ext cx="340920" cy="33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440BDB77-3C3A-C638-33BF-5D5C6D5FBBE1}"/>
                  </a:ext>
                </a:extLst>
              </p14:cNvPr>
              <p14:cNvContentPartPr/>
              <p14:nvPr/>
            </p14:nvContentPartPr>
            <p14:xfrm>
              <a:off x="8445490" y="3061169"/>
              <a:ext cx="243720" cy="34704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440BDB77-3C3A-C638-33BF-5D5C6D5FBBE1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8436850" y="3052169"/>
                <a:ext cx="261360" cy="36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7EC548CD-1EFA-956B-83F0-CC0E787276C3}"/>
                  </a:ext>
                </a:extLst>
              </p14:cNvPr>
              <p14:cNvContentPartPr/>
              <p14:nvPr/>
            </p14:nvContentPartPr>
            <p14:xfrm>
              <a:off x="8494090" y="3261689"/>
              <a:ext cx="231480" cy="1764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7EC548CD-1EFA-956B-83F0-CC0E787276C3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8485450" y="3253049"/>
                <a:ext cx="24912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977CE723-10E8-E643-D416-DA3C004B5CC0}"/>
                  </a:ext>
                </a:extLst>
              </p14:cNvPr>
              <p14:cNvContentPartPr/>
              <p14:nvPr/>
            </p14:nvContentPartPr>
            <p14:xfrm>
              <a:off x="8489770" y="3060089"/>
              <a:ext cx="315360" cy="9432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977CE723-10E8-E643-D416-DA3C004B5CC0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8480770" y="3051089"/>
                <a:ext cx="33300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5E463005-4DE9-832E-9917-EDCD8B1FF6BE}"/>
                  </a:ext>
                </a:extLst>
              </p14:cNvPr>
              <p14:cNvContentPartPr/>
              <p14:nvPr/>
            </p14:nvContentPartPr>
            <p14:xfrm>
              <a:off x="2876650" y="3566249"/>
              <a:ext cx="1626120" cy="48384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5E463005-4DE9-832E-9917-EDCD8B1FF6BE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2867650" y="3557609"/>
                <a:ext cx="1643760" cy="50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C9B28ED7-2D2C-A32B-753E-BBB53AE41176}"/>
                  </a:ext>
                </a:extLst>
              </p14:cNvPr>
              <p14:cNvContentPartPr/>
              <p14:nvPr/>
            </p14:nvContentPartPr>
            <p14:xfrm>
              <a:off x="4135210" y="3496049"/>
              <a:ext cx="34560" cy="3312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C9B28ED7-2D2C-A32B-753E-BBB53AE41176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4126210" y="3487409"/>
                <a:ext cx="5220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80D65CB0-CA8A-2850-032E-EBED04173AA2}"/>
                  </a:ext>
                </a:extLst>
              </p14:cNvPr>
              <p14:cNvContentPartPr/>
              <p14:nvPr/>
            </p14:nvContentPartPr>
            <p14:xfrm>
              <a:off x="4584850" y="3870449"/>
              <a:ext cx="5760" cy="3132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80D65CB0-CA8A-2850-032E-EBED04173AA2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4576210" y="3861809"/>
                <a:ext cx="2340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12A4224E-7D91-6DBB-661D-BA0B84304FF6}"/>
                  </a:ext>
                </a:extLst>
              </p14:cNvPr>
              <p14:cNvContentPartPr/>
              <p14:nvPr/>
            </p14:nvContentPartPr>
            <p14:xfrm>
              <a:off x="4601410" y="3687929"/>
              <a:ext cx="18360" cy="4464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12A4224E-7D91-6DBB-661D-BA0B84304FF6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4592410" y="3678929"/>
                <a:ext cx="3600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28958AAF-B6B6-1FF0-4C3D-06A6BEAE539C}"/>
                  </a:ext>
                </a:extLst>
              </p14:cNvPr>
              <p14:cNvContentPartPr/>
              <p14:nvPr/>
            </p14:nvContentPartPr>
            <p14:xfrm>
              <a:off x="4573690" y="3868289"/>
              <a:ext cx="33120" cy="3492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28958AAF-B6B6-1FF0-4C3D-06A6BEAE539C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4565050" y="3859649"/>
                <a:ext cx="5076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C0214124-A4F7-4ADA-F9B7-4A5C248EF288}"/>
                  </a:ext>
                </a:extLst>
              </p14:cNvPr>
              <p14:cNvContentPartPr/>
              <p14:nvPr/>
            </p14:nvContentPartPr>
            <p14:xfrm>
              <a:off x="11234050" y="4021289"/>
              <a:ext cx="13680" cy="1908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C0214124-A4F7-4ADA-F9B7-4A5C248EF288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11225050" y="4012289"/>
                <a:ext cx="31320" cy="3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34" name="Group 233">
            <a:extLst>
              <a:ext uri="{FF2B5EF4-FFF2-40B4-BE49-F238E27FC236}">
                <a16:creationId xmlns:a16="http://schemas.microsoft.com/office/drawing/2014/main" id="{48FE9E93-47CF-805E-4C8C-02100E833DE5}"/>
              </a:ext>
            </a:extLst>
          </p:cNvPr>
          <p:cNvGrpSpPr/>
          <p:nvPr/>
        </p:nvGrpSpPr>
        <p:grpSpPr>
          <a:xfrm>
            <a:off x="1176010" y="6115769"/>
            <a:ext cx="2733840" cy="117000"/>
            <a:chOff x="1176010" y="6115769"/>
            <a:chExt cx="2733840" cy="11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5542C8EE-67BB-BD9A-FE2A-E0D15F44B2F2}"/>
                    </a:ext>
                  </a:extLst>
                </p14:cNvPr>
                <p14:cNvContentPartPr/>
                <p14:nvPr/>
              </p14:nvContentPartPr>
              <p14:xfrm>
                <a:off x="1176010" y="6180929"/>
                <a:ext cx="394200" cy="518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5542C8EE-67BB-BD9A-FE2A-E0D15F44B2F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167370" y="6171929"/>
                  <a:ext cx="4118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5963AB6C-C1C9-8054-EAFE-E6424424E301}"/>
                    </a:ext>
                  </a:extLst>
                </p14:cNvPr>
                <p14:cNvContentPartPr/>
                <p14:nvPr/>
              </p14:nvContentPartPr>
              <p14:xfrm>
                <a:off x="1754170" y="6167969"/>
                <a:ext cx="398520" cy="72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5963AB6C-C1C9-8054-EAFE-E6424424E30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745530" y="6158969"/>
                  <a:ext cx="4161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E1BA0A00-19FA-5DCF-BF5C-FD8BC6E1796E}"/>
                    </a:ext>
                  </a:extLst>
                </p14:cNvPr>
                <p14:cNvContentPartPr/>
                <p14:nvPr/>
              </p14:nvContentPartPr>
              <p14:xfrm>
                <a:off x="2362930" y="6115769"/>
                <a:ext cx="419760" cy="475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E1BA0A00-19FA-5DCF-BF5C-FD8BC6E1796E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354290" y="6106769"/>
                  <a:ext cx="4374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6E03D411-FD18-D208-C61E-2791D7BD15DB}"/>
                    </a:ext>
                  </a:extLst>
                </p14:cNvPr>
                <p14:cNvContentPartPr/>
                <p14:nvPr/>
              </p14:nvContentPartPr>
              <p14:xfrm>
                <a:off x="2905810" y="6139529"/>
                <a:ext cx="443160" cy="417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6E03D411-FD18-D208-C61E-2791D7BD15DB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896810" y="6130889"/>
                  <a:ext cx="4608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A843DB9E-369D-188E-EABC-07701C905BFE}"/>
                    </a:ext>
                  </a:extLst>
                </p14:cNvPr>
                <p14:cNvContentPartPr/>
                <p14:nvPr/>
              </p14:nvContentPartPr>
              <p14:xfrm>
                <a:off x="3588370" y="6151409"/>
                <a:ext cx="321480" cy="165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A843DB9E-369D-188E-EABC-07701C905BF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579730" y="6142769"/>
                  <a:ext cx="339120" cy="3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504B3A9D-3E98-4551-D90B-C986F13E8928}"/>
                  </a:ext>
                </a:extLst>
              </p14:cNvPr>
              <p14:cNvContentPartPr/>
              <p14:nvPr/>
            </p14:nvContentPartPr>
            <p14:xfrm>
              <a:off x="4155010" y="5580809"/>
              <a:ext cx="24120" cy="72360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504B3A9D-3E98-4551-D90B-C986F13E8928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4146010" y="5571809"/>
                <a:ext cx="41760" cy="90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1" name="Group 250">
            <a:extLst>
              <a:ext uri="{FF2B5EF4-FFF2-40B4-BE49-F238E27FC236}">
                <a16:creationId xmlns:a16="http://schemas.microsoft.com/office/drawing/2014/main" id="{AFC1EA28-6F37-FE0F-AD87-F8193F106D2B}"/>
              </a:ext>
            </a:extLst>
          </p:cNvPr>
          <p:cNvGrpSpPr/>
          <p:nvPr/>
        </p:nvGrpSpPr>
        <p:grpSpPr>
          <a:xfrm>
            <a:off x="2865854" y="6381995"/>
            <a:ext cx="1082520" cy="278640"/>
            <a:chOff x="1865050" y="6377849"/>
            <a:chExt cx="1082520" cy="27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2A64F123-080D-E776-FC25-505785D123B2}"/>
                    </a:ext>
                  </a:extLst>
                </p14:cNvPr>
                <p14:cNvContentPartPr/>
                <p14:nvPr/>
              </p14:nvContentPartPr>
              <p14:xfrm>
                <a:off x="1865050" y="6395129"/>
                <a:ext cx="114840" cy="21168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2A64F123-080D-E776-FC25-505785D123B2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856050" y="6386129"/>
                  <a:ext cx="1324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0F102B59-A31D-EB4C-B7D4-3881C7D04BCC}"/>
                    </a:ext>
                  </a:extLst>
                </p14:cNvPr>
                <p14:cNvContentPartPr/>
                <p14:nvPr/>
              </p14:nvContentPartPr>
              <p14:xfrm>
                <a:off x="1876210" y="6482969"/>
                <a:ext cx="82800" cy="6084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0F102B59-A31D-EB4C-B7D4-3881C7D04BCC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867210" y="6473969"/>
                  <a:ext cx="1004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6ED2725A-4858-2C7F-0159-C5C140F9F64A}"/>
                    </a:ext>
                  </a:extLst>
                </p14:cNvPr>
                <p14:cNvContentPartPr/>
                <p14:nvPr/>
              </p14:nvContentPartPr>
              <p14:xfrm>
                <a:off x="2183650" y="6377849"/>
                <a:ext cx="175320" cy="2232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6ED2725A-4858-2C7F-0159-C5C140F9F64A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174650" y="6368849"/>
                  <a:ext cx="19296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C75B6DD4-B7B5-E491-4EE9-1A480CE88C64}"/>
                    </a:ext>
                  </a:extLst>
                </p14:cNvPr>
                <p14:cNvContentPartPr/>
                <p14:nvPr/>
              </p14:nvContentPartPr>
              <p14:xfrm>
                <a:off x="2141890" y="6440849"/>
                <a:ext cx="195840" cy="3204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C75B6DD4-B7B5-E491-4EE9-1A480CE88C64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132890" y="6432209"/>
                  <a:ext cx="2134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B5D1B22F-5100-88A7-544A-E1C5481C814D}"/>
                    </a:ext>
                  </a:extLst>
                </p14:cNvPr>
                <p14:cNvContentPartPr/>
                <p14:nvPr/>
              </p14:nvContentPartPr>
              <p14:xfrm>
                <a:off x="2394250" y="6447689"/>
                <a:ext cx="148680" cy="20268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B5D1B22F-5100-88A7-544A-E1C5481C814D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2385250" y="6438689"/>
                  <a:ext cx="1663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0E7CEBEF-E4EA-16B8-88E7-18F87CF2C679}"/>
                    </a:ext>
                  </a:extLst>
                </p14:cNvPr>
                <p14:cNvContentPartPr/>
                <p14:nvPr/>
              </p14:nvContentPartPr>
              <p14:xfrm>
                <a:off x="2406490" y="6467129"/>
                <a:ext cx="37800" cy="7200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0E7CEBEF-E4EA-16B8-88E7-18F87CF2C679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2397490" y="6458129"/>
                  <a:ext cx="554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D6B64BD3-8903-56D8-A34D-EC9F767CD480}"/>
                    </a:ext>
                  </a:extLst>
                </p14:cNvPr>
                <p14:cNvContentPartPr/>
                <p14:nvPr/>
              </p14:nvContentPartPr>
              <p14:xfrm>
                <a:off x="2584690" y="6453089"/>
                <a:ext cx="61920" cy="2034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D6B64BD3-8903-56D8-A34D-EC9F767CD480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576050" y="6444449"/>
                  <a:ext cx="795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8EC5C186-F66D-DCC4-24AE-FFA0E9F514D1}"/>
                    </a:ext>
                  </a:extLst>
                </p14:cNvPr>
                <p14:cNvContentPartPr/>
                <p14:nvPr/>
              </p14:nvContentPartPr>
              <p14:xfrm>
                <a:off x="2712130" y="6444089"/>
                <a:ext cx="235440" cy="12960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8EC5C186-F66D-DCC4-24AE-FFA0E9F514D1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703490" y="6435449"/>
                  <a:ext cx="253080" cy="147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C92C6EF8-548A-054F-8CAE-8536EA15FDDE}"/>
                  </a:ext>
                </a:extLst>
              </p14:cNvPr>
              <p14:cNvContentPartPr/>
              <p14:nvPr/>
            </p14:nvContentPartPr>
            <p14:xfrm>
              <a:off x="638170" y="6176249"/>
              <a:ext cx="307800" cy="18000"/>
            </p14:xfrm>
          </p:contentPart>
        </mc:Choice>
        <mc:Fallback xmlns=""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C92C6EF8-548A-054F-8CAE-8536EA15FDDE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629170" y="6167249"/>
                <a:ext cx="32544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4BCFA2C1-65E6-79D7-7EFC-D200328E5EA6}"/>
                  </a:ext>
                </a:extLst>
              </p14:cNvPr>
              <p14:cNvContentPartPr/>
              <p14:nvPr/>
            </p14:nvContentPartPr>
            <p14:xfrm>
              <a:off x="5721730" y="6115769"/>
              <a:ext cx="326880" cy="27720"/>
            </p14:xfrm>
          </p:contentPart>
        </mc:Choice>
        <mc:Fallback xmlns=""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4BCFA2C1-65E6-79D7-7EFC-D200328E5EA6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5713090" y="6107129"/>
                <a:ext cx="3445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265" name="Ink 264">
                <a:extLst>
                  <a:ext uri="{FF2B5EF4-FFF2-40B4-BE49-F238E27FC236}">
                    <a16:creationId xmlns:a16="http://schemas.microsoft.com/office/drawing/2014/main" id="{578B5CC5-D23D-3B32-1646-76A434088A50}"/>
                  </a:ext>
                </a:extLst>
              </p14:cNvPr>
              <p14:cNvContentPartPr/>
              <p14:nvPr/>
            </p14:nvContentPartPr>
            <p14:xfrm>
              <a:off x="1944610" y="6049889"/>
              <a:ext cx="74160" cy="72000"/>
            </p14:xfrm>
          </p:contentPart>
        </mc:Choice>
        <mc:Fallback xmlns="">
          <p:pic>
            <p:nvPicPr>
              <p:cNvPr id="265" name="Ink 264">
                <a:extLst>
                  <a:ext uri="{FF2B5EF4-FFF2-40B4-BE49-F238E27FC236}">
                    <a16:creationId xmlns:a16="http://schemas.microsoft.com/office/drawing/2014/main" id="{578B5CC5-D23D-3B32-1646-76A434088A50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1935970" y="6040889"/>
                <a:ext cx="9180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266" name="Ink 265">
                <a:extLst>
                  <a:ext uri="{FF2B5EF4-FFF2-40B4-BE49-F238E27FC236}">
                    <a16:creationId xmlns:a16="http://schemas.microsoft.com/office/drawing/2014/main" id="{3479BE2F-11B7-866A-3421-13A6F28ABC95}"/>
                  </a:ext>
                </a:extLst>
              </p14:cNvPr>
              <p14:cNvContentPartPr/>
              <p14:nvPr/>
            </p14:nvContentPartPr>
            <p14:xfrm>
              <a:off x="3697810" y="6044849"/>
              <a:ext cx="44640" cy="67680"/>
            </p14:xfrm>
          </p:contentPart>
        </mc:Choice>
        <mc:Fallback xmlns="">
          <p:pic>
            <p:nvPicPr>
              <p:cNvPr id="266" name="Ink 265">
                <a:extLst>
                  <a:ext uri="{FF2B5EF4-FFF2-40B4-BE49-F238E27FC236}">
                    <a16:creationId xmlns:a16="http://schemas.microsoft.com/office/drawing/2014/main" id="{3479BE2F-11B7-866A-3421-13A6F28ABC95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3688810" y="6035849"/>
                <a:ext cx="6228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267" name="Ink 266">
                <a:extLst>
                  <a:ext uri="{FF2B5EF4-FFF2-40B4-BE49-F238E27FC236}">
                    <a16:creationId xmlns:a16="http://schemas.microsoft.com/office/drawing/2014/main" id="{1576A501-7568-BB52-5118-F1183C4DD91A}"/>
                  </a:ext>
                </a:extLst>
              </p14:cNvPr>
              <p14:cNvContentPartPr/>
              <p14:nvPr/>
            </p14:nvContentPartPr>
            <p14:xfrm>
              <a:off x="1359970" y="6101369"/>
              <a:ext cx="30960" cy="42120"/>
            </p14:xfrm>
          </p:contentPart>
        </mc:Choice>
        <mc:Fallback xmlns="">
          <p:pic>
            <p:nvPicPr>
              <p:cNvPr id="267" name="Ink 266">
                <a:extLst>
                  <a:ext uri="{FF2B5EF4-FFF2-40B4-BE49-F238E27FC236}">
                    <a16:creationId xmlns:a16="http://schemas.microsoft.com/office/drawing/2014/main" id="{1576A501-7568-BB52-5118-F1183C4DD91A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1351330" y="6092369"/>
                <a:ext cx="4860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id="{293917A0-76EA-5AC7-A85C-6E514ECD71ED}"/>
                  </a:ext>
                </a:extLst>
              </p14:cNvPr>
              <p14:cNvContentPartPr/>
              <p14:nvPr/>
            </p14:nvContentPartPr>
            <p14:xfrm>
              <a:off x="4460650" y="6045209"/>
              <a:ext cx="36360" cy="36360"/>
            </p14:xfrm>
          </p:contentPart>
        </mc:Choice>
        <mc:Fallback xmlns=""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293917A0-76EA-5AC7-A85C-6E514ECD71ED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4451650" y="6036569"/>
                <a:ext cx="540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269" name="Ink 268">
                <a:extLst>
                  <a:ext uri="{FF2B5EF4-FFF2-40B4-BE49-F238E27FC236}">
                    <a16:creationId xmlns:a16="http://schemas.microsoft.com/office/drawing/2014/main" id="{725BF926-7C02-B072-EAC7-0A2E5E76D44B}"/>
                  </a:ext>
                </a:extLst>
              </p14:cNvPr>
              <p14:cNvContentPartPr/>
              <p14:nvPr/>
            </p14:nvContentPartPr>
            <p14:xfrm>
              <a:off x="5802010" y="6054209"/>
              <a:ext cx="42840" cy="50400"/>
            </p14:xfrm>
          </p:contentPart>
        </mc:Choice>
        <mc:Fallback xmlns="">
          <p:pic>
            <p:nvPicPr>
              <p:cNvPr id="269" name="Ink 268">
                <a:extLst>
                  <a:ext uri="{FF2B5EF4-FFF2-40B4-BE49-F238E27FC236}">
                    <a16:creationId xmlns:a16="http://schemas.microsoft.com/office/drawing/2014/main" id="{725BF926-7C02-B072-EAC7-0A2E5E76D44B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5793370" y="6045569"/>
                <a:ext cx="6048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270" name="Ink 269">
                <a:extLst>
                  <a:ext uri="{FF2B5EF4-FFF2-40B4-BE49-F238E27FC236}">
                    <a16:creationId xmlns:a16="http://schemas.microsoft.com/office/drawing/2014/main" id="{80BD45E1-B7D0-18E6-9048-66C3B600F73A}"/>
                  </a:ext>
                </a:extLst>
              </p14:cNvPr>
              <p14:cNvContentPartPr/>
              <p14:nvPr/>
            </p14:nvContentPartPr>
            <p14:xfrm>
              <a:off x="1348090" y="6105329"/>
              <a:ext cx="46080" cy="48960"/>
            </p14:xfrm>
          </p:contentPart>
        </mc:Choice>
        <mc:Fallback xmlns="">
          <p:pic>
            <p:nvPicPr>
              <p:cNvPr id="270" name="Ink 269">
                <a:extLst>
                  <a:ext uri="{FF2B5EF4-FFF2-40B4-BE49-F238E27FC236}">
                    <a16:creationId xmlns:a16="http://schemas.microsoft.com/office/drawing/2014/main" id="{80BD45E1-B7D0-18E6-9048-66C3B600F73A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1339450" y="6096689"/>
                <a:ext cx="6372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271" name="Ink 270">
                <a:extLst>
                  <a:ext uri="{FF2B5EF4-FFF2-40B4-BE49-F238E27FC236}">
                    <a16:creationId xmlns:a16="http://schemas.microsoft.com/office/drawing/2014/main" id="{1751D29C-E2C6-9B8B-5F46-B3EE26466A62}"/>
                  </a:ext>
                </a:extLst>
              </p14:cNvPr>
              <p14:cNvContentPartPr/>
              <p14:nvPr/>
            </p14:nvContentPartPr>
            <p14:xfrm>
              <a:off x="1352770" y="6088769"/>
              <a:ext cx="52560" cy="64440"/>
            </p14:xfrm>
          </p:contentPart>
        </mc:Choice>
        <mc:Fallback xmlns="">
          <p:pic>
            <p:nvPicPr>
              <p:cNvPr id="271" name="Ink 270">
                <a:extLst>
                  <a:ext uri="{FF2B5EF4-FFF2-40B4-BE49-F238E27FC236}">
                    <a16:creationId xmlns:a16="http://schemas.microsoft.com/office/drawing/2014/main" id="{1751D29C-E2C6-9B8B-5F46-B3EE26466A62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1344130" y="6079769"/>
                <a:ext cx="7020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272" name="Ink 271">
                <a:extLst>
                  <a:ext uri="{FF2B5EF4-FFF2-40B4-BE49-F238E27FC236}">
                    <a16:creationId xmlns:a16="http://schemas.microsoft.com/office/drawing/2014/main" id="{2005A061-9DA7-26F7-5AF2-EC68F45AD699}"/>
                  </a:ext>
                </a:extLst>
              </p14:cNvPr>
              <p14:cNvContentPartPr/>
              <p14:nvPr/>
            </p14:nvContentPartPr>
            <p14:xfrm>
              <a:off x="4440130" y="6035129"/>
              <a:ext cx="82440" cy="80640"/>
            </p14:xfrm>
          </p:contentPart>
        </mc:Choice>
        <mc:Fallback xmlns="">
          <p:pic>
            <p:nvPicPr>
              <p:cNvPr id="272" name="Ink 271">
                <a:extLst>
                  <a:ext uri="{FF2B5EF4-FFF2-40B4-BE49-F238E27FC236}">
                    <a16:creationId xmlns:a16="http://schemas.microsoft.com/office/drawing/2014/main" id="{2005A061-9DA7-26F7-5AF2-EC68F45AD699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4431490" y="6026489"/>
                <a:ext cx="10008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273" name="Ink 272">
                <a:extLst>
                  <a:ext uri="{FF2B5EF4-FFF2-40B4-BE49-F238E27FC236}">
                    <a16:creationId xmlns:a16="http://schemas.microsoft.com/office/drawing/2014/main" id="{0B914BAE-CAB5-18F5-BC8C-9F27D05F186A}"/>
                  </a:ext>
                </a:extLst>
              </p14:cNvPr>
              <p14:cNvContentPartPr/>
              <p14:nvPr/>
            </p14:nvContentPartPr>
            <p14:xfrm>
              <a:off x="5804890" y="6061409"/>
              <a:ext cx="53640" cy="71280"/>
            </p14:xfrm>
          </p:contentPart>
        </mc:Choice>
        <mc:Fallback xmlns="">
          <p:pic>
            <p:nvPicPr>
              <p:cNvPr id="273" name="Ink 272">
                <a:extLst>
                  <a:ext uri="{FF2B5EF4-FFF2-40B4-BE49-F238E27FC236}">
                    <a16:creationId xmlns:a16="http://schemas.microsoft.com/office/drawing/2014/main" id="{0B914BAE-CAB5-18F5-BC8C-9F27D05F186A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5795890" y="6052409"/>
                <a:ext cx="7128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57525EA7-34B8-C70D-B4D8-6E935BE3A9A4}"/>
                  </a:ext>
                </a:extLst>
              </p14:cNvPr>
              <p14:cNvContentPartPr/>
              <p14:nvPr/>
            </p14:nvContentPartPr>
            <p14:xfrm>
              <a:off x="4148170" y="5769449"/>
              <a:ext cx="24120" cy="9648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57525EA7-34B8-C70D-B4D8-6E935BE3A9A4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4139530" y="5760449"/>
                <a:ext cx="4176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5D0E4502-215D-633B-87D6-7EEE787810CA}"/>
                  </a:ext>
                </a:extLst>
              </p14:cNvPr>
              <p14:cNvContentPartPr/>
              <p14:nvPr/>
            </p14:nvContentPartPr>
            <p14:xfrm>
              <a:off x="4130530" y="5953049"/>
              <a:ext cx="25920" cy="127080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5D0E4502-215D-633B-87D6-7EEE787810CA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4121530" y="5944049"/>
                <a:ext cx="4356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B0A322C9-EC95-81EC-A925-D1B3DAF83717}"/>
                  </a:ext>
                </a:extLst>
              </p14:cNvPr>
              <p14:cNvContentPartPr/>
              <p14:nvPr/>
            </p14:nvContentPartPr>
            <p14:xfrm>
              <a:off x="4122610" y="6203609"/>
              <a:ext cx="22320" cy="395640"/>
            </p14:xfrm>
          </p:contentPart>
        </mc:Choice>
        <mc:Fallback xmlns=""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B0A322C9-EC95-81EC-A925-D1B3DAF83717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4113610" y="6194609"/>
                <a:ext cx="3996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28856337-6810-C028-8497-24581E7619F5}"/>
                  </a:ext>
                </a:extLst>
              </p14:cNvPr>
              <p14:cNvContentPartPr/>
              <p14:nvPr/>
            </p14:nvContentPartPr>
            <p14:xfrm>
              <a:off x="4374970" y="6127649"/>
              <a:ext cx="244440" cy="3024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28856337-6810-C028-8497-24581E7619F5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4365970" y="6118649"/>
                <a:ext cx="26208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AD29BCFC-62A8-BCC6-0DB4-04DE064E2925}"/>
                  </a:ext>
                </a:extLst>
              </p14:cNvPr>
              <p14:cNvContentPartPr/>
              <p14:nvPr/>
            </p14:nvContentPartPr>
            <p14:xfrm>
              <a:off x="4831450" y="6110369"/>
              <a:ext cx="246240" cy="20160"/>
            </p14:xfrm>
          </p:contentPart>
        </mc:Choice>
        <mc:Fallback xmlns=""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AD29BCFC-62A8-BCC6-0DB4-04DE064E2925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4822450" y="6101369"/>
                <a:ext cx="26388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AB999ADF-23B4-58CA-BAF3-B1913FBB05B8}"/>
                  </a:ext>
                </a:extLst>
              </p14:cNvPr>
              <p14:cNvContentPartPr/>
              <p14:nvPr/>
            </p14:nvContentPartPr>
            <p14:xfrm>
              <a:off x="5250490" y="6098489"/>
              <a:ext cx="296280" cy="8640"/>
            </p14:xfrm>
          </p:contentPart>
        </mc:Choice>
        <mc:Fallback xmlns=""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AB999ADF-23B4-58CA-BAF3-B1913FBB05B8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5241850" y="6089489"/>
                <a:ext cx="31392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281" name="Ink 280">
                <a:extLst>
                  <a:ext uri="{FF2B5EF4-FFF2-40B4-BE49-F238E27FC236}">
                    <a16:creationId xmlns:a16="http://schemas.microsoft.com/office/drawing/2014/main" id="{E6B0DAD7-71A4-7256-40FC-479943D3BBB4}"/>
                  </a:ext>
                </a:extLst>
              </p14:cNvPr>
              <p14:cNvContentPartPr/>
              <p14:nvPr/>
            </p14:nvContentPartPr>
            <p14:xfrm>
              <a:off x="607432" y="6426991"/>
              <a:ext cx="200520" cy="242280"/>
            </p14:xfrm>
          </p:contentPart>
        </mc:Choice>
        <mc:Fallback xmlns="">
          <p:pic>
            <p:nvPicPr>
              <p:cNvPr id="281" name="Ink 280">
                <a:extLst>
                  <a:ext uri="{FF2B5EF4-FFF2-40B4-BE49-F238E27FC236}">
                    <a16:creationId xmlns:a16="http://schemas.microsoft.com/office/drawing/2014/main" id="{E6B0DAD7-71A4-7256-40FC-479943D3BBB4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598432" y="6418351"/>
                <a:ext cx="218160" cy="25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84" name="Group 283">
            <a:extLst>
              <a:ext uri="{FF2B5EF4-FFF2-40B4-BE49-F238E27FC236}">
                <a16:creationId xmlns:a16="http://schemas.microsoft.com/office/drawing/2014/main" id="{0A8BB23D-6387-49A9-D466-6A9366ADB2E2}"/>
              </a:ext>
            </a:extLst>
          </p:cNvPr>
          <p:cNvGrpSpPr/>
          <p:nvPr/>
        </p:nvGrpSpPr>
        <p:grpSpPr>
          <a:xfrm>
            <a:off x="1047712" y="6314671"/>
            <a:ext cx="1584360" cy="463320"/>
            <a:chOff x="1047712" y="6314671"/>
            <a:chExt cx="1584360" cy="46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D0D04D1C-CFF4-A312-7C76-FBF982D3C36E}"/>
                    </a:ext>
                  </a:extLst>
                </p14:cNvPr>
                <p14:cNvContentPartPr/>
                <p14:nvPr/>
              </p14:nvContentPartPr>
              <p14:xfrm>
                <a:off x="1047712" y="6330151"/>
                <a:ext cx="1584360" cy="44784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D0D04D1C-CFF4-A312-7C76-FBF982D3C36E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038712" y="6321151"/>
                  <a:ext cx="1602000" cy="46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B711DFC4-2FE8-FCD4-6C9F-7885303F2274}"/>
                    </a:ext>
                  </a:extLst>
                </p14:cNvPr>
                <p14:cNvContentPartPr/>
                <p14:nvPr/>
              </p14:nvContentPartPr>
              <p14:xfrm>
                <a:off x="1752592" y="6314671"/>
                <a:ext cx="57240" cy="6660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B711DFC4-2FE8-FCD4-6C9F-7885303F2274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743952" y="6305671"/>
                  <a:ext cx="74880" cy="8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B4994B7C-9536-75B9-6463-F56426BA54CB}"/>
              </a:ext>
            </a:extLst>
          </p:cNvPr>
          <p:cNvGrpSpPr/>
          <p:nvPr/>
        </p:nvGrpSpPr>
        <p:grpSpPr>
          <a:xfrm>
            <a:off x="4408450" y="6288569"/>
            <a:ext cx="2820918" cy="430813"/>
            <a:chOff x="4408450" y="6288569"/>
            <a:chExt cx="2820918" cy="43081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D5185CB5-75D4-9361-6802-201A768C795C}"/>
                    </a:ext>
                  </a:extLst>
                </p14:cNvPr>
                <p14:cNvContentPartPr/>
                <p14:nvPr/>
              </p14:nvContentPartPr>
              <p14:xfrm>
                <a:off x="6060543" y="6364529"/>
                <a:ext cx="31627" cy="204362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D5185CB5-75D4-9361-6802-201A768C795C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051818" y="6355894"/>
                  <a:ext cx="49440" cy="2219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6B616126-31FF-09B3-C1E3-F3DA0B498C9A}"/>
                    </a:ext>
                  </a:extLst>
                </p14:cNvPr>
                <p14:cNvContentPartPr/>
                <p14:nvPr/>
              </p14:nvContentPartPr>
              <p14:xfrm>
                <a:off x="6012928" y="6345761"/>
                <a:ext cx="200539" cy="229733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6B616126-31FF-09B3-C1E3-F3DA0B498C9A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004287" y="6337119"/>
                  <a:ext cx="218181" cy="2473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071E51AD-9309-9970-3459-ED281DBB109E}"/>
                    </a:ext>
                  </a:extLst>
                </p14:cNvPr>
                <p14:cNvContentPartPr/>
                <p14:nvPr/>
              </p14:nvContentPartPr>
              <p14:xfrm>
                <a:off x="6290971" y="6420485"/>
                <a:ext cx="100791" cy="19811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071E51AD-9309-9970-3459-ED281DBB109E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281972" y="6411480"/>
                  <a:ext cx="118429" cy="374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CE7505AE-90AE-0950-DFB2-B46A48ED99E7}"/>
                    </a:ext>
                  </a:extLst>
                </p14:cNvPr>
                <p14:cNvContentPartPr/>
                <p14:nvPr/>
              </p14:nvContentPartPr>
              <p14:xfrm>
                <a:off x="6490815" y="6353755"/>
                <a:ext cx="165436" cy="207838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CE7505AE-90AE-0950-DFB2-B46A48ED99E7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481804" y="6344765"/>
                  <a:ext cx="183097" cy="2254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3966792C-4FDF-1062-45E9-240DBD761FB7}"/>
                    </a:ext>
                  </a:extLst>
                </p14:cNvPr>
                <p14:cNvContentPartPr/>
                <p14:nvPr/>
              </p14:nvContentPartPr>
              <p14:xfrm>
                <a:off x="6448414" y="6423613"/>
                <a:ext cx="177600" cy="11469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3966792C-4FDF-1062-45E9-240DBD761FB7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439768" y="6414653"/>
                  <a:ext cx="195252" cy="290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108C9DB4-4E8A-1020-DF38-1388F24055C1}"/>
                    </a:ext>
                  </a:extLst>
                </p14:cNvPr>
                <p14:cNvContentPartPr/>
                <p14:nvPr/>
              </p14:nvContentPartPr>
              <p14:xfrm>
                <a:off x="6651038" y="6449332"/>
                <a:ext cx="235989" cy="19463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108C9DB4-4E8A-1020-DF38-1388F24055C1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642391" y="6440698"/>
                  <a:ext cx="253643" cy="2122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4092C52F-ED84-1840-4A4F-DA410F668E91}"/>
                    </a:ext>
                  </a:extLst>
                </p14:cNvPr>
                <p14:cNvContentPartPr/>
                <p14:nvPr/>
              </p14:nvContentPartPr>
              <p14:xfrm>
                <a:off x="6687878" y="6469490"/>
                <a:ext cx="74377" cy="120254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4092C52F-ED84-1840-4A4F-DA410F668E91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678895" y="6460489"/>
                  <a:ext cx="91983" cy="1378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2D23719D-C0E0-20CA-CA12-B2F94F583265}"/>
                    </a:ext>
                  </a:extLst>
                </p14:cNvPr>
                <p14:cNvContentPartPr/>
                <p14:nvPr/>
              </p14:nvContentPartPr>
              <p14:xfrm>
                <a:off x="6890155" y="6467753"/>
                <a:ext cx="62907" cy="251629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2D23719D-C0E0-20CA-CA12-B2F94F583265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881528" y="6458753"/>
                  <a:ext cx="80521" cy="2692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3FA5BC35-7349-4441-8895-7A3ECF06E110}"/>
                    </a:ext>
                  </a:extLst>
                </p14:cNvPr>
                <p14:cNvContentPartPr/>
                <p14:nvPr/>
              </p14:nvContentPartPr>
              <p14:xfrm>
                <a:off x="7045859" y="6466015"/>
                <a:ext cx="183509" cy="133461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3FA5BC35-7349-4441-8895-7A3ECF06E110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037223" y="6457381"/>
                  <a:ext cx="201140" cy="1510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56D57F21-ED33-DA18-A32C-D350F4BA74B7}"/>
                    </a:ext>
                  </a:extLst>
                </p14:cNvPr>
                <p14:cNvContentPartPr/>
                <p14:nvPr/>
              </p14:nvContentPartPr>
              <p14:xfrm>
                <a:off x="4571534" y="6379671"/>
                <a:ext cx="25039" cy="243984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56D57F21-ED33-DA18-A32C-D350F4BA74B7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562591" y="6370675"/>
                  <a:ext cx="42566" cy="2616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1278D570-D8F1-8D03-6574-1645EC62B724}"/>
                    </a:ext>
                  </a:extLst>
                </p14:cNvPr>
                <p14:cNvContentPartPr/>
                <p14:nvPr/>
              </p14:nvContentPartPr>
              <p14:xfrm>
                <a:off x="4408450" y="6381918"/>
                <a:ext cx="228574" cy="140291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1278D570-D8F1-8D03-6574-1645EC62B724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399451" y="6372925"/>
                  <a:ext cx="246212" cy="1579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69550070-E3E2-419B-1FA4-7041DD88BAAA}"/>
                    </a:ext>
                  </a:extLst>
                </p14:cNvPr>
                <p14:cNvContentPartPr/>
                <p14:nvPr/>
              </p14:nvContentPartPr>
              <p14:xfrm>
                <a:off x="4815250" y="6288569"/>
                <a:ext cx="948600" cy="39564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69550070-E3E2-419B-1FA4-7041DD88BAAA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806250" y="6279569"/>
                  <a:ext cx="96624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115D8DD0-5143-3165-08B2-7EAABECCDF09}"/>
                    </a:ext>
                  </a:extLst>
                </p14:cNvPr>
                <p14:cNvContentPartPr/>
                <p14:nvPr/>
              </p14:nvContentPartPr>
              <p14:xfrm>
                <a:off x="5324650" y="6320249"/>
                <a:ext cx="13680" cy="2592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115D8DD0-5143-3165-08B2-7EAABECCDF09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5316010" y="6311249"/>
                  <a:ext cx="31320" cy="4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288" name="Ink 287">
                <a:extLst>
                  <a:ext uri="{FF2B5EF4-FFF2-40B4-BE49-F238E27FC236}">
                    <a16:creationId xmlns:a16="http://schemas.microsoft.com/office/drawing/2014/main" id="{BBB537D9-E33D-976B-4347-BEAE91642540}"/>
                  </a:ext>
                </a:extLst>
              </p14:cNvPr>
              <p14:cNvContentPartPr/>
              <p14:nvPr/>
            </p14:nvContentPartPr>
            <p14:xfrm>
              <a:off x="394810" y="6098129"/>
              <a:ext cx="143280" cy="28080"/>
            </p14:xfrm>
          </p:contentPart>
        </mc:Choice>
        <mc:Fallback xmlns="">
          <p:pic>
            <p:nvPicPr>
              <p:cNvPr id="288" name="Ink 287">
                <a:extLst>
                  <a:ext uri="{FF2B5EF4-FFF2-40B4-BE49-F238E27FC236}">
                    <a16:creationId xmlns:a16="http://schemas.microsoft.com/office/drawing/2014/main" id="{BBB537D9-E33D-976B-4347-BEAE91642540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385810" y="6089129"/>
                <a:ext cx="1609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290" name="Ink 289">
                <a:extLst>
                  <a:ext uri="{FF2B5EF4-FFF2-40B4-BE49-F238E27FC236}">
                    <a16:creationId xmlns:a16="http://schemas.microsoft.com/office/drawing/2014/main" id="{FB55B912-9EE2-D13C-6272-1A47EDD92C96}"/>
                  </a:ext>
                </a:extLst>
              </p14:cNvPr>
              <p14:cNvContentPartPr/>
              <p14:nvPr/>
            </p14:nvContentPartPr>
            <p14:xfrm>
              <a:off x="377170" y="5675489"/>
              <a:ext cx="106920" cy="427320"/>
            </p14:xfrm>
          </p:contentPart>
        </mc:Choice>
        <mc:Fallback xmlns="">
          <p:pic>
            <p:nvPicPr>
              <p:cNvPr id="290" name="Ink 289">
                <a:extLst>
                  <a:ext uri="{FF2B5EF4-FFF2-40B4-BE49-F238E27FC236}">
                    <a16:creationId xmlns:a16="http://schemas.microsoft.com/office/drawing/2014/main" id="{FB55B912-9EE2-D13C-6272-1A47EDD92C96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368530" y="5666489"/>
                <a:ext cx="124560" cy="44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289" name="Ink 288">
                <a:extLst>
                  <a:ext uri="{FF2B5EF4-FFF2-40B4-BE49-F238E27FC236}">
                    <a16:creationId xmlns:a16="http://schemas.microsoft.com/office/drawing/2014/main" id="{61043957-D7C5-A85B-653A-842D4AC9615F}"/>
                  </a:ext>
                </a:extLst>
              </p14:cNvPr>
              <p14:cNvContentPartPr/>
              <p14:nvPr/>
            </p14:nvContentPartPr>
            <p14:xfrm>
              <a:off x="391570" y="6259769"/>
              <a:ext cx="165600" cy="55800"/>
            </p14:xfrm>
          </p:contentPart>
        </mc:Choice>
        <mc:Fallback xmlns="">
          <p:pic>
            <p:nvPicPr>
              <p:cNvPr id="289" name="Ink 288">
                <a:extLst>
                  <a:ext uri="{FF2B5EF4-FFF2-40B4-BE49-F238E27FC236}">
                    <a16:creationId xmlns:a16="http://schemas.microsoft.com/office/drawing/2014/main" id="{61043957-D7C5-A85B-653A-842D4AC9615F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382930" y="6251129"/>
                <a:ext cx="183240" cy="7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99" name="Group 298">
            <a:extLst>
              <a:ext uri="{FF2B5EF4-FFF2-40B4-BE49-F238E27FC236}">
                <a16:creationId xmlns:a16="http://schemas.microsoft.com/office/drawing/2014/main" id="{84458127-74D7-7FE8-9F22-86CA8F53AAAE}"/>
              </a:ext>
            </a:extLst>
          </p:cNvPr>
          <p:cNvGrpSpPr/>
          <p:nvPr/>
        </p:nvGrpSpPr>
        <p:grpSpPr>
          <a:xfrm>
            <a:off x="159370" y="5360129"/>
            <a:ext cx="468720" cy="222120"/>
            <a:chOff x="159370" y="5360129"/>
            <a:chExt cx="468720" cy="22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B8270D5A-F764-A435-FCD8-365C757BCE2E}"/>
                    </a:ext>
                  </a:extLst>
                </p14:cNvPr>
                <p14:cNvContentPartPr/>
                <p14:nvPr/>
              </p14:nvContentPartPr>
              <p14:xfrm>
                <a:off x="159370" y="5396849"/>
                <a:ext cx="220320" cy="18540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B8270D5A-F764-A435-FCD8-365C757BCE2E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50370" y="5387849"/>
                  <a:ext cx="2379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941EDB70-B902-6A85-F877-B8430977D32F}"/>
                    </a:ext>
                  </a:extLst>
                </p14:cNvPr>
                <p14:cNvContentPartPr/>
                <p14:nvPr/>
              </p14:nvContentPartPr>
              <p14:xfrm>
                <a:off x="423970" y="5382809"/>
                <a:ext cx="139680" cy="18252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941EDB70-B902-6A85-F877-B8430977D32F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14970" y="5373809"/>
                  <a:ext cx="1573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BDEFE1F9-3F2D-1EDB-F7A2-DBBBD40B8632}"/>
                    </a:ext>
                  </a:extLst>
                </p14:cNvPr>
                <p14:cNvContentPartPr/>
                <p14:nvPr/>
              </p14:nvContentPartPr>
              <p14:xfrm>
                <a:off x="437290" y="5445089"/>
                <a:ext cx="121680" cy="1764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BDEFE1F9-3F2D-1EDB-F7A2-DBBBD40B8632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28290" y="5436449"/>
                  <a:ext cx="1393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1A3F1D59-C173-B947-D29D-7D2EDFEEAE36}"/>
                    </a:ext>
                  </a:extLst>
                </p14:cNvPr>
                <p14:cNvContentPartPr/>
                <p14:nvPr/>
              </p14:nvContentPartPr>
              <p14:xfrm>
                <a:off x="408490" y="5360129"/>
                <a:ext cx="219600" cy="4824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1A3F1D59-C173-B947-D29D-7D2EDFEEAE36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399850" y="5351489"/>
                  <a:ext cx="237240" cy="65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300" name="Ink 299">
                <a:extLst>
                  <a:ext uri="{FF2B5EF4-FFF2-40B4-BE49-F238E27FC236}">
                    <a16:creationId xmlns:a16="http://schemas.microsoft.com/office/drawing/2014/main" id="{E758C664-6B71-84E5-9F84-5FD2CD47BB00}"/>
                  </a:ext>
                </a:extLst>
              </p14:cNvPr>
              <p14:cNvContentPartPr/>
              <p14:nvPr/>
            </p14:nvContentPartPr>
            <p14:xfrm>
              <a:off x="331810" y="6110369"/>
              <a:ext cx="191160" cy="30600"/>
            </p14:xfrm>
          </p:contentPart>
        </mc:Choice>
        <mc:Fallback xmlns="">
          <p:pic>
            <p:nvPicPr>
              <p:cNvPr id="300" name="Ink 299">
                <a:extLst>
                  <a:ext uri="{FF2B5EF4-FFF2-40B4-BE49-F238E27FC236}">
                    <a16:creationId xmlns:a16="http://schemas.microsoft.com/office/drawing/2014/main" id="{E758C664-6B71-84E5-9F84-5FD2CD47BB00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323170" y="6101369"/>
                <a:ext cx="208800" cy="4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03" name="Group 302">
            <a:extLst>
              <a:ext uri="{FF2B5EF4-FFF2-40B4-BE49-F238E27FC236}">
                <a16:creationId xmlns:a16="http://schemas.microsoft.com/office/drawing/2014/main" id="{B5EE25D6-5F70-F491-8262-681AFD212DC8}"/>
              </a:ext>
            </a:extLst>
          </p:cNvPr>
          <p:cNvGrpSpPr/>
          <p:nvPr/>
        </p:nvGrpSpPr>
        <p:grpSpPr>
          <a:xfrm>
            <a:off x="272050" y="6256889"/>
            <a:ext cx="299520" cy="320760"/>
            <a:chOff x="272050" y="6256889"/>
            <a:chExt cx="299520" cy="32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CABFC45E-7BEF-F877-ADFA-95A6AD2EBF2C}"/>
                    </a:ext>
                  </a:extLst>
                </p14:cNvPr>
                <p14:cNvContentPartPr/>
                <p14:nvPr/>
              </p14:nvContentPartPr>
              <p14:xfrm>
                <a:off x="383650" y="6335729"/>
                <a:ext cx="70200" cy="24192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CABFC45E-7BEF-F877-ADFA-95A6AD2EBF2C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374650" y="6327089"/>
                  <a:ext cx="8784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61CB76F6-162B-16D1-A9E9-1D96FE84EEB2}"/>
                    </a:ext>
                  </a:extLst>
                </p14:cNvPr>
                <p14:cNvContentPartPr/>
                <p14:nvPr/>
              </p14:nvContentPartPr>
              <p14:xfrm>
                <a:off x="330010" y="6275249"/>
                <a:ext cx="233640" cy="2700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61CB76F6-162B-16D1-A9E9-1D96FE84EEB2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321010" y="6266609"/>
                  <a:ext cx="2512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9EF63220-FED3-1884-2DF8-5B65088EC274}"/>
                    </a:ext>
                  </a:extLst>
                </p14:cNvPr>
                <p14:cNvContentPartPr/>
                <p14:nvPr/>
              </p14:nvContentPartPr>
              <p14:xfrm>
                <a:off x="419290" y="6320249"/>
                <a:ext cx="41040" cy="8208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9EF63220-FED3-1884-2DF8-5B65088EC274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10290" y="6311249"/>
                  <a:ext cx="586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D9DE70E8-9898-CCA7-2529-18CDEFD185E7}"/>
                    </a:ext>
                  </a:extLst>
                </p14:cNvPr>
                <p14:cNvContentPartPr/>
                <p14:nvPr/>
              </p14:nvContentPartPr>
              <p14:xfrm>
                <a:off x="272050" y="6256889"/>
                <a:ext cx="299520" cy="5760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D9DE70E8-9898-CCA7-2529-18CDEFD185E7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263050" y="6247889"/>
                  <a:ext cx="317160" cy="75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318" name="Ink 317">
                <a:extLst>
                  <a:ext uri="{FF2B5EF4-FFF2-40B4-BE49-F238E27FC236}">
                    <a16:creationId xmlns:a16="http://schemas.microsoft.com/office/drawing/2014/main" id="{D0AEA618-609D-28F6-F688-C679531397E2}"/>
                  </a:ext>
                </a:extLst>
              </p14:cNvPr>
              <p14:cNvContentPartPr/>
              <p14:nvPr/>
            </p14:nvContentPartPr>
            <p14:xfrm>
              <a:off x="7079650" y="4537889"/>
              <a:ext cx="360" cy="360"/>
            </p14:xfrm>
          </p:contentPart>
        </mc:Choice>
        <mc:Fallback xmlns="">
          <p:pic>
            <p:nvPicPr>
              <p:cNvPr id="318" name="Ink 317">
                <a:extLst>
                  <a:ext uri="{FF2B5EF4-FFF2-40B4-BE49-F238E27FC236}">
                    <a16:creationId xmlns:a16="http://schemas.microsoft.com/office/drawing/2014/main" id="{D0AEA618-609D-28F6-F688-C679531397E2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7070650" y="452924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361" name="Ink 360">
                <a:extLst>
                  <a:ext uri="{FF2B5EF4-FFF2-40B4-BE49-F238E27FC236}">
                    <a16:creationId xmlns:a16="http://schemas.microsoft.com/office/drawing/2014/main" id="{12B18110-8B9A-7D94-C255-CD292142DC71}"/>
                  </a:ext>
                </a:extLst>
              </p14:cNvPr>
              <p14:cNvContentPartPr/>
              <p14:nvPr/>
            </p14:nvContentPartPr>
            <p14:xfrm>
              <a:off x="2769010" y="4434569"/>
              <a:ext cx="8640" cy="15840"/>
            </p14:xfrm>
          </p:contentPart>
        </mc:Choice>
        <mc:Fallback xmlns="">
          <p:pic>
            <p:nvPicPr>
              <p:cNvPr id="361" name="Ink 360">
                <a:extLst>
                  <a:ext uri="{FF2B5EF4-FFF2-40B4-BE49-F238E27FC236}">
                    <a16:creationId xmlns:a16="http://schemas.microsoft.com/office/drawing/2014/main" id="{12B18110-8B9A-7D94-C255-CD292142DC71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2760370" y="4425569"/>
                <a:ext cx="26280" cy="3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91" name="Group 390">
            <a:extLst>
              <a:ext uri="{FF2B5EF4-FFF2-40B4-BE49-F238E27FC236}">
                <a16:creationId xmlns:a16="http://schemas.microsoft.com/office/drawing/2014/main" id="{FE047525-5B96-8359-BFB0-BA412B42CC88}"/>
              </a:ext>
            </a:extLst>
          </p:cNvPr>
          <p:cNvGrpSpPr/>
          <p:nvPr/>
        </p:nvGrpSpPr>
        <p:grpSpPr>
          <a:xfrm>
            <a:off x="1778650" y="4158809"/>
            <a:ext cx="3851280" cy="1078920"/>
            <a:chOff x="1778650" y="4158809"/>
            <a:chExt cx="3851280" cy="107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919DDD65-5778-F0EF-587A-A0F4BFFFC4A6}"/>
                    </a:ext>
                  </a:extLst>
                </p14:cNvPr>
                <p14:cNvContentPartPr/>
                <p14:nvPr/>
              </p14:nvContentPartPr>
              <p14:xfrm>
                <a:off x="1940290" y="4243049"/>
                <a:ext cx="173520" cy="31212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919DDD65-5778-F0EF-587A-A0F4BFFFC4A6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931650" y="4234409"/>
                  <a:ext cx="19116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8896C275-AD84-24A9-64E2-B1D21A458322}"/>
                    </a:ext>
                  </a:extLst>
                </p14:cNvPr>
                <p14:cNvContentPartPr/>
                <p14:nvPr/>
              </p14:nvContentPartPr>
              <p14:xfrm>
                <a:off x="2152690" y="4440689"/>
                <a:ext cx="101880" cy="9864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8896C275-AD84-24A9-64E2-B1D21A458322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2143690" y="4431689"/>
                  <a:ext cx="1195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BDD39BA8-B880-11FD-27D9-B959294B0BFE}"/>
                    </a:ext>
                  </a:extLst>
                </p14:cNvPr>
                <p14:cNvContentPartPr/>
                <p14:nvPr/>
              </p14:nvContentPartPr>
              <p14:xfrm>
                <a:off x="2327650" y="4497209"/>
                <a:ext cx="17640" cy="6804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BDD39BA8-B880-11FD-27D9-B959294B0BFE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2319010" y="4488569"/>
                  <a:ext cx="352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D58A0241-0359-2783-0A7C-8221C615B67F}"/>
                    </a:ext>
                  </a:extLst>
                </p14:cNvPr>
                <p14:cNvContentPartPr/>
                <p14:nvPr/>
              </p14:nvContentPartPr>
              <p14:xfrm>
                <a:off x="2471650" y="4274009"/>
                <a:ext cx="325440" cy="35928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D58A0241-0359-2783-0A7C-8221C615B67F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2463010" y="4265369"/>
                  <a:ext cx="34308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03C13891-58F0-411B-CE3A-4A4CA473DC53}"/>
                    </a:ext>
                  </a:extLst>
                </p14:cNvPr>
                <p14:cNvContentPartPr/>
                <p14:nvPr/>
              </p14:nvContentPartPr>
              <p14:xfrm>
                <a:off x="2926330" y="4209929"/>
                <a:ext cx="1410120" cy="44712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03C13891-58F0-411B-CE3A-4A4CA473DC53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2917690" y="4200929"/>
                  <a:ext cx="1427760" cy="46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E9F54661-70F8-4A57-62E7-3DD01987E381}"/>
                    </a:ext>
                  </a:extLst>
                </p14:cNvPr>
                <p14:cNvContentPartPr/>
                <p14:nvPr/>
              </p14:nvContentPartPr>
              <p14:xfrm>
                <a:off x="3932890" y="4196969"/>
                <a:ext cx="50760" cy="1008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E9F54661-70F8-4A57-62E7-3DD01987E381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3924250" y="4188329"/>
                  <a:ext cx="684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19212539-08D5-5F51-7D12-B304CBC288C4}"/>
                    </a:ext>
                  </a:extLst>
                </p14:cNvPr>
                <p14:cNvContentPartPr/>
                <p14:nvPr/>
              </p14:nvContentPartPr>
              <p14:xfrm>
                <a:off x="4514290" y="4256369"/>
                <a:ext cx="156960" cy="24912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19212539-08D5-5F51-7D12-B304CBC288C4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4505650" y="4247369"/>
                  <a:ext cx="17460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71D162C7-788D-7021-977A-99B8867743BF}"/>
                    </a:ext>
                  </a:extLst>
                </p14:cNvPr>
                <p14:cNvContentPartPr/>
                <p14:nvPr/>
              </p14:nvContentPartPr>
              <p14:xfrm>
                <a:off x="4583770" y="4428449"/>
                <a:ext cx="64800" cy="1584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71D162C7-788D-7021-977A-99B8867743BF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4574770" y="4419809"/>
                  <a:ext cx="824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66FE4322-8232-47B3-5FDA-FA45DA9B7D71}"/>
                    </a:ext>
                  </a:extLst>
                </p14:cNvPr>
                <p14:cNvContentPartPr/>
                <p14:nvPr/>
              </p14:nvContentPartPr>
              <p14:xfrm>
                <a:off x="4819570" y="4158809"/>
                <a:ext cx="772920" cy="34128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66FE4322-8232-47B3-5FDA-FA45DA9B7D71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4810930" y="4149809"/>
                  <a:ext cx="79056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A1CA8483-196D-52EB-4895-4B8CF463D450}"/>
                    </a:ext>
                  </a:extLst>
                </p14:cNvPr>
                <p14:cNvContentPartPr/>
                <p14:nvPr/>
              </p14:nvContentPartPr>
              <p14:xfrm>
                <a:off x="5195410" y="4261769"/>
                <a:ext cx="250920" cy="1584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A1CA8483-196D-52EB-4895-4B8CF463D450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5186770" y="4252769"/>
                  <a:ext cx="2685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792FC87C-7EF7-CFA8-AEE6-E0DD54E3F7DE}"/>
                    </a:ext>
                  </a:extLst>
                </p14:cNvPr>
                <p14:cNvContentPartPr/>
                <p14:nvPr/>
              </p14:nvContentPartPr>
              <p14:xfrm>
                <a:off x="4930090" y="4271849"/>
                <a:ext cx="327600" cy="1008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792FC87C-7EF7-CFA8-AEE6-E0DD54E3F7DE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4921090" y="4262849"/>
                  <a:ext cx="3452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DA537CB8-A990-E275-764D-B08B036F79E9}"/>
                    </a:ext>
                  </a:extLst>
                </p14:cNvPr>
                <p14:cNvContentPartPr/>
                <p14:nvPr/>
              </p14:nvContentPartPr>
              <p14:xfrm>
                <a:off x="1778650" y="4598369"/>
                <a:ext cx="3851280" cy="14724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DA537CB8-A990-E275-764D-B08B036F79E9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769650" y="4589369"/>
                  <a:ext cx="38689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6D712C06-8261-F90A-4A30-EED732EA13D5}"/>
                    </a:ext>
                  </a:extLst>
                </p14:cNvPr>
                <p14:cNvContentPartPr/>
                <p14:nvPr/>
              </p14:nvContentPartPr>
              <p14:xfrm>
                <a:off x="1967650" y="4774769"/>
                <a:ext cx="206280" cy="35244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6D712C06-8261-F90A-4A30-EED732EA13D5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958650" y="4765769"/>
                  <a:ext cx="22392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52036AB0-3548-1FAF-FA49-BC0526A36986}"/>
                    </a:ext>
                  </a:extLst>
                </p14:cNvPr>
                <p14:cNvContentPartPr/>
                <p14:nvPr/>
              </p14:nvContentPartPr>
              <p14:xfrm>
                <a:off x="2187250" y="4958009"/>
                <a:ext cx="115200" cy="12420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52036AB0-3548-1FAF-FA49-BC0526A36986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2178250" y="4949369"/>
                  <a:ext cx="1328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DD10DE60-3381-5524-F6F4-1587569084BD}"/>
                    </a:ext>
                  </a:extLst>
                </p14:cNvPr>
                <p14:cNvContentPartPr/>
                <p14:nvPr/>
              </p14:nvContentPartPr>
              <p14:xfrm>
                <a:off x="2380930" y="5054129"/>
                <a:ext cx="14760" cy="5364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DD10DE60-3381-5524-F6F4-1587569084BD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2371930" y="5045129"/>
                  <a:ext cx="324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084EE59B-BD50-74BB-2918-9B1CD888E945}"/>
                    </a:ext>
                  </a:extLst>
                </p14:cNvPr>
                <p14:cNvContentPartPr/>
                <p14:nvPr/>
              </p14:nvContentPartPr>
              <p14:xfrm>
                <a:off x="2541490" y="4783049"/>
                <a:ext cx="287640" cy="45468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084EE59B-BD50-74BB-2918-9B1CD888E945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2532850" y="4774409"/>
                  <a:ext cx="30528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90CA0D55-70B7-E7D1-C9B2-CACBD97894AC}"/>
                    </a:ext>
                  </a:extLst>
                </p14:cNvPr>
                <p14:cNvContentPartPr/>
                <p14:nvPr/>
              </p14:nvContentPartPr>
              <p14:xfrm>
                <a:off x="2943610" y="4759289"/>
                <a:ext cx="1288800" cy="45828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90CA0D55-70B7-E7D1-C9B2-CACBD97894AC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2934970" y="4750649"/>
                  <a:ext cx="1306440" cy="47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C92AC553-1A68-4A8E-C23B-622E96802BBA}"/>
                    </a:ext>
                  </a:extLst>
                </p14:cNvPr>
                <p14:cNvContentPartPr/>
                <p14:nvPr/>
              </p14:nvContentPartPr>
              <p14:xfrm>
                <a:off x="3900850" y="4745969"/>
                <a:ext cx="24120" cy="2196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C92AC553-1A68-4A8E-C23B-622E96802BBA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3891850" y="4737329"/>
                  <a:ext cx="417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0D4499AB-7611-0FAA-38E7-C6831D89A5B9}"/>
                    </a:ext>
                  </a:extLst>
                </p14:cNvPr>
                <p14:cNvContentPartPr/>
                <p14:nvPr/>
              </p14:nvContentPartPr>
              <p14:xfrm>
                <a:off x="4408090" y="4759289"/>
                <a:ext cx="190080" cy="26244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0D4499AB-7611-0FAA-38E7-C6831D89A5B9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4399450" y="4750289"/>
                  <a:ext cx="20772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AF8A1DD5-7655-DCEF-9F6E-838E7984056F}"/>
                    </a:ext>
                  </a:extLst>
                </p14:cNvPr>
                <p14:cNvContentPartPr/>
                <p14:nvPr/>
              </p14:nvContentPartPr>
              <p14:xfrm>
                <a:off x="4635970" y="4707809"/>
                <a:ext cx="928440" cy="30060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AF8A1DD5-7655-DCEF-9F6E-838E7984056F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4627330" y="4699169"/>
                  <a:ext cx="94608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5FFB810C-4245-71C8-7D25-7294E04077F4}"/>
                    </a:ext>
                  </a:extLst>
                </p14:cNvPr>
                <p14:cNvContentPartPr/>
                <p14:nvPr/>
              </p14:nvContentPartPr>
              <p14:xfrm>
                <a:off x="5106490" y="4797089"/>
                <a:ext cx="272520" cy="4320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5FFB810C-4245-71C8-7D25-7294E04077F4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5097850" y="4788089"/>
                  <a:ext cx="2901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321A2BFF-D5E1-BAE4-BDDC-79AA3C4D0968}"/>
                    </a:ext>
                  </a:extLst>
                </p14:cNvPr>
                <p14:cNvContentPartPr/>
                <p14:nvPr/>
              </p14:nvContentPartPr>
              <p14:xfrm>
                <a:off x="4763050" y="4773689"/>
                <a:ext cx="465120" cy="11700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321A2BFF-D5E1-BAE4-BDDC-79AA3C4D0968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4754410" y="4764689"/>
                  <a:ext cx="482760" cy="13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392" name="Ink 391">
                <a:extLst>
                  <a:ext uri="{FF2B5EF4-FFF2-40B4-BE49-F238E27FC236}">
                    <a16:creationId xmlns:a16="http://schemas.microsoft.com/office/drawing/2014/main" id="{EDC9AA61-4AE6-81A3-77B1-43CD89431B27}"/>
                  </a:ext>
                </a:extLst>
              </p14:cNvPr>
              <p14:cNvContentPartPr/>
              <p14:nvPr/>
            </p14:nvContentPartPr>
            <p14:xfrm>
              <a:off x="6811090" y="4187249"/>
              <a:ext cx="147240" cy="276120"/>
            </p14:xfrm>
          </p:contentPart>
        </mc:Choice>
        <mc:Fallback xmlns="">
          <p:pic>
            <p:nvPicPr>
              <p:cNvPr id="392" name="Ink 391">
                <a:extLst>
                  <a:ext uri="{FF2B5EF4-FFF2-40B4-BE49-F238E27FC236}">
                    <a16:creationId xmlns:a16="http://schemas.microsoft.com/office/drawing/2014/main" id="{EDC9AA61-4AE6-81A3-77B1-43CD89431B27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6802450" y="4178609"/>
                <a:ext cx="164880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8">
            <p14:nvContentPartPr>
              <p14:cNvPr id="393" name="Ink 392">
                <a:extLst>
                  <a:ext uri="{FF2B5EF4-FFF2-40B4-BE49-F238E27FC236}">
                    <a16:creationId xmlns:a16="http://schemas.microsoft.com/office/drawing/2014/main" id="{8E75289B-C10F-149F-F11B-DC24B5B2F901}"/>
                  </a:ext>
                </a:extLst>
              </p14:cNvPr>
              <p14:cNvContentPartPr/>
              <p14:nvPr/>
            </p14:nvContentPartPr>
            <p14:xfrm>
              <a:off x="7024930" y="4298489"/>
              <a:ext cx="79920" cy="160920"/>
            </p14:xfrm>
          </p:contentPart>
        </mc:Choice>
        <mc:Fallback xmlns="">
          <p:pic>
            <p:nvPicPr>
              <p:cNvPr id="393" name="Ink 392">
                <a:extLst>
                  <a:ext uri="{FF2B5EF4-FFF2-40B4-BE49-F238E27FC236}">
                    <a16:creationId xmlns:a16="http://schemas.microsoft.com/office/drawing/2014/main" id="{8E75289B-C10F-149F-F11B-DC24B5B2F901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7016290" y="4289849"/>
                <a:ext cx="9756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0">
            <p14:nvContentPartPr>
              <p14:cNvPr id="394" name="Ink 393">
                <a:extLst>
                  <a:ext uri="{FF2B5EF4-FFF2-40B4-BE49-F238E27FC236}">
                    <a16:creationId xmlns:a16="http://schemas.microsoft.com/office/drawing/2014/main" id="{4D4332DD-2054-82AB-B339-3538320E7C53}"/>
                  </a:ext>
                </a:extLst>
              </p14:cNvPr>
              <p14:cNvContentPartPr/>
              <p14:nvPr/>
            </p14:nvContentPartPr>
            <p14:xfrm>
              <a:off x="7171810" y="4470209"/>
              <a:ext cx="12960" cy="4680"/>
            </p14:xfrm>
          </p:contentPart>
        </mc:Choice>
        <mc:Fallback xmlns="">
          <p:pic>
            <p:nvPicPr>
              <p:cNvPr id="394" name="Ink 393">
                <a:extLst>
                  <a:ext uri="{FF2B5EF4-FFF2-40B4-BE49-F238E27FC236}">
                    <a16:creationId xmlns:a16="http://schemas.microsoft.com/office/drawing/2014/main" id="{4D4332DD-2054-82AB-B339-3538320E7C53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7162810" y="4461569"/>
                <a:ext cx="3060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2">
            <p14:nvContentPartPr>
              <p14:cNvPr id="396" name="Ink 395">
                <a:extLst>
                  <a:ext uri="{FF2B5EF4-FFF2-40B4-BE49-F238E27FC236}">
                    <a16:creationId xmlns:a16="http://schemas.microsoft.com/office/drawing/2014/main" id="{3FF303A6-3FFA-EF9A-A409-3018CCAEAC6F}"/>
                  </a:ext>
                </a:extLst>
              </p14:cNvPr>
              <p14:cNvContentPartPr/>
              <p14:nvPr/>
            </p14:nvContentPartPr>
            <p14:xfrm>
              <a:off x="7353970" y="4182209"/>
              <a:ext cx="203040" cy="453600"/>
            </p14:xfrm>
          </p:contentPart>
        </mc:Choice>
        <mc:Fallback xmlns="">
          <p:pic>
            <p:nvPicPr>
              <p:cNvPr id="396" name="Ink 395">
                <a:extLst>
                  <a:ext uri="{FF2B5EF4-FFF2-40B4-BE49-F238E27FC236}">
                    <a16:creationId xmlns:a16="http://schemas.microsoft.com/office/drawing/2014/main" id="{3FF303A6-3FFA-EF9A-A409-3018CCAEAC6F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7345330" y="4173569"/>
                <a:ext cx="220680" cy="47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4">
            <p14:nvContentPartPr>
              <p14:cNvPr id="397" name="Ink 396">
                <a:extLst>
                  <a:ext uri="{FF2B5EF4-FFF2-40B4-BE49-F238E27FC236}">
                    <a16:creationId xmlns:a16="http://schemas.microsoft.com/office/drawing/2014/main" id="{21843409-CD00-7BB7-52AF-4ABD55E8CA91}"/>
                  </a:ext>
                </a:extLst>
              </p14:cNvPr>
              <p14:cNvContentPartPr/>
              <p14:nvPr/>
            </p14:nvContentPartPr>
            <p14:xfrm>
              <a:off x="7668610" y="3977729"/>
              <a:ext cx="1128600" cy="605160"/>
            </p14:xfrm>
          </p:contentPart>
        </mc:Choice>
        <mc:Fallback xmlns="">
          <p:pic>
            <p:nvPicPr>
              <p:cNvPr id="397" name="Ink 396">
                <a:extLst>
                  <a:ext uri="{FF2B5EF4-FFF2-40B4-BE49-F238E27FC236}">
                    <a16:creationId xmlns:a16="http://schemas.microsoft.com/office/drawing/2014/main" id="{21843409-CD00-7BB7-52AF-4ABD55E8CA91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7659970" y="3968729"/>
                <a:ext cx="1146240" cy="62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6">
            <p14:nvContentPartPr>
              <p14:cNvPr id="398" name="Ink 397">
                <a:extLst>
                  <a:ext uri="{FF2B5EF4-FFF2-40B4-BE49-F238E27FC236}">
                    <a16:creationId xmlns:a16="http://schemas.microsoft.com/office/drawing/2014/main" id="{DEC8A0CB-D607-73D0-57DE-F2BC4A6DD0AF}"/>
                  </a:ext>
                </a:extLst>
              </p14:cNvPr>
              <p14:cNvContentPartPr/>
              <p14:nvPr/>
            </p14:nvContentPartPr>
            <p14:xfrm>
              <a:off x="8208610" y="4044329"/>
              <a:ext cx="34560" cy="8640"/>
            </p14:xfrm>
          </p:contentPart>
        </mc:Choice>
        <mc:Fallback xmlns="">
          <p:pic>
            <p:nvPicPr>
              <p:cNvPr id="398" name="Ink 397">
                <a:extLst>
                  <a:ext uri="{FF2B5EF4-FFF2-40B4-BE49-F238E27FC236}">
                    <a16:creationId xmlns:a16="http://schemas.microsoft.com/office/drawing/2014/main" id="{DEC8A0CB-D607-73D0-57DE-F2BC4A6DD0AF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8199970" y="4035689"/>
                <a:ext cx="5220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401" name="Ink 400">
                <a:extLst>
                  <a:ext uri="{FF2B5EF4-FFF2-40B4-BE49-F238E27FC236}">
                    <a16:creationId xmlns:a16="http://schemas.microsoft.com/office/drawing/2014/main" id="{8B2DF749-136F-2A59-A72E-4FED4FA11175}"/>
                  </a:ext>
                </a:extLst>
              </p14:cNvPr>
              <p14:cNvContentPartPr/>
              <p14:nvPr/>
            </p14:nvContentPartPr>
            <p14:xfrm>
              <a:off x="8940490" y="4039289"/>
              <a:ext cx="168840" cy="337680"/>
            </p14:xfrm>
          </p:contentPart>
        </mc:Choice>
        <mc:Fallback xmlns="">
          <p:pic>
            <p:nvPicPr>
              <p:cNvPr id="401" name="Ink 400">
                <a:extLst>
                  <a:ext uri="{FF2B5EF4-FFF2-40B4-BE49-F238E27FC236}">
                    <a16:creationId xmlns:a16="http://schemas.microsoft.com/office/drawing/2014/main" id="{8B2DF749-136F-2A59-A72E-4FED4FA11175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8931490" y="4030289"/>
                <a:ext cx="186480" cy="35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0">
            <p14:nvContentPartPr>
              <p14:cNvPr id="402" name="Ink 401">
                <a:extLst>
                  <a:ext uri="{FF2B5EF4-FFF2-40B4-BE49-F238E27FC236}">
                    <a16:creationId xmlns:a16="http://schemas.microsoft.com/office/drawing/2014/main" id="{0FF98A77-FF82-5A22-18F3-4CCCB1216FCB}"/>
                  </a:ext>
                </a:extLst>
              </p14:cNvPr>
              <p14:cNvContentPartPr/>
              <p14:nvPr/>
            </p14:nvContentPartPr>
            <p14:xfrm>
              <a:off x="9005290" y="4234049"/>
              <a:ext cx="76320" cy="13680"/>
            </p14:xfrm>
          </p:contentPart>
        </mc:Choice>
        <mc:Fallback xmlns="">
          <p:pic>
            <p:nvPicPr>
              <p:cNvPr id="402" name="Ink 401">
                <a:extLst>
                  <a:ext uri="{FF2B5EF4-FFF2-40B4-BE49-F238E27FC236}">
                    <a16:creationId xmlns:a16="http://schemas.microsoft.com/office/drawing/2014/main" id="{0FF98A77-FF82-5A22-18F3-4CCCB1216FCB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8996650" y="4225409"/>
                <a:ext cx="9396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2">
            <p14:nvContentPartPr>
              <p14:cNvPr id="403" name="Ink 402">
                <a:extLst>
                  <a:ext uri="{FF2B5EF4-FFF2-40B4-BE49-F238E27FC236}">
                    <a16:creationId xmlns:a16="http://schemas.microsoft.com/office/drawing/2014/main" id="{C8954EE1-6434-1981-DDC2-7E7378C9BA77}"/>
                  </a:ext>
                </a:extLst>
              </p14:cNvPr>
              <p14:cNvContentPartPr/>
              <p14:nvPr/>
            </p14:nvContentPartPr>
            <p14:xfrm>
              <a:off x="9268450" y="3893849"/>
              <a:ext cx="1009440" cy="472680"/>
            </p14:xfrm>
          </p:contentPart>
        </mc:Choice>
        <mc:Fallback xmlns="">
          <p:pic>
            <p:nvPicPr>
              <p:cNvPr id="403" name="Ink 402">
                <a:extLst>
                  <a:ext uri="{FF2B5EF4-FFF2-40B4-BE49-F238E27FC236}">
                    <a16:creationId xmlns:a16="http://schemas.microsoft.com/office/drawing/2014/main" id="{C8954EE1-6434-1981-DDC2-7E7378C9BA77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9259450" y="3884849"/>
                <a:ext cx="1027080" cy="49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4">
            <p14:nvContentPartPr>
              <p14:cNvPr id="404" name="Ink 403">
                <a:extLst>
                  <a:ext uri="{FF2B5EF4-FFF2-40B4-BE49-F238E27FC236}">
                    <a16:creationId xmlns:a16="http://schemas.microsoft.com/office/drawing/2014/main" id="{7B06C0B1-AF99-16A9-59D5-87C4C5EC1EF8}"/>
                  </a:ext>
                </a:extLst>
              </p14:cNvPr>
              <p14:cNvContentPartPr/>
              <p14:nvPr/>
            </p14:nvContentPartPr>
            <p14:xfrm>
              <a:off x="9782530" y="4071329"/>
              <a:ext cx="326880" cy="29160"/>
            </p14:xfrm>
          </p:contentPart>
        </mc:Choice>
        <mc:Fallback xmlns="">
          <p:pic>
            <p:nvPicPr>
              <p:cNvPr id="404" name="Ink 403">
                <a:extLst>
                  <a:ext uri="{FF2B5EF4-FFF2-40B4-BE49-F238E27FC236}">
                    <a16:creationId xmlns:a16="http://schemas.microsoft.com/office/drawing/2014/main" id="{7B06C0B1-AF99-16A9-59D5-87C4C5EC1EF8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9773530" y="4062689"/>
                <a:ext cx="3445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6">
            <p14:nvContentPartPr>
              <p14:cNvPr id="405" name="Ink 404">
                <a:extLst>
                  <a:ext uri="{FF2B5EF4-FFF2-40B4-BE49-F238E27FC236}">
                    <a16:creationId xmlns:a16="http://schemas.microsoft.com/office/drawing/2014/main" id="{89226EB1-DB78-1170-0A54-1804E991E1B4}"/>
                  </a:ext>
                </a:extLst>
              </p14:cNvPr>
              <p14:cNvContentPartPr/>
              <p14:nvPr/>
            </p14:nvContentPartPr>
            <p14:xfrm>
              <a:off x="9351610" y="4007969"/>
              <a:ext cx="408240" cy="16560"/>
            </p14:xfrm>
          </p:contentPart>
        </mc:Choice>
        <mc:Fallback xmlns="">
          <p:pic>
            <p:nvPicPr>
              <p:cNvPr id="405" name="Ink 404">
                <a:extLst>
                  <a:ext uri="{FF2B5EF4-FFF2-40B4-BE49-F238E27FC236}">
                    <a16:creationId xmlns:a16="http://schemas.microsoft.com/office/drawing/2014/main" id="{89226EB1-DB78-1170-0A54-1804E991E1B4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9342970" y="3999329"/>
                <a:ext cx="42588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8">
            <p14:nvContentPartPr>
              <p14:cNvPr id="406" name="Ink 405">
                <a:extLst>
                  <a:ext uri="{FF2B5EF4-FFF2-40B4-BE49-F238E27FC236}">
                    <a16:creationId xmlns:a16="http://schemas.microsoft.com/office/drawing/2014/main" id="{5AB1B72C-1418-090D-B750-2BFCCF94E458}"/>
                  </a:ext>
                </a:extLst>
              </p14:cNvPr>
              <p14:cNvContentPartPr/>
              <p14:nvPr/>
            </p14:nvContentPartPr>
            <p14:xfrm>
              <a:off x="10332610" y="4153769"/>
              <a:ext cx="431280" cy="164520"/>
            </p14:xfrm>
          </p:contentPart>
        </mc:Choice>
        <mc:Fallback xmlns="">
          <p:pic>
            <p:nvPicPr>
              <p:cNvPr id="406" name="Ink 405">
                <a:extLst>
                  <a:ext uri="{FF2B5EF4-FFF2-40B4-BE49-F238E27FC236}">
                    <a16:creationId xmlns:a16="http://schemas.microsoft.com/office/drawing/2014/main" id="{5AB1B72C-1418-090D-B750-2BFCCF94E458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10323610" y="4144769"/>
                <a:ext cx="44892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0">
            <p14:nvContentPartPr>
              <p14:cNvPr id="407" name="Ink 406">
                <a:extLst>
                  <a:ext uri="{FF2B5EF4-FFF2-40B4-BE49-F238E27FC236}">
                    <a16:creationId xmlns:a16="http://schemas.microsoft.com/office/drawing/2014/main" id="{7D646807-4A75-00C9-B2B1-A7B86B3386E0}"/>
                  </a:ext>
                </a:extLst>
              </p14:cNvPr>
              <p14:cNvContentPartPr/>
              <p14:nvPr/>
            </p14:nvContentPartPr>
            <p14:xfrm>
              <a:off x="10584970" y="4012649"/>
              <a:ext cx="8280" cy="7560"/>
            </p14:xfrm>
          </p:contentPart>
        </mc:Choice>
        <mc:Fallback xmlns="">
          <p:pic>
            <p:nvPicPr>
              <p:cNvPr id="407" name="Ink 406">
                <a:extLst>
                  <a:ext uri="{FF2B5EF4-FFF2-40B4-BE49-F238E27FC236}">
                    <a16:creationId xmlns:a16="http://schemas.microsoft.com/office/drawing/2014/main" id="{7D646807-4A75-00C9-B2B1-A7B86B3386E0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10576330" y="4004009"/>
                <a:ext cx="2592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2">
            <p14:nvContentPartPr>
              <p14:cNvPr id="408" name="Ink 407">
                <a:extLst>
                  <a:ext uri="{FF2B5EF4-FFF2-40B4-BE49-F238E27FC236}">
                    <a16:creationId xmlns:a16="http://schemas.microsoft.com/office/drawing/2014/main" id="{35D7B43A-A152-F4F7-56C6-6EF078A10CBD}"/>
                  </a:ext>
                </a:extLst>
              </p14:cNvPr>
              <p14:cNvContentPartPr/>
              <p14:nvPr/>
            </p14:nvContentPartPr>
            <p14:xfrm>
              <a:off x="11056210" y="3946409"/>
              <a:ext cx="253800" cy="282960"/>
            </p14:xfrm>
          </p:contentPart>
        </mc:Choice>
        <mc:Fallback xmlns="">
          <p:pic>
            <p:nvPicPr>
              <p:cNvPr id="408" name="Ink 407">
                <a:extLst>
                  <a:ext uri="{FF2B5EF4-FFF2-40B4-BE49-F238E27FC236}">
                    <a16:creationId xmlns:a16="http://schemas.microsoft.com/office/drawing/2014/main" id="{35D7B43A-A152-F4F7-56C6-6EF078A10CBD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11047570" y="3937769"/>
                <a:ext cx="27144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4">
            <p14:nvContentPartPr>
              <p14:cNvPr id="409" name="Ink 408">
                <a:extLst>
                  <a:ext uri="{FF2B5EF4-FFF2-40B4-BE49-F238E27FC236}">
                    <a16:creationId xmlns:a16="http://schemas.microsoft.com/office/drawing/2014/main" id="{FF797F7C-73EF-E93E-A0FA-C84740D2C13A}"/>
                  </a:ext>
                </a:extLst>
              </p14:cNvPr>
              <p14:cNvContentPartPr/>
              <p14:nvPr/>
            </p14:nvContentPartPr>
            <p14:xfrm>
              <a:off x="11332690" y="3964409"/>
              <a:ext cx="190800" cy="267120"/>
            </p14:xfrm>
          </p:contentPart>
        </mc:Choice>
        <mc:Fallback xmlns="">
          <p:pic>
            <p:nvPicPr>
              <p:cNvPr id="409" name="Ink 408">
                <a:extLst>
                  <a:ext uri="{FF2B5EF4-FFF2-40B4-BE49-F238E27FC236}">
                    <a16:creationId xmlns:a16="http://schemas.microsoft.com/office/drawing/2014/main" id="{FF797F7C-73EF-E93E-A0FA-C84740D2C13A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11323690" y="3955409"/>
                <a:ext cx="208440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6">
            <p14:nvContentPartPr>
              <p14:cNvPr id="410" name="Ink 409">
                <a:extLst>
                  <a:ext uri="{FF2B5EF4-FFF2-40B4-BE49-F238E27FC236}">
                    <a16:creationId xmlns:a16="http://schemas.microsoft.com/office/drawing/2014/main" id="{10DC8AE3-A616-3BFE-8E92-79B9C00B1CB4}"/>
                  </a:ext>
                </a:extLst>
              </p14:cNvPr>
              <p14:cNvContentPartPr/>
              <p14:nvPr/>
            </p14:nvContentPartPr>
            <p14:xfrm>
              <a:off x="11368690" y="4087889"/>
              <a:ext cx="176040" cy="57600"/>
            </p14:xfrm>
          </p:contentPart>
        </mc:Choice>
        <mc:Fallback xmlns="">
          <p:pic>
            <p:nvPicPr>
              <p:cNvPr id="410" name="Ink 409">
                <a:extLst>
                  <a:ext uri="{FF2B5EF4-FFF2-40B4-BE49-F238E27FC236}">
                    <a16:creationId xmlns:a16="http://schemas.microsoft.com/office/drawing/2014/main" id="{10DC8AE3-A616-3BFE-8E92-79B9C00B1CB4}"/>
                  </a:ext>
                </a:extLst>
              </p:cNvPr>
              <p:cNvPicPr/>
              <p:nvPr/>
            </p:nvPicPr>
            <p:blipFill>
              <a:blip r:embed="rId437"/>
              <a:stretch>
                <a:fillRect/>
              </a:stretch>
            </p:blipFill>
            <p:spPr>
              <a:xfrm>
                <a:off x="11360050" y="4078889"/>
                <a:ext cx="19368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8">
            <p14:nvContentPartPr>
              <p14:cNvPr id="411" name="Ink 410">
                <a:extLst>
                  <a:ext uri="{FF2B5EF4-FFF2-40B4-BE49-F238E27FC236}">
                    <a16:creationId xmlns:a16="http://schemas.microsoft.com/office/drawing/2014/main" id="{B834ABDC-D654-25E2-A49D-D506C3392CE4}"/>
                  </a:ext>
                </a:extLst>
              </p14:cNvPr>
              <p14:cNvContentPartPr/>
              <p14:nvPr/>
            </p14:nvContentPartPr>
            <p14:xfrm>
              <a:off x="11321170" y="3946409"/>
              <a:ext cx="283680" cy="52560"/>
            </p14:xfrm>
          </p:contentPart>
        </mc:Choice>
        <mc:Fallback xmlns="">
          <p:pic>
            <p:nvPicPr>
              <p:cNvPr id="411" name="Ink 410">
                <a:extLst>
                  <a:ext uri="{FF2B5EF4-FFF2-40B4-BE49-F238E27FC236}">
                    <a16:creationId xmlns:a16="http://schemas.microsoft.com/office/drawing/2014/main" id="{B834ABDC-D654-25E2-A49D-D506C3392CE4}"/>
                  </a:ext>
                </a:extLst>
              </p:cNvPr>
              <p:cNvPicPr/>
              <p:nvPr/>
            </p:nvPicPr>
            <p:blipFill>
              <a:blip r:embed="rId439"/>
              <a:stretch>
                <a:fillRect/>
              </a:stretch>
            </p:blipFill>
            <p:spPr>
              <a:xfrm>
                <a:off x="11312530" y="3937409"/>
                <a:ext cx="30132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0">
            <p14:nvContentPartPr>
              <p14:cNvPr id="413" name="Ink 412">
                <a:extLst>
                  <a:ext uri="{FF2B5EF4-FFF2-40B4-BE49-F238E27FC236}">
                    <a16:creationId xmlns:a16="http://schemas.microsoft.com/office/drawing/2014/main" id="{CA65B603-4E21-143B-18F0-DE62EE7C3356}"/>
                  </a:ext>
                </a:extLst>
              </p14:cNvPr>
              <p14:cNvContentPartPr/>
              <p14:nvPr/>
            </p14:nvContentPartPr>
            <p14:xfrm>
              <a:off x="6754210" y="4694489"/>
              <a:ext cx="3240" cy="3240"/>
            </p14:xfrm>
          </p:contentPart>
        </mc:Choice>
        <mc:Fallback xmlns="">
          <p:pic>
            <p:nvPicPr>
              <p:cNvPr id="413" name="Ink 412">
                <a:extLst>
                  <a:ext uri="{FF2B5EF4-FFF2-40B4-BE49-F238E27FC236}">
                    <a16:creationId xmlns:a16="http://schemas.microsoft.com/office/drawing/2014/main" id="{CA65B603-4E21-143B-18F0-DE62EE7C3356}"/>
                  </a:ext>
                </a:extLst>
              </p:cNvPr>
              <p:cNvPicPr/>
              <p:nvPr/>
            </p:nvPicPr>
            <p:blipFill>
              <a:blip r:embed="rId441"/>
              <a:stretch>
                <a:fillRect/>
              </a:stretch>
            </p:blipFill>
            <p:spPr>
              <a:xfrm>
                <a:off x="6745210" y="4685849"/>
                <a:ext cx="2088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2">
            <p14:nvContentPartPr>
              <p14:cNvPr id="414" name="Ink 413">
                <a:extLst>
                  <a:ext uri="{FF2B5EF4-FFF2-40B4-BE49-F238E27FC236}">
                    <a16:creationId xmlns:a16="http://schemas.microsoft.com/office/drawing/2014/main" id="{CD3A1FCE-1402-9C78-BE5F-317FA569DAE6}"/>
                  </a:ext>
                </a:extLst>
              </p14:cNvPr>
              <p14:cNvContentPartPr/>
              <p14:nvPr/>
            </p14:nvContentPartPr>
            <p14:xfrm>
              <a:off x="6755650" y="4448249"/>
              <a:ext cx="4831560" cy="254160"/>
            </p14:xfrm>
          </p:contentPart>
        </mc:Choice>
        <mc:Fallback xmlns="">
          <p:pic>
            <p:nvPicPr>
              <p:cNvPr id="414" name="Ink 413">
                <a:extLst>
                  <a:ext uri="{FF2B5EF4-FFF2-40B4-BE49-F238E27FC236}">
                    <a16:creationId xmlns:a16="http://schemas.microsoft.com/office/drawing/2014/main" id="{CD3A1FCE-1402-9C78-BE5F-317FA569DAE6}"/>
                  </a:ext>
                </a:extLst>
              </p:cNvPr>
              <p:cNvPicPr/>
              <p:nvPr/>
            </p:nvPicPr>
            <p:blipFill>
              <a:blip r:embed="rId443"/>
              <a:stretch>
                <a:fillRect/>
              </a:stretch>
            </p:blipFill>
            <p:spPr>
              <a:xfrm>
                <a:off x="6747010" y="4439249"/>
                <a:ext cx="484920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4">
            <p14:nvContentPartPr>
              <p14:cNvPr id="416" name="Ink 415">
                <a:extLst>
                  <a:ext uri="{FF2B5EF4-FFF2-40B4-BE49-F238E27FC236}">
                    <a16:creationId xmlns:a16="http://schemas.microsoft.com/office/drawing/2014/main" id="{2FC014A5-0C28-DF8B-8262-8BAAE802DF03}"/>
                  </a:ext>
                </a:extLst>
              </p14:cNvPr>
              <p14:cNvContentPartPr/>
              <p14:nvPr/>
            </p14:nvContentPartPr>
            <p14:xfrm>
              <a:off x="6863650" y="4751009"/>
              <a:ext cx="230760" cy="316440"/>
            </p14:xfrm>
          </p:contentPart>
        </mc:Choice>
        <mc:Fallback xmlns="">
          <p:pic>
            <p:nvPicPr>
              <p:cNvPr id="416" name="Ink 415">
                <a:extLst>
                  <a:ext uri="{FF2B5EF4-FFF2-40B4-BE49-F238E27FC236}">
                    <a16:creationId xmlns:a16="http://schemas.microsoft.com/office/drawing/2014/main" id="{2FC014A5-0C28-DF8B-8262-8BAAE802DF03}"/>
                  </a:ext>
                </a:extLst>
              </p:cNvPr>
              <p:cNvPicPr/>
              <p:nvPr/>
            </p:nvPicPr>
            <p:blipFill>
              <a:blip r:embed="rId445"/>
              <a:stretch>
                <a:fillRect/>
              </a:stretch>
            </p:blipFill>
            <p:spPr>
              <a:xfrm>
                <a:off x="6854650" y="4742369"/>
                <a:ext cx="248400" cy="33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6">
            <p14:nvContentPartPr>
              <p14:cNvPr id="417" name="Ink 416">
                <a:extLst>
                  <a:ext uri="{FF2B5EF4-FFF2-40B4-BE49-F238E27FC236}">
                    <a16:creationId xmlns:a16="http://schemas.microsoft.com/office/drawing/2014/main" id="{74870BB2-FC5D-5CEB-B655-DEFBB4D34302}"/>
                  </a:ext>
                </a:extLst>
              </p14:cNvPr>
              <p14:cNvContentPartPr/>
              <p14:nvPr/>
            </p14:nvContentPartPr>
            <p14:xfrm>
              <a:off x="7119610" y="4939289"/>
              <a:ext cx="72720" cy="113760"/>
            </p14:xfrm>
          </p:contentPart>
        </mc:Choice>
        <mc:Fallback xmlns="">
          <p:pic>
            <p:nvPicPr>
              <p:cNvPr id="417" name="Ink 416">
                <a:extLst>
                  <a:ext uri="{FF2B5EF4-FFF2-40B4-BE49-F238E27FC236}">
                    <a16:creationId xmlns:a16="http://schemas.microsoft.com/office/drawing/2014/main" id="{74870BB2-FC5D-5CEB-B655-DEFBB4D34302}"/>
                  </a:ext>
                </a:extLst>
              </p:cNvPr>
              <p:cNvPicPr/>
              <p:nvPr/>
            </p:nvPicPr>
            <p:blipFill>
              <a:blip r:embed="rId447"/>
              <a:stretch>
                <a:fillRect/>
              </a:stretch>
            </p:blipFill>
            <p:spPr>
              <a:xfrm>
                <a:off x="7110970" y="4930289"/>
                <a:ext cx="9036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8">
            <p14:nvContentPartPr>
              <p14:cNvPr id="419" name="Ink 418">
                <a:extLst>
                  <a:ext uri="{FF2B5EF4-FFF2-40B4-BE49-F238E27FC236}">
                    <a16:creationId xmlns:a16="http://schemas.microsoft.com/office/drawing/2014/main" id="{1897D472-9D64-D749-5B35-27E673F3E2A6}"/>
                  </a:ext>
                </a:extLst>
              </p14:cNvPr>
              <p14:cNvContentPartPr/>
              <p14:nvPr/>
            </p14:nvContentPartPr>
            <p14:xfrm>
              <a:off x="7206010" y="5031449"/>
              <a:ext cx="33480" cy="22680"/>
            </p14:xfrm>
          </p:contentPart>
        </mc:Choice>
        <mc:Fallback xmlns="">
          <p:pic>
            <p:nvPicPr>
              <p:cNvPr id="419" name="Ink 418">
                <a:extLst>
                  <a:ext uri="{FF2B5EF4-FFF2-40B4-BE49-F238E27FC236}">
                    <a16:creationId xmlns:a16="http://schemas.microsoft.com/office/drawing/2014/main" id="{1897D472-9D64-D749-5B35-27E673F3E2A6}"/>
                  </a:ext>
                </a:extLst>
              </p:cNvPr>
              <p:cNvPicPr/>
              <p:nvPr/>
            </p:nvPicPr>
            <p:blipFill>
              <a:blip r:embed="rId449"/>
              <a:stretch>
                <a:fillRect/>
              </a:stretch>
            </p:blipFill>
            <p:spPr>
              <a:xfrm>
                <a:off x="7197370" y="5022449"/>
                <a:ext cx="5112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0">
            <p14:nvContentPartPr>
              <p14:cNvPr id="420" name="Ink 419">
                <a:extLst>
                  <a:ext uri="{FF2B5EF4-FFF2-40B4-BE49-F238E27FC236}">
                    <a16:creationId xmlns:a16="http://schemas.microsoft.com/office/drawing/2014/main" id="{E98771DC-C2C2-4E58-4E81-DF651DF4814E}"/>
                  </a:ext>
                </a:extLst>
              </p14:cNvPr>
              <p14:cNvContentPartPr/>
              <p14:nvPr/>
            </p14:nvContentPartPr>
            <p14:xfrm>
              <a:off x="7357930" y="4765409"/>
              <a:ext cx="255960" cy="372600"/>
            </p14:xfrm>
          </p:contentPart>
        </mc:Choice>
        <mc:Fallback xmlns="">
          <p:pic>
            <p:nvPicPr>
              <p:cNvPr id="420" name="Ink 419">
                <a:extLst>
                  <a:ext uri="{FF2B5EF4-FFF2-40B4-BE49-F238E27FC236}">
                    <a16:creationId xmlns:a16="http://schemas.microsoft.com/office/drawing/2014/main" id="{E98771DC-C2C2-4E58-4E81-DF651DF4814E}"/>
                  </a:ext>
                </a:extLst>
              </p:cNvPr>
              <p:cNvPicPr/>
              <p:nvPr/>
            </p:nvPicPr>
            <p:blipFill>
              <a:blip r:embed="rId451"/>
              <a:stretch>
                <a:fillRect/>
              </a:stretch>
            </p:blipFill>
            <p:spPr>
              <a:xfrm>
                <a:off x="7349290" y="4756409"/>
                <a:ext cx="273600" cy="39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435" name="Group 434">
            <a:extLst>
              <a:ext uri="{FF2B5EF4-FFF2-40B4-BE49-F238E27FC236}">
                <a16:creationId xmlns:a16="http://schemas.microsoft.com/office/drawing/2014/main" id="{120633FD-2A7B-5753-664A-DFCB31E16D30}"/>
              </a:ext>
            </a:extLst>
          </p:cNvPr>
          <p:cNvGrpSpPr/>
          <p:nvPr/>
        </p:nvGrpSpPr>
        <p:grpSpPr>
          <a:xfrm>
            <a:off x="7722610" y="4524929"/>
            <a:ext cx="3840120" cy="646200"/>
            <a:chOff x="7722610" y="4524929"/>
            <a:chExt cx="3840120" cy="64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076783B5-AFD8-DAFF-0BD4-BC382246BF4C}"/>
                    </a:ext>
                  </a:extLst>
                </p14:cNvPr>
                <p14:cNvContentPartPr/>
                <p14:nvPr/>
              </p14:nvContentPartPr>
              <p14:xfrm>
                <a:off x="7722610" y="4556969"/>
                <a:ext cx="1252080" cy="614160"/>
              </p14:xfrm>
            </p:contentPart>
          </mc:Choice>
          <mc:Fallback xmlns=""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076783B5-AFD8-DAFF-0BD4-BC382246BF4C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7713610" y="4547969"/>
                  <a:ext cx="1269720" cy="63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5B6D8C7C-749B-1B4C-1DF4-393904BA67B5}"/>
                    </a:ext>
                  </a:extLst>
                </p14:cNvPr>
                <p14:cNvContentPartPr/>
                <p14:nvPr/>
              </p14:nvContentPartPr>
              <p14:xfrm>
                <a:off x="8306170" y="4688729"/>
                <a:ext cx="50760" cy="16560"/>
              </p14:xfrm>
            </p:contentPart>
          </mc:Choice>
          <mc:Fallback xmlns=""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5B6D8C7C-749B-1B4C-1DF4-393904BA67B5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8297530" y="4679729"/>
                  <a:ext cx="684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C2ED0F6E-E21F-81D7-4B06-743B2FEFFDB1}"/>
                    </a:ext>
                  </a:extLst>
                </p14:cNvPr>
                <p14:cNvContentPartPr/>
                <p14:nvPr/>
              </p14:nvContentPartPr>
              <p14:xfrm>
                <a:off x="9138130" y="4655609"/>
                <a:ext cx="173160" cy="272520"/>
              </p14:xfrm>
            </p:contentPart>
          </mc:Choice>
          <mc:Fallback xmlns=""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C2ED0F6E-E21F-81D7-4B06-743B2FEFFDB1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9129490" y="4646969"/>
                  <a:ext cx="19080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4843080F-A53C-5724-29F0-6995AF59C0DE}"/>
                    </a:ext>
                  </a:extLst>
                </p14:cNvPr>
                <p14:cNvContentPartPr/>
                <p14:nvPr/>
              </p14:nvContentPartPr>
              <p14:xfrm>
                <a:off x="9436570" y="4524929"/>
                <a:ext cx="854280" cy="404280"/>
              </p14:xfrm>
            </p:contentPart>
          </mc:Choice>
          <mc:Fallback xmlns=""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4843080F-A53C-5724-29F0-6995AF59C0DE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9427570" y="4515929"/>
                  <a:ext cx="87192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27AF9888-1264-E52D-8962-10689D35F2BD}"/>
                    </a:ext>
                  </a:extLst>
                </p14:cNvPr>
                <p14:cNvContentPartPr/>
                <p14:nvPr/>
              </p14:nvContentPartPr>
              <p14:xfrm>
                <a:off x="9822490" y="4685489"/>
                <a:ext cx="403560" cy="34920"/>
              </p14:xfrm>
            </p:contentPart>
          </mc:Choice>
          <mc:Fallback xmlns=""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27AF9888-1264-E52D-8962-10689D35F2BD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9813490" y="4676849"/>
                  <a:ext cx="4212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D16480B5-81F7-4534-22B6-3817FF7C99F0}"/>
                    </a:ext>
                  </a:extLst>
                </p14:cNvPr>
                <p14:cNvContentPartPr/>
                <p14:nvPr/>
              </p14:nvContentPartPr>
              <p14:xfrm>
                <a:off x="9547450" y="4666049"/>
                <a:ext cx="249840" cy="10440"/>
              </p14:xfrm>
            </p:contentPart>
          </mc:Choice>
          <mc:Fallback xmlns=""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D16480B5-81F7-4534-22B6-3817FF7C99F0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9538450" y="4657049"/>
                  <a:ext cx="2674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53EE1E60-5C71-822D-19BF-C192C25B0456}"/>
                    </a:ext>
                  </a:extLst>
                </p14:cNvPr>
                <p14:cNvContentPartPr/>
                <p14:nvPr/>
              </p14:nvContentPartPr>
              <p14:xfrm>
                <a:off x="10429450" y="4707089"/>
                <a:ext cx="362520" cy="167400"/>
              </p14:xfrm>
            </p:contentPart>
          </mc:Choice>
          <mc:Fallback xmlns=""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53EE1E60-5C71-822D-19BF-C192C25B0456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0420810" y="4698089"/>
                  <a:ext cx="3801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513BB4EB-3098-2CD9-0C20-AB3B67ACF719}"/>
                    </a:ext>
                  </a:extLst>
                </p14:cNvPr>
                <p14:cNvContentPartPr/>
                <p14:nvPr/>
              </p14:nvContentPartPr>
              <p14:xfrm>
                <a:off x="10573810" y="4630049"/>
                <a:ext cx="14760" cy="8640"/>
              </p14:xfrm>
            </p:contentPart>
          </mc:Choice>
          <mc:Fallback xmlns=""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513BB4EB-3098-2CD9-0C20-AB3B67ACF719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0564810" y="4621049"/>
                  <a:ext cx="324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1B549619-828F-CFF8-C2A4-D47787C460CB}"/>
                    </a:ext>
                  </a:extLst>
                </p14:cNvPr>
                <p14:cNvContentPartPr/>
                <p14:nvPr/>
              </p14:nvContentPartPr>
              <p14:xfrm>
                <a:off x="11010130" y="4542209"/>
                <a:ext cx="226080" cy="342360"/>
              </p14:xfrm>
            </p:contentPart>
          </mc:Choice>
          <mc:Fallback xmlns=""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1B549619-828F-CFF8-C2A4-D47787C460CB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1001490" y="4533569"/>
                  <a:ext cx="24372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FE09F7C3-F366-EB68-A50D-EF63BE4A9D83}"/>
                    </a:ext>
                  </a:extLst>
                </p14:cNvPr>
                <p14:cNvContentPartPr/>
                <p14:nvPr/>
              </p14:nvContentPartPr>
              <p14:xfrm>
                <a:off x="11345650" y="4619969"/>
                <a:ext cx="200160" cy="242640"/>
              </p14:xfrm>
            </p:contentPart>
          </mc:Choice>
          <mc:Fallback xmlns=""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FE09F7C3-F366-EB68-A50D-EF63BE4A9D83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1337010" y="4610969"/>
                  <a:ext cx="2178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15ED6906-45DF-D04D-6CED-5664FD5C707C}"/>
                    </a:ext>
                  </a:extLst>
                </p14:cNvPr>
                <p14:cNvContentPartPr/>
                <p14:nvPr/>
              </p14:nvContentPartPr>
              <p14:xfrm>
                <a:off x="11358250" y="4706729"/>
                <a:ext cx="173880" cy="8280"/>
              </p14:xfrm>
            </p:contentPart>
          </mc:Choice>
          <mc:Fallback xmlns=""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15ED6906-45DF-D04D-6CED-5664FD5C707C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1349610" y="4697729"/>
                  <a:ext cx="1915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434" name="Ink 433">
                  <a:extLst>
                    <a:ext uri="{FF2B5EF4-FFF2-40B4-BE49-F238E27FC236}">
                      <a16:creationId xmlns:a16="http://schemas.microsoft.com/office/drawing/2014/main" id="{59AE8003-9143-6A8B-40C5-A495BAE3C471}"/>
                    </a:ext>
                  </a:extLst>
                </p14:cNvPr>
                <p14:cNvContentPartPr/>
                <p14:nvPr/>
              </p14:nvContentPartPr>
              <p14:xfrm>
                <a:off x="11287330" y="4574969"/>
                <a:ext cx="275400" cy="36360"/>
              </p14:xfrm>
            </p:contentPart>
          </mc:Choice>
          <mc:Fallback xmlns="">
            <p:pic>
              <p:nvPicPr>
                <p:cNvPr id="434" name="Ink 433">
                  <a:extLst>
                    <a:ext uri="{FF2B5EF4-FFF2-40B4-BE49-F238E27FC236}">
                      <a16:creationId xmlns:a16="http://schemas.microsoft.com/office/drawing/2014/main" id="{59AE8003-9143-6A8B-40C5-A495BAE3C471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1278330" y="4566329"/>
                  <a:ext cx="293040" cy="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0" name="Group 439">
            <a:extLst>
              <a:ext uri="{FF2B5EF4-FFF2-40B4-BE49-F238E27FC236}">
                <a16:creationId xmlns:a16="http://schemas.microsoft.com/office/drawing/2014/main" id="{D3D31F9A-6B79-0671-92B5-A473075E45BC}"/>
              </a:ext>
            </a:extLst>
          </p:cNvPr>
          <p:cNvGrpSpPr/>
          <p:nvPr/>
        </p:nvGrpSpPr>
        <p:grpSpPr>
          <a:xfrm>
            <a:off x="9404890" y="5727329"/>
            <a:ext cx="492120" cy="881640"/>
            <a:chOff x="9404890" y="5727329"/>
            <a:chExt cx="492120" cy="88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8482833C-0B56-70F7-D7A1-4134C10CA96A}"/>
                    </a:ext>
                  </a:extLst>
                </p14:cNvPr>
                <p14:cNvContentPartPr/>
                <p14:nvPr/>
              </p14:nvContentPartPr>
              <p14:xfrm>
                <a:off x="9547450" y="5727329"/>
                <a:ext cx="228960" cy="377640"/>
              </p14:xfrm>
            </p:contentPart>
          </mc:Choice>
          <mc:Fallback xmlns=""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8482833C-0B56-70F7-D7A1-4134C10CA96A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9538450" y="5718689"/>
                  <a:ext cx="24660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437" name="Ink 436">
                  <a:extLst>
                    <a:ext uri="{FF2B5EF4-FFF2-40B4-BE49-F238E27FC236}">
                      <a16:creationId xmlns:a16="http://schemas.microsoft.com/office/drawing/2014/main" id="{9C5398EA-C67B-2BB9-68CD-9C805A015288}"/>
                    </a:ext>
                  </a:extLst>
                </p14:cNvPr>
                <p14:cNvContentPartPr/>
                <p14:nvPr/>
              </p14:nvContentPartPr>
              <p14:xfrm>
                <a:off x="9404890" y="6158609"/>
                <a:ext cx="492120" cy="34200"/>
              </p14:xfrm>
            </p:contentPart>
          </mc:Choice>
          <mc:Fallback xmlns="">
            <p:pic>
              <p:nvPicPr>
                <p:cNvPr id="437" name="Ink 436">
                  <a:extLst>
                    <a:ext uri="{FF2B5EF4-FFF2-40B4-BE49-F238E27FC236}">
                      <a16:creationId xmlns:a16="http://schemas.microsoft.com/office/drawing/2014/main" id="{9C5398EA-C67B-2BB9-68CD-9C805A015288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9396250" y="6149969"/>
                  <a:ext cx="5097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438" name="Ink 437">
                  <a:extLst>
                    <a:ext uri="{FF2B5EF4-FFF2-40B4-BE49-F238E27FC236}">
                      <a16:creationId xmlns:a16="http://schemas.microsoft.com/office/drawing/2014/main" id="{BCC3B0BE-A938-E8CE-1DF7-2B3E03C62C5B}"/>
                    </a:ext>
                  </a:extLst>
                </p14:cNvPr>
                <p14:cNvContentPartPr/>
                <p14:nvPr/>
              </p14:nvContentPartPr>
              <p14:xfrm>
                <a:off x="9642850" y="6255809"/>
                <a:ext cx="47520" cy="353160"/>
              </p14:xfrm>
            </p:contentPart>
          </mc:Choice>
          <mc:Fallback xmlns="">
            <p:pic>
              <p:nvPicPr>
                <p:cNvPr id="438" name="Ink 437">
                  <a:extLst>
                    <a:ext uri="{FF2B5EF4-FFF2-40B4-BE49-F238E27FC236}">
                      <a16:creationId xmlns:a16="http://schemas.microsoft.com/office/drawing/2014/main" id="{BCC3B0BE-A938-E8CE-1DF7-2B3E03C62C5B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9634210" y="6247169"/>
                  <a:ext cx="6516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439" name="Ink 438">
                  <a:extLst>
                    <a:ext uri="{FF2B5EF4-FFF2-40B4-BE49-F238E27FC236}">
                      <a16:creationId xmlns:a16="http://schemas.microsoft.com/office/drawing/2014/main" id="{1ABC05E7-5E5F-B3A9-444C-016D866E475B}"/>
                    </a:ext>
                  </a:extLst>
                </p14:cNvPr>
                <p14:cNvContentPartPr/>
                <p14:nvPr/>
              </p14:nvContentPartPr>
              <p14:xfrm>
                <a:off x="9500650" y="6288569"/>
                <a:ext cx="375480" cy="131760"/>
              </p14:xfrm>
            </p:contentPart>
          </mc:Choice>
          <mc:Fallback xmlns="">
            <p:pic>
              <p:nvPicPr>
                <p:cNvPr id="439" name="Ink 438">
                  <a:extLst>
                    <a:ext uri="{FF2B5EF4-FFF2-40B4-BE49-F238E27FC236}">
                      <a16:creationId xmlns:a16="http://schemas.microsoft.com/office/drawing/2014/main" id="{1ABC05E7-5E5F-B3A9-444C-016D866E475B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9491650" y="6279569"/>
                  <a:ext cx="393120" cy="149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4">
            <p14:nvContentPartPr>
              <p14:cNvPr id="441" name="Ink 440">
                <a:extLst>
                  <a:ext uri="{FF2B5EF4-FFF2-40B4-BE49-F238E27FC236}">
                    <a16:creationId xmlns:a16="http://schemas.microsoft.com/office/drawing/2014/main" id="{F34C68F2-CCEA-B05C-1676-01BF980C6761}"/>
                  </a:ext>
                </a:extLst>
              </p14:cNvPr>
              <p14:cNvContentPartPr/>
              <p14:nvPr/>
            </p14:nvContentPartPr>
            <p14:xfrm>
              <a:off x="8395450" y="5868449"/>
              <a:ext cx="207360" cy="289800"/>
            </p14:xfrm>
          </p:contentPart>
        </mc:Choice>
        <mc:Fallback xmlns="">
          <p:pic>
            <p:nvPicPr>
              <p:cNvPr id="441" name="Ink 440">
                <a:extLst>
                  <a:ext uri="{FF2B5EF4-FFF2-40B4-BE49-F238E27FC236}">
                    <a16:creationId xmlns:a16="http://schemas.microsoft.com/office/drawing/2014/main" id="{F34C68F2-CCEA-B05C-1676-01BF980C6761}"/>
                  </a:ext>
                </a:extLst>
              </p:cNvPr>
              <p:cNvPicPr/>
              <p:nvPr/>
            </p:nvPicPr>
            <p:blipFill>
              <a:blip r:embed="rId485"/>
              <a:stretch>
                <a:fillRect/>
              </a:stretch>
            </p:blipFill>
            <p:spPr>
              <a:xfrm>
                <a:off x="8386450" y="5859449"/>
                <a:ext cx="225000" cy="30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444" name="Group 443">
            <a:extLst>
              <a:ext uri="{FF2B5EF4-FFF2-40B4-BE49-F238E27FC236}">
                <a16:creationId xmlns:a16="http://schemas.microsoft.com/office/drawing/2014/main" id="{AB5B27DE-7229-66D5-05C2-6D4F7BA9C15E}"/>
              </a:ext>
            </a:extLst>
          </p:cNvPr>
          <p:cNvGrpSpPr/>
          <p:nvPr/>
        </p:nvGrpSpPr>
        <p:grpSpPr>
          <a:xfrm>
            <a:off x="8306170" y="6302969"/>
            <a:ext cx="448200" cy="391320"/>
            <a:chOff x="8306170" y="6302969"/>
            <a:chExt cx="448200" cy="39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442" name="Ink 441">
                  <a:extLst>
                    <a:ext uri="{FF2B5EF4-FFF2-40B4-BE49-F238E27FC236}">
                      <a16:creationId xmlns:a16="http://schemas.microsoft.com/office/drawing/2014/main" id="{F1DF018E-2BEE-D1F5-2D47-4735822FB6A9}"/>
                    </a:ext>
                  </a:extLst>
                </p14:cNvPr>
                <p14:cNvContentPartPr/>
                <p14:nvPr/>
              </p14:nvContentPartPr>
              <p14:xfrm>
                <a:off x="8306170" y="6302969"/>
                <a:ext cx="448200" cy="30240"/>
              </p14:xfrm>
            </p:contentPart>
          </mc:Choice>
          <mc:Fallback xmlns="">
            <p:pic>
              <p:nvPicPr>
                <p:cNvPr id="442" name="Ink 441">
                  <a:extLst>
                    <a:ext uri="{FF2B5EF4-FFF2-40B4-BE49-F238E27FC236}">
                      <a16:creationId xmlns:a16="http://schemas.microsoft.com/office/drawing/2014/main" id="{F1DF018E-2BEE-D1F5-2D47-4735822FB6A9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8297530" y="6293969"/>
                  <a:ext cx="4658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443" name="Ink 442">
                  <a:extLst>
                    <a:ext uri="{FF2B5EF4-FFF2-40B4-BE49-F238E27FC236}">
                      <a16:creationId xmlns:a16="http://schemas.microsoft.com/office/drawing/2014/main" id="{8538FD03-BCD3-F940-AB47-F759EF37EAA3}"/>
                    </a:ext>
                  </a:extLst>
                </p14:cNvPr>
                <p14:cNvContentPartPr/>
                <p14:nvPr/>
              </p14:nvContentPartPr>
              <p14:xfrm>
                <a:off x="8367370" y="6426809"/>
                <a:ext cx="244800" cy="267480"/>
              </p14:xfrm>
            </p:contentPart>
          </mc:Choice>
          <mc:Fallback xmlns="">
            <p:pic>
              <p:nvPicPr>
                <p:cNvPr id="443" name="Ink 442">
                  <a:extLst>
                    <a:ext uri="{FF2B5EF4-FFF2-40B4-BE49-F238E27FC236}">
                      <a16:creationId xmlns:a16="http://schemas.microsoft.com/office/drawing/2014/main" id="{8538FD03-BCD3-F940-AB47-F759EF37EAA3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8358730" y="6417809"/>
                  <a:ext cx="262440" cy="28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7" name="Group 446">
            <a:extLst>
              <a:ext uri="{FF2B5EF4-FFF2-40B4-BE49-F238E27FC236}">
                <a16:creationId xmlns:a16="http://schemas.microsoft.com/office/drawing/2014/main" id="{11A8B145-E6FF-0313-0962-E449679DA47C}"/>
              </a:ext>
            </a:extLst>
          </p:cNvPr>
          <p:cNvGrpSpPr/>
          <p:nvPr/>
        </p:nvGrpSpPr>
        <p:grpSpPr>
          <a:xfrm>
            <a:off x="8945530" y="6151409"/>
            <a:ext cx="237600" cy="119160"/>
            <a:chOff x="8945530" y="6151409"/>
            <a:chExt cx="237600" cy="11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445" name="Ink 444">
                  <a:extLst>
                    <a:ext uri="{FF2B5EF4-FFF2-40B4-BE49-F238E27FC236}">
                      <a16:creationId xmlns:a16="http://schemas.microsoft.com/office/drawing/2014/main" id="{F7E3237F-2683-017E-B1FE-896963E91B76}"/>
                    </a:ext>
                  </a:extLst>
                </p14:cNvPr>
                <p14:cNvContentPartPr/>
                <p14:nvPr/>
              </p14:nvContentPartPr>
              <p14:xfrm>
                <a:off x="8990530" y="6151409"/>
                <a:ext cx="192600" cy="13680"/>
              </p14:xfrm>
            </p:contentPart>
          </mc:Choice>
          <mc:Fallback xmlns="">
            <p:pic>
              <p:nvPicPr>
                <p:cNvPr id="445" name="Ink 444">
                  <a:extLst>
                    <a:ext uri="{FF2B5EF4-FFF2-40B4-BE49-F238E27FC236}">
                      <a16:creationId xmlns:a16="http://schemas.microsoft.com/office/drawing/2014/main" id="{F7E3237F-2683-017E-B1FE-896963E91B76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8981530" y="6142769"/>
                  <a:ext cx="2102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446" name="Ink 445">
                  <a:extLst>
                    <a:ext uri="{FF2B5EF4-FFF2-40B4-BE49-F238E27FC236}">
                      <a16:creationId xmlns:a16="http://schemas.microsoft.com/office/drawing/2014/main" id="{E027405B-2D0B-4803-EC9A-5E2DE968884C}"/>
                    </a:ext>
                  </a:extLst>
                </p14:cNvPr>
                <p14:cNvContentPartPr/>
                <p14:nvPr/>
              </p14:nvContentPartPr>
              <p14:xfrm>
                <a:off x="8945530" y="6243569"/>
                <a:ext cx="230040" cy="27000"/>
              </p14:xfrm>
            </p:contentPart>
          </mc:Choice>
          <mc:Fallback xmlns="">
            <p:pic>
              <p:nvPicPr>
                <p:cNvPr id="446" name="Ink 445">
                  <a:extLst>
                    <a:ext uri="{FF2B5EF4-FFF2-40B4-BE49-F238E27FC236}">
                      <a16:creationId xmlns:a16="http://schemas.microsoft.com/office/drawing/2014/main" id="{E027405B-2D0B-4803-EC9A-5E2DE968884C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8936890" y="6234929"/>
                  <a:ext cx="247680" cy="4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0" name="Group 449">
            <a:extLst>
              <a:ext uri="{FF2B5EF4-FFF2-40B4-BE49-F238E27FC236}">
                <a16:creationId xmlns:a16="http://schemas.microsoft.com/office/drawing/2014/main" id="{DD22F71A-3FF1-6C4C-1A6B-D7FFAEAF6410}"/>
              </a:ext>
            </a:extLst>
          </p:cNvPr>
          <p:cNvGrpSpPr/>
          <p:nvPr/>
        </p:nvGrpSpPr>
        <p:grpSpPr>
          <a:xfrm>
            <a:off x="6056170" y="4602329"/>
            <a:ext cx="372960" cy="156240"/>
            <a:chOff x="6056170" y="4602329"/>
            <a:chExt cx="372960" cy="15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448" name="Ink 447">
                  <a:extLst>
                    <a:ext uri="{FF2B5EF4-FFF2-40B4-BE49-F238E27FC236}">
                      <a16:creationId xmlns:a16="http://schemas.microsoft.com/office/drawing/2014/main" id="{DED25987-1122-9725-6C89-D0E19D5A2E84}"/>
                    </a:ext>
                  </a:extLst>
                </p14:cNvPr>
                <p14:cNvContentPartPr/>
                <p14:nvPr/>
              </p14:nvContentPartPr>
              <p14:xfrm>
                <a:off x="6056170" y="4602329"/>
                <a:ext cx="293400" cy="43560"/>
              </p14:xfrm>
            </p:contentPart>
          </mc:Choice>
          <mc:Fallback xmlns="">
            <p:pic>
              <p:nvPicPr>
                <p:cNvPr id="448" name="Ink 447">
                  <a:extLst>
                    <a:ext uri="{FF2B5EF4-FFF2-40B4-BE49-F238E27FC236}">
                      <a16:creationId xmlns:a16="http://schemas.microsoft.com/office/drawing/2014/main" id="{DED25987-1122-9725-6C89-D0E19D5A2E84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6047530" y="4593689"/>
                  <a:ext cx="3110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449" name="Ink 448">
                  <a:extLst>
                    <a:ext uri="{FF2B5EF4-FFF2-40B4-BE49-F238E27FC236}">
                      <a16:creationId xmlns:a16="http://schemas.microsoft.com/office/drawing/2014/main" id="{D7AAA82C-80AF-6A2E-1ED4-7ADA3D61D8A1}"/>
                    </a:ext>
                  </a:extLst>
                </p14:cNvPr>
                <p14:cNvContentPartPr/>
                <p14:nvPr/>
              </p14:nvContentPartPr>
              <p14:xfrm>
                <a:off x="6093970" y="4739849"/>
                <a:ext cx="335160" cy="18720"/>
              </p14:xfrm>
            </p:contentPart>
          </mc:Choice>
          <mc:Fallback xmlns="">
            <p:pic>
              <p:nvPicPr>
                <p:cNvPr id="449" name="Ink 448">
                  <a:extLst>
                    <a:ext uri="{FF2B5EF4-FFF2-40B4-BE49-F238E27FC236}">
                      <a16:creationId xmlns:a16="http://schemas.microsoft.com/office/drawing/2014/main" id="{D7AAA82C-80AF-6A2E-1ED4-7ADA3D61D8A1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6084970" y="4730849"/>
                  <a:ext cx="352800" cy="36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23585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4EAC405-2DD5-88DC-2D89-15CDE7C2A2F9}"/>
                  </a:ext>
                </a:extLst>
              </p14:cNvPr>
              <p14:cNvContentPartPr/>
              <p14:nvPr/>
            </p14:nvContentPartPr>
            <p14:xfrm>
              <a:off x="651490" y="905849"/>
              <a:ext cx="621000" cy="4420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4EAC405-2DD5-88DC-2D89-15CDE7C2A2F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2850" y="897209"/>
                <a:ext cx="638640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C25A1882-CBE0-D894-11BB-7C044088FD32}"/>
                  </a:ext>
                </a:extLst>
              </p14:cNvPr>
              <p14:cNvContentPartPr/>
              <p14:nvPr/>
            </p14:nvContentPartPr>
            <p14:xfrm>
              <a:off x="7655290" y="1905209"/>
              <a:ext cx="190080" cy="1814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C25A1882-CBE0-D894-11BB-7C044088FD3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46650" y="1896209"/>
                <a:ext cx="20772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FEFBB3D4-16EC-69A4-6982-FA7720B94A50}"/>
                  </a:ext>
                </a:extLst>
              </p14:cNvPr>
              <p14:cNvContentPartPr/>
              <p14:nvPr/>
            </p14:nvContentPartPr>
            <p14:xfrm>
              <a:off x="7846450" y="2561489"/>
              <a:ext cx="209160" cy="1418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FEFBB3D4-16EC-69A4-6982-FA7720B94A5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837450" y="2552489"/>
                <a:ext cx="22680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D936CAA6-352B-402D-B800-DB87ADD3B161}"/>
                  </a:ext>
                </a:extLst>
              </p14:cNvPr>
              <p14:cNvContentPartPr/>
              <p14:nvPr/>
            </p14:nvContentPartPr>
            <p14:xfrm>
              <a:off x="8576170" y="2516849"/>
              <a:ext cx="170640" cy="1666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D936CAA6-352B-402D-B800-DB87ADD3B16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567170" y="2508209"/>
                <a:ext cx="18828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1D54EF7D-6275-BC21-4688-BB6B432EA18F}"/>
                  </a:ext>
                </a:extLst>
              </p14:cNvPr>
              <p14:cNvContentPartPr/>
              <p14:nvPr/>
            </p14:nvContentPartPr>
            <p14:xfrm>
              <a:off x="8243890" y="2018609"/>
              <a:ext cx="230760" cy="1656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1D54EF7D-6275-BC21-4688-BB6B432EA18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235250" y="2009969"/>
                <a:ext cx="248400" cy="183240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Group 77">
            <a:extLst>
              <a:ext uri="{FF2B5EF4-FFF2-40B4-BE49-F238E27FC236}">
                <a16:creationId xmlns:a16="http://schemas.microsoft.com/office/drawing/2014/main" id="{5A48BF83-0FB0-C4E4-052C-0FBE2F40D152}"/>
              </a:ext>
            </a:extLst>
          </p:cNvPr>
          <p:cNvGrpSpPr/>
          <p:nvPr/>
        </p:nvGrpSpPr>
        <p:grpSpPr>
          <a:xfrm>
            <a:off x="7349290" y="1660409"/>
            <a:ext cx="1659600" cy="1365840"/>
            <a:chOff x="7349290" y="1660409"/>
            <a:chExt cx="1659600" cy="136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F6361E7-10CA-983C-88ED-8EC2BD8FA821}"/>
                    </a:ext>
                  </a:extLst>
                </p14:cNvPr>
                <p14:cNvContentPartPr/>
                <p14:nvPr/>
              </p14:nvContentPartPr>
              <p14:xfrm>
                <a:off x="7473850" y="2198249"/>
                <a:ext cx="292680" cy="2754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F6361E7-10CA-983C-88ED-8EC2BD8FA82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465210" y="2189249"/>
                  <a:ext cx="31032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E30085C-31D0-CF03-9129-C4112117180D}"/>
                    </a:ext>
                  </a:extLst>
                </p14:cNvPr>
                <p14:cNvContentPartPr/>
                <p14:nvPr/>
              </p14:nvContentPartPr>
              <p14:xfrm>
                <a:off x="7594090" y="2350889"/>
                <a:ext cx="136080" cy="338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E30085C-31D0-CF03-9129-C4112117180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585090" y="2341889"/>
                  <a:ext cx="1537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C5E617B-0FE4-B871-1ACD-E497C288E96E}"/>
                    </a:ext>
                  </a:extLst>
                </p14:cNvPr>
                <p14:cNvContentPartPr/>
                <p14:nvPr/>
              </p14:nvContentPartPr>
              <p14:xfrm>
                <a:off x="8495170" y="1667969"/>
                <a:ext cx="263520" cy="2566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C5E617B-0FE4-B871-1ACD-E497C288E96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486170" y="1659329"/>
                  <a:ext cx="28116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3A120E4-C866-650B-87D5-DF1A7109030B}"/>
                    </a:ext>
                  </a:extLst>
                </p14:cNvPr>
                <p14:cNvContentPartPr/>
                <p14:nvPr/>
              </p14:nvContentPartPr>
              <p14:xfrm>
                <a:off x="8570050" y="1827449"/>
                <a:ext cx="123120" cy="136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3A120E4-C866-650B-87D5-DF1A7109030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561050" y="1818449"/>
                  <a:ext cx="1407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AD4A41E-D270-732C-D928-2EA9655DC169}"/>
                    </a:ext>
                  </a:extLst>
                </p14:cNvPr>
                <p14:cNvContentPartPr/>
                <p14:nvPr/>
              </p14:nvContentPartPr>
              <p14:xfrm>
                <a:off x="8109970" y="2583809"/>
                <a:ext cx="284760" cy="3848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AD4A41E-D270-732C-D928-2EA9655DC16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101330" y="2575169"/>
                  <a:ext cx="30240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7FC21B6-92EA-2698-207E-4A753A052505}"/>
                    </a:ext>
                  </a:extLst>
                </p14:cNvPr>
                <p14:cNvContentPartPr/>
                <p14:nvPr/>
              </p14:nvContentPartPr>
              <p14:xfrm>
                <a:off x="8267290" y="2778209"/>
                <a:ext cx="128520" cy="259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7FC21B6-92EA-2698-207E-4A753A05250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258650" y="2769569"/>
                  <a:ext cx="1461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85BC412-51B9-100F-79E8-0EB84F7C380D}"/>
                    </a:ext>
                  </a:extLst>
                </p14:cNvPr>
                <p14:cNvContentPartPr/>
                <p14:nvPr/>
              </p14:nvContentPartPr>
              <p14:xfrm>
                <a:off x="8797930" y="2079449"/>
                <a:ext cx="210960" cy="2620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85BC412-51B9-100F-79E8-0EB84F7C380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788930" y="2070449"/>
                  <a:ext cx="22860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ED2220F-5329-A9F3-1DCA-FBBF9B3AA636}"/>
                    </a:ext>
                  </a:extLst>
                </p14:cNvPr>
                <p14:cNvContentPartPr/>
                <p14:nvPr/>
              </p14:nvContentPartPr>
              <p14:xfrm>
                <a:off x="8867770" y="2228849"/>
                <a:ext cx="105480" cy="176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ED2220F-5329-A9F3-1DCA-FBBF9B3AA63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859130" y="2219849"/>
                  <a:ext cx="1231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CA1F246-9DAA-5BFE-54C3-AC285F390D09}"/>
                    </a:ext>
                  </a:extLst>
                </p14:cNvPr>
                <p14:cNvContentPartPr/>
                <p14:nvPr/>
              </p14:nvContentPartPr>
              <p14:xfrm>
                <a:off x="7349290" y="2610089"/>
                <a:ext cx="279000" cy="4161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CA1F246-9DAA-5BFE-54C3-AC285F390D0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340650" y="2601089"/>
                  <a:ext cx="29664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DA24083-7BEE-AC32-CE8B-B698B7CA694C}"/>
                    </a:ext>
                  </a:extLst>
                </p14:cNvPr>
                <p14:cNvContentPartPr/>
                <p14:nvPr/>
              </p14:nvContentPartPr>
              <p14:xfrm>
                <a:off x="7430650" y="2817089"/>
                <a:ext cx="188280" cy="219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DA24083-7BEE-AC32-CE8B-B698B7CA694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421650" y="2808449"/>
                  <a:ext cx="2059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42A9DEB-A240-A0BD-2B0D-FC740D9D0495}"/>
                    </a:ext>
                  </a:extLst>
                </p14:cNvPr>
                <p14:cNvContentPartPr/>
                <p14:nvPr/>
              </p14:nvContentPartPr>
              <p14:xfrm>
                <a:off x="7924210" y="1660409"/>
                <a:ext cx="230040" cy="2995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42A9DEB-A240-A0BD-2B0D-FC740D9D049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915210" y="1651769"/>
                  <a:ext cx="24768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E394EE9-DC85-243D-031C-7522055D7E50}"/>
                    </a:ext>
                  </a:extLst>
                </p14:cNvPr>
                <p14:cNvContentPartPr/>
                <p14:nvPr/>
              </p14:nvContentPartPr>
              <p14:xfrm>
                <a:off x="8027530" y="1830329"/>
                <a:ext cx="96120" cy="104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E394EE9-DC85-243D-031C-7522055D7E5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018890" y="1821689"/>
                  <a:ext cx="1137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99233D5-51B0-4427-BB7A-BE9CCC98B859}"/>
                    </a:ext>
                  </a:extLst>
                </p14:cNvPr>
                <p14:cNvContentPartPr/>
                <p14:nvPr/>
              </p14:nvContentPartPr>
              <p14:xfrm>
                <a:off x="7873810" y="1758329"/>
                <a:ext cx="183240" cy="2030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99233D5-51B0-4427-BB7A-BE9CCC98B85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865170" y="1749689"/>
                  <a:ext cx="200880" cy="22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1ED7025D-EED8-9F55-0CDF-CC857FC15F4C}"/>
              </a:ext>
            </a:extLst>
          </p:cNvPr>
          <p:cNvGrpSpPr/>
          <p:nvPr/>
        </p:nvGrpSpPr>
        <p:grpSpPr>
          <a:xfrm>
            <a:off x="659410" y="1590209"/>
            <a:ext cx="3042360" cy="585000"/>
            <a:chOff x="659410" y="1590209"/>
            <a:chExt cx="3042360" cy="58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2246020A-EC66-C1CE-694D-8A017C94AD2E}"/>
                    </a:ext>
                  </a:extLst>
                </p14:cNvPr>
                <p14:cNvContentPartPr/>
                <p14:nvPr/>
              </p14:nvContentPartPr>
              <p14:xfrm>
                <a:off x="659410" y="1592369"/>
                <a:ext cx="1315800" cy="4420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2246020A-EC66-C1CE-694D-8A017C94AD2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50410" y="1583729"/>
                  <a:ext cx="1333440" cy="45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B736046-E6F9-C53A-8BB2-2FF460BEED9E}"/>
                    </a:ext>
                  </a:extLst>
                </p14:cNvPr>
                <p14:cNvContentPartPr/>
                <p14:nvPr/>
              </p14:nvContentPartPr>
              <p14:xfrm>
                <a:off x="2200930" y="1590209"/>
                <a:ext cx="592920" cy="4143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B736046-E6F9-C53A-8BB2-2FF460BEED9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191930" y="1581209"/>
                  <a:ext cx="61056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CBD4577-29E5-BD4E-FAA3-BD4C310DF6D1}"/>
                    </a:ext>
                  </a:extLst>
                </p14:cNvPr>
                <p14:cNvContentPartPr/>
                <p14:nvPr/>
              </p14:nvContentPartPr>
              <p14:xfrm>
                <a:off x="2681890" y="1764089"/>
                <a:ext cx="139680" cy="39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CBD4577-29E5-BD4E-FAA3-BD4C310DF6D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672890" y="1755089"/>
                  <a:ext cx="1573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EB9EDCC-D4F0-7A2D-44DB-24545A492C4E}"/>
                    </a:ext>
                  </a:extLst>
                </p14:cNvPr>
                <p14:cNvContentPartPr/>
                <p14:nvPr/>
              </p14:nvContentPartPr>
              <p14:xfrm>
                <a:off x="2209210" y="1727009"/>
                <a:ext cx="298080" cy="590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EB9EDCC-D4F0-7A2D-44DB-24545A492C4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200570" y="1718009"/>
                  <a:ext cx="3157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AD0C6CBB-2BF8-BE5C-D937-9FFE4841987D}"/>
                    </a:ext>
                  </a:extLst>
                </p14:cNvPr>
                <p14:cNvContentPartPr/>
                <p14:nvPr/>
              </p14:nvContentPartPr>
              <p14:xfrm>
                <a:off x="2955130" y="1816289"/>
                <a:ext cx="746640" cy="3589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AD0C6CBB-2BF8-BE5C-D937-9FFE4841987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946490" y="1807289"/>
                  <a:ext cx="764280" cy="37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42EF6226-8647-C7EE-A270-F23F2812893C}"/>
              </a:ext>
            </a:extLst>
          </p:cNvPr>
          <p:cNvGrpSpPr/>
          <p:nvPr/>
        </p:nvGrpSpPr>
        <p:grpSpPr>
          <a:xfrm>
            <a:off x="4013530" y="1749689"/>
            <a:ext cx="1594800" cy="450360"/>
            <a:chOff x="4013530" y="1749689"/>
            <a:chExt cx="1594800" cy="45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DB494DA-7ADF-BD49-916F-E538CA0C6A3E}"/>
                    </a:ext>
                  </a:extLst>
                </p14:cNvPr>
                <p14:cNvContentPartPr/>
                <p14:nvPr/>
              </p14:nvContentPartPr>
              <p14:xfrm>
                <a:off x="4013530" y="1757249"/>
                <a:ext cx="146160" cy="2732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DB494DA-7ADF-BD49-916F-E538CA0C6A3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004530" y="1748609"/>
                  <a:ext cx="16380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9AB2A99-2029-42A8-8FA4-D48CE7EFFDA9}"/>
                    </a:ext>
                  </a:extLst>
                </p14:cNvPr>
                <p14:cNvContentPartPr/>
                <p14:nvPr/>
              </p14:nvContentPartPr>
              <p14:xfrm>
                <a:off x="4322410" y="1804049"/>
                <a:ext cx="14040" cy="2113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9AB2A99-2029-42A8-8FA4-D48CE7EFFDA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313770" y="1795409"/>
                  <a:ext cx="316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D797764-F330-2356-85D7-C0B5352359EA}"/>
                    </a:ext>
                  </a:extLst>
                </p14:cNvPr>
                <p14:cNvContentPartPr/>
                <p14:nvPr/>
              </p14:nvContentPartPr>
              <p14:xfrm>
                <a:off x="4238890" y="1896209"/>
                <a:ext cx="149040" cy="147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D797764-F330-2356-85D7-C0B5352359E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229890" y="1887209"/>
                  <a:ext cx="1666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76F5732-3A42-365E-EB8D-0645AFD810F9}"/>
                    </a:ext>
                  </a:extLst>
                </p14:cNvPr>
                <p14:cNvContentPartPr/>
                <p14:nvPr/>
              </p14:nvContentPartPr>
              <p14:xfrm>
                <a:off x="4460650" y="1749689"/>
                <a:ext cx="142560" cy="2786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76F5732-3A42-365E-EB8D-0645AFD810F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451650" y="1740689"/>
                  <a:ext cx="16020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3A18B151-5C7D-B3BE-819C-43E4F8877723}"/>
                    </a:ext>
                  </a:extLst>
                </p14:cNvPr>
                <p14:cNvContentPartPr/>
                <p14:nvPr/>
              </p14:nvContentPartPr>
              <p14:xfrm>
                <a:off x="4930090" y="1836449"/>
                <a:ext cx="678240" cy="3636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3A18B151-5C7D-B3BE-819C-43E4F887772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921450" y="1827449"/>
                  <a:ext cx="69588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8A78045-D97B-71C1-FDED-F4844BB38F94}"/>
                    </a:ext>
                  </a:extLst>
                </p14:cNvPr>
                <p14:cNvContentPartPr/>
                <p14:nvPr/>
              </p14:nvContentPartPr>
              <p14:xfrm>
                <a:off x="5455690" y="1755449"/>
                <a:ext cx="42840" cy="57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8A78045-D97B-71C1-FDED-F4844BB38F9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447050" y="1746809"/>
                  <a:ext cx="60480" cy="2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64DE0107-1610-E35A-B769-6F723FF0412B}"/>
              </a:ext>
            </a:extLst>
          </p:cNvPr>
          <p:cNvGrpSpPr/>
          <p:nvPr/>
        </p:nvGrpSpPr>
        <p:grpSpPr>
          <a:xfrm>
            <a:off x="662650" y="2206529"/>
            <a:ext cx="3199320" cy="438840"/>
            <a:chOff x="662650" y="2206529"/>
            <a:chExt cx="3199320" cy="43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9D960F30-BAB8-C068-5FC2-F4282041E1DE}"/>
                    </a:ext>
                  </a:extLst>
                </p14:cNvPr>
                <p14:cNvContentPartPr/>
                <p14:nvPr/>
              </p14:nvContentPartPr>
              <p14:xfrm>
                <a:off x="662650" y="2206529"/>
                <a:ext cx="804240" cy="3481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9D960F30-BAB8-C068-5FC2-F4282041E1D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53650" y="2197889"/>
                  <a:ext cx="82188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BEA1B05-6BA2-E398-F404-1B5146E43996}"/>
                    </a:ext>
                  </a:extLst>
                </p14:cNvPr>
                <p14:cNvContentPartPr/>
                <p14:nvPr/>
              </p14:nvContentPartPr>
              <p14:xfrm>
                <a:off x="1668130" y="2210849"/>
                <a:ext cx="855360" cy="3427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BBEA1B05-6BA2-E398-F404-1B5146E4399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659130" y="2202209"/>
                  <a:ext cx="87300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2AB9D5E4-FD49-2A35-9F30-C2C68EEDCF40}"/>
                    </a:ext>
                  </a:extLst>
                </p14:cNvPr>
                <p14:cNvContentPartPr/>
                <p14:nvPr/>
              </p14:nvContentPartPr>
              <p14:xfrm>
                <a:off x="2701330" y="2231369"/>
                <a:ext cx="397080" cy="3229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2AB9D5E4-FD49-2A35-9F30-C2C68EEDCF4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692330" y="2222369"/>
                  <a:ext cx="41472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06BF8A2-CCAC-559D-2344-252892CFCDF0}"/>
                    </a:ext>
                  </a:extLst>
                </p14:cNvPr>
                <p14:cNvContentPartPr/>
                <p14:nvPr/>
              </p14:nvContentPartPr>
              <p14:xfrm>
                <a:off x="2789890" y="2288969"/>
                <a:ext cx="249840" cy="493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A06BF8A2-CCAC-559D-2344-252892CFCDF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781250" y="2280329"/>
                  <a:ext cx="2674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BD22CD6-6546-881E-5205-DF95ACAFB825}"/>
                    </a:ext>
                  </a:extLst>
                </p14:cNvPr>
                <p14:cNvContentPartPr/>
                <p14:nvPr/>
              </p14:nvContentPartPr>
              <p14:xfrm>
                <a:off x="3234490" y="2257289"/>
                <a:ext cx="627480" cy="3880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BD22CD6-6546-881E-5205-DF95ACAFB82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225850" y="2248289"/>
                  <a:ext cx="645120" cy="40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0E4471DD-CDD1-4B49-A5A6-5AA9907D9674}"/>
              </a:ext>
            </a:extLst>
          </p:cNvPr>
          <p:cNvGrpSpPr/>
          <p:nvPr/>
        </p:nvGrpSpPr>
        <p:grpSpPr>
          <a:xfrm>
            <a:off x="4159690" y="2267009"/>
            <a:ext cx="686160" cy="282600"/>
            <a:chOff x="4159690" y="2267009"/>
            <a:chExt cx="686160" cy="28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72D3A8E1-4C67-BDF7-4278-09A436207E85}"/>
                    </a:ext>
                  </a:extLst>
                </p14:cNvPr>
                <p14:cNvContentPartPr/>
                <p14:nvPr/>
              </p14:nvContentPartPr>
              <p14:xfrm>
                <a:off x="4159690" y="2267009"/>
                <a:ext cx="193320" cy="2696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72D3A8E1-4C67-BDF7-4278-09A436207E8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150690" y="2258369"/>
                  <a:ext cx="21096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E224869-61E6-4EBE-01A9-BE298BB4E20C}"/>
                    </a:ext>
                  </a:extLst>
                </p14:cNvPr>
                <p14:cNvContentPartPr/>
                <p14:nvPr/>
              </p14:nvContentPartPr>
              <p14:xfrm>
                <a:off x="4194970" y="2438369"/>
                <a:ext cx="132120" cy="180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E224869-61E6-4EBE-01A9-BE298BB4E20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185970" y="2429369"/>
                  <a:ext cx="1497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8C4D668-B99E-57D7-C202-E3A1A8E74B60}"/>
                    </a:ext>
                  </a:extLst>
                </p14:cNvPr>
                <p14:cNvContentPartPr/>
                <p14:nvPr/>
              </p14:nvContentPartPr>
              <p14:xfrm>
                <a:off x="4462450" y="2324969"/>
                <a:ext cx="18000" cy="2152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8C4D668-B99E-57D7-C202-E3A1A8E74B6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453450" y="2315969"/>
                  <a:ext cx="356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D04E1CC-7B0D-62DE-CBD7-811AF70A21AB}"/>
                    </a:ext>
                  </a:extLst>
                </p14:cNvPr>
                <p14:cNvContentPartPr/>
                <p14:nvPr/>
              </p14:nvContentPartPr>
              <p14:xfrm>
                <a:off x="4376050" y="2442689"/>
                <a:ext cx="185040" cy="266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D04E1CC-7B0D-62DE-CBD7-811AF70A21A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367410" y="2434049"/>
                  <a:ext cx="2026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092F96E4-0E03-4187-A11C-19B1D44869E6}"/>
                    </a:ext>
                  </a:extLst>
                </p14:cNvPr>
                <p14:cNvContentPartPr/>
                <p14:nvPr/>
              </p14:nvContentPartPr>
              <p14:xfrm>
                <a:off x="4590250" y="2281409"/>
                <a:ext cx="101160" cy="2592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092F96E4-0E03-4187-A11C-19B1D44869E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581610" y="2272409"/>
                  <a:ext cx="11880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4492384-519A-B04B-8023-7171CBC24C69}"/>
                    </a:ext>
                  </a:extLst>
                </p14:cNvPr>
                <p14:cNvContentPartPr/>
                <p14:nvPr/>
              </p14:nvContentPartPr>
              <p14:xfrm>
                <a:off x="4824610" y="2534489"/>
                <a:ext cx="21240" cy="151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4492384-519A-B04B-8023-7171CBC24C6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815970" y="2525849"/>
                  <a:ext cx="38880" cy="3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8D92C504-2EE6-A612-18A5-1F4DC9E894FB}"/>
                  </a:ext>
                </a:extLst>
              </p14:cNvPr>
              <p14:cNvContentPartPr/>
              <p14:nvPr/>
            </p14:nvContentPartPr>
            <p14:xfrm>
              <a:off x="8135170" y="2266649"/>
              <a:ext cx="165600" cy="22500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8D92C504-2EE6-A612-18A5-1F4DC9E894FB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8126170" y="2258009"/>
                <a:ext cx="18324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5F86EC85-97DC-65DE-0F16-00DAD1DEE1B4}"/>
                  </a:ext>
                </a:extLst>
              </p14:cNvPr>
              <p14:cNvContentPartPr/>
              <p14:nvPr/>
            </p14:nvContentPartPr>
            <p14:xfrm>
              <a:off x="8796850" y="2720249"/>
              <a:ext cx="189720" cy="23688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5F86EC85-97DC-65DE-0F16-00DAD1DEE1B4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8787850" y="2711609"/>
                <a:ext cx="20736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F11967FB-262D-0343-0261-EA85C73C048D}"/>
                  </a:ext>
                </a:extLst>
              </p14:cNvPr>
              <p14:cNvContentPartPr/>
              <p14:nvPr/>
            </p14:nvContentPartPr>
            <p14:xfrm>
              <a:off x="8846890" y="1693529"/>
              <a:ext cx="204480" cy="30096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F11967FB-262D-0343-0261-EA85C73C048D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8837890" y="1684529"/>
                <a:ext cx="222120" cy="31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E4151BBE-B418-15E5-AEB7-C233AF2197A1}"/>
                  </a:ext>
                </a:extLst>
              </p14:cNvPr>
              <p14:cNvContentPartPr/>
              <p14:nvPr/>
            </p14:nvContentPartPr>
            <p14:xfrm>
              <a:off x="7344970" y="1675889"/>
              <a:ext cx="108720" cy="27000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E4151BBE-B418-15E5-AEB7-C233AF2197A1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335970" y="1666889"/>
                <a:ext cx="12636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D842E922-F811-EC04-222A-4483271C8FC6}"/>
                  </a:ext>
                </a:extLst>
              </p14:cNvPr>
              <p14:cNvContentPartPr/>
              <p14:nvPr/>
            </p14:nvContentPartPr>
            <p14:xfrm>
              <a:off x="7794250" y="2795849"/>
              <a:ext cx="89280" cy="25020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D842E922-F811-EC04-222A-4483271C8FC6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785250" y="2786849"/>
                <a:ext cx="10692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4F74619E-ACE3-658D-F23E-C3F3BE86ABB4}"/>
                  </a:ext>
                </a:extLst>
              </p14:cNvPr>
              <p14:cNvContentPartPr/>
              <p14:nvPr/>
            </p14:nvContentPartPr>
            <p14:xfrm>
              <a:off x="8561770" y="2114369"/>
              <a:ext cx="94680" cy="19980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4F74619E-ACE3-658D-F23E-C3F3BE86ABB4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8552770" y="2105369"/>
                <a:ext cx="11232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79C0E28F-E162-1E69-6FF6-D93228E04C6B}"/>
                  </a:ext>
                </a:extLst>
              </p14:cNvPr>
              <p14:cNvContentPartPr/>
              <p14:nvPr/>
            </p14:nvContentPartPr>
            <p14:xfrm>
              <a:off x="8880010" y="2431169"/>
              <a:ext cx="177480" cy="19836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79C0E28F-E162-1E69-6FF6-D93228E04C6B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8871010" y="2422529"/>
                <a:ext cx="1951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7B4298BA-E44F-BC80-F073-FC435560FC7A}"/>
                  </a:ext>
                </a:extLst>
              </p14:cNvPr>
              <p14:cNvContentPartPr/>
              <p14:nvPr/>
            </p14:nvContentPartPr>
            <p14:xfrm>
              <a:off x="8268370" y="251729"/>
              <a:ext cx="716400" cy="33300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7B4298BA-E44F-BC80-F073-FC435560FC7A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8259730" y="243089"/>
                <a:ext cx="734040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A2AFB961-37F7-A14A-F095-D14D2E64B98E}"/>
                  </a:ext>
                </a:extLst>
              </p14:cNvPr>
              <p14:cNvContentPartPr/>
              <p14:nvPr/>
            </p14:nvContentPartPr>
            <p14:xfrm>
              <a:off x="691810" y="3253769"/>
              <a:ext cx="1267200" cy="27864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A2AFB961-37F7-A14A-F095-D14D2E64B98E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83170" y="3245129"/>
                <a:ext cx="1284840" cy="29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6" name="Group 175">
            <a:extLst>
              <a:ext uri="{FF2B5EF4-FFF2-40B4-BE49-F238E27FC236}">
                <a16:creationId xmlns:a16="http://schemas.microsoft.com/office/drawing/2014/main" id="{F645A2F2-65D0-2F4D-52F8-505594D80E9F}"/>
              </a:ext>
            </a:extLst>
          </p:cNvPr>
          <p:cNvGrpSpPr/>
          <p:nvPr/>
        </p:nvGrpSpPr>
        <p:grpSpPr>
          <a:xfrm>
            <a:off x="511090" y="4180409"/>
            <a:ext cx="2041920" cy="544320"/>
            <a:chOff x="511090" y="4180409"/>
            <a:chExt cx="2041920" cy="54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3F380E15-FCAD-48FF-7849-50910E4960E9}"/>
                    </a:ext>
                  </a:extLst>
                </p14:cNvPr>
                <p14:cNvContentPartPr/>
                <p14:nvPr/>
              </p14:nvContentPartPr>
              <p14:xfrm>
                <a:off x="511090" y="4180409"/>
                <a:ext cx="2041920" cy="5443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3F380E15-FCAD-48FF-7849-50910E4960E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02090" y="4171409"/>
                  <a:ext cx="2059560" cy="56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94075E94-83A6-B5BB-A535-3EAB36A446AE}"/>
                    </a:ext>
                  </a:extLst>
                </p14:cNvPr>
                <p14:cNvContentPartPr/>
                <p14:nvPr/>
              </p14:nvContentPartPr>
              <p14:xfrm>
                <a:off x="2173210" y="4300649"/>
                <a:ext cx="227160" cy="118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94075E94-83A6-B5BB-A535-3EAB36A446A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164570" y="4291649"/>
                  <a:ext cx="2448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A84A1428-DFCB-E970-8882-A494C63B9237}"/>
                    </a:ext>
                  </a:extLst>
                </p14:cNvPr>
                <p14:cNvContentPartPr/>
                <p14:nvPr/>
              </p14:nvContentPartPr>
              <p14:xfrm>
                <a:off x="1843090" y="4310729"/>
                <a:ext cx="39240" cy="100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A84A1428-DFCB-E970-8882-A494C63B923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834450" y="4301729"/>
                  <a:ext cx="568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FE34E48B-27AD-6D28-EDDD-C6DC8FFD17C0}"/>
                    </a:ext>
                  </a:extLst>
                </p14:cNvPr>
                <p14:cNvContentPartPr/>
                <p14:nvPr/>
              </p14:nvContentPartPr>
              <p14:xfrm>
                <a:off x="726730" y="4266809"/>
                <a:ext cx="21240" cy="266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FE34E48B-27AD-6D28-EDDD-C6DC8FFD17C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17730" y="4258169"/>
                  <a:ext cx="38880" cy="4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D0C7805-F9AA-B62F-63B8-AAC7A64E147D}"/>
                  </a:ext>
                </a:extLst>
              </p14:cNvPr>
              <p14:cNvContentPartPr/>
              <p14:nvPr/>
            </p14:nvContentPartPr>
            <p14:xfrm>
              <a:off x="1462570" y="890729"/>
              <a:ext cx="723960" cy="3574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D0C7805-F9AA-B62F-63B8-AAC7A64E147D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453930" y="881729"/>
                <a:ext cx="741600" cy="37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DCABD95-F27E-4973-C96B-0331F9C93E6B}"/>
                  </a:ext>
                </a:extLst>
              </p14:cNvPr>
              <p14:cNvContentPartPr/>
              <p14:nvPr/>
            </p14:nvContentPartPr>
            <p14:xfrm>
              <a:off x="2108770" y="1008449"/>
              <a:ext cx="173880" cy="9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DCABD95-F27E-4973-C96B-0331F9C93E6B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2100130" y="999809"/>
                <a:ext cx="19152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161F9440-30D0-3E58-90FF-B42916FA6291}"/>
                  </a:ext>
                </a:extLst>
              </p14:cNvPr>
              <p14:cNvContentPartPr/>
              <p14:nvPr/>
            </p14:nvContentPartPr>
            <p14:xfrm>
              <a:off x="2468410" y="1027529"/>
              <a:ext cx="696240" cy="2005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161F9440-30D0-3E58-90FF-B42916FA6291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2459770" y="1018529"/>
                <a:ext cx="71388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C394C5C-4B30-102A-A1A1-E8311A126894}"/>
                  </a:ext>
                </a:extLst>
              </p14:cNvPr>
              <p14:cNvContentPartPr/>
              <p14:nvPr/>
            </p14:nvContentPartPr>
            <p14:xfrm>
              <a:off x="4639930" y="260729"/>
              <a:ext cx="245160" cy="5252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C394C5C-4B30-102A-A1A1-E8311A126894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4630930" y="252089"/>
                <a:ext cx="262800" cy="54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12F3C87-8674-7722-79C4-13ACDFA03DE5}"/>
                  </a:ext>
                </a:extLst>
              </p14:cNvPr>
              <p14:cNvContentPartPr/>
              <p14:nvPr/>
            </p14:nvContentPartPr>
            <p14:xfrm>
              <a:off x="5086690" y="209969"/>
              <a:ext cx="248040" cy="3819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12F3C87-8674-7722-79C4-13ACDFA03DE5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5077690" y="201329"/>
                <a:ext cx="265680" cy="3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BDB558B-73FE-5111-5834-21E1D111C1A1}"/>
                  </a:ext>
                </a:extLst>
              </p14:cNvPr>
              <p14:cNvContentPartPr/>
              <p14:nvPr/>
            </p14:nvContentPartPr>
            <p14:xfrm>
              <a:off x="5117650" y="429209"/>
              <a:ext cx="197640" cy="374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BDB558B-73FE-5111-5834-21E1D111C1A1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5109010" y="420209"/>
                <a:ext cx="21528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C4D1108-CDFA-AFA2-085A-A2A9CE1E15D4}"/>
                  </a:ext>
                </a:extLst>
              </p14:cNvPr>
              <p14:cNvContentPartPr/>
              <p14:nvPr/>
            </p14:nvContentPartPr>
            <p14:xfrm>
              <a:off x="5502850" y="324809"/>
              <a:ext cx="21960" cy="2325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C4D1108-CDFA-AFA2-085A-A2A9CE1E15D4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5494210" y="316169"/>
                <a:ext cx="3960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4EFECA4-52E3-EDC1-E7DE-6CA87442A2EB}"/>
                  </a:ext>
                </a:extLst>
              </p14:cNvPr>
              <p14:cNvContentPartPr/>
              <p14:nvPr/>
            </p14:nvContentPartPr>
            <p14:xfrm>
              <a:off x="5390530" y="441089"/>
              <a:ext cx="172800" cy="244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4EFECA4-52E3-EDC1-E7DE-6CA87442A2EB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5381530" y="432089"/>
                <a:ext cx="19044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1D23649-0297-BB77-12DB-D5B7384F9B66}"/>
                  </a:ext>
                </a:extLst>
              </p14:cNvPr>
              <p14:cNvContentPartPr/>
              <p14:nvPr/>
            </p14:nvContentPartPr>
            <p14:xfrm>
              <a:off x="5739730" y="405089"/>
              <a:ext cx="234360" cy="1728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1D23649-0297-BB77-12DB-D5B7384F9B66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731090" y="396449"/>
                <a:ext cx="25200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38A7FE2-704F-AC57-3378-D21D7225E0DF}"/>
                  </a:ext>
                </a:extLst>
              </p14:cNvPr>
              <p14:cNvContentPartPr/>
              <p14:nvPr/>
            </p14:nvContentPartPr>
            <p14:xfrm>
              <a:off x="6327250" y="371969"/>
              <a:ext cx="812520" cy="3178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38A7FE2-704F-AC57-3378-D21D7225E0DF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6318610" y="363329"/>
                <a:ext cx="830160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A2C2AFE-12AD-0951-45B4-68120DE5FFA2}"/>
                  </a:ext>
                </a:extLst>
              </p14:cNvPr>
              <p14:cNvContentPartPr/>
              <p14:nvPr/>
            </p14:nvContentPartPr>
            <p14:xfrm>
              <a:off x="6836650" y="283769"/>
              <a:ext cx="16560" cy="75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A2C2AFE-12AD-0951-45B4-68120DE5FFA2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6828010" y="274769"/>
                <a:ext cx="3420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6B3CA76-3243-3AFE-7AD5-4788E2DBE57F}"/>
                  </a:ext>
                </a:extLst>
              </p14:cNvPr>
              <p14:cNvContentPartPr/>
              <p14:nvPr/>
            </p14:nvContentPartPr>
            <p14:xfrm>
              <a:off x="7369090" y="158849"/>
              <a:ext cx="701280" cy="3956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6B3CA76-3243-3AFE-7AD5-4788E2DBE57F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7360090" y="149849"/>
                <a:ext cx="71892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34358C2-6E74-8CF4-CA73-18B6F30A7C14}"/>
                  </a:ext>
                </a:extLst>
              </p14:cNvPr>
              <p14:cNvContentPartPr/>
              <p14:nvPr/>
            </p14:nvContentPartPr>
            <p14:xfrm>
              <a:off x="7914490" y="286649"/>
              <a:ext cx="178560" cy="259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34358C2-6E74-8CF4-CA73-18B6F30A7C14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7905850" y="278009"/>
                <a:ext cx="19620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C49EB2A-A938-4C0D-19AE-FCF4034E3E2A}"/>
                  </a:ext>
                </a:extLst>
              </p14:cNvPr>
              <p14:cNvContentPartPr/>
              <p14:nvPr/>
            </p14:nvContentPartPr>
            <p14:xfrm>
              <a:off x="7412650" y="299249"/>
              <a:ext cx="361080" cy="655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C49EB2A-A938-4C0D-19AE-FCF4034E3E2A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7404010" y="290609"/>
                <a:ext cx="37872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330BF36-1861-4D75-1095-9D1803968657}"/>
                  </a:ext>
                </a:extLst>
              </p14:cNvPr>
              <p14:cNvContentPartPr/>
              <p14:nvPr/>
            </p14:nvContentPartPr>
            <p14:xfrm>
              <a:off x="9096370" y="222209"/>
              <a:ext cx="267120" cy="3013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330BF36-1861-4D75-1095-9D1803968657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9087370" y="213209"/>
                <a:ext cx="28476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C02D9279-4F64-6FCF-4DC4-729CF2A2C902}"/>
                  </a:ext>
                </a:extLst>
              </p14:cNvPr>
              <p14:cNvContentPartPr/>
              <p14:nvPr/>
            </p14:nvContentPartPr>
            <p14:xfrm>
              <a:off x="9581650" y="141209"/>
              <a:ext cx="1145520" cy="4759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C02D9279-4F64-6FCF-4DC4-729CF2A2C902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9573010" y="132209"/>
                <a:ext cx="1163160" cy="49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370CAE4-F592-28D9-0C98-CDB6EB531D67}"/>
                  </a:ext>
                </a:extLst>
              </p14:cNvPr>
              <p14:cNvContentPartPr/>
              <p14:nvPr/>
            </p14:nvContentPartPr>
            <p14:xfrm>
              <a:off x="3513130" y="859049"/>
              <a:ext cx="1608120" cy="6444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370CAE4-F592-28D9-0C98-CDB6EB531D67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3504490" y="850409"/>
                <a:ext cx="1625760" cy="66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C0DAC7F9-29C0-60E8-11AB-BE4795B17F36}"/>
                  </a:ext>
                </a:extLst>
              </p14:cNvPr>
              <p14:cNvContentPartPr/>
              <p14:nvPr/>
            </p14:nvContentPartPr>
            <p14:xfrm>
              <a:off x="4282450" y="1000169"/>
              <a:ext cx="24840" cy="320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C0DAC7F9-29C0-60E8-11AB-BE4795B17F36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4273450" y="991529"/>
                <a:ext cx="4248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2F28F2DE-99DA-9F3E-7FBB-6DC480C0BBBB}"/>
                  </a:ext>
                </a:extLst>
              </p14:cNvPr>
              <p14:cNvContentPartPr/>
              <p14:nvPr/>
            </p14:nvContentPartPr>
            <p14:xfrm>
              <a:off x="3860170" y="997289"/>
              <a:ext cx="34560" cy="104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2F28F2DE-99DA-9F3E-7FBB-6DC480C0BBBB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3851170" y="988289"/>
                <a:ext cx="5220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D267CD5A-CA1D-1C65-44A0-CB62ACF6DCC1}"/>
                  </a:ext>
                </a:extLst>
              </p14:cNvPr>
              <p14:cNvContentPartPr/>
              <p14:nvPr/>
            </p14:nvContentPartPr>
            <p14:xfrm>
              <a:off x="5416090" y="877409"/>
              <a:ext cx="677880" cy="5443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D267CD5A-CA1D-1C65-44A0-CB62ACF6DCC1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5407450" y="868409"/>
                <a:ext cx="695520" cy="56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F831E059-D0E8-FA58-B777-9B54C7E34C5D}"/>
                  </a:ext>
                </a:extLst>
              </p14:cNvPr>
              <p14:cNvContentPartPr/>
              <p14:nvPr/>
            </p14:nvContentPartPr>
            <p14:xfrm>
              <a:off x="5922250" y="966689"/>
              <a:ext cx="194040" cy="223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F831E059-D0E8-FA58-B777-9B54C7E34C5D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5913250" y="958049"/>
                <a:ext cx="21168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9873F802-28E4-1402-5B09-36D1E3F4974B}"/>
                  </a:ext>
                </a:extLst>
              </p14:cNvPr>
              <p14:cNvContentPartPr/>
              <p14:nvPr/>
            </p14:nvContentPartPr>
            <p14:xfrm>
              <a:off x="6292330" y="787769"/>
              <a:ext cx="789120" cy="3970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9873F802-28E4-1402-5B09-36D1E3F4974B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6283690" y="778769"/>
                <a:ext cx="806760" cy="41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32C3F16D-D7B3-AFA5-CD69-5F191AD7A0F2}"/>
                  </a:ext>
                </a:extLst>
              </p14:cNvPr>
              <p14:cNvContentPartPr/>
              <p14:nvPr/>
            </p14:nvContentPartPr>
            <p14:xfrm>
              <a:off x="6776890" y="880649"/>
              <a:ext cx="225360" cy="147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32C3F16D-D7B3-AFA5-CD69-5F191AD7A0F2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6768250" y="871649"/>
                <a:ext cx="24300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96F4C76E-1664-636B-5C8C-88CF330A5BD5}"/>
                  </a:ext>
                </a:extLst>
              </p14:cNvPr>
              <p14:cNvContentPartPr/>
              <p14:nvPr/>
            </p14:nvContentPartPr>
            <p14:xfrm>
              <a:off x="6391330" y="872369"/>
              <a:ext cx="102600" cy="75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96F4C76E-1664-636B-5C8C-88CF330A5BD5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6382330" y="863369"/>
                <a:ext cx="12024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78A36EFE-7DDD-12C6-2FD0-5119A01109F7}"/>
                  </a:ext>
                </a:extLst>
              </p14:cNvPr>
              <p14:cNvContentPartPr/>
              <p14:nvPr/>
            </p14:nvContentPartPr>
            <p14:xfrm>
              <a:off x="7348570" y="670409"/>
              <a:ext cx="559800" cy="4438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78A36EFE-7DDD-12C6-2FD0-5119A01109F7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7339570" y="661409"/>
                <a:ext cx="577440" cy="46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E2BF599-FE61-2699-CB37-552200807F60}"/>
                  </a:ext>
                </a:extLst>
              </p14:cNvPr>
              <p14:cNvContentPartPr/>
              <p14:nvPr/>
            </p14:nvContentPartPr>
            <p14:xfrm>
              <a:off x="7378450" y="912329"/>
              <a:ext cx="431280" cy="147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E2BF599-FE61-2699-CB37-552200807F60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7369810" y="903329"/>
                <a:ext cx="44892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95CCD2CC-304F-CEC6-0041-EA3D94EE2801}"/>
                  </a:ext>
                </a:extLst>
              </p14:cNvPr>
              <p14:cNvContentPartPr/>
              <p14:nvPr/>
            </p14:nvContentPartPr>
            <p14:xfrm>
              <a:off x="8166850" y="733769"/>
              <a:ext cx="587520" cy="3823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95CCD2CC-304F-CEC6-0041-EA3D94EE2801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8158210" y="725129"/>
                <a:ext cx="605160" cy="39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AE3F96F0-C8F4-1A85-73D4-1B37874D923F}"/>
                  </a:ext>
                </a:extLst>
              </p14:cNvPr>
              <p14:cNvContentPartPr/>
              <p14:nvPr/>
            </p14:nvContentPartPr>
            <p14:xfrm>
              <a:off x="8453770" y="947969"/>
              <a:ext cx="375840" cy="2869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AE3F96F0-C8F4-1A85-73D4-1B37874D923F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8445130" y="939329"/>
                <a:ext cx="393480" cy="3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37301EDD-B562-DE93-FB27-DBDCBCD078E8}"/>
                  </a:ext>
                </a:extLst>
              </p14:cNvPr>
              <p14:cNvContentPartPr/>
              <p14:nvPr/>
            </p14:nvContentPartPr>
            <p14:xfrm>
              <a:off x="7204570" y="1546649"/>
              <a:ext cx="43200" cy="16419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37301EDD-B562-DE93-FB27-DBDCBCD078E8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7195930" y="1537649"/>
                <a:ext cx="60840" cy="165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D1FB210-C08E-7854-E869-17F98FBE7450}"/>
                  </a:ext>
                </a:extLst>
              </p14:cNvPr>
              <p14:cNvContentPartPr/>
              <p14:nvPr/>
            </p14:nvContentPartPr>
            <p14:xfrm>
              <a:off x="7227970" y="1551689"/>
              <a:ext cx="2053440" cy="16344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D1FB210-C08E-7854-E869-17F98FBE7450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7218970" y="1543049"/>
                <a:ext cx="2071080" cy="165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EA800FA-9556-A7A8-A215-09D5C2429308}"/>
                  </a:ext>
                </a:extLst>
              </p14:cNvPr>
              <p14:cNvContentPartPr/>
              <p14:nvPr/>
            </p14:nvContentPartPr>
            <p14:xfrm>
              <a:off x="7117810" y="3110849"/>
              <a:ext cx="1984680" cy="1134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EA800FA-9556-A7A8-A215-09D5C2429308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7109170" y="3102209"/>
                <a:ext cx="200232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7B1EE6AB-E8E0-4D78-0403-74AE65D2DA1C}"/>
                  </a:ext>
                </a:extLst>
              </p14:cNvPr>
              <p14:cNvContentPartPr/>
              <p14:nvPr/>
            </p14:nvContentPartPr>
            <p14:xfrm>
              <a:off x="9649690" y="2113649"/>
              <a:ext cx="372240" cy="4269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7B1EE6AB-E8E0-4D78-0403-74AE65D2DA1C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9640690" y="2104649"/>
                <a:ext cx="389880" cy="44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E2D18FA9-0437-2798-D92C-C016FCDC0E18}"/>
                  </a:ext>
                </a:extLst>
              </p14:cNvPr>
              <p14:cNvContentPartPr/>
              <p14:nvPr/>
            </p14:nvContentPartPr>
            <p14:xfrm>
              <a:off x="10184650" y="2181689"/>
              <a:ext cx="242640" cy="4032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E2D18FA9-0437-2798-D92C-C016FCDC0E18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10175650" y="2173049"/>
                <a:ext cx="26028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18696BED-C24F-44BC-9D1B-9658B575C620}"/>
                  </a:ext>
                </a:extLst>
              </p14:cNvPr>
              <p14:cNvContentPartPr/>
              <p14:nvPr/>
            </p14:nvContentPartPr>
            <p14:xfrm>
              <a:off x="10159090" y="2301929"/>
              <a:ext cx="336960" cy="18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18696BED-C24F-44BC-9D1B-9658B575C620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10150450" y="2293289"/>
                <a:ext cx="35460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661D98FB-B43E-6647-103D-248FD6F2C1F3}"/>
                  </a:ext>
                </a:extLst>
              </p14:cNvPr>
              <p14:cNvContentPartPr/>
              <p14:nvPr/>
            </p14:nvContentPartPr>
            <p14:xfrm>
              <a:off x="10736890" y="2020049"/>
              <a:ext cx="57240" cy="46908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661D98FB-B43E-6647-103D-248FD6F2C1F3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10728250" y="2011049"/>
                <a:ext cx="74880" cy="48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71E88D1C-2751-79D1-FAB1-2E06FABF379C}"/>
                  </a:ext>
                </a:extLst>
              </p14:cNvPr>
              <p14:cNvContentPartPr/>
              <p14:nvPr/>
            </p14:nvContentPartPr>
            <p14:xfrm>
              <a:off x="10578130" y="2024009"/>
              <a:ext cx="290160" cy="2440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71E88D1C-2751-79D1-FAB1-2E06FABF379C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10569490" y="2015009"/>
                <a:ext cx="307800" cy="2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8BA73B19-F62D-3089-6073-05D3E1EE38A3}"/>
                  </a:ext>
                </a:extLst>
              </p14:cNvPr>
              <p14:cNvContentPartPr/>
              <p14:nvPr/>
            </p14:nvContentPartPr>
            <p14:xfrm>
              <a:off x="11073490" y="2135249"/>
              <a:ext cx="27720" cy="20880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8BA73B19-F62D-3089-6073-05D3E1EE38A3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11064850" y="2126609"/>
                <a:ext cx="4536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8C699975-6192-ED35-54E1-8FF8489FAE9C}"/>
                  </a:ext>
                </a:extLst>
              </p14:cNvPr>
              <p14:cNvContentPartPr/>
              <p14:nvPr/>
            </p14:nvContentPartPr>
            <p14:xfrm>
              <a:off x="11011930" y="2263769"/>
              <a:ext cx="144360" cy="1548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8C699975-6192-ED35-54E1-8FF8489FAE9C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11003290" y="2254769"/>
                <a:ext cx="16200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1BF99ACC-D5CB-1FFF-5A81-4385941B71AD}"/>
                  </a:ext>
                </a:extLst>
              </p14:cNvPr>
              <p14:cNvContentPartPr/>
              <p14:nvPr/>
            </p14:nvContentPartPr>
            <p14:xfrm>
              <a:off x="11204530" y="2069729"/>
              <a:ext cx="163800" cy="40572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1BF99ACC-D5CB-1FFF-5A81-4385941B71AD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11195890" y="2061089"/>
                <a:ext cx="18144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B116438C-844F-1F4F-A93A-1151D40BC20C}"/>
                  </a:ext>
                </a:extLst>
              </p14:cNvPr>
              <p14:cNvContentPartPr/>
              <p14:nvPr/>
            </p14:nvContentPartPr>
            <p14:xfrm>
              <a:off x="11522410" y="2275289"/>
              <a:ext cx="137880" cy="1836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B116438C-844F-1F4F-A93A-1151D40BC20C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11513770" y="2266289"/>
                <a:ext cx="1555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FA30CE27-0809-2A1B-3F42-65F84D82BCE9}"/>
                  </a:ext>
                </a:extLst>
              </p14:cNvPr>
              <p14:cNvContentPartPr/>
              <p14:nvPr/>
            </p14:nvContentPartPr>
            <p14:xfrm>
              <a:off x="11536450" y="2347289"/>
              <a:ext cx="190080" cy="3312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FA30CE27-0809-2A1B-3F42-65F84D82BCE9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11527810" y="2338649"/>
                <a:ext cx="20772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7179CFAD-A783-F975-85EB-26EF2709A2BE}"/>
                  </a:ext>
                </a:extLst>
              </p14:cNvPr>
              <p14:cNvContentPartPr/>
              <p14:nvPr/>
            </p14:nvContentPartPr>
            <p14:xfrm>
              <a:off x="11784130" y="2093489"/>
              <a:ext cx="272520" cy="51516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7179CFAD-A783-F975-85EB-26EF2709A2BE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11775490" y="2084849"/>
                <a:ext cx="290160" cy="53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5DD890CB-7571-ECCC-6B42-0351D9631D3F}"/>
                  </a:ext>
                </a:extLst>
              </p14:cNvPr>
              <p14:cNvContentPartPr/>
              <p14:nvPr/>
            </p14:nvContentPartPr>
            <p14:xfrm>
              <a:off x="736450" y="2874689"/>
              <a:ext cx="203400" cy="24192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5DD890CB-7571-ECCC-6B42-0351D9631D3F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727810" y="2866049"/>
                <a:ext cx="22104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D0E5BB09-89B7-E8CF-2402-E22194E6BCFF}"/>
                  </a:ext>
                </a:extLst>
              </p14:cNvPr>
              <p14:cNvContentPartPr/>
              <p14:nvPr/>
            </p14:nvContentPartPr>
            <p14:xfrm>
              <a:off x="999250" y="3021209"/>
              <a:ext cx="122760" cy="6192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D0E5BB09-89B7-E8CF-2402-E22194E6BCFF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990610" y="3012209"/>
                <a:ext cx="14040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94F9E409-13FD-AE14-0063-4FC7E7E938D3}"/>
                  </a:ext>
                </a:extLst>
              </p14:cNvPr>
              <p14:cNvContentPartPr/>
              <p14:nvPr/>
            </p14:nvContentPartPr>
            <p14:xfrm>
              <a:off x="1411450" y="2868929"/>
              <a:ext cx="282960" cy="36324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94F9E409-13FD-AE14-0063-4FC7E7E938D3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1402810" y="2859929"/>
                <a:ext cx="300600" cy="38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E55B226B-F2EC-5ABB-6061-CAC10DB0EC4B}"/>
                  </a:ext>
                </a:extLst>
              </p14:cNvPr>
              <p14:cNvContentPartPr/>
              <p14:nvPr/>
            </p14:nvContentPartPr>
            <p14:xfrm>
              <a:off x="1914370" y="2939849"/>
              <a:ext cx="242640" cy="12888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E55B226B-F2EC-5ABB-6061-CAC10DB0EC4B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1905730" y="2931209"/>
                <a:ext cx="26028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E2020C68-DCF6-B15B-AE30-F4DCF6A64FF2}"/>
                  </a:ext>
                </a:extLst>
              </p14:cNvPr>
              <p14:cNvContentPartPr/>
              <p14:nvPr/>
            </p14:nvContentPartPr>
            <p14:xfrm>
              <a:off x="1961530" y="2829689"/>
              <a:ext cx="24840" cy="1764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E2020C68-DCF6-B15B-AE30-F4DCF6A64FF2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1952890" y="2821049"/>
                <a:ext cx="4248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D0D92470-7504-94A4-96BC-AE6DD7FE6C4D}"/>
                  </a:ext>
                </a:extLst>
              </p14:cNvPr>
              <p14:cNvContentPartPr/>
              <p14:nvPr/>
            </p14:nvContentPartPr>
            <p14:xfrm>
              <a:off x="2389930" y="2769929"/>
              <a:ext cx="541440" cy="29628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D0D92470-7504-94A4-96BC-AE6DD7FE6C4D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2381290" y="2761289"/>
                <a:ext cx="559080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DE3CC2F1-29D9-A13F-473F-8B3021360196}"/>
                  </a:ext>
                </a:extLst>
              </p14:cNvPr>
              <p14:cNvContentPartPr/>
              <p14:nvPr/>
            </p14:nvContentPartPr>
            <p14:xfrm>
              <a:off x="3154570" y="2710529"/>
              <a:ext cx="495000" cy="36720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DE3CC2F1-29D9-A13F-473F-8B3021360196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3145930" y="2701529"/>
                <a:ext cx="512640" cy="38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DE466C1B-77FD-BB90-457C-A7BD54383E51}"/>
                  </a:ext>
                </a:extLst>
              </p14:cNvPr>
              <p14:cNvContentPartPr/>
              <p14:nvPr/>
            </p14:nvContentPartPr>
            <p14:xfrm>
              <a:off x="3181930" y="2866409"/>
              <a:ext cx="280440" cy="4752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DE466C1B-77FD-BB90-457C-A7BD54383E51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3172930" y="2857409"/>
                <a:ext cx="29808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8A1D3076-4D7C-7A34-CDF4-97A8AEAFD44F}"/>
                  </a:ext>
                </a:extLst>
              </p14:cNvPr>
              <p14:cNvContentPartPr/>
              <p14:nvPr/>
            </p14:nvContentPartPr>
            <p14:xfrm>
              <a:off x="3868450" y="2929049"/>
              <a:ext cx="707400" cy="16488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8A1D3076-4D7C-7A34-CDF4-97A8AEAFD44F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3859450" y="2920049"/>
                <a:ext cx="72504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E2BE0225-9F68-95EA-C7DD-6ACF0292E458}"/>
                  </a:ext>
                </a:extLst>
              </p14:cNvPr>
              <p14:cNvContentPartPr/>
              <p14:nvPr/>
            </p14:nvContentPartPr>
            <p14:xfrm>
              <a:off x="4425370" y="2872169"/>
              <a:ext cx="192960" cy="19728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E2BE0225-9F68-95EA-C7DD-6ACF0292E458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4416370" y="2863529"/>
                <a:ext cx="21060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DC876C74-365E-3140-D8E0-AAF4C002EA2F}"/>
                  </a:ext>
                </a:extLst>
              </p14:cNvPr>
              <p14:cNvContentPartPr/>
              <p14:nvPr/>
            </p14:nvContentPartPr>
            <p14:xfrm>
              <a:off x="4558930" y="2973689"/>
              <a:ext cx="884880" cy="8352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DC876C74-365E-3140-D8E0-AAF4C002EA2F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4549930" y="2964689"/>
                <a:ext cx="90252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61F0D0FB-C6FD-DE62-ECEF-5C55CE1F37BE}"/>
                  </a:ext>
                </a:extLst>
              </p14:cNvPr>
              <p14:cNvContentPartPr/>
              <p14:nvPr/>
            </p14:nvContentPartPr>
            <p14:xfrm>
              <a:off x="4637050" y="2853089"/>
              <a:ext cx="11880" cy="1584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61F0D0FB-C6FD-DE62-ECEF-5C55CE1F37BE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4628050" y="2844449"/>
                <a:ext cx="2952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F17F35C9-AF70-D54E-119D-77BBC2E491F5}"/>
                  </a:ext>
                </a:extLst>
              </p14:cNvPr>
              <p14:cNvContentPartPr/>
              <p14:nvPr/>
            </p14:nvContentPartPr>
            <p14:xfrm>
              <a:off x="2155930" y="3231089"/>
              <a:ext cx="1226880" cy="30852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F17F35C9-AF70-D54E-119D-77BBC2E491F5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2147290" y="3222089"/>
                <a:ext cx="1244520" cy="3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C89AA1B9-5ACF-EDEA-6129-00AAA7BCD2E3}"/>
                  </a:ext>
                </a:extLst>
              </p14:cNvPr>
              <p14:cNvContentPartPr/>
              <p14:nvPr/>
            </p14:nvContentPartPr>
            <p14:xfrm>
              <a:off x="3645250" y="3255209"/>
              <a:ext cx="275040" cy="40284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C89AA1B9-5ACF-EDEA-6129-00AAA7BCD2E3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3636250" y="3246569"/>
                <a:ext cx="292680" cy="42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1393CB19-00AD-FD41-E7D5-F6808294F138}"/>
                  </a:ext>
                </a:extLst>
              </p14:cNvPr>
              <p14:cNvContentPartPr/>
              <p14:nvPr/>
            </p14:nvContentPartPr>
            <p14:xfrm>
              <a:off x="4221970" y="3286169"/>
              <a:ext cx="154800" cy="24516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1393CB19-00AD-FD41-E7D5-F6808294F138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4212970" y="3277169"/>
                <a:ext cx="17244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42103756-144A-B2E5-D2A5-AECF2E7041B8}"/>
                  </a:ext>
                </a:extLst>
              </p14:cNvPr>
              <p14:cNvContentPartPr/>
              <p14:nvPr/>
            </p14:nvContentPartPr>
            <p14:xfrm>
              <a:off x="4536250" y="3295169"/>
              <a:ext cx="20160" cy="21024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42103756-144A-B2E5-D2A5-AECF2E7041B8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4527610" y="3286529"/>
                <a:ext cx="3780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05344862-5306-3469-5CF4-52063967E4C5}"/>
                  </a:ext>
                </a:extLst>
              </p14:cNvPr>
              <p14:cNvContentPartPr/>
              <p14:nvPr/>
            </p14:nvContentPartPr>
            <p14:xfrm>
              <a:off x="4436890" y="3410009"/>
              <a:ext cx="164880" cy="1476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05344862-5306-3469-5CF4-52063967E4C5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4428250" y="3401009"/>
                <a:ext cx="18252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F250CE63-F821-C81A-10B0-79936B11717B}"/>
                  </a:ext>
                </a:extLst>
              </p14:cNvPr>
              <p14:cNvContentPartPr/>
              <p14:nvPr/>
            </p14:nvContentPartPr>
            <p14:xfrm>
              <a:off x="4703290" y="3242969"/>
              <a:ext cx="145440" cy="25236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F250CE63-F821-C81A-10B0-79936B11717B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4694650" y="3234329"/>
                <a:ext cx="16308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D22F9FD6-4D5E-BDD1-57C9-AF1ACD8AE0C3}"/>
                  </a:ext>
                </a:extLst>
              </p14:cNvPr>
              <p14:cNvContentPartPr/>
              <p14:nvPr/>
            </p14:nvContentPartPr>
            <p14:xfrm>
              <a:off x="5102530" y="3299129"/>
              <a:ext cx="818280" cy="34020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D22F9FD6-4D5E-BDD1-57C9-AF1ACD8AE0C3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5093890" y="3290129"/>
                <a:ext cx="835920" cy="35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8F563D99-CF51-1460-54DF-BE55D40D7641}"/>
                  </a:ext>
                </a:extLst>
              </p14:cNvPr>
              <p14:cNvContentPartPr/>
              <p14:nvPr/>
            </p14:nvContentPartPr>
            <p14:xfrm>
              <a:off x="5617690" y="3225689"/>
              <a:ext cx="6840" cy="324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8F563D99-CF51-1460-54DF-BE55D40D7641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5609050" y="3217049"/>
                <a:ext cx="2448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CD74BB46-875C-2FB6-C52B-C0B643190002}"/>
                  </a:ext>
                </a:extLst>
              </p14:cNvPr>
              <p14:cNvContentPartPr/>
              <p14:nvPr/>
            </p14:nvContentPartPr>
            <p14:xfrm>
              <a:off x="575890" y="3696929"/>
              <a:ext cx="737280" cy="40968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CD74BB46-875C-2FB6-C52B-C0B643190002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567250" y="3688289"/>
                <a:ext cx="754920" cy="4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93B8B1B8-C9DD-CFB2-EBFF-C2C5E68F84C8}"/>
                  </a:ext>
                </a:extLst>
              </p14:cNvPr>
              <p14:cNvContentPartPr/>
              <p14:nvPr/>
            </p14:nvContentPartPr>
            <p14:xfrm>
              <a:off x="1142890" y="3821489"/>
              <a:ext cx="144360" cy="3312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93B8B1B8-C9DD-CFB2-EBFF-C2C5E68F84C8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1133890" y="3812489"/>
                <a:ext cx="16200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8767ED3D-4D53-6801-705C-0E5A594B9CE4}"/>
                  </a:ext>
                </a:extLst>
              </p14:cNvPr>
              <p14:cNvContentPartPr/>
              <p14:nvPr/>
            </p14:nvContentPartPr>
            <p14:xfrm>
              <a:off x="592450" y="3921929"/>
              <a:ext cx="333360" cy="6660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8767ED3D-4D53-6801-705C-0E5A594B9CE4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583810" y="3912929"/>
                <a:ext cx="35100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F1A7822F-F4EA-2531-586F-457F433ABD04}"/>
                  </a:ext>
                </a:extLst>
              </p14:cNvPr>
              <p14:cNvContentPartPr/>
              <p14:nvPr/>
            </p14:nvContentPartPr>
            <p14:xfrm>
              <a:off x="1565530" y="3713129"/>
              <a:ext cx="838440" cy="32796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F1A7822F-F4EA-2531-586F-457F433ABD04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1556530" y="3704129"/>
                <a:ext cx="856080" cy="34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95B52090-F68F-4F88-6F03-5FB0670333DB}"/>
                  </a:ext>
                </a:extLst>
              </p14:cNvPr>
              <p14:cNvContentPartPr/>
              <p14:nvPr/>
            </p14:nvContentPartPr>
            <p14:xfrm>
              <a:off x="2649850" y="3710969"/>
              <a:ext cx="425880" cy="29124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95B52090-F68F-4F88-6F03-5FB0670333DB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2640850" y="3702329"/>
                <a:ext cx="44352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25B1D77F-BAF1-A419-C0B2-E2B88EF364DF}"/>
                  </a:ext>
                </a:extLst>
              </p14:cNvPr>
              <p14:cNvContentPartPr/>
              <p14:nvPr/>
            </p14:nvContentPartPr>
            <p14:xfrm>
              <a:off x="3178690" y="3724649"/>
              <a:ext cx="1196640" cy="38052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25B1D77F-BAF1-A419-C0B2-E2B88EF364DF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3169690" y="3715649"/>
                <a:ext cx="1214280" cy="39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E5F24735-9054-5F8E-2244-5483A5951699}"/>
                  </a:ext>
                </a:extLst>
              </p14:cNvPr>
              <p14:cNvContentPartPr/>
              <p14:nvPr/>
            </p14:nvContentPartPr>
            <p14:xfrm>
              <a:off x="4609330" y="3681089"/>
              <a:ext cx="724320" cy="35316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E5F24735-9054-5F8E-2244-5483A5951699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4600330" y="3672449"/>
                <a:ext cx="741960" cy="3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54643610-C985-B2CC-04BC-F28FA6983252}"/>
                  </a:ext>
                </a:extLst>
              </p14:cNvPr>
              <p14:cNvContentPartPr/>
              <p14:nvPr/>
            </p14:nvContentPartPr>
            <p14:xfrm>
              <a:off x="5569810" y="3535289"/>
              <a:ext cx="559800" cy="44424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54643610-C985-B2CC-04BC-F28FA6983252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5561170" y="3526289"/>
                <a:ext cx="577440" cy="46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5613A3C4-A6FF-3C65-0742-3E41D3ADAA1E}"/>
                  </a:ext>
                </a:extLst>
              </p14:cNvPr>
              <p14:cNvContentPartPr/>
              <p14:nvPr/>
            </p14:nvContentPartPr>
            <p14:xfrm>
              <a:off x="5708050" y="3725009"/>
              <a:ext cx="301680" cy="1728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5613A3C4-A6FF-3C65-0742-3E41D3ADAA1E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5699410" y="3716369"/>
                <a:ext cx="31932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42EAF227-A3C1-0152-415B-113B35B5562D}"/>
                  </a:ext>
                </a:extLst>
              </p14:cNvPr>
              <p14:cNvContentPartPr/>
              <p14:nvPr/>
            </p14:nvContentPartPr>
            <p14:xfrm>
              <a:off x="8856970" y="1114289"/>
              <a:ext cx="61560" cy="3780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42EAF227-A3C1-0152-415B-113B35B5562D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8847970" y="1105289"/>
                <a:ext cx="7920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F872EB8B-764C-3574-2855-120752CB0158}"/>
                  </a:ext>
                </a:extLst>
              </p14:cNvPr>
              <p14:cNvContentPartPr/>
              <p14:nvPr/>
            </p14:nvContentPartPr>
            <p14:xfrm>
              <a:off x="2676130" y="4498649"/>
              <a:ext cx="23760" cy="1656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F872EB8B-764C-3574-2855-120752CB0158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2667490" y="4489649"/>
                <a:ext cx="41400" cy="3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2" name="Group 181">
            <a:extLst>
              <a:ext uri="{FF2B5EF4-FFF2-40B4-BE49-F238E27FC236}">
                <a16:creationId xmlns:a16="http://schemas.microsoft.com/office/drawing/2014/main" id="{34D9300E-62A8-4FE2-AA75-E60EE3D1C354}"/>
              </a:ext>
            </a:extLst>
          </p:cNvPr>
          <p:cNvGrpSpPr/>
          <p:nvPr/>
        </p:nvGrpSpPr>
        <p:grpSpPr>
          <a:xfrm>
            <a:off x="105962" y="155249"/>
            <a:ext cx="3262808" cy="588600"/>
            <a:chOff x="105962" y="155249"/>
            <a:chExt cx="3262808" cy="58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E976A76C-E74C-6F9A-6552-F22F44E40200}"/>
                    </a:ext>
                  </a:extLst>
                </p14:cNvPr>
                <p14:cNvContentPartPr/>
                <p14:nvPr/>
              </p14:nvContentPartPr>
              <p14:xfrm>
                <a:off x="105962" y="176849"/>
                <a:ext cx="578160" cy="4125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E976A76C-E74C-6F9A-6552-F22F44E40200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7322" y="167849"/>
                  <a:ext cx="59580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850B1AC-D50A-CF63-1D08-9A52A39DA4D3}"/>
                    </a:ext>
                  </a:extLst>
                </p14:cNvPr>
                <p14:cNvContentPartPr/>
                <p14:nvPr/>
              </p14:nvContentPartPr>
              <p14:xfrm>
                <a:off x="488642" y="387089"/>
                <a:ext cx="210600" cy="129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850B1AC-D50A-CF63-1D08-9A52A39DA4D3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79642" y="378089"/>
                  <a:ext cx="2282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789F97C-9114-C328-1F5D-6E1FF2868DEB}"/>
                    </a:ext>
                  </a:extLst>
                </p14:cNvPr>
                <p14:cNvContentPartPr/>
                <p14:nvPr/>
              </p14:nvContentPartPr>
              <p14:xfrm>
                <a:off x="1006322" y="314369"/>
                <a:ext cx="406800" cy="4294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789F97C-9114-C328-1F5D-6E1FF2868DEB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97682" y="305729"/>
                  <a:ext cx="42444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CD453F1-C817-1C1E-A28B-0E24610A5330}"/>
                    </a:ext>
                  </a:extLst>
                </p14:cNvPr>
                <p14:cNvContentPartPr/>
                <p14:nvPr/>
              </p14:nvContentPartPr>
              <p14:xfrm>
                <a:off x="1671602" y="375569"/>
                <a:ext cx="142200" cy="284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CD453F1-C817-1C1E-A28B-0E24610A5330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662602" y="366569"/>
                  <a:ext cx="1598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67CEBCE-4B5B-B3A6-432D-842DFEF4C287}"/>
                    </a:ext>
                  </a:extLst>
                </p14:cNvPr>
                <p14:cNvContentPartPr/>
                <p14:nvPr/>
              </p14:nvContentPartPr>
              <p14:xfrm>
                <a:off x="1672682" y="484649"/>
                <a:ext cx="143280" cy="388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67CEBCE-4B5B-B3A6-432D-842DFEF4C287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664042" y="476009"/>
                  <a:ext cx="1609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B30FD78-DD61-6C24-4A91-D7B2A8FF86FA}"/>
                    </a:ext>
                  </a:extLst>
                </p14:cNvPr>
                <p14:cNvContentPartPr/>
                <p14:nvPr/>
              </p14:nvContentPartPr>
              <p14:xfrm>
                <a:off x="1998482" y="155249"/>
                <a:ext cx="484200" cy="4388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B30FD78-DD61-6C24-4A91-D7B2A8FF86FA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989842" y="146609"/>
                  <a:ext cx="501840" cy="45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196C6BF-10BB-2BFC-7C5D-D2D0F792619A}"/>
                    </a:ext>
                  </a:extLst>
                </p14:cNvPr>
                <p14:cNvContentPartPr/>
                <p14:nvPr/>
              </p14:nvContentPartPr>
              <p14:xfrm>
                <a:off x="2066162" y="344969"/>
                <a:ext cx="203040" cy="320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196C6BF-10BB-2BFC-7C5D-D2D0F792619A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057522" y="336329"/>
                  <a:ext cx="2206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EED8EF69-CFA8-12DA-9E5D-11B14E529F7F}"/>
                    </a:ext>
                  </a:extLst>
                </p14:cNvPr>
                <p14:cNvContentPartPr/>
                <p14:nvPr/>
              </p14:nvContentPartPr>
              <p14:xfrm>
                <a:off x="2618530" y="356129"/>
                <a:ext cx="746640" cy="2127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EED8EF69-CFA8-12DA-9E5D-11B14E529F7F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609530" y="347129"/>
                  <a:ext cx="7642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1939A79C-1802-35B8-3152-8743FDE78E37}"/>
                    </a:ext>
                  </a:extLst>
                </p14:cNvPr>
                <p14:cNvContentPartPr/>
                <p14:nvPr/>
              </p14:nvContentPartPr>
              <p14:xfrm>
                <a:off x="3192370" y="368009"/>
                <a:ext cx="176400" cy="1893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1939A79C-1802-35B8-3152-8743FDE78E37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183730" y="359009"/>
                  <a:ext cx="194040" cy="20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6B635E83-C24A-DFC8-902B-65C3ACE29ED9}"/>
              </a:ext>
            </a:extLst>
          </p:cNvPr>
          <p:cNvGrpSpPr/>
          <p:nvPr/>
        </p:nvGrpSpPr>
        <p:grpSpPr>
          <a:xfrm>
            <a:off x="3766210" y="230849"/>
            <a:ext cx="408240" cy="308520"/>
            <a:chOff x="3766210" y="230849"/>
            <a:chExt cx="408240" cy="30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F4163E66-6F84-27BB-0639-076DE4DF83B9}"/>
                    </a:ext>
                  </a:extLst>
                </p14:cNvPr>
                <p14:cNvContentPartPr/>
                <p14:nvPr/>
              </p14:nvContentPartPr>
              <p14:xfrm>
                <a:off x="3766210" y="230849"/>
                <a:ext cx="154080" cy="2314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F4163E66-6F84-27BB-0639-076DE4DF83B9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757210" y="222209"/>
                  <a:ext cx="17172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DB2AE3E0-D690-BA77-C7AD-8E05B20A9484}"/>
                    </a:ext>
                  </a:extLst>
                </p14:cNvPr>
                <p14:cNvContentPartPr/>
                <p14:nvPr/>
              </p14:nvContentPartPr>
              <p14:xfrm>
                <a:off x="4013530" y="350369"/>
                <a:ext cx="90000" cy="1152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DB2AE3E0-D690-BA77-C7AD-8E05B20A9484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004530" y="341369"/>
                  <a:ext cx="1076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D0B162D7-F5F0-7C84-432B-BDB7FF9472D5}"/>
                    </a:ext>
                  </a:extLst>
                </p14:cNvPr>
                <p14:cNvContentPartPr/>
                <p14:nvPr/>
              </p14:nvContentPartPr>
              <p14:xfrm>
                <a:off x="4149610" y="514169"/>
                <a:ext cx="24840" cy="252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D0B162D7-F5F0-7C84-432B-BDB7FF9472D5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140610" y="505169"/>
                  <a:ext cx="4248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8F35B7CE-D8D9-FCCE-E867-9872B824E47B}"/>
              </a:ext>
            </a:extLst>
          </p:cNvPr>
          <p:cNvGrpSpPr/>
          <p:nvPr/>
        </p:nvGrpSpPr>
        <p:grpSpPr>
          <a:xfrm>
            <a:off x="774610" y="5025689"/>
            <a:ext cx="813600" cy="356040"/>
            <a:chOff x="774610" y="5025689"/>
            <a:chExt cx="813600" cy="35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2F4AE0CE-8FF8-0666-D25B-44409B1EC76E}"/>
                    </a:ext>
                  </a:extLst>
                </p14:cNvPr>
                <p14:cNvContentPartPr/>
                <p14:nvPr/>
              </p14:nvContentPartPr>
              <p14:xfrm>
                <a:off x="849850" y="5088329"/>
                <a:ext cx="66600" cy="2844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2F4AE0CE-8FF8-0666-D25B-44409B1EC76E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40850" y="5079689"/>
                  <a:ext cx="8424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4413EAA8-7657-D298-C470-386A8932A52B}"/>
                    </a:ext>
                  </a:extLst>
                </p14:cNvPr>
                <p14:cNvContentPartPr/>
                <p14:nvPr/>
              </p14:nvContentPartPr>
              <p14:xfrm>
                <a:off x="774610" y="5079689"/>
                <a:ext cx="278280" cy="666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4413EAA8-7657-D298-C470-386A8932A52B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65970" y="5071049"/>
                  <a:ext cx="2959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053B2764-4B63-0664-EC1F-9F531D8AFFB9}"/>
                    </a:ext>
                  </a:extLst>
                </p14:cNvPr>
                <p14:cNvContentPartPr/>
                <p14:nvPr/>
              </p14:nvContentPartPr>
              <p14:xfrm>
                <a:off x="999250" y="5025689"/>
                <a:ext cx="237960" cy="3438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053B2764-4B63-0664-EC1F-9F531D8AFFB9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90610" y="5016689"/>
                  <a:ext cx="25560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B0AA6F95-6EA4-7E5A-3967-B0CB8CD4C686}"/>
                    </a:ext>
                  </a:extLst>
                </p14:cNvPr>
                <p14:cNvContentPartPr/>
                <p14:nvPr/>
              </p14:nvContentPartPr>
              <p14:xfrm>
                <a:off x="1086010" y="5188409"/>
                <a:ext cx="168480" cy="187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B0AA6F95-6EA4-7E5A-3967-B0CB8CD4C686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77370" y="5179409"/>
                  <a:ext cx="1861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FACCE8D4-83DC-7540-168F-613D558D1EEB}"/>
                    </a:ext>
                  </a:extLst>
                </p14:cNvPr>
                <p14:cNvContentPartPr/>
                <p14:nvPr/>
              </p14:nvContentPartPr>
              <p14:xfrm>
                <a:off x="1305250" y="5038649"/>
                <a:ext cx="282960" cy="3430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FACCE8D4-83DC-7540-168F-613D558D1EEB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296250" y="5030009"/>
                  <a:ext cx="300600" cy="360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E2DAB6D7-EA0B-0DCE-CBD4-CDF379BAD52D}"/>
                  </a:ext>
                </a:extLst>
              </p14:cNvPr>
              <p14:cNvContentPartPr/>
              <p14:nvPr/>
            </p14:nvContentPartPr>
            <p14:xfrm>
              <a:off x="927610" y="5665049"/>
              <a:ext cx="899640" cy="28296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E2DAB6D7-EA0B-0DCE-CBD4-CDF379BAD52D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918970" y="5656409"/>
                <a:ext cx="917280" cy="30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8" name="Group 207">
            <a:extLst>
              <a:ext uri="{FF2B5EF4-FFF2-40B4-BE49-F238E27FC236}">
                <a16:creationId xmlns:a16="http://schemas.microsoft.com/office/drawing/2014/main" id="{DAD0A2CE-C0F2-7DDA-DD06-57C0B1FCCCFB}"/>
              </a:ext>
            </a:extLst>
          </p:cNvPr>
          <p:cNvGrpSpPr/>
          <p:nvPr/>
        </p:nvGrpSpPr>
        <p:grpSpPr>
          <a:xfrm>
            <a:off x="1751290" y="4961969"/>
            <a:ext cx="1555560" cy="875520"/>
            <a:chOff x="1751290" y="4961969"/>
            <a:chExt cx="1555560" cy="87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97A51517-ECEB-7602-FBA9-07D8238F603E}"/>
                    </a:ext>
                  </a:extLst>
                </p14:cNvPr>
                <p14:cNvContentPartPr/>
                <p14:nvPr/>
              </p14:nvContentPartPr>
              <p14:xfrm>
                <a:off x="1751290" y="4961969"/>
                <a:ext cx="1138680" cy="4305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97A51517-ECEB-7602-FBA9-07D8238F603E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742290" y="4952969"/>
                  <a:ext cx="115632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767A29D3-7D47-507E-F9B6-E89757C481A0}"/>
                    </a:ext>
                  </a:extLst>
                </p14:cNvPr>
                <p14:cNvContentPartPr/>
                <p14:nvPr/>
              </p14:nvContentPartPr>
              <p14:xfrm>
                <a:off x="3014170" y="5015969"/>
                <a:ext cx="292680" cy="4273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767A29D3-7D47-507E-F9B6-E89757C481A0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005530" y="5007329"/>
                  <a:ext cx="310320" cy="44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F40F96AF-0F32-4A0B-6772-71995B382022}"/>
                    </a:ext>
                  </a:extLst>
                </p14:cNvPr>
                <p14:cNvContentPartPr/>
                <p14:nvPr/>
              </p14:nvContentPartPr>
              <p14:xfrm>
                <a:off x="1812850" y="5436449"/>
                <a:ext cx="828720" cy="3776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F40F96AF-0F32-4A0B-6772-71995B382022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803850" y="5427809"/>
                  <a:ext cx="84636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F46CE786-FE6B-5252-56CC-684E79EC7C24}"/>
                    </a:ext>
                  </a:extLst>
                </p14:cNvPr>
                <p14:cNvContentPartPr/>
                <p14:nvPr/>
              </p14:nvContentPartPr>
              <p14:xfrm>
                <a:off x="1898170" y="5491169"/>
                <a:ext cx="20160" cy="219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F46CE786-FE6B-5252-56CC-684E79EC7C24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889530" y="5482529"/>
                  <a:ext cx="378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78315021-94CF-F9EA-A25F-2DA85E82F1C0}"/>
                    </a:ext>
                  </a:extLst>
                </p14:cNvPr>
                <p14:cNvContentPartPr/>
                <p14:nvPr/>
              </p14:nvContentPartPr>
              <p14:xfrm>
                <a:off x="2883850" y="5481809"/>
                <a:ext cx="199080" cy="3556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78315021-94CF-F9EA-A25F-2DA85E82F1C0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874850" y="5473169"/>
                  <a:ext cx="21672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24F18CAC-5158-F269-A748-A50AD8E6EEDC}"/>
                    </a:ext>
                  </a:extLst>
                </p14:cNvPr>
                <p14:cNvContentPartPr/>
                <p14:nvPr/>
              </p14:nvContentPartPr>
              <p14:xfrm>
                <a:off x="2916610" y="5679449"/>
                <a:ext cx="193320" cy="208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24F18CAC-5158-F269-A748-A50AD8E6EEDC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2907610" y="5670809"/>
                  <a:ext cx="210960" cy="3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C9B20844-F5BB-B054-0812-6C304C4EE411}"/>
              </a:ext>
            </a:extLst>
          </p:cNvPr>
          <p:cNvGrpSpPr/>
          <p:nvPr/>
        </p:nvGrpSpPr>
        <p:grpSpPr>
          <a:xfrm>
            <a:off x="972970" y="5943689"/>
            <a:ext cx="1034640" cy="378000"/>
            <a:chOff x="972970" y="5943689"/>
            <a:chExt cx="1034640" cy="37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F0EE6236-E2A0-CDE9-BD66-F1F92C97B0A8}"/>
                    </a:ext>
                  </a:extLst>
                </p14:cNvPr>
                <p14:cNvContentPartPr/>
                <p14:nvPr/>
              </p14:nvContentPartPr>
              <p14:xfrm>
                <a:off x="972970" y="5943689"/>
                <a:ext cx="361800" cy="3780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F0EE6236-E2A0-CDE9-BD66-F1F92C97B0A8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63970" y="5934689"/>
                  <a:ext cx="37944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933CBF0B-4FC8-ACC1-FC5F-B88E5676F76F}"/>
                    </a:ext>
                  </a:extLst>
                </p14:cNvPr>
                <p14:cNvContentPartPr/>
                <p14:nvPr/>
              </p14:nvContentPartPr>
              <p14:xfrm>
                <a:off x="1181770" y="6098489"/>
                <a:ext cx="218520" cy="169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933CBF0B-4FC8-ACC1-FC5F-B88E5676F76F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172770" y="6089489"/>
                  <a:ext cx="2361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F6CE8C27-6470-F1E1-4141-2A1F83127451}"/>
                    </a:ext>
                  </a:extLst>
                </p14:cNvPr>
                <p14:cNvContentPartPr/>
                <p14:nvPr/>
              </p14:nvContentPartPr>
              <p14:xfrm>
                <a:off x="1395970" y="5956649"/>
                <a:ext cx="611640" cy="35568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F6CE8C27-6470-F1E1-4141-2A1F83127451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386970" y="5947649"/>
                  <a:ext cx="62928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E2F969DF-CA15-66A1-54B3-E3E6582A0973}"/>
                    </a:ext>
                  </a:extLst>
                </p14:cNvPr>
                <p14:cNvContentPartPr/>
                <p14:nvPr/>
              </p14:nvContentPartPr>
              <p14:xfrm>
                <a:off x="1511890" y="6029369"/>
                <a:ext cx="349560" cy="230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E2F969DF-CA15-66A1-54B3-E3E6582A0973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503250" y="6020729"/>
                  <a:ext cx="367200" cy="4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CF9042F5-8661-CC41-D576-8D4D292E33BE}"/>
              </a:ext>
            </a:extLst>
          </p:cNvPr>
          <p:cNvGrpSpPr/>
          <p:nvPr/>
        </p:nvGrpSpPr>
        <p:grpSpPr>
          <a:xfrm>
            <a:off x="3783130" y="5124329"/>
            <a:ext cx="2548800" cy="1024920"/>
            <a:chOff x="3783130" y="5124329"/>
            <a:chExt cx="2548800" cy="102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D303F768-0445-C6B5-8217-7D8EE575A1CF}"/>
                    </a:ext>
                  </a:extLst>
                </p14:cNvPr>
                <p14:cNvContentPartPr/>
                <p14:nvPr/>
              </p14:nvContentPartPr>
              <p14:xfrm>
                <a:off x="3783130" y="5643089"/>
                <a:ext cx="242640" cy="154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D303F768-0445-C6B5-8217-7D8EE575A1CF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774490" y="5634089"/>
                  <a:ext cx="2602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85B7BF0D-2B44-AC01-CEEE-16C66D632546}"/>
                    </a:ext>
                  </a:extLst>
                </p14:cNvPr>
                <p14:cNvContentPartPr/>
                <p14:nvPr/>
              </p14:nvContentPartPr>
              <p14:xfrm>
                <a:off x="3811570" y="5721929"/>
                <a:ext cx="266400" cy="183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85B7BF0D-2B44-AC01-CEEE-16C66D632546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802930" y="5712929"/>
                  <a:ext cx="2840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A1913AF5-4E68-E683-4972-44F2659A7BD8}"/>
                    </a:ext>
                  </a:extLst>
                </p14:cNvPr>
                <p14:cNvContentPartPr/>
                <p14:nvPr/>
              </p14:nvContentPartPr>
              <p14:xfrm>
                <a:off x="4405210" y="5196329"/>
                <a:ext cx="214560" cy="2613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A1913AF5-4E68-E683-4972-44F2659A7BD8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4396210" y="5187329"/>
                  <a:ext cx="23220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CCBDDDA4-B5DF-73F5-28F6-8EA7F0E15D8B}"/>
                    </a:ext>
                  </a:extLst>
                </p14:cNvPr>
                <p14:cNvContentPartPr/>
                <p14:nvPr/>
              </p14:nvContentPartPr>
              <p14:xfrm>
                <a:off x="4704010" y="5352569"/>
                <a:ext cx="129240" cy="817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CCBDDDA4-B5DF-73F5-28F6-8EA7F0E15D8B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695370" y="5343569"/>
                  <a:ext cx="1468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3D8579CF-1840-AA44-F068-1964BD168546}"/>
                    </a:ext>
                  </a:extLst>
                </p14:cNvPr>
                <p14:cNvContentPartPr/>
                <p14:nvPr/>
              </p14:nvContentPartPr>
              <p14:xfrm>
                <a:off x="4882210" y="5354009"/>
                <a:ext cx="153360" cy="795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3D8579CF-1840-AA44-F068-1964BD168546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4873210" y="5345369"/>
                  <a:ext cx="1710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976F3309-5B0B-C983-A0F3-B50E9AA8DC04}"/>
                    </a:ext>
                  </a:extLst>
                </p14:cNvPr>
                <p14:cNvContentPartPr/>
                <p14:nvPr/>
              </p14:nvContentPartPr>
              <p14:xfrm>
                <a:off x="4852330" y="5307209"/>
                <a:ext cx="223560" cy="1674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976F3309-5B0B-C983-A0F3-B50E9AA8DC04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843330" y="5298209"/>
                  <a:ext cx="2412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CD74E305-6FB1-59F0-3B5A-6D3B04CDAB28}"/>
                    </a:ext>
                  </a:extLst>
                </p14:cNvPr>
                <p14:cNvContentPartPr/>
                <p14:nvPr/>
              </p14:nvContentPartPr>
              <p14:xfrm>
                <a:off x="5321770" y="5140529"/>
                <a:ext cx="129600" cy="2829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CD74E305-6FB1-59F0-3B5A-6D3B04CDAB28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312770" y="5131529"/>
                  <a:ext cx="14724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61330C3B-7590-ECA0-3E1D-6F627932B504}"/>
                    </a:ext>
                  </a:extLst>
                </p14:cNvPr>
                <p14:cNvContentPartPr/>
                <p14:nvPr/>
              </p14:nvContentPartPr>
              <p14:xfrm>
                <a:off x="5534890" y="5262209"/>
                <a:ext cx="68040" cy="1447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61330C3B-7590-ECA0-3E1D-6F627932B504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525890" y="5253209"/>
                  <a:ext cx="856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6E788C09-9308-9842-CB48-430D5A21338D}"/>
                    </a:ext>
                  </a:extLst>
                </p14:cNvPr>
                <p14:cNvContentPartPr/>
                <p14:nvPr/>
              </p14:nvContentPartPr>
              <p14:xfrm>
                <a:off x="5645410" y="5404049"/>
                <a:ext cx="10080" cy="201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6E788C09-9308-9842-CB48-430D5A21338D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636410" y="5395049"/>
                  <a:ext cx="277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479130C6-9C07-E10C-02CB-199B630C8806}"/>
                    </a:ext>
                  </a:extLst>
                </p14:cNvPr>
                <p14:cNvContentPartPr/>
                <p14:nvPr/>
              </p14:nvContentPartPr>
              <p14:xfrm>
                <a:off x="5876530" y="5178689"/>
                <a:ext cx="255960" cy="3456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479130C6-9C07-E10C-02CB-199B630C8806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867890" y="5169689"/>
                  <a:ext cx="27360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23B3B7A8-1CFB-6152-AC8D-E822B01B7E88}"/>
                    </a:ext>
                  </a:extLst>
                </p14:cNvPr>
                <p14:cNvContentPartPr/>
                <p14:nvPr/>
              </p14:nvContentPartPr>
              <p14:xfrm>
                <a:off x="4455610" y="5694209"/>
                <a:ext cx="181800" cy="2952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23B3B7A8-1CFB-6152-AC8D-E822B01B7E88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446970" y="5685209"/>
                  <a:ext cx="19944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70A916E8-8D41-B1A7-55B1-B09AEAD25740}"/>
                    </a:ext>
                  </a:extLst>
                </p14:cNvPr>
                <p14:cNvContentPartPr/>
                <p14:nvPr/>
              </p14:nvContentPartPr>
              <p14:xfrm>
                <a:off x="4499170" y="5876729"/>
                <a:ext cx="117000" cy="162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70A916E8-8D41-B1A7-55B1-B09AEAD25740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490530" y="5867729"/>
                  <a:ext cx="1346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36B3F1EB-9FBE-6253-96F8-B0DBA6CEC7C4}"/>
                    </a:ext>
                  </a:extLst>
                </p14:cNvPr>
                <p14:cNvContentPartPr/>
                <p14:nvPr/>
              </p14:nvContentPartPr>
              <p14:xfrm>
                <a:off x="4819930" y="5716529"/>
                <a:ext cx="5760" cy="2084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36B3F1EB-9FBE-6253-96F8-B0DBA6CEC7C4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811290" y="5707889"/>
                  <a:ext cx="234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40F4EBCB-97C9-8591-FEDA-4BB9772B4BA4}"/>
                    </a:ext>
                  </a:extLst>
                </p14:cNvPr>
                <p14:cNvContentPartPr/>
                <p14:nvPr/>
              </p14:nvContentPartPr>
              <p14:xfrm>
                <a:off x="4727770" y="5837129"/>
                <a:ext cx="184680" cy="324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40F4EBCB-97C9-8591-FEDA-4BB9772B4BA4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719130" y="5828129"/>
                  <a:ext cx="2023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F0767F49-4416-1D64-905A-3A03AFE58176}"/>
                    </a:ext>
                  </a:extLst>
                </p14:cNvPr>
                <p14:cNvContentPartPr/>
                <p14:nvPr/>
              </p14:nvContentPartPr>
              <p14:xfrm>
                <a:off x="5063290" y="5795009"/>
                <a:ext cx="177480" cy="1292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F0767F49-4416-1D64-905A-3A03AFE58176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054290" y="5786369"/>
                  <a:ext cx="1951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813C884D-FFD0-2826-BAED-5364673D6BE0}"/>
                    </a:ext>
                  </a:extLst>
                </p14:cNvPr>
                <p14:cNvContentPartPr/>
                <p14:nvPr/>
              </p14:nvContentPartPr>
              <p14:xfrm>
                <a:off x="5424730" y="5777729"/>
                <a:ext cx="410760" cy="3409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813C884D-FFD0-2826-BAED-5364673D6BE0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415730" y="5768729"/>
                  <a:ext cx="42840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34BE4DA1-581C-5901-61D2-0D89DC76EAE3}"/>
                    </a:ext>
                  </a:extLst>
                </p14:cNvPr>
                <p14:cNvContentPartPr/>
                <p14:nvPr/>
              </p14:nvContentPartPr>
              <p14:xfrm>
                <a:off x="5812090" y="5728769"/>
                <a:ext cx="10080" cy="165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34BE4DA1-581C-5901-61D2-0D89DC76EAE3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5803450" y="5719769"/>
                  <a:ext cx="277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2E495C0F-1C58-6A5D-2982-B7D901448E16}"/>
                    </a:ext>
                  </a:extLst>
                </p14:cNvPr>
                <p14:cNvContentPartPr/>
                <p14:nvPr/>
              </p14:nvContentPartPr>
              <p14:xfrm>
                <a:off x="5852410" y="5792849"/>
                <a:ext cx="231120" cy="1436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2E495C0F-1C58-6A5D-2982-B7D901448E16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5843410" y="5784209"/>
                  <a:ext cx="2487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4FA5C379-AF2C-1E3F-38A7-45A5734EE714}"/>
                    </a:ext>
                  </a:extLst>
                </p14:cNvPr>
                <p14:cNvContentPartPr/>
                <p14:nvPr/>
              </p14:nvContentPartPr>
              <p14:xfrm>
                <a:off x="4263730" y="5141969"/>
                <a:ext cx="141840" cy="93708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4FA5C379-AF2C-1E3F-38A7-45A5734EE714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255090" y="5133329"/>
                  <a:ext cx="159480" cy="9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B4470616-F9FC-29E0-7CE0-4942BBDEEADD}"/>
                    </a:ext>
                  </a:extLst>
                </p14:cNvPr>
                <p14:cNvContentPartPr/>
                <p14:nvPr/>
              </p14:nvContentPartPr>
              <p14:xfrm>
                <a:off x="6085330" y="5124329"/>
                <a:ext cx="246600" cy="10249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B4470616-F9FC-29E0-7CE0-4942BBDEEADD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076330" y="5115689"/>
                  <a:ext cx="264240" cy="104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D57BD7DC-8CED-E773-93AA-742CF57217C9}"/>
              </a:ext>
            </a:extLst>
          </p:cNvPr>
          <p:cNvGrpSpPr/>
          <p:nvPr/>
        </p:nvGrpSpPr>
        <p:grpSpPr>
          <a:xfrm>
            <a:off x="6592570" y="5179049"/>
            <a:ext cx="613440" cy="788760"/>
            <a:chOff x="6592570" y="5179049"/>
            <a:chExt cx="613440" cy="78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7CE3F10C-289E-0C62-8DB4-35F64EDD8498}"/>
                    </a:ext>
                  </a:extLst>
                </p14:cNvPr>
                <p14:cNvContentPartPr/>
                <p14:nvPr/>
              </p14:nvContentPartPr>
              <p14:xfrm>
                <a:off x="6592570" y="5454089"/>
                <a:ext cx="176400" cy="2275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7CE3F10C-289E-0C62-8DB4-35F64EDD8498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583570" y="5445449"/>
                  <a:ext cx="1940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9EC0551D-84B5-8DAF-A083-A568F04CB34E}"/>
                    </a:ext>
                  </a:extLst>
                </p14:cNvPr>
                <p14:cNvContentPartPr/>
                <p14:nvPr/>
              </p14:nvContentPartPr>
              <p14:xfrm>
                <a:off x="6608410" y="5474249"/>
                <a:ext cx="146520" cy="18252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9EC0551D-84B5-8DAF-A083-A568F04CB34E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599770" y="5465609"/>
                  <a:ext cx="1641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F71C3D8F-0F13-F723-6AEA-058F9C658ADB}"/>
                    </a:ext>
                  </a:extLst>
                </p14:cNvPr>
                <p14:cNvContentPartPr/>
                <p14:nvPr/>
              </p14:nvContentPartPr>
              <p14:xfrm>
                <a:off x="7035010" y="5179049"/>
                <a:ext cx="171000" cy="78876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F71C3D8F-0F13-F723-6AEA-058F9C658ADB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026370" y="5170409"/>
                  <a:ext cx="188640" cy="80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3CD562F7-D2CD-9219-6674-29245FB15546}"/>
              </a:ext>
            </a:extLst>
          </p:cNvPr>
          <p:cNvGrpSpPr/>
          <p:nvPr/>
        </p:nvGrpSpPr>
        <p:grpSpPr>
          <a:xfrm>
            <a:off x="7260730" y="5059889"/>
            <a:ext cx="1521360" cy="808920"/>
            <a:chOff x="7260730" y="5059889"/>
            <a:chExt cx="1521360" cy="80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2F88CA4D-933D-648A-9F59-55F4B50992DF}"/>
                    </a:ext>
                  </a:extLst>
                </p14:cNvPr>
                <p14:cNvContentPartPr/>
                <p14:nvPr/>
              </p14:nvContentPartPr>
              <p14:xfrm>
                <a:off x="7286650" y="5096969"/>
                <a:ext cx="118800" cy="35100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2F88CA4D-933D-648A-9F59-55F4B50992DF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7277650" y="5087969"/>
                  <a:ext cx="13644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2E0CD89F-3A3B-D2F3-F7B8-6B7F0A616A70}"/>
                    </a:ext>
                  </a:extLst>
                </p14:cNvPr>
                <p14:cNvContentPartPr/>
                <p14:nvPr/>
              </p14:nvContentPartPr>
              <p14:xfrm>
                <a:off x="7463050" y="5290289"/>
                <a:ext cx="139680" cy="14832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2E0CD89F-3A3B-D2F3-F7B8-6B7F0A616A70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7454050" y="5281289"/>
                  <a:ext cx="1573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04499A52-7E1E-F764-C73B-B16DE713D04D}"/>
                    </a:ext>
                  </a:extLst>
                </p14:cNvPr>
                <p14:cNvContentPartPr/>
                <p14:nvPr/>
              </p14:nvContentPartPr>
              <p14:xfrm>
                <a:off x="7619650" y="5259689"/>
                <a:ext cx="160560" cy="17352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04499A52-7E1E-F764-C73B-B16DE713D04D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7610650" y="5251049"/>
                  <a:ext cx="1782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3B8D543D-8876-37A0-AFDF-92B05385A8F0}"/>
                    </a:ext>
                  </a:extLst>
                </p14:cNvPr>
                <p14:cNvContentPartPr/>
                <p14:nvPr/>
              </p14:nvContentPartPr>
              <p14:xfrm>
                <a:off x="7822690" y="5230529"/>
                <a:ext cx="99360" cy="18108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3B8D543D-8876-37A0-AFDF-92B05385A8F0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7813690" y="5221529"/>
                  <a:ext cx="1170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5E8A8036-5DCD-93CA-827F-FDD4AF65723B}"/>
                    </a:ext>
                  </a:extLst>
                </p14:cNvPr>
                <p14:cNvContentPartPr/>
                <p14:nvPr/>
              </p14:nvContentPartPr>
              <p14:xfrm>
                <a:off x="8010250" y="5207849"/>
                <a:ext cx="38520" cy="19440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5E8A8036-5DCD-93CA-827F-FDD4AF65723B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8001250" y="5198849"/>
                  <a:ext cx="561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2FAD331E-1FAD-A0E1-3441-5F2629E7076F}"/>
                    </a:ext>
                  </a:extLst>
                </p14:cNvPr>
                <p14:cNvContentPartPr/>
                <p14:nvPr/>
              </p14:nvContentPartPr>
              <p14:xfrm>
                <a:off x="8139850" y="5059889"/>
                <a:ext cx="41400" cy="33408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2FAD331E-1FAD-A0E1-3441-5F2629E7076F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8131210" y="5050889"/>
                  <a:ext cx="5904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42EF7BC7-97D0-A96E-6CAC-7861AD56F5D5}"/>
                    </a:ext>
                  </a:extLst>
                </p14:cNvPr>
                <p14:cNvContentPartPr/>
                <p14:nvPr/>
              </p14:nvContentPartPr>
              <p14:xfrm>
                <a:off x="8081530" y="5221889"/>
                <a:ext cx="197640" cy="828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42EF7BC7-97D0-A96E-6CAC-7861AD56F5D5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8072530" y="5213249"/>
                  <a:ext cx="2152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B1CE942A-654A-2765-6AB9-00F2787FFDFE}"/>
                    </a:ext>
                  </a:extLst>
                </p14:cNvPr>
                <p14:cNvContentPartPr/>
                <p14:nvPr/>
              </p14:nvContentPartPr>
              <p14:xfrm>
                <a:off x="8277010" y="5220809"/>
                <a:ext cx="108720" cy="2289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B1CE942A-654A-2765-6AB9-00F2787FFDFE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268010" y="5212169"/>
                  <a:ext cx="12636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3D484E9B-389C-973F-14AF-EFE08FE190F8}"/>
                    </a:ext>
                  </a:extLst>
                </p14:cNvPr>
                <p14:cNvContentPartPr/>
                <p14:nvPr/>
              </p14:nvContentPartPr>
              <p14:xfrm>
                <a:off x="8547010" y="5135489"/>
                <a:ext cx="235080" cy="4280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3D484E9B-389C-973F-14AF-EFE08FE190F8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8538010" y="5126849"/>
                  <a:ext cx="25272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5B7A4C7C-2A2A-DAC8-B230-F1F5A781160B}"/>
                    </a:ext>
                  </a:extLst>
                </p14:cNvPr>
                <p14:cNvContentPartPr/>
                <p14:nvPr/>
              </p14:nvContentPartPr>
              <p14:xfrm>
                <a:off x="7260730" y="5606729"/>
                <a:ext cx="166680" cy="26208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5B7A4C7C-2A2A-DAC8-B230-F1F5A781160B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7252090" y="5597729"/>
                  <a:ext cx="18432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0F56BAB7-A633-918E-32D2-6E1AD5AA3ED2}"/>
                    </a:ext>
                  </a:extLst>
                </p14:cNvPr>
                <p14:cNvContentPartPr/>
                <p14:nvPr/>
              </p14:nvContentPartPr>
              <p14:xfrm>
                <a:off x="7323370" y="5736689"/>
                <a:ext cx="78120" cy="1116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0F56BAB7-A633-918E-32D2-6E1AD5AA3ED2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7314730" y="5728049"/>
                  <a:ext cx="957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2504E33A-8D6E-DD87-C3B9-5CAE413E772F}"/>
                    </a:ext>
                  </a:extLst>
                </p14:cNvPr>
                <p14:cNvContentPartPr/>
                <p14:nvPr/>
              </p14:nvContentPartPr>
              <p14:xfrm>
                <a:off x="7578610" y="5702489"/>
                <a:ext cx="99000" cy="16344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2504E33A-8D6E-DD87-C3B9-5CAE413E772F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7569610" y="5693849"/>
                  <a:ext cx="1166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B8D0FD3B-7731-812D-3FB3-2293984E7773}"/>
                    </a:ext>
                  </a:extLst>
                </p14:cNvPr>
                <p14:cNvContentPartPr/>
                <p14:nvPr/>
              </p14:nvContentPartPr>
              <p14:xfrm>
                <a:off x="7793530" y="5572169"/>
                <a:ext cx="33840" cy="2746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B8D0FD3B-7731-812D-3FB3-2293984E7773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7784530" y="5563169"/>
                  <a:ext cx="5148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FAB2B997-95AB-4ADB-9680-00450BABF39C}"/>
                    </a:ext>
                  </a:extLst>
                </p14:cNvPr>
                <p14:cNvContentPartPr/>
                <p14:nvPr/>
              </p14:nvContentPartPr>
              <p14:xfrm>
                <a:off x="7715770" y="5670449"/>
                <a:ext cx="157320" cy="129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FAB2B997-95AB-4ADB-9680-00450BABF39C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7706770" y="5661449"/>
                  <a:ext cx="1749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06ED88C8-845A-4631-F4AA-325DBF7CD030}"/>
                    </a:ext>
                  </a:extLst>
                </p14:cNvPr>
                <p14:cNvContentPartPr/>
                <p14:nvPr/>
              </p14:nvContentPartPr>
              <p14:xfrm>
                <a:off x="7900450" y="5545169"/>
                <a:ext cx="261720" cy="31932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06ED88C8-845A-4631-F4AA-325DBF7CD030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7891810" y="5536169"/>
                  <a:ext cx="27936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A52BE65F-DE85-22F9-8BA4-BCEA47E2DCAF}"/>
                    </a:ext>
                  </a:extLst>
                </p14:cNvPr>
                <p14:cNvContentPartPr/>
                <p14:nvPr/>
              </p14:nvContentPartPr>
              <p14:xfrm>
                <a:off x="8064610" y="5657849"/>
                <a:ext cx="187920" cy="1260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A52BE65F-DE85-22F9-8BA4-BCEA47E2DCAF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8055970" y="5648849"/>
                  <a:ext cx="2055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25C2F068-E8A7-F8A8-3727-2198436E0441}"/>
                    </a:ext>
                  </a:extLst>
                </p14:cNvPr>
                <p14:cNvContentPartPr/>
                <p14:nvPr/>
              </p14:nvContentPartPr>
              <p14:xfrm>
                <a:off x="8189170" y="5709689"/>
                <a:ext cx="317160" cy="15696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25C2F068-E8A7-F8A8-3727-2198436E0441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8180170" y="5701049"/>
                  <a:ext cx="334800" cy="17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58C5899A-E566-90BB-BFA6-7318519286EC}"/>
              </a:ext>
            </a:extLst>
          </p:cNvPr>
          <p:cNvGrpSpPr/>
          <p:nvPr/>
        </p:nvGrpSpPr>
        <p:grpSpPr>
          <a:xfrm>
            <a:off x="9198250" y="5209649"/>
            <a:ext cx="1132200" cy="379440"/>
            <a:chOff x="9198250" y="5209649"/>
            <a:chExt cx="1132200" cy="37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964A4142-52C9-AB09-B745-A619EDDE6268}"/>
                    </a:ext>
                  </a:extLst>
                </p14:cNvPr>
                <p14:cNvContentPartPr/>
                <p14:nvPr/>
              </p14:nvContentPartPr>
              <p14:xfrm>
                <a:off x="9198250" y="5350049"/>
                <a:ext cx="219240" cy="23904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964A4142-52C9-AB09-B745-A619EDDE6268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9189250" y="5341409"/>
                  <a:ext cx="23688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0A8D34B2-95C4-7D4D-A0BE-38E53490700F}"/>
                    </a:ext>
                  </a:extLst>
                </p14:cNvPr>
                <p14:cNvContentPartPr/>
                <p14:nvPr/>
              </p14:nvContentPartPr>
              <p14:xfrm>
                <a:off x="9225970" y="5384969"/>
                <a:ext cx="122400" cy="13788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0A8D34B2-95C4-7D4D-A0BE-38E53490700F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9217330" y="5375969"/>
                  <a:ext cx="1400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41842312-E326-BE8D-DA0D-C2A4EA8116D4}"/>
                    </a:ext>
                  </a:extLst>
                </p14:cNvPr>
                <p14:cNvContentPartPr/>
                <p14:nvPr/>
              </p14:nvContentPartPr>
              <p14:xfrm>
                <a:off x="9636730" y="5239169"/>
                <a:ext cx="308880" cy="27504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41842312-E326-BE8D-DA0D-C2A4EA8116D4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9627730" y="5230169"/>
                  <a:ext cx="32652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7DC7E937-BA55-7F2C-A4F5-0F47F300D93C}"/>
                    </a:ext>
                  </a:extLst>
                </p14:cNvPr>
                <p14:cNvContentPartPr/>
                <p14:nvPr/>
              </p14:nvContentPartPr>
              <p14:xfrm>
                <a:off x="10069810" y="5222609"/>
                <a:ext cx="195120" cy="26712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7DC7E937-BA55-7F2C-A4F5-0F47F300D93C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0061170" y="5213969"/>
                  <a:ext cx="21276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F96ECA18-77FE-02F8-BAAB-BCF8E384503E}"/>
                    </a:ext>
                  </a:extLst>
                </p14:cNvPr>
                <p14:cNvContentPartPr/>
                <p14:nvPr/>
              </p14:nvContentPartPr>
              <p14:xfrm>
                <a:off x="10090330" y="5362289"/>
                <a:ext cx="180720" cy="2772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F96ECA18-77FE-02F8-BAAB-BCF8E384503E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0081330" y="5353289"/>
                  <a:ext cx="1983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8D24A794-0FC2-58BA-DFBB-09093784E3F4}"/>
                    </a:ext>
                  </a:extLst>
                </p14:cNvPr>
                <p14:cNvContentPartPr/>
                <p14:nvPr/>
              </p14:nvContentPartPr>
              <p14:xfrm>
                <a:off x="10088170" y="5209649"/>
                <a:ext cx="242280" cy="1584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8D24A794-0FC2-58BA-DFBB-09093784E3F4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0079170" y="5200649"/>
                  <a:ext cx="25992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22B3C2B7-52DE-A71D-7075-5FAA0A4A68EC}"/>
              </a:ext>
            </a:extLst>
          </p:cNvPr>
          <p:cNvGrpSpPr/>
          <p:nvPr/>
        </p:nvGrpSpPr>
        <p:grpSpPr>
          <a:xfrm flipH="1" flipV="1">
            <a:off x="6477369" y="6266435"/>
            <a:ext cx="274457" cy="274853"/>
            <a:chOff x="6242650" y="6385765"/>
            <a:chExt cx="248040" cy="24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9B0B1965-17BB-4DD8-58AA-1651BFE51CCD}"/>
                    </a:ext>
                  </a:extLst>
                </p14:cNvPr>
                <p14:cNvContentPartPr/>
                <p14:nvPr/>
              </p14:nvContentPartPr>
              <p14:xfrm>
                <a:off x="6242650" y="6385765"/>
                <a:ext cx="248040" cy="24840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9B0B1965-17BB-4DD8-58AA-1651BFE51CCD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6234512" y="6377962"/>
                  <a:ext cx="263990" cy="2643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2B13C97A-B31C-50CB-7497-59474AD1F215}"/>
                    </a:ext>
                  </a:extLst>
                </p14:cNvPr>
                <p14:cNvContentPartPr/>
                <p14:nvPr/>
              </p14:nvContentPartPr>
              <p14:xfrm>
                <a:off x="6284050" y="6412765"/>
                <a:ext cx="162360" cy="21492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2B13C97A-B31C-50CB-7497-59474AD1F215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6276225" y="6404636"/>
                  <a:ext cx="178335" cy="230852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323" name="Ink 322">
                <a:extLst>
                  <a:ext uri="{FF2B5EF4-FFF2-40B4-BE49-F238E27FC236}">
                    <a16:creationId xmlns:a16="http://schemas.microsoft.com/office/drawing/2014/main" id="{AA140197-1270-D3EF-EF34-078B1A91DC06}"/>
                  </a:ext>
                </a:extLst>
              </p14:cNvPr>
              <p14:cNvContentPartPr/>
              <p14:nvPr/>
            </p14:nvContentPartPr>
            <p14:xfrm>
              <a:off x="4926490" y="6225925"/>
              <a:ext cx="620640" cy="443160"/>
            </p14:xfrm>
          </p:contentPart>
        </mc:Choice>
        <mc:Fallback xmlns="">
          <p:pic>
            <p:nvPicPr>
              <p:cNvPr id="323" name="Ink 322">
                <a:extLst>
                  <a:ext uri="{FF2B5EF4-FFF2-40B4-BE49-F238E27FC236}">
                    <a16:creationId xmlns:a16="http://schemas.microsoft.com/office/drawing/2014/main" id="{AA140197-1270-D3EF-EF34-078B1A91DC06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4917490" y="6216925"/>
                <a:ext cx="638280" cy="46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30" name="Group 329">
            <a:extLst>
              <a:ext uri="{FF2B5EF4-FFF2-40B4-BE49-F238E27FC236}">
                <a16:creationId xmlns:a16="http://schemas.microsoft.com/office/drawing/2014/main" id="{CD08FD0B-F1AC-A1B9-E776-A3DF6B172D90}"/>
              </a:ext>
            </a:extLst>
          </p:cNvPr>
          <p:cNvGrpSpPr/>
          <p:nvPr/>
        </p:nvGrpSpPr>
        <p:grpSpPr>
          <a:xfrm>
            <a:off x="9138850" y="6127711"/>
            <a:ext cx="1092240" cy="366840"/>
            <a:chOff x="9654730" y="6120805"/>
            <a:chExt cx="1092240" cy="36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D525BE9A-3D54-3523-8913-EB4C5448220D}"/>
                    </a:ext>
                  </a:extLst>
                </p14:cNvPr>
                <p14:cNvContentPartPr/>
                <p14:nvPr/>
              </p14:nvContentPartPr>
              <p14:xfrm>
                <a:off x="9654730" y="6294685"/>
                <a:ext cx="190800" cy="19296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D525BE9A-3D54-3523-8913-EB4C5448220D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9645730" y="6286045"/>
                  <a:ext cx="2084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03049708-052E-1F3B-AF87-EA836B02B2F6}"/>
                    </a:ext>
                  </a:extLst>
                </p14:cNvPr>
                <p14:cNvContentPartPr/>
                <p14:nvPr/>
              </p14:nvContentPartPr>
              <p14:xfrm>
                <a:off x="9662650" y="6343285"/>
                <a:ext cx="148680" cy="10440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03049708-052E-1F3B-AF87-EA836B02B2F6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9654010" y="6334645"/>
                  <a:ext cx="1663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C93217F5-70EF-39F7-E18D-284BF187C5BB}"/>
                    </a:ext>
                  </a:extLst>
                </p14:cNvPr>
                <p14:cNvContentPartPr/>
                <p14:nvPr/>
              </p14:nvContentPartPr>
              <p14:xfrm>
                <a:off x="10063690" y="6135925"/>
                <a:ext cx="350640" cy="33228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C93217F5-70EF-39F7-E18D-284BF187C5BB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0054690" y="6126925"/>
                  <a:ext cx="36828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03104286-A429-7AE1-933C-5C6CB18C5846}"/>
                    </a:ext>
                  </a:extLst>
                </p14:cNvPr>
                <p14:cNvContentPartPr/>
                <p14:nvPr/>
              </p14:nvContentPartPr>
              <p14:xfrm>
                <a:off x="10482730" y="6194245"/>
                <a:ext cx="154080" cy="25524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03104286-A429-7AE1-933C-5C6CB18C5846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0473730" y="6185605"/>
                  <a:ext cx="17172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921A5B37-B655-689A-9BF6-AA25798A40C8}"/>
                    </a:ext>
                  </a:extLst>
                </p14:cNvPr>
                <p14:cNvContentPartPr/>
                <p14:nvPr/>
              </p14:nvContentPartPr>
              <p14:xfrm>
                <a:off x="10525210" y="6273805"/>
                <a:ext cx="135720" cy="6300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921A5B37-B655-689A-9BF6-AA25798A40C8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0516210" y="6265165"/>
                  <a:ext cx="1533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BE933535-91CA-490A-B4AE-44915BE26C15}"/>
                    </a:ext>
                  </a:extLst>
                </p14:cNvPr>
                <p14:cNvContentPartPr/>
                <p14:nvPr/>
              </p14:nvContentPartPr>
              <p14:xfrm>
                <a:off x="10500730" y="6120805"/>
                <a:ext cx="246240" cy="6552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BE933535-91CA-490A-B4AE-44915BE26C15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0491730" y="6111805"/>
                  <a:ext cx="263880" cy="8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6" name="Group 335">
            <a:extLst>
              <a:ext uri="{FF2B5EF4-FFF2-40B4-BE49-F238E27FC236}">
                <a16:creationId xmlns:a16="http://schemas.microsoft.com/office/drawing/2014/main" id="{A32A5D45-7AB1-4B6B-E4A4-FF02A42D6488}"/>
              </a:ext>
            </a:extLst>
          </p:cNvPr>
          <p:cNvGrpSpPr/>
          <p:nvPr/>
        </p:nvGrpSpPr>
        <p:grpSpPr>
          <a:xfrm>
            <a:off x="10449250" y="4296685"/>
            <a:ext cx="1540800" cy="455760"/>
            <a:chOff x="10449250" y="4296685"/>
            <a:chExt cx="1540800" cy="45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E6A13E2C-9C00-255B-C655-F537C49C5494}"/>
                    </a:ext>
                  </a:extLst>
                </p14:cNvPr>
                <p14:cNvContentPartPr/>
                <p14:nvPr/>
              </p14:nvContentPartPr>
              <p14:xfrm>
                <a:off x="10449250" y="4298845"/>
                <a:ext cx="578160" cy="43416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E6A13E2C-9C00-255B-C655-F537C49C5494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0440250" y="4289845"/>
                  <a:ext cx="59580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CFBF6BFD-D424-8E7C-B565-60D26ADC09CC}"/>
                    </a:ext>
                  </a:extLst>
                </p14:cNvPr>
                <p14:cNvContentPartPr/>
                <p14:nvPr/>
              </p14:nvContentPartPr>
              <p14:xfrm>
                <a:off x="10586770" y="4441765"/>
                <a:ext cx="298080" cy="7992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CFBF6BFD-D424-8E7C-B565-60D26ADC09CC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0578130" y="4433125"/>
                  <a:ext cx="3157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0558E24B-B88A-FD60-39FB-A853B67F8D01}"/>
                    </a:ext>
                  </a:extLst>
                </p14:cNvPr>
                <p14:cNvContentPartPr/>
                <p14:nvPr/>
              </p14:nvContentPartPr>
              <p14:xfrm>
                <a:off x="11078890" y="4328005"/>
                <a:ext cx="911160" cy="42444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0558E24B-B88A-FD60-39FB-A853B67F8D01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1070250" y="4319365"/>
                  <a:ext cx="928800" cy="44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504E8544-EFA0-3456-AB9D-EE89103D3CDB}"/>
                    </a:ext>
                  </a:extLst>
                </p14:cNvPr>
                <p14:cNvContentPartPr/>
                <p14:nvPr/>
              </p14:nvContentPartPr>
              <p14:xfrm>
                <a:off x="11047930" y="4296685"/>
                <a:ext cx="652320" cy="13320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504E8544-EFA0-3456-AB9D-EE89103D3CDB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1038930" y="4287685"/>
                  <a:ext cx="669960" cy="150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8">
            <p14:nvContentPartPr>
              <p14:cNvPr id="339" name="Ink 338">
                <a:extLst>
                  <a:ext uri="{FF2B5EF4-FFF2-40B4-BE49-F238E27FC236}">
                    <a16:creationId xmlns:a16="http://schemas.microsoft.com/office/drawing/2014/main" id="{70954340-44A1-EC90-F50C-10E0F412451E}"/>
                  </a:ext>
                </a:extLst>
              </p14:cNvPr>
              <p14:cNvContentPartPr/>
              <p14:nvPr/>
            </p14:nvContentPartPr>
            <p14:xfrm>
              <a:off x="11279410" y="4767205"/>
              <a:ext cx="21240" cy="14760"/>
            </p14:xfrm>
          </p:contentPart>
        </mc:Choice>
        <mc:Fallback xmlns="">
          <p:pic>
            <p:nvPicPr>
              <p:cNvPr id="339" name="Ink 338">
                <a:extLst>
                  <a:ext uri="{FF2B5EF4-FFF2-40B4-BE49-F238E27FC236}">
                    <a16:creationId xmlns:a16="http://schemas.microsoft.com/office/drawing/2014/main" id="{70954340-44A1-EC90-F50C-10E0F412451E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11270410" y="4758565"/>
                <a:ext cx="38880" cy="3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54" name="Group 353">
            <a:extLst>
              <a:ext uri="{FF2B5EF4-FFF2-40B4-BE49-F238E27FC236}">
                <a16:creationId xmlns:a16="http://schemas.microsoft.com/office/drawing/2014/main" id="{5FCAAE10-7D9A-833F-CED3-756BB44D0821}"/>
              </a:ext>
            </a:extLst>
          </p:cNvPr>
          <p:cNvGrpSpPr/>
          <p:nvPr/>
        </p:nvGrpSpPr>
        <p:grpSpPr>
          <a:xfrm>
            <a:off x="10665970" y="4684405"/>
            <a:ext cx="1397160" cy="502920"/>
            <a:chOff x="10665970" y="4684405"/>
            <a:chExt cx="1397160" cy="50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DB45F280-DE63-2709-DC12-8CE7FA61609A}"/>
                    </a:ext>
                  </a:extLst>
                </p14:cNvPr>
                <p14:cNvContentPartPr/>
                <p14:nvPr/>
              </p14:nvContentPartPr>
              <p14:xfrm>
                <a:off x="10665970" y="4808965"/>
                <a:ext cx="139320" cy="37836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DB45F280-DE63-2709-DC12-8CE7FA61609A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0657330" y="4800325"/>
                  <a:ext cx="15696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23577D00-EA2F-1EF3-D3D3-400396A12455}"/>
                    </a:ext>
                  </a:extLst>
                </p14:cNvPr>
                <p14:cNvContentPartPr/>
                <p14:nvPr/>
              </p14:nvContentPartPr>
              <p14:xfrm>
                <a:off x="10793770" y="4942525"/>
                <a:ext cx="140760" cy="13500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23577D00-EA2F-1EF3-D3D3-400396A12455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0784770" y="4933525"/>
                  <a:ext cx="1584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7127414A-265D-2453-1719-C2A6E2586B76}"/>
                    </a:ext>
                  </a:extLst>
                </p14:cNvPr>
                <p14:cNvContentPartPr/>
                <p14:nvPr/>
              </p14:nvContentPartPr>
              <p14:xfrm>
                <a:off x="11011930" y="4839205"/>
                <a:ext cx="109080" cy="18036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7127414A-265D-2453-1719-C2A6E2586B76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1003290" y="4830205"/>
                  <a:ext cx="1267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0E7B55F7-D0C0-ACD0-E1F6-418F06A979BB}"/>
                    </a:ext>
                  </a:extLst>
                </p14:cNvPr>
                <p14:cNvContentPartPr/>
                <p14:nvPr/>
              </p14:nvContentPartPr>
              <p14:xfrm>
                <a:off x="10960450" y="4814365"/>
                <a:ext cx="172080" cy="9180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0E7B55F7-D0C0-ACD0-E1F6-418F06A979BB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0951450" y="4805725"/>
                  <a:ext cx="1897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23F82052-C6DE-5DD1-FE5F-44D4F2C415F6}"/>
                    </a:ext>
                  </a:extLst>
                </p14:cNvPr>
                <p14:cNvContentPartPr/>
                <p14:nvPr/>
              </p14:nvContentPartPr>
              <p14:xfrm>
                <a:off x="11163850" y="4961245"/>
                <a:ext cx="108720" cy="9036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23F82052-C6DE-5DD1-FE5F-44D4F2C415F6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1154850" y="4952245"/>
                  <a:ext cx="1263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DDCB823E-7BF9-E0B7-D37A-1F5EBC5A7065}"/>
                    </a:ext>
                  </a:extLst>
                </p14:cNvPr>
                <p14:cNvContentPartPr/>
                <p14:nvPr/>
              </p14:nvContentPartPr>
              <p14:xfrm>
                <a:off x="11302810" y="4810045"/>
                <a:ext cx="34920" cy="17028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DDCB823E-7BF9-E0B7-D37A-1F5EBC5A7065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1294170" y="4801045"/>
                  <a:ext cx="525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5982947A-0DE7-22C2-A1C5-AD21B3397218}"/>
                    </a:ext>
                  </a:extLst>
                </p14:cNvPr>
                <p14:cNvContentPartPr/>
                <p14:nvPr/>
              </p14:nvContentPartPr>
              <p14:xfrm>
                <a:off x="11264650" y="4871965"/>
                <a:ext cx="110160" cy="4932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5982947A-0DE7-22C2-A1C5-AD21B3397218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1256010" y="4862965"/>
                  <a:ext cx="1278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E47C8EC7-EA23-C656-B91B-8FA603612E04}"/>
                    </a:ext>
                  </a:extLst>
                </p14:cNvPr>
                <p14:cNvContentPartPr/>
                <p14:nvPr/>
              </p14:nvContentPartPr>
              <p14:xfrm>
                <a:off x="11397130" y="4752085"/>
                <a:ext cx="104400" cy="22896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E47C8EC7-EA23-C656-B91B-8FA603612E04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1388130" y="4743445"/>
                  <a:ext cx="12204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F768BD1D-BB61-9AA9-FC08-05DA61FB9742}"/>
                    </a:ext>
                  </a:extLst>
                </p14:cNvPr>
                <p14:cNvContentPartPr/>
                <p14:nvPr/>
              </p14:nvContentPartPr>
              <p14:xfrm>
                <a:off x="11442130" y="4684405"/>
                <a:ext cx="162720" cy="39780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F768BD1D-BB61-9AA9-FC08-05DA61FB9742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1433130" y="4675405"/>
                  <a:ext cx="18036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A620615D-D71B-7987-960D-74969FC4EC98}"/>
                    </a:ext>
                  </a:extLst>
                </p14:cNvPr>
                <p14:cNvContentPartPr/>
                <p14:nvPr/>
              </p14:nvContentPartPr>
              <p14:xfrm>
                <a:off x="11696290" y="4703125"/>
                <a:ext cx="110160" cy="24732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A620615D-D71B-7987-960D-74969FC4EC98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1687650" y="4694125"/>
                  <a:ext cx="12780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EC41DB20-F22F-5D03-6509-59EDDFF33A9E}"/>
                    </a:ext>
                  </a:extLst>
                </p14:cNvPr>
                <p14:cNvContentPartPr/>
                <p14:nvPr/>
              </p14:nvContentPartPr>
              <p14:xfrm>
                <a:off x="11706370" y="4760005"/>
                <a:ext cx="136800" cy="1296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EC41DB20-F22F-5D03-6509-59EDDFF33A9E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1697730" y="4751365"/>
                  <a:ext cx="1544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6C57C4B5-F2D3-F6BD-F277-1E010EF12E0D}"/>
                    </a:ext>
                  </a:extLst>
                </p14:cNvPr>
                <p14:cNvContentPartPr/>
                <p14:nvPr/>
              </p14:nvContentPartPr>
              <p14:xfrm>
                <a:off x="11864050" y="4792405"/>
                <a:ext cx="199080" cy="14220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6C57C4B5-F2D3-F6BD-F277-1E010EF12E0D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1855410" y="4783405"/>
                  <a:ext cx="216720" cy="15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4" name="Group 363">
            <a:extLst>
              <a:ext uri="{FF2B5EF4-FFF2-40B4-BE49-F238E27FC236}">
                <a16:creationId xmlns:a16="http://schemas.microsoft.com/office/drawing/2014/main" id="{6DB884B1-2C53-A2C6-0409-8DE165BD9151}"/>
              </a:ext>
            </a:extLst>
          </p:cNvPr>
          <p:cNvGrpSpPr/>
          <p:nvPr/>
        </p:nvGrpSpPr>
        <p:grpSpPr>
          <a:xfrm>
            <a:off x="7446490" y="6067529"/>
            <a:ext cx="796680" cy="715680"/>
            <a:chOff x="7446490" y="6067529"/>
            <a:chExt cx="796680" cy="71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AAF54963-EEE4-30EE-8C4B-07C4668232DF}"/>
                    </a:ext>
                  </a:extLst>
                </p14:cNvPr>
                <p14:cNvContentPartPr/>
                <p14:nvPr/>
              </p14:nvContentPartPr>
              <p14:xfrm>
                <a:off x="7623250" y="6067529"/>
                <a:ext cx="133200" cy="25956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AAF54963-EEE4-30EE-8C4B-07C4668232DF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7614250" y="6058529"/>
                  <a:ext cx="15084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51D6E991-D102-D81C-FDF3-4FD4A8DAECED}"/>
                    </a:ext>
                  </a:extLst>
                </p14:cNvPr>
                <p14:cNvContentPartPr/>
                <p14:nvPr/>
              </p14:nvContentPartPr>
              <p14:xfrm>
                <a:off x="7857610" y="6174809"/>
                <a:ext cx="135360" cy="15264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51D6E991-D102-D81C-FDF3-4FD4A8DAECED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7848970" y="6166169"/>
                  <a:ext cx="1530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A132CAB0-C624-3762-EF79-A2FBBAB13BE3}"/>
                    </a:ext>
                  </a:extLst>
                </p14:cNvPr>
                <p14:cNvContentPartPr/>
                <p14:nvPr/>
              </p14:nvContentPartPr>
              <p14:xfrm>
                <a:off x="7446490" y="6401249"/>
                <a:ext cx="796680" cy="2376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A132CAB0-C624-3762-EF79-A2FBBAB13BE3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7437850" y="6392609"/>
                  <a:ext cx="8143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BD3234EB-20B6-F985-29FF-6467EE5D06E3}"/>
                    </a:ext>
                  </a:extLst>
                </p14:cNvPr>
                <p14:cNvContentPartPr/>
                <p14:nvPr/>
              </p14:nvContentPartPr>
              <p14:xfrm>
                <a:off x="7579330" y="6448409"/>
                <a:ext cx="172440" cy="30528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BD3234EB-20B6-F985-29FF-6467EE5D06E3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7570330" y="6439409"/>
                  <a:ext cx="19008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20A1F815-7DE4-F99D-2E98-4DADA269746A}"/>
                    </a:ext>
                  </a:extLst>
                </p14:cNvPr>
                <p14:cNvContentPartPr/>
                <p14:nvPr/>
              </p14:nvContentPartPr>
              <p14:xfrm>
                <a:off x="7861210" y="6541289"/>
                <a:ext cx="197280" cy="24192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20A1F815-7DE4-F99D-2E98-4DADA269746A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7852570" y="6532649"/>
                  <a:ext cx="21492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A86075BA-1E0F-E904-6B59-79094E773361}"/>
                    </a:ext>
                  </a:extLst>
                </p14:cNvPr>
                <p14:cNvContentPartPr/>
                <p14:nvPr/>
              </p14:nvContentPartPr>
              <p14:xfrm>
                <a:off x="7899370" y="6639569"/>
                <a:ext cx="175320" cy="1764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A86075BA-1E0F-E904-6B59-79094E773361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7890730" y="6630569"/>
                  <a:ext cx="1929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5B2637E0-1327-4F78-7B81-AE7E4C74724E}"/>
                    </a:ext>
                  </a:extLst>
                </p14:cNvPr>
                <p14:cNvContentPartPr/>
                <p14:nvPr/>
              </p14:nvContentPartPr>
              <p14:xfrm>
                <a:off x="7859410" y="6490169"/>
                <a:ext cx="238320" cy="7632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5B2637E0-1327-4F78-7B81-AE7E4C74724E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7850770" y="6481169"/>
                  <a:ext cx="255960" cy="93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8">
            <p14:nvContentPartPr>
              <p14:cNvPr id="365" name="Ink 364">
                <a:extLst>
                  <a:ext uri="{FF2B5EF4-FFF2-40B4-BE49-F238E27FC236}">
                    <a16:creationId xmlns:a16="http://schemas.microsoft.com/office/drawing/2014/main" id="{96A4A7C8-21E5-7EA9-95E4-B08B4A25543F}"/>
                  </a:ext>
                </a:extLst>
              </p14:cNvPr>
              <p14:cNvContentPartPr/>
              <p14:nvPr/>
            </p14:nvContentPartPr>
            <p14:xfrm>
              <a:off x="8702890" y="5008049"/>
              <a:ext cx="190440" cy="861120"/>
            </p14:xfrm>
          </p:contentPart>
        </mc:Choice>
        <mc:Fallback xmlns="">
          <p:pic>
            <p:nvPicPr>
              <p:cNvPr id="365" name="Ink 364">
                <a:extLst>
                  <a:ext uri="{FF2B5EF4-FFF2-40B4-BE49-F238E27FC236}">
                    <a16:creationId xmlns:a16="http://schemas.microsoft.com/office/drawing/2014/main" id="{96A4A7C8-21E5-7EA9-95E4-B08B4A25543F}"/>
                  </a:ext>
                </a:extLst>
              </p:cNvPr>
              <p:cNvPicPr/>
              <p:nvPr/>
            </p:nvPicPr>
            <p:blipFill>
              <a:blip r:embed="rId469"/>
              <a:stretch>
                <a:fillRect/>
              </a:stretch>
            </p:blipFill>
            <p:spPr>
              <a:xfrm>
                <a:off x="8693890" y="4999049"/>
                <a:ext cx="208080" cy="87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1999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BA9FCBC3-608C-323E-3111-F67F3CFF1D7F}"/>
              </a:ext>
            </a:extLst>
          </p:cNvPr>
          <p:cNvGrpSpPr/>
          <p:nvPr/>
        </p:nvGrpSpPr>
        <p:grpSpPr>
          <a:xfrm>
            <a:off x="2707843" y="1047970"/>
            <a:ext cx="3388157" cy="968253"/>
            <a:chOff x="6749170" y="6097049"/>
            <a:chExt cx="2510640" cy="71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BF189C70-1C6D-95BF-4446-78CEC74F3DA7}"/>
                    </a:ext>
                  </a:extLst>
                </p14:cNvPr>
                <p14:cNvContentPartPr/>
                <p14:nvPr/>
              </p14:nvContentPartPr>
              <p14:xfrm>
                <a:off x="8511730" y="6364529"/>
                <a:ext cx="142920" cy="532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BF189C70-1C6D-95BF-4446-78CEC74F3DA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505064" y="6357869"/>
                  <a:ext cx="155985" cy="663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E74995E-9A62-123F-39C1-F7EFBA3C06DA}"/>
                    </a:ext>
                  </a:extLst>
                </p14:cNvPr>
                <p14:cNvContentPartPr/>
                <p14:nvPr/>
              </p14:nvContentPartPr>
              <p14:xfrm>
                <a:off x="7085410" y="6236729"/>
                <a:ext cx="84960" cy="1447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E74995E-9A62-123F-39C1-F7EFBA3C06D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078752" y="6230321"/>
                  <a:ext cx="98010" cy="1578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D3A04A1-525F-B8A5-B97D-532212FD7D8A}"/>
                    </a:ext>
                  </a:extLst>
                </p14:cNvPr>
                <p14:cNvContentPartPr/>
                <p14:nvPr/>
              </p14:nvContentPartPr>
              <p14:xfrm>
                <a:off x="6749170" y="6448049"/>
                <a:ext cx="531000" cy="561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D3A04A1-525F-B8A5-B97D-532212FD7D8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742502" y="6441395"/>
                  <a:ext cx="544068" cy="692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787C7CA-CC0E-A511-18AF-CA06F72ED16C}"/>
                    </a:ext>
                  </a:extLst>
                </p14:cNvPr>
                <p14:cNvContentPartPr/>
                <p14:nvPr/>
              </p14:nvContentPartPr>
              <p14:xfrm>
                <a:off x="7068130" y="6599969"/>
                <a:ext cx="88920" cy="1522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787C7CA-CC0E-A511-18AF-CA06F72ED16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061721" y="6593302"/>
                  <a:ext cx="102004" cy="1653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DC127E5-77CC-F931-82F8-ADEE94ED8275}"/>
                    </a:ext>
                  </a:extLst>
                </p14:cNvPr>
                <p14:cNvContentPartPr/>
                <p14:nvPr/>
              </p14:nvContentPartPr>
              <p14:xfrm>
                <a:off x="7060930" y="6649649"/>
                <a:ext cx="122760" cy="158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DC127E5-77CC-F931-82F8-ADEE94ED827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054244" y="6643206"/>
                  <a:ext cx="135865" cy="289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DDF18BF-E11E-FCB0-4A47-6F7E3F346BDA}"/>
                    </a:ext>
                  </a:extLst>
                </p14:cNvPr>
                <p14:cNvContentPartPr/>
                <p14:nvPr/>
              </p14:nvContentPartPr>
              <p14:xfrm>
                <a:off x="7054090" y="6571889"/>
                <a:ext cx="152280" cy="36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DDF18BF-E11E-FCB0-4A47-6F7E3F346BD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047411" y="6565205"/>
                  <a:ext cx="165371" cy="494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DDB782C-504E-3613-E986-83BC2A8922EE}"/>
                    </a:ext>
                  </a:extLst>
                </p14:cNvPr>
                <p14:cNvContentPartPr/>
                <p14:nvPr/>
              </p14:nvContentPartPr>
              <p14:xfrm>
                <a:off x="7582570" y="6417809"/>
                <a:ext cx="203760" cy="176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DDB782C-504E-3613-E986-83BC2A8922E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575902" y="6411024"/>
                  <a:ext cx="216828" cy="309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0358E45-2C97-CB93-D676-8D4DEC8DEE58}"/>
                    </a:ext>
                  </a:extLst>
                </p14:cNvPr>
                <p14:cNvContentPartPr/>
                <p14:nvPr/>
              </p14:nvContentPartPr>
              <p14:xfrm>
                <a:off x="7571050" y="6471089"/>
                <a:ext cx="207000" cy="349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0358E45-2C97-CB93-D676-8D4DEC8DEE5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564373" y="6464425"/>
                  <a:ext cx="220088" cy="479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EFB275B-8358-1E09-BE25-599047F3EC30}"/>
                    </a:ext>
                  </a:extLst>
                </p14:cNvPr>
                <p14:cNvContentPartPr/>
                <p14:nvPr/>
              </p14:nvContentPartPr>
              <p14:xfrm>
                <a:off x="8073610" y="6135209"/>
                <a:ext cx="8280" cy="2199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EFB275B-8358-1E09-BE25-599047F3EC3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066986" y="6128810"/>
                  <a:ext cx="21804" cy="2330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6074A7D-6EA5-686F-A26C-7CB93C46B414}"/>
                    </a:ext>
                  </a:extLst>
                </p14:cNvPr>
                <p14:cNvContentPartPr/>
                <p14:nvPr/>
              </p14:nvContentPartPr>
              <p14:xfrm>
                <a:off x="7951930" y="6097049"/>
                <a:ext cx="140760" cy="954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6074A7D-6EA5-686F-A26C-7CB93C46B41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945520" y="6090368"/>
                  <a:ext cx="153848" cy="1084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F5F5C3B-7371-9726-AF8A-A269C7A68D8A}"/>
                    </a:ext>
                  </a:extLst>
                </p14:cNvPr>
                <p14:cNvContentPartPr/>
                <p14:nvPr/>
              </p14:nvContentPartPr>
              <p14:xfrm>
                <a:off x="8205730" y="6174809"/>
                <a:ext cx="6840" cy="1695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F5F5C3B-7371-9726-AF8A-A269C7A68D8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199416" y="6168400"/>
                  <a:ext cx="19731" cy="1826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F62B510-AFF5-5E74-CC36-3D4EACD46A1B}"/>
                    </a:ext>
                  </a:extLst>
                </p14:cNvPr>
                <p14:cNvContentPartPr/>
                <p14:nvPr/>
              </p14:nvContentPartPr>
              <p14:xfrm>
                <a:off x="8272330" y="6162929"/>
                <a:ext cx="18360" cy="1515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F62B510-AFF5-5E74-CC36-3D4EACD46A1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265580" y="6156525"/>
                  <a:ext cx="31590" cy="1646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25EE200-4875-633F-AED9-841223393717}"/>
                    </a:ext>
                  </a:extLst>
                </p14:cNvPr>
                <p14:cNvContentPartPr/>
                <p14:nvPr/>
              </p14:nvContentPartPr>
              <p14:xfrm>
                <a:off x="8107090" y="6149249"/>
                <a:ext cx="232920" cy="576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25EE200-4875-633F-AED9-84122339371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100679" y="6142849"/>
                  <a:ext cx="246008" cy="706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0AB425F-55CC-CB58-B9B3-37654E67CC6D}"/>
                    </a:ext>
                  </a:extLst>
                </p14:cNvPr>
                <p14:cNvContentPartPr/>
                <p14:nvPr/>
              </p14:nvContentPartPr>
              <p14:xfrm>
                <a:off x="8387530" y="6191369"/>
                <a:ext cx="19440" cy="2109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0AB425F-55CC-CB58-B9B3-37654E67CC6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380780" y="6184701"/>
                  <a:ext cx="32670" cy="2240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9CEAE8C-1402-63D9-59C2-E6ED77F93263}"/>
                    </a:ext>
                  </a:extLst>
                </p14:cNvPr>
                <p14:cNvContentPartPr/>
                <p14:nvPr/>
              </p14:nvContentPartPr>
              <p14:xfrm>
                <a:off x="8364850" y="6169409"/>
                <a:ext cx="135000" cy="853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9CEAE8C-1402-63D9-59C2-E6ED77F9326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358434" y="6162743"/>
                  <a:ext cx="148099" cy="983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3D078DF-8876-50F2-45D9-BA922A050600}"/>
                    </a:ext>
                  </a:extLst>
                </p14:cNvPr>
                <p14:cNvContentPartPr/>
                <p14:nvPr/>
              </p14:nvContentPartPr>
              <p14:xfrm>
                <a:off x="8549170" y="6111809"/>
                <a:ext cx="113040" cy="590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3D078DF-8876-50F2-45D9-BA922A05060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542505" y="6105397"/>
                  <a:ext cx="126104" cy="721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1DD2FCD-D4E3-2764-3418-002ED7DD3E16}"/>
                    </a:ext>
                  </a:extLst>
                </p14:cNvPr>
                <p14:cNvContentPartPr/>
                <p14:nvPr/>
              </p14:nvContentPartPr>
              <p14:xfrm>
                <a:off x="8697130" y="6150689"/>
                <a:ext cx="362520" cy="2311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1DD2FCD-D4E3-2764-3418-002ED7DD3E1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690461" y="6144284"/>
                  <a:ext cx="375591" cy="2441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5B633A3-CB2D-95B7-73D6-BE947A1FD2FE}"/>
                    </a:ext>
                  </a:extLst>
                </p14:cNvPr>
                <p14:cNvContentPartPr/>
                <p14:nvPr/>
              </p14:nvContentPartPr>
              <p14:xfrm>
                <a:off x="7971370" y="6459209"/>
                <a:ext cx="1117080" cy="507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5B633A3-CB2D-95B7-73D6-BE947A1FD2F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964700" y="6452495"/>
                  <a:ext cx="1130153" cy="6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6C7777A-FFF3-D643-DA17-74CDEE062373}"/>
                    </a:ext>
                  </a:extLst>
                </p14:cNvPr>
                <p14:cNvContentPartPr/>
                <p14:nvPr/>
              </p14:nvContentPartPr>
              <p14:xfrm>
                <a:off x="8005210" y="6585209"/>
                <a:ext cx="73080" cy="2127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6C7777A-FFF3-D643-DA17-74CDEE06237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998542" y="6578802"/>
                  <a:ext cx="86149" cy="2258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E8D4C99-3121-9BAD-9A28-D10C558ABF48}"/>
                    </a:ext>
                  </a:extLst>
                </p14:cNvPr>
                <p14:cNvContentPartPr/>
                <p14:nvPr/>
              </p14:nvContentPartPr>
              <p14:xfrm>
                <a:off x="8121490" y="6635969"/>
                <a:ext cx="131400" cy="928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E8D4C99-3121-9BAD-9A28-D10C558ABF4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115080" y="6629297"/>
                  <a:ext cx="144487" cy="1059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E296F32-BE21-CC2B-692E-76176DF203A1}"/>
                    </a:ext>
                  </a:extLst>
                </p14:cNvPr>
                <p14:cNvContentPartPr/>
                <p14:nvPr/>
              </p14:nvContentPartPr>
              <p14:xfrm>
                <a:off x="8309410" y="6634169"/>
                <a:ext cx="7920" cy="583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E296F32-BE21-CC2B-692E-76176DF203A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302582" y="6627778"/>
                  <a:ext cx="21302" cy="713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F2AE610-9F96-318F-2DD9-6B704FCAAC9A}"/>
                    </a:ext>
                  </a:extLst>
                </p14:cNvPr>
                <p14:cNvContentPartPr/>
                <p14:nvPr/>
              </p14:nvContentPartPr>
              <p14:xfrm>
                <a:off x="8341450" y="6625169"/>
                <a:ext cx="8640" cy="806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F2AE610-9F96-318F-2DD9-6B704FCAAC9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334700" y="6618761"/>
                  <a:ext cx="21870" cy="937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8BF1823-0870-33F7-5A2C-18A12575850B}"/>
                    </a:ext>
                  </a:extLst>
                </p14:cNvPr>
                <p14:cNvContentPartPr/>
                <p14:nvPr/>
              </p14:nvContentPartPr>
              <p14:xfrm>
                <a:off x="8286370" y="6606449"/>
                <a:ext cx="91440" cy="334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8BF1823-0870-33F7-5A2C-18A12575850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279953" y="6599753"/>
                  <a:ext cx="104541" cy="466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A804020-4E69-5F22-8359-08DAD1D4EBAC}"/>
                    </a:ext>
                  </a:extLst>
                </p14:cNvPr>
                <p14:cNvContentPartPr/>
                <p14:nvPr/>
              </p14:nvContentPartPr>
              <p14:xfrm>
                <a:off x="8475010" y="6587729"/>
                <a:ext cx="90720" cy="1414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A804020-4E69-5F22-8359-08DAD1D4EBA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468339" y="6581055"/>
                  <a:ext cx="103794" cy="15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D307A21-B404-4DA1-48E3-519881643CFA}"/>
                    </a:ext>
                  </a:extLst>
                </p14:cNvPr>
                <p14:cNvContentPartPr/>
                <p14:nvPr/>
              </p14:nvContentPartPr>
              <p14:xfrm>
                <a:off x="8426050" y="6614009"/>
                <a:ext cx="137880" cy="27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D307A21-B404-4DA1-48E3-519881643CF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419383" y="6607303"/>
                  <a:ext cx="150948" cy="405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6643E23-DA0C-5455-2939-2D729D846B06}"/>
                    </a:ext>
                  </a:extLst>
                </p14:cNvPr>
                <p14:cNvContentPartPr/>
                <p14:nvPr/>
              </p14:nvContentPartPr>
              <p14:xfrm>
                <a:off x="8605330" y="6546689"/>
                <a:ext cx="87480" cy="2678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6643E23-DA0C-5455-2939-2D729D846B0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598909" y="6540013"/>
                  <a:ext cx="100589" cy="2809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AB253E9-CF47-D19F-0C52-BFA859CB5D5B}"/>
                    </a:ext>
                  </a:extLst>
                </p14:cNvPr>
                <p14:cNvContentPartPr/>
                <p14:nvPr/>
              </p14:nvContentPartPr>
              <p14:xfrm>
                <a:off x="8728450" y="6547409"/>
                <a:ext cx="99000" cy="975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AB253E9-CF47-D19F-0C52-BFA859CB5D5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722046" y="6540745"/>
                  <a:ext cx="112075" cy="1106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81C5E2B-28ED-9782-E238-04884241C59C}"/>
                    </a:ext>
                  </a:extLst>
                </p14:cNvPr>
                <p14:cNvContentPartPr/>
                <p14:nvPr/>
              </p14:nvContentPartPr>
              <p14:xfrm>
                <a:off x="8906650" y="6569369"/>
                <a:ext cx="166680" cy="1926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81C5E2B-28ED-9782-E238-04884241C59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899972" y="6562958"/>
                  <a:ext cx="179769" cy="2056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206E647-EA7B-0CAA-3029-FC41DFF6B776}"/>
                    </a:ext>
                  </a:extLst>
                </p14:cNvPr>
                <p14:cNvContentPartPr/>
                <p14:nvPr/>
              </p14:nvContentPartPr>
              <p14:xfrm>
                <a:off x="9083770" y="6671969"/>
                <a:ext cx="176040" cy="99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206E647-EA7B-0CAA-3029-FC41DFF6B77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077102" y="6665292"/>
                  <a:ext cx="189110" cy="112448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50FC85A1-BF14-1728-CA7D-2BCB254B0F5C}"/>
                  </a:ext>
                </a:extLst>
              </p14:cNvPr>
              <p14:cNvContentPartPr/>
              <p14:nvPr/>
            </p14:nvContentPartPr>
            <p14:xfrm>
              <a:off x="2846770" y="1160369"/>
              <a:ext cx="158040" cy="3366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50FC85A1-BF14-1728-CA7D-2BCB254B0F5C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837770" y="1151729"/>
                <a:ext cx="17568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86AA20E2-A82B-9DA3-316C-FC1D847364D0}"/>
                  </a:ext>
                </a:extLst>
              </p14:cNvPr>
              <p14:cNvContentPartPr/>
              <p14:nvPr/>
            </p14:nvContentPartPr>
            <p14:xfrm>
              <a:off x="2860450" y="1736009"/>
              <a:ext cx="142200" cy="1980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86AA20E2-A82B-9DA3-316C-FC1D847364D0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851810" y="1727009"/>
                <a:ext cx="159840" cy="21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30C5AF1E-53EC-397C-B382-F069D2D3DFE8}"/>
              </a:ext>
            </a:extLst>
          </p:cNvPr>
          <p:cNvGrpSpPr/>
          <p:nvPr/>
        </p:nvGrpSpPr>
        <p:grpSpPr>
          <a:xfrm>
            <a:off x="7128970" y="776609"/>
            <a:ext cx="2579400" cy="586440"/>
            <a:chOff x="7128970" y="776609"/>
            <a:chExt cx="2579400" cy="58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1A9533B-449A-45FF-8701-A93FEA287478}"/>
                    </a:ext>
                  </a:extLst>
                </p14:cNvPr>
                <p14:cNvContentPartPr/>
                <p14:nvPr/>
              </p14:nvContentPartPr>
              <p14:xfrm>
                <a:off x="7128970" y="776609"/>
                <a:ext cx="851400" cy="4892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1A9533B-449A-45FF-8701-A93FEA28747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119970" y="767969"/>
                  <a:ext cx="869040" cy="50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6C5FB18-A437-8CBB-36FD-660827A56D91}"/>
                    </a:ext>
                  </a:extLst>
                </p14:cNvPr>
                <p14:cNvContentPartPr/>
                <p14:nvPr/>
              </p14:nvContentPartPr>
              <p14:xfrm>
                <a:off x="7666810" y="944009"/>
                <a:ext cx="66600" cy="720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6C5FB18-A437-8CBB-36FD-660827A56D9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658170" y="935369"/>
                  <a:ext cx="842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E8F4C24-EE9B-E50F-DD2D-3CDBB991AD0F}"/>
                    </a:ext>
                  </a:extLst>
                </p14:cNvPr>
                <p14:cNvContentPartPr/>
                <p14:nvPr/>
              </p14:nvContentPartPr>
              <p14:xfrm>
                <a:off x="7371970" y="870569"/>
                <a:ext cx="254520" cy="338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E8F4C24-EE9B-E50F-DD2D-3CDBB991AD0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363330" y="861569"/>
                  <a:ext cx="2721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7637CECD-B7E4-BA93-D4C4-AACDF6A19BF7}"/>
                    </a:ext>
                  </a:extLst>
                </p14:cNvPr>
                <p14:cNvContentPartPr/>
                <p14:nvPr/>
              </p14:nvContentPartPr>
              <p14:xfrm>
                <a:off x="8117530" y="916289"/>
                <a:ext cx="1590840" cy="4467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7637CECD-B7E4-BA93-D4C4-AACDF6A19BF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108530" y="907289"/>
                  <a:ext cx="1608480" cy="46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35BBE8A-7BA3-CEDC-2016-15FB76F5327A}"/>
                    </a:ext>
                  </a:extLst>
                </p14:cNvPr>
                <p14:cNvContentPartPr/>
                <p14:nvPr/>
              </p14:nvContentPartPr>
              <p14:xfrm>
                <a:off x="9270970" y="866249"/>
                <a:ext cx="50040" cy="248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35BBE8A-7BA3-CEDC-2016-15FB76F5327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262330" y="857609"/>
                  <a:ext cx="676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FC8D216-C5FB-D400-4934-42D7AEE79572}"/>
                    </a:ext>
                  </a:extLst>
                </p14:cNvPr>
                <p14:cNvContentPartPr/>
                <p14:nvPr/>
              </p14:nvContentPartPr>
              <p14:xfrm>
                <a:off x="8362330" y="865169"/>
                <a:ext cx="36360" cy="259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FC8D216-C5FB-D400-4934-42D7AEE7957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353690" y="856169"/>
                  <a:ext cx="54000" cy="4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FD3E1A5F-55AB-188F-86C3-B7920816185A}"/>
                  </a:ext>
                </a:extLst>
              </p14:cNvPr>
              <p14:cNvContentPartPr/>
              <p14:nvPr/>
            </p14:nvContentPartPr>
            <p14:xfrm>
              <a:off x="9951730" y="872369"/>
              <a:ext cx="811800" cy="3427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FD3E1A5F-55AB-188F-86C3-B7920816185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9943090" y="863729"/>
                <a:ext cx="82944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5792D06A-CA99-63CD-EFC9-967EDADDA9B6}"/>
                  </a:ext>
                </a:extLst>
              </p14:cNvPr>
              <p14:cNvContentPartPr/>
              <p14:nvPr/>
            </p14:nvContentPartPr>
            <p14:xfrm>
              <a:off x="10589650" y="688049"/>
              <a:ext cx="21240" cy="205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5792D06A-CA99-63CD-EFC9-967EDADDA9B6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0581010" y="679049"/>
                <a:ext cx="38880" cy="3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8A55EC83-9183-D39F-88A9-0C79182122F9}"/>
              </a:ext>
            </a:extLst>
          </p:cNvPr>
          <p:cNvGrpSpPr/>
          <p:nvPr/>
        </p:nvGrpSpPr>
        <p:grpSpPr>
          <a:xfrm>
            <a:off x="7119970" y="1323449"/>
            <a:ext cx="2481120" cy="483120"/>
            <a:chOff x="7119970" y="1323449"/>
            <a:chExt cx="2481120" cy="48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FD9EE69-7C58-FAA0-B1B3-434AE49F6C09}"/>
                    </a:ext>
                  </a:extLst>
                </p14:cNvPr>
                <p14:cNvContentPartPr/>
                <p14:nvPr/>
              </p14:nvContentPartPr>
              <p14:xfrm>
                <a:off x="7119970" y="1337489"/>
                <a:ext cx="1024560" cy="4086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FD9EE69-7C58-FAA0-B1B3-434AE49F6C0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111330" y="1328489"/>
                  <a:ext cx="104220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A96034E-DD35-3A0C-E870-937E7DEF682E}"/>
                    </a:ext>
                  </a:extLst>
                </p14:cNvPr>
                <p14:cNvContentPartPr/>
                <p14:nvPr/>
              </p14:nvContentPartPr>
              <p14:xfrm>
                <a:off x="8145970" y="1381049"/>
                <a:ext cx="18360" cy="349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A96034E-DD35-3A0C-E870-937E7DEF682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136970" y="1372409"/>
                  <a:ext cx="360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21C80AF-23CB-94FC-F418-35C0A09604D1}"/>
                    </a:ext>
                  </a:extLst>
                </p14:cNvPr>
                <p14:cNvContentPartPr/>
                <p14:nvPr/>
              </p14:nvContentPartPr>
              <p14:xfrm>
                <a:off x="8215450" y="1323449"/>
                <a:ext cx="1267560" cy="4831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21C80AF-23CB-94FC-F418-35C0A09604D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206450" y="1314809"/>
                  <a:ext cx="1285200" cy="50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05DF70D-02AF-988B-B2E4-0C253F23A890}"/>
                    </a:ext>
                  </a:extLst>
                </p14:cNvPr>
                <p14:cNvContentPartPr/>
                <p14:nvPr/>
              </p14:nvContentPartPr>
              <p14:xfrm>
                <a:off x="9296530" y="1547009"/>
                <a:ext cx="10080" cy="147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05DF70D-02AF-988B-B2E4-0C253F23A89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287890" y="1538009"/>
                  <a:ext cx="277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A95E031-950F-B179-A7BF-0524C2639F5B}"/>
                    </a:ext>
                  </a:extLst>
                </p14:cNvPr>
                <p14:cNvContentPartPr/>
                <p14:nvPr/>
              </p14:nvContentPartPr>
              <p14:xfrm>
                <a:off x="9047410" y="1394369"/>
                <a:ext cx="254520" cy="792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A95E031-950F-B179-A7BF-0524C2639F5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038410" y="1385729"/>
                  <a:ext cx="2721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9E6DA8C-372E-1C04-B41A-4DE824444068}"/>
                    </a:ext>
                  </a:extLst>
                </p14:cNvPr>
                <p14:cNvContentPartPr/>
                <p14:nvPr/>
              </p14:nvContentPartPr>
              <p14:xfrm>
                <a:off x="7961290" y="1500929"/>
                <a:ext cx="256320" cy="219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9E6DA8C-372E-1C04-B41A-4DE82444406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952290" y="1491929"/>
                  <a:ext cx="2739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3163E85-70C3-C5C8-8A82-0816A843FB17}"/>
                    </a:ext>
                  </a:extLst>
                </p14:cNvPr>
                <p14:cNvContentPartPr/>
                <p14:nvPr/>
              </p14:nvContentPartPr>
              <p14:xfrm>
                <a:off x="9588490" y="1614329"/>
                <a:ext cx="12600" cy="79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3163E85-70C3-C5C8-8A82-0816A843FB1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579850" y="1605329"/>
                  <a:ext cx="30240" cy="2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62A63EBF-6861-041E-C400-4BB3D957F924}"/>
                  </a:ext>
                </a:extLst>
              </p14:cNvPr>
              <p14:cNvContentPartPr/>
              <p14:nvPr/>
            </p14:nvContentPartPr>
            <p14:xfrm>
              <a:off x="7321570" y="2473289"/>
              <a:ext cx="1049400" cy="31140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62A63EBF-6861-041E-C400-4BB3D957F924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312930" y="2464649"/>
                <a:ext cx="1067040" cy="329040"/>
              </a:xfrm>
              <a:prstGeom prst="rect">
                <a:avLst/>
              </a:prstGeom>
            </p:spPr>
          </p:pic>
        </mc:Fallback>
      </mc:AlternateContent>
      <p:grpSp>
        <p:nvGrpSpPr>
          <p:cNvPr id="96" name="Group 95">
            <a:extLst>
              <a:ext uri="{FF2B5EF4-FFF2-40B4-BE49-F238E27FC236}">
                <a16:creationId xmlns:a16="http://schemas.microsoft.com/office/drawing/2014/main" id="{EC287488-5458-9A0D-65E8-A02A784F442C}"/>
              </a:ext>
            </a:extLst>
          </p:cNvPr>
          <p:cNvGrpSpPr/>
          <p:nvPr/>
        </p:nvGrpSpPr>
        <p:grpSpPr>
          <a:xfrm>
            <a:off x="7253890" y="1919969"/>
            <a:ext cx="4564800" cy="825840"/>
            <a:chOff x="7253890" y="1919969"/>
            <a:chExt cx="4564800" cy="82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62F7096-C04C-211D-803D-93F21A022E2A}"/>
                    </a:ext>
                  </a:extLst>
                </p14:cNvPr>
                <p14:cNvContentPartPr/>
                <p14:nvPr/>
              </p14:nvContentPartPr>
              <p14:xfrm>
                <a:off x="7326970" y="2048489"/>
                <a:ext cx="16920" cy="2077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62F7096-C04C-211D-803D-93F21A022E2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317970" y="2039489"/>
                  <a:ext cx="345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FBAE05A-E214-92E2-F60E-DC090E2C5DFD}"/>
                    </a:ext>
                  </a:extLst>
                </p14:cNvPr>
                <p14:cNvContentPartPr/>
                <p14:nvPr/>
              </p14:nvContentPartPr>
              <p14:xfrm>
                <a:off x="7253890" y="2031209"/>
                <a:ext cx="204480" cy="237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FBAE05A-E214-92E2-F60E-DC090E2C5DF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245250" y="2022569"/>
                  <a:ext cx="2221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BFE4BDC-C558-4BC9-172E-64175A6B1D87}"/>
                    </a:ext>
                  </a:extLst>
                </p14:cNvPr>
                <p14:cNvContentPartPr/>
                <p14:nvPr/>
              </p14:nvContentPartPr>
              <p14:xfrm>
                <a:off x="7401490" y="1941209"/>
                <a:ext cx="537480" cy="3211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BFE4BDC-C558-4BC9-172E-64175A6B1D8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392490" y="1932209"/>
                  <a:ext cx="55512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0FE9801-D9A0-A5AD-B400-A98DB704B552}"/>
                    </a:ext>
                  </a:extLst>
                </p14:cNvPr>
                <p14:cNvContentPartPr/>
                <p14:nvPr/>
              </p14:nvContentPartPr>
              <p14:xfrm>
                <a:off x="8126890" y="2137769"/>
                <a:ext cx="438840" cy="1404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0FE9801-D9A0-A5AD-B400-A98DB704B55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118250" y="2129129"/>
                  <a:ext cx="4564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D538DDA-9729-D59C-963A-98CF28B3354F}"/>
                    </a:ext>
                  </a:extLst>
                </p14:cNvPr>
                <p14:cNvContentPartPr/>
                <p14:nvPr/>
              </p14:nvContentPartPr>
              <p14:xfrm>
                <a:off x="8723770" y="2143889"/>
                <a:ext cx="478440" cy="1540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D538DDA-9729-D59C-963A-98CF28B3354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714770" y="2134889"/>
                  <a:ext cx="4960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CAD5D3C-8D7E-9E68-A3AA-2603F413BFED}"/>
                    </a:ext>
                  </a:extLst>
                </p14:cNvPr>
                <p14:cNvContentPartPr/>
                <p14:nvPr/>
              </p14:nvContentPartPr>
              <p14:xfrm>
                <a:off x="9337570" y="1919969"/>
                <a:ext cx="1225080" cy="4453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CAD5D3C-8D7E-9E68-A3AA-2603F413BFE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328930" y="1910969"/>
                  <a:ext cx="1242720" cy="46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DB941AC-AA53-063E-22ED-980479CDDFAA}"/>
                    </a:ext>
                  </a:extLst>
                </p14:cNvPr>
                <p14:cNvContentPartPr/>
                <p14:nvPr/>
              </p14:nvContentPartPr>
              <p14:xfrm>
                <a:off x="9937690" y="1973249"/>
                <a:ext cx="437040" cy="572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DB941AC-AA53-063E-22ED-980479CDDFA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929050" y="1964249"/>
                  <a:ext cx="4546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2F192D2-D027-584D-41CF-ABECA1335AEF}"/>
                    </a:ext>
                  </a:extLst>
                </p14:cNvPr>
                <p14:cNvContentPartPr/>
                <p14:nvPr/>
              </p14:nvContentPartPr>
              <p14:xfrm>
                <a:off x="10851730" y="1965329"/>
                <a:ext cx="26640" cy="2692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2F192D2-D027-584D-41CF-ABECA1335AE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842730" y="1956329"/>
                  <a:ext cx="4428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858251D-A802-0C6F-CCA3-99ACC4A686AD}"/>
                    </a:ext>
                  </a:extLst>
                </p14:cNvPr>
                <p14:cNvContentPartPr/>
                <p14:nvPr/>
              </p14:nvContentPartPr>
              <p14:xfrm>
                <a:off x="10814290" y="1937969"/>
                <a:ext cx="186480" cy="1486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858251D-A802-0C6F-CCA3-99ACC4A686A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805650" y="1928969"/>
                  <a:ext cx="2041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BEF0807-2EE7-8389-2EFA-6F2C2C59AF27}"/>
                    </a:ext>
                  </a:extLst>
                </p14:cNvPr>
                <p14:cNvContentPartPr/>
                <p14:nvPr/>
              </p14:nvContentPartPr>
              <p14:xfrm>
                <a:off x="10939930" y="2170169"/>
                <a:ext cx="156960" cy="2264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BEF0807-2EE7-8389-2EFA-6F2C2C59AF2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930930" y="2161169"/>
                  <a:ext cx="17460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7EC669F-EFBD-233D-231B-AF9C5C4B1EEA}"/>
                    </a:ext>
                  </a:extLst>
                </p14:cNvPr>
                <p14:cNvContentPartPr/>
                <p14:nvPr/>
              </p14:nvContentPartPr>
              <p14:xfrm>
                <a:off x="11007610" y="2307689"/>
                <a:ext cx="100440" cy="147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7EC669F-EFBD-233D-231B-AF9C5C4B1EE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998610" y="2299049"/>
                  <a:ext cx="1180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6A2428A-71D2-0559-2AC4-055EEB2E56FD}"/>
                    </a:ext>
                  </a:extLst>
                </p14:cNvPr>
                <p14:cNvContentPartPr/>
                <p14:nvPr/>
              </p14:nvContentPartPr>
              <p14:xfrm>
                <a:off x="11290570" y="2229929"/>
                <a:ext cx="53640" cy="1814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6A2428A-71D2-0559-2AC4-055EEB2E56F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1281930" y="2220929"/>
                  <a:ext cx="712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365B173-2CB4-47D8-4702-FD797B1DE6CB}"/>
                    </a:ext>
                  </a:extLst>
                </p14:cNvPr>
                <p14:cNvContentPartPr/>
                <p14:nvPr/>
              </p14:nvContentPartPr>
              <p14:xfrm>
                <a:off x="11547970" y="1928609"/>
                <a:ext cx="220680" cy="2880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365B173-2CB4-47D8-4702-FD797B1DE6C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1538970" y="1919969"/>
                  <a:ext cx="23832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7B2663E-A89B-9158-7EC3-6B3103FB6FDC}"/>
                    </a:ext>
                  </a:extLst>
                </p14:cNvPr>
                <p14:cNvContentPartPr/>
                <p14:nvPr/>
              </p14:nvContentPartPr>
              <p14:xfrm>
                <a:off x="11681170" y="2177369"/>
                <a:ext cx="137520" cy="1864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7B2663E-A89B-9158-7EC3-6B3103FB6FD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1672170" y="2168369"/>
                  <a:ext cx="1551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54BA10C-35F1-908A-D796-3EBBFED7BE34}"/>
                    </a:ext>
                  </a:extLst>
                </p14:cNvPr>
                <p14:cNvContentPartPr/>
                <p14:nvPr/>
              </p14:nvContentPartPr>
              <p14:xfrm>
                <a:off x="11711050" y="2297609"/>
                <a:ext cx="104400" cy="75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54BA10C-35F1-908A-D796-3EBBFED7BE3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1702410" y="2288609"/>
                  <a:ext cx="1220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851482D-7C72-FD7B-F2FC-947BEFA44E37}"/>
                    </a:ext>
                  </a:extLst>
                </p14:cNvPr>
                <p14:cNvContentPartPr/>
                <p14:nvPr/>
              </p14:nvContentPartPr>
              <p14:xfrm>
                <a:off x="8631970" y="2419649"/>
                <a:ext cx="1702800" cy="3261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851482D-7C72-FD7B-F2FC-947BEFA44E3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623330" y="2411009"/>
                  <a:ext cx="172044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95811E86-AA94-9CD3-D559-787207D67A31}"/>
                    </a:ext>
                  </a:extLst>
                </p14:cNvPr>
                <p14:cNvContentPartPr/>
                <p14:nvPr/>
              </p14:nvContentPartPr>
              <p14:xfrm>
                <a:off x="10081330" y="2515049"/>
                <a:ext cx="18360" cy="118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95811E86-AA94-9CD3-D559-787207D67A3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072690" y="2506409"/>
                  <a:ext cx="360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948A4F5-7DCD-D59C-A998-75DD7E9C944E}"/>
                    </a:ext>
                  </a:extLst>
                </p14:cNvPr>
                <p14:cNvContentPartPr/>
                <p14:nvPr/>
              </p14:nvContentPartPr>
              <p14:xfrm>
                <a:off x="9826090" y="2509289"/>
                <a:ext cx="310680" cy="248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948A4F5-7DCD-D59C-A998-75DD7E9C944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817090" y="2500289"/>
                  <a:ext cx="3283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19661605-4EFF-A8F5-6823-74E03A913A04}"/>
                    </a:ext>
                  </a:extLst>
                </p14:cNvPr>
                <p14:cNvContentPartPr/>
                <p14:nvPr/>
              </p14:nvContentPartPr>
              <p14:xfrm>
                <a:off x="10461490" y="2435489"/>
                <a:ext cx="921600" cy="3063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19661605-4EFF-A8F5-6823-74E03A913A0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452850" y="2426489"/>
                  <a:ext cx="939240" cy="32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83FA079B-7975-3803-6DDA-715E48147063}"/>
              </a:ext>
            </a:extLst>
          </p:cNvPr>
          <p:cNvGrpSpPr/>
          <p:nvPr/>
        </p:nvGrpSpPr>
        <p:grpSpPr>
          <a:xfrm>
            <a:off x="7369090" y="2822849"/>
            <a:ext cx="4452480" cy="1165680"/>
            <a:chOff x="7369090" y="2822849"/>
            <a:chExt cx="4452480" cy="116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852A1B3-ED44-C733-378B-BFF57A776288}"/>
                    </a:ext>
                  </a:extLst>
                </p14:cNvPr>
                <p14:cNvContentPartPr/>
                <p14:nvPr/>
              </p14:nvContentPartPr>
              <p14:xfrm>
                <a:off x="7369090" y="2917169"/>
                <a:ext cx="1264320" cy="3834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852A1B3-ED44-C733-378B-BFF57A77628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360090" y="2908529"/>
                  <a:ext cx="128196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0825FA86-8B95-E4AA-6623-8659CA7B5C17}"/>
                    </a:ext>
                  </a:extLst>
                </p14:cNvPr>
                <p14:cNvContentPartPr/>
                <p14:nvPr/>
              </p14:nvContentPartPr>
              <p14:xfrm>
                <a:off x="8603890" y="2921129"/>
                <a:ext cx="370800" cy="3970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0825FA86-8B95-E4AA-6623-8659CA7B5C1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595250" y="2912489"/>
                  <a:ext cx="38844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A45947F-9E64-E9DF-6045-2ABFA200A535}"/>
                    </a:ext>
                  </a:extLst>
                </p14:cNvPr>
                <p14:cNvContentPartPr/>
                <p14:nvPr/>
              </p14:nvContentPartPr>
              <p14:xfrm>
                <a:off x="9229930" y="2895209"/>
                <a:ext cx="817200" cy="3121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A45947F-9E64-E9DF-6045-2ABFA200A53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221290" y="2886569"/>
                  <a:ext cx="83484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394033D-2423-6BAC-66E6-3FA518EA5A41}"/>
                    </a:ext>
                  </a:extLst>
                </p14:cNvPr>
                <p14:cNvContentPartPr/>
                <p14:nvPr/>
              </p14:nvContentPartPr>
              <p14:xfrm>
                <a:off x="9863890" y="3004289"/>
                <a:ext cx="183960" cy="100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394033D-2423-6BAC-66E6-3FA518EA5A4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854890" y="2995289"/>
                  <a:ext cx="2016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31882FD-3A00-DB09-24B0-3D7EEA47CDD4}"/>
                    </a:ext>
                  </a:extLst>
                </p14:cNvPr>
                <p14:cNvContentPartPr/>
                <p14:nvPr/>
              </p14:nvContentPartPr>
              <p14:xfrm>
                <a:off x="10034170" y="3034889"/>
                <a:ext cx="783720" cy="1951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31882FD-3A00-DB09-24B0-3D7EEA47CDD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025530" y="3026249"/>
                  <a:ext cx="8013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E53B9D8-8653-01E5-D687-4EB237B135F8}"/>
                    </a:ext>
                  </a:extLst>
                </p14:cNvPr>
                <p14:cNvContentPartPr/>
                <p14:nvPr/>
              </p14:nvContentPartPr>
              <p14:xfrm>
                <a:off x="10665610" y="2953529"/>
                <a:ext cx="59040" cy="320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E53B9D8-8653-01E5-D687-4EB237B135F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656970" y="2944889"/>
                  <a:ext cx="766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67802D8D-68A8-578A-AC63-D8AC0ED25E17}"/>
                    </a:ext>
                  </a:extLst>
                </p14:cNvPr>
                <p14:cNvContentPartPr/>
                <p14:nvPr/>
              </p14:nvContentPartPr>
              <p14:xfrm>
                <a:off x="11007970" y="2822849"/>
                <a:ext cx="779040" cy="4017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67802D8D-68A8-578A-AC63-D8AC0ED25E1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998970" y="2814209"/>
                  <a:ext cx="79668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65FF0EB-21E3-E205-8523-5215290AB693}"/>
                    </a:ext>
                  </a:extLst>
                </p14:cNvPr>
                <p14:cNvContentPartPr/>
                <p14:nvPr/>
              </p14:nvContentPartPr>
              <p14:xfrm>
                <a:off x="11649490" y="2967929"/>
                <a:ext cx="54360" cy="122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65FF0EB-21E3-E205-8523-5215290AB69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640850" y="2959289"/>
                  <a:ext cx="720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FBBA2EC-B294-6830-89A8-9170C46D11F0}"/>
                    </a:ext>
                  </a:extLst>
                </p14:cNvPr>
                <p14:cNvContentPartPr/>
                <p14:nvPr/>
              </p14:nvContentPartPr>
              <p14:xfrm>
                <a:off x="11009050" y="3016889"/>
                <a:ext cx="303120" cy="190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FBBA2EC-B294-6830-89A8-9170C46D11F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1000410" y="3008249"/>
                  <a:ext cx="3207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F05B6388-B336-6B8C-5C4C-6F8C77270C9C}"/>
                    </a:ext>
                  </a:extLst>
                </p14:cNvPr>
                <p14:cNvContentPartPr/>
                <p14:nvPr/>
              </p14:nvContentPartPr>
              <p14:xfrm>
                <a:off x="7369090" y="3321449"/>
                <a:ext cx="1191960" cy="3592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F05B6388-B336-6B8C-5C4C-6F8C77270C9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360090" y="3312449"/>
                  <a:ext cx="120960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D329AB3D-29BF-BEB7-A12C-44142777971D}"/>
                    </a:ext>
                  </a:extLst>
                </p14:cNvPr>
                <p14:cNvContentPartPr/>
                <p14:nvPr/>
              </p14:nvContentPartPr>
              <p14:xfrm>
                <a:off x="8865250" y="3355649"/>
                <a:ext cx="690480" cy="2728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D329AB3D-29BF-BEB7-A12C-44142777971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856250" y="3347009"/>
                  <a:ext cx="70812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B0003BF1-F96B-FBAF-CB0C-1D662A89013B}"/>
                    </a:ext>
                  </a:extLst>
                </p14:cNvPr>
                <p14:cNvContentPartPr/>
                <p14:nvPr/>
              </p14:nvContentPartPr>
              <p14:xfrm>
                <a:off x="9794410" y="3520529"/>
                <a:ext cx="403920" cy="1159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B0003BF1-F96B-FBAF-CB0C-1D662A89013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785410" y="3511889"/>
                  <a:ext cx="4215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0793850E-E5CE-4434-37A9-2B9980867993}"/>
                    </a:ext>
                  </a:extLst>
                </p14:cNvPr>
                <p14:cNvContentPartPr/>
                <p14:nvPr/>
              </p14:nvContentPartPr>
              <p14:xfrm>
                <a:off x="10522330" y="3470849"/>
                <a:ext cx="117000" cy="2527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0793850E-E5CE-4434-37A9-2B998086799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513330" y="3461849"/>
                  <a:ext cx="13464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B9EFE376-E447-7187-E0D3-0FD687401D5E}"/>
                    </a:ext>
                  </a:extLst>
                </p14:cNvPr>
                <p14:cNvContentPartPr/>
                <p14:nvPr/>
              </p14:nvContentPartPr>
              <p14:xfrm>
                <a:off x="10651210" y="3726449"/>
                <a:ext cx="130320" cy="572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B9EFE376-E447-7187-E0D3-0FD687401D5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642210" y="3717809"/>
                  <a:ext cx="1479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A68A2344-C80A-25D9-A89E-ED676E766A03}"/>
                    </a:ext>
                  </a:extLst>
                </p14:cNvPr>
                <p14:cNvContentPartPr/>
                <p14:nvPr/>
              </p14:nvContentPartPr>
              <p14:xfrm>
                <a:off x="10611610" y="3739409"/>
                <a:ext cx="189360" cy="644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A68A2344-C80A-25D9-A89E-ED676E766A0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602610" y="3730769"/>
                  <a:ext cx="2070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78FD95D2-F92D-C4DE-7646-7AA9233B2396}"/>
                    </a:ext>
                  </a:extLst>
                </p14:cNvPr>
                <p14:cNvContentPartPr/>
                <p14:nvPr/>
              </p14:nvContentPartPr>
              <p14:xfrm>
                <a:off x="10890970" y="3684329"/>
                <a:ext cx="127800" cy="957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78FD95D2-F92D-C4DE-7646-7AA9233B239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881970" y="3675689"/>
                  <a:ext cx="1454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54C10DEF-1C31-CE2B-3A71-19EFD52DE374}"/>
                    </a:ext>
                  </a:extLst>
                </p14:cNvPr>
                <p14:cNvContentPartPr/>
                <p14:nvPr/>
              </p14:nvContentPartPr>
              <p14:xfrm>
                <a:off x="11204530" y="3491729"/>
                <a:ext cx="141480" cy="2296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54C10DEF-1C31-CE2B-3A71-19EFD52DE37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195890" y="3483089"/>
                  <a:ext cx="15912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E6EB5DE-A2EB-F944-DAEA-4D6EBFA9FB11}"/>
                    </a:ext>
                  </a:extLst>
                </p14:cNvPr>
                <p14:cNvContentPartPr/>
                <p14:nvPr/>
              </p14:nvContentPartPr>
              <p14:xfrm>
                <a:off x="11348170" y="3708809"/>
                <a:ext cx="186840" cy="723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E6EB5DE-A2EB-F944-DAEA-4D6EBFA9FB1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1339530" y="3699809"/>
                  <a:ext cx="2044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6F3C10C8-29BC-AC2B-4D2F-FC0DCE33D949}"/>
                    </a:ext>
                  </a:extLst>
                </p14:cNvPr>
                <p14:cNvContentPartPr/>
                <p14:nvPr/>
              </p14:nvContentPartPr>
              <p14:xfrm>
                <a:off x="10345930" y="3362849"/>
                <a:ext cx="190800" cy="5652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6F3C10C8-29BC-AC2B-4D2F-FC0DCE33D94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337290" y="3354209"/>
                  <a:ext cx="208440" cy="58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840B4820-2A7F-1FB3-E36D-6F92F3496EDC}"/>
                    </a:ext>
                  </a:extLst>
                </p14:cNvPr>
                <p14:cNvContentPartPr/>
                <p14:nvPr/>
              </p14:nvContentPartPr>
              <p14:xfrm>
                <a:off x="11525290" y="3427289"/>
                <a:ext cx="113040" cy="5612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840B4820-2A7F-1FB3-E36D-6F92F3496ED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1516290" y="3418289"/>
                  <a:ext cx="130680" cy="57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3762C5AD-30DA-26AE-4E1C-5198A326A0F5}"/>
                    </a:ext>
                  </a:extLst>
                </p14:cNvPr>
                <p14:cNvContentPartPr/>
                <p14:nvPr/>
              </p14:nvContentPartPr>
              <p14:xfrm>
                <a:off x="11784130" y="3875849"/>
                <a:ext cx="37440" cy="493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3762C5AD-30DA-26AE-4E1C-5198A326A0F5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1775490" y="3866849"/>
                  <a:ext cx="55080" cy="6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C1E0D01D-A4A0-E887-4780-2880D5B6C9D0}"/>
              </a:ext>
            </a:extLst>
          </p:cNvPr>
          <p:cNvGrpSpPr/>
          <p:nvPr/>
        </p:nvGrpSpPr>
        <p:grpSpPr>
          <a:xfrm>
            <a:off x="323530" y="2692169"/>
            <a:ext cx="2950920" cy="988200"/>
            <a:chOff x="323530" y="2692169"/>
            <a:chExt cx="2950920" cy="98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33485D3-8411-3724-6EC1-FE2DC94578F2}"/>
                    </a:ext>
                  </a:extLst>
                </p14:cNvPr>
                <p14:cNvContentPartPr/>
                <p14:nvPr/>
              </p14:nvContentPartPr>
              <p14:xfrm>
                <a:off x="323530" y="2795129"/>
                <a:ext cx="1137960" cy="4276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33485D3-8411-3724-6EC1-FE2DC94578F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14530" y="2786129"/>
                  <a:ext cx="1155600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491D704F-68E3-C171-B6F9-18FE326B9CA4}"/>
                    </a:ext>
                  </a:extLst>
                </p14:cNvPr>
                <p14:cNvContentPartPr/>
                <p14:nvPr/>
              </p14:nvContentPartPr>
              <p14:xfrm>
                <a:off x="1650850" y="2815289"/>
                <a:ext cx="220320" cy="4752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491D704F-68E3-C171-B6F9-18FE326B9CA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641850" y="2806649"/>
                  <a:ext cx="237960" cy="49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B57F5E63-3BA5-655A-B52E-542F9F79BB5A}"/>
                    </a:ext>
                  </a:extLst>
                </p14:cNvPr>
                <p14:cNvContentPartPr/>
                <p14:nvPr/>
              </p14:nvContentPartPr>
              <p14:xfrm>
                <a:off x="2141530" y="2692169"/>
                <a:ext cx="1132920" cy="5911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B57F5E63-3BA5-655A-B52E-542F9F79BB5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132890" y="2683169"/>
                  <a:ext cx="1150560" cy="60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F72A0027-5BF0-F6DA-3A58-078196F8A858}"/>
                    </a:ext>
                  </a:extLst>
                </p14:cNvPr>
                <p14:cNvContentPartPr/>
                <p14:nvPr/>
              </p14:nvContentPartPr>
              <p14:xfrm>
                <a:off x="2856490" y="2781449"/>
                <a:ext cx="29520" cy="129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F72A0027-5BF0-F6DA-3A58-078196F8A85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847490" y="2772449"/>
                  <a:ext cx="471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2146D0B9-0CB7-2AB3-95EC-26AD8CBF11CB}"/>
                    </a:ext>
                  </a:extLst>
                </p14:cNvPr>
                <p14:cNvContentPartPr/>
                <p14:nvPr/>
              </p14:nvContentPartPr>
              <p14:xfrm>
                <a:off x="352330" y="3335489"/>
                <a:ext cx="158400" cy="3448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2146D0B9-0CB7-2AB3-95EC-26AD8CBF11C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43330" y="3326849"/>
                  <a:ext cx="17604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C2DEED01-D4D6-03B5-DC8A-D11ECC5E6B18}"/>
                    </a:ext>
                  </a:extLst>
                </p14:cNvPr>
                <p14:cNvContentPartPr/>
                <p14:nvPr/>
              </p14:nvContentPartPr>
              <p14:xfrm>
                <a:off x="359530" y="3536009"/>
                <a:ext cx="126720" cy="93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C2DEED01-D4D6-03B5-DC8A-D11ECC5E6B1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50530" y="3527369"/>
                  <a:ext cx="1443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4EF9B0DB-A6D0-E03D-BDCC-972DF47D3281}"/>
                    </a:ext>
                  </a:extLst>
                </p14:cNvPr>
                <p14:cNvContentPartPr/>
                <p14:nvPr/>
              </p14:nvContentPartPr>
              <p14:xfrm>
                <a:off x="602530" y="3541769"/>
                <a:ext cx="101520" cy="93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4EF9B0DB-A6D0-E03D-BDCC-972DF47D3281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93890" y="3533129"/>
                  <a:ext cx="1191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D9FA7E73-632E-430B-0B27-7CFE19ABB6B8}"/>
                    </a:ext>
                  </a:extLst>
                </p14:cNvPr>
                <p14:cNvContentPartPr/>
                <p14:nvPr/>
              </p14:nvContentPartPr>
              <p14:xfrm>
                <a:off x="746530" y="3296249"/>
                <a:ext cx="351000" cy="3560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D9FA7E73-632E-430B-0B27-7CFE19ABB6B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37890" y="3287609"/>
                  <a:ext cx="36864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C5F2736D-F517-4F35-54C2-DFDB1D7B8F8D}"/>
                    </a:ext>
                  </a:extLst>
                </p14:cNvPr>
                <p14:cNvContentPartPr/>
                <p14:nvPr/>
              </p14:nvContentPartPr>
              <p14:xfrm>
                <a:off x="1111570" y="3262049"/>
                <a:ext cx="465120" cy="3391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C5F2736D-F517-4F35-54C2-DFDB1D7B8F8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102930" y="3253049"/>
                  <a:ext cx="48276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824E50C8-22D5-C344-AC22-E9B51ED9C73F}"/>
                    </a:ext>
                  </a:extLst>
                </p14:cNvPr>
                <p14:cNvContentPartPr/>
                <p14:nvPr/>
              </p14:nvContentPartPr>
              <p14:xfrm>
                <a:off x="1688290" y="3498209"/>
                <a:ext cx="318240" cy="892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824E50C8-22D5-C344-AC22-E9B51ED9C73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679290" y="3489209"/>
                  <a:ext cx="3358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8FA1F37D-4B3C-E0E1-E5A7-9D81AD0F9E9A}"/>
                    </a:ext>
                  </a:extLst>
                </p14:cNvPr>
                <p14:cNvContentPartPr/>
                <p14:nvPr/>
              </p14:nvContentPartPr>
              <p14:xfrm>
                <a:off x="1790170" y="3398489"/>
                <a:ext cx="32760" cy="86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8FA1F37D-4B3C-E0E1-E5A7-9D81AD0F9E9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781170" y="3389849"/>
                  <a:ext cx="504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9118DE23-248D-5FAE-2815-F8BADA5A8C8F}"/>
                    </a:ext>
                  </a:extLst>
                </p14:cNvPr>
                <p14:cNvContentPartPr/>
                <p14:nvPr/>
              </p14:nvContentPartPr>
              <p14:xfrm>
                <a:off x="2188690" y="3338729"/>
                <a:ext cx="234360" cy="2131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9118DE23-248D-5FAE-2815-F8BADA5A8C8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180050" y="3330089"/>
                  <a:ext cx="2520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F1710C1C-6029-FDE5-BCDF-195949C14497}"/>
                    </a:ext>
                  </a:extLst>
                </p14:cNvPr>
                <p14:cNvContentPartPr/>
                <p14:nvPr/>
              </p14:nvContentPartPr>
              <p14:xfrm>
                <a:off x="2453650" y="3338729"/>
                <a:ext cx="171720" cy="2066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F1710C1C-6029-FDE5-BCDF-195949C14497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444650" y="3329729"/>
                  <a:ext cx="1893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913F76A4-049A-B55E-4BC6-9416E17F31A9}"/>
                    </a:ext>
                  </a:extLst>
                </p14:cNvPr>
                <p14:cNvContentPartPr/>
                <p14:nvPr/>
              </p14:nvContentPartPr>
              <p14:xfrm>
                <a:off x="2453650" y="3460049"/>
                <a:ext cx="174240" cy="230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913F76A4-049A-B55E-4BC6-9416E17F31A9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444650" y="3451409"/>
                  <a:ext cx="1918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A53437B4-84C3-C3E7-734C-F77EE30ECC9E}"/>
                    </a:ext>
                  </a:extLst>
                </p14:cNvPr>
                <p14:cNvContentPartPr/>
                <p14:nvPr/>
              </p14:nvContentPartPr>
              <p14:xfrm>
                <a:off x="2439250" y="3306329"/>
                <a:ext cx="196200" cy="302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A53437B4-84C3-C3E7-734C-F77EE30ECC9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430250" y="3297689"/>
                  <a:ext cx="213840" cy="4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D7521C02-2F68-D362-0DAD-D1576E41B6D6}"/>
              </a:ext>
            </a:extLst>
          </p:cNvPr>
          <p:cNvGrpSpPr/>
          <p:nvPr/>
        </p:nvGrpSpPr>
        <p:grpSpPr>
          <a:xfrm>
            <a:off x="3455170" y="2737889"/>
            <a:ext cx="2915280" cy="973080"/>
            <a:chOff x="3455170" y="2737889"/>
            <a:chExt cx="2915280" cy="97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C72D9CD4-B3BD-44DC-3E0A-71E89AB4A091}"/>
                    </a:ext>
                  </a:extLst>
                </p14:cNvPr>
                <p14:cNvContentPartPr/>
                <p14:nvPr/>
              </p14:nvContentPartPr>
              <p14:xfrm>
                <a:off x="3466330" y="3162689"/>
                <a:ext cx="222840" cy="306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C72D9CD4-B3BD-44DC-3E0A-71E89AB4A09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457330" y="3154049"/>
                  <a:ext cx="2404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174561AC-078C-62BF-D5C1-6E4F2995D0E0}"/>
                    </a:ext>
                  </a:extLst>
                </p14:cNvPr>
                <p14:cNvContentPartPr/>
                <p14:nvPr/>
              </p14:nvContentPartPr>
              <p14:xfrm>
                <a:off x="3455170" y="3257369"/>
                <a:ext cx="236880" cy="201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174561AC-078C-62BF-D5C1-6E4F2995D0E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446530" y="3248369"/>
                  <a:ext cx="2545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8B5B3D23-F4F1-2D97-19DF-1C7FFF6C12EC}"/>
                    </a:ext>
                  </a:extLst>
                </p14:cNvPr>
                <p14:cNvContentPartPr/>
                <p14:nvPr/>
              </p14:nvContentPartPr>
              <p14:xfrm>
                <a:off x="3914890" y="2998529"/>
                <a:ext cx="249840" cy="2934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8B5B3D23-F4F1-2D97-19DF-1C7FFF6C12E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906250" y="2989529"/>
                  <a:ext cx="26748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2F32DBDF-81D6-2915-F828-660F63B02CC6}"/>
                    </a:ext>
                  </a:extLst>
                </p14:cNvPr>
                <p14:cNvContentPartPr/>
                <p14:nvPr/>
              </p14:nvContentPartPr>
              <p14:xfrm>
                <a:off x="4421770" y="2782889"/>
                <a:ext cx="32760" cy="2581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2F32DBDF-81D6-2915-F828-660F63B02CC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412770" y="2773889"/>
                  <a:ext cx="5040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DC6BA980-D2E7-30B0-ABA0-BA9D36EEC3F7}"/>
                    </a:ext>
                  </a:extLst>
                </p14:cNvPr>
                <p14:cNvContentPartPr/>
                <p14:nvPr/>
              </p14:nvContentPartPr>
              <p14:xfrm>
                <a:off x="4342570" y="2768849"/>
                <a:ext cx="166680" cy="1879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DC6BA980-D2E7-30B0-ABA0-BA9D36EEC3F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333570" y="2760209"/>
                  <a:ext cx="1843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92C38513-55AB-E9FA-A863-AB070A68E7CA}"/>
                    </a:ext>
                  </a:extLst>
                </p14:cNvPr>
                <p14:cNvContentPartPr/>
                <p14:nvPr/>
              </p14:nvContentPartPr>
              <p14:xfrm>
                <a:off x="4585930" y="2866409"/>
                <a:ext cx="16200" cy="1717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92C38513-55AB-E9FA-A863-AB070A68E7C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576930" y="2857409"/>
                  <a:ext cx="338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F8560AB4-3242-13B3-0887-707A42457ECF}"/>
                    </a:ext>
                  </a:extLst>
                </p14:cNvPr>
                <p14:cNvContentPartPr/>
                <p14:nvPr/>
              </p14:nvContentPartPr>
              <p14:xfrm>
                <a:off x="4638850" y="2817449"/>
                <a:ext cx="6840" cy="1969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F8560AB4-3242-13B3-0887-707A42457EC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629850" y="2808449"/>
                  <a:ext cx="244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328AA0C6-3449-9F16-5300-35F8B74BCF4D}"/>
                    </a:ext>
                  </a:extLst>
                </p14:cNvPr>
                <p14:cNvContentPartPr/>
                <p14:nvPr/>
              </p14:nvContentPartPr>
              <p14:xfrm>
                <a:off x="4522930" y="2817809"/>
                <a:ext cx="171360" cy="644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328AA0C6-3449-9F16-5300-35F8B74BCF4D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513930" y="2809169"/>
                  <a:ext cx="1890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DF75FEA7-E078-006D-181C-34DA753028B6}"/>
                    </a:ext>
                  </a:extLst>
                </p14:cNvPr>
                <p14:cNvContentPartPr/>
                <p14:nvPr/>
              </p14:nvContentPartPr>
              <p14:xfrm>
                <a:off x="4801930" y="2860289"/>
                <a:ext cx="23040" cy="2239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DF75FEA7-E078-006D-181C-34DA753028B6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793290" y="2851289"/>
                  <a:ext cx="4068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90CD3A49-0CD8-E2AE-6064-F22613699997}"/>
                    </a:ext>
                  </a:extLst>
                </p14:cNvPr>
                <p14:cNvContentPartPr/>
                <p14:nvPr/>
              </p14:nvContentPartPr>
              <p14:xfrm>
                <a:off x="4767730" y="2825369"/>
                <a:ext cx="124920" cy="1494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90CD3A49-0CD8-E2AE-6064-F2261369999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759090" y="2816729"/>
                  <a:ext cx="1425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D3DDB877-DE10-E751-DFF8-2A03D44E9268}"/>
                    </a:ext>
                  </a:extLst>
                </p14:cNvPr>
                <p14:cNvContentPartPr/>
                <p14:nvPr/>
              </p14:nvContentPartPr>
              <p14:xfrm>
                <a:off x="4902370" y="3024089"/>
                <a:ext cx="133200" cy="640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D3DDB877-DE10-E751-DFF8-2A03D44E926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893730" y="3015449"/>
                  <a:ext cx="1508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FAB55A28-CAB5-7F91-AA8A-9212B17677C5}"/>
                    </a:ext>
                  </a:extLst>
                </p14:cNvPr>
                <p14:cNvContentPartPr/>
                <p14:nvPr/>
              </p14:nvContentPartPr>
              <p14:xfrm>
                <a:off x="4995610" y="2737889"/>
                <a:ext cx="90360" cy="766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FAB55A28-CAB5-7F91-AA8A-9212B17677C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986610" y="2728889"/>
                  <a:ext cx="1080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BDF863D8-1919-E637-E085-449177ED678A}"/>
                    </a:ext>
                  </a:extLst>
                </p14:cNvPr>
                <p14:cNvContentPartPr/>
                <p14:nvPr/>
              </p14:nvContentPartPr>
              <p14:xfrm>
                <a:off x="5147530" y="2761289"/>
                <a:ext cx="415440" cy="2746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BDF863D8-1919-E637-E085-449177ED678A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138890" y="2752289"/>
                  <a:ext cx="43308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D476C5E5-549E-3ADB-097E-FD530C466CF4}"/>
                    </a:ext>
                  </a:extLst>
                </p14:cNvPr>
                <p14:cNvContentPartPr/>
                <p14:nvPr/>
              </p14:nvContentPartPr>
              <p14:xfrm>
                <a:off x="4313050" y="3107969"/>
                <a:ext cx="1348920" cy="1360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D476C5E5-549E-3ADB-097E-FD530C466CF4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304050" y="3098969"/>
                  <a:ext cx="13665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C630B277-113B-F9F2-0DB8-3DBDDAD09A0D}"/>
                    </a:ext>
                  </a:extLst>
                </p14:cNvPr>
                <p14:cNvContentPartPr/>
                <p14:nvPr/>
              </p14:nvContentPartPr>
              <p14:xfrm>
                <a:off x="4305130" y="3322169"/>
                <a:ext cx="74880" cy="3564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C630B277-113B-F9F2-0DB8-3DBDDAD09A0D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296490" y="3313529"/>
                  <a:ext cx="9252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DFAD2115-DD0E-83BB-ED90-8A23F55F0036}"/>
                    </a:ext>
                  </a:extLst>
                </p14:cNvPr>
                <p14:cNvContentPartPr/>
                <p14:nvPr/>
              </p14:nvContentPartPr>
              <p14:xfrm>
                <a:off x="4392250" y="3434489"/>
                <a:ext cx="133200" cy="1998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DFAD2115-DD0E-83BB-ED90-8A23F55F0036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383610" y="3425849"/>
                  <a:ext cx="1508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FFC69002-F657-BE01-04A0-118612CC5667}"/>
                    </a:ext>
                  </a:extLst>
                </p14:cNvPr>
                <p14:cNvContentPartPr/>
                <p14:nvPr/>
              </p14:nvContentPartPr>
              <p14:xfrm>
                <a:off x="4592050" y="3473369"/>
                <a:ext cx="13680" cy="1479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FFC69002-F657-BE01-04A0-118612CC5667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583050" y="3464369"/>
                  <a:ext cx="313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E1C68AA7-2FFF-5736-66B3-12D2288FBF7E}"/>
                    </a:ext>
                  </a:extLst>
                </p14:cNvPr>
                <p14:cNvContentPartPr/>
                <p14:nvPr/>
              </p14:nvContentPartPr>
              <p14:xfrm>
                <a:off x="4647130" y="3440249"/>
                <a:ext cx="21600" cy="1616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E1C68AA7-2FFF-5736-66B3-12D2288FBF7E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638130" y="3431249"/>
                  <a:ext cx="392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25DFF8FE-9015-B11F-F6ED-8FC6AC49AB16}"/>
                    </a:ext>
                  </a:extLst>
                </p14:cNvPr>
                <p14:cNvContentPartPr/>
                <p14:nvPr/>
              </p14:nvContentPartPr>
              <p14:xfrm>
                <a:off x="4529050" y="3444209"/>
                <a:ext cx="226440" cy="637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25DFF8FE-9015-B11F-F6ED-8FC6AC49AB16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520410" y="3435209"/>
                  <a:ext cx="2440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30D6AD4C-EBD4-9BD2-68AC-79BBA9AC8F50}"/>
                    </a:ext>
                  </a:extLst>
                </p14:cNvPr>
                <p14:cNvContentPartPr/>
                <p14:nvPr/>
              </p14:nvContentPartPr>
              <p14:xfrm>
                <a:off x="4829290" y="3298049"/>
                <a:ext cx="80280" cy="2973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30D6AD4C-EBD4-9BD2-68AC-79BBA9AC8F50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820290" y="3289409"/>
                  <a:ext cx="9792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6CFDB0BB-E8C1-F8E4-DF0F-A6757307D3DC}"/>
                    </a:ext>
                  </a:extLst>
                </p14:cNvPr>
                <p14:cNvContentPartPr/>
                <p14:nvPr/>
              </p14:nvContentPartPr>
              <p14:xfrm>
                <a:off x="4729210" y="3327929"/>
                <a:ext cx="190080" cy="1407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6CFDB0BB-E8C1-F8E4-DF0F-A6757307D3DC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720210" y="3319289"/>
                  <a:ext cx="2077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A402BD13-D2D9-7C35-6920-D5A090C45D21}"/>
                    </a:ext>
                  </a:extLst>
                </p14:cNvPr>
                <p14:cNvContentPartPr/>
                <p14:nvPr/>
              </p14:nvContentPartPr>
              <p14:xfrm>
                <a:off x="4907410" y="3265649"/>
                <a:ext cx="73440" cy="4453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A402BD13-D2D9-7C35-6920-D5A090C45D21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898410" y="3257009"/>
                  <a:ext cx="91080" cy="46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BBF37BC4-7F04-B414-0DF4-7B44DB943A00}"/>
                    </a:ext>
                  </a:extLst>
                </p14:cNvPr>
                <p14:cNvContentPartPr/>
                <p14:nvPr/>
              </p14:nvContentPartPr>
              <p14:xfrm>
                <a:off x="5010730" y="3279329"/>
                <a:ext cx="83520" cy="1602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BBF37BC4-7F04-B414-0DF4-7B44DB943A00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001730" y="3270329"/>
                  <a:ext cx="1011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494122C6-9547-D087-28A5-1488F31FBA60}"/>
                    </a:ext>
                  </a:extLst>
                </p14:cNvPr>
                <p14:cNvContentPartPr/>
                <p14:nvPr/>
              </p14:nvContentPartPr>
              <p14:xfrm>
                <a:off x="5164450" y="3290489"/>
                <a:ext cx="231480" cy="2818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494122C6-9547-D087-28A5-1488F31FBA60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155810" y="3281849"/>
                  <a:ext cx="24912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3E3B24C0-1166-EA8A-C467-3FDB4678FC2C}"/>
                    </a:ext>
                  </a:extLst>
                </p14:cNvPr>
                <p14:cNvContentPartPr/>
                <p14:nvPr/>
              </p14:nvContentPartPr>
              <p14:xfrm>
                <a:off x="5390530" y="3502169"/>
                <a:ext cx="196920" cy="1414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3E3B24C0-1166-EA8A-C467-3FDB4678FC2C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381890" y="3493169"/>
                  <a:ext cx="2145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2DFD979E-49AE-4FF6-2E4A-91ED475F52D9}"/>
                    </a:ext>
                  </a:extLst>
                </p14:cNvPr>
                <p14:cNvContentPartPr/>
                <p14:nvPr/>
              </p14:nvContentPartPr>
              <p14:xfrm>
                <a:off x="5852050" y="2974409"/>
                <a:ext cx="242280" cy="2768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2DFD979E-49AE-4FF6-2E4A-91ED475F52D9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843410" y="2965409"/>
                  <a:ext cx="25992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28E61A5C-946D-8203-3C36-F97B2C143010}"/>
                    </a:ext>
                  </a:extLst>
                </p14:cNvPr>
                <p14:cNvContentPartPr/>
                <p14:nvPr/>
              </p14:nvContentPartPr>
              <p14:xfrm>
                <a:off x="6140410" y="3006809"/>
                <a:ext cx="185760" cy="2736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28E61A5C-946D-8203-3C36-F97B2C143010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131410" y="2998169"/>
                  <a:ext cx="20340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414E0D23-262D-EB8D-2CEB-D4CC0A6CF970}"/>
                    </a:ext>
                  </a:extLst>
                </p14:cNvPr>
                <p14:cNvContentPartPr/>
                <p14:nvPr/>
              </p14:nvContentPartPr>
              <p14:xfrm>
                <a:off x="6128170" y="3095009"/>
                <a:ext cx="205560" cy="637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414E0D23-262D-EB8D-2CEB-D4CC0A6CF970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119170" y="3086009"/>
                  <a:ext cx="2232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3BDEB4E5-C9DE-6EF4-2775-D047FC9F8580}"/>
                    </a:ext>
                  </a:extLst>
                </p14:cNvPr>
                <p14:cNvContentPartPr/>
                <p14:nvPr/>
              </p14:nvContentPartPr>
              <p14:xfrm>
                <a:off x="6111250" y="2984129"/>
                <a:ext cx="259200" cy="547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3BDEB4E5-C9DE-6EF4-2775-D047FC9F8580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102250" y="2975129"/>
                  <a:ext cx="276840" cy="7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675A06FD-CB5F-D793-2C8E-AA13614B0401}"/>
              </a:ext>
            </a:extLst>
          </p:cNvPr>
          <p:cNvGrpSpPr/>
          <p:nvPr/>
        </p:nvGrpSpPr>
        <p:grpSpPr>
          <a:xfrm>
            <a:off x="223450" y="4312169"/>
            <a:ext cx="2882880" cy="1143000"/>
            <a:chOff x="223450" y="4312169"/>
            <a:chExt cx="2882880" cy="114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F4AD0D7E-BB36-B4A2-06DC-700DABB41758}"/>
                    </a:ext>
                  </a:extLst>
                </p14:cNvPr>
                <p14:cNvContentPartPr/>
                <p14:nvPr/>
              </p14:nvContentPartPr>
              <p14:xfrm>
                <a:off x="223450" y="4458689"/>
                <a:ext cx="1003320" cy="2894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F4AD0D7E-BB36-B4A2-06DC-700DABB41758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14810" y="4449689"/>
                  <a:ext cx="102096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98CFD1F1-A674-F68F-9A4A-8B786D0789A9}"/>
                    </a:ext>
                  </a:extLst>
                </p14:cNvPr>
                <p14:cNvContentPartPr/>
                <p14:nvPr/>
              </p14:nvContentPartPr>
              <p14:xfrm>
                <a:off x="1380490" y="4468049"/>
                <a:ext cx="276840" cy="4852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98CFD1F1-A674-F68F-9A4A-8B786D0789A9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371850" y="4459049"/>
                  <a:ext cx="294480" cy="50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F7C58811-8096-F7B0-7AD6-51B94A4E5365}"/>
                    </a:ext>
                  </a:extLst>
                </p14:cNvPr>
                <p14:cNvContentPartPr/>
                <p14:nvPr/>
              </p14:nvContentPartPr>
              <p14:xfrm>
                <a:off x="1811410" y="4312169"/>
                <a:ext cx="1218600" cy="6339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F7C58811-8096-F7B0-7AD6-51B94A4E5365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802770" y="4303529"/>
                  <a:ext cx="1236240" cy="65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EE44D6FA-434D-FD17-DC69-7657A241FE87}"/>
                    </a:ext>
                  </a:extLst>
                </p14:cNvPr>
                <p14:cNvContentPartPr/>
                <p14:nvPr/>
              </p14:nvContentPartPr>
              <p14:xfrm>
                <a:off x="2475970" y="4488929"/>
                <a:ext cx="17280" cy="46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EE44D6FA-434D-FD17-DC69-7657A241FE87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467330" y="4479929"/>
                  <a:ext cx="349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F79AF60C-4093-8985-6607-D127B8B92578}"/>
                    </a:ext>
                  </a:extLst>
                </p14:cNvPr>
                <p14:cNvContentPartPr/>
                <p14:nvPr/>
              </p14:nvContentPartPr>
              <p14:xfrm>
                <a:off x="282130" y="5045849"/>
                <a:ext cx="187920" cy="3812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F79AF60C-4093-8985-6607-D127B8B92578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73490" y="5036849"/>
                  <a:ext cx="20556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3BD8D872-E9D4-7169-FDC8-3262AE6B1CDD}"/>
                    </a:ext>
                  </a:extLst>
                </p14:cNvPr>
                <p14:cNvContentPartPr/>
                <p14:nvPr/>
              </p14:nvContentPartPr>
              <p14:xfrm>
                <a:off x="593890" y="5262929"/>
                <a:ext cx="126720" cy="291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3BD8D872-E9D4-7169-FDC8-3262AE6B1CDD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84890" y="5253929"/>
                  <a:ext cx="1443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FBCB1982-1F6C-5279-9031-CB42BFE47D7B}"/>
                    </a:ext>
                  </a:extLst>
                </p14:cNvPr>
                <p14:cNvContentPartPr/>
                <p14:nvPr/>
              </p14:nvContentPartPr>
              <p14:xfrm>
                <a:off x="791890" y="4981049"/>
                <a:ext cx="1009800" cy="4741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FBCB1982-1F6C-5279-9031-CB42BFE47D7B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82890" y="4972409"/>
                  <a:ext cx="1027440" cy="49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B70D3502-DDA5-C8FA-4CFC-4456C40888F4}"/>
                    </a:ext>
                  </a:extLst>
                </p14:cNvPr>
                <p14:cNvContentPartPr/>
                <p14:nvPr/>
              </p14:nvContentPartPr>
              <p14:xfrm>
                <a:off x="1375450" y="5150249"/>
                <a:ext cx="282240" cy="356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B70D3502-DDA5-C8FA-4CFC-4456C40888F4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366450" y="5141609"/>
                  <a:ext cx="2998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7230A9CA-452B-3637-47EC-4BEC1E0D583A}"/>
                    </a:ext>
                  </a:extLst>
                </p14:cNvPr>
                <p14:cNvContentPartPr/>
                <p14:nvPr/>
              </p14:nvContentPartPr>
              <p14:xfrm>
                <a:off x="1044250" y="5139089"/>
                <a:ext cx="322200" cy="320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7230A9CA-452B-3637-47EC-4BEC1E0D583A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35250" y="5130089"/>
                  <a:ext cx="3398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B5B0D0E0-3344-F9F9-2A37-9A54E8A9F8C4}"/>
                    </a:ext>
                  </a:extLst>
                </p14:cNvPr>
                <p14:cNvContentPartPr/>
                <p14:nvPr/>
              </p14:nvContentPartPr>
              <p14:xfrm>
                <a:off x="1911130" y="5222609"/>
                <a:ext cx="439200" cy="1965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B5B0D0E0-3344-F9F9-2A37-9A54E8A9F8C4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902490" y="5213969"/>
                  <a:ext cx="4568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165427E2-E422-60F5-4041-2E141E015451}"/>
                    </a:ext>
                  </a:extLst>
                </p14:cNvPr>
                <p14:cNvContentPartPr/>
                <p14:nvPr/>
              </p14:nvContentPartPr>
              <p14:xfrm>
                <a:off x="2035690" y="5058089"/>
                <a:ext cx="27720" cy="205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165427E2-E422-60F5-4041-2E141E015451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027050" y="5049449"/>
                  <a:ext cx="453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64795366-ACFB-315F-B262-5BF316726065}"/>
                    </a:ext>
                  </a:extLst>
                </p14:cNvPr>
                <p14:cNvContentPartPr/>
                <p14:nvPr/>
              </p14:nvContentPartPr>
              <p14:xfrm>
                <a:off x="2583610" y="5042249"/>
                <a:ext cx="283680" cy="2610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64795366-ACFB-315F-B262-5BF316726065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574970" y="5033609"/>
                  <a:ext cx="30132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9221A014-6AB4-7A66-5BFB-012EED62663D}"/>
                    </a:ext>
                  </a:extLst>
                </p14:cNvPr>
                <p14:cNvContentPartPr/>
                <p14:nvPr/>
              </p14:nvContentPartPr>
              <p14:xfrm>
                <a:off x="2918770" y="5071769"/>
                <a:ext cx="168480" cy="2340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9221A014-6AB4-7A66-5BFB-012EED62663D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909770" y="5062769"/>
                  <a:ext cx="1861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20613702-1A4C-1509-C753-4DBA2FB3CC37}"/>
                    </a:ext>
                  </a:extLst>
                </p14:cNvPr>
                <p14:cNvContentPartPr/>
                <p14:nvPr/>
              </p14:nvContentPartPr>
              <p14:xfrm>
                <a:off x="2919490" y="5173649"/>
                <a:ext cx="186840" cy="291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20613702-1A4C-1509-C753-4DBA2FB3CC37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910490" y="5165009"/>
                  <a:ext cx="2044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AE3CA7B8-6EE9-7D8A-41B0-E18EE72911EC}"/>
                    </a:ext>
                  </a:extLst>
                </p14:cNvPr>
                <p14:cNvContentPartPr/>
                <p14:nvPr/>
              </p14:nvContentPartPr>
              <p14:xfrm>
                <a:off x="2889250" y="5033609"/>
                <a:ext cx="187560" cy="453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AE3CA7B8-6EE9-7D8A-41B0-E18EE72911EC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880610" y="5024969"/>
                  <a:ext cx="205200" cy="6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C1C36F8F-8A91-B7C8-A83E-157060DAA99A}"/>
              </a:ext>
            </a:extLst>
          </p:cNvPr>
          <p:cNvGrpSpPr/>
          <p:nvPr/>
        </p:nvGrpSpPr>
        <p:grpSpPr>
          <a:xfrm>
            <a:off x="3576850" y="4293449"/>
            <a:ext cx="2643480" cy="1005480"/>
            <a:chOff x="3576850" y="4293449"/>
            <a:chExt cx="2643480" cy="100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E6C680F2-32C1-0774-067E-FC1E85D5F084}"/>
                    </a:ext>
                  </a:extLst>
                </p14:cNvPr>
                <p14:cNvContentPartPr/>
                <p14:nvPr/>
              </p14:nvContentPartPr>
              <p14:xfrm>
                <a:off x="3576850" y="4641209"/>
                <a:ext cx="223920" cy="356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E6C680F2-32C1-0774-067E-FC1E85D5F084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567850" y="4632569"/>
                  <a:ext cx="2415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93318BBE-31BF-93BA-D7AD-996030082056}"/>
                    </a:ext>
                  </a:extLst>
                </p14:cNvPr>
                <p14:cNvContentPartPr/>
                <p14:nvPr/>
              </p14:nvContentPartPr>
              <p14:xfrm>
                <a:off x="3594490" y="4699889"/>
                <a:ext cx="191880" cy="194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93318BBE-31BF-93BA-D7AD-996030082056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585490" y="4691249"/>
                  <a:ext cx="2095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1034F020-EFCC-A151-7C3D-6226CA5B02A8}"/>
                    </a:ext>
                  </a:extLst>
                </p14:cNvPr>
                <p14:cNvContentPartPr/>
                <p14:nvPr/>
              </p14:nvContentPartPr>
              <p14:xfrm>
                <a:off x="4062130" y="4587569"/>
                <a:ext cx="352080" cy="3178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1034F020-EFCC-A151-7C3D-6226CA5B02A8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053490" y="4578569"/>
                  <a:ext cx="36972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34C76C44-79AD-14A5-7196-6153FC133313}"/>
                    </a:ext>
                  </a:extLst>
                </p14:cNvPr>
                <p14:cNvContentPartPr/>
                <p14:nvPr/>
              </p14:nvContentPartPr>
              <p14:xfrm>
                <a:off x="4758010" y="4311809"/>
                <a:ext cx="18360" cy="3164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34C76C44-79AD-14A5-7196-6153FC133313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749370" y="4303169"/>
                  <a:ext cx="3600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49754809-D3B2-6352-30E1-C61ACF4CBC0B}"/>
                    </a:ext>
                  </a:extLst>
                </p14:cNvPr>
                <p14:cNvContentPartPr/>
                <p14:nvPr/>
              </p14:nvContentPartPr>
              <p14:xfrm>
                <a:off x="4632370" y="4293449"/>
                <a:ext cx="205920" cy="1782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49754809-D3B2-6352-30E1-C61ACF4CBC0B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623730" y="4284449"/>
                  <a:ext cx="2235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844581FB-189F-3212-1219-2065B4F4E65A}"/>
                    </a:ext>
                  </a:extLst>
                </p14:cNvPr>
                <p14:cNvContentPartPr/>
                <p14:nvPr/>
              </p14:nvContentPartPr>
              <p14:xfrm>
                <a:off x="4896610" y="4448609"/>
                <a:ext cx="32040" cy="1483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844581FB-189F-3212-1219-2065B4F4E65A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887610" y="4439969"/>
                  <a:ext cx="496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4A0BB4E2-21E9-52DB-3DFC-D0D4F9768CD0}"/>
                    </a:ext>
                  </a:extLst>
                </p14:cNvPr>
                <p14:cNvContentPartPr/>
                <p14:nvPr/>
              </p14:nvContentPartPr>
              <p14:xfrm>
                <a:off x="4949170" y="4443209"/>
                <a:ext cx="23040" cy="1681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4A0BB4E2-21E9-52DB-3DFC-D0D4F9768CD0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940170" y="4434569"/>
                  <a:ext cx="406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2F08893B-99B9-E3E6-ECFF-35394D6F7AB0}"/>
                    </a:ext>
                  </a:extLst>
                </p14:cNvPr>
                <p14:cNvContentPartPr/>
                <p14:nvPr/>
              </p14:nvContentPartPr>
              <p14:xfrm>
                <a:off x="4833610" y="4405049"/>
                <a:ext cx="227880" cy="525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2F08893B-99B9-E3E6-ECFF-35394D6F7AB0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824610" y="4396409"/>
                  <a:ext cx="2455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D5529E93-1BCB-4DF6-7A58-8AD830342638}"/>
                    </a:ext>
                  </a:extLst>
                </p14:cNvPr>
                <p14:cNvContentPartPr/>
                <p14:nvPr/>
              </p14:nvContentPartPr>
              <p14:xfrm>
                <a:off x="5170930" y="4444289"/>
                <a:ext cx="14760" cy="2160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D5529E93-1BCB-4DF6-7A58-8AD830342638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162290" y="4435649"/>
                  <a:ext cx="3240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F947816F-DDEF-FC46-2FBA-44418FBB1352}"/>
                    </a:ext>
                  </a:extLst>
                </p14:cNvPr>
                <p14:cNvContentPartPr/>
                <p14:nvPr/>
              </p14:nvContentPartPr>
              <p14:xfrm>
                <a:off x="5140330" y="4407569"/>
                <a:ext cx="159480" cy="784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F947816F-DDEF-FC46-2FBA-44418FBB1352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131690" y="4398929"/>
                  <a:ext cx="1771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0ED41C08-C41F-7B79-4CBD-4298FFF3DA16}"/>
                    </a:ext>
                  </a:extLst>
                </p14:cNvPr>
                <p14:cNvContentPartPr/>
                <p14:nvPr/>
              </p14:nvContentPartPr>
              <p14:xfrm>
                <a:off x="5318170" y="4602329"/>
                <a:ext cx="66240" cy="1396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0ED41C08-C41F-7B79-4CBD-4298FFF3DA16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309530" y="4593689"/>
                  <a:ext cx="838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EF04AB6B-29B7-072A-B116-E1CE2ECF66B2}"/>
                    </a:ext>
                  </a:extLst>
                </p14:cNvPr>
                <p14:cNvContentPartPr/>
                <p14:nvPr/>
              </p14:nvContentPartPr>
              <p14:xfrm>
                <a:off x="5350570" y="4333049"/>
                <a:ext cx="128520" cy="928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EF04AB6B-29B7-072A-B116-E1CE2ECF66B2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341570" y="4324409"/>
                  <a:ext cx="1461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1BC6BB42-0887-7763-7628-15A3BE36FAD2}"/>
                    </a:ext>
                  </a:extLst>
                </p14:cNvPr>
                <p14:cNvContentPartPr/>
                <p14:nvPr/>
              </p14:nvContentPartPr>
              <p14:xfrm>
                <a:off x="5561170" y="4365809"/>
                <a:ext cx="414720" cy="2541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1BC6BB42-0887-7763-7628-15A3BE36FAD2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552170" y="4357169"/>
                  <a:ext cx="43236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5915ECD2-507C-2D45-AFE2-8CBA1E14FF2A}"/>
                    </a:ext>
                  </a:extLst>
                </p14:cNvPr>
                <p14:cNvContentPartPr/>
                <p14:nvPr/>
              </p14:nvContentPartPr>
              <p14:xfrm>
                <a:off x="4606450" y="4693049"/>
                <a:ext cx="1613880" cy="1461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5915ECD2-507C-2D45-AFE2-8CBA1E14FF2A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597450" y="4684409"/>
                  <a:ext cx="16315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6EBD477F-1D09-778C-CA8A-975F31207CC2}"/>
                    </a:ext>
                  </a:extLst>
                </p14:cNvPr>
                <p14:cNvContentPartPr/>
                <p14:nvPr/>
              </p14:nvContentPartPr>
              <p14:xfrm>
                <a:off x="4691770" y="4943249"/>
                <a:ext cx="160920" cy="2088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6EBD477F-1D09-778C-CA8A-975F31207CC2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4682770" y="4934249"/>
                  <a:ext cx="17856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067224EC-CD81-8916-F232-ABD0F5F2D5C2}"/>
                    </a:ext>
                  </a:extLst>
                </p14:cNvPr>
                <p14:cNvContentPartPr/>
                <p14:nvPr/>
              </p14:nvContentPartPr>
              <p14:xfrm>
                <a:off x="4920370" y="4978169"/>
                <a:ext cx="23760" cy="1796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067224EC-CD81-8916-F232-ABD0F5F2D5C2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911730" y="4969169"/>
                  <a:ext cx="414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9093271E-DD7F-D5C8-135D-650641852918}"/>
                    </a:ext>
                  </a:extLst>
                </p14:cNvPr>
                <p14:cNvContentPartPr/>
                <p14:nvPr/>
              </p14:nvContentPartPr>
              <p14:xfrm>
                <a:off x="5026930" y="4974209"/>
                <a:ext cx="20160" cy="1508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9093271E-DD7F-D5C8-135D-650641852918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017930" y="4965209"/>
                  <a:ext cx="378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36F6B86D-9AD0-F22C-3173-31730737656F}"/>
                    </a:ext>
                  </a:extLst>
                </p14:cNvPr>
                <p14:cNvContentPartPr/>
                <p14:nvPr/>
              </p14:nvContentPartPr>
              <p14:xfrm>
                <a:off x="4872490" y="4952249"/>
                <a:ext cx="229320" cy="417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36F6B86D-9AD0-F22C-3173-31730737656F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863850" y="4943249"/>
                  <a:ext cx="2469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BEF963A3-8389-41A4-9B3B-374B5579EB28}"/>
                    </a:ext>
                  </a:extLst>
                </p14:cNvPr>
                <p14:cNvContentPartPr/>
                <p14:nvPr/>
              </p14:nvContentPartPr>
              <p14:xfrm>
                <a:off x="5183530" y="4857209"/>
                <a:ext cx="120600" cy="2707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BEF963A3-8389-41A4-9B3B-374B5579EB28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174530" y="4848569"/>
                  <a:ext cx="13824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3D0F57A1-5319-86AC-D38A-C50A7702D43A}"/>
                    </a:ext>
                  </a:extLst>
                </p14:cNvPr>
                <p14:cNvContentPartPr/>
                <p14:nvPr/>
              </p14:nvContentPartPr>
              <p14:xfrm>
                <a:off x="5143570" y="4917689"/>
                <a:ext cx="188280" cy="1108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3D0F57A1-5319-86AC-D38A-C50A7702D43A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5134570" y="4909049"/>
                  <a:ext cx="2059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FF7B5FB4-623E-F41B-3EAD-0E94CB887A2E}"/>
                    </a:ext>
                  </a:extLst>
                </p14:cNvPr>
                <p14:cNvContentPartPr/>
                <p14:nvPr/>
              </p14:nvContentPartPr>
              <p14:xfrm>
                <a:off x="4558570" y="4924529"/>
                <a:ext cx="124200" cy="3744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FF7B5FB4-623E-F41B-3EAD-0E94CB887A2E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549930" y="4915889"/>
                  <a:ext cx="14184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B33AB820-61AB-4072-D280-0D0D1280E812}"/>
                    </a:ext>
                  </a:extLst>
                </p14:cNvPr>
                <p14:cNvContentPartPr/>
                <p14:nvPr/>
              </p14:nvContentPartPr>
              <p14:xfrm>
                <a:off x="5357770" y="4857209"/>
                <a:ext cx="101880" cy="3423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B33AB820-61AB-4072-D280-0D0D1280E812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348770" y="4848569"/>
                  <a:ext cx="11952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22513551-CDC4-479F-DE08-6C30F42E00E1}"/>
                    </a:ext>
                  </a:extLst>
                </p14:cNvPr>
                <p14:cNvContentPartPr/>
                <p14:nvPr/>
              </p14:nvContentPartPr>
              <p14:xfrm>
                <a:off x="5485210" y="4836329"/>
                <a:ext cx="119880" cy="12168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22513551-CDC4-479F-DE08-6C30F42E00E1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476210" y="4827689"/>
                  <a:ext cx="1375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026579E3-52E0-553A-A7AF-B88EEACFFC90}"/>
                    </a:ext>
                  </a:extLst>
                </p14:cNvPr>
                <p14:cNvContentPartPr/>
                <p14:nvPr/>
              </p14:nvContentPartPr>
              <p14:xfrm>
                <a:off x="5708770" y="4790969"/>
                <a:ext cx="249120" cy="3394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026579E3-52E0-553A-A7AF-B88EEACFFC90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699770" y="4781969"/>
                  <a:ext cx="266760" cy="35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0321CD08-57D2-D299-7810-EAF0157FF977}"/>
              </a:ext>
            </a:extLst>
          </p:cNvPr>
          <p:cNvGrpSpPr/>
          <p:nvPr/>
        </p:nvGrpSpPr>
        <p:grpSpPr>
          <a:xfrm>
            <a:off x="6354250" y="4492169"/>
            <a:ext cx="586080" cy="337320"/>
            <a:chOff x="6354250" y="4492169"/>
            <a:chExt cx="586080" cy="33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D4BE3ED7-FD8B-2442-D6ED-B7ED942F3FA0}"/>
                    </a:ext>
                  </a:extLst>
                </p14:cNvPr>
                <p14:cNvContentPartPr/>
                <p14:nvPr/>
              </p14:nvContentPartPr>
              <p14:xfrm>
                <a:off x="6354250" y="4492169"/>
                <a:ext cx="279360" cy="30960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D4BE3ED7-FD8B-2442-D6ED-B7ED942F3FA0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345610" y="4483529"/>
                  <a:ext cx="29700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609EF4DC-C772-8654-3245-0888B5067CEA}"/>
                    </a:ext>
                  </a:extLst>
                </p14:cNvPr>
                <p14:cNvContentPartPr/>
                <p14:nvPr/>
              </p14:nvContentPartPr>
              <p14:xfrm>
                <a:off x="6700570" y="4513769"/>
                <a:ext cx="162360" cy="3157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609EF4DC-C772-8654-3245-0888B5067CEA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691570" y="4504769"/>
                  <a:ext cx="18000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FD072DC8-73EC-57F8-2BCC-82076FE2DD03}"/>
                    </a:ext>
                  </a:extLst>
                </p14:cNvPr>
                <p14:cNvContentPartPr/>
                <p14:nvPr/>
              </p14:nvContentPartPr>
              <p14:xfrm>
                <a:off x="6686170" y="4694489"/>
                <a:ext cx="226800" cy="1728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FD072DC8-73EC-57F8-2BCC-82076FE2DD03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677530" y="4685849"/>
                  <a:ext cx="2444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2D240F0C-28CB-D9FC-7F29-BB98A25F6720}"/>
                    </a:ext>
                  </a:extLst>
                </p14:cNvPr>
                <p14:cNvContentPartPr/>
                <p14:nvPr/>
              </p14:nvContentPartPr>
              <p14:xfrm>
                <a:off x="6720010" y="4520609"/>
                <a:ext cx="220320" cy="2592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2D240F0C-28CB-D9FC-7F29-BB98A25F6720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711370" y="4511609"/>
                  <a:ext cx="237960" cy="4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992A62B6-B2D0-3404-9646-B171BB66467F}"/>
                  </a:ext>
                </a:extLst>
              </p14:cNvPr>
              <p14:cNvContentPartPr/>
              <p14:nvPr/>
            </p14:nvContentPartPr>
            <p14:xfrm>
              <a:off x="5921530" y="5067809"/>
              <a:ext cx="137520" cy="214560"/>
            </p14:xfrm>
          </p:contentPart>
        </mc:Choice>
        <mc:Fallback xmlns=""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992A62B6-B2D0-3404-9646-B171BB66467F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5912890" y="5059169"/>
                <a:ext cx="15516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0EE5725A-A226-1DCF-89D7-6306BF5E9132}"/>
                  </a:ext>
                </a:extLst>
              </p14:cNvPr>
              <p14:cNvContentPartPr/>
              <p14:nvPr/>
            </p14:nvContentPartPr>
            <p14:xfrm>
              <a:off x="670930" y="5761889"/>
              <a:ext cx="191160" cy="297720"/>
            </p14:xfrm>
          </p:contentPart>
        </mc:Choice>
        <mc:Fallback xmlns=""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0EE5725A-A226-1DCF-89D7-6306BF5E9132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661930" y="5752889"/>
                <a:ext cx="208800" cy="31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69" name="Group 268">
            <a:extLst>
              <a:ext uri="{FF2B5EF4-FFF2-40B4-BE49-F238E27FC236}">
                <a16:creationId xmlns:a16="http://schemas.microsoft.com/office/drawing/2014/main" id="{84277EA0-64E0-C7D3-6875-AD7879C9EDFD}"/>
              </a:ext>
            </a:extLst>
          </p:cNvPr>
          <p:cNvGrpSpPr/>
          <p:nvPr/>
        </p:nvGrpSpPr>
        <p:grpSpPr>
          <a:xfrm>
            <a:off x="907450" y="5760089"/>
            <a:ext cx="671040" cy="391320"/>
            <a:chOff x="907450" y="5760089"/>
            <a:chExt cx="671040" cy="39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4C25ED03-8BD3-31DB-8118-BB8377853C0F}"/>
                    </a:ext>
                  </a:extLst>
                </p14:cNvPr>
                <p14:cNvContentPartPr/>
                <p14:nvPr/>
              </p14:nvContentPartPr>
              <p14:xfrm>
                <a:off x="907450" y="5913449"/>
                <a:ext cx="79560" cy="11340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4C25ED03-8BD3-31DB-8118-BB8377853C0F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898450" y="5904809"/>
                  <a:ext cx="972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A4807C84-5152-FDE2-6E3C-724F8BF27D01}"/>
                    </a:ext>
                  </a:extLst>
                </p14:cNvPr>
                <p14:cNvContentPartPr/>
                <p14:nvPr/>
              </p14:nvContentPartPr>
              <p14:xfrm>
                <a:off x="1102210" y="5964929"/>
                <a:ext cx="25920" cy="5472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A4807C84-5152-FDE2-6E3C-724F8BF27D01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093210" y="5956289"/>
                  <a:ext cx="435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53433434-ECAD-F647-CF65-F242A49608F5}"/>
                    </a:ext>
                  </a:extLst>
                </p14:cNvPr>
                <p14:cNvContentPartPr/>
                <p14:nvPr/>
              </p14:nvContentPartPr>
              <p14:xfrm>
                <a:off x="1341610" y="5760089"/>
                <a:ext cx="236880" cy="3913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53433434-ECAD-F647-CF65-F242A49608F5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332610" y="5751449"/>
                  <a:ext cx="254520" cy="40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B0C268AC-C51C-39B3-F510-7615BC4C4E9B}"/>
              </a:ext>
            </a:extLst>
          </p:cNvPr>
          <p:cNvGrpSpPr/>
          <p:nvPr/>
        </p:nvGrpSpPr>
        <p:grpSpPr>
          <a:xfrm>
            <a:off x="1745530" y="5529329"/>
            <a:ext cx="2910600" cy="592920"/>
            <a:chOff x="1745530" y="5529329"/>
            <a:chExt cx="2910600" cy="59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1E1C93F3-9E2A-4EBA-D07D-77FAAD1EBDEC}"/>
                    </a:ext>
                  </a:extLst>
                </p14:cNvPr>
                <p14:cNvContentPartPr/>
                <p14:nvPr/>
              </p14:nvContentPartPr>
              <p14:xfrm>
                <a:off x="1745530" y="5693489"/>
                <a:ext cx="1380240" cy="4287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1E1C93F3-9E2A-4EBA-D07D-77FAAD1EBDEC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736890" y="5684489"/>
                  <a:ext cx="139788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92F9ECD9-085A-C32A-3D31-70B7990A5DD8}"/>
                    </a:ext>
                  </a:extLst>
                </p14:cNvPr>
                <p14:cNvContentPartPr/>
                <p14:nvPr/>
              </p14:nvContentPartPr>
              <p14:xfrm>
                <a:off x="2694850" y="5698889"/>
                <a:ext cx="40320" cy="75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92F9ECD9-085A-C32A-3D31-70B7990A5DD8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2686210" y="5689889"/>
                  <a:ext cx="579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B0BDFF67-F438-716A-0D9A-2CD82C1E8F88}"/>
                    </a:ext>
                  </a:extLst>
                </p14:cNvPr>
                <p14:cNvContentPartPr/>
                <p14:nvPr/>
              </p14:nvContentPartPr>
              <p14:xfrm>
                <a:off x="3396490" y="5687009"/>
                <a:ext cx="201960" cy="25272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B0BDFF67-F438-716A-0D9A-2CD82C1E8F88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3387850" y="5678369"/>
                  <a:ext cx="21960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9EDC45F8-AA21-F3DE-A315-700F864E39C2}"/>
                    </a:ext>
                  </a:extLst>
                </p14:cNvPr>
                <p14:cNvContentPartPr/>
                <p14:nvPr/>
              </p14:nvContentPartPr>
              <p14:xfrm>
                <a:off x="3415930" y="5841809"/>
                <a:ext cx="159480" cy="255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9EDC45F8-AA21-F3DE-A315-700F864E39C2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3407290" y="5832809"/>
                  <a:ext cx="1771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F29284AB-CC1F-58CA-9199-2FC2C1C54A3E}"/>
                    </a:ext>
                  </a:extLst>
                </p14:cNvPr>
                <p14:cNvContentPartPr/>
                <p14:nvPr/>
              </p14:nvContentPartPr>
              <p14:xfrm>
                <a:off x="3657850" y="5829929"/>
                <a:ext cx="135000" cy="4032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F29284AB-CC1F-58CA-9199-2FC2C1C54A3E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3649210" y="5820929"/>
                  <a:ext cx="1526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39D7235F-E26B-EA1C-9CD9-9D16C9159727}"/>
                    </a:ext>
                  </a:extLst>
                </p14:cNvPr>
                <p14:cNvContentPartPr/>
                <p14:nvPr/>
              </p14:nvContentPartPr>
              <p14:xfrm>
                <a:off x="3830290" y="5529329"/>
                <a:ext cx="825840" cy="40140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39D7235F-E26B-EA1C-9CD9-9D16C9159727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3821290" y="5520329"/>
                  <a:ext cx="84348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938E7524-431C-0607-8C2F-797196AEC21A}"/>
                    </a:ext>
                  </a:extLst>
                </p14:cNvPr>
                <p14:cNvContentPartPr/>
                <p14:nvPr/>
              </p14:nvContentPartPr>
              <p14:xfrm>
                <a:off x="4289650" y="5699969"/>
                <a:ext cx="285840" cy="900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938E7524-431C-0607-8C2F-797196AEC21A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4281010" y="5690969"/>
                  <a:ext cx="3034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F7E29AE1-6475-0A07-EEF3-BC7FA3EF834C}"/>
                    </a:ext>
                  </a:extLst>
                </p14:cNvPr>
                <p14:cNvContentPartPr/>
                <p14:nvPr/>
              </p14:nvContentPartPr>
              <p14:xfrm>
                <a:off x="3951970" y="5687009"/>
                <a:ext cx="290520" cy="93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F7E29AE1-6475-0A07-EEF3-BC7FA3EF834C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3943330" y="5678009"/>
                  <a:ext cx="308160" cy="2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F8C7A30E-EFA4-FB5C-37F5-CA0E2E9DB5E6}"/>
                  </a:ext>
                </a:extLst>
              </p14:cNvPr>
              <p14:cNvContentPartPr/>
              <p14:nvPr/>
            </p14:nvContentPartPr>
            <p14:xfrm>
              <a:off x="430450" y="6266969"/>
              <a:ext cx="4072320" cy="87840"/>
            </p14:xfrm>
          </p:contentPart>
        </mc:Choice>
        <mc:Fallback xmlns=""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F8C7A30E-EFA4-FB5C-37F5-CA0E2E9DB5E6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421810" y="6258329"/>
                <a:ext cx="408996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04F651A3-2E34-CA46-22E2-0AA80DE06635}"/>
                  </a:ext>
                </a:extLst>
              </p14:cNvPr>
              <p14:cNvContentPartPr/>
              <p14:nvPr/>
            </p14:nvContentPartPr>
            <p14:xfrm>
              <a:off x="675610" y="6431489"/>
              <a:ext cx="198360" cy="279000"/>
            </p14:xfrm>
          </p:contentPart>
        </mc:Choice>
        <mc:Fallback xmlns=""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04F651A3-2E34-CA46-22E2-0AA80DE06635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666610" y="6422849"/>
                <a:ext cx="21600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255" name="Ink 254">
                <a:extLst>
                  <a:ext uri="{FF2B5EF4-FFF2-40B4-BE49-F238E27FC236}">
                    <a16:creationId xmlns:a16="http://schemas.microsoft.com/office/drawing/2014/main" id="{F873B474-2D5A-0222-A4F4-2FEA11DF00FD}"/>
                  </a:ext>
                </a:extLst>
              </p14:cNvPr>
              <p14:cNvContentPartPr/>
              <p14:nvPr/>
            </p14:nvContentPartPr>
            <p14:xfrm>
              <a:off x="904570" y="6615089"/>
              <a:ext cx="83160" cy="81720"/>
            </p14:xfrm>
          </p:contentPart>
        </mc:Choice>
        <mc:Fallback xmlns="">
          <p:pic>
            <p:nvPicPr>
              <p:cNvPr id="255" name="Ink 254">
                <a:extLst>
                  <a:ext uri="{FF2B5EF4-FFF2-40B4-BE49-F238E27FC236}">
                    <a16:creationId xmlns:a16="http://schemas.microsoft.com/office/drawing/2014/main" id="{F873B474-2D5A-0222-A4F4-2FEA11DF00FD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895570" y="6606089"/>
                <a:ext cx="10080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256" name="Ink 255">
                <a:extLst>
                  <a:ext uri="{FF2B5EF4-FFF2-40B4-BE49-F238E27FC236}">
                    <a16:creationId xmlns:a16="http://schemas.microsoft.com/office/drawing/2014/main" id="{2BA6BE7A-D340-287F-7254-7D506B82879F}"/>
                  </a:ext>
                </a:extLst>
              </p14:cNvPr>
              <p14:cNvContentPartPr/>
              <p14:nvPr/>
            </p14:nvContentPartPr>
            <p14:xfrm>
              <a:off x="1079530" y="6700049"/>
              <a:ext cx="6840" cy="39240"/>
            </p14:xfrm>
          </p:contentPart>
        </mc:Choice>
        <mc:Fallback xmlns="">
          <p:pic>
            <p:nvPicPr>
              <p:cNvPr id="256" name="Ink 255">
                <a:extLst>
                  <a:ext uri="{FF2B5EF4-FFF2-40B4-BE49-F238E27FC236}">
                    <a16:creationId xmlns:a16="http://schemas.microsoft.com/office/drawing/2014/main" id="{2BA6BE7A-D340-287F-7254-7D506B82879F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1070530" y="6691049"/>
                <a:ext cx="2448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6739311F-CC5D-12EB-78C6-BDECAC5C89B7}"/>
                  </a:ext>
                </a:extLst>
              </p14:cNvPr>
              <p14:cNvContentPartPr/>
              <p14:nvPr/>
            </p14:nvContentPartPr>
            <p14:xfrm>
              <a:off x="1319290" y="6466769"/>
              <a:ext cx="248040" cy="333000"/>
            </p14:xfrm>
          </p:contentPart>
        </mc:Choice>
        <mc:Fallback xmlns=""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6739311F-CC5D-12EB-78C6-BDECAC5C89B7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1310650" y="6458129"/>
                <a:ext cx="265680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6">
            <p14:nvContentPartPr>
              <p14:cNvPr id="258" name="Ink 257">
                <a:extLst>
                  <a:ext uri="{FF2B5EF4-FFF2-40B4-BE49-F238E27FC236}">
                    <a16:creationId xmlns:a16="http://schemas.microsoft.com/office/drawing/2014/main" id="{BA2D1812-279E-C33F-8A1A-792217EEFBBD}"/>
                  </a:ext>
                </a:extLst>
              </p14:cNvPr>
              <p14:cNvContentPartPr/>
              <p14:nvPr/>
            </p14:nvContentPartPr>
            <p14:xfrm>
              <a:off x="1712770" y="6421409"/>
              <a:ext cx="1440360" cy="330120"/>
            </p14:xfrm>
          </p:contentPart>
        </mc:Choice>
        <mc:Fallback xmlns="">
          <p:pic>
            <p:nvPicPr>
              <p:cNvPr id="258" name="Ink 257">
                <a:extLst>
                  <a:ext uri="{FF2B5EF4-FFF2-40B4-BE49-F238E27FC236}">
                    <a16:creationId xmlns:a16="http://schemas.microsoft.com/office/drawing/2014/main" id="{BA2D1812-279E-C33F-8A1A-792217EEFBBD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1704130" y="6412409"/>
                <a:ext cx="145800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8">
            <p14:nvContentPartPr>
              <p14:cNvPr id="259" name="Ink 258">
                <a:extLst>
                  <a:ext uri="{FF2B5EF4-FFF2-40B4-BE49-F238E27FC236}">
                    <a16:creationId xmlns:a16="http://schemas.microsoft.com/office/drawing/2014/main" id="{CAFE4EF9-BB3C-5166-223C-3FC3D8008C56}"/>
                  </a:ext>
                </a:extLst>
              </p14:cNvPr>
              <p14:cNvContentPartPr/>
              <p14:nvPr/>
            </p14:nvContentPartPr>
            <p14:xfrm>
              <a:off x="2853250" y="6479729"/>
              <a:ext cx="14760" cy="20520"/>
            </p14:xfrm>
          </p:contentPart>
        </mc:Choice>
        <mc:Fallback xmlns="">
          <p:pic>
            <p:nvPicPr>
              <p:cNvPr id="259" name="Ink 258">
                <a:extLst>
                  <a:ext uri="{FF2B5EF4-FFF2-40B4-BE49-F238E27FC236}">
                    <a16:creationId xmlns:a16="http://schemas.microsoft.com/office/drawing/2014/main" id="{CAFE4EF9-BB3C-5166-223C-3FC3D8008C56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2844610" y="6471089"/>
                <a:ext cx="32400" cy="3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73" name="Group 272">
            <a:extLst>
              <a:ext uri="{FF2B5EF4-FFF2-40B4-BE49-F238E27FC236}">
                <a16:creationId xmlns:a16="http://schemas.microsoft.com/office/drawing/2014/main" id="{C14E7257-AB11-AEF1-307D-DAD7B2B92B29}"/>
              </a:ext>
            </a:extLst>
          </p:cNvPr>
          <p:cNvGrpSpPr/>
          <p:nvPr/>
        </p:nvGrpSpPr>
        <p:grpSpPr>
          <a:xfrm>
            <a:off x="3478930" y="6175889"/>
            <a:ext cx="1940040" cy="577440"/>
            <a:chOff x="3478930" y="6175889"/>
            <a:chExt cx="1940040" cy="57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294C5424-9D82-E6B8-C73B-0DD605226786}"/>
                    </a:ext>
                  </a:extLst>
                </p14:cNvPr>
                <p14:cNvContentPartPr/>
                <p14:nvPr/>
              </p14:nvContentPartPr>
              <p14:xfrm>
                <a:off x="3478930" y="6440129"/>
                <a:ext cx="173160" cy="26028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294C5424-9D82-E6B8-C73B-0DD605226786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3469930" y="6431129"/>
                  <a:ext cx="19080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9E0E2434-99B0-C030-9A00-E775A2A1F3DA}"/>
                    </a:ext>
                  </a:extLst>
                </p14:cNvPr>
                <p14:cNvContentPartPr/>
                <p14:nvPr/>
              </p14:nvContentPartPr>
              <p14:xfrm>
                <a:off x="3701410" y="6616169"/>
                <a:ext cx="151200" cy="165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9E0E2434-99B0-C030-9A00-E775A2A1F3DA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3692770" y="6607529"/>
                  <a:ext cx="1688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841E9FEF-F6B9-FFEF-B9D3-E35049E0C61E}"/>
                    </a:ext>
                  </a:extLst>
                </p14:cNvPr>
                <p14:cNvContentPartPr/>
                <p14:nvPr/>
              </p14:nvContentPartPr>
              <p14:xfrm>
                <a:off x="3838570" y="6420329"/>
                <a:ext cx="793800" cy="33300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841E9FEF-F6B9-FFEF-B9D3-E35049E0C61E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3829930" y="6411689"/>
                  <a:ext cx="81144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B2DDAC57-7184-8CB3-282E-55DE4AC0E87B}"/>
                    </a:ext>
                  </a:extLst>
                </p14:cNvPr>
                <p14:cNvContentPartPr/>
                <p14:nvPr/>
              </p14:nvContentPartPr>
              <p14:xfrm>
                <a:off x="4617970" y="6577289"/>
                <a:ext cx="298080" cy="11304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B2DDAC57-7184-8CB3-282E-55DE4AC0E87B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4608970" y="6568289"/>
                  <a:ext cx="3157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AC8F4F9A-3AAA-B5D7-8BC1-8A0C2C388F19}"/>
                    </a:ext>
                  </a:extLst>
                </p14:cNvPr>
                <p14:cNvContentPartPr/>
                <p14:nvPr/>
              </p14:nvContentPartPr>
              <p14:xfrm>
                <a:off x="4049530" y="6481169"/>
                <a:ext cx="401760" cy="4932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AC8F4F9A-3AAA-B5D7-8BC1-8A0C2C388F19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4040890" y="6472169"/>
                  <a:ext cx="4194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C1BD5F45-2775-6525-6EB5-AF1FEDB092E1}"/>
                    </a:ext>
                  </a:extLst>
                </p14:cNvPr>
                <p14:cNvContentPartPr/>
                <p14:nvPr/>
              </p14:nvContentPartPr>
              <p14:xfrm>
                <a:off x="4400530" y="6285689"/>
                <a:ext cx="421560" cy="8316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C1BD5F45-2775-6525-6EB5-AF1FEDB092E1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4391890" y="6276689"/>
                  <a:ext cx="4392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82D5FC4F-F8D6-3F8C-BB01-1162BDACC3DF}"/>
                    </a:ext>
                  </a:extLst>
                </p14:cNvPr>
                <p14:cNvContentPartPr/>
                <p14:nvPr/>
              </p14:nvContentPartPr>
              <p14:xfrm>
                <a:off x="5142130" y="6175889"/>
                <a:ext cx="276840" cy="1080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82D5FC4F-F8D6-3F8C-BB01-1162BDACC3DF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5133130" y="6167249"/>
                  <a:ext cx="2944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629A305F-3F0F-3A35-A4F5-C28E2C9B97C9}"/>
                    </a:ext>
                  </a:extLst>
                </p14:cNvPr>
                <p14:cNvContentPartPr/>
                <p14:nvPr/>
              </p14:nvContentPartPr>
              <p14:xfrm>
                <a:off x="5090290" y="6284249"/>
                <a:ext cx="298080" cy="1188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629A305F-3F0F-3A35-A4F5-C28E2C9B97C9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5081650" y="6275609"/>
                  <a:ext cx="315720" cy="2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4E72E7F8-EF6E-3231-D378-155884E8B52B}"/>
                  </a:ext>
                </a:extLst>
              </p14:cNvPr>
              <p14:cNvContentPartPr/>
              <p14:nvPr/>
            </p14:nvContentPartPr>
            <p14:xfrm>
              <a:off x="5863210" y="5679089"/>
              <a:ext cx="218880" cy="327600"/>
            </p14:xfrm>
          </p:contentPart>
        </mc:Choice>
        <mc:Fallback xmlns=""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4E72E7F8-EF6E-3231-D378-155884E8B52B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5854210" y="5670089"/>
                <a:ext cx="236520" cy="34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8">
            <p14:nvContentPartPr>
              <p14:cNvPr id="275" name="Ink 274">
                <a:extLst>
                  <a:ext uri="{FF2B5EF4-FFF2-40B4-BE49-F238E27FC236}">
                    <a16:creationId xmlns:a16="http://schemas.microsoft.com/office/drawing/2014/main" id="{4456FFDB-1CA3-A3EC-FC15-8FF795CC7E5E}"/>
                  </a:ext>
                </a:extLst>
              </p14:cNvPr>
              <p14:cNvContentPartPr/>
              <p14:nvPr/>
            </p14:nvContentPartPr>
            <p14:xfrm>
              <a:off x="6093970" y="5923529"/>
              <a:ext cx="162000" cy="157320"/>
            </p14:xfrm>
          </p:contentPart>
        </mc:Choice>
        <mc:Fallback xmlns="">
          <p:pic>
            <p:nvPicPr>
              <p:cNvPr id="275" name="Ink 274">
                <a:extLst>
                  <a:ext uri="{FF2B5EF4-FFF2-40B4-BE49-F238E27FC236}">
                    <a16:creationId xmlns:a16="http://schemas.microsoft.com/office/drawing/2014/main" id="{4456FFDB-1CA3-A3EC-FC15-8FF795CC7E5E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6084970" y="5914889"/>
                <a:ext cx="17964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0">
            <p14:nvContentPartPr>
              <p14:cNvPr id="276" name="Ink 275">
                <a:extLst>
                  <a:ext uri="{FF2B5EF4-FFF2-40B4-BE49-F238E27FC236}">
                    <a16:creationId xmlns:a16="http://schemas.microsoft.com/office/drawing/2014/main" id="{61BC32EB-14E4-AC7A-99A0-C15EE6FF9B57}"/>
                  </a:ext>
                </a:extLst>
              </p14:cNvPr>
              <p14:cNvContentPartPr/>
              <p14:nvPr/>
            </p14:nvContentPartPr>
            <p14:xfrm>
              <a:off x="6219610" y="5554529"/>
              <a:ext cx="126720" cy="114480"/>
            </p14:xfrm>
          </p:contentPart>
        </mc:Choice>
        <mc:Fallback xmlns="">
          <p:pic>
            <p:nvPicPr>
              <p:cNvPr id="276" name="Ink 275">
                <a:extLst>
                  <a:ext uri="{FF2B5EF4-FFF2-40B4-BE49-F238E27FC236}">
                    <a16:creationId xmlns:a16="http://schemas.microsoft.com/office/drawing/2014/main" id="{61BC32EB-14E4-AC7A-99A0-C15EE6FF9B57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6210970" y="5545889"/>
                <a:ext cx="14436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2">
            <p14:nvContentPartPr>
              <p14:cNvPr id="278" name="Ink 277">
                <a:extLst>
                  <a:ext uri="{FF2B5EF4-FFF2-40B4-BE49-F238E27FC236}">
                    <a16:creationId xmlns:a16="http://schemas.microsoft.com/office/drawing/2014/main" id="{397064F5-CDB2-858D-E10B-6753F5AA03BC}"/>
                  </a:ext>
                </a:extLst>
              </p14:cNvPr>
              <p14:cNvContentPartPr/>
              <p14:nvPr/>
            </p14:nvContentPartPr>
            <p14:xfrm>
              <a:off x="6483850" y="5635889"/>
              <a:ext cx="179640" cy="286920"/>
            </p14:xfrm>
          </p:contentPart>
        </mc:Choice>
        <mc:Fallback xmlns="">
          <p:pic>
            <p:nvPicPr>
              <p:cNvPr id="278" name="Ink 277">
                <a:extLst>
                  <a:ext uri="{FF2B5EF4-FFF2-40B4-BE49-F238E27FC236}">
                    <a16:creationId xmlns:a16="http://schemas.microsoft.com/office/drawing/2014/main" id="{397064F5-CDB2-858D-E10B-6753F5AA03BC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6475210" y="5627249"/>
                <a:ext cx="197280" cy="3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4">
            <p14:nvContentPartPr>
              <p14:cNvPr id="279" name="Ink 278">
                <a:extLst>
                  <a:ext uri="{FF2B5EF4-FFF2-40B4-BE49-F238E27FC236}">
                    <a16:creationId xmlns:a16="http://schemas.microsoft.com/office/drawing/2014/main" id="{150BDBAD-A276-4B3B-108D-86BA3ED2267A}"/>
                  </a:ext>
                </a:extLst>
              </p14:cNvPr>
              <p14:cNvContentPartPr/>
              <p14:nvPr/>
            </p14:nvContentPartPr>
            <p14:xfrm>
              <a:off x="6742690" y="5802209"/>
              <a:ext cx="113760" cy="231840"/>
            </p14:xfrm>
          </p:contentPart>
        </mc:Choice>
        <mc:Fallback xmlns="">
          <p:pic>
            <p:nvPicPr>
              <p:cNvPr id="279" name="Ink 278">
                <a:extLst>
                  <a:ext uri="{FF2B5EF4-FFF2-40B4-BE49-F238E27FC236}">
                    <a16:creationId xmlns:a16="http://schemas.microsoft.com/office/drawing/2014/main" id="{150BDBAD-A276-4B3B-108D-86BA3ED2267A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6734050" y="5793569"/>
                <a:ext cx="131400" cy="24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88" name="Group 287">
            <a:extLst>
              <a:ext uri="{FF2B5EF4-FFF2-40B4-BE49-F238E27FC236}">
                <a16:creationId xmlns:a16="http://schemas.microsoft.com/office/drawing/2014/main" id="{50B24D51-8693-72FF-82A6-3F331B4D89F6}"/>
              </a:ext>
            </a:extLst>
          </p:cNvPr>
          <p:cNvGrpSpPr/>
          <p:nvPr/>
        </p:nvGrpSpPr>
        <p:grpSpPr>
          <a:xfrm>
            <a:off x="5787250" y="6157169"/>
            <a:ext cx="1289160" cy="540720"/>
            <a:chOff x="5787250" y="6157169"/>
            <a:chExt cx="1289160" cy="54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EAB74881-0857-1710-13B3-826884E90CD8}"/>
                    </a:ext>
                  </a:extLst>
                </p14:cNvPr>
                <p14:cNvContentPartPr/>
                <p14:nvPr/>
              </p14:nvContentPartPr>
              <p14:xfrm>
                <a:off x="5787250" y="6157169"/>
                <a:ext cx="1283400" cy="5076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EAB74881-0857-1710-13B3-826884E90CD8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5778610" y="6148529"/>
                  <a:ext cx="13010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EBB1D0CD-0651-C8B9-9258-CF7B1B7C285A}"/>
                    </a:ext>
                  </a:extLst>
                </p14:cNvPr>
                <p14:cNvContentPartPr/>
                <p14:nvPr/>
              </p14:nvContentPartPr>
              <p14:xfrm>
                <a:off x="5956810" y="6301169"/>
                <a:ext cx="158760" cy="34380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EBB1D0CD-0651-C8B9-9258-CF7B1B7C285A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5948170" y="6292169"/>
                  <a:ext cx="17640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71FD0740-249A-8518-3A5D-495DB2CCFBA9}"/>
                    </a:ext>
                  </a:extLst>
                </p14:cNvPr>
                <p14:cNvContentPartPr/>
                <p14:nvPr/>
              </p14:nvContentPartPr>
              <p14:xfrm>
                <a:off x="6138610" y="6514289"/>
                <a:ext cx="168480" cy="18360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71FD0740-249A-8518-3A5D-495DB2CCFBA9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6129970" y="6505649"/>
                  <a:ext cx="1861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B058E928-6152-EE34-4C4B-1724677A90C7}"/>
                    </a:ext>
                  </a:extLst>
                </p14:cNvPr>
                <p14:cNvContentPartPr/>
                <p14:nvPr/>
              </p14:nvContentPartPr>
              <p14:xfrm>
                <a:off x="6196210" y="6226289"/>
                <a:ext cx="164880" cy="12780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B058E928-6152-EE34-4C4B-1724677A90C7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6187210" y="6217649"/>
                  <a:ext cx="1825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86EEC7BA-05BE-FEC5-5303-3E2CEFE6158C}"/>
                    </a:ext>
                  </a:extLst>
                </p14:cNvPr>
                <p14:cNvContentPartPr/>
                <p14:nvPr/>
              </p14:nvContentPartPr>
              <p14:xfrm>
                <a:off x="6617410" y="6261209"/>
                <a:ext cx="231840" cy="34092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86EEC7BA-05BE-FEC5-5303-3E2CEFE6158C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6608770" y="6252569"/>
                  <a:ext cx="24948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ACF571E2-9B83-667A-91EE-0CD1CF148AD3}"/>
                    </a:ext>
                  </a:extLst>
                </p14:cNvPr>
                <p14:cNvContentPartPr/>
                <p14:nvPr/>
              </p14:nvContentPartPr>
              <p14:xfrm>
                <a:off x="6834850" y="6562889"/>
                <a:ext cx="241560" cy="10548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ACF571E2-9B83-667A-91EE-0CD1CF148AD3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6826210" y="6554249"/>
                  <a:ext cx="259200" cy="12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3855FEB3-57D7-BA32-3B5B-1865955ACC83}"/>
              </a:ext>
            </a:extLst>
          </p:cNvPr>
          <p:cNvGrpSpPr/>
          <p:nvPr/>
        </p:nvGrpSpPr>
        <p:grpSpPr>
          <a:xfrm>
            <a:off x="1473010" y="317498"/>
            <a:ext cx="3399480" cy="738111"/>
            <a:chOff x="1473010" y="317498"/>
            <a:chExt cx="3399480" cy="73811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4C9C8DE-6A73-C0B5-0E8C-C2932A5703B9}"/>
                    </a:ext>
                  </a:extLst>
                </p14:cNvPr>
                <p14:cNvContentPartPr/>
                <p14:nvPr/>
              </p14:nvContentPartPr>
              <p14:xfrm>
                <a:off x="1473010" y="427769"/>
                <a:ext cx="1170720" cy="6278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4C9C8DE-6A73-C0B5-0E8C-C2932A5703B9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464010" y="419129"/>
                  <a:ext cx="1188360" cy="64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03AF256-F3C7-1AB2-DFCE-E4708508A6A6}"/>
                    </a:ext>
                  </a:extLst>
                </p14:cNvPr>
                <p14:cNvContentPartPr/>
                <p14:nvPr/>
              </p14:nvContentPartPr>
              <p14:xfrm>
                <a:off x="2322610" y="586169"/>
                <a:ext cx="281880" cy="100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03AF256-F3C7-1AB2-DFCE-E4708508A6A6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2313610" y="577529"/>
                  <a:ext cx="2995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20D1F49-2AB8-5AC0-2084-E13F3E38D642}"/>
                    </a:ext>
                  </a:extLst>
                </p14:cNvPr>
                <p14:cNvContentPartPr/>
                <p14:nvPr/>
              </p14:nvContentPartPr>
              <p14:xfrm>
                <a:off x="2173210" y="427409"/>
                <a:ext cx="34560" cy="176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20D1F49-2AB8-5AC0-2084-E13F3E38D642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2164570" y="418409"/>
                  <a:ext cx="522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88E471E-AA9B-6F21-E4CD-4E686CCCEC03}"/>
                    </a:ext>
                  </a:extLst>
                </p14:cNvPr>
                <p14:cNvContentPartPr/>
                <p14:nvPr/>
              </p14:nvContentPartPr>
              <p14:xfrm>
                <a:off x="2909050" y="528929"/>
                <a:ext cx="240840" cy="4240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88E471E-AA9B-6F21-E4CD-4E686CCCEC03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2900410" y="519929"/>
                  <a:ext cx="25848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7814782-1AD6-F17A-D6DE-7937D3E126A3}"/>
                    </a:ext>
                  </a:extLst>
                </p14:cNvPr>
                <p14:cNvContentPartPr/>
                <p14:nvPr/>
              </p14:nvContentPartPr>
              <p14:xfrm>
                <a:off x="3786370" y="317498"/>
                <a:ext cx="774968" cy="496112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7814782-1AD6-F17A-D6DE-7937D3E126A3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3777367" y="308857"/>
                  <a:ext cx="792614" cy="5137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151FE59-3255-FCC3-59E4-BD1235108DF8}"/>
                    </a:ext>
                  </a:extLst>
                </p14:cNvPr>
                <p14:cNvContentPartPr/>
                <p14:nvPr/>
              </p14:nvContentPartPr>
              <p14:xfrm>
                <a:off x="4397017" y="527106"/>
                <a:ext cx="212050" cy="226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151FE59-3255-FCC3-59E4-BD1235108DF8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4388017" y="518481"/>
                  <a:ext cx="229691" cy="402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BB51E8B-A7EA-7C6E-0D96-A29B3A4E81CA}"/>
                    </a:ext>
                  </a:extLst>
                </p14:cNvPr>
                <p14:cNvContentPartPr/>
                <p14:nvPr/>
              </p14:nvContentPartPr>
              <p14:xfrm>
                <a:off x="4588664" y="547404"/>
                <a:ext cx="283826" cy="21039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BB51E8B-A7EA-7C6E-0D96-A29B3A4E81CA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4579659" y="538398"/>
                  <a:ext cx="301475" cy="2280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2D2695F-011A-04EB-9AF4-D100B507BC39}"/>
                    </a:ext>
                  </a:extLst>
                </p14:cNvPr>
                <p14:cNvContentPartPr/>
                <p14:nvPr/>
              </p14:nvContentPartPr>
              <p14:xfrm>
                <a:off x="4597043" y="580582"/>
                <a:ext cx="79063" cy="130371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2D2695F-011A-04EB-9AF4-D100B507BC39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4588059" y="571578"/>
                  <a:ext cx="96672" cy="1480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AC5ED8C-D2D4-FB17-54FD-7266677891E6}"/>
                    </a:ext>
                  </a:extLst>
                </p14:cNvPr>
                <p14:cNvContentPartPr/>
                <p14:nvPr/>
              </p14:nvContentPartPr>
              <p14:xfrm>
                <a:off x="4000605" y="472851"/>
                <a:ext cx="288563" cy="43717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AC5ED8C-D2D4-FB17-54FD-7266677891E6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3991599" y="463893"/>
                  <a:ext cx="306215" cy="612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D3F3F37F-2967-C22B-E976-A4CF102E10CC}"/>
                    </a:ext>
                  </a:extLst>
                </p14:cNvPr>
                <p14:cNvContentPartPr/>
                <p14:nvPr/>
              </p14:nvContentPartPr>
              <p14:xfrm>
                <a:off x="3380290" y="438209"/>
                <a:ext cx="236160" cy="40680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D3F3F37F-2967-C22B-E976-A4CF102E10CC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3371290" y="429569"/>
                  <a:ext cx="25380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81355D2A-114E-91A5-4EAE-A5DE5EF31F8C}"/>
                    </a:ext>
                  </a:extLst>
                </p14:cNvPr>
                <p14:cNvContentPartPr/>
                <p14:nvPr/>
              </p14:nvContentPartPr>
              <p14:xfrm>
                <a:off x="3387490" y="669329"/>
                <a:ext cx="220680" cy="3096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81355D2A-114E-91A5-4EAE-A5DE5EF31F8C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3378490" y="660689"/>
                  <a:ext cx="2383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517FC170-326C-00B8-545C-64C70AEA5F5E}"/>
                    </a:ext>
                  </a:extLst>
                </p14:cNvPr>
                <p14:cNvContentPartPr/>
                <p14:nvPr/>
              </p14:nvContentPartPr>
              <p14:xfrm>
                <a:off x="3672250" y="614249"/>
                <a:ext cx="142200" cy="4464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517FC170-326C-00B8-545C-64C70AEA5F5E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3663250" y="605609"/>
                  <a:ext cx="159840" cy="62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0298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0D4DEFF-F364-7A26-2FD7-0626BB345296}"/>
              </a:ext>
            </a:extLst>
          </p:cNvPr>
          <p:cNvGrpSpPr/>
          <p:nvPr/>
        </p:nvGrpSpPr>
        <p:grpSpPr>
          <a:xfrm>
            <a:off x="1111930" y="179369"/>
            <a:ext cx="320760" cy="449640"/>
            <a:chOff x="1111930" y="179369"/>
            <a:chExt cx="320760" cy="44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010FC00-8FC9-3121-DCC9-C6E5E98ED8C0}"/>
                    </a:ext>
                  </a:extLst>
                </p14:cNvPr>
                <p14:cNvContentPartPr/>
                <p14:nvPr/>
              </p14:nvContentPartPr>
              <p14:xfrm>
                <a:off x="1111930" y="179369"/>
                <a:ext cx="100800" cy="4093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010FC00-8FC9-3121-DCC9-C6E5E98ED8C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02930" y="170369"/>
                  <a:ext cx="11844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C216BDA-2A64-1A80-2805-0ECD43DBADDA}"/>
                    </a:ext>
                  </a:extLst>
                </p14:cNvPr>
                <p14:cNvContentPartPr/>
                <p14:nvPr/>
              </p14:nvContentPartPr>
              <p14:xfrm>
                <a:off x="1175290" y="382049"/>
                <a:ext cx="257400" cy="2469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C216BDA-2A64-1A80-2805-0ECD43DBADD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66290" y="373409"/>
                  <a:ext cx="275040" cy="26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3DD8E41-09BF-CA36-DB9D-2681327256DE}"/>
              </a:ext>
            </a:extLst>
          </p:cNvPr>
          <p:cNvGrpSpPr/>
          <p:nvPr/>
        </p:nvGrpSpPr>
        <p:grpSpPr>
          <a:xfrm>
            <a:off x="1865770" y="158489"/>
            <a:ext cx="2243880" cy="680760"/>
            <a:chOff x="1865770" y="158489"/>
            <a:chExt cx="2243880" cy="68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B782CCB-55A6-D129-DF81-6AB97E306F7E}"/>
                    </a:ext>
                  </a:extLst>
                </p14:cNvPr>
                <p14:cNvContentPartPr/>
                <p14:nvPr/>
              </p14:nvContentPartPr>
              <p14:xfrm>
                <a:off x="1865770" y="158489"/>
                <a:ext cx="2243880" cy="6807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B782CCB-55A6-D129-DF81-6AB97E306F7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856770" y="149489"/>
                  <a:ext cx="2261520" cy="69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B9D6DA5-872C-A0E7-183B-95795C0701D8}"/>
                    </a:ext>
                  </a:extLst>
                </p14:cNvPr>
                <p14:cNvContentPartPr/>
                <p14:nvPr/>
              </p14:nvContentPartPr>
              <p14:xfrm>
                <a:off x="3410530" y="320849"/>
                <a:ext cx="19080" cy="295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B9D6DA5-872C-A0E7-183B-95795C0701D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401890" y="312209"/>
                  <a:ext cx="367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AB98421-3F8D-17A7-26BD-23E58176CC68}"/>
                    </a:ext>
                  </a:extLst>
                </p14:cNvPr>
                <p14:cNvContentPartPr/>
                <p14:nvPr/>
              </p14:nvContentPartPr>
              <p14:xfrm>
                <a:off x="2882770" y="352529"/>
                <a:ext cx="16560" cy="381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AB98421-3F8D-17A7-26BD-23E58176CC6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873770" y="343529"/>
                  <a:ext cx="342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A001EE4-FC03-F26B-EBE8-DD7744C3CC95}"/>
                    </a:ext>
                  </a:extLst>
                </p14:cNvPr>
                <p14:cNvContentPartPr/>
                <p14:nvPr/>
              </p14:nvContentPartPr>
              <p14:xfrm>
                <a:off x="2567410" y="316529"/>
                <a:ext cx="29160" cy="309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A001EE4-FC03-F26B-EBE8-DD7744C3CC9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558770" y="307889"/>
                  <a:ext cx="46800" cy="4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C473D04-6A77-A271-3A97-255F85AB2081}"/>
              </a:ext>
            </a:extLst>
          </p:cNvPr>
          <p:cNvGrpSpPr/>
          <p:nvPr/>
        </p:nvGrpSpPr>
        <p:grpSpPr>
          <a:xfrm>
            <a:off x="2406490" y="829889"/>
            <a:ext cx="7884000" cy="533520"/>
            <a:chOff x="2406490" y="829889"/>
            <a:chExt cx="7884000" cy="53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C623C44-CA7A-5F0B-0E2D-428792962C7A}"/>
                    </a:ext>
                  </a:extLst>
                </p14:cNvPr>
                <p14:cNvContentPartPr/>
                <p14:nvPr/>
              </p14:nvContentPartPr>
              <p14:xfrm>
                <a:off x="2406490" y="895049"/>
                <a:ext cx="1467000" cy="4464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C623C44-CA7A-5F0B-0E2D-428792962C7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97850" y="886049"/>
                  <a:ext cx="1484640" cy="46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458A08A-0C20-2F14-E56C-41405A2AB397}"/>
                    </a:ext>
                  </a:extLst>
                </p14:cNvPr>
                <p14:cNvContentPartPr/>
                <p14:nvPr/>
              </p14:nvContentPartPr>
              <p14:xfrm>
                <a:off x="3665770" y="1075049"/>
                <a:ext cx="21960" cy="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458A08A-0C20-2F14-E56C-41405A2AB39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656770" y="1066049"/>
                  <a:ext cx="396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744F2B4-4651-AD1B-AB23-CD3CFEA7CD2E}"/>
                    </a:ext>
                  </a:extLst>
                </p14:cNvPr>
                <p14:cNvContentPartPr/>
                <p14:nvPr/>
              </p14:nvContentPartPr>
              <p14:xfrm>
                <a:off x="3342130" y="1024649"/>
                <a:ext cx="293400" cy="403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744F2B4-4651-AD1B-AB23-CD3CFEA7CD2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333130" y="1016009"/>
                  <a:ext cx="3110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A43F339-6E4B-5B4E-C590-23511787B33B}"/>
                    </a:ext>
                  </a:extLst>
                </p14:cNvPr>
                <p14:cNvContentPartPr/>
                <p14:nvPr/>
              </p14:nvContentPartPr>
              <p14:xfrm>
                <a:off x="2432410" y="1051649"/>
                <a:ext cx="356760" cy="367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A43F339-6E4B-5B4E-C590-23511787B33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423410" y="1043009"/>
                  <a:ext cx="3744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7FBF30A-50CE-B7A4-9F22-C987523F1BDC}"/>
                    </a:ext>
                  </a:extLst>
                </p14:cNvPr>
                <p14:cNvContentPartPr/>
                <p14:nvPr/>
              </p14:nvContentPartPr>
              <p14:xfrm>
                <a:off x="4056370" y="923129"/>
                <a:ext cx="817200" cy="4017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7FBF30A-50CE-B7A4-9F22-C987523F1BD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047370" y="914489"/>
                  <a:ext cx="83484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8F51C8A-BB73-D466-3B83-214195A3019E}"/>
                    </a:ext>
                  </a:extLst>
                </p14:cNvPr>
                <p14:cNvContentPartPr/>
                <p14:nvPr/>
              </p14:nvContentPartPr>
              <p14:xfrm>
                <a:off x="4466770" y="1031849"/>
                <a:ext cx="400320" cy="493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8F51C8A-BB73-D466-3B83-214195A3019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458130" y="1023209"/>
                  <a:ext cx="4179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5AB0842-15C2-EB9F-DA95-CD32C4321873}"/>
                    </a:ext>
                  </a:extLst>
                </p14:cNvPr>
                <p14:cNvContentPartPr/>
                <p14:nvPr/>
              </p14:nvContentPartPr>
              <p14:xfrm>
                <a:off x="5208370" y="958049"/>
                <a:ext cx="272160" cy="365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5AB0842-15C2-EB9F-DA95-CD32C432187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199370" y="949049"/>
                  <a:ext cx="28980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D45EF30-5FEC-B05B-9A3C-DB99BB69D3BF}"/>
                    </a:ext>
                  </a:extLst>
                </p14:cNvPr>
                <p14:cNvContentPartPr/>
                <p14:nvPr/>
              </p14:nvContentPartPr>
              <p14:xfrm>
                <a:off x="5315290" y="1219049"/>
                <a:ext cx="128160" cy="79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D45EF30-5FEC-B05B-9A3C-DB99BB69D3B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306650" y="1210049"/>
                  <a:ext cx="1458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C4DB84F-8AB4-C6CE-29AC-988121F9D60B}"/>
                    </a:ext>
                  </a:extLst>
                </p14:cNvPr>
                <p14:cNvContentPartPr/>
                <p14:nvPr/>
              </p14:nvContentPartPr>
              <p14:xfrm>
                <a:off x="5627410" y="1061729"/>
                <a:ext cx="263880" cy="2055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C4DB84F-8AB4-C6CE-29AC-988121F9D60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618410" y="1052729"/>
                  <a:ext cx="2815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CAB502B-A251-93C7-B224-60B126443E70}"/>
                    </a:ext>
                  </a:extLst>
                </p14:cNvPr>
                <p14:cNvContentPartPr/>
                <p14:nvPr/>
              </p14:nvContentPartPr>
              <p14:xfrm>
                <a:off x="6096490" y="1019249"/>
                <a:ext cx="8280" cy="2700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CAB502B-A251-93C7-B224-60B126443E7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087850" y="1010249"/>
                  <a:ext cx="2592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9AAA635-3D8A-71E1-980D-AD614A7B5C18}"/>
                    </a:ext>
                  </a:extLst>
                </p14:cNvPr>
                <p14:cNvContentPartPr/>
                <p14:nvPr/>
              </p14:nvContentPartPr>
              <p14:xfrm>
                <a:off x="6066250" y="977129"/>
                <a:ext cx="154080" cy="3862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9AAA635-3D8A-71E1-980D-AD614A7B5C1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057610" y="968489"/>
                  <a:ext cx="17172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DBBC336-5CFF-5A3E-03D4-0990C2007CD1}"/>
                    </a:ext>
                  </a:extLst>
                </p14:cNvPr>
                <p14:cNvContentPartPr/>
                <p14:nvPr/>
              </p14:nvContentPartPr>
              <p14:xfrm>
                <a:off x="6664930" y="1081889"/>
                <a:ext cx="212400" cy="122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DBBC336-5CFF-5A3E-03D4-0990C2007CD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655930" y="1073249"/>
                  <a:ext cx="2300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C600492-2D26-7DC3-E465-D45176E0EA3A}"/>
                    </a:ext>
                  </a:extLst>
                </p14:cNvPr>
                <p14:cNvContentPartPr/>
                <p14:nvPr/>
              </p14:nvContentPartPr>
              <p14:xfrm>
                <a:off x="6628930" y="1158569"/>
                <a:ext cx="259560" cy="608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C600492-2D26-7DC3-E465-D45176E0EA3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619930" y="1149569"/>
                  <a:ext cx="2772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04531EA-1686-1E85-4A31-1C029AA1E977}"/>
                    </a:ext>
                  </a:extLst>
                </p14:cNvPr>
                <p14:cNvContentPartPr/>
                <p14:nvPr/>
              </p14:nvContentPartPr>
              <p14:xfrm>
                <a:off x="7165330" y="965249"/>
                <a:ext cx="194400" cy="2919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04531EA-1686-1E85-4A31-1C029AA1E97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156690" y="956609"/>
                  <a:ext cx="21204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82FD71D-4B1F-362E-4536-E7FD2AF9A95B}"/>
                    </a:ext>
                  </a:extLst>
                </p14:cNvPr>
                <p14:cNvContentPartPr/>
                <p14:nvPr/>
              </p14:nvContentPartPr>
              <p14:xfrm>
                <a:off x="7132210" y="1029329"/>
                <a:ext cx="335880" cy="63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82FD71D-4B1F-362E-4536-E7FD2AF9A95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123210" y="1020689"/>
                  <a:ext cx="3535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7193426-0F80-802D-603C-E79ECB32D8D6}"/>
                    </a:ext>
                  </a:extLst>
                </p14:cNvPr>
                <p14:cNvContentPartPr/>
                <p14:nvPr/>
              </p14:nvContentPartPr>
              <p14:xfrm>
                <a:off x="7407970" y="829889"/>
                <a:ext cx="1654200" cy="4770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7193426-0F80-802D-603C-E79ECB32D8D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399330" y="821249"/>
                  <a:ext cx="1671840" cy="49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7BA9A26-E76B-C026-28DE-F7233FDCEDC8}"/>
                    </a:ext>
                  </a:extLst>
                </p14:cNvPr>
                <p14:cNvContentPartPr/>
                <p14:nvPr/>
              </p14:nvContentPartPr>
              <p14:xfrm>
                <a:off x="8788210" y="1070729"/>
                <a:ext cx="8640" cy="28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7BA9A26-E76B-C026-28DE-F7233FDCEDC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779570" y="1062089"/>
                  <a:ext cx="262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E31CFF4-042D-80F4-55A7-DB045FA624A3}"/>
                    </a:ext>
                  </a:extLst>
                </p14:cNvPr>
                <p14:cNvContentPartPr/>
                <p14:nvPr/>
              </p14:nvContentPartPr>
              <p14:xfrm>
                <a:off x="8340370" y="1021769"/>
                <a:ext cx="511560" cy="230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E31CFF4-042D-80F4-55A7-DB045FA624A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331370" y="1013129"/>
                  <a:ext cx="5292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D8511B9-65C1-DE6A-8EC7-C0CF113FD7AD}"/>
                    </a:ext>
                  </a:extLst>
                </p14:cNvPr>
                <p14:cNvContentPartPr/>
                <p14:nvPr/>
              </p14:nvContentPartPr>
              <p14:xfrm>
                <a:off x="9286450" y="851489"/>
                <a:ext cx="1004040" cy="4597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D8511B9-65C1-DE6A-8EC7-C0CF113FD7A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277450" y="842489"/>
                  <a:ext cx="1021680" cy="47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124B730-02E6-E5DD-CF98-0922BF73557E}"/>
                    </a:ext>
                  </a:extLst>
                </p14:cNvPr>
                <p14:cNvContentPartPr/>
                <p14:nvPr/>
              </p14:nvContentPartPr>
              <p14:xfrm>
                <a:off x="9871450" y="1036169"/>
                <a:ext cx="343080" cy="36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124B730-02E6-E5DD-CF98-0922BF73557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862810" y="1027169"/>
                  <a:ext cx="360720" cy="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DF55D4A-0DC2-FE4F-EB8C-85C101D92809}"/>
              </a:ext>
            </a:extLst>
          </p:cNvPr>
          <p:cNvGrpSpPr/>
          <p:nvPr/>
        </p:nvGrpSpPr>
        <p:grpSpPr>
          <a:xfrm>
            <a:off x="10715650" y="892529"/>
            <a:ext cx="1054800" cy="401040"/>
            <a:chOff x="10715650" y="892529"/>
            <a:chExt cx="1054800" cy="40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706540C-0E46-1F83-AF28-77227ED5E808}"/>
                    </a:ext>
                  </a:extLst>
                </p14:cNvPr>
                <p14:cNvContentPartPr/>
                <p14:nvPr/>
              </p14:nvContentPartPr>
              <p14:xfrm>
                <a:off x="10715650" y="892529"/>
                <a:ext cx="217440" cy="4010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706540C-0E46-1F83-AF28-77227ED5E80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707010" y="883889"/>
                  <a:ext cx="23508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6069CB6-7A09-25F4-7BA4-56103581D472}"/>
                    </a:ext>
                  </a:extLst>
                </p14:cNvPr>
                <p14:cNvContentPartPr/>
                <p14:nvPr/>
              </p14:nvContentPartPr>
              <p14:xfrm>
                <a:off x="11060530" y="1025369"/>
                <a:ext cx="418680" cy="1400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6069CB6-7A09-25F4-7BA4-56103581D47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051890" y="1016729"/>
                  <a:ext cx="4363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59F834A-5615-C478-BB21-0CBADC473F44}"/>
                    </a:ext>
                  </a:extLst>
                </p14:cNvPr>
                <p14:cNvContentPartPr/>
                <p14:nvPr/>
              </p14:nvContentPartPr>
              <p14:xfrm>
                <a:off x="11525650" y="940769"/>
                <a:ext cx="244800" cy="3495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59F834A-5615-C478-BB21-0CBADC473F4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516650" y="931769"/>
                  <a:ext cx="26244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9AB7077-EE2F-1F66-D6C4-2FAB7EF70562}"/>
                    </a:ext>
                  </a:extLst>
                </p14:cNvPr>
                <p14:cNvContentPartPr/>
                <p14:nvPr/>
              </p14:nvContentPartPr>
              <p14:xfrm>
                <a:off x="11522050" y="1171169"/>
                <a:ext cx="194040" cy="392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9AB7077-EE2F-1F66-D6C4-2FAB7EF7056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1513410" y="1162529"/>
                  <a:ext cx="211680" cy="5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E41C9D36-8274-5469-E06A-663C3579CF6F}"/>
              </a:ext>
            </a:extLst>
          </p:cNvPr>
          <p:cNvGrpSpPr/>
          <p:nvPr/>
        </p:nvGrpSpPr>
        <p:grpSpPr>
          <a:xfrm>
            <a:off x="1691170" y="1573289"/>
            <a:ext cx="3737520" cy="701640"/>
            <a:chOff x="1691170" y="1573289"/>
            <a:chExt cx="3737520" cy="70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CD7743C-8605-01F3-85A4-C1EDD1401B19}"/>
                    </a:ext>
                  </a:extLst>
                </p14:cNvPr>
                <p14:cNvContentPartPr/>
                <p14:nvPr/>
              </p14:nvContentPartPr>
              <p14:xfrm>
                <a:off x="1691170" y="1744649"/>
                <a:ext cx="207720" cy="2689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CD7743C-8605-01F3-85A4-C1EDD1401B1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682170" y="1735649"/>
                  <a:ext cx="22536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31052E5-B302-C5BE-BFDB-931D0DB05877}"/>
                    </a:ext>
                  </a:extLst>
                </p14:cNvPr>
                <p14:cNvContentPartPr/>
                <p14:nvPr/>
              </p14:nvContentPartPr>
              <p14:xfrm>
                <a:off x="1933090" y="1863449"/>
                <a:ext cx="125280" cy="1544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31052E5-B302-C5BE-BFDB-931D0DB0587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924090" y="1854809"/>
                  <a:ext cx="1429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FE7F737-06D1-330B-9204-84B06A2EE03C}"/>
                    </a:ext>
                  </a:extLst>
                </p14:cNvPr>
                <p14:cNvContentPartPr/>
                <p14:nvPr/>
              </p14:nvContentPartPr>
              <p14:xfrm>
                <a:off x="2122090" y="2017169"/>
                <a:ext cx="12960" cy="306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FE7F737-06D1-330B-9204-84B06A2EE03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113090" y="2008169"/>
                  <a:ext cx="306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243D541-FC0C-D830-6561-1688D4CC5F1E}"/>
                    </a:ext>
                  </a:extLst>
                </p14:cNvPr>
                <p14:cNvContentPartPr/>
                <p14:nvPr/>
              </p14:nvContentPartPr>
              <p14:xfrm>
                <a:off x="2403250" y="1723769"/>
                <a:ext cx="146160" cy="3099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243D541-FC0C-D830-6561-1688D4CC5F1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394610" y="1715129"/>
                  <a:ext cx="16380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CCCA6C6-34F5-C3D8-37C2-BE2545EB53A7}"/>
                    </a:ext>
                  </a:extLst>
                </p14:cNvPr>
                <p14:cNvContentPartPr/>
                <p14:nvPr/>
              </p14:nvContentPartPr>
              <p14:xfrm>
                <a:off x="2365450" y="1821689"/>
                <a:ext cx="212040" cy="316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CCCA6C6-34F5-C3D8-37C2-BE2545EB53A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356450" y="1813049"/>
                  <a:ext cx="2296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6FAB94C-A26F-6D9C-9B1A-C98E627EB59B}"/>
                    </a:ext>
                  </a:extLst>
                </p14:cNvPr>
                <p14:cNvContentPartPr/>
                <p14:nvPr/>
              </p14:nvContentPartPr>
              <p14:xfrm>
                <a:off x="2130370" y="2028329"/>
                <a:ext cx="22320" cy="352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6FAB94C-A26F-6D9C-9B1A-C98E627EB59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121370" y="2019329"/>
                  <a:ext cx="399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AF03B86-ED29-3D3D-860B-1E6AAA32B55C}"/>
                    </a:ext>
                  </a:extLst>
                </p14:cNvPr>
                <p14:cNvContentPartPr/>
                <p14:nvPr/>
              </p14:nvContentPartPr>
              <p14:xfrm>
                <a:off x="2520970" y="1573289"/>
                <a:ext cx="1582200" cy="4820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AF03B86-ED29-3D3D-860B-1E6AAA32B55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512330" y="1564649"/>
                  <a:ext cx="1599840" cy="49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ADF0ED4-0249-D0BE-06EF-988005CD4E64}"/>
                    </a:ext>
                  </a:extLst>
                </p14:cNvPr>
                <p14:cNvContentPartPr/>
                <p14:nvPr/>
              </p14:nvContentPartPr>
              <p14:xfrm>
                <a:off x="3660730" y="1729169"/>
                <a:ext cx="13680" cy="219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ADF0ED4-0249-D0BE-06EF-988005CD4E6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652090" y="1720529"/>
                  <a:ext cx="313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7E1A168-FAA3-DF52-4690-0DDBE3D7C389}"/>
                    </a:ext>
                  </a:extLst>
                </p14:cNvPr>
                <p14:cNvContentPartPr/>
                <p14:nvPr/>
              </p14:nvContentPartPr>
              <p14:xfrm>
                <a:off x="3355090" y="1668689"/>
                <a:ext cx="461520" cy="730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7E1A168-FAA3-DF52-4690-0DDBE3D7C38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346450" y="1660049"/>
                  <a:ext cx="4791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C4A658A-BE61-B20F-77FD-B1FBD2F47103}"/>
                    </a:ext>
                  </a:extLst>
                </p14:cNvPr>
                <p14:cNvContentPartPr/>
                <p14:nvPr/>
              </p14:nvContentPartPr>
              <p14:xfrm>
                <a:off x="3296770" y="1656449"/>
                <a:ext cx="26640" cy="27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C4A658A-BE61-B20F-77FD-B1FBD2F4710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287770" y="1647449"/>
                  <a:ext cx="442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DB1FCF3-742D-11C6-4967-5ADA1176A219}"/>
                    </a:ext>
                  </a:extLst>
                </p14:cNvPr>
                <p14:cNvContentPartPr/>
                <p14:nvPr/>
              </p14:nvContentPartPr>
              <p14:xfrm>
                <a:off x="4392610" y="1682009"/>
                <a:ext cx="228600" cy="3474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DB1FCF3-742D-11C6-4967-5ADA1176A21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383970" y="1673009"/>
                  <a:ext cx="24624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E5A664E-A533-A659-FE9F-5B55404C01A0}"/>
                    </a:ext>
                  </a:extLst>
                </p14:cNvPr>
                <p14:cNvContentPartPr/>
                <p14:nvPr/>
              </p14:nvContentPartPr>
              <p14:xfrm>
                <a:off x="4444450" y="1937969"/>
                <a:ext cx="126360" cy="136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E5A664E-A533-A659-FE9F-5B55404C01A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435810" y="1928969"/>
                  <a:ext cx="1440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A54C613-0FAA-35AF-34CD-43290F605820}"/>
                    </a:ext>
                  </a:extLst>
                </p14:cNvPr>
                <p14:cNvContentPartPr/>
                <p14:nvPr/>
              </p14:nvContentPartPr>
              <p14:xfrm>
                <a:off x="4718410" y="1785689"/>
                <a:ext cx="383400" cy="2160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A54C613-0FAA-35AF-34CD-43290F60582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709770" y="1777049"/>
                  <a:ext cx="4010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50485C6-8C39-DAFA-BBF6-8E3BC4A53273}"/>
                    </a:ext>
                  </a:extLst>
                </p14:cNvPr>
                <p14:cNvContentPartPr/>
                <p14:nvPr/>
              </p14:nvContentPartPr>
              <p14:xfrm>
                <a:off x="5179570" y="1746089"/>
                <a:ext cx="182520" cy="2984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50485C6-8C39-DAFA-BBF6-8E3BC4A5327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170570" y="1737089"/>
                  <a:ext cx="20016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679ABA7-9D5C-4CD9-8136-3FDA7951A22C}"/>
                    </a:ext>
                  </a:extLst>
                </p14:cNvPr>
                <p14:cNvContentPartPr/>
                <p14:nvPr/>
              </p14:nvContentPartPr>
              <p14:xfrm>
                <a:off x="1710970" y="2115809"/>
                <a:ext cx="3717720" cy="1591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679ABA7-9D5C-4CD9-8136-3FDA7951A22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701970" y="2107169"/>
                  <a:ext cx="3735360" cy="17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6031141-E83B-FDD2-765A-8DD693CEC648}"/>
              </a:ext>
            </a:extLst>
          </p:cNvPr>
          <p:cNvGrpSpPr/>
          <p:nvPr/>
        </p:nvGrpSpPr>
        <p:grpSpPr>
          <a:xfrm>
            <a:off x="3150610" y="2324609"/>
            <a:ext cx="653040" cy="215280"/>
            <a:chOff x="3150610" y="2324609"/>
            <a:chExt cx="653040" cy="21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5D00922-9EAE-2366-3168-19EF4A4589E1}"/>
                    </a:ext>
                  </a:extLst>
                </p14:cNvPr>
                <p14:cNvContentPartPr/>
                <p14:nvPr/>
              </p14:nvContentPartPr>
              <p14:xfrm>
                <a:off x="3150610" y="2324609"/>
                <a:ext cx="136440" cy="2066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5D00922-9EAE-2366-3168-19EF4A4589E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141970" y="2315609"/>
                  <a:ext cx="1540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2EA6D71-9B14-D396-076B-3ADA7ECEA066}"/>
                    </a:ext>
                  </a:extLst>
                </p14:cNvPr>
                <p14:cNvContentPartPr/>
                <p14:nvPr/>
              </p14:nvContentPartPr>
              <p14:xfrm>
                <a:off x="3382090" y="2364569"/>
                <a:ext cx="157680" cy="1753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2EA6D71-9B14-D396-076B-3ADA7ECEA06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373090" y="2355569"/>
                  <a:ext cx="1753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7B66D20-BEEE-E062-B3DE-3C2E07865E78}"/>
                    </a:ext>
                  </a:extLst>
                </p14:cNvPr>
                <p14:cNvContentPartPr/>
                <p14:nvPr/>
              </p14:nvContentPartPr>
              <p14:xfrm>
                <a:off x="3628690" y="2339729"/>
                <a:ext cx="174960" cy="2001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7B66D20-BEEE-E062-B3DE-3C2E07865E7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619690" y="2331089"/>
                  <a:ext cx="192600" cy="21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D92067C4-D5EA-43A1-2734-9EFB9B7AE04A}"/>
              </a:ext>
            </a:extLst>
          </p:cNvPr>
          <p:cNvGrpSpPr/>
          <p:nvPr/>
        </p:nvGrpSpPr>
        <p:grpSpPr>
          <a:xfrm>
            <a:off x="5739010" y="1705049"/>
            <a:ext cx="5022000" cy="612000"/>
            <a:chOff x="5739010" y="1705049"/>
            <a:chExt cx="5022000" cy="61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648779D-8257-16FD-0537-740A4A5ECBD5}"/>
                    </a:ext>
                  </a:extLst>
                </p14:cNvPr>
                <p14:cNvContentPartPr/>
                <p14:nvPr/>
              </p14:nvContentPartPr>
              <p14:xfrm>
                <a:off x="7076050" y="1844729"/>
                <a:ext cx="1193760" cy="4226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648779D-8257-16FD-0537-740A4A5ECBD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067050" y="1836089"/>
                  <a:ext cx="121140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1831C43-0CEA-A302-50B0-FD93D9AC9DCC}"/>
                    </a:ext>
                  </a:extLst>
                </p14:cNvPr>
                <p14:cNvContentPartPr/>
                <p14:nvPr/>
              </p14:nvContentPartPr>
              <p14:xfrm>
                <a:off x="7885330" y="1857329"/>
                <a:ext cx="34560" cy="136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1831C43-0CEA-A302-50B0-FD93D9AC9DC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876330" y="1848329"/>
                  <a:ext cx="522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04244D2-AACB-2994-9227-62A46F798418}"/>
                    </a:ext>
                  </a:extLst>
                </p14:cNvPr>
                <p14:cNvContentPartPr/>
                <p14:nvPr/>
              </p14:nvContentPartPr>
              <p14:xfrm>
                <a:off x="8396530" y="1841849"/>
                <a:ext cx="186480" cy="2466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04244D2-AACB-2994-9227-62A46F79841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387530" y="1833209"/>
                  <a:ext cx="2041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E74A38E-0BBF-41F2-AEBD-503EE31A1AB7}"/>
                    </a:ext>
                  </a:extLst>
                </p14:cNvPr>
                <p14:cNvContentPartPr/>
                <p14:nvPr/>
              </p14:nvContentPartPr>
              <p14:xfrm>
                <a:off x="8430730" y="2029049"/>
                <a:ext cx="160560" cy="86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E74A38E-0BBF-41F2-AEBD-503EE31A1AB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421730" y="2020049"/>
                  <a:ext cx="1782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9184899-AD83-E453-B16F-445CFEFBF0C9}"/>
                    </a:ext>
                  </a:extLst>
                </p14:cNvPr>
                <p14:cNvContentPartPr/>
                <p14:nvPr/>
              </p14:nvContentPartPr>
              <p14:xfrm>
                <a:off x="8653210" y="1990529"/>
                <a:ext cx="130680" cy="248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9184899-AD83-E453-B16F-445CFEFBF0C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644570" y="1981529"/>
                  <a:ext cx="1483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CE11F8C-6BA8-BEA4-BB4D-6E589083FC9E}"/>
                    </a:ext>
                  </a:extLst>
                </p14:cNvPr>
                <p14:cNvContentPartPr/>
                <p14:nvPr/>
              </p14:nvContentPartPr>
              <p14:xfrm>
                <a:off x="8820970" y="1972169"/>
                <a:ext cx="148680" cy="1180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CE11F8C-6BA8-BEA4-BB4D-6E589083FC9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811970" y="1963169"/>
                  <a:ext cx="1663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2BA6250-AAA7-0EBB-B95D-1AC93C7F2A7F}"/>
                    </a:ext>
                  </a:extLst>
                </p14:cNvPr>
                <p14:cNvContentPartPr/>
                <p14:nvPr/>
              </p14:nvContentPartPr>
              <p14:xfrm>
                <a:off x="9029050" y="1831409"/>
                <a:ext cx="80640" cy="2383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2BA6250-AAA7-0EBB-B95D-1AC93C7F2A7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020410" y="1822409"/>
                  <a:ext cx="982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65F25B5-C0D6-2F3A-A790-F9EAD2829BBC}"/>
                    </a:ext>
                  </a:extLst>
                </p14:cNvPr>
                <p14:cNvContentPartPr/>
                <p14:nvPr/>
              </p14:nvContentPartPr>
              <p14:xfrm>
                <a:off x="8933290" y="1921769"/>
                <a:ext cx="161640" cy="525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65F25B5-C0D6-2F3A-A790-F9EAD2829BB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924290" y="1913129"/>
                  <a:ext cx="1792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D7973B0-D0FB-C78F-583C-61A08E9347F4}"/>
                    </a:ext>
                  </a:extLst>
                </p14:cNvPr>
                <p14:cNvContentPartPr/>
                <p14:nvPr/>
              </p14:nvContentPartPr>
              <p14:xfrm>
                <a:off x="9144970" y="1818449"/>
                <a:ext cx="423000" cy="2919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D7973B0-D0FB-C78F-583C-61A08E9347F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135970" y="1809809"/>
                  <a:ext cx="44064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1E1AB72E-61A5-8464-3A8B-17B2DC196FAA}"/>
                    </a:ext>
                  </a:extLst>
                </p14:cNvPr>
                <p14:cNvContentPartPr/>
                <p14:nvPr/>
              </p14:nvContentPartPr>
              <p14:xfrm>
                <a:off x="9214090" y="1900889"/>
                <a:ext cx="282240" cy="313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1E1AB72E-61A5-8464-3A8B-17B2DC196FA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205450" y="1892249"/>
                  <a:ext cx="2998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076B3F3-AB3D-0167-E7BE-498B3669ADCE}"/>
                    </a:ext>
                  </a:extLst>
                </p14:cNvPr>
                <p14:cNvContentPartPr/>
                <p14:nvPr/>
              </p14:nvContentPartPr>
              <p14:xfrm>
                <a:off x="5739010" y="2114369"/>
                <a:ext cx="355680" cy="464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076B3F3-AB3D-0167-E7BE-498B3669ADC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730370" y="2105369"/>
                  <a:ext cx="3733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69E7410-20E5-DF1E-EF0C-AE5803A04EA6}"/>
                    </a:ext>
                  </a:extLst>
                </p14:cNvPr>
                <p14:cNvContentPartPr/>
                <p14:nvPr/>
              </p14:nvContentPartPr>
              <p14:xfrm>
                <a:off x="5775730" y="2270609"/>
                <a:ext cx="336960" cy="255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69E7410-20E5-DF1E-EF0C-AE5803A04EA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767090" y="2261969"/>
                  <a:ext cx="3546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696FAC7-AB68-48B7-A7E5-6F4C255D1636}"/>
                    </a:ext>
                  </a:extLst>
                </p14:cNvPr>
                <p14:cNvContentPartPr/>
                <p14:nvPr/>
              </p14:nvContentPartPr>
              <p14:xfrm>
                <a:off x="6494650" y="1880009"/>
                <a:ext cx="131400" cy="2473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696FAC7-AB68-48B7-A7E5-6F4C255D163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485650" y="1871009"/>
                  <a:ext cx="14904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5EB3BAF-F714-A69D-A1DD-B081B93FF2CF}"/>
                    </a:ext>
                  </a:extLst>
                </p14:cNvPr>
                <p14:cNvContentPartPr/>
                <p14:nvPr/>
              </p14:nvContentPartPr>
              <p14:xfrm>
                <a:off x="6665290" y="2004569"/>
                <a:ext cx="137160" cy="921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5EB3BAF-F714-A69D-A1DD-B081B93FF2C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656290" y="1995929"/>
                  <a:ext cx="1548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5036FA5-F310-D91C-A01F-539A043A24BC}"/>
                    </a:ext>
                  </a:extLst>
                </p14:cNvPr>
                <p14:cNvContentPartPr/>
                <p14:nvPr/>
              </p14:nvContentPartPr>
              <p14:xfrm>
                <a:off x="6858610" y="2091689"/>
                <a:ext cx="3960" cy="295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5036FA5-F310-D91C-A01F-539A043A24B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849970" y="2083049"/>
                  <a:ext cx="216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86AEA1C-9A1A-C9BE-80AA-67DF85DEE8D2}"/>
                    </a:ext>
                  </a:extLst>
                </p14:cNvPr>
                <p14:cNvContentPartPr/>
                <p14:nvPr/>
              </p14:nvContentPartPr>
              <p14:xfrm>
                <a:off x="6355690" y="1754009"/>
                <a:ext cx="172800" cy="5630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86AEA1C-9A1A-C9BE-80AA-67DF85DEE8D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346690" y="1745009"/>
                  <a:ext cx="190440" cy="58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3447742-D504-7A9C-7992-6409E08C166F}"/>
                    </a:ext>
                  </a:extLst>
                </p14:cNvPr>
                <p14:cNvContentPartPr/>
                <p14:nvPr/>
              </p14:nvContentPartPr>
              <p14:xfrm>
                <a:off x="9623410" y="1705049"/>
                <a:ext cx="171360" cy="5850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3447742-D504-7A9C-7992-6409E08C166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614410" y="1696409"/>
                  <a:ext cx="189000" cy="60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EC8A43E-FA2B-FF33-6293-3C3E2E1CC6F6}"/>
                    </a:ext>
                  </a:extLst>
                </p14:cNvPr>
                <p14:cNvContentPartPr/>
                <p14:nvPr/>
              </p14:nvContentPartPr>
              <p14:xfrm>
                <a:off x="10000330" y="1881809"/>
                <a:ext cx="291960" cy="2059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EC8A43E-FA2B-FF33-6293-3C3E2E1CC6F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991330" y="1873169"/>
                  <a:ext cx="3096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0B66C2C0-A148-F25C-021C-C375959A1458}"/>
                    </a:ext>
                  </a:extLst>
                </p14:cNvPr>
                <p14:cNvContentPartPr/>
                <p14:nvPr/>
              </p14:nvContentPartPr>
              <p14:xfrm>
                <a:off x="10082410" y="2080529"/>
                <a:ext cx="163080" cy="2282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0B66C2C0-A148-F25C-021C-C375959A145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073770" y="2071889"/>
                  <a:ext cx="18072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78CBBF0-AB2D-C509-E14E-BFCBC59F7B6B}"/>
                    </a:ext>
                  </a:extLst>
                </p14:cNvPr>
                <p14:cNvContentPartPr/>
                <p14:nvPr/>
              </p14:nvContentPartPr>
              <p14:xfrm>
                <a:off x="10088530" y="2251529"/>
                <a:ext cx="116280" cy="50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78CBBF0-AB2D-C509-E14E-BFCBC59F7B6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079890" y="2242529"/>
                  <a:ext cx="1339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23F8B69-B26F-5D42-EFFA-40C6F4F47E6A}"/>
                    </a:ext>
                  </a:extLst>
                </p14:cNvPr>
                <p14:cNvContentPartPr/>
                <p14:nvPr/>
              </p14:nvContentPartPr>
              <p14:xfrm>
                <a:off x="10296610" y="2122649"/>
                <a:ext cx="244440" cy="1576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23F8B69-B26F-5D42-EFFA-40C6F4F47E6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287970" y="2113649"/>
                  <a:ext cx="2620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D74833D-8FDA-6D9B-6FF9-11374752D3E0}"/>
                    </a:ext>
                  </a:extLst>
                </p14:cNvPr>
                <p14:cNvContentPartPr/>
                <p14:nvPr/>
              </p14:nvContentPartPr>
              <p14:xfrm>
                <a:off x="10592890" y="2079809"/>
                <a:ext cx="168120" cy="2358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D74833D-8FDA-6D9B-6FF9-11374752D3E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583890" y="2071169"/>
                  <a:ext cx="185760" cy="25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A64095FF-15CB-B48C-FA29-6B2F303EC72E}"/>
              </a:ext>
            </a:extLst>
          </p:cNvPr>
          <p:cNvGrpSpPr/>
          <p:nvPr/>
        </p:nvGrpSpPr>
        <p:grpSpPr>
          <a:xfrm>
            <a:off x="11025250" y="1819169"/>
            <a:ext cx="289440" cy="346680"/>
            <a:chOff x="11025250" y="1819169"/>
            <a:chExt cx="289440" cy="34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C60C2C9-1376-6721-66AC-7F959E182473}"/>
                    </a:ext>
                  </a:extLst>
                </p14:cNvPr>
                <p14:cNvContentPartPr/>
                <p14:nvPr/>
              </p14:nvContentPartPr>
              <p14:xfrm>
                <a:off x="11025250" y="1819169"/>
                <a:ext cx="249840" cy="2574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C60C2C9-1376-6721-66AC-7F959E18247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1016250" y="1810529"/>
                  <a:ext cx="26748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7EA620B1-BF25-9838-88CC-EABC4C099AD6}"/>
                    </a:ext>
                  </a:extLst>
                </p14:cNvPr>
                <p14:cNvContentPartPr/>
                <p14:nvPr/>
              </p14:nvContentPartPr>
              <p14:xfrm>
                <a:off x="11136850" y="2044529"/>
                <a:ext cx="177840" cy="1213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7EA620B1-BF25-9838-88CC-EABC4C099AD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1127850" y="2035529"/>
                  <a:ext cx="195480" cy="13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B3196D3E-713E-72A7-9FDB-D38F065812C9}"/>
              </a:ext>
            </a:extLst>
          </p:cNvPr>
          <p:cNvGrpSpPr/>
          <p:nvPr/>
        </p:nvGrpSpPr>
        <p:grpSpPr>
          <a:xfrm>
            <a:off x="1594330" y="2876489"/>
            <a:ext cx="3805560" cy="627480"/>
            <a:chOff x="1594330" y="2876489"/>
            <a:chExt cx="3805560" cy="62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93C29C72-11BB-3B3F-8EDC-BD5DEEF7A38A}"/>
                    </a:ext>
                  </a:extLst>
                </p14:cNvPr>
                <p14:cNvContentPartPr/>
                <p14:nvPr/>
              </p14:nvContentPartPr>
              <p14:xfrm>
                <a:off x="1743370" y="3010049"/>
                <a:ext cx="194040" cy="2890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93C29C72-11BB-3B3F-8EDC-BD5DEEF7A38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734370" y="3001049"/>
                  <a:ext cx="21168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8B7401AB-2209-0210-037D-66EB459A5463}"/>
                    </a:ext>
                  </a:extLst>
                </p14:cNvPr>
                <p14:cNvContentPartPr/>
                <p14:nvPr/>
              </p14:nvContentPartPr>
              <p14:xfrm>
                <a:off x="1966570" y="3153329"/>
                <a:ext cx="101520" cy="997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8B7401AB-2209-0210-037D-66EB459A546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957570" y="3144689"/>
                  <a:ext cx="1191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75D0720E-A5C4-070D-51CC-458652E7285A}"/>
                    </a:ext>
                  </a:extLst>
                </p14:cNvPr>
                <p14:cNvContentPartPr/>
                <p14:nvPr/>
              </p14:nvContentPartPr>
              <p14:xfrm>
                <a:off x="2133970" y="3231809"/>
                <a:ext cx="10440" cy="378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75D0720E-A5C4-070D-51CC-458652E7285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125330" y="3222809"/>
                  <a:ext cx="280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A83A7ADC-5F65-C31A-D281-AE5BB73B1C68}"/>
                    </a:ext>
                  </a:extLst>
                </p14:cNvPr>
                <p14:cNvContentPartPr/>
                <p14:nvPr/>
              </p14:nvContentPartPr>
              <p14:xfrm>
                <a:off x="2383090" y="3021209"/>
                <a:ext cx="115560" cy="2512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A83A7ADC-5F65-C31A-D281-AE5BB73B1C6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374090" y="3012209"/>
                  <a:ext cx="13320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E62F3D0F-B2B9-35D0-459D-8EECC0D32B08}"/>
                    </a:ext>
                  </a:extLst>
                </p14:cNvPr>
                <p14:cNvContentPartPr/>
                <p14:nvPr/>
              </p14:nvContentPartPr>
              <p14:xfrm>
                <a:off x="2272570" y="3102569"/>
                <a:ext cx="252720" cy="849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E62F3D0F-B2B9-35D0-459D-8EECC0D32B0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263930" y="3093569"/>
                  <a:ext cx="2703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42A232F-E50E-9777-8BAF-3AB01C5A968A}"/>
                    </a:ext>
                  </a:extLst>
                </p14:cNvPr>
                <p14:cNvContentPartPr/>
                <p14:nvPr/>
              </p14:nvContentPartPr>
              <p14:xfrm>
                <a:off x="2503330" y="2876489"/>
                <a:ext cx="1432800" cy="4068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42A232F-E50E-9777-8BAF-3AB01C5A968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494690" y="2867849"/>
                  <a:ext cx="145044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C8CE611B-AAAA-752D-F72E-F09B856D7DC5}"/>
                    </a:ext>
                  </a:extLst>
                </p14:cNvPr>
                <p14:cNvContentPartPr/>
                <p14:nvPr/>
              </p14:nvContentPartPr>
              <p14:xfrm>
                <a:off x="3500530" y="3023009"/>
                <a:ext cx="29520" cy="14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C8CE611B-AAAA-752D-F72E-F09B856D7DC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491890" y="3014009"/>
                  <a:ext cx="471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73C265A-5A50-EB73-899B-8FC5F2B119DC}"/>
                    </a:ext>
                  </a:extLst>
                </p14:cNvPr>
                <p14:cNvContentPartPr/>
                <p14:nvPr/>
              </p14:nvContentPartPr>
              <p14:xfrm>
                <a:off x="3297130" y="3013649"/>
                <a:ext cx="298440" cy="198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73C265A-5A50-EB73-899B-8FC5F2B119D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288490" y="3005009"/>
                  <a:ext cx="3160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5210549C-5C3D-5AA7-E88C-E40BD11E7550}"/>
                    </a:ext>
                  </a:extLst>
                </p14:cNvPr>
                <p14:cNvContentPartPr/>
                <p14:nvPr/>
              </p14:nvContentPartPr>
              <p14:xfrm>
                <a:off x="3169330" y="2999609"/>
                <a:ext cx="35640" cy="32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5210549C-5C3D-5AA7-E88C-E40BD11E755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160330" y="2990969"/>
                  <a:ext cx="532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5940847A-6D05-261A-C1C8-01E89A36E072}"/>
                    </a:ext>
                  </a:extLst>
                </p14:cNvPr>
                <p14:cNvContentPartPr/>
                <p14:nvPr/>
              </p14:nvContentPartPr>
              <p14:xfrm>
                <a:off x="4251130" y="2989529"/>
                <a:ext cx="183240" cy="2998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5940847A-6D05-261A-C1C8-01E89A36E07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242130" y="2980529"/>
                  <a:ext cx="20088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80328B9-10FC-66F5-BCAD-5F778E362BCA}"/>
                    </a:ext>
                  </a:extLst>
                </p14:cNvPr>
                <p14:cNvContentPartPr/>
                <p14:nvPr/>
              </p14:nvContentPartPr>
              <p14:xfrm>
                <a:off x="4581610" y="3047129"/>
                <a:ext cx="398160" cy="1591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80328B9-10FC-66F5-BCAD-5F778E362BC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572970" y="3038489"/>
                  <a:ext cx="4158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158FD2D1-6EF3-1970-7A88-FD24877FEE5C}"/>
                    </a:ext>
                  </a:extLst>
                </p14:cNvPr>
                <p14:cNvContentPartPr/>
                <p14:nvPr/>
              </p14:nvContentPartPr>
              <p14:xfrm>
                <a:off x="5098930" y="2971889"/>
                <a:ext cx="141840" cy="3088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158FD2D1-6EF3-1970-7A88-FD24877FEE5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090290" y="2963249"/>
                  <a:ext cx="15948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23315C9-9439-AAB8-09A4-08B58B87A089}"/>
                    </a:ext>
                  </a:extLst>
                </p14:cNvPr>
                <p14:cNvContentPartPr/>
                <p14:nvPr/>
              </p14:nvContentPartPr>
              <p14:xfrm>
                <a:off x="5115490" y="3175649"/>
                <a:ext cx="127080" cy="129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23315C9-9439-AAB8-09A4-08B58B87A08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106490" y="3166649"/>
                  <a:ext cx="1447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C5968145-D6D1-1888-6A91-CC3C5B0DD38F}"/>
                    </a:ext>
                  </a:extLst>
                </p14:cNvPr>
                <p14:cNvContentPartPr/>
                <p14:nvPr/>
              </p14:nvContentPartPr>
              <p14:xfrm>
                <a:off x="5086690" y="3189689"/>
                <a:ext cx="29520" cy="1224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C5968145-D6D1-1888-6A91-CC3C5B0DD38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078050" y="3181049"/>
                  <a:ext cx="471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C0D0F07B-1EEF-1CCD-0B45-440BE433905F}"/>
                    </a:ext>
                  </a:extLst>
                </p14:cNvPr>
                <p14:cNvContentPartPr/>
                <p14:nvPr/>
              </p14:nvContentPartPr>
              <p14:xfrm>
                <a:off x="1594330" y="3369329"/>
                <a:ext cx="3805560" cy="1346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C0D0F07B-1EEF-1CCD-0B45-440BE433905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585330" y="3360329"/>
                  <a:ext cx="3823200" cy="15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293CEFE8-6A78-ADFA-03DE-4FD8C785CC04}"/>
              </a:ext>
            </a:extLst>
          </p:cNvPr>
          <p:cNvGrpSpPr/>
          <p:nvPr/>
        </p:nvGrpSpPr>
        <p:grpSpPr>
          <a:xfrm>
            <a:off x="2963410" y="3690449"/>
            <a:ext cx="541080" cy="202320"/>
            <a:chOff x="2963410" y="3690449"/>
            <a:chExt cx="541080" cy="20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D3870D2-390B-1822-5C77-F104893197B6}"/>
                    </a:ext>
                  </a:extLst>
                </p14:cNvPr>
                <p14:cNvContentPartPr/>
                <p14:nvPr/>
              </p14:nvContentPartPr>
              <p14:xfrm>
                <a:off x="2963410" y="3690449"/>
                <a:ext cx="170280" cy="1670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D3870D2-390B-1822-5C77-F104893197B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954770" y="3681449"/>
                  <a:ext cx="1879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B2384FDB-7F0C-57AB-AEE3-4F6B77ABE802}"/>
                    </a:ext>
                  </a:extLst>
                </p14:cNvPr>
                <p14:cNvContentPartPr/>
                <p14:nvPr/>
              </p14:nvContentPartPr>
              <p14:xfrm>
                <a:off x="3190210" y="3743009"/>
                <a:ext cx="129600" cy="1400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B2384FDB-7F0C-57AB-AEE3-4F6B77ABE80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181210" y="3734009"/>
                  <a:ext cx="1472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3F75DAE2-C1CA-F21B-E6AE-235A23AF4B9C}"/>
                    </a:ext>
                  </a:extLst>
                </p14:cNvPr>
                <p14:cNvContentPartPr/>
                <p14:nvPr/>
              </p14:nvContentPartPr>
              <p14:xfrm>
                <a:off x="3377050" y="3743369"/>
                <a:ext cx="127440" cy="1494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3F75DAE2-C1CA-F21B-E6AE-235A23AF4B9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368410" y="3734369"/>
                  <a:ext cx="145080" cy="167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9F5BF3C5-4B37-6DF9-E19E-F4C897417AB7}"/>
                  </a:ext>
                </a:extLst>
              </p14:cNvPr>
              <p14:cNvContentPartPr/>
              <p14:nvPr/>
            </p14:nvContentPartPr>
            <p14:xfrm>
              <a:off x="5637130" y="3290489"/>
              <a:ext cx="209520" cy="1188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9F5BF3C5-4B37-6DF9-E19E-F4C897417AB7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5628130" y="3281489"/>
                <a:ext cx="22716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82450FBB-8586-4EEA-AB0A-88E07CBFA844}"/>
                  </a:ext>
                </a:extLst>
              </p14:cNvPr>
              <p14:cNvContentPartPr/>
              <p14:nvPr/>
            </p14:nvContentPartPr>
            <p14:xfrm>
              <a:off x="5612650" y="3424409"/>
              <a:ext cx="228600" cy="2916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82450FBB-8586-4EEA-AB0A-88E07CBFA844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5603650" y="3415409"/>
                <a:ext cx="2462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97368007-6A87-B4A9-2447-6672CC9BE4F2}"/>
                  </a:ext>
                </a:extLst>
              </p14:cNvPr>
              <p14:cNvContentPartPr/>
              <p14:nvPr/>
            </p14:nvContentPartPr>
            <p14:xfrm>
              <a:off x="6163810" y="2995649"/>
              <a:ext cx="156240" cy="50256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97368007-6A87-B4A9-2447-6672CC9BE4F2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6154810" y="2987009"/>
                <a:ext cx="173880" cy="52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F99102BC-5A91-A0A5-E268-3B086D1FF0DD}"/>
                  </a:ext>
                </a:extLst>
              </p14:cNvPr>
              <p14:cNvContentPartPr/>
              <p14:nvPr/>
            </p14:nvContentPartPr>
            <p14:xfrm>
              <a:off x="6362170" y="3102569"/>
              <a:ext cx="186840" cy="34272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F99102BC-5A91-A0A5-E268-3B086D1FF0DD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6353170" y="3093569"/>
                <a:ext cx="20448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D26A1740-DF82-47A6-2FA6-FF3A63FD7B0D}"/>
                  </a:ext>
                </a:extLst>
              </p14:cNvPr>
              <p14:cNvContentPartPr/>
              <p14:nvPr/>
            </p14:nvContentPartPr>
            <p14:xfrm>
              <a:off x="6568450" y="3269249"/>
              <a:ext cx="62280" cy="15228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D26A1740-DF82-47A6-2FA6-FF3A63FD7B0D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6559450" y="3260249"/>
                <a:ext cx="7992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EE5F0348-AD39-1DF9-7FA9-1D5F3CA8FEBC}"/>
                  </a:ext>
                </a:extLst>
              </p14:cNvPr>
              <p14:cNvContentPartPr/>
              <p14:nvPr/>
            </p14:nvContentPartPr>
            <p14:xfrm>
              <a:off x="6705250" y="3379409"/>
              <a:ext cx="20160" cy="5076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EE5F0348-AD39-1DF9-7FA9-1D5F3CA8FEBC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6696250" y="3370769"/>
                <a:ext cx="37800" cy="68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9" name="Group 158">
            <a:extLst>
              <a:ext uri="{FF2B5EF4-FFF2-40B4-BE49-F238E27FC236}">
                <a16:creationId xmlns:a16="http://schemas.microsoft.com/office/drawing/2014/main" id="{24FA83C2-B6AF-89CB-F85E-73560464BA0A}"/>
              </a:ext>
            </a:extLst>
          </p:cNvPr>
          <p:cNvGrpSpPr/>
          <p:nvPr/>
        </p:nvGrpSpPr>
        <p:grpSpPr>
          <a:xfrm>
            <a:off x="6933850" y="2829329"/>
            <a:ext cx="4030200" cy="706680"/>
            <a:chOff x="6933850" y="2829329"/>
            <a:chExt cx="4030200" cy="70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A5008A62-EBB6-036D-123F-46389F14E974}"/>
                    </a:ext>
                  </a:extLst>
                </p14:cNvPr>
                <p14:cNvContentPartPr/>
                <p14:nvPr/>
              </p14:nvContentPartPr>
              <p14:xfrm>
                <a:off x="6933850" y="3045689"/>
                <a:ext cx="1431720" cy="4903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A5008A62-EBB6-036D-123F-46389F14E97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924850" y="3037049"/>
                  <a:ext cx="1449360" cy="50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274A9CC-57BB-C70E-8E5E-27EC61579C16}"/>
                    </a:ext>
                  </a:extLst>
                </p14:cNvPr>
                <p14:cNvContentPartPr/>
                <p14:nvPr/>
              </p14:nvContentPartPr>
              <p14:xfrm>
                <a:off x="8010250" y="3008609"/>
                <a:ext cx="71640" cy="86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274A9CC-57BB-C70E-8E5E-27EC61579C16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001250" y="2999969"/>
                  <a:ext cx="892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B00AB16B-1A22-1A2A-36DC-4E006CD3A6E5}"/>
                    </a:ext>
                  </a:extLst>
                </p14:cNvPr>
                <p14:cNvContentPartPr/>
                <p14:nvPr/>
              </p14:nvContentPartPr>
              <p14:xfrm>
                <a:off x="8625490" y="3055769"/>
                <a:ext cx="181080" cy="3438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B00AB16B-1A22-1A2A-36DC-4E006CD3A6E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616850" y="3046769"/>
                  <a:ext cx="19872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0BC8D909-1DE0-5D43-8BDA-6AC587568E52}"/>
                    </a:ext>
                  </a:extLst>
                </p14:cNvPr>
                <p14:cNvContentPartPr/>
                <p14:nvPr/>
              </p14:nvContentPartPr>
              <p14:xfrm>
                <a:off x="8853010" y="3256289"/>
                <a:ext cx="155880" cy="68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0BC8D909-1DE0-5D43-8BDA-6AC587568E5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844010" y="3247289"/>
                  <a:ext cx="1735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B5ACE487-6CEF-B5A4-1F4C-494AD295910C}"/>
                    </a:ext>
                  </a:extLst>
                </p14:cNvPr>
                <p14:cNvContentPartPr/>
                <p14:nvPr/>
              </p14:nvContentPartPr>
              <p14:xfrm>
                <a:off x="9022210" y="2941649"/>
                <a:ext cx="817920" cy="4726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B5ACE487-6CEF-B5A4-1F4C-494AD295910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013570" y="2933009"/>
                  <a:ext cx="835560" cy="49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1CC81633-28A8-B089-2B28-2288FBF29959}"/>
                    </a:ext>
                  </a:extLst>
                </p14:cNvPr>
                <p14:cNvContentPartPr/>
                <p14:nvPr/>
              </p14:nvContentPartPr>
              <p14:xfrm>
                <a:off x="9532330" y="3133529"/>
                <a:ext cx="159480" cy="151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1CC81633-28A8-B089-2B28-2288FBF2995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523690" y="3124889"/>
                  <a:ext cx="1771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2DA7AAE3-DE91-79BD-1DCC-C758AA608E2D}"/>
                    </a:ext>
                  </a:extLst>
                </p14:cNvPr>
                <p14:cNvContentPartPr/>
                <p14:nvPr/>
              </p14:nvContentPartPr>
              <p14:xfrm>
                <a:off x="9123370" y="3076289"/>
                <a:ext cx="335160" cy="248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2DA7AAE3-DE91-79BD-1DCC-C758AA608E2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114370" y="3067289"/>
                  <a:ext cx="3528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56E47780-D3AB-4201-A769-CBD21D0B2956}"/>
                    </a:ext>
                  </a:extLst>
                </p14:cNvPr>
                <p14:cNvContentPartPr/>
                <p14:nvPr/>
              </p14:nvContentPartPr>
              <p14:xfrm>
                <a:off x="9818530" y="2829329"/>
                <a:ext cx="178200" cy="6631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56E47780-D3AB-4201-A769-CBD21D0B295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809890" y="2820329"/>
                  <a:ext cx="195840" cy="68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B22AB859-8492-34AE-1841-85B58ECDA35A}"/>
                    </a:ext>
                  </a:extLst>
                </p14:cNvPr>
                <p14:cNvContentPartPr/>
                <p14:nvPr/>
              </p14:nvContentPartPr>
              <p14:xfrm>
                <a:off x="10199770" y="3005729"/>
                <a:ext cx="271800" cy="2448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B22AB859-8492-34AE-1841-85B58ECDA35A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191130" y="2997089"/>
                  <a:ext cx="28944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817B52F6-96DB-9F27-710C-0FB90C32F095}"/>
                    </a:ext>
                  </a:extLst>
                </p14:cNvPr>
                <p14:cNvContentPartPr/>
                <p14:nvPr/>
              </p14:nvContentPartPr>
              <p14:xfrm>
                <a:off x="10327570" y="3280049"/>
                <a:ext cx="23400" cy="2016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817B52F6-96DB-9F27-710C-0FB90C32F095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318570" y="3271409"/>
                  <a:ext cx="410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5474F4FF-4AA0-0CC3-D20B-7302EAE3530B}"/>
                    </a:ext>
                  </a:extLst>
                </p14:cNvPr>
                <p14:cNvContentPartPr/>
                <p14:nvPr/>
              </p14:nvContentPartPr>
              <p14:xfrm>
                <a:off x="10318570" y="3276449"/>
                <a:ext cx="173880" cy="2296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5474F4FF-4AA0-0CC3-D20B-7302EAE3530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309570" y="3267809"/>
                  <a:ext cx="19152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6D48D3C8-A10C-3F98-F286-A413138EBAE1}"/>
                    </a:ext>
                  </a:extLst>
                </p14:cNvPr>
                <p14:cNvContentPartPr/>
                <p14:nvPr/>
              </p14:nvContentPartPr>
              <p14:xfrm>
                <a:off x="10559410" y="3297329"/>
                <a:ext cx="227880" cy="1922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6D48D3C8-A10C-3F98-F286-A413138EBAE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550410" y="3288689"/>
                  <a:ext cx="2455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7DA820AB-36A8-970D-17A8-D5ED71742432}"/>
                    </a:ext>
                  </a:extLst>
                </p14:cNvPr>
                <p14:cNvContentPartPr/>
                <p14:nvPr/>
              </p14:nvContentPartPr>
              <p14:xfrm>
                <a:off x="10822210" y="3265649"/>
                <a:ext cx="141840" cy="2358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7DA820AB-36A8-970D-17A8-D5ED7174243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813570" y="3257009"/>
                  <a:ext cx="1594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907995C7-198A-236D-B565-62069AD45F7C}"/>
                    </a:ext>
                  </a:extLst>
                </p14:cNvPr>
                <p14:cNvContentPartPr/>
                <p14:nvPr/>
              </p14:nvContentPartPr>
              <p14:xfrm>
                <a:off x="10840930" y="3435569"/>
                <a:ext cx="119880" cy="68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907995C7-198A-236D-B565-62069AD45F7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832290" y="3426929"/>
                  <a:ext cx="137520" cy="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D161B360-171D-C2A8-F82D-BA73B8AA375F}"/>
              </a:ext>
            </a:extLst>
          </p:cNvPr>
          <p:cNvGrpSpPr/>
          <p:nvPr/>
        </p:nvGrpSpPr>
        <p:grpSpPr>
          <a:xfrm>
            <a:off x="11259610" y="2954969"/>
            <a:ext cx="263520" cy="478080"/>
            <a:chOff x="11259610" y="2954969"/>
            <a:chExt cx="263520" cy="47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F95986E0-6EEC-F3B7-2CFE-0BD9EE7A0D7F}"/>
                    </a:ext>
                  </a:extLst>
                </p14:cNvPr>
                <p14:cNvContentPartPr/>
                <p14:nvPr/>
              </p14:nvContentPartPr>
              <p14:xfrm>
                <a:off x="11259610" y="2954969"/>
                <a:ext cx="204480" cy="2692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F95986E0-6EEC-F3B7-2CFE-0BD9EE7A0D7F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1250970" y="2945969"/>
                  <a:ext cx="22212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9BE261C7-56DA-54BD-DC15-CC343A8F7468}"/>
                    </a:ext>
                  </a:extLst>
                </p14:cNvPr>
                <p14:cNvContentPartPr/>
                <p14:nvPr/>
              </p14:nvContentPartPr>
              <p14:xfrm>
                <a:off x="11394250" y="3216329"/>
                <a:ext cx="128880" cy="2167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9BE261C7-56DA-54BD-DC15-CC343A8F7468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1385250" y="3207689"/>
                  <a:ext cx="146520" cy="23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A6942790-AB17-6BEE-5A82-75A5A41B5A42}"/>
              </a:ext>
            </a:extLst>
          </p:cNvPr>
          <p:cNvGrpSpPr/>
          <p:nvPr/>
        </p:nvGrpSpPr>
        <p:grpSpPr>
          <a:xfrm>
            <a:off x="1043170" y="2930849"/>
            <a:ext cx="398880" cy="551520"/>
            <a:chOff x="1043170" y="2930849"/>
            <a:chExt cx="398880" cy="55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C61BF66E-C2B5-B245-8C25-8865FA48F3C4}"/>
                    </a:ext>
                  </a:extLst>
                </p14:cNvPr>
                <p14:cNvContentPartPr/>
                <p14:nvPr/>
              </p14:nvContentPartPr>
              <p14:xfrm>
                <a:off x="1043170" y="2930849"/>
                <a:ext cx="375120" cy="5212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C61BF66E-C2B5-B245-8C25-8865FA48F3C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34170" y="2922209"/>
                  <a:ext cx="392760" cy="53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C2242750-4E41-E0F4-1FE5-7522E47A7364}"/>
                    </a:ext>
                  </a:extLst>
                </p14:cNvPr>
                <p14:cNvContentPartPr/>
                <p14:nvPr/>
              </p14:nvContentPartPr>
              <p14:xfrm>
                <a:off x="1281850" y="3306329"/>
                <a:ext cx="160200" cy="1760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C2242750-4E41-E0F4-1FE5-7522E47A7364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273210" y="3297329"/>
                  <a:ext cx="177840" cy="193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88EC3460-EBB0-C509-6A5B-456A5D57A21F}"/>
                  </a:ext>
                </a:extLst>
              </p14:cNvPr>
              <p14:cNvContentPartPr/>
              <p14:nvPr/>
            </p14:nvContentPartPr>
            <p14:xfrm>
              <a:off x="473650" y="2533049"/>
              <a:ext cx="667800" cy="46764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88EC3460-EBB0-C509-6A5B-456A5D57A21F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464650" y="2524409"/>
                <a:ext cx="685440" cy="48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7" name="Group 176">
            <a:extLst>
              <a:ext uri="{FF2B5EF4-FFF2-40B4-BE49-F238E27FC236}">
                <a16:creationId xmlns:a16="http://schemas.microsoft.com/office/drawing/2014/main" id="{12463138-697D-6BDE-363E-9E78699FEE47}"/>
              </a:ext>
            </a:extLst>
          </p:cNvPr>
          <p:cNvGrpSpPr/>
          <p:nvPr/>
        </p:nvGrpSpPr>
        <p:grpSpPr>
          <a:xfrm>
            <a:off x="1107970" y="2188889"/>
            <a:ext cx="501480" cy="232920"/>
            <a:chOff x="1107970" y="2188889"/>
            <a:chExt cx="501480" cy="23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EB114A16-16BA-F21C-6CE5-E982C039D117}"/>
                    </a:ext>
                  </a:extLst>
                </p14:cNvPr>
                <p14:cNvContentPartPr/>
                <p14:nvPr/>
              </p14:nvContentPartPr>
              <p14:xfrm>
                <a:off x="1107970" y="2228489"/>
                <a:ext cx="443160" cy="1933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EB114A16-16BA-F21C-6CE5-E982C039D117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99330" y="2219849"/>
                  <a:ext cx="4608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AFF4B7E7-BF0E-401E-429B-FC90EFEA82FC}"/>
                    </a:ext>
                  </a:extLst>
                </p14:cNvPr>
                <p14:cNvContentPartPr/>
                <p14:nvPr/>
              </p14:nvContentPartPr>
              <p14:xfrm>
                <a:off x="1420810" y="2225609"/>
                <a:ext cx="188640" cy="766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AFF4B7E7-BF0E-401E-429B-FC90EFEA82FC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411810" y="2216969"/>
                  <a:ext cx="2062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7610F04C-554E-93E0-6C2F-C1C353DFCA79}"/>
                    </a:ext>
                  </a:extLst>
                </p14:cNvPr>
                <p14:cNvContentPartPr/>
                <p14:nvPr/>
              </p14:nvContentPartPr>
              <p14:xfrm>
                <a:off x="1430530" y="2227409"/>
                <a:ext cx="162360" cy="360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7610F04C-554E-93E0-6C2F-C1C353DFCA79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421530" y="2218769"/>
                  <a:ext cx="1800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3A324B69-5C8A-9ECC-256F-7BE94485FBD1}"/>
                    </a:ext>
                  </a:extLst>
                </p14:cNvPr>
                <p14:cNvContentPartPr/>
                <p14:nvPr/>
              </p14:nvContentPartPr>
              <p14:xfrm>
                <a:off x="1466170" y="2188889"/>
                <a:ext cx="71640" cy="288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3A324B69-5C8A-9ECC-256F-7BE94485FBD1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457530" y="2180249"/>
                  <a:ext cx="892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7C7474A7-C32D-4D29-3AFD-DF5BDE571DC3}"/>
                    </a:ext>
                  </a:extLst>
                </p14:cNvPr>
                <p14:cNvContentPartPr/>
                <p14:nvPr/>
              </p14:nvContentPartPr>
              <p14:xfrm>
                <a:off x="1464730" y="2208329"/>
                <a:ext cx="99000" cy="435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7C7474A7-C32D-4D29-3AFD-DF5BDE571DC3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455730" y="2199689"/>
                  <a:ext cx="116640" cy="61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C3ACBEED-CAEB-04D4-ECD3-4E5F2316CC9E}"/>
                  </a:ext>
                </a:extLst>
              </p14:cNvPr>
              <p14:cNvContentPartPr/>
              <p14:nvPr/>
            </p14:nvContentPartPr>
            <p14:xfrm>
              <a:off x="6611290" y="3910769"/>
              <a:ext cx="745200" cy="18324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C3ACBEED-CAEB-04D4-ECD3-4E5F2316CC9E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6602290" y="3902129"/>
                <a:ext cx="76284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92A62A19-81CF-447B-3194-056918467D05}"/>
                  </a:ext>
                </a:extLst>
              </p14:cNvPr>
              <p14:cNvContentPartPr/>
              <p14:nvPr/>
            </p14:nvContentPartPr>
            <p14:xfrm>
              <a:off x="7759330" y="4107329"/>
              <a:ext cx="1013400" cy="33408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92A62A19-81CF-447B-3194-056918467D05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7750330" y="4098329"/>
                <a:ext cx="1031040" cy="351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2" name="Group 221">
            <a:extLst>
              <a:ext uri="{FF2B5EF4-FFF2-40B4-BE49-F238E27FC236}">
                <a16:creationId xmlns:a16="http://schemas.microsoft.com/office/drawing/2014/main" id="{11EDFE83-6738-33FA-B9B9-D65B297C74A9}"/>
              </a:ext>
            </a:extLst>
          </p:cNvPr>
          <p:cNvGrpSpPr/>
          <p:nvPr/>
        </p:nvGrpSpPr>
        <p:grpSpPr>
          <a:xfrm>
            <a:off x="6032410" y="3623129"/>
            <a:ext cx="4512600" cy="1478160"/>
            <a:chOff x="6032410" y="3623129"/>
            <a:chExt cx="4512600" cy="147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1413FBA4-0D7D-189F-3135-F8206CD9F72B}"/>
                    </a:ext>
                  </a:extLst>
                </p14:cNvPr>
                <p14:cNvContentPartPr/>
                <p14:nvPr/>
              </p14:nvContentPartPr>
              <p14:xfrm>
                <a:off x="7574290" y="3768569"/>
                <a:ext cx="1023120" cy="2908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1413FBA4-0D7D-189F-3135-F8206CD9F72B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565650" y="3759929"/>
                  <a:ext cx="104076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DF1D6DE5-BB88-2BE1-4605-28E82E7DB3F0}"/>
                    </a:ext>
                  </a:extLst>
                </p14:cNvPr>
                <p14:cNvContentPartPr/>
                <p14:nvPr/>
              </p14:nvContentPartPr>
              <p14:xfrm>
                <a:off x="8291410" y="3892049"/>
                <a:ext cx="21960" cy="435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DF1D6DE5-BB88-2BE1-4605-28E82E7DB3F0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282410" y="3883049"/>
                  <a:ext cx="396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80E48817-DE2E-5D01-FA3D-E3C8AF1A466A}"/>
                    </a:ext>
                  </a:extLst>
                </p14:cNvPr>
                <p14:cNvContentPartPr/>
                <p14:nvPr/>
              </p14:nvContentPartPr>
              <p14:xfrm>
                <a:off x="7917370" y="3826889"/>
                <a:ext cx="372960" cy="698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80E48817-DE2E-5D01-FA3D-E3C8AF1A466A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908730" y="3817889"/>
                  <a:ext cx="3906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BE2B87D9-CC0B-1FE4-7F00-0FDE90510634}"/>
                    </a:ext>
                  </a:extLst>
                </p14:cNvPr>
                <p14:cNvContentPartPr/>
                <p14:nvPr/>
              </p14:nvContentPartPr>
              <p14:xfrm>
                <a:off x="8773090" y="3764249"/>
                <a:ext cx="810720" cy="3650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BE2B87D9-CC0B-1FE4-7F00-0FDE9051063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764090" y="3755249"/>
                  <a:ext cx="82836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09B38279-1C27-2F21-39AC-84C852F4137B}"/>
                    </a:ext>
                  </a:extLst>
                </p14:cNvPr>
                <p14:cNvContentPartPr/>
                <p14:nvPr/>
              </p14:nvContentPartPr>
              <p14:xfrm>
                <a:off x="9123370" y="3798089"/>
                <a:ext cx="50760" cy="136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09B38279-1C27-2F21-39AC-84C852F4137B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114370" y="3789089"/>
                  <a:ext cx="684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912505D3-42A6-9B7C-876B-14F4C344BC4A}"/>
                    </a:ext>
                  </a:extLst>
                </p14:cNvPr>
                <p14:cNvContentPartPr/>
                <p14:nvPr/>
              </p14:nvContentPartPr>
              <p14:xfrm>
                <a:off x="9808810" y="3922289"/>
                <a:ext cx="290880" cy="1080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912505D3-42A6-9B7C-876B-14F4C344BC4A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799810" y="3913649"/>
                  <a:ext cx="3085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864024E1-1DE4-1544-59D5-38F0EF802CDE}"/>
                    </a:ext>
                  </a:extLst>
                </p14:cNvPr>
                <p14:cNvContentPartPr/>
                <p14:nvPr/>
              </p14:nvContentPartPr>
              <p14:xfrm>
                <a:off x="6664930" y="4290209"/>
                <a:ext cx="151560" cy="2350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864024E1-1DE4-1544-59D5-38F0EF802CDE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656290" y="4281209"/>
                  <a:ext cx="16920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4A1E6261-8775-C744-5577-144210C7A4D5}"/>
                    </a:ext>
                  </a:extLst>
                </p14:cNvPr>
                <p14:cNvContentPartPr/>
                <p14:nvPr/>
              </p14:nvContentPartPr>
              <p14:xfrm>
                <a:off x="6873730" y="4263209"/>
                <a:ext cx="326880" cy="1778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4A1E6261-8775-C744-5577-144210C7A4D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865090" y="4254569"/>
                  <a:ext cx="3445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1E1D32CE-B1C1-193A-A29B-0AB9551D64B0}"/>
                    </a:ext>
                  </a:extLst>
                </p14:cNvPr>
                <p14:cNvContentPartPr/>
                <p14:nvPr/>
              </p14:nvContentPartPr>
              <p14:xfrm>
                <a:off x="7413730" y="4239089"/>
                <a:ext cx="33480" cy="1890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1E1D32CE-B1C1-193A-A29B-0AB9551D64B0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404730" y="4230449"/>
                  <a:ext cx="511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9C90F2AB-4C21-7FB5-E0A3-CACF070ADDF1}"/>
                    </a:ext>
                  </a:extLst>
                </p14:cNvPr>
                <p14:cNvContentPartPr/>
                <p14:nvPr/>
              </p14:nvContentPartPr>
              <p14:xfrm>
                <a:off x="7374850" y="4194089"/>
                <a:ext cx="202680" cy="2764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9C90F2AB-4C21-7FB5-E0A3-CACF070ADDF1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366210" y="4185449"/>
                  <a:ext cx="22032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FE3681BD-8093-C736-7993-68C1769AEEBE}"/>
                    </a:ext>
                  </a:extLst>
                </p14:cNvPr>
                <p14:cNvContentPartPr/>
                <p14:nvPr/>
              </p14:nvContentPartPr>
              <p14:xfrm>
                <a:off x="6096490" y="3905009"/>
                <a:ext cx="28080" cy="1692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FE3681BD-8093-C736-7993-68C1769AEEBE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087850" y="3896369"/>
                  <a:ext cx="457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A7799056-51E1-28BB-9C7D-F71D16431EF3}"/>
                    </a:ext>
                  </a:extLst>
                </p14:cNvPr>
                <p14:cNvContentPartPr/>
                <p14:nvPr/>
              </p14:nvContentPartPr>
              <p14:xfrm>
                <a:off x="6032410" y="3839849"/>
                <a:ext cx="145440" cy="608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A7799056-51E1-28BB-9C7D-F71D16431EF3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023410" y="3831209"/>
                  <a:ext cx="1630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6EA7E333-6676-E776-A3A6-4411B1E96C10}"/>
                    </a:ext>
                  </a:extLst>
                </p14:cNvPr>
                <p14:cNvContentPartPr/>
                <p14:nvPr/>
              </p14:nvContentPartPr>
              <p14:xfrm>
                <a:off x="6171730" y="3783689"/>
                <a:ext cx="148680" cy="3099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6EA7E333-6676-E776-A3A6-4411B1E96C10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162730" y="3775049"/>
                  <a:ext cx="16632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11CF410A-263F-F4C8-B149-C1A867DBF24A}"/>
                    </a:ext>
                  </a:extLst>
                </p14:cNvPr>
                <p14:cNvContentPartPr/>
                <p14:nvPr/>
              </p14:nvContentPartPr>
              <p14:xfrm>
                <a:off x="6349210" y="3920849"/>
                <a:ext cx="20160" cy="1674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11CF410A-263F-F4C8-B149-C1A867DBF24A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340570" y="3911849"/>
                  <a:ext cx="378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9FB5130C-5841-E291-A0BB-6216B63DBCD3}"/>
                    </a:ext>
                  </a:extLst>
                </p14:cNvPr>
                <p14:cNvContentPartPr/>
                <p14:nvPr/>
              </p14:nvContentPartPr>
              <p14:xfrm>
                <a:off x="6411490" y="3946409"/>
                <a:ext cx="70200" cy="1785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9FB5130C-5841-E291-A0BB-6216B63DBCD3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402490" y="3937409"/>
                  <a:ext cx="878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A2FA32E6-89AD-44B2-6F98-60C5BB9125DC}"/>
                    </a:ext>
                  </a:extLst>
                </p14:cNvPr>
                <p14:cNvContentPartPr/>
                <p14:nvPr/>
              </p14:nvContentPartPr>
              <p14:xfrm>
                <a:off x="8809450" y="4421249"/>
                <a:ext cx="48960" cy="846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A2FA32E6-89AD-44B2-6F98-60C5BB9125D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800810" y="4412609"/>
                  <a:ext cx="666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3D8AA530-7714-8E02-4470-0E44D92E0AFD}"/>
                    </a:ext>
                  </a:extLst>
                </p14:cNvPr>
                <p14:cNvContentPartPr/>
                <p14:nvPr/>
              </p14:nvContentPartPr>
              <p14:xfrm>
                <a:off x="9022930" y="4265729"/>
                <a:ext cx="261000" cy="1609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3D8AA530-7714-8E02-4470-0E44D92E0AFD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013930" y="4256729"/>
                  <a:ext cx="2786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1E6CFEB6-CB8D-31E4-3596-6CF614EEBB67}"/>
                    </a:ext>
                  </a:extLst>
                </p14:cNvPr>
                <p14:cNvContentPartPr/>
                <p14:nvPr/>
              </p14:nvContentPartPr>
              <p14:xfrm>
                <a:off x="6124930" y="4742369"/>
                <a:ext cx="559440" cy="3589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1E6CFEB6-CB8D-31E4-3596-6CF614EEBB67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116290" y="4733729"/>
                  <a:ext cx="57708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E96D436D-DC42-5CA3-008E-C719E6D2C4ED}"/>
                    </a:ext>
                  </a:extLst>
                </p14:cNvPr>
                <p14:cNvContentPartPr/>
                <p14:nvPr/>
              </p14:nvContentPartPr>
              <p14:xfrm>
                <a:off x="6637570" y="4681529"/>
                <a:ext cx="12960" cy="136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E96D436D-DC42-5CA3-008E-C719E6D2C4ED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628930" y="4672529"/>
                  <a:ext cx="306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350F77E3-69BE-2ED5-C172-E3B4416A7A7F}"/>
                    </a:ext>
                  </a:extLst>
                </p14:cNvPr>
                <p14:cNvContentPartPr/>
                <p14:nvPr/>
              </p14:nvContentPartPr>
              <p14:xfrm>
                <a:off x="6731530" y="4734809"/>
                <a:ext cx="99000" cy="1648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350F77E3-69BE-2ED5-C172-E3B4416A7A7F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722890" y="4725809"/>
                  <a:ext cx="1166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F5DFC4A5-36E1-E43C-2A1F-A0132EB602E8}"/>
                    </a:ext>
                  </a:extLst>
                </p14:cNvPr>
                <p14:cNvContentPartPr/>
                <p14:nvPr/>
              </p14:nvContentPartPr>
              <p14:xfrm>
                <a:off x="6879850" y="4537169"/>
                <a:ext cx="803520" cy="5083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F5DFC4A5-36E1-E43C-2A1F-A0132EB602E8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871210" y="4528529"/>
                  <a:ext cx="821160" cy="52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68AE8ABA-20C7-D07C-393F-D4D32B289A80}"/>
                    </a:ext>
                  </a:extLst>
                </p14:cNvPr>
                <p14:cNvContentPartPr/>
                <p14:nvPr/>
              </p14:nvContentPartPr>
              <p14:xfrm>
                <a:off x="7359370" y="4655609"/>
                <a:ext cx="181440" cy="320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68AE8ABA-20C7-D07C-393F-D4D32B289A80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350730" y="4646969"/>
                  <a:ext cx="1990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048DBC0A-86CE-A220-28A6-63B9A221C6F1}"/>
                    </a:ext>
                  </a:extLst>
                </p14:cNvPr>
                <p14:cNvContentPartPr/>
                <p14:nvPr/>
              </p14:nvContentPartPr>
              <p14:xfrm>
                <a:off x="7851850" y="4737689"/>
                <a:ext cx="456120" cy="2469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048DBC0A-86CE-A220-28A6-63B9A221C6F1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842850" y="4728689"/>
                  <a:ext cx="47376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D6AAB3F8-7DBE-3FC2-6858-E74ACD3CBEE0}"/>
                    </a:ext>
                  </a:extLst>
                </p14:cNvPr>
                <p14:cNvContentPartPr/>
                <p14:nvPr/>
              </p14:nvContentPartPr>
              <p14:xfrm>
                <a:off x="8495170" y="4635809"/>
                <a:ext cx="132480" cy="2156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D6AAB3F8-7DBE-3FC2-6858-E74ACD3CBEE0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486530" y="4627169"/>
                  <a:ext cx="15012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A8E8F282-261B-2452-FD44-84067F26C764}"/>
                    </a:ext>
                  </a:extLst>
                </p14:cNvPr>
                <p14:cNvContentPartPr/>
                <p14:nvPr/>
              </p14:nvContentPartPr>
              <p14:xfrm>
                <a:off x="8774530" y="4686929"/>
                <a:ext cx="12240" cy="1843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A8E8F282-261B-2452-FD44-84067F26C764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765890" y="4677929"/>
                  <a:ext cx="298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C98EC091-0D8F-59B0-AF32-C52F5B70C057}"/>
                    </a:ext>
                  </a:extLst>
                </p14:cNvPr>
                <p14:cNvContentPartPr/>
                <p14:nvPr/>
              </p14:nvContentPartPr>
              <p14:xfrm>
                <a:off x="8686690" y="4765769"/>
                <a:ext cx="134280" cy="90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C98EC091-0D8F-59B0-AF32-C52F5B70C057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678050" y="4756769"/>
                  <a:ext cx="1519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5B3200E7-8CF3-1067-729E-850353AC6D76}"/>
                    </a:ext>
                  </a:extLst>
                </p14:cNvPr>
                <p14:cNvContentPartPr/>
                <p14:nvPr/>
              </p14:nvContentPartPr>
              <p14:xfrm>
                <a:off x="8854810" y="4631489"/>
                <a:ext cx="135360" cy="2577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5B3200E7-8CF3-1067-729E-850353AC6D76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845810" y="4622849"/>
                  <a:ext cx="15300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51AF0902-8C17-82D9-9045-32D8A8157FD8}"/>
                    </a:ext>
                  </a:extLst>
                </p14:cNvPr>
                <p14:cNvContentPartPr/>
                <p14:nvPr/>
              </p14:nvContentPartPr>
              <p14:xfrm>
                <a:off x="9139210" y="4725449"/>
                <a:ext cx="123840" cy="2404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51AF0902-8C17-82D9-9045-32D8A8157FD8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130210" y="4716449"/>
                  <a:ext cx="14148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BA780238-31A6-D1EB-9AB5-29324DBAC33B}"/>
                    </a:ext>
                  </a:extLst>
                </p14:cNvPr>
                <p14:cNvContentPartPr/>
                <p14:nvPr/>
              </p14:nvContentPartPr>
              <p14:xfrm>
                <a:off x="9343330" y="4713929"/>
                <a:ext cx="387360" cy="1202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BA780238-31A6-D1EB-9AB5-29324DBAC33B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334690" y="4704929"/>
                  <a:ext cx="4050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24A9CB75-0264-8CEA-4AD6-291EAE10494A}"/>
                    </a:ext>
                  </a:extLst>
                </p14:cNvPr>
                <p14:cNvContentPartPr/>
                <p14:nvPr/>
              </p14:nvContentPartPr>
              <p14:xfrm>
                <a:off x="9557530" y="4592249"/>
                <a:ext cx="17640" cy="104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24A9CB75-0264-8CEA-4AD6-291EAE10494A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548530" y="4583609"/>
                  <a:ext cx="352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60631434-3C8A-1C5F-D844-E159B5175CCE}"/>
                    </a:ext>
                  </a:extLst>
                </p14:cNvPr>
                <p14:cNvContentPartPr/>
                <p14:nvPr/>
              </p14:nvContentPartPr>
              <p14:xfrm>
                <a:off x="9804850" y="3623129"/>
                <a:ext cx="730800" cy="10832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60631434-3C8A-1C5F-D844-E159B5175CCE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796210" y="3614489"/>
                  <a:ext cx="748440" cy="11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37D75A24-1F06-1014-F8D4-38975050FAE6}"/>
                    </a:ext>
                  </a:extLst>
                </p14:cNvPr>
                <p14:cNvContentPartPr/>
                <p14:nvPr/>
              </p14:nvContentPartPr>
              <p14:xfrm>
                <a:off x="10345930" y="3638249"/>
                <a:ext cx="199080" cy="1173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37D75A24-1F06-1014-F8D4-38975050FAE6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0336930" y="3629609"/>
                  <a:ext cx="216720" cy="13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EBE6876A-3452-118B-44DD-CA30DAF11177}"/>
              </a:ext>
            </a:extLst>
          </p:cNvPr>
          <p:cNvGrpSpPr/>
          <p:nvPr/>
        </p:nvGrpSpPr>
        <p:grpSpPr>
          <a:xfrm>
            <a:off x="9838690" y="3674249"/>
            <a:ext cx="1472400" cy="1557720"/>
            <a:chOff x="9838690" y="3674249"/>
            <a:chExt cx="1472400" cy="155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297F82AE-47A7-FF1F-C2DF-E906BF95482F}"/>
                    </a:ext>
                  </a:extLst>
                </p14:cNvPr>
                <p14:cNvContentPartPr/>
                <p14:nvPr/>
              </p14:nvContentPartPr>
              <p14:xfrm>
                <a:off x="9838690" y="3746969"/>
                <a:ext cx="1449000" cy="14850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297F82AE-47A7-FF1F-C2DF-E906BF95482F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829690" y="3738329"/>
                  <a:ext cx="1466640" cy="150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069EAA82-53BA-1AC8-9037-97BC300179B1}"/>
                    </a:ext>
                  </a:extLst>
                </p14:cNvPr>
                <p14:cNvContentPartPr/>
                <p14:nvPr/>
              </p14:nvContentPartPr>
              <p14:xfrm>
                <a:off x="11090050" y="3674249"/>
                <a:ext cx="221040" cy="1911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069EAA82-53BA-1AC8-9037-97BC300179B1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1081410" y="3665249"/>
                  <a:ext cx="238680" cy="20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7E9026DF-72E4-D2BA-5A30-6ADBFFCDAE84}"/>
              </a:ext>
            </a:extLst>
          </p:cNvPr>
          <p:cNvGrpSpPr/>
          <p:nvPr/>
        </p:nvGrpSpPr>
        <p:grpSpPr>
          <a:xfrm>
            <a:off x="5881570" y="5046209"/>
            <a:ext cx="5702760" cy="1690920"/>
            <a:chOff x="5881570" y="5046209"/>
            <a:chExt cx="5702760" cy="169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DE701F39-15F5-55CE-2FB3-4719A12B8946}"/>
                    </a:ext>
                  </a:extLst>
                </p14:cNvPr>
                <p14:cNvContentPartPr/>
                <p14:nvPr/>
              </p14:nvContentPartPr>
              <p14:xfrm>
                <a:off x="6058690" y="5239889"/>
                <a:ext cx="45360" cy="1825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DE701F39-15F5-55CE-2FB3-4719A12B8946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049690" y="5231249"/>
                  <a:ext cx="630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DBBF31F9-A519-70E2-49C6-494672295A14}"/>
                    </a:ext>
                  </a:extLst>
                </p14:cNvPr>
                <p14:cNvContentPartPr/>
                <p14:nvPr/>
              </p14:nvContentPartPr>
              <p14:xfrm>
                <a:off x="6014410" y="5220809"/>
                <a:ext cx="147600" cy="237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DBBF31F9-A519-70E2-49C6-494672295A14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005410" y="5212169"/>
                  <a:ext cx="1652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F83DD405-86BC-08CF-B610-DE2475808489}"/>
                    </a:ext>
                  </a:extLst>
                </p14:cNvPr>
                <p14:cNvContentPartPr/>
                <p14:nvPr/>
              </p14:nvContentPartPr>
              <p14:xfrm>
                <a:off x="6131050" y="5203529"/>
                <a:ext cx="453240" cy="2246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F83DD405-86BC-08CF-B610-DE2475808489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122050" y="5194889"/>
                  <a:ext cx="4708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CE559C29-6768-8BD9-59BE-EA24B04BD814}"/>
                    </a:ext>
                  </a:extLst>
                </p14:cNvPr>
                <p14:cNvContentPartPr/>
                <p14:nvPr/>
              </p14:nvContentPartPr>
              <p14:xfrm>
                <a:off x="6770410" y="5299649"/>
                <a:ext cx="354600" cy="13284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CE559C29-6768-8BD9-59BE-EA24B04BD814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761410" y="5291009"/>
                  <a:ext cx="3722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1DDC2A1C-E18C-E93E-8FD9-980DFCCC1B2E}"/>
                    </a:ext>
                  </a:extLst>
                </p14:cNvPr>
                <p14:cNvContentPartPr/>
                <p14:nvPr/>
              </p14:nvContentPartPr>
              <p14:xfrm>
                <a:off x="7272970" y="5300009"/>
                <a:ext cx="303480" cy="1288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1DDC2A1C-E18C-E93E-8FD9-980DFCCC1B2E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263970" y="5291369"/>
                  <a:ext cx="3211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F7C95ACE-1B7A-31D7-B386-58145F57F3D3}"/>
                    </a:ext>
                  </a:extLst>
                </p14:cNvPr>
                <p14:cNvContentPartPr/>
                <p14:nvPr/>
              </p14:nvContentPartPr>
              <p14:xfrm>
                <a:off x="7355770" y="5181929"/>
                <a:ext cx="18360" cy="104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F7C95ACE-1B7A-31D7-B386-58145F57F3D3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347130" y="5173289"/>
                  <a:ext cx="360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F755AC29-B39B-396E-162E-F8028970422C}"/>
                    </a:ext>
                  </a:extLst>
                </p14:cNvPr>
                <p14:cNvContentPartPr/>
                <p14:nvPr/>
              </p14:nvContentPartPr>
              <p14:xfrm>
                <a:off x="7790290" y="5212889"/>
                <a:ext cx="161640" cy="2257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F755AC29-B39B-396E-162E-F8028970422C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781650" y="5204249"/>
                  <a:ext cx="1792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C26D842E-0AA0-230C-4011-CB4E6733435B}"/>
                    </a:ext>
                  </a:extLst>
                </p14:cNvPr>
                <p14:cNvContentPartPr/>
                <p14:nvPr/>
              </p14:nvContentPartPr>
              <p14:xfrm>
                <a:off x="8057050" y="5212889"/>
                <a:ext cx="250560" cy="2397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C26D842E-0AA0-230C-4011-CB4E6733435B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048410" y="5204249"/>
                  <a:ext cx="26820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9E74DA74-D191-FE1B-0023-4FA663F4BFCA}"/>
                    </a:ext>
                  </a:extLst>
                </p14:cNvPr>
                <p14:cNvContentPartPr/>
                <p14:nvPr/>
              </p14:nvContentPartPr>
              <p14:xfrm>
                <a:off x="8490130" y="5046209"/>
                <a:ext cx="1082160" cy="49860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9E74DA74-D191-FE1B-0023-4FA663F4BFCA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8481130" y="5037569"/>
                  <a:ext cx="1099800" cy="51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DC8871DF-3DCD-BE78-AD5D-A5510BF0FF04}"/>
                    </a:ext>
                  </a:extLst>
                </p14:cNvPr>
                <p14:cNvContentPartPr/>
                <p14:nvPr/>
              </p14:nvContentPartPr>
              <p14:xfrm>
                <a:off x="8962810" y="5166449"/>
                <a:ext cx="414720" cy="547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DC8871DF-3DCD-BE78-AD5D-A5510BF0FF04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8954170" y="5157809"/>
                  <a:ext cx="4323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24188083-5AD8-59C2-2C13-1FF3A819D94F}"/>
                    </a:ext>
                  </a:extLst>
                </p14:cNvPr>
                <p14:cNvContentPartPr/>
                <p14:nvPr/>
              </p14:nvContentPartPr>
              <p14:xfrm>
                <a:off x="5991010" y="5671889"/>
                <a:ext cx="180360" cy="1238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24188083-5AD8-59C2-2C13-1FF3A819D94F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982010" y="5663249"/>
                  <a:ext cx="1980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1D99E40B-EE7A-7F78-5361-F869C2BD887F}"/>
                    </a:ext>
                  </a:extLst>
                </p14:cNvPr>
                <p14:cNvContentPartPr/>
                <p14:nvPr/>
              </p14:nvContentPartPr>
              <p14:xfrm>
                <a:off x="6270370" y="5746049"/>
                <a:ext cx="21240" cy="680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1D99E40B-EE7A-7F78-5361-F869C2BD887F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261370" y="5737049"/>
                  <a:ext cx="388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84296C39-12A7-7865-A959-F38B80024EA6}"/>
                    </a:ext>
                  </a:extLst>
                </p14:cNvPr>
                <p14:cNvContentPartPr/>
                <p14:nvPr/>
              </p14:nvContentPartPr>
              <p14:xfrm>
                <a:off x="6358930" y="5674409"/>
                <a:ext cx="149400" cy="1447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84296C39-12A7-7865-A959-F38B80024EA6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349930" y="5665409"/>
                  <a:ext cx="1670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F3A09A0C-5B01-507B-DA90-6F5CEB23D331}"/>
                    </a:ext>
                  </a:extLst>
                </p14:cNvPr>
                <p14:cNvContentPartPr/>
                <p14:nvPr/>
              </p14:nvContentPartPr>
              <p14:xfrm>
                <a:off x="6573130" y="5767649"/>
                <a:ext cx="16560" cy="6480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F3A09A0C-5B01-507B-DA90-6F5CEB23D331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564130" y="5758649"/>
                  <a:ext cx="342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C940A69C-D544-F33B-5A34-79F5BF9AC349}"/>
                    </a:ext>
                  </a:extLst>
                </p14:cNvPr>
                <p14:cNvContentPartPr/>
                <p14:nvPr/>
              </p14:nvContentPartPr>
              <p14:xfrm>
                <a:off x="6115930" y="5628329"/>
                <a:ext cx="13680" cy="468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C940A69C-D544-F33B-5A34-79F5BF9AC349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107290" y="5619329"/>
                  <a:ext cx="313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45D2B46A-7AAA-AB73-9B20-2696A56F8809}"/>
                    </a:ext>
                  </a:extLst>
                </p14:cNvPr>
                <p14:cNvContentPartPr/>
                <p14:nvPr/>
              </p14:nvContentPartPr>
              <p14:xfrm>
                <a:off x="6797410" y="5538329"/>
                <a:ext cx="450720" cy="2700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45D2B46A-7AAA-AB73-9B20-2696A56F8809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788770" y="5529689"/>
                  <a:ext cx="46836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5CC142F7-D3A4-658C-C745-23E0D411EE9B}"/>
                    </a:ext>
                  </a:extLst>
                </p14:cNvPr>
                <p14:cNvContentPartPr/>
                <p14:nvPr/>
              </p14:nvContentPartPr>
              <p14:xfrm>
                <a:off x="7315810" y="5762249"/>
                <a:ext cx="12960" cy="4032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5CC142F7-D3A4-658C-C745-23E0D411EE9B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7307170" y="5753249"/>
                  <a:ext cx="306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EA9EBB1D-16CD-4DB2-EA6B-1002058B43D7}"/>
                    </a:ext>
                  </a:extLst>
                </p14:cNvPr>
                <p14:cNvContentPartPr/>
                <p14:nvPr/>
              </p14:nvContentPartPr>
              <p14:xfrm>
                <a:off x="7456210" y="5591609"/>
                <a:ext cx="259200" cy="3693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EA9EBB1D-16CD-4DB2-EA6B-1002058B43D7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7447570" y="5582609"/>
                  <a:ext cx="27684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CD3608F2-EC29-BD7F-9BD4-656CEA8356BA}"/>
                    </a:ext>
                  </a:extLst>
                </p14:cNvPr>
                <p14:cNvContentPartPr/>
                <p14:nvPr/>
              </p14:nvContentPartPr>
              <p14:xfrm>
                <a:off x="7867330" y="5626169"/>
                <a:ext cx="159480" cy="2199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CD3608F2-EC29-BD7F-9BD4-656CEA8356BA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7858330" y="5617169"/>
                  <a:ext cx="1771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156145A3-0DB8-E2A3-4DAC-B99615404E11}"/>
                    </a:ext>
                  </a:extLst>
                </p14:cNvPr>
                <p14:cNvContentPartPr/>
                <p14:nvPr/>
              </p14:nvContentPartPr>
              <p14:xfrm>
                <a:off x="7749970" y="5541569"/>
                <a:ext cx="52920" cy="11484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156145A3-0DB8-E2A3-4DAC-B99615404E11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7741330" y="5532569"/>
                  <a:ext cx="705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B0F843A5-D7B4-8A83-3967-37FF9BEB319D}"/>
                    </a:ext>
                  </a:extLst>
                </p14:cNvPr>
                <p14:cNvContentPartPr/>
                <p14:nvPr/>
              </p14:nvContentPartPr>
              <p14:xfrm>
                <a:off x="7832050" y="5546249"/>
                <a:ext cx="30960" cy="10692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B0F843A5-D7B4-8A83-3967-37FF9BEB319D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823050" y="5537609"/>
                  <a:ext cx="486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19502994-8ACF-FD63-1754-125E9012E6DF}"/>
                    </a:ext>
                  </a:extLst>
                </p14:cNvPr>
                <p14:cNvContentPartPr/>
                <p14:nvPr/>
              </p14:nvContentPartPr>
              <p14:xfrm>
                <a:off x="7971370" y="5553449"/>
                <a:ext cx="45360" cy="11988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19502994-8ACF-FD63-1754-125E9012E6DF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7962370" y="5544809"/>
                  <a:ext cx="630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D00C9283-D6BD-41EA-0035-338CDEC187DF}"/>
                    </a:ext>
                  </a:extLst>
                </p14:cNvPr>
                <p14:cNvContentPartPr/>
                <p14:nvPr/>
              </p14:nvContentPartPr>
              <p14:xfrm>
                <a:off x="8039050" y="5541929"/>
                <a:ext cx="43920" cy="1195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D00C9283-D6BD-41EA-0035-338CDEC187DF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8030050" y="5533289"/>
                  <a:ext cx="615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2FF433A5-BA67-1B08-891E-6F8E42DABCEA}"/>
                    </a:ext>
                  </a:extLst>
                </p14:cNvPr>
                <p14:cNvContentPartPr/>
                <p14:nvPr/>
              </p14:nvContentPartPr>
              <p14:xfrm>
                <a:off x="8228410" y="5524649"/>
                <a:ext cx="995760" cy="3657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2FF433A5-BA67-1B08-891E-6F8E42DABCEA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8219410" y="5516009"/>
                  <a:ext cx="101340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9C559DF0-646A-291B-0DF6-9E401DD068C4}"/>
                    </a:ext>
                  </a:extLst>
                </p14:cNvPr>
                <p14:cNvContentPartPr/>
                <p14:nvPr/>
              </p14:nvContentPartPr>
              <p14:xfrm>
                <a:off x="8764450" y="5662889"/>
                <a:ext cx="306000" cy="3312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9C559DF0-646A-291B-0DF6-9E401DD068C4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8755450" y="5654249"/>
                  <a:ext cx="3236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AB7098DC-C219-80A5-DD60-89B597024C71}"/>
                    </a:ext>
                  </a:extLst>
                </p14:cNvPr>
                <p14:cNvContentPartPr/>
                <p14:nvPr/>
              </p14:nvContentPartPr>
              <p14:xfrm>
                <a:off x="9326770" y="5585849"/>
                <a:ext cx="436320" cy="29808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AB7098DC-C219-80A5-DD60-89B597024C71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9317770" y="5576849"/>
                  <a:ext cx="45396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B4DC76D6-12D6-37F4-CE32-93A6CF3AE1BE}"/>
                    </a:ext>
                  </a:extLst>
                </p14:cNvPr>
                <p14:cNvContentPartPr/>
                <p14:nvPr/>
              </p14:nvContentPartPr>
              <p14:xfrm>
                <a:off x="9418210" y="5678369"/>
                <a:ext cx="259200" cy="2196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B4DC76D6-12D6-37F4-CE32-93A6CF3AE1BE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9409210" y="5669729"/>
                  <a:ext cx="2768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E4DE3F2C-042A-E377-B606-ACF849BFBC96}"/>
                    </a:ext>
                  </a:extLst>
                </p14:cNvPr>
                <p14:cNvContentPartPr/>
                <p14:nvPr/>
              </p14:nvContentPartPr>
              <p14:xfrm>
                <a:off x="9962170" y="5645969"/>
                <a:ext cx="24480" cy="25560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E4DE3F2C-042A-E377-B606-ACF849BFBC96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9953530" y="5636969"/>
                  <a:ext cx="4212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358F9682-985A-C20F-0A85-C6C7715A492E}"/>
                    </a:ext>
                  </a:extLst>
                </p14:cNvPr>
                <p14:cNvContentPartPr/>
                <p14:nvPr/>
              </p14:nvContentPartPr>
              <p14:xfrm>
                <a:off x="9885850" y="5600969"/>
                <a:ext cx="227160" cy="29160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358F9682-985A-C20F-0A85-C6C7715A492E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9876850" y="5591969"/>
                  <a:ext cx="24480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B89F9376-CB3A-BFDB-9A8C-95E95BFC0F38}"/>
                    </a:ext>
                  </a:extLst>
                </p14:cNvPr>
                <p14:cNvContentPartPr/>
                <p14:nvPr/>
              </p14:nvContentPartPr>
              <p14:xfrm>
                <a:off x="9812770" y="5505569"/>
                <a:ext cx="18360" cy="13320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B89F9376-CB3A-BFDB-9A8C-95E95BFC0F38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9804130" y="5496929"/>
                  <a:ext cx="360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EBD21EE6-C904-584F-FB94-273D216B931D}"/>
                    </a:ext>
                  </a:extLst>
                </p14:cNvPr>
                <p14:cNvContentPartPr/>
                <p14:nvPr/>
              </p14:nvContentPartPr>
              <p14:xfrm>
                <a:off x="9903850" y="5498369"/>
                <a:ext cx="21240" cy="12312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EBD21EE6-C904-584F-FB94-273D216B931D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9894850" y="5489729"/>
                  <a:ext cx="388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336C244C-0011-CC53-7BAE-1692CD027228}"/>
                    </a:ext>
                  </a:extLst>
                </p14:cNvPr>
                <p14:cNvContentPartPr/>
                <p14:nvPr/>
              </p14:nvContentPartPr>
              <p14:xfrm>
                <a:off x="10112650" y="5500169"/>
                <a:ext cx="173160" cy="17028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336C244C-0011-CC53-7BAE-1692CD027228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0103650" y="5491529"/>
                  <a:ext cx="1908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E2BE50B4-C911-D850-C1AD-61728F3BF6D0}"/>
                    </a:ext>
                  </a:extLst>
                </p14:cNvPr>
                <p14:cNvContentPartPr/>
                <p14:nvPr/>
              </p14:nvContentPartPr>
              <p14:xfrm>
                <a:off x="8169010" y="5955929"/>
                <a:ext cx="1132200" cy="45972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E2BE50B4-C911-D850-C1AD-61728F3BF6D0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8160010" y="5947289"/>
                  <a:ext cx="1149840" cy="47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08BCC993-6360-5601-949D-BDB0D9BDD1A5}"/>
                    </a:ext>
                  </a:extLst>
                </p14:cNvPr>
                <p14:cNvContentPartPr/>
                <p14:nvPr/>
              </p14:nvContentPartPr>
              <p14:xfrm>
                <a:off x="9128050" y="6097049"/>
                <a:ext cx="196560" cy="756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08BCC993-6360-5601-949D-BDB0D9BDD1A5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9119050" y="6088409"/>
                  <a:ext cx="2142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C64DB707-EF6E-E1E9-EB19-0706C88753A2}"/>
                    </a:ext>
                  </a:extLst>
                </p14:cNvPr>
                <p14:cNvContentPartPr/>
                <p14:nvPr/>
              </p14:nvContentPartPr>
              <p14:xfrm>
                <a:off x="8412730" y="6100649"/>
                <a:ext cx="42480" cy="4968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C64DB707-EF6E-E1E9-EB19-0706C88753A2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8403730" y="6092009"/>
                  <a:ext cx="601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45C456F8-F55D-4FFD-7E71-302747597488}"/>
                    </a:ext>
                  </a:extLst>
                </p14:cNvPr>
                <p14:cNvContentPartPr/>
                <p14:nvPr/>
              </p14:nvContentPartPr>
              <p14:xfrm>
                <a:off x="9520450" y="6005609"/>
                <a:ext cx="324000" cy="27180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45C456F8-F55D-4FFD-7E71-302747597488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9511450" y="5996609"/>
                  <a:ext cx="34164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49544C23-926F-4738-B84D-5D81790BD276}"/>
                    </a:ext>
                  </a:extLst>
                </p14:cNvPr>
                <p14:cNvContentPartPr/>
                <p14:nvPr/>
              </p14:nvContentPartPr>
              <p14:xfrm>
                <a:off x="10050370" y="5956649"/>
                <a:ext cx="740880" cy="28728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49544C23-926F-4738-B84D-5D81790BD276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0041370" y="5948009"/>
                  <a:ext cx="75852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387898C5-7798-6EA2-34EE-815F16B0CC40}"/>
                    </a:ext>
                  </a:extLst>
                </p14:cNvPr>
                <p14:cNvContentPartPr/>
                <p14:nvPr/>
              </p14:nvContentPartPr>
              <p14:xfrm>
                <a:off x="10964050" y="5963489"/>
                <a:ext cx="141120" cy="23400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387898C5-7798-6EA2-34EE-815F16B0CC40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0955050" y="5954489"/>
                  <a:ext cx="1587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7D6FDA9A-4310-0149-9BF0-9D4CBAEC7869}"/>
                    </a:ext>
                  </a:extLst>
                </p14:cNvPr>
                <p14:cNvContentPartPr/>
                <p14:nvPr/>
              </p14:nvContentPartPr>
              <p14:xfrm>
                <a:off x="11304250" y="6000929"/>
                <a:ext cx="14400" cy="16128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7D6FDA9A-4310-0149-9BF0-9D4CBAEC7869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1295250" y="5991929"/>
                  <a:ext cx="320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1559A632-4469-E8EE-DACA-A4246DE971EA}"/>
                    </a:ext>
                  </a:extLst>
                </p14:cNvPr>
                <p14:cNvContentPartPr/>
                <p14:nvPr/>
              </p14:nvContentPartPr>
              <p14:xfrm>
                <a:off x="11230450" y="6109649"/>
                <a:ext cx="178560" cy="1512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1559A632-4469-E8EE-DACA-A4246DE971EA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1221450" y="6101009"/>
                  <a:ext cx="1962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BC076931-26E0-6EB3-73D7-0A8016C65809}"/>
                    </a:ext>
                  </a:extLst>
                </p14:cNvPr>
                <p14:cNvContentPartPr/>
                <p14:nvPr/>
              </p14:nvContentPartPr>
              <p14:xfrm>
                <a:off x="11446090" y="5935769"/>
                <a:ext cx="138240" cy="24660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BC076931-26E0-6EB3-73D7-0A8016C65809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1437450" y="5927129"/>
                  <a:ext cx="15588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1C04C341-397A-7C7B-D668-040E3B76E4E0}"/>
                    </a:ext>
                  </a:extLst>
                </p14:cNvPr>
                <p14:cNvContentPartPr/>
                <p14:nvPr/>
              </p14:nvContentPartPr>
              <p14:xfrm>
                <a:off x="5937010" y="6019289"/>
                <a:ext cx="139320" cy="2073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1C04C341-397A-7C7B-D668-040E3B76E4E0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5928010" y="6010649"/>
                  <a:ext cx="1569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FFCFDDFF-F856-D1CB-7DD7-9BE3E082E82D}"/>
                    </a:ext>
                  </a:extLst>
                </p14:cNvPr>
                <p14:cNvContentPartPr/>
                <p14:nvPr/>
              </p14:nvContentPartPr>
              <p14:xfrm>
                <a:off x="5890930" y="5971049"/>
                <a:ext cx="330480" cy="7920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FFCFDDFF-F856-D1CB-7DD7-9BE3E082E82D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5882290" y="5962049"/>
                  <a:ext cx="3481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18A1CE0D-A038-9557-0253-55B5DF07BBBC}"/>
                    </a:ext>
                  </a:extLst>
                </p14:cNvPr>
                <p14:cNvContentPartPr/>
                <p14:nvPr/>
              </p14:nvContentPartPr>
              <p14:xfrm>
                <a:off x="5881570" y="6199289"/>
                <a:ext cx="264240" cy="2736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18A1CE0D-A038-9557-0253-55B5DF07BBBC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5872570" y="6190649"/>
                  <a:ext cx="2818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EC788429-E16F-9FC2-AE40-432863382384}"/>
                    </a:ext>
                  </a:extLst>
                </p14:cNvPr>
                <p14:cNvContentPartPr/>
                <p14:nvPr/>
              </p14:nvContentPartPr>
              <p14:xfrm>
                <a:off x="6266050" y="5985449"/>
                <a:ext cx="112680" cy="21852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EC788429-E16F-9FC2-AE40-432863382384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6257410" y="5976809"/>
                  <a:ext cx="13032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C9588D1D-ED80-4BD7-6630-0FCF1AF5E601}"/>
                    </a:ext>
                  </a:extLst>
                </p14:cNvPr>
                <p14:cNvContentPartPr/>
                <p14:nvPr/>
              </p14:nvContentPartPr>
              <p14:xfrm>
                <a:off x="6166330" y="6078689"/>
                <a:ext cx="256320" cy="4932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C9588D1D-ED80-4BD7-6630-0FCF1AF5E601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6157330" y="6069689"/>
                  <a:ext cx="2739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FE8C2518-DCD1-E76C-4DDB-DBB87E2CE6E6}"/>
                    </a:ext>
                  </a:extLst>
                </p14:cNvPr>
                <p14:cNvContentPartPr/>
                <p14:nvPr/>
              </p14:nvContentPartPr>
              <p14:xfrm>
                <a:off x="6573850" y="5970689"/>
                <a:ext cx="861840" cy="39528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FE8C2518-DCD1-E76C-4DDB-DBB87E2CE6E6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6565210" y="5961689"/>
                  <a:ext cx="87948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F7ADE5C2-F2CD-0AAE-2C4A-E1F3D454EB37}"/>
                    </a:ext>
                  </a:extLst>
                </p14:cNvPr>
                <p14:cNvContentPartPr/>
                <p14:nvPr/>
              </p14:nvContentPartPr>
              <p14:xfrm>
                <a:off x="6851050" y="6008129"/>
                <a:ext cx="27720" cy="2196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F7ADE5C2-F2CD-0AAE-2C4A-E1F3D454EB37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6842410" y="5999129"/>
                  <a:ext cx="453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0F0D3B5D-E0E7-8A41-05C1-5B38AE42E31E}"/>
                    </a:ext>
                  </a:extLst>
                </p14:cNvPr>
                <p14:cNvContentPartPr/>
                <p14:nvPr/>
              </p14:nvContentPartPr>
              <p14:xfrm>
                <a:off x="7673650" y="5960609"/>
                <a:ext cx="328680" cy="24372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0F0D3B5D-E0E7-8A41-05C1-5B38AE42E31E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7664650" y="5951969"/>
                  <a:ext cx="34632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AB1D9B24-CA05-501D-6DED-1B4E96B7E346}"/>
                    </a:ext>
                  </a:extLst>
                </p14:cNvPr>
                <p14:cNvContentPartPr/>
                <p14:nvPr/>
              </p14:nvContentPartPr>
              <p14:xfrm>
                <a:off x="5897770" y="6417809"/>
                <a:ext cx="641520" cy="24984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AB1D9B24-CA05-501D-6DED-1B4E96B7E346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5888770" y="6409169"/>
                  <a:ext cx="65916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C5D0CDCB-9AED-0C84-04F4-5C128A831375}"/>
                    </a:ext>
                  </a:extLst>
                </p14:cNvPr>
                <p14:cNvContentPartPr/>
                <p14:nvPr/>
              </p14:nvContentPartPr>
              <p14:xfrm>
                <a:off x="6336250" y="6370289"/>
                <a:ext cx="65520" cy="1368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C5D0CDCB-9AED-0C84-04F4-5C128A831375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6327250" y="6361649"/>
                  <a:ext cx="831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98682A08-B7A3-5F7E-CF55-A69DF11BAC73}"/>
                    </a:ext>
                  </a:extLst>
                </p14:cNvPr>
                <p14:cNvContentPartPr/>
                <p14:nvPr/>
              </p14:nvContentPartPr>
              <p14:xfrm>
                <a:off x="6555130" y="6602849"/>
                <a:ext cx="88560" cy="7020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98682A08-B7A3-5F7E-CF55-A69DF11BAC73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6546130" y="6593849"/>
                  <a:ext cx="1062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445C7395-77B3-5EA4-B535-54C35029FE5A}"/>
                    </a:ext>
                  </a:extLst>
                </p14:cNvPr>
                <p14:cNvContentPartPr/>
                <p14:nvPr/>
              </p14:nvContentPartPr>
              <p14:xfrm>
                <a:off x="6850330" y="6306209"/>
                <a:ext cx="501120" cy="32796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445C7395-77B3-5EA4-B535-54C35029FE5A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6841690" y="6297569"/>
                  <a:ext cx="51876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0D714D53-3207-7E39-15B8-64E235CB0027}"/>
                    </a:ext>
                  </a:extLst>
                </p14:cNvPr>
                <p14:cNvContentPartPr/>
                <p14:nvPr/>
              </p14:nvContentPartPr>
              <p14:xfrm>
                <a:off x="7247770" y="6410609"/>
                <a:ext cx="129600" cy="1476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0D714D53-3207-7E39-15B8-64E235CB0027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7238770" y="6401609"/>
                  <a:ext cx="1472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F2149B10-3C88-2AD0-C97F-787925366887}"/>
                    </a:ext>
                  </a:extLst>
                </p14:cNvPr>
                <p14:cNvContentPartPr/>
                <p14:nvPr/>
              </p14:nvContentPartPr>
              <p14:xfrm>
                <a:off x="7464850" y="6350489"/>
                <a:ext cx="702360" cy="31104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F2149B10-3C88-2AD0-C97F-787925366887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7455850" y="6341489"/>
                  <a:ext cx="72000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2665FE84-3DA2-9612-9DE9-E0E0A0B4B9D0}"/>
                    </a:ext>
                  </a:extLst>
                </p14:cNvPr>
                <p14:cNvContentPartPr/>
                <p14:nvPr/>
              </p14:nvContentPartPr>
              <p14:xfrm>
                <a:off x="8029690" y="6466049"/>
                <a:ext cx="189000" cy="8496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2665FE84-3DA2-9612-9DE9-E0E0A0B4B9D0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8021050" y="6457049"/>
                  <a:ext cx="2066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A23F77CA-97BA-194D-AAFC-B828B7A687BD}"/>
                    </a:ext>
                  </a:extLst>
                </p14:cNvPr>
                <p14:cNvContentPartPr/>
                <p14:nvPr/>
              </p14:nvContentPartPr>
              <p14:xfrm>
                <a:off x="7448650" y="6455249"/>
                <a:ext cx="346680" cy="7812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A23F77CA-97BA-194D-AAFC-B828B7A687BD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7439650" y="6446609"/>
                  <a:ext cx="3643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4B10864A-898B-95D9-2B92-5A4A7727D153}"/>
                    </a:ext>
                  </a:extLst>
                </p14:cNvPr>
                <p14:cNvContentPartPr/>
                <p14:nvPr/>
              </p14:nvContentPartPr>
              <p14:xfrm>
                <a:off x="8365570" y="6524729"/>
                <a:ext cx="635400" cy="17352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4B10864A-898B-95D9-2B92-5A4A7727D153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8356570" y="6516089"/>
                  <a:ext cx="6530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01932015-421E-F9F5-839F-CC42A69824AD}"/>
                    </a:ext>
                  </a:extLst>
                </p14:cNvPr>
                <p14:cNvContentPartPr/>
                <p14:nvPr/>
              </p14:nvContentPartPr>
              <p14:xfrm>
                <a:off x="9071890" y="6433649"/>
                <a:ext cx="40320" cy="5796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01932015-421E-F9F5-839F-CC42A69824AD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9062890" y="6424649"/>
                  <a:ext cx="579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0E664368-39CE-E6BA-619C-D71F326A8FD1}"/>
                    </a:ext>
                  </a:extLst>
                </p14:cNvPr>
                <p14:cNvContentPartPr/>
                <p14:nvPr/>
              </p14:nvContentPartPr>
              <p14:xfrm>
                <a:off x="9141370" y="6382529"/>
                <a:ext cx="210240" cy="30348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0E664368-39CE-E6BA-619C-D71F326A8FD1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9132370" y="6373529"/>
                  <a:ext cx="22788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D8D39792-D7B9-4E34-0F96-1DD59A5B6DC5}"/>
                    </a:ext>
                  </a:extLst>
                </p14:cNvPr>
                <p14:cNvContentPartPr/>
                <p14:nvPr/>
              </p14:nvContentPartPr>
              <p14:xfrm>
                <a:off x="9159010" y="6455249"/>
                <a:ext cx="289800" cy="9072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D8D39792-D7B9-4E34-0F96-1DD59A5B6DC5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9150370" y="6446609"/>
                  <a:ext cx="3074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53981282-C563-D35B-763E-4108AE789271}"/>
                    </a:ext>
                  </a:extLst>
                </p14:cNvPr>
                <p14:cNvContentPartPr/>
                <p14:nvPr/>
              </p14:nvContentPartPr>
              <p14:xfrm>
                <a:off x="9550690" y="6336809"/>
                <a:ext cx="1519920" cy="40032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53981282-C563-D35B-763E-4108AE789271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9542050" y="6328169"/>
                  <a:ext cx="153756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0F51116D-C012-4B1E-E4FA-F2E1A1F88747}"/>
                    </a:ext>
                  </a:extLst>
                </p14:cNvPr>
                <p14:cNvContentPartPr/>
                <p14:nvPr/>
              </p14:nvContentPartPr>
              <p14:xfrm>
                <a:off x="10327930" y="6425009"/>
                <a:ext cx="514800" cy="2232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0F51116D-C012-4B1E-E4FA-F2E1A1F88747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0318930" y="6416009"/>
                  <a:ext cx="532440" cy="3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4A5E50AC-2764-9CA5-6BEF-BCDAE8B461C1}"/>
              </a:ext>
            </a:extLst>
          </p:cNvPr>
          <p:cNvGrpSpPr/>
          <p:nvPr/>
        </p:nvGrpSpPr>
        <p:grpSpPr>
          <a:xfrm>
            <a:off x="481930" y="3839849"/>
            <a:ext cx="730800" cy="367200"/>
            <a:chOff x="481930" y="3839849"/>
            <a:chExt cx="730800" cy="36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396E32F8-DEDE-AD84-FAA2-6E15DE8F32F2}"/>
                    </a:ext>
                  </a:extLst>
                </p14:cNvPr>
                <p14:cNvContentPartPr/>
                <p14:nvPr/>
              </p14:nvContentPartPr>
              <p14:xfrm>
                <a:off x="481930" y="3839849"/>
                <a:ext cx="730800" cy="36720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396E32F8-DEDE-AD84-FAA2-6E15DE8F32F2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472930" y="3831209"/>
                  <a:ext cx="74844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A893504D-DCF7-CAB6-B9DB-A3C10F707F84}"/>
                    </a:ext>
                  </a:extLst>
                </p14:cNvPr>
                <p14:cNvContentPartPr/>
                <p14:nvPr/>
              </p14:nvContentPartPr>
              <p14:xfrm>
                <a:off x="1035970" y="3972329"/>
                <a:ext cx="72720" cy="576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A893504D-DCF7-CAB6-B9DB-A3C10F707F84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027330" y="3963329"/>
                  <a:ext cx="903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1E089D23-E526-A15F-BCD3-78456103613C}"/>
                    </a:ext>
                  </a:extLst>
                </p14:cNvPr>
                <p14:cNvContentPartPr/>
                <p14:nvPr/>
              </p14:nvContentPartPr>
              <p14:xfrm>
                <a:off x="828610" y="3938849"/>
                <a:ext cx="312480" cy="2916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1E089D23-E526-A15F-BCD3-78456103613C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819610" y="3929849"/>
                  <a:ext cx="33012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0" name="Group 349">
            <a:extLst>
              <a:ext uri="{FF2B5EF4-FFF2-40B4-BE49-F238E27FC236}">
                <a16:creationId xmlns:a16="http://schemas.microsoft.com/office/drawing/2014/main" id="{D2E52E52-19B6-F702-DECE-E750B8843B30}"/>
              </a:ext>
            </a:extLst>
          </p:cNvPr>
          <p:cNvGrpSpPr/>
          <p:nvPr/>
        </p:nvGrpSpPr>
        <p:grpSpPr>
          <a:xfrm>
            <a:off x="370330" y="4482449"/>
            <a:ext cx="3575520" cy="1202040"/>
            <a:chOff x="370330" y="4482449"/>
            <a:chExt cx="3575520" cy="120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BA615F57-DDCA-A9F8-4582-835C738C5C81}"/>
                    </a:ext>
                  </a:extLst>
                </p14:cNvPr>
                <p14:cNvContentPartPr/>
                <p14:nvPr/>
              </p14:nvContentPartPr>
              <p14:xfrm>
                <a:off x="370330" y="4784849"/>
                <a:ext cx="167040" cy="34488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BA615F57-DDCA-A9F8-4582-835C738C5C81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361690" y="4776209"/>
                  <a:ext cx="18468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16C028A1-7959-F196-90CA-A0CD6FB1D750}"/>
                    </a:ext>
                  </a:extLst>
                </p14:cNvPr>
                <p14:cNvContentPartPr/>
                <p14:nvPr/>
              </p14:nvContentPartPr>
              <p14:xfrm>
                <a:off x="673090" y="4905809"/>
                <a:ext cx="200520" cy="900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16C028A1-7959-F196-90CA-A0CD6FB1D750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664450" y="4897169"/>
                  <a:ext cx="2181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FBD85C74-F8F5-D0A0-446B-0F9A37F3DF13}"/>
                    </a:ext>
                  </a:extLst>
                </p14:cNvPr>
                <p14:cNvContentPartPr/>
                <p14:nvPr/>
              </p14:nvContentPartPr>
              <p14:xfrm>
                <a:off x="682810" y="4955129"/>
                <a:ext cx="199800" cy="1152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FBD85C74-F8F5-D0A0-446B-0F9A37F3DF13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674170" y="4946129"/>
                  <a:ext cx="2174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BAA3B1BE-2BE5-9EFF-011B-D77EDA353165}"/>
                    </a:ext>
                  </a:extLst>
                </p14:cNvPr>
                <p14:cNvContentPartPr/>
                <p14:nvPr/>
              </p14:nvContentPartPr>
              <p14:xfrm>
                <a:off x="1233250" y="4636529"/>
                <a:ext cx="14760" cy="22752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BAA3B1BE-2BE5-9EFF-011B-D77EDA353165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224610" y="4627529"/>
                  <a:ext cx="324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B0A57B77-ABE5-B0B4-74DE-47E5C42B672B}"/>
                    </a:ext>
                  </a:extLst>
                </p14:cNvPr>
                <p14:cNvContentPartPr/>
                <p14:nvPr/>
              </p14:nvContentPartPr>
              <p14:xfrm>
                <a:off x="1195090" y="4591529"/>
                <a:ext cx="134640" cy="12744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B0A57B77-ABE5-B0B4-74DE-47E5C42B672B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186450" y="4582889"/>
                  <a:ext cx="1522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42DD6C23-EE2B-99EC-4674-C0EA69B5F5E6}"/>
                    </a:ext>
                  </a:extLst>
                </p14:cNvPr>
                <p14:cNvContentPartPr/>
                <p14:nvPr/>
              </p14:nvContentPartPr>
              <p14:xfrm>
                <a:off x="1345930" y="4845329"/>
                <a:ext cx="91800" cy="9468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42DD6C23-EE2B-99EC-4674-C0EA69B5F5E6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336930" y="4836689"/>
                  <a:ext cx="1094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9CD161A6-7D89-5DDF-9E01-B5341ED7765B}"/>
                    </a:ext>
                  </a:extLst>
                </p14:cNvPr>
                <p14:cNvContentPartPr/>
                <p14:nvPr/>
              </p14:nvContentPartPr>
              <p14:xfrm>
                <a:off x="1391650" y="4482449"/>
                <a:ext cx="118440" cy="15012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9CD161A6-7D89-5DDF-9E01-B5341ED7765B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382650" y="4473449"/>
                  <a:ext cx="1360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7FD5E2E8-0C1B-032D-B1A1-BC1437D22529}"/>
                    </a:ext>
                  </a:extLst>
                </p14:cNvPr>
                <p14:cNvContentPartPr/>
                <p14:nvPr/>
              </p14:nvContentPartPr>
              <p14:xfrm>
                <a:off x="1634650" y="4621769"/>
                <a:ext cx="191160" cy="18288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7FD5E2E8-0C1B-032D-B1A1-BC1437D22529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626010" y="4612769"/>
                  <a:ext cx="2088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64B23E08-4C76-CB34-4CB2-A7A56CDFE4F7}"/>
                    </a:ext>
                  </a:extLst>
                </p14:cNvPr>
                <p14:cNvContentPartPr/>
                <p14:nvPr/>
              </p14:nvContentPartPr>
              <p14:xfrm>
                <a:off x="1860010" y="4721129"/>
                <a:ext cx="79560" cy="17892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64B23E08-4C76-CB34-4CB2-A7A56CDFE4F7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851010" y="4712489"/>
                  <a:ext cx="972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05F4E018-2966-BE00-6CB2-A35C07F333A3}"/>
                    </a:ext>
                  </a:extLst>
                </p14:cNvPr>
                <p14:cNvContentPartPr/>
                <p14:nvPr/>
              </p14:nvContentPartPr>
              <p14:xfrm>
                <a:off x="1121650" y="5036849"/>
                <a:ext cx="875880" cy="6192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05F4E018-2966-BE00-6CB2-A35C07F333A3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112650" y="5028209"/>
                  <a:ext cx="8935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51F2052E-6742-EE0D-CB75-20D5A2CC319C}"/>
                    </a:ext>
                  </a:extLst>
                </p14:cNvPr>
                <p14:cNvContentPartPr/>
                <p14:nvPr/>
              </p14:nvContentPartPr>
              <p14:xfrm>
                <a:off x="1265650" y="5168969"/>
                <a:ext cx="47520" cy="24804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51F2052E-6742-EE0D-CB75-20D5A2CC319C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256650" y="5160329"/>
                  <a:ext cx="6516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8973E75C-E59B-7F02-ED72-8B01620232FD}"/>
                    </a:ext>
                  </a:extLst>
                </p14:cNvPr>
                <p14:cNvContentPartPr/>
                <p14:nvPr/>
              </p14:nvContentPartPr>
              <p14:xfrm>
                <a:off x="1215610" y="5163569"/>
                <a:ext cx="171000" cy="8892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8973E75C-E59B-7F02-ED72-8B01620232FD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206610" y="5154929"/>
                  <a:ext cx="1886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9A5B9C7E-447C-83CD-802B-0F2978B608A1}"/>
                    </a:ext>
                  </a:extLst>
                </p14:cNvPr>
                <p14:cNvContentPartPr/>
                <p14:nvPr/>
              </p14:nvContentPartPr>
              <p14:xfrm>
                <a:off x="1385530" y="5364809"/>
                <a:ext cx="119160" cy="21780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9A5B9C7E-447C-83CD-802B-0F2978B608A1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376890" y="5356169"/>
                  <a:ext cx="1368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A2EEE7A4-E899-24D2-8915-47F60FCCC369}"/>
                    </a:ext>
                  </a:extLst>
                </p14:cNvPr>
                <p14:cNvContentPartPr/>
                <p14:nvPr/>
              </p14:nvContentPartPr>
              <p14:xfrm>
                <a:off x="1412890" y="5150969"/>
                <a:ext cx="133200" cy="6120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A2EEE7A4-E899-24D2-8915-47F60FCCC369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403890" y="5142329"/>
                  <a:ext cx="1508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DC932017-05D1-D667-9AE9-218B6D19EB85}"/>
                    </a:ext>
                  </a:extLst>
                </p14:cNvPr>
                <p14:cNvContentPartPr/>
                <p14:nvPr/>
              </p14:nvContentPartPr>
              <p14:xfrm>
                <a:off x="1650850" y="5164649"/>
                <a:ext cx="208080" cy="23436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DC932017-05D1-D667-9AE9-218B6D19EB85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642210" y="5155649"/>
                  <a:ext cx="22572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02E6E78C-27E0-611C-0D84-1B56F3471E91}"/>
                    </a:ext>
                  </a:extLst>
                </p14:cNvPr>
                <p14:cNvContentPartPr/>
                <p14:nvPr/>
              </p14:nvContentPartPr>
              <p14:xfrm>
                <a:off x="1868290" y="5388209"/>
                <a:ext cx="163440" cy="7956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02E6E78C-27E0-611C-0D84-1B56F3471E91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859290" y="5379209"/>
                  <a:ext cx="1810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58270DC9-F246-1A89-4BE5-03ED40865580}"/>
                    </a:ext>
                  </a:extLst>
                </p14:cNvPr>
                <p14:cNvContentPartPr/>
                <p14:nvPr/>
              </p14:nvContentPartPr>
              <p14:xfrm>
                <a:off x="937330" y="4508729"/>
                <a:ext cx="230040" cy="117576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58270DC9-F246-1A89-4BE5-03ED40865580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928690" y="4499729"/>
                  <a:ext cx="247680" cy="11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B76940E8-2FF1-539B-79A2-01E37473B7E1}"/>
                    </a:ext>
                  </a:extLst>
                </p14:cNvPr>
                <p14:cNvContentPartPr/>
                <p14:nvPr/>
              </p14:nvContentPartPr>
              <p14:xfrm>
                <a:off x="2088250" y="4588289"/>
                <a:ext cx="159120" cy="103464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B76940E8-2FF1-539B-79A2-01E37473B7E1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2079250" y="4579289"/>
                  <a:ext cx="176760" cy="10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403AC8CA-9673-0BCE-071E-A548887E9EBA}"/>
                    </a:ext>
                  </a:extLst>
                </p14:cNvPr>
                <p14:cNvContentPartPr/>
                <p14:nvPr/>
              </p14:nvContentPartPr>
              <p14:xfrm>
                <a:off x="2519530" y="4686569"/>
                <a:ext cx="335520" cy="21960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403AC8CA-9673-0BCE-071E-A548887E9EBA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2510890" y="4677569"/>
                  <a:ext cx="3531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7D1E5961-2517-C4F9-E8C6-52D870BF65FB}"/>
                    </a:ext>
                  </a:extLst>
                </p14:cNvPr>
                <p14:cNvContentPartPr/>
                <p14:nvPr/>
              </p14:nvContentPartPr>
              <p14:xfrm>
                <a:off x="2827690" y="4843889"/>
                <a:ext cx="98640" cy="12096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7D1E5961-2517-C4F9-E8C6-52D870BF65FB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2819050" y="4834889"/>
                  <a:ext cx="1162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270A98EF-6D51-44E3-40A4-587A937B18D5}"/>
                    </a:ext>
                  </a:extLst>
                </p14:cNvPr>
                <p14:cNvContentPartPr/>
                <p14:nvPr/>
              </p14:nvContentPartPr>
              <p14:xfrm>
                <a:off x="2854690" y="4914089"/>
                <a:ext cx="48960" cy="648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270A98EF-6D51-44E3-40A4-587A937B18D5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2846050" y="4905449"/>
                  <a:ext cx="666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EBB412C8-0F55-B0A6-AF43-9A83CA432B5B}"/>
                    </a:ext>
                  </a:extLst>
                </p14:cNvPr>
                <p14:cNvContentPartPr/>
                <p14:nvPr/>
              </p14:nvContentPartPr>
              <p14:xfrm>
                <a:off x="3000130" y="4868729"/>
                <a:ext cx="241920" cy="9792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EBB412C8-0F55-B0A6-AF43-9A83CA432B5B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2991490" y="4859729"/>
                  <a:ext cx="2595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74E0F8A7-A5A6-A6C2-90BB-E62945074DB6}"/>
                    </a:ext>
                  </a:extLst>
                </p14:cNvPr>
                <p14:cNvContentPartPr/>
                <p14:nvPr/>
              </p14:nvContentPartPr>
              <p14:xfrm>
                <a:off x="3333850" y="4846769"/>
                <a:ext cx="10080" cy="12240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74E0F8A7-A5A6-A6C2-90BB-E62945074DB6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3325210" y="4838129"/>
                  <a:ext cx="277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A0B08CD7-8CCD-76D6-6629-430099CAD94D}"/>
                    </a:ext>
                  </a:extLst>
                </p14:cNvPr>
                <p14:cNvContentPartPr/>
                <p14:nvPr/>
              </p14:nvContentPartPr>
              <p14:xfrm>
                <a:off x="3323050" y="4843529"/>
                <a:ext cx="107640" cy="15804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A0B08CD7-8CCD-76D6-6629-430099CAD94D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3314050" y="4834529"/>
                  <a:ext cx="1252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4B20273B-459E-2655-ED1E-8CCE1D5016D6}"/>
                    </a:ext>
                  </a:extLst>
                </p14:cNvPr>
                <p14:cNvContentPartPr/>
                <p14:nvPr/>
              </p14:nvContentPartPr>
              <p14:xfrm>
                <a:off x="3622210" y="4646249"/>
                <a:ext cx="229680" cy="24588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4B20273B-459E-2655-ED1E-8CCE1D5016D6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3613210" y="4637609"/>
                  <a:ext cx="2473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156676AB-13E3-AB2A-4FE2-CCC7ED79B24D}"/>
                    </a:ext>
                  </a:extLst>
                </p14:cNvPr>
                <p14:cNvContentPartPr/>
                <p14:nvPr/>
              </p14:nvContentPartPr>
              <p14:xfrm>
                <a:off x="3839290" y="4839209"/>
                <a:ext cx="106560" cy="8244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156676AB-13E3-AB2A-4FE2-CCC7ED79B24D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3830650" y="4830209"/>
                  <a:ext cx="1242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4EC5D1F6-8CD0-BCB5-1F5E-968F487111ED}"/>
                    </a:ext>
                  </a:extLst>
                </p14:cNvPr>
                <p14:cNvContentPartPr/>
                <p14:nvPr/>
              </p14:nvContentPartPr>
              <p14:xfrm>
                <a:off x="2365810" y="5113889"/>
                <a:ext cx="1544040" cy="5112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4EC5D1F6-8CD0-BCB5-1F5E-968F487111ED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2357170" y="5104889"/>
                  <a:ext cx="1561680" cy="6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8" name="Group 357">
            <a:extLst>
              <a:ext uri="{FF2B5EF4-FFF2-40B4-BE49-F238E27FC236}">
                <a16:creationId xmlns:a16="http://schemas.microsoft.com/office/drawing/2014/main" id="{2403EDCF-604E-C9BA-A6A5-F72759A5663E}"/>
              </a:ext>
            </a:extLst>
          </p:cNvPr>
          <p:cNvGrpSpPr/>
          <p:nvPr/>
        </p:nvGrpSpPr>
        <p:grpSpPr>
          <a:xfrm>
            <a:off x="2418730" y="5402249"/>
            <a:ext cx="920520" cy="362520"/>
            <a:chOff x="2418730" y="5402249"/>
            <a:chExt cx="920520" cy="36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3245C23C-5821-CC19-6D0E-E2E4574DEF89}"/>
                    </a:ext>
                  </a:extLst>
                </p14:cNvPr>
                <p14:cNvContentPartPr/>
                <p14:nvPr/>
              </p14:nvContentPartPr>
              <p14:xfrm>
                <a:off x="2418730" y="5402249"/>
                <a:ext cx="343080" cy="21852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3245C23C-5821-CC19-6D0E-E2E4574DEF89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2410090" y="5393249"/>
                  <a:ext cx="36072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B190D3C0-F502-E5FD-A95B-DCAF8CC05201}"/>
                    </a:ext>
                  </a:extLst>
                </p14:cNvPr>
                <p14:cNvContentPartPr/>
                <p14:nvPr/>
              </p14:nvContentPartPr>
              <p14:xfrm>
                <a:off x="2661370" y="5604209"/>
                <a:ext cx="141120" cy="16056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B190D3C0-F502-E5FD-A95B-DCAF8CC05201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2652370" y="5595209"/>
                  <a:ext cx="1587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C28BCFA0-3B56-D248-7A9F-EC32810F6D8B}"/>
                    </a:ext>
                  </a:extLst>
                </p14:cNvPr>
                <p14:cNvContentPartPr/>
                <p14:nvPr/>
              </p14:nvContentPartPr>
              <p14:xfrm>
                <a:off x="2850010" y="5647769"/>
                <a:ext cx="206280" cy="2808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C28BCFA0-3B56-D248-7A9F-EC32810F6D8B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2841370" y="5639129"/>
                  <a:ext cx="2239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7F3882D6-6F3D-2CD5-15CF-DCF1D15B16D2}"/>
                    </a:ext>
                  </a:extLst>
                </p14:cNvPr>
                <p14:cNvContentPartPr/>
                <p14:nvPr/>
              </p14:nvContentPartPr>
              <p14:xfrm>
                <a:off x="2964850" y="5603129"/>
                <a:ext cx="121680" cy="12276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7F3882D6-6F3D-2CD5-15CF-DCF1D15B16D2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2956210" y="5594489"/>
                  <a:ext cx="1393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ED5AEC18-AE87-FB4F-F7F5-B259986F943B}"/>
                    </a:ext>
                  </a:extLst>
                </p14:cNvPr>
                <p14:cNvContentPartPr/>
                <p14:nvPr/>
              </p14:nvContentPartPr>
              <p14:xfrm>
                <a:off x="3185890" y="5530769"/>
                <a:ext cx="153360" cy="16488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ED5AEC18-AE87-FB4F-F7F5-B259986F943B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3176890" y="5521769"/>
                  <a:ext cx="1710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AB151234-0C60-679B-1778-1D700F478BE6}"/>
                    </a:ext>
                  </a:extLst>
                </p14:cNvPr>
                <p14:cNvContentPartPr/>
                <p14:nvPr/>
              </p14:nvContentPartPr>
              <p14:xfrm>
                <a:off x="3194530" y="5617529"/>
                <a:ext cx="127080" cy="2484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AB151234-0C60-679B-1778-1D700F478BE6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3185890" y="5608889"/>
                  <a:ext cx="14472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1" name="Group 360">
            <a:extLst>
              <a:ext uri="{FF2B5EF4-FFF2-40B4-BE49-F238E27FC236}">
                <a16:creationId xmlns:a16="http://schemas.microsoft.com/office/drawing/2014/main" id="{7F55373B-3485-C718-5433-F256381CC118}"/>
              </a:ext>
            </a:extLst>
          </p:cNvPr>
          <p:cNvGrpSpPr/>
          <p:nvPr/>
        </p:nvGrpSpPr>
        <p:grpSpPr>
          <a:xfrm>
            <a:off x="3606370" y="5246369"/>
            <a:ext cx="345960" cy="488520"/>
            <a:chOff x="3606370" y="5246369"/>
            <a:chExt cx="345960" cy="48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6DAAF922-F1EB-14A0-AF35-2E0723CE6130}"/>
                    </a:ext>
                  </a:extLst>
                </p14:cNvPr>
                <p14:cNvContentPartPr/>
                <p14:nvPr/>
              </p14:nvContentPartPr>
              <p14:xfrm>
                <a:off x="3606370" y="5246369"/>
                <a:ext cx="250560" cy="35892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6DAAF922-F1EB-14A0-AF35-2E0723CE6130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3597370" y="5237369"/>
                  <a:ext cx="26820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399C02A2-7054-F32F-F0A1-15AB7C4C6A77}"/>
                    </a:ext>
                  </a:extLst>
                </p14:cNvPr>
                <p14:cNvContentPartPr/>
                <p14:nvPr/>
              </p14:nvContentPartPr>
              <p14:xfrm>
                <a:off x="3851890" y="5530049"/>
                <a:ext cx="100440" cy="20484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399C02A2-7054-F32F-F0A1-15AB7C4C6A77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3842890" y="5521409"/>
                  <a:ext cx="118080" cy="22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16">
            <p14:nvContentPartPr>
              <p14:cNvPr id="362" name="Ink 361">
                <a:extLst>
                  <a:ext uri="{FF2B5EF4-FFF2-40B4-BE49-F238E27FC236}">
                    <a16:creationId xmlns:a16="http://schemas.microsoft.com/office/drawing/2014/main" id="{882D9928-1A6C-64A7-CD77-1545C808EB8C}"/>
                  </a:ext>
                </a:extLst>
              </p14:cNvPr>
              <p14:cNvContentPartPr/>
              <p14:nvPr/>
            </p14:nvContentPartPr>
            <p14:xfrm>
              <a:off x="3549130" y="4610969"/>
              <a:ext cx="495720" cy="307800"/>
            </p14:xfrm>
          </p:contentPart>
        </mc:Choice>
        <mc:Fallback xmlns="">
          <p:pic>
            <p:nvPicPr>
              <p:cNvPr id="362" name="Ink 361">
                <a:extLst>
                  <a:ext uri="{FF2B5EF4-FFF2-40B4-BE49-F238E27FC236}">
                    <a16:creationId xmlns:a16="http://schemas.microsoft.com/office/drawing/2014/main" id="{882D9928-1A6C-64A7-CD77-1545C808EB8C}"/>
                  </a:ext>
                </a:extLst>
              </p:cNvPr>
              <p:cNvPicPr/>
              <p:nvPr/>
            </p:nvPicPr>
            <p:blipFill>
              <a:blip r:embed="rId517"/>
              <a:stretch>
                <a:fillRect/>
              </a:stretch>
            </p:blipFill>
            <p:spPr>
              <a:xfrm>
                <a:off x="3531490" y="4574969"/>
                <a:ext cx="53136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8">
            <p14:nvContentPartPr>
              <p14:cNvPr id="363" name="Ink 362">
                <a:extLst>
                  <a:ext uri="{FF2B5EF4-FFF2-40B4-BE49-F238E27FC236}">
                    <a16:creationId xmlns:a16="http://schemas.microsoft.com/office/drawing/2014/main" id="{5F0D5719-3D4B-40AD-0588-A21D48DDA3B1}"/>
                  </a:ext>
                </a:extLst>
              </p14:cNvPr>
              <p14:cNvContentPartPr/>
              <p14:nvPr/>
            </p14:nvContentPartPr>
            <p14:xfrm>
              <a:off x="1583890" y="5171849"/>
              <a:ext cx="394560" cy="253440"/>
            </p14:xfrm>
          </p:contentPart>
        </mc:Choice>
        <mc:Fallback xmlns="">
          <p:pic>
            <p:nvPicPr>
              <p:cNvPr id="363" name="Ink 362">
                <a:extLst>
                  <a:ext uri="{FF2B5EF4-FFF2-40B4-BE49-F238E27FC236}">
                    <a16:creationId xmlns:a16="http://schemas.microsoft.com/office/drawing/2014/main" id="{5F0D5719-3D4B-40AD-0588-A21D48DDA3B1}"/>
                  </a:ext>
                </a:extLst>
              </p:cNvPr>
              <p:cNvPicPr/>
              <p:nvPr/>
            </p:nvPicPr>
            <p:blipFill>
              <a:blip r:embed="rId519"/>
              <a:stretch>
                <a:fillRect/>
              </a:stretch>
            </p:blipFill>
            <p:spPr>
              <a:xfrm>
                <a:off x="1565890" y="5136209"/>
                <a:ext cx="430200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0">
            <p14:nvContentPartPr>
              <p14:cNvPr id="364" name="Ink 363">
                <a:extLst>
                  <a:ext uri="{FF2B5EF4-FFF2-40B4-BE49-F238E27FC236}">
                    <a16:creationId xmlns:a16="http://schemas.microsoft.com/office/drawing/2014/main" id="{C395E145-9BBC-EFEC-768F-5AB7C807CA58}"/>
                  </a:ext>
                </a:extLst>
              </p14:cNvPr>
              <p14:cNvContentPartPr/>
              <p14:nvPr/>
            </p14:nvContentPartPr>
            <p14:xfrm>
              <a:off x="1484170" y="4589369"/>
              <a:ext cx="445320" cy="325080"/>
            </p14:xfrm>
          </p:contentPart>
        </mc:Choice>
        <mc:Fallback xmlns="">
          <p:pic>
            <p:nvPicPr>
              <p:cNvPr id="364" name="Ink 363">
                <a:extLst>
                  <a:ext uri="{FF2B5EF4-FFF2-40B4-BE49-F238E27FC236}">
                    <a16:creationId xmlns:a16="http://schemas.microsoft.com/office/drawing/2014/main" id="{C395E145-9BBC-EFEC-768F-5AB7C807CA58}"/>
                  </a:ext>
                </a:extLst>
              </p:cNvPr>
              <p:cNvPicPr/>
              <p:nvPr/>
            </p:nvPicPr>
            <p:blipFill>
              <a:blip r:embed="rId521"/>
              <a:stretch>
                <a:fillRect/>
              </a:stretch>
            </p:blipFill>
            <p:spPr>
              <a:xfrm>
                <a:off x="1466170" y="4553729"/>
                <a:ext cx="480960" cy="39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2">
            <p14:nvContentPartPr>
              <p14:cNvPr id="365" name="Ink 364">
                <a:extLst>
                  <a:ext uri="{FF2B5EF4-FFF2-40B4-BE49-F238E27FC236}">
                    <a16:creationId xmlns:a16="http://schemas.microsoft.com/office/drawing/2014/main" id="{F0B38981-0320-CAF8-B5F1-5B729F3425DD}"/>
                  </a:ext>
                </a:extLst>
              </p14:cNvPr>
              <p14:cNvContentPartPr/>
              <p14:nvPr/>
            </p14:nvContentPartPr>
            <p14:xfrm>
              <a:off x="3431410" y="5288489"/>
              <a:ext cx="514800" cy="358560"/>
            </p14:xfrm>
          </p:contentPart>
        </mc:Choice>
        <mc:Fallback xmlns="">
          <p:pic>
            <p:nvPicPr>
              <p:cNvPr id="365" name="Ink 364">
                <a:extLst>
                  <a:ext uri="{FF2B5EF4-FFF2-40B4-BE49-F238E27FC236}">
                    <a16:creationId xmlns:a16="http://schemas.microsoft.com/office/drawing/2014/main" id="{F0B38981-0320-CAF8-B5F1-5B729F3425DD}"/>
                  </a:ext>
                </a:extLst>
              </p:cNvPr>
              <p:cNvPicPr/>
              <p:nvPr/>
            </p:nvPicPr>
            <p:blipFill>
              <a:blip r:embed="rId523"/>
              <a:stretch>
                <a:fillRect/>
              </a:stretch>
            </p:blipFill>
            <p:spPr>
              <a:xfrm>
                <a:off x="3413770" y="5252849"/>
                <a:ext cx="550440" cy="43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80" name="Group 379">
            <a:extLst>
              <a:ext uri="{FF2B5EF4-FFF2-40B4-BE49-F238E27FC236}">
                <a16:creationId xmlns:a16="http://schemas.microsoft.com/office/drawing/2014/main" id="{02475CB9-E112-DA26-68EC-734040E8C385}"/>
              </a:ext>
            </a:extLst>
          </p:cNvPr>
          <p:cNvGrpSpPr/>
          <p:nvPr/>
        </p:nvGrpSpPr>
        <p:grpSpPr>
          <a:xfrm>
            <a:off x="648970" y="6035489"/>
            <a:ext cx="1107000" cy="793800"/>
            <a:chOff x="648970" y="6035489"/>
            <a:chExt cx="1107000" cy="79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27BE2A3C-4005-68ED-89D1-C4DC602E4B0C}"/>
                    </a:ext>
                  </a:extLst>
                </p14:cNvPr>
                <p14:cNvContentPartPr/>
                <p14:nvPr/>
              </p14:nvContentPartPr>
              <p14:xfrm>
                <a:off x="781450" y="6035489"/>
                <a:ext cx="301680" cy="19116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27BE2A3C-4005-68ED-89D1-C4DC602E4B0C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772810" y="6026849"/>
                  <a:ext cx="3193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23E59098-4DF6-4D44-8F14-4A851E34CD5A}"/>
                    </a:ext>
                  </a:extLst>
                </p14:cNvPr>
                <p14:cNvContentPartPr/>
                <p14:nvPr/>
              </p14:nvContentPartPr>
              <p14:xfrm>
                <a:off x="1030930" y="6171929"/>
                <a:ext cx="120240" cy="19152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23E59098-4DF6-4D44-8F14-4A851E34CD5A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1021930" y="6162929"/>
                  <a:ext cx="1378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48CC4667-E232-7A4E-CBDB-53F7D1E5B118}"/>
                    </a:ext>
                  </a:extLst>
                </p14:cNvPr>
                <p14:cNvContentPartPr/>
                <p14:nvPr/>
              </p14:nvContentPartPr>
              <p14:xfrm>
                <a:off x="1014730" y="6242489"/>
                <a:ext cx="121680" cy="1764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48CC4667-E232-7A4E-CBDB-53F7D1E5B118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1006090" y="6233849"/>
                  <a:ext cx="1393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9A65C7AC-E36B-CAE9-F0E1-742C4A015217}"/>
                    </a:ext>
                  </a:extLst>
                </p14:cNvPr>
                <p14:cNvContentPartPr/>
                <p14:nvPr/>
              </p14:nvContentPartPr>
              <p14:xfrm>
                <a:off x="1253050" y="6166889"/>
                <a:ext cx="176760" cy="6444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9A65C7AC-E36B-CAE9-F0E1-742C4A015217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1244050" y="6158249"/>
                  <a:ext cx="1944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D2DDC0A7-E585-19BF-AA34-DD67B3C06278}"/>
                    </a:ext>
                  </a:extLst>
                </p14:cNvPr>
                <p14:cNvContentPartPr/>
                <p14:nvPr/>
              </p14:nvContentPartPr>
              <p14:xfrm>
                <a:off x="1477690" y="6145649"/>
                <a:ext cx="134280" cy="19764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D2DDC0A7-E585-19BF-AA34-DD67B3C06278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1468690" y="6136649"/>
                  <a:ext cx="1519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7AD089D0-6494-28B8-6BF9-54E385E43D31}"/>
                    </a:ext>
                  </a:extLst>
                </p14:cNvPr>
                <p14:cNvContentPartPr/>
                <p14:nvPr/>
              </p14:nvContentPartPr>
              <p14:xfrm>
                <a:off x="648970" y="6386129"/>
                <a:ext cx="1107000" cy="3204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7AD089D0-6494-28B8-6BF9-54E385E43D31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639970" y="6377129"/>
                  <a:ext cx="11246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449C21C9-0660-9DBF-9EBC-FADDC6864DC1}"/>
                    </a:ext>
                  </a:extLst>
                </p14:cNvPr>
                <p14:cNvContentPartPr/>
                <p14:nvPr/>
              </p14:nvContentPartPr>
              <p14:xfrm>
                <a:off x="804130" y="6511409"/>
                <a:ext cx="238680" cy="20772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449C21C9-0660-9DBF-9EBC-FADDC6864DC1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795130" y="6502409"/>
                  <a:ext cx="2563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080C712C-9C37-CCDF-AF4C-B434CB834776}"/>
                    </a:ext>
                  </a:extLst>
                </p14:cNvPr>
                <p14:cNvContentPartPr/>
                <p14:nvPr/>
              </p14:nvContentPartPr>
              <p14:xfrm>
                <a:off x="1021930" y="6649649"/>
                <a:ext cx="119160" cy="17964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080C712C-9C37-CCDF-AF4C-B434CB834776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1013290" y="6641009"/>
                  <a:ext cx="1368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F0F81AD6-20E1-C998-23E6-C44219C751D1}"/>
                    </a:ext>
                  </a:extLst>
                </p14:cNvPr>
                <p14:cNvContentPartPr/>
                <p14:nvPr/>
              </p14:nvContentPartPr>
              <p14:xfrm>
                <a:off x="1170970" y="6661169"/>
                <a:ext cx="239400" cy="13788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F0F81AD6-20E1-C998-23E6-C44219C751D1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1162330" y="6652169"/>
                  <a:ext cx="2570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109190CE-B8D8-9ABF-CAD5-274EDC1D481A}"/>
                    </a:ext>
                  </a:extLst>
                </p14:cNvPr>
                <p14:cNvContentPartPr/>
                <p14:nvPr/>
              </p14:nvContentPartPr>
              <p14:xfrm>
                <a:off x="1468690" y="6617969"/>
                <a:ext cx="125640" cy="17244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109190CE-B8D8-9ABF-CAD5-274EDC1D481A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1460050" y="6608969"/>
                  <a:ext cx="1432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1C1F8BE1-A1AB-14DB-DC62-64BD9DDCEBB7}"/>
                    </a:ext>
                  </a:extLst>
                </p14:cNvPr>
                <p14:cNvContentPartPr/>
                <p14:nvPr/>
              </p14:nvContentPartPr>
              <p14:xfrm>
                <a:off x="1438810" y="6686729"/>
                <a:ext cx="117000" cy="1908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1C1F8BE1-A1AB-14DB-DC62-64BD9DDCEBB7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1430170" y="6678089"/>
                  <a:ext cx="13464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4" name="Group 393">
            <a:extLst>
              <a:ext uri="{FF2B5EF4-FFF2-40B4-BE49-F238E27FC236}">
                <a16:creationId xmlns:a16="http://schemas.microsoft.com/office/drawing/2014/main" id="{316E8FA4-CF99-A1F2-19CD-37CCFEEF229E}"/>
              </a:ext>
            </a:extLst>
          </p:cNvPr>
          <p:cNvGrpSpPr/>
          <p:nvPr/>
        </p:nvGrpSpPr>
        <p:grpSpPr>
          <a:xfrm>
            <a:off x="1922650" y="5958809"/>
            <a:ext cx="1098000" cy="885240"/>
            <a:chOff x="1922650" y="5958809"/>
            <a:chExt cx="1098000" cy="88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C495EE8C-BCA1-566D-F483-72C571D3292C}"/>
                    </a:ext>
                  </a:extLst>
                </p14:cNvPr>
                <p14:cNvContentPartPr/>
                <p14:nvPr/>
              </p14:nvContentPartPr>
              <p14:xfrm>
                <a:off x="1922650" y="6360929"/>
                <a:ext cx="234720" cy="1728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C495EE8C-BCA1-566D-F483-72C571D3292C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1914010" y="6352289"/>
                  <a:ext cx="2523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6CA1C745-D01D-96D8-A223-42D288B655B4}"/>
                    </a:ext>
                  </a:extLst>
                </p14:cNvPr>
                <p14:cNvContentPartPr/>
                <p14:nvPr/>
              </p14:nvContentPartPr>
              <p14:xfrm>
                <a:off x="1945690" y="6414209"/>
                <a:ext cx="234720" cy="3744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6CA1C745-D01D-96D8-A223-42D288B655B4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1936690" y="6405209"/>
                  <a:ext cx="2523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DF23FB47-C51B-BCA7-4521-4F2FC3A7EED8}"/>
                    </a:ext>
                  </a:extLst>
                </p14:cNvPr>
                <p14:cNvContentPartPr/>
                <p14:nvPr/>
              </p14:nvContentPartPr>
              <p14:xfrm>
                <a:off x="2557330" y="6117209"/>
                <a:ext cx="27720" cy="19908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DF23FB47-C51B-BCA7-4521-4F2FC3A7EED8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2548690" y="6108209"/>
                  <a:ext cx="453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29CB8723-4C6E-9B53-3C59-814700A7EA24}"/>
                    </a:ext>
                  </a:extLst>
                </p14:cNvPr>
                <p14:cNvContentPartPr/>
                <p14:nvPr/>
              </p14:nvContentPartPr>
              <p14:xfrm>
                <a:off x="2508370" y="6048089"/>
                <a:ext cx="204840" cy="13536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29CB8723-4C6E-9B53-3C59-814700A7EA24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2499730" y="6039449"/>
                  <a:ext cx="2224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125278EF-E542-04A2-E24F-4EBFC3CA06E8}"/>
                    </a:ext>
                  </a:extLst>
                </p14:cNvPr>
                <p14:cNvContentPartPr/>
                <p14:nvPr/>
              </p14:nvContentPartPr>
              <p14:xfrm>
                <a:off x="2703490" y="6214409"/>
                <a:ext cx="119880" cy="19152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125278EF-E542-04A2-E24F-4EBFC3CA06E8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2694490" y="6205409"/>
                  <a:ext cx="1375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9470DC03-45CF-1D36-AC07-5694D458CDF3}"/>
                    </a:ext>
                  </a:extLst>
                </p14:cNvPr>
                <p14:cNvContentPartPr/>
                <p14:nvPr/>
              </p14:nvContentPartPr>
              <p14:xfrm>
                <a:off x="2757130" y="5958809"/>
                <a:ext cx="99360" cy="10980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9470DC03-45CF-1D36-AC07-5694D458CDF3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2748490" y="5950169"/>
                  <a:ext cx="1170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FF545332-B338-875B-EBB7-0AD94FC38384}"/>
                    </a:ext>
                  </a:extLst>
                </p14:cNvPr>
                <p14:cNvContentPartPr/>
                <p14:nvPr/>
              </p14:nvContentPartPr>
              <p14:xfrm>
                <a:off x="2398210" y="6426089"/>
                <a:ext cx="622440" cy="5688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FF545332-B338-875B-EBB7-0AD94FC38384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2389210" y="6417089"/>
                  <a:ext cx="6400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60E26B16-DFFE-A7B4-E8D9-3F77AF36D705}"/>
                    </a:ext>
                  </a:extLst>
                </p14:cNvPr>
                <p14:cNvContentPartPr/>
                <p14:nvPr/>
              </p14:nvContentPartPr>
              <p14:xfrm>
                <a:off x="2577850" y="6578729"/>
                <a:ext cx="111240" cy="26136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60E26B16-DFFE-A7B4-E8D9-3F77AF36D705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2569210" y="6569729"/>
                  <a:ext cx="12888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7D73834A-D99C-2E94-CC9D-2103A97634D2}"/>
                    </a:ext>
                  </a:extLst>
                </p14:cNvPr>
                <p14:cNvContentPartPr/>
                <p14:nvPr/>
              </p14:nvContentPartPr>
              <p14:xfrm>
                <a:off x="2765410" y="6753329"/>
                <a:ext cx="148320" cy="9072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7D73834A-D99C-2E94-CC9D-2103A97634D2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2756410" y="6744689"/>
                  <a:ext cx="1659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283F111A-99FB-7CD7-A4B1-F672452579CC}"/>
                    </a:ext>
                  </a:extLst>
                </p14:cNvPr>
                <p14:cNvContentPartPr/>
                <p14:nvPr/>
              </p14:nvContentPartPr>
              <p14:xfrm>
                <a:off x="2848570" y="6521849"/>
                <a:ext cx="128880" cy="9648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283F111A-99FB-7CD7-A4B1-F672452579CC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2839930" y="6512849"/>
                  <a:ext cx="146520" cy="11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6">
            <p14:nvContentPartPr>
              <p14:cNvPr id="415" name="Ink 414">
                <a:extLst>
                  <a:ext uri="{FF2B5EF4-FFF2-40B4-BE49-F238E27FC236}">
                    <a16:creationId xmlns:a16="http://schemas.microsoft.com/office/drawing/2014/main" id="{2AD68BE4-099D-D164-A351-002105F6D301}"/>
                  </a:ext>
                </a:extLst>
              </p14:cNvPr>
              <p14:cNvContentPartPr/>
              <p14:nvPr/>
            </p14:nvContentPartPr>
            <p14:xfrm>
              <a:off x="394090" y="5865569"/>
              <a:ext cx="28800" cy="951480"/>
            </p14:xfrm>
          </p:contentPart>
        </mc:Choice>
        <mc:Fallback xmlns="">
          <p:pic>
            <p:nvPicPr>
              <p:cNvPr id="415" name="Ink 414">
                <a:extLst>
                  <a:ext uri="{FF2B5EF4-FFF2-40B4-BE49-F238E27FC236}">
                    <a16:creationId xmlns:a16="http://schemas.microsoft.com/office/drawing/2014/main" id="{2AD68BE4-099D-D164-A351-002105F6D301}"/>
                  </a:ext>
                </a:extLst>
              </p:cNvPr>
              <p:cNvPicPr/>
              <p:nvPr/>
            </p:nvPicPr>
            <p:blipFill>
              <a:blip r:embed="rId567"/>
              <a:stretch>
                <a:fillRect/>
              </a:stretch>
            </p:blipFill>
            <p:spPr>
              <a:xfrm>
                <a:off x="376450" y="5829929"/>
                <a:ext cx="64440" cy="10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8">
            <p14:nvContentPartPr>
              <p14:cNvPr id="416" name="Ink 415">
                <a:extLst>
                  <a:ext uri="{FF2B5EF4-FFF2-40B4-BE49-F238E27FC236}">
                    <a16:creationId xmlns:a16="http://schemas.microsoft.com/office/drawing/2014/main" id="{03E295E0-7D50-6B97-DD8C-53444DEFF665}"/>
                  </a:ext>
                </a:extLst>
              </p14:cNvPr>
              <p14:cNvContentPartPr/>
              <p14:nvPr/>
            </p14:nvContentPartPr>
            <p14:xfrm>
              <a:off x="408490" y="5805009"/>
              <a:ext cx="2759040" cy="1050120"/>
            </p14:xfrm>
          </p:contentPart>
        </mc:Choice>
        <mc:Fallback xmlns="">
          <p:pic>
            <p:nvPicPr>
              <p:cNvPr id="416" name="Ink 415">
                <a:extLst>
                  <a:ext uri="{FF2B5EF4-FFF2-40B4-BE49-F238E27FC236}">
                    <a16:creationId xmlns:a16="http://schemas.microsoft.com/office/drawing/2014/main" id="{03E295E0-7D50-6B97-DD8C-53444DEFF665}"/>
                  </a:ext>
                </a:extLst>
              </p:cNvPr>
              <p:cNvPicPr/>
              <p:nvPr/>
            </p:nvPicPr>
            <p:blipFill>
              <a:blip r:embed="rId569"/>
              <a:stretch>
                <a:fillRect/>
              </a:stretch>
            </p:blipFill>
            <p:spPr>
              <a:xfrm>
                <a:off x="390850" y="5769009"/>
                <a:ext cx="2794680" cy="112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435" name="Group 434">
            <a:extLst>
              <a:ext uri="{FF2B5EF4-FFF2-40B4-BE49-F238E27FC236}">
                <a16:creationId xmlns:a16="http://schemas.microsoft.com/office/drawing/2014/main" id="{4E3D1DE9-5FD6-8AEB-EBBB-E80896F1F7AC}"/>
              </a:ext>
            </a:extLst>
          </p:cNvPr>
          <p:cNvGrpSpPr/>
          <p:nvPr/>
        </p:nvGrpSpPr>
        <p:grpSpPr>
          <a:xfrm>
            <a:off x="3317290" y="5768369"/>
            <a:ext cx="2271600" cy="1106716"/>
            <a:chOff x="3317290" y="5768369"/>
            <a:chExt cx="2271600" cy="110671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5B82F8F7-F03A-78FF-C717-3B71E4BB37FE}"/>
                    </a:ext>
                  </a:extLst>
                </p14:cNvPr>
                <p14:cNvContentPartPr/>
                <p14:nvPr/>
              </p14:nvContentPartPr>
              <p14:xfrm>
                <a:off x="3623650" y="6044489"/>
                <a:ext cx="101160" cy="15444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5B82F8F7-F03A-78FF-C717-3B71E4BB37FE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3614650" y="6035849"/>
                  <a:ext cx="1188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D32FE709-E035-EDA9-7C90-A27F6BF8B10B}"/>
                    </a:ext>
                  </a:extLst>
                </p14:cNvPr>
                <p14:cNvContentPartPr/>
                <p14:nvPr/>
              </p14:nvContentPartPr>
              <p14:xfrm>
                <a:off x="3803290" y="6011009"/>
                <a:ext cx="576720" cy="17568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D32FE709-E035-EDA9-7C90-A27F6BF8B10B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3794650" y="6002369"/>
                  <a:ext cx="5943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9970517A-A10B-2A2D-2D90-5E0EEA0692EB}"/>
                    </a:ext>
                  </a:extLst>
                </p14:cNvPr>
                <p14:cNvContentPartPr/>
                <p14:nvPr/>
              </p14:nvContentPartPr>
              <p14:xfrm>
                <a:off x="4576930" y="5954129"/>
                <a:ext cx="101160" cy="16308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9970517A-A10B-2A2D-2D90-5E0EEA0692EB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4568290" y="5945489"/>
                  <a:ext cx="1188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D856CD7A-DF11-1743-3F34-7C114BB2BAD2}"/>
                    </a:ext>
                  </a:extLst>
                </p14:cNvPr>
                <p14:cNvContentPartPr/>
                <p14:nvPr/>
              </p14:nvContentPartPr>
              <p14:xfrm>
                <a:off x="4704730" y="6015329"/>
                <a:ext cx="126000" cy="8676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D856CD7A-DF11-1743-3F34-7C114BB2BAD2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4696090" y="6006689"/>
                  <a:ext cx="1436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A01A9639-216C-274D-26ED-499D4713AA4E}"/>
                    </a:ext>
                  </a:extLst>
                </p14:cNvPr>
                <p14:cNvContentPartPr/>
                <p14:nvPr/>
              </p14:nvContentPartPr>
              <p14:xfrm>
                <a:off x="4876810" y="5952329"/>
                <a:ext cx="69840" cy="15804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A01A9639-216C-274D-26ED-499D4713AA4E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4867810" y="5943329"/>
                  <a:ext cx="874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6E134BF6-2FC2-7475-BB5D-1F06253AF964}"/>
                    </a:ext>
                  </a:extLst>
                </p14:cNvPr>
                <p14:cNvContentPartPr/>
                <p14:nvPr/>
              </p14:nvContentPartPr>
              <p14:xfrm>
                <a:off x="4996330" y="5944769"/>
                <a:ext cx="87840" cy="11520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6E134BF6-2FC2-7475-BB5D-1F06253AF964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4987330" y="5935769"/>
                  <a:ext cx="1054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2F1F35F4-BE65-08E8-E0A7-B09908938E4A}"/>
                    </a:ext>
                  </a:extLst>
                </p14:cNvPr>
                <p14:cNvContentPartPr/>
                <p14:nvPr/>
              </p14:nvContentPartPr>
              <p14:xfrm>
                <a:off x="5119450" y="5783129"/>
                <a:ext cx="24120" cy="27036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2F1F35F4-BE65-08E8-E0A7-B09908938E4A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5110810" y="5774489"/>
                  <a:ext cx="4176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32B5C6AA-AC91-63A4-114B-88E5BBD10D1C}"/>
                    </a:ext>
                  </a:extLst>
                </p14:cNvPr>
                <p14:cNvContentPartPr/>
                <p14:nvPr/>
              </p14:nvContentPartPr>
              <p14:xfrm>
                <a:off x="5274610" y="5768369"/>
                <a:ext cx="29880" cy="27180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32B5C6AA-AC91-63A4-114B-88E5BBD10D1C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5265610" y="5759369"/>
                  <a:ext cx="4752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5DBEB21D-B969-10CF-2DA6-65C82120DC02}"/>
                    </a:ext>
                  </a:extLst>
                </p14:cNvPr>
                <p14:cNvContentPartPr/>
                <p14:nvPr/>
              </p14:nvContentPartPr>
              <p14:xfrm>
                <a:off x="5205130" y="5911649"/>
                <a:ext cx="117000" cy="1188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5DBEB21D-B969-10CF-2DA6-65C82120DC02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5196490" y="5903009"/>
                  <a:ext cx="1346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42EC86EF-B4A1-BA8F-0637-48D273DBC32F}"/>
                    </a:ext>
                  </a:extLst>
                </p14:cNvPr>
                <p14:cNvContentPartPr/>
                <p14:nvPr/>
              </p14:nvContentPartPr>
              <p14:xfrm>
                <a:off x="3636970" y="6412049"/>
                <a:ext cx="288000" cy="144000"/>
              </p14:xfrm>
            </p:contentPart>
          </mc:Choice>
          <mc:Fallback xmlns=""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42EC86EF-B4A1-BA8F-0637-48D273DBC32F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3627970" y="6403049"/>
                  <a:ext cx="3056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0CA443D8-FD6C-5903-A492-02E495C5BC0B}"/>
                    </a:ext>
                  </a:extLst>
                </p14:cNvPr>
                <p14:cNvContentPartPr/>
                <p14:nvPr/>
              </p14:nvContentPartPr>
              <p14:xfrm>
                <a:off x="4097770" y="6426089"/>
                <a:ext cx="298800" cy="121320"/>
              </p14:xfrm>
            </p:contentPart>
          </mc:Choice>
          <mc:Fallback xmlns=""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0CA443D8-FD6C-5903-A492-02E495C5BC0B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4088770" y="6417449"/>
                  <a:ext cx="3164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56F2A085-FF94-0B13-9A20-402E80999B8B}"/>
                    </a:ext>
                  </a:extLst>
                </p14:cNvPr>
                <p14:cNvContentPartPr/>
                <p14:nvPr/>
              </p14:nvContentPartPr>
              <p14:xfrm>
                <a:off x="4546690" y="6425009"/>
                <a:ext cx="88560" cy="129960"/>
              </p14:xfrm>
            </p:contentPart>
          </mc:Choice>
          <mc:Fallback xmlns=""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56F2A085-FF94-0B13-9A20-402E80999B8B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4538050" y="6416009"/>
                  <a:ext cx="1062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523DDFFD-B33E-5D68-7D55-B7E349385FC5}"/>
                    </a:ext>
                  </a:extLst>
                </p14:cNvPr>
                <p14:cNvContentPartPr/>
                <p14:nvPr/>
              </p14:nvContentPartPr>
              <p14:xfrm>
                <a:off x="4739650" y="6250769"/>
                <a:ext cx="27360" cy="303840"/>
              </p14:xfrm>
            </p:contentPart>
          </mc:Choice>
          <mc:Fallback xmlns=""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523DDFFD-B33E-5D68-7D55-B7E349385FC5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4731010" y="6241769"/>
                  <a:ext cx="4500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18F2901C-A9E8-0260-042F-694D9840D36B}"/>
                    </a:ext>
                  </a:extLst>
                </p14:cNvPr>
                <p14:cNvContentPartPr/>
                <p14:nvPr/>
              </p14:nvContentPartPr>
              <p14:xfrm>
                <a:off x="4837930" y="6373529"/>
                <a:ext cx="14760" cy="112320"/>
              </p14:xfrm>
            </p:contentPart>
          </mc:Choice>
          <mc:Fallback xmlns=""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18F2901C-A9E8-0260-042F-694D9840D36B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4828930" y="6364529"/>
                  <a:ext cx="324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8146B9D5-D1D1-0BC8-AE2E-88C39806DB3B}"/>
                    </a:ext>
                  </a:extLst>
                </p14:cNvPr>
                <p14:cNvContentPartPr/>
                <p14:nvPr/>
              </p14:nvContentPartPr>
              <p14:xfrm>
                <a:off x="4900570" y="6264089"/>
                <a:ext cx="79920" cy="271080"/>
              </p14:xfrm>
            </p:contentPart>
          </mc:Choice>
          <mc:Fallback xmlns=""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8146B9D5-D1D1-0BC8-AE2E-88C39806DB3B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4891930" y="6255089"/>
                  <a:ext cx="9756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A231AD3B-A42E-63B2-E2AE-F9F8B30DA0E4}"/>
                    </a:ext>
                  </a:extLst>
                </p14:cNvPr>
                <p14:cNvContentPartPr/>
                <p14:nvPr/>
              </p14:nvContentPartPr>
              <p14:xfrm>
                <a:off x="5024050" y="6420689"/>
                <a:ext cx="100800" cy="88200"/>
              </p14:xfrm>
            </p:contentPart>
          </mc:Choice>
          <mc:Fallback xmlns=""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A231AD3B-A42E-63B2-E2AE-F9F8B30DA0E4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5015050" y="6412049"/>
                  <a:ext cx="1184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EB39D693-BF77-BDA5-95E0-9DE3C38C6E2D}"/>
                    </a:ext>
                  </a:extLst>
                </p14:cNvPr>
                <p14:cNvContentPartPr/>
                <p14:nvPr/>
              </p14:nvContentPartPr>
              <p14:xfrm>
                <a:off x="5251210" y="6320609"/>
                <a:ext cx="25200" cy="237600"/>
              </p14:xfrm>
            </p:contentPart>
          </mc:Choice>
          <mc:Fallback xmlns=""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EB39D693-BF77-BDA5-95E0-9DE3C38C6E2D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5242570" y="6311609"/>
                  <a:ext cx="4284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612A2514-F300-871D-EDC8-118BCB60496E}"/>
                    </a:ext>
                  </a:extLst>
                </p14:cNvPr>
                <p14:cNvContentPartPr/>
                <p14:nvPr/>
              </p14:nvContentPartPr>
              <p14:xfrm>
                <a:off x="5324650" y="6363809"/>
                <a:ext cx="141120" cy="141120"/>
              </p14:xfrm>
            </p:contentPart>
          </mc:Choice>
          <mc:Fallback xmlns=""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612A2514-F300-871D-EDC8-118BCB60496E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5316010" y="6354809"/>
                  <a:ext cx="1587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0D5B7D03-F6F3-79C4-8D7E-DB76B0A96634}"/>
                    </a:ext>
                  </a:extLst>
                </p14:cNvPr>
                <p14:cNvContentPartPr/>
                <p14:nvPr/>
              </p14:nvContentPartPr>
              <p14:xfrm>
                <a:off x="3317290" y="6676005"/>
                <a:ext cx="84960" cy="101520"/>
              </p14:xfrm>
            </p:contentPart>
          </mc:Choice>
          <mc:Fallback xmlns=""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0D5B7D03-F6F3-79C4-8D7E-DB76B0A96634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3308290" y="6667365"/>
                  <a:ext cx="1026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9D656447-C2CD-4080-83B6-7C7EF3E6C869}"/>
                    </a:ext>
                  </a:extLst>
                </p14:cNvPr>
                <p14:cNvContentPartPr/>
                <p14:nvPr/>
              </p14:nvContentPartPr>
              <p14:xfrm>
                <a:off x="3478570" y="6561525"/>
                <a:ext cx="27000" cy="239760"/>
              </p14:xfrm>
            </p:contentPart>
          </mc:Choice>
          <mc:Fallback xmlns=""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9D656447-C2CD-4080-83B6-7C7EF3E6C869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3469570" y="6552885"/>
                  <a:ext cx="4464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A40DCC61-069F-99CC-751C-7435BE071B21}"/>
                    </a:ext>
                  </a:extLst>
                </p14:cNvPr>
                <p14:cNvContentPartPr/>
                <p14:nvPr/>
              </p14:nvContentPartPr>
              <p14:xfrm>
                <a:off x="3415930" y="6667365"/>
                <a:ext cx="189000" cy="23400"/>
              </p14:xfrm>
            </p:contentPart>
          </mc:Choice>
          <mc:Fallback xmlns=""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A40DCC61-069F-99CC-751C-7435BE071B21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3406930" y="6658725"/>
                  <a:ext cx="2066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424035CB-D669-4C78-FC6F-D470D94787A5}"/>
                    </a:ext>
                  </a:extLst>
                </p14:cNvPr>
                <p14:cNvContentPartPr/>
                <p14:nvPr/>
              </p14:nvContentPartPr>
              <p14:xfrm>
                <a:off x="3605650" y="6706605"/>
                <a:ext cx="5400" cy="52920"/>
              </p14:xfrm>
            </p:contentPart>
          </mc:Choice>
          <mc:Fallback xmlns=""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424035CB-D669-4C78-FC6F-D470D94787A5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3597010" y="6697605"/>
                  <a:ext cx="230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F5F37F34-9A3F-C1A4-FC54-73AE54F1852D}"/>
                    </a:ext>
                  </a:extLst>
                </p14:cNvPr>
                <p14:cNvContentPartPr/>
                <p14:nvPr/>
              </p14:nvContentPartPr>
              <p14:xfrm>
                <a:off x="3666490" y="6648285"/>
                <a:ext cx="17280" cy="132840"/>
              </p14:xfrm>
            </p:contentPart>
          </mc:Choice>
          <mc:Fallback xmlns=""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F5F37F34-9A3F-C1A4-FC54-73AE54F1852D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3657850" y="6639285"/>
                  <a:ext cx="349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715E1320-962E-8807-D1BD-CDA0E936C759}"/>
                    </a:ext>
                  </a:extLst>
                </p14:cNvPr>
                <p14:cNvContentPartPr/>
                <p14:nvPr/>
              </p14:nvContentPartPr>
              <p14:xfrm>
                <a:off x="3775570" y="6625965"/>
                <a:ext cx="5760" cy="154800"/>
              </p14:xfrm>
            </p:contentPart>
          </mc:Choice>
          <mc:Fallback xmlns=""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715E1320-962E-8807-D1BD-CDA0E936C759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3766930" y="6616965"/>
                  <a:ext cx="234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904B4DD4-C57C-585B-1605-0387F7B45EC8}"/>
                    </a:ext>
                  </a:extLst>
                </p14:cNvPr>
                <p14:cNvContentPartPr/>
                <p14:nvPr/>
              </p14:nvContentPartPr>
              <p14:xfrm>
                <a:off x="3935770" y="6676725"/>
                <a:ext cx="119520" cy="95760"/>
              </p14:xfrm>
            </p:contentPart>
          </mc:Choice>
          <mc:Fallback xmlns=""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904B4DD4-C57C-585B-1605-0387F7B45EC8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3926770" y="6668085"/>
                  <a:ext cx="1371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BEE85CF6-75FE-D416-2E7D-0C45B49D2DC4}"/>
                    </a:ext>
                  </a:extLst>
                </p14:cNvPr>
                <p14:cNvContentPartPr/>
                <p14:nvPr/>
              </p14:nvContentPartPr>
              <p14:xfrm>
                <a:off x="4099570" y="6703005"/>
                <a:ext cx="123120" cy="64800"/>
              </p14:xfrm>
            </p:contentPart>
          </mc:Choice>
          <mc:Fallback xmlns=""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BEE85CF6-75FE-D416-2E7D-0C45B49D2DC4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4090570" y="6694365"/>
                  <a:ext cx="1407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7ED4CCCD-0FD3-4876-605B-5D72EF1A7970}"/>
                    </a:ext>
                  </a:extLst>
                </p14:cNvPr>
                <p14:cNvContentPartPr/>
                <p14:nvPr/>
              </p14:nvContentPartPr>
              <p14:xfrm>
                <a:off x="4251130" y="6687885"/>
                <a:ext cx="140400" cy="187200"/>
              </p14:xfrm>
            </p:contentPart>
          </mc:Choice>
          <mc:Fallback xmlns=""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7ED4CCCD-0FD3-4876-605B-5D72EF1A7970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4242490" y="6679245"/>
                  <a:ext cx="1580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2BC87870-2A7E-CE52-85CC-D7E74340AECB}"/>
                    </a:ext>
                  </a:extLst>
                </p14:cNvPr>
                <p14:cNvContentPartPr/>
                <p14:nvPr/>
              </p14:nvContentPartPr>
              <p14:xfrm>
                <a:off x="4455970" y="6614085"/>
                <a:ext cx="46800" cy="173160"/>
              </p14:xfrm>
            </p:contentPart>
          </mc:Choice>
          <mc:Fallback xmlns=""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2BC87870-2A7E-CE52-85CC-D7E74340AECB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4447330" y="6605445"/>
                  <a:ext cx="644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BF495FE8-18F7-8FE2-424D-CB8AD90D5F4E}"/>
                    </a:ext>
                  </a:extLst>
                </p14:cNvPr>
                <p14:cNvContentPartPr/>
                <p14:nvPr/>
              </p14:nvContentPartPr>
              <p14:xfrm>
                <a:off x="4559290" y="6712365"/>
                <a:ext cx="99000" cy="77400"/>
              </p14:xfrm>
            </p:contentPart>
          </mc:Choice>
          <mc:Fallback xmlns=""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BF495FE8-18F7-8FE2-424D-CB8AD90D5F4E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4550290" y="6703725"/>
                  <a:ext cx="1166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51E5FD6F-7BA2-132C-BA35-722F2DB8A3F3}"/>
                    </a:ext>
                  </a:extLst>
                </p14:cNvPr>
                <p14:cNvContentPartPr/>
                <p14:nvPr/>
              </p14:nvContentPartPr>
              <p14:xfrm>
                <a:off x="4668010" y="6734685"/>
                <a:ext cx="126720" cy="50040"/>
              </p14:xfrm>
            </p:contentPart>
          </mc:Choice>
          <mc:Fallback xmlns=""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51E5FD6F-7BA2-132C-BA35-722F2DB8A3F3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4659010" y="6726045"/>
                  <a:ext cx="1443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815A4F40-57F8-1E31-2E4C-B2D7AA061D9B}"/>
                    </a:ext>
                  </a:extLst>
                </p14:cNvPr>
                <p14:cNvContentPartPr/>
                <p14:nvPr/>
              </p14:nvContentPartPr>
              <p14:xfrm>
                <a:off x="4790770" y="6640005"/>
                <a:ext cx="151200" cy="155520"/>
              </p14:xfrm>
            </p:contentPart>
          </mc:Choice>
          <mc:Fallback xmlns=""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815A4F40-57F8-1E31-2E4C-B2D7AA061D9B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4781770" y="6631365"/>
                  <a:ext cx="1688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8537EB26-03C0-E53A-E6C0-CD0D0E976BF2}"/>
                    </a:ext>
                  </a:extLst>
                </p14:cNvPr>
                <p14:cNvContentPartPr/>
                <p14:nvPr/>
              </p14:nvContentPartPr>
              <p14:xfrm>
                <a:off x="5106490" y="6669165"/>
                <a:ext cx="82440" cy="105480"/>
              </p14:xfrm>
            </p:contentPart>
          </mc:Choice>
          <mc:Fallback xmlns=""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8537EB26-03C0-E53A-E6C0-CD0D0E976BF2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5097490" y="6660525"/>
                  <a:ext cx="1000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1CBE2D59-81AA-0736-5D80-D8A78070B2F1}"/>
                    </a:ext>
                  </a:extLst>
                </p14:cNvPr>
                <p14:cNvContentPartPr/>
                <p14:nvPr/>
              </p14:nvContentPartPr>
              <p14:xfrm>
                <a:off x="5256250" y="6713805"/>
                <a:ext cx="13680" cy="123480"/>
              </p14:xfrm>
            </p:contentPart>
          </mc:Choice>
          <mc:Fallback xmlns=""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1CBE2D59-81AA-0736-5D80-D8A78070B2F1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5247250" y="6704805"/>
                  <a:ext cx="313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59CF6440-7FC5-2678-A710-1C505E57A5CB}"/>
                    </a:ext>
                  </a:extLst>
                </p14:cNvPr>
                <p14:cNvContentPartPr/>
                <p14:nvPr/>
              </p14:nvContentPartPr>
              <p14:xfrm>
                <a:off x="5235730" y="6684285"/>
                <a:ext cx="102600" cy="65880"/>
              </p14:xfrm>
            </p:contentPart>
          </mc:Choice>
          <mc:Fallback xmlns=""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59CF6440-7FC5-2678-A710-1C505E57A5CB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5226730" y="6675285"/>
                  <a:ext cx="1202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83A48C6C-EBD3-A6F0-2639-CCF11EF9D167}"/>
                    </a:ext>
                  </a:extLst>
                </p14:cNvPr>
                <p14:cNvContentPartPr/>
                <p14:nvPr/>
              </p14:nvContentPartPr>
              <p14:xfrm>
                <a:off x="5375050" y="6608325"/>
                <a:ext cx="21240" cy="134280"/>
              </p14:xfrm>
            </p:contentPart>
          </mc:Choice>
          <mc:Fallback xmlns=""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83A48C6C-EBD3-A6F0-2639-CCF11EF9D167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5366050" y="6599685"/>
                  <a:ext cx="388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434" name="Ink 433">
                  <a:extLst>
                    <a:ext uri="{FF2B5EF4-FFF2-40B4-BE49-F238E27FC236}">
                      <a16:creationId xmlns:a16="http://schemas.microsoft.com/office/drawing/2014/main" id="{DB1167E5-18C0-FFB6-5956-977100F9A456}"/>
                    </a:ext>
                  </a:extLst>
                </p14:cNvPr>
                <p14:cNvContentPartPr/>
                <p14:nvPr/>
              </p14:nvContentPartPr>
              <p14:xfrm>
                <a:off x="5479450" y="6695085"/>
                <a:ext cx="109440" cy="125640"/>
              </p14:xfrm>
            </p:contentPart>
          </mc:Choice>
          <mc:Fallback xmlns="">
            <p:pic>
              <p:nvPicPr>
                <p:cNvPr id="434" name="Ink 433">
                  <a:extLst>
                    <a:ext uri="{FF2B5EF4-FFF2-40B4-BE49-F238E27FC236}">
                      <a16:creationId xmlns:a16="http://schemas.microsoft.com/office/drawing/2014/main" id="{DB1167E5-18C0-FFB6-5956-977100F9A456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5470810" y="6686085"/>
                  <a:ext cx="127080" cy="143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13098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9563AE8-C31F-BF60-2675-D65BB5F459D6}"/>
                  </a:ext>
                </a:extLst>
              </p14:cNvPr>
              <p14:cNvContentPartPr/>
              <p14:nvPr/>
            </p14:nvContentPartPr>
            <p14:xfrm>
              <a:off x="915010" y="173609"/>
              <a:ext cx="614520" cy="305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9563AE8-C31F-BF60-2675-D65BB5F459D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6010" y="164969"/>
                <a:ext cx="632160" cy="32292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A5C3DB85-80BE-7E08-877A-698210CEF5D2}"/>
              </a:ext>
            </a:extLst>
          </p:cNvPr>
          <p:cNvGrpSpPr/>
          <p:nvPr/>
        </p:nvGrpSpPr>
        <p:grpSpPr>
          <a:xfrm>
            <a:off x="1872970" y="58769"/>
            <a:ext cx="7984080" cy="1724040"/>
            <a:chOff x="1872970" y="58769"/>
            <a:chExt cx="7984080" cy="172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A7E7695-AB83-0938-2F67-93DDF4B15903}"/>
                    </a:ext>
                  </a:extLst>
                </p14:cNvPr>
                <p14:cNvContentPartPr/>
                <p14:nvPr/>
              </p14:nvContentPartPr>
              <p14:xfrm>
                <a:off x="1872970" y="305729"/>
                <a:ext cx="375480" cy="135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A7E7695-AB83-0938-2F67-93DDF4B1590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864330" y="297089"/>
                  <a:ext cx="3931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09237C1-D668-E4A6-874B-8E0372995957}"/>
                    </a:ext>
                  </a:extLst>
                </p14:cNvPr>
                <p14:cNvContentPartPr/>
                <p14:nvPr/>
              </p14:nvContentPartPr>
              <p14:xfrm>
                <a:off x="2591890" y="119969"/>
                <a:ext cx="569160" cy="3027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09237C1-D668-E4A6-874B-8E037299595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583250" y="111329"/>
                  <a:ext cx="58680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94AB903-10B9-1CF5-65F4-1410898C2F93}"/>
                    </a:ext>
                  </a:extLst>
                </p14:cNvPr>
                <p14:cNvContentPartPr/>
                <p14:nvPr/>
              </p14:nvContentPartPr>
              <p14:xfrm>
                <a:off x="3419890" y="293489"/>
                <a:ext cx="428040" cy="1195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94AB903-10B9-1CF5-65F4-1410898C2F9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410890" y="284489"/>
                  <a:ext cx="4456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6DBD4F2-D393-408E-A56B-5995AEA487D4}"/>
                    </a:ext>
                  </a:extLst>
                </p14:cNvPr>
                <p14:cNvContentPartPr/>
                <p14:nvPr/>
              </p14:nvContentPartPr>
              <p14:xfrm>
                <a:off x="3609250" y="157049"/>
                <a:ext cx="34560" cy="64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6DBD4F2-D393-408E-A56B-5995AEA487D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600610" y="148049"/>
                  <a:ext cx="522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9019F74-71BD-EB71-B721-F5EDDC6C7346}"/>
                    </a:ext>
                  </a:extLst>
                </p14:cNvPr>
                <p14:cNvContentPartPr/>
                <p14:nvPr/>
              </p14:nvContentPartPr>
              <p14:xfrm>
                <a:off x="4089490" y="58769"/>
                <a:ext cx="508680" cy="3564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9019F74-71BD-EB71-B721-F5EDDC6C734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080850" y="50129"/>
                  <a:ext cx="52632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FA11BBE-FBA7-13CA-47B7-5391A731C69E}"/>
                    </a:ext>
                  </a:extLst>
                </p14:cNvPr>
                <p14:cNvContentPartPr/>
                <p14:nvPr/>
              </p14:nvContentPartPr>
              <p14:xfrm>
                <a:off x="4122610" y="177209"/>
                <a:ext cx="383760" cy="1126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FA11BBE-FBA7-13CA-47B7-5391A731C69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113610" y="168569"/>
                  <a:ext cx="4014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6EBB49F-A600-1B51-15F3-21384D32A619}"/>
                    </a:ext>
                  </a:extLst>
                </p14:cNvPr>
                <p14:cNvContentPartPr/>
                <p14:nvPr/>
              </p14:nvContentPartPr>
              <p14:xfrm>
                <a:off x="4873210" y="88289"/>
                <a:ext cx="799920" cy="4860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6EBB49F-A600-1B51-15F3-21384D32A61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864210" y="79649"/>
                  <a:ext cx="817560" cy="50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5B2CFB3-02C4-933E-998F-2C189B649A64}"/>
                    </a:ext>
                  </a:extLst>
                </p14:cNvPr>
                <p14:cNvContentPartPr/>
                <p14:nvPr/>
              </p14:nvContentPartPr>
              <p14:xfrm>
                <a:off x="5574130" y="158849"/>
                <a:ext cx="215640" cy="57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5B2CFB3-02C4-933E-998F-2C189B649A6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565490" y="149849"/>
                  <a:ext cx="2332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FADB783-0444-024D-C8CD-B7CAB00981A4}"/>
                    </a:ext>
                  </a:extLst>
                </p14:cNvPr>
                <p14:cNvContentPartPr/>
                <p14:nvPr/>
              </p14:nvContentPartPr>
              <p14:xfrm>
                <a:off x="5908930" y="107369"/>
                <a:ext cx="278640" cy="4374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FADB783-0444-024D-C8CD-B7CAB00981A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899930" y="98729"/>
                  <a:ext cx="296280" cy="45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93597F8-7AFB-F30D-1C29-8795BA93AF38}"/>
                    </a:ext>
                  </a:extLst>
                </p14:cNvPr>
                <p14:cNvContentPartPr/>
                <p14:nvPr/>
              </p14:nvContentPartPr>
              <p14:xfrm>
                <a:off x="6393130" y="144809"/>
                <a:ext cx="817920" cy="4197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93597F8-7AFB-F30D-1C29-8795BA93AF3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384130" y="135809"/>
                  <a:ext cx="83556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79A52D9-2A6E-D1A9-4364-6F2D5305865F}"/>
                    </a:ext>
                  </a:extLst>
                </p14:cNvPr>
                <p14:cNvContentPartPr/>
                <p14:nvPr/>
              </p14:nvContentPartPr>
              <p14:xfrm>
                <a:off x="6874450" y="151649"/>
                <a:ext cx="82080" cy="216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79A52D9-2A6E-D1A9-4364-6F2D5305865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865810" y="142649"/>
                  <a:ext cx="997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0730976-D4AE-0FE1-B521-26348EBC42C2}"/>
                    </a:ext>
                  </a:extLst>
                </p14:cNvPr>
                <p14:cNvContentPartPr/>
                <p14:nvPr/>
              </p14:nvContentPartPr>
              <p14:xfrm>
                <a:off x="2144770" y="782009"/>
                <a:ext cx="55800" cy="266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0730976-D4AE-0FE1-B521-26348EBC42C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135770" y="773009"/>
                  <a:ext cx="7344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5B5007E-0058-7F23-C84C-E2C0BC882A0E}"/>
                    </a:ext>
                  </a:extLst>
                </p14:cNvPr>
                <p14:cNvContentPartPr/>
                <p14:nvPr/>
              </p14:nvContentPartPr>
              <p14:xfrm>
                <a:off x="2356450" y="819449"/>
                <a:ext cx="71640" cy="2354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5B5007E-0058-7F23-C84C-E2C0BC882A0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347810" y="810809"/>
                  <a:ext cx="8928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49602FE-2F5F-58F7-7976-E67AE96907BF}"/>
                    </a:ext>
                  </a:extLst>
                </p14:cNvPr>
                <p14:cNvContentPartPr/>
                <p14:nvPr/>
              </p14:nvContentPartPr>
              <p14:xfrm>
                <a:off x="2290210" y="907289"/>
                <a:ext cx="204480" cy="475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49602FE-2F5F-58F7-7976-E67AE96907B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281210" y="898289"/>
                  <a:ext cx="2221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1E75528-428C-A09B-1EAE-5A8CDB1DCABC}"/>
                    </a:ext>
                  </a:extLst>
                </p14:cNvPr>
                <p14:cNvContentPartPr/>
                <p14:nvPr/>
              </p14:nvContentPartPr>
              <p14:xfrm>
                <a:off x="2864410" y="884249"/>
                <a:ext cx="269280" cy="1512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1E75528-428C-A09B-1EAE-5A8CDB1DCAB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855410" y="875609"/>
                  <a:ext cx="2869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E5614E8-FACC-E48C-9CA8-1F5CB5E6C957}"/>
                    </a:ext>
                  </a:extLst>
                </p14:cNvPr>
                <p14:cNvContentPartPr/>
                <p14:nvPr/>
              </p14:nvContentPartPr>
              <p14:xfrm>
                <a:off x="3427090" y="616409"/>
                <a:ext cx="1470960" cy="576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E5614E8-FACC-E48C-9CA8-1F5CB5E6C95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418450" y="607769"/>
                  <a:ext cx="1488600" cy="59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EF8D808-E3E6-8278-C2A5-814B0835FBEF}"/>
                    </a:ext>
                  </a:extLst>
                </p14:cNvPr>
                <p14:cNvContentPartPr/>
                <p14:nvPr/>
              </p14:nvContentPartPr>
              <p14:xfrm>
                <a:off x="4467130" y="734129"/>
                <a:ext cx="25920" cy="158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EF8D808-E3E6-8278-C2A5-814B0835FBE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458130" y="725129"/>
                  <a:ext cx="435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114DCA1-83AB-BB40-B52A-8900ACB0488E}"/>
                    </a:ext>
                  </a:extLst>
                </p14:cNvPr>
                <p14:cNvContentPartPr/>
                <p14:nvPr/>
              </p14:nvContentPartPr>
              <p14:xfrm>
                <a:off x="4105690" y="742409"/>
                <a:ext cx="301680" cy="648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114DCA1-83AB-BB40-B52A-8900ACB0488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097050" y="733769"/>
                  <a:ext cx="3193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78A6CB1-6E00-06CC-D169-FFC9938C23F6}"/>
                    </a:ext>
                  </a:extLst>
                </p14:cNvPr>
                <p14:cNvContentPartPr/>
                <p14:nvPr/>
              </p14:nvContentPartPr>
              <p14:xfrm>
                <a:off x="5250850" y="678329"/>
                <a:ext cx="540720" cy="3391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78A6CB1-6E00-06CC-D169-FFC9938C23F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242210" y="669689"/>
                  <a:ext cx="55836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8A1CEF1-1F48-7261-F7D1-95346F5A6DFF}"/>
                    </a:ext>
                  </a:extLst>
                </p14:cNvPr>
                <p14:cNvContentPartPr/>
                <p14:nvPr/>
              </p14:nvContentPartPr>
              <p14:xfrm>
                <a:off x="6137530" y="795689"/>
                <a:ext cx="901440" cy="3510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8A1CEF1-1F48-7261-F7D1-95346F5A6DF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128890" y="787049"/>
                  <a:ext cx="91908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D89CD9B-7389-1F4F-2758-BE9C5D570FC0}"/>
                    </a:ext>
                  </a:extLst>
                </p14:cNvPr>
                <p14:cNvContentPartPr/>
                <p14:nvPr/>
              </p14:nvContentPartPr>
              <p14:xfrm>
                <a:off x="6758890" y="659249"/>
                <a:ext cx="27720" cy="147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D89CD9B-7389-1F4F-2758-BE9C5D570FC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750250" y="650609"/>
                  <a:ext cx="453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06640C0-26BF-95AF-69D9-C255FFF94FED}"/>
                    </a:ext>
                  </a:extLst>
                </p14:cNvPr>
                <p14:cNvContentPartPr/>
                <p14:nvPr/>
              </p14:nvContentPartPr>
              <p14:xfrm>
                <a:off x="7410850" y="659249"/>
                <a:ext cx="249840" cy="2595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06640C0-26BF-95AF-69D9-C255FFF94FE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401850" y="650249"/>
                  <a:ext cx="26748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61DAADE-5AF6-7878-3D6D-498AC8CA3341}"/>
                    </a:ext>
                  </a:extLst>
                </p14:cNvPr>
                <p14:cNvContentPartPr/>
                <p14:nvPr/>
              </p14:nvContentPartPr>
              <p14:xfrm>
                <a:off x="7466650" y="631169"/>
                <a:ext cx="306000" cy="212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61DAADE-5AF6-7878-3D6D-498AC8CA334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457650" y="622529"/>
                  <a:ext cx="3236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C494E19-D3CD-0E86-CDD3-C2D02F9B4FC2}"/>
                    </a:ext>
                  </a:extLst>
                </p14:cNvPr>
                <p14:cNvContentPartPr/>
                <p14:nvPr/>
              </p14:nvContentPartPr>
              <p14:xfrm>
                <a:off x="2117770" y="1375649"/>
                <a:ext cx="208800" cy="2829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C494E19-D3CD-0E86-CDD3-C2D02F9B4FC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108770" y="1366649"/>
                  <a:ext cx="22644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067FE99-57E6-9BC3-D9DD-C28377B27988}"/>
                    </a:ext>
                  </a:extLst>
                </p14:cNvPr>
                <p14:cNvContentPartPr/>
                <p14:nvPr/>
              </p14:nvContentPartPr>
              <p14:xfrm>
                <a:off x="2100850" y="1463129"/>
                <a:ext cx="264240" cy="943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067FE99-57E6-9BC3-D9DD-C28377B2798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092210" y="1454489"/>
                  <a:ext cx="2818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BFCFA9C-2DFF-5D8C-AE36-C821F65C852A}"/>
                    </a:ext>
                  </a:extLst>
                </p14:cNvPr>
                <p14:cNvContentPartPr/>
                <p14:nvPr/>
              </p14:nvContentPartPr>
              <p14:xfrm>
                <a:off x="2367970" y="1315529"/>
                <a:ext cx="569880" cy="3772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BFCFA9C-2DFF-5D8C-AE36-C821F65C852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359330" y="1306529"/>
                  <a:ext cx="58752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EEE86DC-32AB-11A9-98AE-544F69F79041}"/>
                    </a:ext>
                  </a:extLst>
                </p14:cNvPr>
                <p14:cNvContentPartPr/>
                <p14:nvPr/>
              </p14:nvContentPartPr>
              <p14:xfrm>
                <a:off x="3245650" y="1526849"/>
                <a:ext cx="632520" cy="1447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EEE86DC-32AB-11A9-98AE-544F69F7904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236650" y="1518209"/>
                  <a:ext cx="6501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B4D288F-047B-4861-3DDC-5EE96E575CF0}"/>
                    </a:ext>
                  </a:extLst>
                </p14:cNvPr>
                <p14:cNvContentPartPr/>
                <p14:nvPr/>
              </p14:nvContentPartPr>
              <p14:xfrm>
                <a:off x="4333570" y="1330289"/>
                <a:ext cx="201960" cy="2577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B4D288F-047B-4861-3DDC-5EE96E575CF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324930" y="1321649"/>
                  <a:ext cx="21960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B08688B-E8ED-B0B9-39D8-4B38595031F2}"/>
                    </a:ext>
                  </a:extLst>
                </p14:cNvPr>
                <p14:cNvContentPartPr/>
                <p14:nvPr/>
              </p14:nvContentPartPr>
              <p14:xfrm>
                <a:off x="4646410" y="1331729"/>
                <a:ext cx="187200" cy="2574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B08688B-E8ED-B0B9-39D8-4B38595031F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637410" y="1323089"/>
                  <a:ext cx="20484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6518292-5694-9288-DDFD-2B539AF1DAE3}"/>
                    </a:ext>
                  </a:extLst>
                </p14:cNvPr>
                <p14:cNvContentPartPr/>
                <p14:nvPr/>
              </p14:nvContentPartPr>
              <p14:xfrm>
                <a:off x="4634530" y="1323089"/>
                <a:ext cx="245520" cy="270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6518292-5694-9288-DDFD-2B539AF1DAE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625530" y="1314089"/>
                  <a:ext cx="2631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9288CF6-1299-D60C-03F9-21E60C4F999E}"/>
                    </a:ext>
                  </a:extLst>
                </p14:cNvPr>
                <p14:cNvContentPartPr/>
                <p14:nvPr/>
              </p14:nvContentPartPr>
              <p14:xfrm>
                <a:off x="5053210" y="1358369"/>
                <a:ext cx="22320" cy="2134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9288CF6-1299-D60C-03F9-21E60C4F999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044570" y="1349729"/>
                  <a:ext cx="399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1B8EC3B-70B2-9780-26A8-FC48FABF0980}"/>
                    </a:ext>
                  </a:extLst>
                </p14:cNvPr>
                <p14:cNvContentPartPr/>
                <p14:nvPr/>
              </p14:nvContentPartPr>
              <p14:xfrm>
                <a:off x="4952050" y="1434329"/>
                <a:ext cx="228960" cy="493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1B8EC3B-70B2-9780-26A8-FC48FABF098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943050" y="1425689"/>
                  <a:ext cx="2466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2EB22FC-CAF9-3D5D-DA13-CBE274622EAB}"/>
                    </a:ext>
                  </a:extLst>
                </p14:cNvPr>
                <p14:cNvContentPartPr/>
                <p14:nvPr/>
              </p14:nvContentPartPr>
              <p14:xfrm>
                <a:off x="5310250" y="1284929"/>
                <a:ext cx="38880" cy="3070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2EB22FC-CAF9-3D5D-DA13-CBE274622EA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301610" y="1276289"/>
                  <a:ext cx="5652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44477C0-FE41-FCDF-5A55-C2B4E0CF4554}"/>
                    </a:ext>
                  </a:extLst>
                </p14:cNvPr>
                <p14:cNvContentPartPr/>
                <p14:nvPr/>
              </p14:nvContentPartPr>
              <p14:xfrm>
                <a:off x="4242850" y="1225169"/>
                <a:ext cx="117720" cy="5504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44477C0-FE41-FCDF-5A55-C2B4E0CF455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233850" y="1216169"/>
                  <a:ext cx="135360" cy="56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966B236-23AD-F586-7918-BBEFE7A8DEC9}"/>
                    </a:ext>
                  </a:extLst>
                </p14:cNvPr>
                <p14:cNvContentPartPr/>
                <p14:nvPr/>
              </p14:nvContentPartPr>
              <p14:xfrm>
                <a:off x="5498170" y="1214729"/>
                <a:ext cx="113040" cy="5022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966B236-23AD-F586-7918-BBEFE7A8DEC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489170" y="1206089"/>
                  <a:ext cx="130680" cy="51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9D078136-994B-06B1-52F4-B7527AEB67C9}"/>
                    </a:ext>
                  </a:extLst>
                </p14:cNvPr>
                <p14:cNvContentPartPr/>
                <p14:nvPr/>
              </p14:nvContentPartPr>
              <p14:xfrm>
                <a:off x="5876890" y="1423889"/>
                <a:ext cx="696600" cy="2872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9D078136-994B-06B1-52F4-B7527AEB67C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867890" y="1415249"/>
                  <a:ext cx="71424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BCF8A9D-937E-F19C-8AE7-E328D84FBC26}"/>
                    </a:ext>
                  </a:extLst>
                </p14:cNvPr>
                <p14:cNvContentPartPr/>
                <p14:nvPr/>
              </p14:nvContentPartPr>
              <p14:xfrm>
                <a:off x="6426970" y="1326689"/>
                <a:ext cx="30960" cy="86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BCF8A9D-937E-F19C-8AE7-E328D84FBC2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418330" y="1318049"/>
                  <a:ext cx="486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C9DC3F7-D2EA-3E9D-A99F-221CC0ACE979}"/>
                    </a:ext>
                  </a:extLst>
                </p14:cNvPr>
                <p14:cNvContentPartPr/>
                <p14:nvPr/>
              </p14:nvContentPartPr>
              <p14:xfrm>
                <a:off x="6759970" y="1149209"/>
                <a:ext cx="402840" cy="4140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C9DC3F7-D2EA-3E9D-A99F-221CC0ACE97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750970" y="1140569"/>
                  <a:ext cx="42048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266F639-14E5-C235-F5F2-09ADB32B462C}"/>
                    </a:ext>
                  </a:extLst>
                </p14:cNvPr>
                <p14:cNvContentPartPr/>
                <p14:nvPr/>
              </p14:nvContentPartPr>
              <p14:xfrm>
                <a:off x="7050850" y="1323449"/>
                <a:ext cx="179280" cy="86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266F639-14E5-C235-F5F2-09ADB32B462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041850" y="1314809"/>
                  <a:ext cx="1969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F8743F8-C410-D036-FE5E-F3C79D4FC20F}"/>
                    </a:ext>
                  </a:extLst>
                </p14:cNvPr>
                <p14:cNvContentPartPr/>
                <p14:nvPr/>
              </p14:nvContentPartPr>
              <p14:xfrm>
                <a:off x="7218970" y="1125809"/>
                <a:ext cx="648720" cy="4262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F8743F8-C410-D036-FE5E-F3C79D4FC20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209970" y="1117169"/>
                  <a:ext cx="666360" cy="44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F029E35-E373-B277-7647-D056FAFF7E03}"/>
                    </a:ext>
                  </a:extLst>
                </p14:cNvPr>
                <p14:cNvContentPartPr/>
                <p14:nvPr/>
              </p14:nvContentPartPr>
              <p14:xfrm>
                <a:off x="7351090" y="1299329"/>
                <a:ext cx="353160" cy="309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F029E35-E373-B277-7647-D056FAFF7E0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342450" y="1290329"/>
                  <a:ext cx="3708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F713621-55F2-D64F-4EA3-D97F9F7E36EF}"/>
                    </a:ext>
                  </a:extLst>
                </p14:cNvPr>
                <p14:cNvContentPartPr/>
                <p14:nvPr/>
              </p14:nvContentPartPr>
              <p14:xfrm>
                <a:off x="8065690" y="1176209"/>
                <a:ext cx="633960" cy="4924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F713621-55F2-D64F-4EA3-D97F9F7E36E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056690" y="1167209"/>
                  <a:ext cx="651600" cy="51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360A197-2178-5BDD-2655-BA7129AA6D8C}"/>
                    </a:ext>
                  </a:extLst>
                </p14:cNvPr>
                <p14:cNvContentPartPr/>
                <p14:nvPr/>
              </p14:nvContentPartPr>
              <p14:xfrm>
                <a:off x="8887210" y="1327409"/>
                <a:ext cx="969840" cy="4554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360A197-2178-5BDD-2655-BA7129AA6D8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878210" y="1318409"/>
                  <a:ext cx="987480" cy="47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0AF11861-D193-F167-9E8E-C91A20077505}"/>
              </a:ext>
            </a:extLst>
          </p:cNvPr>
          <p:cNvGrpSpPr/>
          <p:nvPr/>
        </p:nvGrpSpPr>
        <p:grpSpPr>
          <a:xfrm>
            <a:off x="2072770" y="2012489"/>
            <a:ext cx="984960" cy="299880"/>
            <a:chOff x="2072770" y="2012489"/>
            <a:chExt cx="984960" cy="29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17CDAE0-3930-A5EF-5DDD-F897C74728ED}"/>
                    </a:ext>
                  </a:extLst>
                </p14:cNvPr>
                <p14:cNvContentPartPr/>
                <p14:nvPr/>
              </p14:nvContentPartPr>
              <p14:xfrm>
                <a:off x="2104090" y="2012489"/>
                <a:ext cx="192960" cy="2786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17CDAE0-3930-A5EF-5DDD-F897C74728E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095090" y="2003849"/>
                  <a:ext cx="21060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96D971F-B464-B05C-D0E2-44BC688B4E1C}"/>
                    </a:ext>
                  </a:extLst>
                </p14:cNvPr>
                <p14:cNvContentPartPr/>
                <p14:nvPr/>
              </p14:nvContentPartPr>
              <p14:xfrm>
                <a:off x="2072770" y="2092409"/>
                <a:ext cx="303840" cy="385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96D971F-B464-B05C-D0E2-44BC688B4E1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063770" y="2083769"/>
                  <a:ext cx="3214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B5C89D2-C5A3-F7DE-91EB-72A216E56FC5}"/>
                    </a:ext>
                  </a:extLst>
                </p14:cNvPr>
                <p14:cNvContentPartPr/>
                <p14:nvPr/>
              </p14:nvContentPartPr>
              <p14:xfrm>
                <a:off x="2361130" y="2105009"/>
                <a:ext cx="696600" cy="2073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B5C89D2-C5A3-F7DE-91EB-72A216E56FC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352130" y="2096369"/>
                  <a:ext cx="714240" cy="22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B93AB58-F030-0631-CC20-2CECE5D12E61}"/>
              </a:ext>
            </a:extLst>
          </p:cNvPr>
          <p:cNvGrpSpPr/>
          <p:nvPr/>
        </p:nvGrpSpPr>
        <p:grpSpPr>
          <a:xfrm>
            <a:off x="3041170" y="1855529"/>
            <a:ext cx="2858400" cy="434880"/>
            <a:chOff x="3041170" y="1855529"/>
            <a:chExt cx="2858400" cy="43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E7A47AF-2935-9F6C-48B5-109C0BE51CE7}"/>
                    </a:ext>
                  </a:extLst>
                </p14:cNvPr>
                <p14:cNvContentPartPr/>
                <p14:nvPr/>
              </p14:nvContentPartPr>
              <p14:xfrm>
                <a:off x="3041170" y="1855529"/>
                <a:ext cx="1486440" cy="4348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E7A47AF-2935-9F6C-48B5-109C0BE51CE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032170" y="1846529"/>
                  <a:ext cx="1504080" cy="45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9066EF8-1D09-B95F-F0D1-6C504A4FBB7D}"/>
                    </a:ext>
                  </a:extLst>
                </p14:cNvPr>
                <p14:cNvContentPartPr/>
                <p14:nvPr/>
              </p14:nvContentPartPr>
              <p14:xfrm>
                <a:off x="3825970" y="1973969"/>
                <a:ext cx="20160" cy="32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9066EF8-1D09-B95F-F0D1-6C504A4FBB7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816970" y="1964969"/>
                  <a:ext cx="378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6790D7B-6A39-F27F-3A8E-9A8E151A6ED9}"/>
                    </a:ext>
                  </a:extLst>
                </p14:cNvPr>
                <p14:cNvContentPartPr/>
                <p14:nvPr/>
              </p14:nvContentPartPr>
              <p14:xfrm>
                <a:off x="3536530" y="2051729"/>
                <a:ext cx="330480" cy="75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6790D7B-6A39-F27F-3A8E-9A8E151A6ED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527530" y="2042729"/>
                  <a:ext cx="3481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826D5ED-97CC-E6D1-1412-74B00F6C83E6}"/>
                    </a:ext>
                  </a:extLst>
                </p14:cNvPr>
                <p14:cNvContentPartPr/>
                <p14:nvPr/>
              </p14:nvContentPartPr>
              <p14:xfrm>
                <a:off x="3123610" y="2044529"/>
                <a:ext cx="317520" cy="475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826D5ED-97CC-E6D1-1412-74B00F6C83E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114970" y="2035529"/>
                  <a:ext cx="3351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ADAE29F-9A4C-221E-814A-28CE0CE86A3A}"/>
                    </a:ext>
                  </a:extLst>
                </p14:cNvPr>
                <p14:cNvContentPartPr/>
                <p14:nvPr/>
              </p14:nvContentPartPr>
              <p14:xfrm>
                <a:off x="4733530" y="1868129"/>
                <a:ext cx="529200" cy="4140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ADAE29F-9A4C-221E-814A-28CE0CE86A3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724890" y="1859489"/>
                  <a:ext cx="54684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C2069C6-F005-45CA-4D67-FB3953AD589A}"/>
                    </a:ext>
                  </a:extLst>
                </p14:cNvPr>
                <p14:cNvContentPartPr/>
                <p14:nvPr/>
              </p14:nvContentPartPr>
              <p14:xfrm>
                <a:off x="5290450" y="1876769"/>
                <a:ext cx="317160" cy="3862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C2069C6-F005-45CA-4D67-FB3953AD589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281810" y="1867769"/>
                  <a:ext cx="33480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175F3D1-109B-42EC-0580-A1E5E27742BF}"/>
                    </a:ext>
                  </a:extLst>
                </p14:cNvPr>
                <p14:cNvContentPartPr/>
                <p14:nvPr/>
              </p14:nvContentPartPr>
              <p14:xfrm>
                <a:off x="5494570" y="2048489"/>
                <a:ext cx="183600" cy="309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175F3D1-109B-42EC-0580-A1E5E27742B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485570" y="2039849"/>
                  <a:ext cx="2012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B676CCE-37B4-797E-E88F-639404BCE8E3}"/>
                    </a:ext>
                  </a:extLst>
                </p14:cNvPr>
                <p14:cNvContentPartPr/>
                <p14:nvPr/>
              </p14:nvContentPartPr>
              <p14:xfrm>
                <a:off x="5658370" y="2089169"/>
                <a:ext cx="241200" cy="1972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B676CCE-37B4-797E-E88F-639404BCE8E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649730" y="2080169"/>
                  <a:ext cx="258840" cy="21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B9B3ACE0-FF05-02B4-72F7-027B1297D2C7}"/>
              </a:ext>
            </a:extLst>
          </p:cNvPr>
          <p:cNvGrpSpPr/>
          <p:nvPr/>
        </p:nvGrpSpPr>
        <p:grpSpPr>
          <a:xfrm>
            <a:off x="2020570" y="2530889"/>
            <a:ext cx="6470280" cy="718200"/>
            <a:chOff x="2020570" y="2530889"/>
            <a:chExt cx="6470280" cy="71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7483986-E0EF-8881-FAC0-9279C575F033}"/>
                    </a:ext>
                  </a:extLst>
                </p14:cNvPr>
                <p14:cNvContentPartPr/>
                <p14:nvPr/>
              </p14:nvContentPartPr>
              <p14:xfrm>
                <a:off x="2057290" y="2775689"/>
                <a:ext cx="60120" cy="2696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7483986-E0EF-8881-FAC0-9279C575F03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048650" y="2767049"/>
                  <a:ext cx="7776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A74B264-19F0-7C45-89DE-2353E5834905}"/>
                    </a:ext>
                  </a:extLst>
                </p14:cNvPr>
                <p14:cNvContentPartPr/>
                <p14:nvPr/>
              </p14:nvContentPartPr>
              <p14:xfrm>
                <a:off x="2020570" y="2761289"/>
                <a:ext cx="231120" cy="2955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A74B264-19F0-7C45-89DE-2353E583490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011570" y="2752649"/>
                  <a:ext cx="24876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8F9BA26-41DA-AAC1-E8D2-A448BA849BA7}"/>
                    </a:ext>
                  </a:extLst>
                </p14:cNvPr>
                <p14:cNvContentPartPr/>
                <p14:nvPr/>
              </p14:nvContentPartPr>
              <p14:xfrm>
                <a:off x="2359690" y="2675249"/>
                <a:ext cx="982440" cy="5738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8F9BA26-41DA-AAC1-E8D2-A448BA849BA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351050" y="2666249"/>
                  <a:ext cx="1000080" cy="59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75AA8EB-A038-8028-741F-2B567B27AC3F}"/>
                    </a:ext>
                  </a:extLst>
                </p14:cNvPr>
                <p14:cNvContentPartPr/>
                <p14:nvPr/>
              </p14:nvContentPartPr>
              <p14:xfrm>
                <a:off x="3029290" y="2789729"/>
                <a:ext cx="214200" cy="248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75AA8EB-A038-8028-741F-2B567B27AC3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020650" y="2780729"/>
                  <a:ext cx="2318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4D80C09-96E0-2171-F150-22EBD4B0BB67}"/>
                    </a:ext>
                  </a:extLst>
                </p14:cNvPr>
                <p14:cNvContentPartPr/>
                <p14:nvPr/>
              </p14:nvContentPartPr>
              <p14:xfrm>
                <a:off x="2885650" y="2694689"/>
                <a:ext cx="13680" cy="194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4D80C09-96E0-2171-F150-22EBD4B0BB6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877010" y="2685689"/>
                  <a:ext cx="313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A7BE3BD-BDC5-D871-566A-E1123B71111B}"/>
                    </a:ext>
                  </a:extLst>
                </p14:cNvPr>
                <p14:cNvContentPartPr/>
                <p14:nvPr/>
              </p14:nvContentPartPr>
              <p14:xfrm>
                <a:off x="3609610" y="2757329"/>
                <a:ext cx="231480" cy="4554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A7BE3BD-BDC5-D871-566A-E1123B71111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600610" y="2748329"/>
                  <a:ext cx="249120" cy="47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42F198F-FC1A-264E-26E1-1D8888B65842}"/>
                    </a:ext>
                  </a:extLst>
                </p14:cNvPr>
                <p14:cNvContentPartPr/>
                <p14:nvPr/>
              </p14:nvContentPartPr>
              <p14:xfrm>
                <a:off x="4068610" y="2601089"/>
                <a:ext cx="486360" cy="4287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42F198F-FC1A-264E-26E1-1D8888B6584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059610" y="2592089"/>
                  <a:ext cx="50400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58A9A88-3A3F-BB0E-C1A3-F7713FA657C2}"/>
                    </a:ext>
                  </a:extLst>
                </p14:cNvPr>
                <p14:cNvContentPartPr/>
                <p14:nvPr/>
              </p14:nvContentPartPr>
              <p14:xfrm>
                <a:off x="4580530" y="2577329"/>
                <a:ext cx="649080" cy="4168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58A9A88-3A3F-BB0E-C1A3-F7713FA657C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571530" y="2568689"/>
                  <a:ext cx="66672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5006742-8B7E-2167-C4E8-F48A48893CBB}"/>
                    </a:ext>
                  </a:extLst>
                </p14:cNvPr>
                <p14:cNvContentPartPr/>
                <p14:nvPr/>
              </p14:nvContentPartPr>
              <p14:xfrm>
                <a:off x="4764850" y="2710889"/>
                <a:ext cx="320760" cy="230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5006742-8B7E-2167-C4E8-F48A48893CB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756210" y="2701889"/>
                  <a:ext cx="3384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D7E1A02-120D-3002-AA1D-D931EA1B743C}"/>
                    </a:ext>
                  </a:extLst>
                </p14:cNvPr>
                <p14:cNvContentPartPr/>
                <p14:nvPr/>
              </p14:nvContentPartPr>
              <p14:xfrm>
                <a:off x="5374690" y="2776769"/>
                <a:ext cx="460800" cy="1983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D7E1A02-120D-3002-AA1D-D931EA1B743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365690" y="2768129"/>
                  <a:ext cx="4784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69322A4-7755-0A46-DDC3-27744EB06C39}"/>
                    </a:ext>
                  </a:extLst>
                </p14:cNvPr>
                <p14:cNvContentPartPr/>
                <p14:nvPr/>
              </p14:nvContentPartPr>
              <p14:xfrm>
                <a:off x="5598250" y="2689289"/>
                <a:ext cx="13680" cy="129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69322A4-7755-0A46-DDC3-27744EB06C3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589250" y="2680289"/>
                  <a:ext cx="313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D30B91B-F6E3-1306-A9ED-BB76BF291232}"/>
                    </a:ext>
                  </a:extLst>
                </p14:cNvPr>
                <p14:cNvContentPartPr/>
                <p14:nvPr/>
              </p14:nvContentPartPr>
              <p14:xfrm>
                <a:off x="5954650" y="2542049"/>
                <a:ext cx="1860480" cy="5086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D30B91B-F6E3-1306-A9ED-BB76BF29123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945650" y="2533409"/>
                  <a:ext cx="1878120" cy="52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3C364CC-1728-FC1B-9FC5-19A707D63596}"/>
                    </a:ext>
                  </a:extLst>
                </p14:cNvPr>
                <p14:cNvContentPartPr/>
                <p14:nvPr/>
              </p14:nvContentPartPr>
              <p14:xfrm>
                <a:off x="7572850" y="2700449"/>
                <a:ext cx="14760" cy="64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3C364CC-1728-FC1B-9FC5-19A707D6359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564210" y="2691809"/>
                  <a:ext cx="324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B0C342E-5844-C5A3-3AC2-CFCCB9765047}"/>
                    </a:ext>
                  </a:extLst>
                </p14:cNvPr>
                <p14:cNvContentPartPr/>
                <p14:nvPr/>
              </p14:nvContentPartPr>
              <p14:xfrm>
                <a:off x="7101610" y="2726369"/>
                <a:ext cx="21960" cy="46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B0C342E-5844-C5A3-3AC2-CFCCB976504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092970" y="2717369"/>
                  <a:ext cx="396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A9D15180-4322-0E21-4262-E2CD385AB23D}"/>
                    </a:ext>
                  </a:extLst>
                </p14:cNvPr>
                <p14:cNvContentPartPr/>
                <p14:nvPr/>
              </p14:nvContentPartPr>
              <p14:xfrm>
                <a:off x="6836650" y="2719169"/>
                <a:ext cx="216720" cy="392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A9D15180-4322-0E21-4262-E2CD385AB23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828010" y="2710169"/>
                  <a:ext cx="2343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4259689-ED27-6418-E2FB-A9D65BDFED81}"/>
                    </a:ext>
                  </a:extLst>
                </p14:cNvPr>
                <p14:cNvContentPartPr/>
                <p14:nvPr/>
              </p14:nvContentPartPr>
              <p14:xfrm>
                <a:off x="8095930" y="2530889"/>
                <a:ext cx="394920" cy="5112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4259689-ED27-6418-E2FB-A9D65BDFED8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087290" y="2521889"/>
                  <a:ext cx="412560" cy="52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AC1833B4-56C2-D015-F9AE-ACD36BD4F0E0}"/>
              </a:ext>
            </a:extLst>
          </p:cNvPr>
          <p:cNvGrpSpPr/>
          <p:nvPr/>
        </p:nvGrpSpPr>
        <p:grpSpPr>
          <a:xfrm>
            <a:off x="8806930" y="2328569"/>
            <a:ext cx="1618200" cy="688680"/>
            <a:chOff x="8806930" y="2328569"/>
            <a:chExt cx="1618200" cy="68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54122D7-0BC5-AEE6-2CB5-9C779A14E1A0}"/>
                    </a:ext>
                  </a:extLst>
                </p14:cNvPr>
                <p14:cNvContentPartPr/>
                <p14:nvPr/>
              </p14:nvContentPartPr>
              <p14:xfrm>
                <a:off x="8866690" y="2537729"/>
                <a:ext cx="242640" cy="2599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54122D7-0BC5-AEE6-2CB5-9C779A14E1A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858050" y="2529089"/>
                  <a:ext cx="26028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96A06FB-FEB7-DD6F-BE28-5752FD462E6D}"/>
                    </a:ext>
                  </a:extLst>
                </p14:cNvPr>
                <p14:cNvContentPartPr/>
                <p14:nvPr/>
              </p14:nvContentPartPr>
              <p14:xfrm>
                <a:off x="9280690" y="2563649"/>
                <a:ext cx="192600" cy="2595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96A06FB-FEB7-DD6F-BE28-5752FD462E6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272050" y="2554649"/>
                  <a:ext cx="21024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32DA3C91-C20A-4F75-9E27-8B7911170C65}"/>
                    </a:ext>
                  </a:extLst>
                </p14:cNvPr>
                <p14:cNvContentPartPr/>
                <p14:nvPr/>
              </p14:nvContentPartPr>
              <p14:xfrm>
                <a:off x="9288250" y="2549249"/>
                <a:ext cx="233640" cy="871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32DA3C91-C20A-4F75-9E27-8B7911170C6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279610" y="2540609"/>
                  <a:ext cx="2512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312F3E4E-A0D8-7DA9-B515-F6A65F326F48}"/>
                    </a:ext>
                  </a:extLst>
                </p14:cNvPr>
                <p14:cNvContentPartPr/>
                <p14:nvPr/>
              </p14:nvContentPartPr>
              <p14:xfrm>
                <a:off x="9755530" y="2579849"/>
                <a:ext cx="36720" cy="1864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312F3E4E-A0D8-7DA9-B515-F6A65F326F4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746890" y="2570849"/>
                  <a:ext cx="543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034E2D0-E7DF-F92E-257C-701C85BAD0E7}"/>
                    </a:ext>
                  </a:extLst>
                </p14:cNvPr>
                <p14:cNvContentPartPr/>
                <p14:nvPr/>
              </p14:nvContentPartPr>
              <p14:xfrm>
                <a:off x="9669850" y="2683169"/>
                <a:ext cx="171000" cy="219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034E2D0-E7DF-F92E-257C-701C85BAD0E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660850" y="2674529"/>
                  <a:ext cx="1886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14AE3E21-CA93-523C-48B7-8695124E9E6D}"/>
                    </a:ext>
                  </a:extLst>
                </p14:cNvPr>
                <p14:cNvContentPartPr/>
                <p14:nvPr/>
              </p14:nvContentPartPr>
              <p14:xfrm>
                <a:off x="10029850" y="2528729"/>
                <a:ext cx="34560" cy="2775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14AE3E21-CA93-523C-48B7-8695124E9E6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021210" y="2520089"/>
                  <a:ext cx="5220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1EDA8E6-13D9-D3A0-042A-F878BBE6E370}"/>
                    </a:ext>
                  </a:extLst>
                </p14:cNvPr>
                <p14:cNvContentPartPr/>
                <p14:nvPr/>
              </p14:nvContentPartPr>
              <p14:xfrm>
                <a:off x="8806930" y="2440529"/>
                <a:ext cx="150120" cy="5626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1EDA8E6-13D9-D3A0-042A-F878BBE6E37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798290" y="2431529"/>
                  <a:ext cx="167760" cy="58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0CEBDABD-0736-3C48-0CE7-5F365EBAB11A}"/>
                    </a:ext>
                  </a:extLst>
                </p14:cNvPr>
                <p14:cNvContentPartPr/>
                <p14:nvPr/>
              </p14:nvContentPartPr>
              <p14:xfrm>
                <a:off x="10044250" y="2328569"/>
                <a:ext cx="218160" cy="6886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CEBDABD-0736-3C48-0CE7-5F365EBAB11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035610" y="2319929"/>
                  <a:ext cx="235800" cy="70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4936074-BD61-B190-5F4C-328CCC79AE19}"/>
                    </a:ext>
                  </a:extLst>
                </p14:cNvPr>
                <p14:cNvContentPartPr/>
                <p14:nvPr/>
              </p14:nvContentPartPr>
              <p14:xfrm>
                <a:off x="10390930" y="2958209"/>
                <a:ext cx="34200" cy="118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4936074-BD61-B190-5F4C-328CCC79AE1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381930" y="2949569"/>
                  <a:ext cx="5184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3D6AB17-0B8B-4FB0-602A-FF9F845CE797}"/>
              </a:ext>
            </a:extLst>
          </p:cNvPr>
          <p:cNvGrpSpPr/>
          <p:nvPr/>
        </p:nvGrpSpPr>
        <p:grpSpPr>
          <a:xfrm>
            <a:off x="8712610" y="3125609"/>
            <a:ext cx="963360" cy="808200"/>
            <a:chOff x="8712610" y="3125609"/>
            <a:chExt cx="963360" cy="80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2B32D6D-0D56-4735-C4D7-3C5B66E74944}"/>
                    </a:ext>
                  </a:extLst>
                </p14:cNvPr>
                <p14:cNvContentPartPr/>
                <p14:nvPr/>
              </p14:nvContentPartPr>
              <p14:xfrm>
                <a:off x="8857690" y="3125609"/>
                <a:ext cx="792720" cy="2728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D2B32D6D-0D56-4735-C4D7-3C5B66E7494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848690" y="3116609"/>
                  <a:ext cx="81036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3FE105D-774D-BD53-4C58-30A0D00922D1}"/>
                    </a:ext>
                  </a:extLst>
                </p14:cNvPr>
                <p14:cNvContentPartPr/>
                <p14:nvPr/>
              </p14:nvContentPartPr>
              <p14:xfrm>
                <a:off x="8886490" y="3545009"/>
                <a:ext cx="173160" cy="2246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3FE105D-774D-BD53-4C58-30A0D00922D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877490" y="3536009"/>
                  <a:ext cx="1908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6213E6E-2074-816A-163D-A7F7A5CE2DFA}"/>
                    </a:ext>
                  </a:extLst>
                </p14:cNvPr>
                <p14:cNvContentPartPr/>
                <p14:nvPr/>
              </p14:nvContentPartPr>
              <p14:xfrm>
                <a:off x="9094930" y="3633569"/>
                <a:ext cx="581040" cy="3002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6213E6E-2074-816A-163D-A7F7A5CE2DF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085930" y="3624929"/>
                  <a:ext cx="59868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B4A68C5C-1121-B5E7-BB3B-FD444BE9F4B2}"/>
                    </a:ext>
                  </a:extLst>
                </p14:cNvPr>
                <p14:cNvContentPartPr/>
                <p14:nvPr/>
              </p14:nvContentPartPr>
              <p14:xfrm>
                <a:off x="9342250" y="3546449"/>
                <a:ext cx="60120" cy="147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B4A68C5C-1121-B5E7-BB3B-FD444BE9F4B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333250" y="3537449"/>
                  <a:ext cx="777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4D2419F-1304-8A05-6860-433BE7831EC4}"/>
                    </a:ext>
                  </a:extLst>
                </p14:cNvPr>
                <p14:cNvContentPartPr/>
                <p14:nvPr/>
              </p14:nvContentPartPr>
              <p14:xfrm>
                <a:off x="8712610" y="3389489"/>
                <a:ext cx="100440" cy="1324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4D2419F-1304-8A05-6860-433BE7831EC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703610" y="3380849"/>
                  <a:ext cx="1180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D0DBA018-192D-50AB-83A6-B1509B7936F1}"/>
                    </a:ext>
                  </a:extLst>
                </p14:cNvPr>
                <p14:cNvContentPartPr/>
                <p14:nvPr/>
              </p14:nvContentPartPr>
              <p14:xfrm>
                <a:off x="8799730" y="3336209"/>
                <a:ext cx="89640" cy="2030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D0DBA018-192D-50AB-83A6-B1509B7936F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790730" y="3327569"/>
                  <a:ext cx="107280" cy="22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F6793623-0A53-F72A-6D8B-431A799701B4}"/>
              </a:ext>
            </a:extLst>
          </p:cNvPr>
          <p:cNvGrpSpPr/>
          <p:nvPr/>
        </p:nvGrpSpPr>
        <p:grpSpPr>
          <a:xfrm>
            <a:off x="9890530" y="3231089"/>
            <a:ext cx="2130480" cy="711360"/>
            <a:chOff x="9890530" y="3231089"/>
            <a:chExt cx="2130480" cy="71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43DF6880-5154-C52F-3BAE-F6B704776EED}"/>
                    </a:ext>
                  </a:extLst>
                </p14:cNvPr>
                <p14:cNvContentPartPr/>
                <p14:nvPr/>
              </p14:nvContentPartPr>
              <p14:xfrm>
                <a:off x="9890530" y="3588209"/>
                <a:ext cx="212040" cy="1710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43DF6880-5154-C52F-3BAE-F6B704776EE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881890" y="3579569"/>
                  <a:ext cx="2296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2630071D-6BD9-B006-4595-B1D1E8029153}"/>
                    </a:ext>
                  </a:extLst>
                </p14:cNvPr>
                <p14:cNvContentPartPr/>
                <p14:nvPr/>
              </p14:nvContentPartPr>
              <p14:xfrm>
                <a:off x="10237930" y="3583889"/>
                <a:ext cx="93240" cy="1587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2630071D-6BD9-B006-4595-B1D1E802915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229290" y="3575249"/>
                  <a:ext cx="1108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81AEB3A0-78BD-05B6-CAB3-39971972E7EC}"/>
                    </a:ext>
                  </a:extLst>
                </p14:cNvPr>
                <p14:cNvContentPartPr/>
                <p14:nvPr/>
              </p14:nvContentPartPr>
              <p14:xfrm>
                <a:off x="10434490" y="3357089"/>
                <a:ext cx="50760" cy="3848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81AEB3A0-78BD-05B6-CAB3-39971972E7E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425850" y="3348449"/>
                  <a:ext cx="6840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90B21499-FEBD-95A1-C2CA-370F6C4F4F3D}"/>
                    </a:ext>
                  </a:extLst>
                </p14:cNvPr>
                <p14:cNvContentPartPr/>
                <p14:nvPr/>
              </p14:nvContentPartPr>
              <p14:xfrm>
                <a:off x="10580650" y="3369329"/>
                <a:ext cx="44280" cy="3488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90B21499-FEBD-95A1-C2CA-370F6C4F4F3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572010" y="3360329"/>
                  <a:ext cx="6192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DD178F33-90D8-3463-4259-31E013608889}"/>
                    </a:ext>
                  </a:extLst>
                </p14:cNvPr>
                <p14:cNvContentPartPr/>
                <p14:nvPr/>
              </p14:nvContentPartPr>
              <p14:xfrm>
                <a:off x="10547890" y="3543209"/>
                <a:ext cx="149400" cy="237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DD178F33-90D8-3463-4259-31E01360888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539250" y="3534569"/>
                  <a:ext cx="1670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53CE8EA-A553-890F-B21B-91A47B8DBFB6}"/>
                    </a:ext>
                  </a:extLst>
                </p14:cNvPr>
                <p14:cNvContentPartPr/>
                <p14:nvPr/>
              </p14:nvContentPartPr>
              <p14:xfrm>
                <a:off x="10750210" y="3497849"/>
                <a:ext cx="14760" cy="1785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853CE8EA-A553-890F-B21B-91A47B8DBFB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741210" y="3488849"/>
                  <a:ext cx="324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8D3538C7-A7D8-6AA8-0D92-D4C1883F1BC7}"/>
                    </a:ext>
                  </a:extLst>
                </p14:cNvPr>
                <p14:cNvContentPartPr/>
                <p14:nvPr/>
              </p14:nvContentPartPr>
              <p14:xfrm>
                <a:off x="10814650" y="3570929"/>
                <a:ext cx="78120" cy="3632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8D3538C7-A7D8-6AA8-0D92-D4C1883F1BC7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806010" y="3562289"/>
                  <a:ext cx="9576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C7007B8-3A00-12F3-E4AB-CB659383D706}"/>
                    </a:ext>
                  </a:extLst>
                </p14:cNvPr>
                <p14:cNvContentPartPr/>
                <p14:nvPr/>
              </p14:nvContentPartPr>
              <p14:xfrm>
                <a:off x="11038210" y="3367889"/>
                <a:ext cx="21600" cy="3592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C7007B8-3A00-12F3-E4AB-CB659383D70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1029210" y="3359249"/>
                  <a:ext cx="3924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8E20A0A-9589-B639-D26C-416042D56FD6}"/>
                    </a:ext>
                  </a:extLst>
                </p14:cNvPr>
                <p14:cNvContentPartPr/>
                <p14:nvPr/>
              </p14:nvContentPartPr>
              <p14:xfrm>
                <a:off x="11110570" y="3487769"/>
                <a:ext cx="82800" cy="2307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8E20A0A-9589-B639-D26C-416042D56FD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1101930" y="3478769"/>
                  <a:ext cx="1004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D1667540-8695-CCBE-9A07-51AC9B07B514}"/>
                    </a:ext>
                  </a:extLst>
                </p14:cNvPr>
                <p14:cNvContentPartPr/>
                <p14:nvPr/>
              </p14:nvContentPartPr>
              <p14:xfrm>
                <a:off x="11264650" y="3592529"/>
                <a:ext cx="115560" cy="1407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D1667540-8695-CCBE-9A07-51AC9B07B51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1255650" y="3583529"/>
                  <a:ext cx="1332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5E036981-0221-A611-8CA8-938E3ADDDB8E}"/>
                    </a:ext>
                  </a:extLst>
                </p14:cNvPr>
                <p14:cNvContentPartPr/>
                <p14:nvPr/>
              </p14:nvContentPartPr>
              <p14:xfrm>
                <a:off x="11426650" y="3523409"/>
                <a:ext cx="78120" cy="1947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5E036981-0221-A611-8CA8-938E3ADDDB8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1417650" y="3514769"/>
                  <a:ext cx="957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AB72CC4-18EC-AADA-2A38-36321885BC79}"/>
                    </a:ext>
                  </a:extLst>
                </p14:cNvPr>
                <p14:cNvContentPartPr/>
                <p14:nvPr/>
              </p14:nvContentPartPr>
              <p14:xfrm>
                <a:off x="11589730" y="3276089"/>
                <a:ext cx="41040" cy="4435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AB72CC4-18EC-AADA-2A38-36321885BC7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1580730" y="3267089"/>
                  <a:ext cx="5868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BDBAAC0E-9486-601F-1F4F-1EC834D6A83A}"/>
                    </a:ext>
                  </a:extLst>
                </p14:cNvPr>
                <p14:cNvContentPartPr/>
                <p14:nvPr/>
              </p14:nvContentPartPr>
              <p14:xfrm>
                <a:off x="11525650" y="3509729"/>
                <a:ext cx="278640" cy="4327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BDBAAC0E-9486-601F-1F4F-1EC834D6A83A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1517010" y="3500729"/>
                  <a:ext cx="29628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8A85B9AB-1455-1BF8-5D0A-D00D5BB3BB98}"/>
                    </a:ext>
                  </a:extLst>
                </p14:cNvPr>
                <p14:cNvContentPartPr/>
                <p14:nvPr/>
              </p14:nvContentPartPr>
              <p14:xfrm>
                <a:off x="11631850" y="3614489"/>
                <a:ext cx="106200" cy="1335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8A85B9AB-1455-1BF8-5D0A-D00D5BB3BB9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1622850" y="3605489"/>
                  <a:ext cx="1238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A71E89D-58DF-2C38-0DF9-1BC2B78CD1AE}"/>
                    </a:ext>
                  </a:extLst>
                </p14:cNvPr>
                <p14:cNvContentPartPr/>
                <p14:nvPr/>
              </p14:nvContentPartPr>
              <p14:xfrm>
                <a:off x="11880970" y="3231089"/>
                <a:ext cx="53280" cy="1699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A71E89D-58DF-2C38-0DF9-1BC2B78CD1AE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1872330" y="3222449"/>
                  <a:ext cx="709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8E5CD3D5-D720-3399-A243-F35059F765F1}"/>
                    </a:ext>
                  </a:extLst>
                </p14:cNvPr>
                <p14:cNvContentPartPr/>
                <p14:nvPr/>
              </p14:nvContentPartPr>
              <p14:xfrm>
                <a:off x="11972050" y="3237209"/>
                <a:ext cx="48960" cy="2091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8E5CD3D5-D720-3399-A243-F35059F765F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1963050" y="3228209"/>
                  <a:ext cx="66600" cy="22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A252D4D9-40F8-37AA-88D8-AEAD4A1F913E}"/>
                  </a:ext>
                </a:extLst>
              </p14:cNvPr>
              <p14:cNvContentPartPr/>
              <p14:nvPr/>
            </p14:nvContentPartPr>
            <p14:xfrm>
              <a:off x="499570" y="3814289"/>
              <a:ext cx="274680" cy="37404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A252D4D9-40F8-37AA-88D8-AEAD4A1F913E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490570" y="3805649"/>
                <a:ext cx="292320" cy="39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ED4A50DA-7110-5A53-BFA4-F3EF6561D172}"/>
                  </a:ext>
                </a:extLst>
              </p14:cNvPr>
              <p14:cNvContentPartPr/>
              <p14:nvPr/>
            </p14:nvContentPartPr>
            <p14:xfrm>
              <a:off x="540610" y="4024889"/>
              <a:ext cx="176760" cy="972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ED4A50DA-7110-5A53-BFA4-F3EF6561D172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531970" y="4016249"/>
                <a:ext cx="19440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45BB0239-C05C-2393-EFBE-4B08813775DA}"/>
                  </a:ext>
                </a:extLst>
              </p14:cNvPr>
              <p14:cNvContentPartPr/>
              <p14:nvPr/>
            </p14:nvContentPartPr>
            <p14:xfrm>
              <a:off x="856330" y="4006889"/>
              <a:ext cx="150480" cy="1764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45BB0239-C05C-2393-EFBE-4B08813775DA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847330" y="3997889"/>
                <a:ext cx="16812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EE246C88-403C-CA97-6763-25EB6EBF1CA8}"/>
                  </a:ext>
                </a:extLst>
              </p14:cNvPr>
              <p14:cNvContentPartPr/>
              <p14:nvPr/>
            </p14:nvContentPartPr>
            <p14:xfrm>
              <a:off x="1077730" y="3710609"/>
              <a:ext cx="950040" cy="45792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EE246C88-403C-CA97-6763-25EB6EBF1CA8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1068730" y="3701609"/>
                <a:ext cx="967680" cy="47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5049711C-DBA9-16A8-48EE-0F8751E74E24}"/>
                  </a:ext>
                </a:extLst>
              </p14:cNvPr>
              <p14:cNvContentPartPr/>
              <p14:nvPr/>
            </p14:nvContentPartPr>
            <p14:xfrm>
              <a:off x="1524130" y="3892049"/>
              <a:ext cx="224280" cy="6300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5049711C-DBA9-16A8-48EE-0F8751E74E24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1515490" y="3883049"/>
                <a:ext cx="24192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05926131-BAC0-90B2-C846-16D6E7C91400}"/>
                  </a:ext>
                </a:extLst>
              </p14:cNvPr>
              <p14:cNvContentPartPr/>
              <p14:nvPr/>
            </p14:nvContentPartPr>
            <p14:xfrm>
              <a:off x="1168450" y="3828689"/>
              <a:ext cx="421560" cy="11700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05926131-BAC0-90B2-C846-16D6E7C91400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1159810" y="3819689"/>
                <a:ext cx="439200" cy="13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7" name="Group 146">
            <a:extLst>
              <a:ext uri="{FF2B5EF4-FFF2-40B4-BE49-F238E27FC236}">
                <a16:creationId xmlns:a16="http://schemas.microsoft.com/office/drawing/2014/main" id="{0ACBC28E-D859-3D75-0BFD-96E406F0E25B}"/>
              </a:ext>
            </a:extLst>
          </p:cNvPr>
          <p:cNvGrpSpPr/>
          <p:nvPr/>
        </p:nvGrpSpPr>
        <p:grpSpPr>
          <a:xfrm>
            <a:off x="2312890" y="3765329"/>
            <a:ext cx="2341800" cy="510480"/>
            <a:chOff x="2312890" y="3765329"/>
            <a:chExt cx="2341800" cy="51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5F570168-467F-DDA2-4078-B7D8A4A452E6}"/>
                    </a:ext>
                  </a:extLst>
                </p14:cNvPr>
                <p14:cNvContentPartPr/>
                <p14:nvPr/>
              </p14:nvContentPartPr>
              <p14:xfrm>
                <a:off x="2312890" y="3938489"/>
                <a:ext cx="1468440" cy="3373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5F570168-467F-DDA2-4078-B7D8A4A452E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303890" y="3929489"/>
                  <a:ext cx="148608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0C6A752E-B669-B2EE-5297-D6EFF67BCC16}"/>
                    </a:ext>
                  </a:extLst>
                </p14:cNvPr>
                <p14:cNvContentPartPr/>
                <p14:nvPr/>
              </p14:nvContentPartPr>
              <p14:xfrm>
                <a:off x="3463450" y="3815369"/>
                <a:ext cx="82800" cy="349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C6A752E-B669-B2EE-5297-D6EFF67BCC16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454810" y="3806729"/>
                  <a:ext cx="1004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62F3D81A-2575-C52E-9B28-E3969C21572A}"/>
                    </a:ext>
                  </a:extLst>
                </p14:cNvPr>
                <p14:cNvContentPartPr/>
                <p14:nvPr/>
              </p14:nvContentPartPr>
              <p14:xfrm>
                <a:off x="3945130" y="3765329"/>
                <a:ext cx="709560" cy="3542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62F3D81A-2575-C52E-9B28-E3969C21572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936130" y="3756329"/>
                  <a:ext cx="72720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D706969-2B81-E2B6-7069-B4524601C177}"/>
                    </a:ext>
                  </a:extLst>
                </p14:cNvPr>
                <p14:cNvContentPartPr/>
                <p14:nvPr/>
              </p14:nvContentPartPr>
              <p14:xfrm>
                <a:off x="3916690" y="3845969"/>
                <a:ext cx="388440" cy="1162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D706969-2B81-E2B6-7069-B4524601C17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908050" y="3836969"/>
                  <a:ext cx="406080" cy="13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4C252451-1229-6E7D-9124-9BA080AB4A20}"/>
                  </a:ext>
                </a:extLst>
              </p14:cNvPr>
              <p14:cNvContentPartPr/>
              <p14:nvPr/>
            </p14:nvContentPartPr>
            <p14:xfrm>
              <a:off x="4872850" y="3548249"/>
              <a:ext cx="1337400" cy="66564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4C252451-1229-6E7D-9124-9BA080AB4A20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4864210" y="3539249"/>
                <a:ext cx="1355040" cy="68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D1DD6C61-DB43-9A8A-BE65-9D9B7C4CF644}"/>
                  </a:ext>
                </a:extLst>
              </p14:cNvPr>
              <p14:cNvContentPartPr/>
              <p14:nvPr/>
            </p14:nvContentPartPr>
            <p14:xfrm>
              <a:off x="5614810" y="3766409"/>
              <a:ext cx="14760" cy="1368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D1DD6C61-DB43-9A8A-BE65-9D9B7C4CF644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5606170" y="3757409"/>
                <a:ext cx="3240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27DDD2D7-4629-F5CF-9250-AA58E10FAEE1}"/>
                  </a:ext>
                </a:extLst>
              </p14:cNvPr>
              <p14:cNvContentPartPr/>
              <p14:nvPr/>
            </p14:nvContentPartPr>
            <p14:xfrm>
              <a:off x="5347330" y="3712049"/>
              <a:ext cx="399960" cy="6480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27DDD2D7-4629-F5CF-9250-AA58E10FAEE1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5338690" y="3703049"/>
                <a:ext cx="417600" cy="8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2" name="Group 161">
            <a:extLst>
              <a:ext uri="{FF2B5EF4-FFF2-40B4-BE49-F238E27FC236}">
                <a16:creationId xmlns:a16="http://schemas.microsoft.com/office/drawing/2014/main" id="{C492629A-E278-B3F9-05EC-DB50A2D2582E}"/>
              </a:ext>
            </a:extLst>
          </p:cNvPr>
          <p:cNvGrpSpPr/>
          <p:nvPr/>
        </p:nvGrpSpPr>
        <p:grpSpPr>
          <a:xfrm>
            <a:off x="6551890" y="3487769"/>
            <a:ext cx="1365840" cy="444960"/>
            <a:chOff x="6551890" y="3487769"/>
            <a:chExt cx="1365840" cy="44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69CC4A4F-4E5D-8781-0CA5-1EB2D14BCE0E}"/>
                    </a:ext>
                  </a:extLst>
                </p14:cNvPr>
                <p14:cNvContentPartPr/>
                <p14:nvPr/>
              </p14:nvContentPartPr>
              <p14:xfrm>
                <a:off x="6551890" y="3541409"/>
                <a:ext cx="42480" cy="1188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69CC4A4F-4E5D-8781-0CA5-1EB2D14BCE0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543250" y="3532409"/>
                  <a:ext cx="601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8857F8DD-D045-209D-17CD-55C20F1A4A60}"/>
                    </a:ext>
                  </a:extLst>
                </p14:cNvPr>
                <p14:cNvContentPartPr/>
                <p14:nvPr/>
              </p14:nvContentPartPr>
              <p14:xfrm>
                <a:off x="6611290" y="3541049"/>
                <a:ext cx="23040" cy="1108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8857F8DD-D045-209D-17CD-55C20F1A4A6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602290" y="3532049"/>
                  <a:ext cx="406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12583F7C-7EF0-6842-436E-1B9023E14298}"/>
                    </a:ext>
                  </a:extLst>
                </p14:cNvPr>
                <p14:cNvContentPartPr/>
                <p14:nvPr/>
              </p14:nvContentPartPr>
              <p14:xfrm>
                <a:off x="6672850" y="3599729"/>
                <a:ext cx="176760" cy="3330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12583F7C-7EF0-6842-436E-1B9023E1429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664210" y="3591089"/>
                  <a:ext cx="19440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048FC9AE-4E9D-5E66-E727-48ABB4E2A2F5}"/>
                    </a:ext>
                  </a:extLst>
                </p14:cNvPr>
                <p14:cNvContentPartPr/>
                <p14:nvPr/>
              </p14:nvContentPartPr>
              <p14:xfrm>
                <a:off x="6687970" y="3775409"/>
                <a:ext cx="142560" cy="104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048FC9AE-4E9D-5E66-E727-48ABB4E2A2F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678970" y="3766409"/>
                  <a:ext cx="1602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793110EC-E9B8-88E5-8C0D-5A915BF7BCFE}"/>
                    </a:ext>
                  </a:extLst>
                </p14:cNvPr>
                <p14:cNvContentPartPr/>
                <p14:nvPr/>
              </p14:nvContentPartPr>
              <p14:xfrm>
                <a:off x="6875530" y="3504329"/>
                <a:ext cx="8280" cy="914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793110EC-E9B8-88E5-8C0D-5A915BF7BCFE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866890" y="3495329"/>
                  <a:ext cx="259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C5CBCE4F-5D4A-CB9A-5D26-AA67B5EA546A}"/>
                    </a:ext>
                  </a:extLst>
                </p14:cNvPr>
                <p14:cNvContentPartPr/>
                <p14:nvPr/>
              </p14:nvContentPartPr>
              <p14:xfrm>
                <a:off x="6930610" y="3487769"/>
                <a:ext cx="25920" cy="1497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C5CBCE4F-5D4A-CB9A-5D26-AA67B5EA546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921970" y="3478769"/>
                  <a:ext cx="435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66E256CA-1361-9D2B-73E7-FE24DEDBBD2F}"/>
                    </a:ext>
                  </a:extLst>
                </p14:cNvPr>
                <p14:cNvContentPartPr/>
                <p14:nvPr/>
              </p14:nvContentPartPr>
              <p14:xfrm>
                <a:off x="7255690" y="3679289"/>
                <a:ext cx="33120" cy="1530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66E256CA-1361-9D2B-73E7-FE24DEDBBD2F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246690" y="3670289"/>
                  <a:ext cx="507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03D8A564-18D5-3B9E-B114-ED1D2599BFC6}"/>
                    </a:ext>
                  </a:extLst>
                </p14:cNvPr>
                <p14:cNvContentPartPr/>
                <p14:nvPr/>
              </p14:nvContentPartPr>
              <p14:xfrm>
                <a:off x="7168930" y="3744809"/>
                <a:ext cx="189000" cy="82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03D8A564-18D5-3B9E-B114-ED1D2599BFC6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160290" y="3736169"/>
                  <a:ext cx="2066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CE62645D-F0C7-3A3D-D7A5-EA2CE2E2365C}"/>
                    </a:ext>
                  </a:extLst>
                </p14:cNvPr>
                <p14:cNvContentPartPr/>
                <p14:nvPr/>
              </p14:nvContentPartPr>
              <p14:xfrm>
                <a:off x="7593730" y="3738329"/>
                <a:ext cx="234720" cy="1476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CE62645D-F0C7-3A3D-D7A5-EA2CE2E2365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585090" y="3729329"/>
                  <a:ext cx="2523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A4340447-3889-A93B-D100-A89915112E1C}"/>
                    </a:ext>
                  </a:extLst>
                </p14:cNvPr>
                <p14:cNvContentPartPr/>
                <p14:nvPr/>
              </p14:nvContentPartPr>
              <p14:xfrm>
                <a:off x="7448650" y="3507209"/>
                <a:ext cx="71280" cy="1335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A4340447-3889-A93B-D100-A89915112E1C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440010" y="3498209"/>
                  <a:ext cx="889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6382E170-1F80-4163-ADC9-E6E8077EEBEB}"/>
                    </a:ext>
                  </a:extLst>
                </p14:cNvPr>
                <p14:cNvContentPartPr/>
                <p14:nvPr/>
              </p14:nvContentPartPr>
              <p14:xfrm>
                <a:off x="7563490" y="3503249"/>
                <a:ext cx="12960" cy="882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6382E170-1F80-4163-ADC9-E6E8077EEBE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554490" y="3494249"/>
                  <a:ext cx="306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B36CCF0A-10EE-A001-BC25-3D543711972B}"/>
                    </a:ext>
                  </a:extLst>
                </p14:cNvPr>
                <p14:cNvContentPartPr/>
                <p14:nvPr/>
              </p14:nvContentPartPr>
              <p14:xfrm>
                <a:off x="7797850" y="3502169"/>
                <a:ext cx="37440" cy="1108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B36CCF0A-10EE-A001-BC25-3D543711972B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789210" y="3493169"/>
                  <a:ext cx="550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D5DD3583-E91C-0742-5EF8-B8540469FEDA}"/>
                    </a:ext>
                  </a:extLst>
                </p14:cNvPr>
                <p14:cNvContentPartPr/>
                <p14:nvPr/>
              </p14:nvContentPartPr>
              <p14:xfrm>
                <a:off x="7882090" y="3489929"/>
                <a:ext cx="35640" cy="1551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D5DD3583-E91C-0742-5EF8-B8540469FEDA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873450" y="3481289"/>
                  <a:ext cx="53280" cy="17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4105256F-C9F2-A691-2114-5F516647BCE9}"/>
              </a:ext>
            </a:extLst>
          </p:cNvPr>
          <p:cNvGrpSpPr/>
          <p:nvPr/>
        </p:nvGrpSpPr>
        <p:grpSpPr>
          <a:xfrm>
            <a:off x="1938850" y="4364729"/>
            <a:ext cx="1198440" cy="559800"/>
            <a:chOff x="1938850" y="4364729"/>
            <a:chExt cx="1198440" cy="55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C0FDDDBF-4D60-3582-635B-E2B2C54F7D0D}"/>
                    </a:ext>
                  </a:extLst>
                </p14:cNvPr>
                <p14:cNvContentPartPr/>
                <p14:nvPr/>
              </p14:nvContentPartPr>
              <p14:xfrm>
                <a:off x="1938850" y="4410809"/>
                <a:ext cx="200880" cy="3045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C0FDDDBF-4D60-3582-635B-E2B2C54F7D0D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929850" y="4401809"/>
                  <a:ext cx="21852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78A90D2B-ABC4-2DBB-16E0-BC2C1B788F63}"/>
                    </a:ext>
                  </a:extLst>
                </p14:cNvPr>
                <p14:cNvContentPartPr/>
                <p14:nvPr/>
              </p14:nvContentPartPr>
              <p14:xfrm>
                <a:off x="2169250" y="4364729"/>
                <a:ext cx="968040" cy="5598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78A90D2B-ABC4-2DBB-16E0-BC2C1B788F63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2160610" y="4356089"/>
                  <a:ext cx="985680" cy="57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F862BFEC-CD17-46C1-F1C6-F787227C7D36}"/>
                    </a:ext>
                  </a:extLst>
                </p14:cNvPr>
                <p14:cNvContentPartPr/>
                <p14:nvPr/>
              </p14:nvContentPartPr>
              <p14:xfrm>
                <a:off x="2795290" y="4501529"/>
                <a:ext cx="297720" cy="536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F862BFEC-CD17-46C1-F1C6-F787227C7D36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2786650" y="4492529"/>
                  <a:ext cx="3153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8E6AC91D-236A-0A2B-2EB8-724A66F74BCC}"/>
                    </a:ext>
                  </a:extLst>
                </p14:cNvPr>
                <p14:cNvContentPartPr/>
                <p14:nvPr/>
              </p14:nvContentPartPr>
              <p14:xfrm>
                <a:off x="2694850" y="4474529"/>
                <a:ext cx="42120" cy="176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8E6AC91D-236A-0A2B-2EB8-724A66F74BCC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686210" y="4465529"/>
                  <a:ext cx="59760" cy="3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3028246E-5761-18EB-A6FB-EA39FF8462B1}"/>
                  </a:ext>
                </a:extLst>
              </p14:cNvPr>
              <p14:cNvContentPartPr/>
              <p14:nvPr/>
            </p14:nvContentPartPr>
            <p14:xfrm>
              <a:off x="3464530" y="4372289"/>
              <a:ext cx="368280" cy="48240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3028246E-5761-18EB-A6FB-EA39FF8462B1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3455890" y="4363289"/>
                <a:ext cx="385920" cy="50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387D27F9-5493-287E-B1F8-E773C010579A}"/>
                  </a:ext>
                </a:extLst>
              </p14:cNvPr>
              <p14:cNvContentPartPr/>
              <p14:nvPr/>
            </p14:nvContentPartPr>
            <p14:xfrm>
              <a:off x="4171930" y="4306769"/>
              <a:ext cx="237240" cy="37224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387D27F9-5493-287E-B1F8-E773C010579A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4163290" y="4298129"/>
                <a:ext cx="254880" cy="38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A9EED88D-9304-4BFB-345B-DB655FFE4D2A}"/>
                  </a:ext>
                </a:extLst>
              </p14:cNvPr>
              <p14:cNvContentPartPr/>
              <p14:nvPr/>
            </p14:nvContentPartPr>
            <p14:xfrm>
              <a:off x="4224130" y="4508729"/>
              <a:ext cx="154080" cy="324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A9EED88D-9304-4BFB-345B-DB655FFE4D2A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4215490" y="4499729"/>
                <a:ext cx="17172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A0B2A9D1-4BE7-A851-5207-6D1B03F88A2D}"/>
                  </a:ext>
                </a:extLst>
              </p14:cNvPr>
              <p14:cNvContentPartPr/>
              <p14:nvPr/>
            </p14:nvContentPartPr>
            <p14:xfrm>
              <a:off x="4528690" y="4492889"/>
              <a:ext cx="106920" cy="468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A0B2A9D1-4BE7-A851-5207-6D1B03F88A2D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4519690" y="4484249"/>
                <a:ext cx="12456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81DFA565-4BFA-67DB-6547-3725A456EBC4}"/>
                  </a:ext>
                </a:extLst>
              </p14:cNvPr>
              <p14:cNvContentPartPr/>
              <p14:nvPr/>
            </p14:nvContentPartPr>
            <p14:xfrm>
              <a:off x="4744330" y="4208489"/>
              <a:ext cx="1094040" cy="45144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81DFA565-4BFA-67DB-6547-3725A456EBC4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4735690" y="4199489"/>
                <a:ext cx="1111680" cy="46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EC1F8B68-5ECB-5BF0-6FC9-CE98BD94274B}"/>
                  </a:ext>
                </a:extLst>
              </p14:cNvPr>
              <p14:cNvContentPartPr/>
              <p14:nvPr/>
            </p14:nvContentPartPr>
            <p14:xfrm>
              <a:off x="5326090" y="4312169"/>
              <a:ext cx="244800" cy="2988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EC1F8B68-5ECB-5BF0-6FC9-CE98BD94274B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5317450" y="4303529"/>
                <a:ext cx="26244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0D81A3BE-17D8-F5F7-E410-7C5F3AEF330D}"/>
                  </a:ext>
                </a:extLst>
              </p14:cNvPr>
              <p14:cNvContentPartPr/>
              <p14:nvPr/>
            </p14:nvContentPartPr>
            <p14:xfrm>
              <a:off x="5007850" y="4329089"/>
              <a:ext cx="255600" cy="2484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0D81A3BE-17D8-F5F7-E410-7C5F3AEF330D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4998850" y="4320449"/>
                <a:ext cx="273240" cy="4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4" name="Group 183">
            <a:extLst>
              <a:ext uri="{FF2B5EF4-FFF2-40B4-BE49-F238E27FC236}">
                <a16:creationId xmlns:a16="http://schemas.microsoft.com/office/drawing/2014/main" id="{04D90D7A-DA40-C27B-2E62-761EFFF4A514}"/>
              </a:ext>
            </a:extLst>
          </p:cNvPr>
          <p:cNvGrpSpPr/>
          <p:nvPr/>
        </p:nvGrpSpPr>
        <p:grpSpPr>
          <a:xfrm>
            <a:off x="6068050" y="4101209"/>
            <a:ext cx="3285720" cy="654840"/>
            <a:chOff x="6068050" y="4101209"/>
            <a:chExt cx="3285720" cy="65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E7E6BBC5-EBA2-23FE-EE32-539AF84162C1}"/>
                    </a:ext>
                  </a:extLst>
                </p14:cNvPr>
                <p14:cNvContentPartPr/>
                <p14:nvPr/>
              </p14:nvContentPartPr>
              <p14:xfrm>
                <a:off x="6068050" y="4251689"/>
                <a:ext cx="592920" cy="5043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E7E6BBC5-EBA2-23FE-EE32-539AF84162C1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059050" y="4242689"/>
                  <a:ext cx="610560" cy="52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112098BA-6D7D-680B-03ED-A55E2B41EBD9}"/>
                    </a:ext>
                  </a:extLst>
                </p14:cNvPr>
                <p14:cNvContentPartPr/>
                <p14:nvPr/>
              </p14:nvContentPartPr>
              <p14:xfrm>
                <a:off x="6320050" y="4281209"/>
                <a:ext cx="259200" cy="421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112098BA-6D7D-680B-03ED-A55E2B41EBD9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311050" y="4272569"/>
                  <a:ext cx="2768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4439E3EE-058C-5DC0-B2A7-E098CE301EFD}"/>
                    </a:ext>
                  </a:extLst>
                </p14:cNvPr>
                <p14:cNvContentPartPr/>
                <p14:nvPr/>
              </p14:nvContentPartPr>
              <p14:xfrm>
                <a:off x="6835930" y="4101209"/>
                <a:ext cx="1397520" cy="5634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4439E3EE-058C-5DC0-B2A7-E098CE301EFD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827290" y="4092209"/>
                  <a:ext cx="1415160" cy="58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9D4B0057-B17A-ED2E-C48B-0A118A1D1774}"/>
                    </a:ext>
                  </a:extLst>
                </p14:cNvPr>
                <p14:cNvContentPartPr/>
                <p14:nvPr/>
              </p14:nvContentPartPr>
              <p14:xfrm>
                <a:off x="8272330" y="4189049"/>
                <a:ext cx="326520" cy="2988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9D4B0057-B17A-ED2E-C48B-0A118A1D1774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263330" y="4180049"/>
                  <a:ext cx="34416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DCA256BD-2E5D-4ADC-6C4E-34DBC95BC471}"/>
                    </a:ext>
                  </a:extLst>
                </p14:cNvPr>
                <p14:cNvContentPartPr/>
                <p14:nvPr/>
              </p14:nvContentPartPr>
              <p14:xfrm>
                <a:off x="7861210" y="4241249"/>
                <a:ext cx="24120" cy="104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DCA256BD-2E5D-4ADC-6C4E-34DBC95BC471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852570" y="4232609"/>
                  <a:ext cx="417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516AAB7B-D55D-33C8-1E27-8A712D711E94}"/>
                    </a:ext>
                  </a:extLst>
                </p14:cNvPr>
                <p14:cNvContentPartPr/>
                <p14:nvPr/>
              </p14:nvContentPartPr>
              <p14:xfrm>
                <a:off x="7629730" y="4222889"/>
                <a:ext cx="335160" cy="190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516AAB7B-D55D-33C8-1E27-8A712D711E94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621090" y="4213889"/>
                  <a:ext cx="3528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F2197729-BB64-A43E-364E-79783E37D043}"/>
                    </a:ext>
                  </a:extLst>
                </p14:cNvPr>
                <p14:cNvContentPartPr/>
                <p14:nvPr/>
              </p14:nvContentPartPr>
              <p14:xfrm>
                <a:off x="8840410" y="4131809"/>
                <a:ext cx="513360" cy="4777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F2197729-BB64-A43E-364E-79783E37D043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831410" y="4123169"/>
                  <a:ext cx="531000" cy="49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CB097D75-D0B9-5AAA-08A3-5913E14E1349}"/>
              </a:ext>
            </a:extLst>
          </p:cNvPr>
          <p:cNvGrpSpPr/>
          <p:nvPr/>
        </p:nvGrpSpPr>
        <p:grpSpPr>
          <a:xfrm>
            <a:off x="4454170" y="4730489"/>
            <a:ext cx="3110400" cy="686520"/>
            <a:chOff x="4454170" y="4730489"/>
            <a:chExt cx="3110400" cy="68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168B66F5-A8EA-BDD7-709A-59C6B702D81D}"/>
                    </a:ext>
                  </a:extLst>
                </p14:cNvPr>
                <p14:cNvContentPartPr/>
                <p14:nvPr/>
              </p14:nvContentPartPr>
              <p14:xfrm>
                <a:off x="4661530" y="4967009"/>
                <a:ext cx="202320" cy="2574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168B66F5-A8EA-BDD7-709A-59C6B702D81D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652890" y="4958369"/>
                  <a:ext cx="21996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40964CD8-ECB3-A059-792A-A371DE343DF9}"/>
                    </a:ext>
                  </a:extLst>
                </p14:cNvPr>
                <p14:cNvContentPartPr/>
                <p14:nvPr/>
              </p14:nvContentPartPr>
              <p14:xfrm>
                <a:off x="4984810" y="4965569"/>
                <a:ext cx="185040" cy="2473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40964CD8-ECB3-A059-792A-A371DE343DF9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975810" y="4956569"/>
                  <a:ext cx="20268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F2ACB166-8D4D-AF76-A83D-20EE390E22BB}"/>
                    </a:ext>
                  </a:extLst>
                </p14:cNvPr>
                <p14:cNvContentPartPr/>
                <p14:nvPr/>
              </p14:nvContentPartPr>
              <p14:xfrm>
                <a:off x="4952770" y="4954769"/>
                <a:ext cx="248040" cy="165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F2ACB166-8D4D-AF76-A83D-20EE390E22BB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943770" y="4946129"/>
                  <a:ext cx="2656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5E7E5F1F-7E37-4B48-4CC2-D32FC7C9311E}"/>
                    </a:ext>
                  </a:extLst>
                </p14:cNvPr>
                <p14:cNvContentPartPr/>
                <p14:nvPr/>
              </p14:nvContentPartPr>
              <p14:xfrm>
                <a:off x="5202970" y="5124689"/>
                <a:ext cx="147960" cy="2091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5E7E5F1F-7E37-4B48-4CC2-D32FC7C9311E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193970" y="5115689"/>
                  <a:ext cx="1656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27F4E8D9-7443-F7B9-312F-4B6E5DC6B059}"/>
                    </a:ext>
                  </a:extLst>
                </p14:cNvPr>
                <p14:cNvContentPartPr/>
                <p14:nvPr/>
              </p14:nvContentPartPr>
              <p14:xfrm>
                <a:off x="5248690" y="5220809"/>
                <a:ext cx="76320" cy="165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27F4E8D9-7443-F7B9-312F-4B6E5DC6B059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240050" y="5212169"/>
                  <a:ext cx="939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D4BCC08B-203A-D487-E1C0-3749A1CF3C73}"/>
                    </a:ext>
                  </a:extLst>
                </p14:cNvPr>
                <p14:cNvContentPartPr/>
                <p14:nvPr/>
              </p14:nvContentPartPr>
              <p14:xfrm>
                <a:off x="5520130" y="4982129"/>
                <a:ext cx="23040" cy="2066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D4BCC08B-203A-D487-E1C0-3749A1CF3C73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511490" y="4973129"/>
                  <a:ext cx="406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19544C02-A746-4E4D-9197-A66322B50DD3}"/>
                    </a:ext>
                  </a:extLst>
                </p14:cNvPr>
                <p14:cNvContentPartPr/>
                <p14:nvPr/>
              </p14:nvContentPartPr>
              <p14:xfrm>
                <a:off x="5424010" y="5078609"/>
                <a:ext cx="189360" cy="291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19544C02-A746-4E4D-9197-A66322B50DD3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415010" y="5069609"/>
                  <a:ext cx="2070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E97C2A94-0131-00E5-5F63-141E7102350E}"/>
                    </a:ext>
                  </a:extLst>
                </p14:cNvPr>
                <p14:cNvContentPartPr/>
                <p14:nvPr/>
              </p14:nvContentPartPr>
              <p14:xfrm>
                <a:off x="5691850" y="4939289"/>
                <a:ext cx="6480" cy="2448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E97C2A94-0131-00E5-5F63-141E7102350E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683210" y="4930289"/>
                  <a:ext cx="2412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F2CAA98D-AE9C-6DBC-FE3F-DA7B9D1BD3C7}"/>
                    </a:ext>
                  </a:extLst>
                </p14:cNvPr>
                <p14:cNvContentPartPr/>
                <p14:nvPr/>
              </p14:nvContentPartPr>
              <p14:xfrm>
                <a:off x="4454170" y="4806449"/>
                <a:ext cx="183240" cy="5673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F2CAA98D-AE9C-6DBC-FE3F-DA7B9D1BD3C7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445170" y="4797449"/>
                  <a:ext cx="200880" cy="58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6E415015-3BBA-87DF-1871-98BBDA894A90}"/>
                    </a:ext>
                  </a:extLst>
                </p14:cNvPr>
                <p14:cNvContentPartPr/>
                <p14:nvPr/>
              </p14:nvContentPartPr>
              <p14:xfrm>
                <a:off x="5631010" y="4776929"/>
                <a:ext cx="235440" cy="6400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6E415015-3BBA-87DF-1871-98BBDA894A90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622370" y="4767929"/>
                  <a:ext cx="253080" cy="65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DB78EC59-63EC-B93C-5B90-3FA3F6841263}"/>
                    </a:ext>
                  </a:extLst>
                </p14:cNvPr>
                <p14:cNvContentPartPr/>
                <p14:nvPr/>
              </p14:nvContentPartPr>
              <p14:xfrm>
                <a:off x="5966170" y="4797089"/>
                <a:ext cx="176760" cy="5565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DB78EC59-63EC-B93C-5B90-3FA3F6841263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957170" y="4788089"/>
                  <a:ext cx="194400" cy="57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89C71F27-DC80-1BEC-D0C0-403C0E8FFE48}"/>
                    </a:ext>
                  </a:extLst>
                </p14:cNvPr>
                <p14:cNvContentPartPr/>
                <p14:nvPr/>
              </p14:nvContentPartPr>
              <p14:xfrm>
                <a:off x="6132130" y="4937489"/>
                <a:ext cx="235440" cy="2718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89C71F27-DC80-1BEC-D0C0-403C0E8FFE48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123130" y="4928849"/>
                  <a:ext cx="25308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57646C90-A83F-B3DA-4E61-AAA1CAC70777}"/>
                    </a:ext>
                  </a:extLst>
                </p14:cNvPr>
                <p14:cNvContentPartPr/>
                <p14:nvPr/>
              </p14:nvContentPartPr>
              <p14:xfrm>
                <a:off x="6398530" y="4918049"/>
                <a:ext cx="262080" cy="2923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57646C90-A83F-B3DA-4E61-AAA1CAC70777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389890" y="4909409"/>
                  <a:ext cx="27972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A194E347-B6C5-ACC4-1685-8502E229040A}"/>
                    </a:ext>
                  </a:extLst>
                </p14:cNvPr>
                <p14:cNvContentPartPr/>
                <p14:nvPr/>
              </p14:nvContentPartPr>
              <p14:xfrm>
                <a:off x="6399970" y="4916609"/>
                <a:ext cx="318600" cy="230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A194E347-B6C5-ACC4-1685-8502E229040A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391330" y="4907609"/>
                  <a:ext cx="3362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64F89FB7-D427-B398-F387-99A73675DAB1}"/>
                    </a:ext>
                  </a:extLst>
                </p14:cNvPr>
                <p14:cNvContentPartPr/>
                <p14:nvPr/>
              </p14:nvContentPartPr>
              <p14:xfrm>
                <a:off x="6746290" y="5113889"/>
                <a:ext cx="171720" cy="1098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64F89FB7-D427-B398-F387-99A73675DAB1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737290" y="5104889"/>
                  <a:ext cx="1893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5E4F24EA-30F2-6D86-8801-F501649AD015}"/>
                    </a:ext>
                  </a:extLst>
                </p14:cNvPr>
                <p14:cNvContentPartPr/>
                <p14:nvPr/>
              </p14:nvContentPartPr>
              <p14:xfrm>
                <a:off x="7100890" y="4923089"/>
                <a:ext cx="11160" cy="2181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5E4F24EA-30F2-6D86-8801-F501649AD015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092250" y="4914089"/>
                  <a:ext cx="288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B833E345-B8BA-C48E-51C3-0D67D3E82F2D}"/>
                    </a:ext>
                  </a:extLst>
                </p14:cNvPr>
                <p14:cNvContentPartPr/>
                <p14:nvPr/>
              </p14:nvContentPartPr>
              <p14:xfrm>
                <a:off x="7004050" y="4997969"/>
                <a:ext cx="171000" cy="122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B833E345-B8BA-C48E-51C3-0D67D3E82F2D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995050" y="4988969"/>
                  <a:ext cx="1886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9D339779-93DA-E206-9755-1B1EEDB1E61A}"/>
                    </a:ext>
                  </a:extLst>
                </p14:cNvPr>
                <p14:cNvContentPartPr/>
                <p14:nvPr/>
              </p14:nvContentPartPr>
              <p14:xfrm>
                <a:off x="7330210" y="4874129"/>
                <a:ext cx="8280" cy="2743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9D339779-93DA-E206-9755-1B1EEDB1E61A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321210" y="4865129"/>
                  <a:ext cx="2592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8B692E00-E826-2606-CB83-D49A8623BE26}"/>
                    </a:ext>
                  </a:extLst>
                </p14:cNvPr>
                <p14:cNvContentPartPr/>
                <p14:nvPr/>
              </p14:nvContentPartPr>
              <p14:xfrm>
                <a:off x="7352530" y="4730489"/>
                <a:ext cx="212040" cy="5626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8B692E00-E826-2606-CB83-D49A8623BE26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7343530" y="4721849"/>
                  <a:ext cx="229680" cy="58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CB91CC87-4E93-9582-A742-BBA769A4F7AF}"/>
              </a:ext>
            </a:extLst>
          </p:cNvPr>
          <p:cNvGrpSpPr/>
          <p:nvPr/>
        </p:nvGrpSpPr>
        <p:grpSpPr>
          <a:xfrm>
            <a:off x="1872610" y="5717609"/>
            <a:ext cx="2588040" cy="671760"/>
            <a:chOff x="1872610" y="5717609"/>
            <a:chExt cx="2588040" cy="67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8B17F435-B7DE-4C77-F939-D1538D382398}"/>
                    </a:ext>
                  </a:extLst>
                </p14:cNvPr>
                <p14:cNvContentPartPr/>
                <p14:nvPr/>
              </p14:nvContentPartPr>
              <p14:xfrm>
                <a:off x="1872610" y="5730929"/>
                <a:ext cx="947160" cy="3913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8B17F435-B7DE-4C77-F939-D1538D382398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863610" y="5722289"/>
                  <a:ext cx="96480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42851E2E-D06E-DAA8-E1CE-C3B9DBA5B266}"/>
                    </a:ext>
                  </a:extLst>
                </p14:cNvPr>
                <p14:cNvContentPartPr/>
                <p14:nvPr/>
              </p14:nvContentPartPr>
              <p14:xfrm>
                <a:off x="2170330" y="5874209"/>
                <a:ext cx="24840" cy="363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42851E2E-D06E-DAA8-E1CE-C3B9DBA5B266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2161690" y="5865209"/>
                  <a:ext cx="424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243E9ECE-7D75-CA8D-C294-CE76F2A4D5EC}"/>
                    </a:ext>
                  </a:extLst>
                </p14:cNvPr>
                <p14:cNvContentPartPr/>
                <p14:nvPr/>
              </p14:nvContentPartPr>
              <p14:xfrm>
                <a:off x="2528170" y="5869889"/>
                <a:ext cx="23040" cy="277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243E9ECE-7D75-CA8D-C294-CE76F2A4D5EC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2519170" y="5860889"/>
                  <a:ext cx="406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0FE3AAFD-AEEC-5C35-5150-2837E22E1536}"/>
                    </a:ext>
                  </a:extLst>
                </p14:cNvPr>
                <p14:cNvContentPartPr/>
                <p14:nvPr/>
              </p14:nvContentPartPr>
              <p14:xfrm>
                <a:off x="2762170" y="5717609"/>
                <a:ext cx="682560" cy="6717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0FE3AAFD-AEEC-5C35-5150-2837E22E1536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2753530" y="5708969"/>
                  <a:ext cx="700200" cy="68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4222C0DF-E9D1-23C0-4C76-330971E2D7B7}"/>
                    </a:ext>
                  </a:extLst>
                </p14:cNvPr>
                <p14:cNvContentPartPr/>
                <p14:nvPr/>
              </p14:nvContentPartPr>
              <p14:xfrm>
                <a:off x="3789250" y="5721929"/>
                <a:ext cx="671400" cy="4741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4222C0DF-E9D1-23C0-4C76-330971E2D7B7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3780610" y="5712929"/>
                  <a:ext cx="689040" cy="49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CFB1B5CA-F7F7-9F88-B87B-941241DC550E}"/>
              </a:ext>
            </a:extLst>
          </p:cNvPr>
          <p:cNvGrpSpPr/>
          <p:nvPr/>
        </p:nvGrpSpPr>
        <p:grpSpPr>
          <a:xfrm>
            <a:off x="4841170" y="5586569"/>
            <a:ext cx="1978560" cy="464400"/>
            <a:chOff x="4841170" y="5586569"/>
            <a:chExt cx="1978560" cy="46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266F35E0-6494-630F-C40D-54AF1D844790}"/>
                    </a:ext>
                  </a:extLst>
                </p14:cNvPr>
                <p14:cNvContentPartPr/>
                <p14:nvPr/>
              </p14:nvContentPartPr>
              <p14:xfrm>
                <a:off x="4841170" y="5696729"/>
                <a:ext cx="252720" cy="3542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266F35E0-6494-630F-C40D-54AF1D844790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832170" y="5688089"/>
                  <a:ext cx="27036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F3989245-2F5B-0164-1141-42AAF98E5230}"/>
                    </a:ext>
                  </a:extLst>
                </p14:cNvPr>
                <p14:cNvContentPartPr/>
                <p14:nvPr/>
              </p14:nvContentPartPr>
              <p14:xfrm>
                <a:off x="5135650" y="5930369"/>
                <a:ext cx="147600" cy="64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F3989245-2F5B-0164-1141-42AAF98E5230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5127010" y="5921369"/>
                  <a:ext cx="1652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BB887A4C-D3C6-027D-2FFA-DE4E332456DB}"/>
                    </a:ext>
                  </a:extLst>
                </p14:cNvPr>
                <p14:cNvContentPartPr/>
                <p14:nvPr/>
              </p14:nvContentPartPr>
              <p14:xfrm>
                <a:off x="5493490" y="5586569"/>
                <a:ext cx="1326240" cy="4381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BB887A4C-D3C6-027D-2FFA-DE4E332456DB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484490" y="5577929"/>
                  <a:ext cx="1343880" cy="45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7B42A318-5EDC-DA3D-13ED-246C4B9FB2DE}"/>
                    </a:ext>
                  </a:extLst>
                </p14:cNvPr>
                <p14:cNvContentPartPr/>
                <p14:nvPr/>
              </p14:nvContentPartPr>
              <p14:xfrm>
                <a:off x="6161650" y="5752169"/>
                <a:ext cx="453600" cy="824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7B42A318-5EDC-DA3D-13ED-246C4B9FB2DE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152650" y="5743169"/>
                  <a:ext cx="4712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3723C13E-428F-017C-2708-A4F8A628BE42}"/>
                    </a:ext>
                  </a:extLst>
                </p14:cNvPr>
                <p14:cNvContentPartPr/>
                <p14:nvPr/>
              </p14:nvContentPartPr>
              <p14:xfrm>
                <a:off x="5834770" y="5753249"/>
                <a:ext cx="456840" cy="190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3723C13E-428F-017C-2708-A4F8A628BE42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826130" y="5744249"/>
                  <a:ext cx="474480" cy="36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83961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D16D1285-9A9D-3EA5-54C6-D663D24172D6}"/>
              </a:ext>
            </a:extLst>
          </p:cNvPr>
          <p:cNvGrpSpPr/>
          <p:nvPr/>
        </p:nvGrpSpPr>
        <p:grpSpPr>
          <a:xfrm>
            <a:off x="1733754" y="676871"/>
            <a:ext cx="3040527" cy="1134890"/>
            <a:chOff x="648970" y="5958809"/>
            <a:chExt cx="2371680" cy="88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3BBA188E-AEF1-1978-4313-5D1C2B2E8414}"/>
                    </a:ext>
                  </a:extLst>
                </p14:cNvPr>
                <p14:cNvContentPartPr/>
                <p14:nvPr/>
              </p14:nvContentPartPr>
              <p14:xfrm>
                <a:off x="781450" y="6035489"/>
                <a:ext cx="301680" cy="1911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3BBA188E-AEF1-1978-4313-5D1C2B2E841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74428" y="6028752"/>
                  <a:ext cx="315444" cy="2049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0E232E3-6C37-27C7-6D98-831213C1BBF0}"/>
                    </a:ext>
                  </a:extLst>
                </p14:cNvPr>
                <p14:cNvContentPartPr/>
                <p14:nvPr/>
              </p14:nvContentPartPr>
              <p14:xfrm>
                <a:off x="1030930" y="6171929"/>
                <a:ext cx="120240" cy="1915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0E232E3-6C37-27C7-6D98-831213C1BBF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23907" y="6164908"/>
                  <a:ext cx="134006" cy="2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477DE16-31B2-8852-A235-32138AAAA120}"/>
                    </a:ext>
                  </a:extLst>
                </p14:cNvPr>
                <p14:cNvContentPartPr/>
                <p14:nvPr/>
              </p14:nvContentPartPr>
              <p14:xfrm>
                <a:off x="1014730" y="6242489"/>
                <a:ext cx="121680" cy="176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477DE16-31B2-8852-A235-32138AAAA12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07705" y="6235661"/>
                  <a:ext cx="135450" cy="315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6F9D646-1E87-18C4-F706-5C46DA9F836E}"/>
                    </a:ext>
                  </a:extLst>
                </p14:cNvPr>
                <p14:cNvContentPartPr/>
                <p14:nvPr/>
              </p14:nvContentPartPr>
              <p14:xfrm>
                <a:off x="1253050" y="6166889"/>
                <a:ext cx="176760" cy="644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6F9D646-1E87-18C4-F706-5C46DA9F836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246025" y="6159854"/>
                  <a:ext cx="190530" cy="782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038D505-CAD0-9EA8-6761-661A83FD0C7D}"/>
                    </a:ext>
                  </a:extLst>
                </p14:cNvPr>
                <p14:cNvContentPartPr/>
                <p14:nvPr/>
              </p14:nvContentPartPr>
              <p14:xfrm>
                <a:off x="1477690" y="6145649"/>
                <a:ext cx="134280" cy="1976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038D505-CAD0-9EA8-6761-661A83FD0C7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70934" y="6138631"/>
                  <a:ext cx="148074" cy="2113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6943ED4-DEC6-1DA8-43ED-32A04195DF92}"/>
                    </a:ext>
                  </a:extLst>
                </p14:cNvPr>
                <p14:cNvContentPartPr/>
                <p14:nvPr/>
              </p14:nvContentPartPr>
              <p14:xfrm>
                <a:off x="648970" y="6386129"/>
                <a:ext cx="1107000" cy="320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6943ED4-DEC6-1DA8-43ED-32A04195DF9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41949" y="6379103"/>
                  <a:ext cx="1120760" cy="458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5CF0CBB-5083-33D1-AF70-82255B30A3A7}"/>
                    </a:ext>
                  </a:extLst>
                </p14:cNvPr>
                <p14:cNvContentPartPr/>
                <p14:nvPr/>
              </p14:nvContentPartPr>
              <p14:xfrm>
                <a:off x="804130" y="6511409"/>
                <a:ext cx="238680" cy="2077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5CF0CBB-5083-33D1-AF70-82255B30A3A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97391" y="6504382"/>
                  <a:ext cx="252439" cy="2214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76FAE35-8158-632B-2898-E5349B59F498}"/>
                    </a:ext>
                  </a:extLst>
                </p14:cNvPr>
                <p14:cNvContentPartPr/>
                <p14:nvPr/>
              </p14:nvContentPartPr>
              <p14:xfrm>
                <a:off x="1021930" y="6649649"/>
                <a:ext cx="119160" cy="1796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76FAE35-8158-632B-2898-E5349B59F49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15185" y="6642912"/>
                  <a:ext cx="132931" cy="1933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92AA48F-48F8-982C-E83C-DDCBDAEB07BB}"/>
                    </a:ext>
                  </a:extLst>
                </p14:cNvPr>
                <p14:cNvContentPartPr/>
                <p14:nvPr/>
              </p14:nvContentPartPr>
              <p14:xfrm>
                <a:off x="1170970" y="6661169"/>
                <a:ext cx="239400" cy="1378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92AA48F-48F8-982C-E83C-DDCBDAEB07B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164226" y="6654149"/>
                  <a:ext cx="253168" cy="1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7191554-F294-1103-7BDA-F7788E5631EE}"/>
                    </a:ext>
                  </a:extLst>
                </p14:cNvPr>
                <p14:cNvContentPartPr/>
                <p14:nvPr/>
              </p14:nvContentPartPr>
              <p14:xfrm>
                <a:off x="1468690" y="6617969"/>
                <a:ext cx="125640" cy="172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7191554-F294-1103-7BDA-F7788E5631E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461944" y="6610948"/>
                  <a:ext cx="139413" cy="1862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2DE06A1-3436-94D1-D658-7F9BEA646A61}"/>
                    </a:ext>
                  </a:extLst>
                </p14:cNvPr>
                <p14:cNvContentPartPr/>
                <p14:nvPr/>
              </p14:nvContentPartPr>
              <p14:xfrm>
                <a:off x="1438810" y="6686729"/>
                <a:ext cx="117000" cy="190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2DE06A1-3436-94D1-D658-7F9BEA646A6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431779" y="6679894"/>
                  <a:ext cx="130781" cy="330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3FC4016-A64F-D8EC-1D49-C2ACE2CC5E25}"/>
                    </a:ext>
                  </a:extLst>
                </p14:cNvPr>
                <p14:cNvContentPartPr/>
                <p14:nvPr/>
              </p14:nvContentPartPr>
              <p14:xfrm>
                <a:off x="1922650" y="6360929"/>
                <a:ext cx="234720" cy="172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3FC4016-A64F-D8EC-1D49-C2ACE2CC5E2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915622" y="6354130"/>
                  <a:ext cx="248494" cy="311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C0DAFB6-424D-CEBA-1C6F-C3827EE2A5E4}"/>
                    </a:ext>
                  </a:extLst>
                </p14:cNvPr>
                <p14:cNvContentPartPr/>
                <p14:nvPr/>
              </p14:nvContentPartPr>
              <p14:xfrm>
                <a:off x="1945690" y="6414209"/>
                <a:ext cx="234720" cy="374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C0DAFB6-424D-CEBA-1C6F-C3827EE2A5E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938671" y="6407453"/>
                  <a:ext cx="248478" cy="512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FB3FF63-BA26-72CD-D565-CD661A447A38}"/>
                    </a:ext>
                  </a:extLst>
                </p14:cNvPr>
                <p14:cNvContentPartPr/>
                <p14:nvPr/>
              </p14:nvContentPartPr>
              <p14:xfrm>
                <a:off x="2557330" y="6117209"/>
                <a:ext cx="27720" cy="1990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FB3FF63-BA26-72CD-D565-CD661A447A3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550610" y="6110189"/>
                  <a:ext cx="41440" cy="2128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91F52F6-0E49-117D-0192-3DC64383F7D2}"/>
                    </a:ext>
                  </a:extLst>
                </p14:cNvPr>
                <p14:cNvContentPartPr/>
                <p14:nvPr/>
              </p14:nvContentPartPr>
              <p14:xfrm>
                <a:off x="2508370" y="6048089"/>
                <a:ext cx="204840" cy="135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91F52F6-0E49-117D-0192-3DC64383F7D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501626" y="6041068"/>
                  <a:ext cx="218608" cy="1491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087E39C-88E3-9DD6-E30F-9E3FEE5FA09B}"/>
                    </a:ext>
                  </a:extLst>
                </p14:cNvPr>
                <p14:cNvContentPartPr/>
                <p14:nvPr/>
              </p14:nvContentPartPr>
              <p14:xfrm>
                <a:off x="2703490" y="6214409"/>
                <a:ext cx="119880" cy="1915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087E39C-88E3-9DD6-E30F-9E3FEE5FA09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696455" y="6207388"/>
                  <a:ext cx="133669" cy="2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4E05D59-4697-70DD-CA45-CDC4AC2274EC}"/>
                    </a:ext>
                  </a:extLst>
                </p14:cNvPr>
                <p14:cNvContentPartPr/>
                <p14:nvPr/>
              </p14:nvContentPartPr>
              <p14:xfrm>
                <a:off x="2757130" y="5958809"/>
                <a:ext cx="99360" cy="1098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4E05D59-4697-70DD-CA45-CDC4AC2274E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750113" y="5951789"/>
                  <a:ext cx="113113" cy="1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73066BC-0D8F-60E1-18ED-EDE3F36DAE67}"/>
                    </a:ext>
                  </a:extLst>
                </p14:cNvPr>
                <p14:cNvContentPartPr/>
                <p14:nvPr/>
              </p14:nvContentPartPr>
              <p14:xfrm>
                <a:off x="2398210" y="6426089"/>
                <a:ext cx="622440" cy="568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73066BC-0D8F-60E1-18ED-EDE3F36DAE6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391191" y="6419331"/>
                  <a:ext cx="636197" cy="706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9D637B1-0813-8B9D-2850-B2BFAB499194}"/>
                    </a:ext>
                  </a:extLst>
                </p14:cNvPr>
                <p14:cNvContentPartPr/>
                <p14:nvPr/>
              </p14:nvContentPartPr>
              <p14:xfrm>
                <a:off x="2577850" y="6578729"/>
                <a:ext cx="111240" cy="261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9D637B1-0813-8B9D-2850-B2BFAB49919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571108" y="6571711"/>
                  <a:ext cx="125005" cy="2751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8CB4009-923C-0AA3-2C77-3D8867D0ADA6}"/>
                    </a:ext>
                  </a:extLst>
                </p14:cNvPr>
                <p14:cNvContentPartPr/>
                <p14:nvPr/>
              </p14:nvContentPartPr>
              <p14:xfrm>
                <a:off x="2765410" y="6753329"/>
                <a:ext cx="148320" cy="907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8CB4009-923C-0AA3-2C77-3D8867D0ADA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758387" y="6746567"/>
                  <a:ext cx="162085" cy="1045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87BE366-B0D1-36B2-2A0E-3055B1BA0A09}"/>
                    </a:ext>
                  </a:extLst>
                </p14:cNvPr>
                <p14:cNvContentPartPr/>
                <p14:nvPr/>
              </p14:nvContentPartPr>
              <p14:xfrm>
                <a:off x="2848570" y="6521849"/>
                <a:ext cx="128880" cy="964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87BE366-B0D1-36B2-2A0E-3055B1BA0A0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841831" y="6514837"/>
                  <a:ext cx="142638" cy="11022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26DE0CE-B1CA-D65D-D6AA-2E3DCCE4B72C}"/>
              </a:ext>
            </a:extLst>
          </p:cNvPr>
          <p:cNvGrpSpPr/>
          <p:nvPr/>
        </p:nvGrpSpPr>
        <p:grpSpPr>
          <a:xfrm>
            <a:off x="4981570" y="652769"/>
            <a:ext cx="2914560" cy="1170360"/>
            <a:chOff x="4981570" y="652769"/>
            <a:chExt cx="2914560" cy="117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BEC097C-3651-F5E6-BA03-5E778B16D3B0}"/>
                    </a:ext>
                  </a:extLst>
                </p14:cNvPr>
                <p14:cNvContentPartPr/>
                <p14:nvPr/>
              </p14:nvContentPartPr>
              <p14:xfrm>
                <a:off x="4981570" y="1277369"/>
                <a:ext cx="49680" cy="414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BEC097C-3651-F5E6-BA03-5E778B16D3B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972570" y="1268369"/>
                  <a:ext cx="673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D82FC1C-3535-B435-0673-691397B944CC}"/>
                    </a:ext>
                  </a:extLst>
                </p14:cNvPr>
                <p14:cNvContentPartPr/>
                <p14:nvPr/>
              </p14:nvContentPartPr>
              <p14:xfrm>
                <a:off x="5203690" y="742409"/>
                <a:ext cx="132840" cy="3675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D82FC1C-3535-B435-0673-691397B944C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194690" y="733769"/>
                  <a:ext cx="15048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6009103-6543-B1E8-31E0-8D7B0BBD5E43}"/>
                    </a:ext>
                  </a:extLst>
                </p14:cNvPr>
                <p14:cNvContentPartPr/>
                <p14:nvPr/>
              </p14:nvContentPartPr>
              <p14:xfrm>
                <a:off x="5371090" y="841769"/>
                <a:ext cx="166320" cy="2347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6009103-6543-B1E8-31E0-8D7B0BBD5E4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362450" y="832769"/>
                  <a:ext cx="18396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F991A49-E46F-9376-9FFE-8F562B3B4E59}"/>
                    </a:ext>
                  </a:extLst>
                </p14:cNvPr>
                <p14:cNvContentPartPr/>
                <p14:nvPr/>
              </p14:nvContentPartPr>
              <p14:xfrm>
                <a:off x="5606170" y="835289"/>
                <a:ext cx="136440" cy="2358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F991A49-E46F-9376-9FFE-8F562B3B4E5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597170" y="826649"/>
                  <a:ext cx="1540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65B6422-CB7A-C44B-8E88-75DB3B7F6D59}"/>
                    </a:ext>
                  </a:extLst>
                </p14:cNvPr>
                <p14:cNvContentPartPr/>
                <p14:nvPr/>
              </p14:nvContentPartPr>
              <p14:xfrm>
                <a:off x="5565850" y="814769"/>
                <a:ext cx="199440" cy="241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65B6422-CB7A-C44B-8E88-75DB3B7F6D5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556850" y="806129"/>
                  <a:ext cx="2170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DD58EE0-A06E-B097-CCEA-147B2F0A8FA6}"/>
                    </a:ext>
                  </a:extLst>
                </p14:cNvPr>
                <p14:cNvContentPartPr/>
                <p14:nvPr/>
              </p14:nvContentPartPr>
              <p14:xfrm>
                <a:off x="5842690" y="972809"/>
                <a:ext cx="18360" cy="1411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DD58EE0-A06E-B097-CCEA-147B2F0A8FA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833690" y="963809"/>
                  <a:ext cx="360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EFA4039-B753-A722-5503-3BACBB715984}"/>
                    </a:ext>
                  </a:extLst>
                </p14:cNvPr>
                <p14:cNvContentPartPr/>
                <p14:nvPr/>
              </p14:nvContentPartPr>
              <p14:xfrm>
                <a:off x="5838370" y="960569"/>
                <a:ext cx="155880" cy="1591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EFA4039-B753-A722-5503-3BACBB71598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829730" y="951929"/>
                  <a:ext cx="1735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8116913-8908-2745-E9B2-1EEA6FDBE17E}"/>
                    </a:ext>
                  </a:extLst>
                </p14:cNvPr>
                <p14:cNvContentPartPr/>
                <p14:nvPr/>
              </p14:nvContentPartPr>
              <p14:xfrm>
                <a:off x="6101170" y="840689"/>
                <a:ext cx="7200" cy="1771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8116913-8908-2745-E9B2-1EEA6FDBE17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092530" y="831689"/>
                  <a:ext cx="248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A328AF6-1CDA-46C1-E421-61AC536D494A}"/>
                    </a:ext>
                  </a:extLst>
                </p14:cNvPr>
                <p14:cNvContentPartPr/>
                <p14:nvPr/>
              </p14:nvContentPartPr>
              <p14:xfrm>
                <a:off x="6016210" y="895049"/>
                <a:ext cx="184680" cy="320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A328AF6-1CDA-46C1-E421-61AC536D494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007210" y="886049"/>
                  <a:ext cx="2023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B19C12E-70F5-FAB8-AEE6-BCD1B0FA9784}"/>
                    </a:ext>
                  </a:extLst>
                </p14:cNvPr>
                <p14:cNvContentPartPr/>
                <p14:nvPr/>
              </p14:nvContentPartPr>
              <p14:xfrm>
                <a:off x="6310330" y="756809"/>
                <a:ext cx="10080" cy="2685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B19C12E-70F5-FAB8-AEE6-BCD1B0FA978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301690" y="748169"/>
                  <a:ext cx="2772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0A45B9F-45F4-C7B6-DDDD-30B0667EE50F}"/>
                    </a:ext>
                  </a:extLst>
                </p14:cNvPr>
                <p14:cNvContentPartPr/>
                <p14:nvPr/>
              </p14:nvContentPartPr>
              <p14:xfrm>
                <a:off x="6333730" y="690569"/>
                <a:ext cx="125280" cy="3981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0A45B9F-45F4-C7B6-DDDD-30B0667EE50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325090" y="681569"/>
                  <a:ext cx="14292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D29ED94-9B24-2B50-6E0F-377E945652B6}"/>
                    </a:ext>
                  </a:extLst>
                </p14:cNvPr>
                <p14:cNvContentPartPr/>
                <p14:nvPr/>
              </p14:nvContentPartPr>
              <p14:xfrm>
                <a:off x="6551170" y="680849"/>
                <a:ext cx="82080" cy="4035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D29ED94-9B24-2B50-6E0F-377E945652B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542530" y="672209"/>
                  <a:ext cx="9972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63502B7-B9CB-79C0-0BF1-AD796320410D}"/>
                    </a:ext>
                  </a:extLst>
                </p14:cNvPr>
                <p14:cNvContentPartPr/>
                <p14:nvPr/>
              </p14:nvContentPartPr>
              <p14:xfrm>
                <a:off x="6663490" y="797849"/>
                <a:ext cx="203760" cy="2059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63502B7-B9CB-79C0-0BF1-AD796320410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654850" y="789209"/>
                  <a:ext cx="2214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D088557-E0D0-F29B-EBB9-92BEB9AE2EE7}"/>
                    </a:ext>
                  </a:extLst>
                </p14:cNvPr>
                <p14:cNvContentPartPr/>
                <p14:nvPr/>
              </p14:nvContentPartPr>
              <p14:xfrm>
                <a:off x="6972010" y="794609"/>
                <a:ext cx="133560" cy="2106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D088557-E0D0-F29B-EBB9-92BEB9AE2EE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963010" y="785609"/>
                  <a:ext cx="15120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EA31340-7307-8180-2FC4-CE7D617334BB}"/>
                    </a:ext>
                  </a:extLst>
                </p14:cNvPr>
                <p14:cNvContentPartPr/>
                <p14:nvPr/>
              </p14:nvContentPartPr>
              <p14:xfrm>
                <a:off x="6927370" y="776609"/>
                <a:ext cx="228240" cy="392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EA31340-7307-8180-2FC4-CE7D617334B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918730" y="767609"/>
                  <a:ext cx="2458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BE5593C-57CA-E0A4-FFB3-0A8A262F3673}"/>
                    </a:ext>
                  </a:extLst>
                </p14:cNvPr>
                <p14:cNvContentPartPr/>
                <p14:nvPr/>
              </p14:nvContentPartPr>
              <p14:xfrm>
                <a:off x="7181170" y="937889"/>
                <a:ext cx="114480" cy="1490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BE5593C-57CA-E0A4-FFB3-0A8A262F367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172530" y="928889"/>
                  <a:ext cx="1321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3046071-D623-BEC9-FBC0-412D7A8AAE92}"/>
                    </a:ext>
                  </a:extLst>
                </p14:cNvPr>
                <p14:cNvContentPartPr/>
                <p14:nvPr/>
              </p14:nvContentPartPr>
              <p14:xfrm>
                <a:off x="7384210" y="801809"/>
                <a:ext cx="15480" cy="1440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3046071-D623-BEC9-FBC0-412D7A8AAE9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375210" y="792809"/>
                  <a:ext cx="331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9385065-24BF-D693-B684-6CCE8DB16FD3}"/>
                    </a:ext>
                  </a:extLst>
                </p14:cNvPr>
                <p14:cNvContentPartPr/>
                <p14:nvPr/>
              </p14:nvContentPartPr>
              <p14:xfrm>
                <a:off x="7331650" y="866969"/>
                <a:ext cx="136440" cy="100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9385065-24BF-D693-B684-6CCE8DB16FD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323010" y="857969"/>
                  <a:ext cx="1540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F1796A2-CF72-C2D7-DFCA-8EBDA62B0D86}"/>
                    </a:ext>
                  </a:extLst>
                </p14:cNvPr>
                <p14:cNvContentPartPr/>
                <p14:nvPr/>
              </p14:nvContentPartPr>
              <p14:xfrm>
                <a:off x="7587250" y="736289"/>
                <a:ext cx="10080" cy="2012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F1796A2-CF72-C2D7-DFCA-8EBDA62B0D8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578610" y="727289"/>
                  <a:ext cx="277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86BB6EF-DACE-7081-58A3-17A4E57E8F73}"/>
                    </a:ext>
                  </a:extLst>
                </p14:cNvPr>
                <p14:cNvContentPartPr/>
                <p14:nvPr/>
              </p14:nvContentPartPr>
              <p14:xfrm>
                <a:off x="7635850" y="652769"/>
                <a:ext cx="148680" cy="4010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86BB6EF-DACE-7081-58A3-17A4E57E8F7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626850" y="644129"/>
                  <a:ext cx="16632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2F01907-AB7C-4D4D-6E66-A87700B61F18}"/>
                    </a:ext>
                  </a:extLst>
                </p14:cNvPr>
                <p14:cNvContentPartPr/>
                <p14:nvPr/>
              </p14:nvContentPartPr>
              <p14:xfrm>
                <a:off x="5239330" y="1131209"/>
                <a:ext cx="2543040" cy="1846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2F01907-AB7C-4D4D-6E66-A87700B61F1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230330" y="1122569"/>
                  <a:ext cx="25606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1BCFC38-E141-D5CE-DA2C-4040FD972FCE}"/>
                    </a:ext>
                  </a:extLst>
                </p14:cNvPr>
                <p14:cNvContentPartPr/>
                <p14:nvPr/>
              </p14:nvContentPartPr>
              <p14:xfrm>
                <a:off x="5274610" y="1409129"/>
                <a:ext cx="107280" cy="3517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1BCFC38-E141-D5CE-DA2C-4040FD972FC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265970" y="1400129"/>
                  <a:ext cx="12492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DF856A5-54A1-5876-4F46-CB65A335CA60}"/>
                    </a:ext>
                  </a:extLst>
                </p14:cNvPr>
                <p14:cNvContentPartPr/>
                <p14:nvPr/>
              </p14:nvContentPartPr>
              <p14:xfrm>
                <a:off x="5402410" y="1454489"/>
                <a:ext cx="202680" cy="2196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DF856A5-54A1-5876-4F46-CB65A335CA6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393770" y="1445849"/>
                  <a:ext cx="22032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04EC25E-C314-8319-22DD-895C7B21A363}"/>
                    </a:ext>
                  </a:extLst>
                </p14:cNvPr>
                <p14:cNvContentPartPr/>
                <p14:nvPr/>
              </p14:nvContentPartPr>
              <p14:xfrm>
                <a:off x="5707330" y="1474289"/>
                <a:ext cx="153720" cy="1648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04EC25E-C314-8319-22DD-895C7B21A36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698690" y="1465649"/>
                  <a:ext cx="1713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B6E3939-6BA4-C6F3-022A-30B68B52518F}"/>
                    </a:ext>
                  </a:extLst>
                </p14:cNvPr>
                <p14:cNvContentPartPr/>
                <p14:nvPr/>
              </p14:nvContentPartPr>
              <p14:xfrm>
                <a:off x="5682130" y="1465649"/>
                <a:ext cx="207360" cy="223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B6E3939-6BA4-C6F3-022A-30B68B52518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673490" y="1456649"/>
                  <a:ext cx="2250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5DF60CA-94B6-E116-E954-66E07892ED6D}"/>
                    </a:ext>
                  </a:extLst>
                </p14:cNvPr>
                <p14:cNvContentPartPr/>
                <p14:nvPr/>
              </p14:nvContentPartPr>
              <p14:xfrm>
                <a:off x="5857090" y="1616129"/>
                <a:ext cx="155880" cy="2070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5DF60CA-94B6-E116-E954-66E07892ED6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848090" y="1607129"/>
                  <a:ext cx="1735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E2B3E35-7EF1-506F-E6A7-32B72DF99F9A}"/>
                    </a:ext>
                  </a:extLst>
                </p14:cNvPr>
                <p14:cNvContentPartPr/>
                <p14:nvPr/>
              </p14:nvContentPartPr>
              <p14:xfrm>
                <a:off x="5875090" y="1742489"/>
                <a:ext cx="117000" cy="219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E2B3E35-7EF1-506F-E6A7-32B72DF99F9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866090" y="1733489"/>
                  <a:ext cx="1346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9FA8CA6-F748-EFA3-6657-C6C83DCAFB8C}"/>
                    </a:ext>
                  </a:extLst>
                </p14:cNvPr>
                <p14:cNvContentPartPr/>
                <p14:nvPr/>
              </p14:nvContentPartPr>
              <p14:xfrm>
                <a:off x="6115930" y="1489409"/>
                <a:ext cx="15480" cy="1432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9FA8CA6-F748-EFA3-6657-C6C83DCAFB8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107290" y="1480769"/>
                  <a:ext cx="331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49AACB7-256C-7237-9762-1645220A733D}"/>
                    </a:ext>
                  </a:extLst>
                </p14:cNvPr>
                <p14:cNvContentPartPr/>
                <p14:nvPr/>
              </p14:nvContentPartPr>
              <p14:xfrm>
                <a:off x="6069490" y="1568249"/>
                <a:ext cx="118080" cy="133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49AACB7-256C-7237-9762-1645220A733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060490" y="1559609"/>
                  <a:ext cx="1357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0625B7D-2727-AB9D-1B08-29570B2FF649}"/>
                    </a:ext>
                  </a:extLst>
                </p14:cNvPr>
                <p14:cNvContentPartPr/>
                <p14:nvPr/>
              </p14:nvContentPartPr>
              <p14:xfrm>
                <a:off x="6312130" y="1431449"/>
                <a:ext cx="14760" cy="2091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0625B7D-2727-AB9D-1B08-29570B2FF64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303490" y="1422809"/>
                  <a:ext cx="324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ADFCFF5-C2B4-F3F8-B6B3-AFA2133599E6}"/>
                    </a:ext>
                  </a:extLst>
                </p14:cNvPr>
                <p14:cNvContentPartPr/>
                <p14:nvPr/>
              </p14:nvContentPartPr>
              <p14:xfrm>
                <a:off x="6374410" y="1339289"/>
                <a:ext cx="123120" cy="4147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ADFCFF5-C2B4-F3F8-B6B3-AFA2133599E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365770" y="1330649"/>
                  <a:ext cx="14076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E5ACCE6-8143-EB37-4FB7-3091FD83539E}"/>
                    </a:ext>
                  </a:extLst>
                </p14:cNvPr>
                <p14:cNvContentPartPr/>
                <p14:nvPr/>
              </p14:nvContentPartPr>
              <p14:xfrm>
                <a:off x="6554050" y="1320929"/>
                <a:ext cx="74520" cy="4420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8E5ACCE6-8143-EB37-4FB7-3091FD83539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545050" y="1311929"/>
                  <a:ext cx="92160" cy="45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872CB45-E1D9-10E2-79FD-973B0F5302B9}"/>
                    </a:ext>
                  </a:extLst>
                </p14:cNvPr>
                <p14:cNvContentPartPr/>
                <p14:nvPr/>
              </p14:nvContentPartPr>
              <p14:xfrm>
                <a:off x="6676810" y="1388609"/>
                <a:ext cx="202320" cy="2343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872CB45-E1D9-10E2-79FD-973B0F5302B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667810" y="1379609"/>
                  <a:ext cx="21996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7167D6E-0608-5572-4A83-83BB4D629845}"/>
                    </a:ext>
                  </a:extLst>
                </p14:cNvPr>
                <p14:cNvContentPartPr/>
                <p14:nvPr/>
              </p14:nvContentPartPr>
              <p14:xfrm>
                <a:off x="6979210" y="1350809"/>
                <a:ext cx="204120" cy="2552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7167D6E-0608-5572-4A83-83BB4D62984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970570" y="1341809"/>
                  <a:ext cx="22176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04BA3CD-AF91-F49E-4F5F-6D4E37FB767A}"/>
                    </a:ext>
                  </a:extLst>
                </p14:cNvPr>
                <p14:cNvContentPartPr/>
                <p14:nvPr/>
              </p14:nvContentPartPr>
              <p14:xfrm>
                <a:off x="6979210" y="1346849"/>
                <a:ext cx="230040" cy="190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04BA3CD-AF91-F49E-4F5F-6D4E37FB767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970210" y="1338209"/>
                  <a:ext cx="2476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B5E9D23-49E7-E56B-FB3E-74337D86845C}"/>
                    </a:ext>
                  </a:extLst>
                </p14:cNvPr>
                <p14:cNvContentPartPr/>
                <p14:nvPr/>
              </p14:nvContentPartPr>
              <p14:xfrm>
                <a:off x="7213210" y="1582289"/>
                <a:ext cx="163080" cy="1155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B5E9D23-49E7-E56B-FB3E-74337D86845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204210" y="1573649"/>
                  <a:ext cx="1807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FE312B8-6680-B077-D583-E391C24A8068}"/>
                    </a:ext>
                  </a:extLst>
                </p14:cNvPr>
                <p14:cNvContentPartPr/>
                <p14:nvPr/>
              </p14:nvContentPartPr>
              <p14:xfrm>
                <a:off x="7503730" y="1356929"/>
                <a:ext cx="26280" cy="2016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FE312B8-6680-B077-D583-E391C24A806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494730" y="1347929"/>
                  <a:ext cx="439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4069B70-8663-1E76-429E-47C26646FF67}"/>
                    </a:ext>
                  </a:extLst>
                </p14:cNvPr>
                <p14:cNvContentPartPr/>
                <p14:nvPr/>
              </p14:nvContentPartPr>
              <p14:xfrm>
                <a:off x="7406890" y="1474649"/>
                <a:ext cx="184680" cy="205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4069B70-8663-1E76-429E-47C26646FF6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397890" y="1466009"/>
                  <a:ext cx="2023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8F4DEAE-CADF-D805-3046-02ABD55F25CA}"/>
                    </a:ext>
                  </a:extLst>
                </p14:cNvPr>
                <p14:cNvContentPartPr/>
                <p14:nvPr/>
              </p14:nvContentPartPr>
              <p14:xfrm>
                <a:off x="7657450" y="1326689"/>
                <a:ext cx="6480" cy="2534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8F4DEAE-CADF-D805-3046-02ABD55F25C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648450" y="1318049"/>
                  <a:ext cx="2412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3038A1E-F2BE-228D-23BE-9502A7736FA5}"/>
                    </a:ext>
                  </a:extLst>
                </p14:cNvPr>
                <p14:cNvContentPartPr/>
                <p14:nvPr/>
              </p14:nvContentPartPr>
              <p14:xfrm>
                <a:off x="7785250" y="1255769"/>
                <a:ext cx="110880" cy="4050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3038A1E-F2BE-228D-23BE-9502A7736FA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776250" y="1247129"/>
                  <a:ext cx="128520" cy="422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29A9C159-C83B-4CAA-E2F4-93884B5F9B6E}"/>
                  </a:ext>
                </a:extLst>
              </p14:cNvPr>
              <p14:cNvContentPartPr/>
              <p14:nvPr/>
            </p14:nvContentPartPr>
            <p14:xfrm>
              <a:off x="9096010" y="594089"/>
              <a:ext cx="223920" cy="77292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29A9C159-C83B-4CAA-E2F4-93884B5F9B6E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9087010" y="585449"/>
                <a:ext cx="241560" cy="79056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A95B4191-D036-A8C2-A95F-492C7E87AF35}"/>
              </a:ext>
            </a:extLst>
          </p:cNvPr>
          <p:cNvGrpSpPr/>
          <p:nvPr/>
        </p:nvGrpSpPr>
        <p:grpSpPr>
          <a:xfrm>
            <a:off x="9495250" y="598769"/>
            <a:ext cx="591480" cy="516600"/>
            <a:chOff x="9495250" y="598769"/>
            <a:chExt cx="591480" cy="51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7EB7A6D-F52D-AB96-A83C-1C2411292158}"/>
                    </a:ext>
                  </a:extLst>
                </p14:cNvPr>
                <p14:cNvContentPartPr/>
                <p14:nvPr/>
              </p14:nvContentPartPr>
              <p14:xfrm>
                <a:off x="9495250" y="779129"/>
                <a:ext cx="118800" cy="1072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7EB7A6D-F52D-AB96-A83C-1C241129215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486250" y="770489"/>
                  <a:ext cx="1364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326735A-F621-F979-9169-BBCA42E05BE0}"/>
                    </a:ext>
                  </a:extLst>
                </p14:cNvPr>
                <p14:cNvContentPartPr/>
                <p14:nvPr/>
              </p14:nvContentPartPr>
              <p14:xfrm>
                <a:off x="9568330" y="598769"/>
                <a:ext cx="84600" cy="2880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326735A-F621-F979-9169-BBCA42E05BE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559690" y="590129"/>
                  <a:ext cx="10224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1754805-79C8-4EDF-7D04-4B4BBF2917E2}"/>
                    </a:ext>
                  </a:extLst>
                </p14:cNvPr>
                <p14:cNvContentPartPr/>
                <p14:nvPr/>
              </p14:nvContentPartPr>
              <p14:xfrm>
                <a:off x="9728170" y="725489"/>
                <a:ext cx="102960" cy="1422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1754805-79C8-4EDF-7D04-4B4BBF2917E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719530" y="716489"/>
                  <a:ext cx="1206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8AF316F-7C1A-6471-9D8F-4F18C3095B09}"/>
                    </a:ext>
                  </a:extLst>
                </p14:cNvPr>
                <p14:cNvContentPartPr/>
                <p14:nvPr/>
              </p14:nvContentPartPr>
              <p14:xfrm>
                <a:off x="9916450" y="834569"/>
                <a:ext cx="115560" cy="1263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8AF316F-7C1A-6471-9D8F-4F18C3095B0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907450" y="825929"/>
                  <a:ext cx="1332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1BFF1D6-8D81-A164-8240-5AB9F78F39DC}"/>
                    </a:ext>
                  </a:extLst>
                </p14:cNvPr>
                <p14:cNvContentPartPr/>
                <p14:nvPr/>
              </p14:nvContentPartPr>
              <p14:xfrm>
                <a:off x="9530530" y="1063529"/>
                <a:ext cx="556200" cy="518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1BFF1D6-8D81-A164-8240-5AB9F78F39D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521530" y="1054889"/>
                  <a:ext cx="573840" cy="6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527DEEE4-9112-5BA4-6410-22AA5E21058E}"/>
              </a:ext>
            </a:extLst>
          </p:cNvPr>
          <p:cNvGrpSpPr/>
          <p:nvPr/>
        </p:nvGrpSpPr>
        <p:grpSpPr>
          <a:xfrm>
            <a:off x="9562930" y="1093409"/>
            <a:ext cx="440280" cy="363600"/>
            <a:chOff x="9562930" y="1093409"/>
            <a:chExt cx="440280" cy="36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D233EA3-BA9E-EA22-7F9F-F4073B987F4E}"/>
                    </a:ext>
                  </a:extLst>
                </p14:cNvPr>
                <p14:cNvContentPartPr/>
                <p14:nvPr/>
              </p14:nvContentPartPr>
              <p14:xfrm>
                <a:off x="9562930" y="1311929"/>
                <a:ext cx="122400" cy="1148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D233EA3-BA9E-EA22-7F9F-F4073B987F4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553930" y="1302929"/>
                  <a:ext cx="1400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F935AAF-7FE2-C01E-806E-5178DEA07AD5}"/>
                    </a:ext>
                  </a:extLst>
                </p14:cNvPr>
                <p14:cNvContentPartPr/>
                <p14:nvPr/>
              </p14:nvContentPartPr>
              <p14:xfrm>
                <a:off x="9633490" y="1093409"/>
                <a:ext cx="87840" cy="3085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F935AAF-7FE2-C01E-806E-5178DEA07AD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624490" y="1084769"/>
                  <a:ext cx="10548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E831F7E-88FB-AE8F-F187-8D0C85599CAD}"/>
                    </a:ext>
                  </a:extLst>
                </p14:cNvPr>
                <p14:cNvContentPartPr/>
                <p14:nvPr/>
              </p14:nvContentPartPr>
              <p14:xfrm>
                <a:off x="9828610" y="1202849"/>
                <a:ext cx="96480" cy="2541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E831F7E-88FB-AE8F-F187-8D0C85599CA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819970" y="1194209"/>
                  <a:ext cx="11412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FD95DCE-8F01-31A7-07DB-D797FEA011EA}"/>
                    </a:ext>
                  </a:extLst>
                </p14:cNvPr>
                <p14:cNvContentPartPr/>
                <p14:nvPr/>
              </p14:nvContentPartPr>
              <p14:xfrm>
                <a:off x="9824290" y="1306529"/>
                <a:ext cx="178920" cy="176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FD95DCE-8F01-31A7-07DB-D797FEA011E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815290" y="1297529"/>
                  <a:ext cx="1965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C2180778-24AE-0215-1F50-34606EB3E696}"/>
                    </a:ext>
                  </a:extLst>
                </p14:cNvPr>
                <p14:cNvContentPartPr/>
                <p14:nvPr/>
              </p14:nvContentPartPr>
              <p14:xfrm>
                <a:off x="9832570" y="1172609"/>
                <a:ext cx="147600" cy="237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C2180778-24AE-0215-1F50-34606EB3E69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823930" y="1163609"/>
                  <a:ext cx="165240" cy="4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A0F234C7-C6FE-2BAC-DAF1-8BC6F81841B3}"/>
                  </a:ext>
                </a:extLst>
              </p14:cNvPr>
              <p14:cNvContentPartPr/>
              <p14:nvPr/>
            </p14:nvContentPartPr>
            <p14:xfrm>
              <a:off x="10356730" y="889649"/>
              <a:ext cx="306360" cy="19152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A0F234C7-C6FE-2BAC-DAF1-8BC6F81841B3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10348090" y="881009"/>
                <a:ext cx="324000" cy="20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4D7398C-58AA-6004-8417-FBD71D370233}"/>
              </a:ext>
            </a:extLst>
          </p:cNvPr>
          <p:cNvGrpSpPr/>
          <p:nvPr/>
        </p:nvGrpSpPr>
        <p:grpSpPr>
          <a:xfrm>
            <a:off x="10971970" y="397169"/>
            <a:ext cx="721080" cy="1026360"/>
            <a:chOff x="10971970" y="397169"/>
            <a:chExt cx="721080" cy="102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B2800CD-700E-9915-D1C5-4BB88A5B5AA0}"/>
                    </a:ext>
                  </a:extLst>
                </p14:cNvPr>
                <p14:cNvContentPartPr/>
                <p14:nvPr/>
              </p14:nvContentPartPr>
              <p14:xfrm>
                <a:off x="11020570" y="669329"/>
                <a:ext cx="24120" cy="2926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B2800CD-700E-9915-D1C5-4BB88A5B5AA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1011930" y="660689"/>
                  <a:ext cx="4176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A834556A-508A-BE2D-75BA-5DE548B99BD9}"/>
                    </a:ext>
                  </a:extLst>
                </p14:cNvPr>
                <p14:cNvContentPartPr/>
                <p14:nvPr/>
              </p14:nvContentPartPr>
              <p14:xfrm>
                <a:off x="10971970" y="640169"/>
                <a:ext cx="144720" cy="1386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A834556A-508A-BE2D-75BA-5DE548B99BD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963330" y="631169"/>
                  <a:ext cx="1623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7DF1B81-22F2-5E4F-4BE4-2741FEAC6650}"/>
                    </a:ext>
                  </a:extLst>
                </p14:cNvPr>
                <p14:cNvContentPartPr/>
                <p14:nvPr/>
              </p14:nvContentPartPr>
              <p14:xfrm>
                <a:off x="11106970" y="851849"/>
                <a:ext cx="156600" cy="2070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7DF1B81-22F2-5E4F-4BE4-2741FEAC665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1098330" y="843209"/>
                  <a:ext cx="1742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D999ED3-7D9E-BDFE-171F-0E5F52D1B876}"/>
                    </a:ext>
                  </a:extLst>
                </p14:cNvPr>
                <p14:cNvContentPartPr/>
                <p14:nvPr/>
              </p14:nvContentPartPr>
              <p14:xfrm>
                <a:off x="11221810" y="579329"/>
                <a:ext cx="110880" cy="633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D999ED3-7D9E-BDFE-171F-0E5F52D1B87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213170" y="570329"/>
                  <a:ext cx="1285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D0A14796-CAC2-2ED0-4DE9-716BA674E80E}"/>
                    </a:ext>
                  </a:extLst>
                </p14:cNvPr>
                <p14:cNvContentPartPr/>
                <p14:nvPr/>
              </p14:nvContentPartPr>
              <p14:xfrm>
                <a:off x="11387770" y="397169"/>
                <a:ext cx="305280" cy="10263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D0A14796-CAC2-2ED0-4DE9-716BA674E80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1378770" y="388529"/>
                  <a:ext cx="322920" cy="104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2BDE73B4-F00A-162C-B2A3-073277D4B3C2}"/>
                  </a:ext>
                </a:extLst>
              </p14:cNvPr>
              <p14:cNvContentPartPr/>
              <p14:nvPr/>
            </p14:nvContentPartPr>
            <p14:xfrm>
              <a:off x="1096810" y="2533409"/>
              <a:ext cx="844200" cy="21564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2BDE73B4-F00A-162C-B2A3-073277D4B3C2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1088170" y="2524769"/>
                <a:ext cx="86184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F8980978-D1AF-4C05-FAAA-26C56945F930}"/>
                  </a:ext>
                </a:extLst>
              </p14:cNvPr>
              <p14:cNvContentPartPr/>
              <p14:nvPr/>
            </p14:nvContentPartPr>
            <p14:xfrm>
              <a:off x="8150290" y="2186009"/>
              <a:ext cx="1434960" cy="36648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F8980978-D1AF-4C05-FAAA-26C56945F930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8141650" y="2177369"/>
                <a:ext cx="1452600" cy="38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72021086-ECC9-47E4-7884-F6DE147E51BD}"/>
                  </a:ext>
                </a:extLst>
              </p14:cNvPr>
              <p14:cNvContentPartPr/>
              <p14:nvPr/>
            </p14:nvContentPartPr>
            <p14:xfrm>
              <a:off x="9865690" y="2129849"/>
              <a:ext cx="1209960" cy="19800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72021086-ECC9-47E4-7884-F6DE147E51BD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9857050" y="2121209"/>
                <a:ext cx="122760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DCCED0E3-CCCA-09FD-536C-B20C7ECD7B7E}"/>
                  </a:ext>
                </a:extLst>
              </p14:cNvPr>
              <p14:cNvContentPartPr/>
              <p14:nvPr/>
            </p14:nvContentPartPr>
            <p14:xfrm>
              <a:off x="1057930" y="3219209"/>
              <a:ext cx="964080" cy="34200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DCCED0E3-CCCA-09FD-536C-B20C7ECD7B7E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1048930" y="3210209"/>
                <a:ext cx="981720" cy="35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DC5A7856-ABC6-19E9-EFF3-8D3A77A8B228}"/>
                  </a:ext>
                </a:extLst>
              </p14:cNvPr>
              <p14:cNvContentPartPr/>
              <p14:nvPr/>
            </p14:nvContentPartPr>
            <p14:xfrm>
              <a:off x="1702690" y="3123449"/>
              <a:ext cx="27720" cy="1656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DC5A7856-ABC6-19E9-EFF3-8D3A77A8B228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1693690" y="3114449"/>
                <a:ext cx="4536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FCFB353D-9979-6867-684B-A57D932913C8}"/>
                  </a:ext>
                </a:extLst>
              </p14:cNvPr>
              <p14:cNvContentPartPr/>
              <p14:nvPr/>
            </p14:nvContentPartPr>
            <p14:xfrm>
              <a:off x="1227130" y="3722489"/>
              <a:ext cx="627840" cy="30492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FCFB353D-9979-6867-684B-A57D932913C8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1218490" y="3713489"/>
                <a:ext cx="645480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3823B4A6-962B-6725-3750-E12959B4828D}"/>
                  </a:ext>
                </a:extLst>
              </p14:cNvPr>
              <p14:cNvContentPartPr/>
              <p14:nvPr/>
            </p14:nvContentPartPr>
            <p14:xfrm>
              <a:off x="3898690" y="3813929"/>
              <a:ext cx="715680" cy="17820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3823B4A6-962B-6725-3750-E12959B4828D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3890050" y="3804929"/>
                <a:ext cx="733320" cy="195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8" name="Group 157">
            <a:extLst>
              <a:ext uri="{FF2B5EF4-FFF2-40B4-BE49-F238E27FC236}">
                <a16:creationId xmlns:a16="http://schemas.microsoft.com/office/drawing/2014/main" id="{991BDA66-7077-2810-9EE5-260652C376B0}"/>
              </a:ext>
            </a:extLst>
          </p:cNvPr>
          <p:cNvGrpSpPr/>
          <p:nvPr/>
        </p:nvGrpSpPr>
        <p:grpSpPr>
          <a:xfrm>
            <a:off x="8176570" y="3326489"/>
            <a:ext cx="2649960" cy="557640"/>
            <a:chOff x="8176570" y="3326489"/>
            <a:chExt cx="2649960" cy="55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5A3886F0-85C1-714A-0748-3080EB7E425A}"/>
                    </a:ext>
                  </a:extLst>
                </p14:cNvPr>
                <p14:cNvContentPartPr/>
                <p14:nvPr/>
              </p14:nvContentPartPr>
              <p14:xfrm>
                <a:off x="8176570" y="3606569"/>
                <a:ext cx="1399680" cy="2170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5A3886F0-85C1-714A-0748-3080EB7E425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167570" y="3597929"/>
                  <a:ext cx="14173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7EB945D8-67DE-A9F0-04D6-A75A4EEF1A04}"/>
                    </a:ext>
                  </a:extLst>
                </p14:cNvPr>
                <p14:cNvContentPartPr/>
                <p14:nvPr/>
              </p14:nvContentPartPr>
              <p14:xfrm>
                <a:off x="8950570" y="3464369"/>
                <a:ext cx="51840" cy="320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7EB945D8-67DE-A9F0-04D6-A75A4EEF1A0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941570" y="3455369"/>
                  <a:ext cx="694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0EC08FE1-757C-FCCB-5E2E-FF1145DF7062}"/>
                    </a:ext>
                  </a:extLst>
                </p14:cNvPr>
                <p14:cNvContentPartPr/>
                <p14:nvPr/>
              </p14:nvContentPartPr>
              <p14:xfrm>
                <a:off x="9850570" y="3326489"/>
                <a:ext cx="975960" cy="5576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0EC08FE1-757C-FCCB-5E2E-FF1145DF706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841570" y="3317849"/>
                  <a:ext cx="993600" cy="57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BD3A39EB-D943-39C4-CC9D-24584156890C}"/>
                    </a:ext>
                  </a:extLst>
                </p14:cNvPr>
                <p14:cNvContentPartPr/>
                <p14:nvPr/>
              </p14:nvContentPartPr>
              <p14:xfrm>
                <a:off x="10084930" y="3474449"/>
                <a:ext cx="32760" cy="46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BD3A39EB-D943-39C4-CC9D-24584156890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076290" y="3465809"/>
                  <a:ext cx="50400" cy="2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DA8F481F-A014-5FAB-62EA-EB6DE473D342}"/>
              </a:ext>
            </a:extLst>
          </p:cNvPr>
          <p:cNvGrpSpPr/>
          <p:nvPr/>
        </p:nvGrpSpPr>
        <p:grpSpPr>
          <a:xfrm>
            <a:off x="1263490" y="4214249"/>
            <a:ext cx="1828080" cy="585000"/>
            <a:chOff x="1263490" y="4214249"/>
            <a:chExt cx="1828080" cy="58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F82CF2D-CC0B-5FB0-D0A3-56A3A3142D85}"/>
                    </a:ext>
                  </a:extLst>
                </p14:cNvPr>
                <p14:cNvContentPartPr/>
                <p14:nvPr/>
              </p14:nvContentPartPr>
              <p14:xfrm>
                <a:off x="1263490" y="4393529"/>
                <a:ext cx="208080" cy="3546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F82CF2D-CC0B-5FB0-D0A3-56A3A3142D8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254850" y="4384529"/>
                  <a:ext cx="22572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A104B7E4-B502-653B-7CDD-57EE28D8075F}"/>
                    </a:ext>
                  </a:extLst>
                </p14:cNvPr>
                <p14:cNvContentPartPr/>
                <p14:nvPr/>
              </p14:nvContentPartPr>
              <p14:xfrm>
                <a:off x="1528090" y="4609529"/>
                <a:ext cx="174960" cy="536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A104B7E4-B502-653B-7CDD-57EE28D8075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519090" y="4600889"/>
                  <a:ext cx="1926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5653D857-504A-B24B-7B6A-EB14F86FC42C}"/>
                    </a:ext>
                  </a:extLst>
                </p14:cNvPr>
                <p14:cNvContentPartPr/>
                <p14:nvPr/>
              </p14:nvContentPartPr>
              <p14:xfrm>
                <a:off x="1933810" y="4214249"/>
                <a:ext cx="1157760" cy="5850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5653D857-504A-B24B-7B6A-EB14F86FC42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925170" y="4205609"/>
                  <a:ext cx="1175400" cy="60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BF3BC735-5362-F801-4A7C-85EED1CFDB55}"/>
                    </a:ext>
                  </a:extLst>
                </p14:cNvPr>
                <p14:cNvContentPartPr/>
                <p14:nvPr/>
              </p14:nvContentPartPr>
              <p14:xfrm>
                <a:off x="2607730" y="4383449"/>
                <a:ext cx="248040" cy="93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BF3BC735-5362-F801-4A7C-85EED1CFDB5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598730" y="4374809"/>
                  <a:ext cx="2656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4998AC8D-2E1F-8EA3-CC59-78EEFDFC632D}"/>
                    </a:ext>
                  </a:extLst>
                </p14:cNvPr>
                <p14:cNvContentPartPr/>
                <p14:nvPr/>
              </p14:nvContentPartPr>
              <p14:xfrm>
                <a:off x="2252770" y="4372289"/>
                <a:ext cx="298080" cy="608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4998AC8D-2E1F-8EA3-CC59-78EEFDFC632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244130" y="4363289"/>
                  <a:ext cx="315720" cy="7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C4C0803B-769D-00AE-CFDA-2F2D369EC1FD}"/>
              </a:ext>
            </a:extLst>
          </p:cNvPr>
          <p:cNvGrpSpPr/>
          <p:nvPr/>
        </p:nvGrpSpPr>
        <p:grpSpPr>
          <a:xfrm>
            <a:off x="2143690" y="2354129"/>
            <a:ext cx="5736960" cy="1723320"/>
            <a:chOff x="2143690" y="2354129"/>
            <a:chExt cx="5736960" cy="172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7EAD029E-F4C7-A5F7-C70A-58E57DADE416}"/>
                    </a:ext>
                  </a:extLst>
                </p14:cNvPr>
                <p14:cNvContentPartPr/>
                <p14:nvPr/>
              </p14:nvContentPartPr>
              <p14:xfrm>
                <a:off x="2143690" y="2354129"/>
                <a:ext cx="1262160" cy="4266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7EAD029E-F4C7-A5F7-C70A-58E57DADE41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135050" y="2345129"/>
                  <a:ext cx="127980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8DA27C2-8C2B-2023-D79C-3AD7F52D84B7}"/>
                    </a:ext>
                  </a:extLst>
                </p14:cNvPr>
                <p14:cNvContentPartPr/>
                <p14:nvPr/>
              </p14:nvContentPartPr>
              <p14:xfrm>
                <a:off x="3055570" y="2561129"/>
                <a:ext cx="61920" cy="158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8DA27C2-8C2B-2023-D79C-3AD7F52D84B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046930" y="2552489"/>
                  <a:ext cx="795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287F79B-EF39-7C65-032F-196032A4EA4B}"/>
                    </a:ext>
                  </a:extLst>
                </p14:cNvPr>
                <p14:cNvContentPartPr/>
                <p14:nvPr/>
              </p14:nvContentPartPr>
              <p14:xfrm>
                <a:off x="2738410" y="2463209"/>
                <a:ext cx="367560" cy="619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287F79B-EF39-7C65-032F-196032A4EA4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729770" y="2454209"/>
                  <a:ext cx="3852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D2C31843-5963-CBB0-67DC-2C32F4497AA7}"/>
                    </a:ext>
                  </a:extLst>
                </p14:cNvPr>
                <p14:cNvContentPartPr/>
                <p14:nvPr/>
              </p14:nvContentPartPr>
              <p14:xfrm>
                <a:off x="3720850" y="2433329"/>
                <a:ext cx="400320" cy="2826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D2C31843-5963-CBB0-67DC-2C32F4497AA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712210" y="2424329"/>
                  <a:ext cx="41796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096B3BE-A6EA-C2E6-3A58-B15D17E59E04}"/>
                    </a:ext>
                  </a:extLst>
                </p14:cNvPr>
                <p14:cNvContentPartPr/>
                <p14:nvPr/>
              </p14:nvContentPartPr>
              <p14:xfrm>
                <a:off x="4007410" y="2648609"/>
                <a:ext cx="141840" cy="2106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096B3BE-A6EA-C2E6-3A58-B15D17E59E0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998770" y="2639969"/>
                  <a:ext cx="15948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8105B48F-62AE-1636-F299-D40654FB22A9}"/>
                    </a:ext>
                  </a:extLst>
                </p14:cNvPr>
                <p14:cNvContentPartPr/>
                <p14:nvPr/>
              </p14:nvContentPartPr>
              <p14:xfrm>
                <a:off x="4049890" y="2774609"/>
                <a:ext cx="116640" cy="270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8105B48F-62AE-1636-F299-D40654FB22A9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041250" y="2765609"/>
                  <a:ext cx="1342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09A9E9F-5C06-6308-7A99-D928CCD370F7}"/>
                    </a:ext>
                  </a:extLst>
                </p14:cNvPr>
                <p14:cNvContentPartPr/>
                <p14:nvPr/>
              </p14:nvContentPartPr>
              <p14:xfrm>
                <a:off x="4281010" y="2689649"/>
                <a:ext cx="314640" cy="1216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09A9E9F-5C06-6308-7A99-D928CCD370F7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272370" y="2680649"/>
                  <a:ext cx="3322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BD6F7F05-6F67-CEA8-6184-E6F1B0838F2C}"/>
                    </a:ext>
                  </a:extLst>
                </p14:cNvPr>
                <p14:cNvContentPartPr/>
                <p14:nvPr/>
              </p14:nvContentPartPr>
              <p14:xfrm>
                <a:off x="4674490" y="2701529"/>
                <a:ext cx="6480" cy="1170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BD6F7F05-6F67-CEA8-6184-E6F1B0838F2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665490" y="2692529"/>
                  <a:ext cx="241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CA2C132D-250E-2D6A-8468-83C47195F99A}"/>
                    </a:ext>
                  </a:extLst>
                </p14:cNvPr>
                <p14:cNvContentPartPr/>
                <p14:nvPr/>
              </p14:nvContentPartPr>
              <p14:xfrm>
                <a:off x="4641730" y="2674529"/>
                <a:ext cx="154080" cy="2210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CA2C132D-250E-2D6A-8468-83C47195F99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632730" y="2665529"/>
                  <a:ext cx="1717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3CA64D43-0F54-A24F-1706-BC02E3C57CDB}"/>
                    </a:ext>
                  </a:extLst>
                </p14:cNvPr>
                <p14:cNvContentPartPr/>
                <p14:nvPr/>
              </p14:nvContentPartPr>
              <p14:xfrm>
                <a:off x="5313130" y="2449889"/>
                <a:ext cx="376200" cy="1800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3CA64D43-0F54-A24F-1706-BC02E3C57CD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304490" y="2440889"/>
                  <a:ext cx="3938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1CD0FC07-2D28-CB11-2363-59311E469561}"/>
                    </a:ext>
                  </a:extLst>
                </p14:cNvPr>
                <p14:cNvContentPartPr/>
                <p14:nvPr/>
              </p14:nvContentPartPr>
              <p14:xfrm>
                <a:off x="5381530" y="2389769"/>
                <a:ext cx="21240" cy="291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1CD0FC07-2D28-CB11-2363-59311E469561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372890" y="2380769"/>
                  <a:ext cx="388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140F97A7-5E7E-629B-5FBE-78787FA5929C}"/>
                    </a:ext>
                  </a:extLst>
                </p14:cNvPr>
                <p14:cNvContentPartPr/>
                <p14:nvPr/>
              </p14:nvContentPartPr>
              <p14:xfrm>
                <a:off x="6080290" y="2431529"/>
                <a:ext cx="889200" cy="1764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140F97A7-5E7E-629B-5FBE-78787FA5929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071650" y="2422529"/>
                  <a:ext cx="9068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24AEF604-C3E1-2408-7AAF-8DF8C863C309}"/>
                    </a:ext>
                  </a:extLst>
                </p14:cNvPr>
                <p14:cNvContentPartPr/>
                <p14:nvPr/>
              </p14:nvContentPartPr>
              <p14:xfrm>
                <a:off x="7269370" y="2355929"/>
                <a:ext cx="473760" cy="1702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24AEF604-C3E1-2408-7AAF-8DF8C863C309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260730" y="2346929"/>
                  <a:ext cx="4914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9ED91599-E20E-D963-E943-E32B10F2F19E}"/>
                    </a:ext>
                  </a:extLst>
                </p14:cNvPr>
                <p14:cNvContentPartPr/>
                <p14:nvPr/>
              </p14:nvContentPartPr>
              <p14:xfrm>
                <a:off x="2345650" y="2980889"/>
                <a:ext cx="1966320" cy="3898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9ED91599-E20E-D963-E943-E32B10F2F19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337010" y="2972249"/>
                  <a:ext cx="198396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935B266F-F892-6E04-773A-12ACE50BCDF1}"/>
                    </a:ext>
                  </a:extLst>
                </p14:cNvPr>
                <p14:cNvContentPartPr/>
                <p14:nvPr/>
              </p14:nvContentPartPr>
              <p14:xfrm>
                <a:off x="3838930" y="3175649"/>
                <a:ext cx="27720" cy="176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935B266F-F892-6E04-773A-12ACE50BCDF1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830290" y="3166649"/>
                  <a:ext cx="453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EE76298F-9963-BC8C-73D7-204710CA4EFA}"/>
                    </a:ext>
                  </a:extLst>
                </p14:cNvPr>
                <p14:cNvContentPartPr/>
                <p14:nvPr/>
              </p14:nvContentPartPr>
              <p14:xfrm>
                <a:off x="3181930" y="3127769"/>
                <a:ext cx="594360" cy="565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EE76298F-9963-BC8C-73D7-204710CA4EF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172930" y="3118769"/>
                  <a:ext cx="6120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B360F9F6-58E3-7C31-261B-8046D29769B8}"/>
                    </a:ext>
                  </a:extLst>
                </p14:cNvPr>
                <p14:cNvContentPartPr/>
                <p14:nvPr/>
              </p14:nvContentPartPr>
              <p14:xfrm>
                <a:off x="2843890" y="3113369"/>
                <a:ext cx="12960" cy="32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B360F9F6-58E3-7C31-261B-8046D29769B8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834890" y="3104369"/>
                  <a:ext cx="306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FACB0F3-07EB-763C-8A68-FE74B2CCE1ED}"/>
                    </a:ext>
                  </a:extLst>
                </p14:cNvPr>
                <p14:cNvContentPartPr/>
                <p14:nvPr/>
              </p14:nvContentPartPr>
              <p14:xfrm>
                <a:off x="4637410" y="3066929"/>
                <a:ext cx="236160" cy="3610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FACB0F3-07EB-763C-8A68-FE74B2CCE1ED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628770" y="3058289"/>
                  <a:ext cx="25380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8AA413D2-2266-8F1E-4759-0DC0A8129575}"/>
                    </a:ext>
                  </a:extLst>
                </p14:cNvPr>
                <p14:cNvContentPartPr/>
                <p14:nvPr/>
              </p14:nvContentPartPr>
              <p14:xfrm>
                <a:off x="5133490" y="3043169"/>
                <a:ext cx="162720" cy="2610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8AA413D2-2266-8F1E-4759-0DC0A812957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124850" y="3034169"/>
                  <a:ext cx="18036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EE390A57-821D-F338-81B5-024AEC679190}"/>
                    </a:ext>
                  </a:extLst>
                </p14:cNvPr>
                <p14:cNvContentPartPr/>
                <p14:nvPr/>
              </p14:nvContentPartPr>
              <p14:xfrm>
                <a:off x="5137090" y="3214529"/>
                <a:ext cx="123480" cy="129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EE390A57-821D-F338-81B5-024AEC67919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128090" y="3205529"/>
                  <a:ext cx="1411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3ABDE3C-5ECC-14DD-4146-0E1AAC29E714}"/>
                    </a:ext>
                  </a:extLst>
                </p14:cNvPr>
                <p14:cNvContentPartPr/>
                <p14:nvPr/>
              </p14:nvContentPartPr>
              <p14:xfrm>
                <a:off x="5409610" y="3152609"/>
                <a:ext cx="181080" cy="86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3ABDE3C-5ECC-14DD-4146-0E1AAC29E714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400970" y="3143969"/>
                  <a:ext cx="1987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A9565216-FD18-A64C-BC79-D24D933BFFF7}"/>
                    </a:ext>
                  </a:extLst>
                </p14:cNvPr>
                <p14:cNvContentPartPr/>
                <p14:nvPr/>
              </p14:nvContentPartPr>
              <p14:xfrm>
                <a:off x="5686810" y="2911049"/>
                <a:ext cx="384480" cy="3582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A9565216-FD18-A64C-BC79-D24D933BFFF7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678170" y="2902049"/>
                  <a:ext cx="40212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D2D2F31C-BA90-1570-B1FF-350802FB590C}"/>
                    </a:ext>
                  </a:extLst>
                </p14:cNvPr>
                <p14:cNvContentPartPr/>
                <p14:nvPr/>
              </p14:nvContentPartPr>
              <p14:xfrm>
                <a:off x="5881570" y="3034169"/>
                <a:ext cx="254520" cy="151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D2D2F31C-BA90-1570-B1FF-350802FB590C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872930" y="3025169"/>
                  <a:ext cx="2721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04DD2ADE-56F1-EB2E-BBE9-E6EC08E8D849}"/>
                    </a:ext>
                  </a:extLst>
                </p14:cNvPr>
                <p14:cNvContentPartPr/>
                <p14:nvPr/>
              </p14:nvContentPartPr>
              <p14:xfrm>
                <a:off x="2154130" y="3862889"/>
                <a:ext cx="222480" cy="1544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04DD2ADE-56F1-EB2E-BBE9-E6EC08E8D849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145130" y="3854249"/>
                  <a:ext cx="2401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7F0E1E5F-5EA1-4387-66D0-E14BA75A1481}"/>
                    </a:ext>
                  </a:extLst>
                </p14:cNvPr>
                <p14:cNvContentPartPr/>
                <p14:nvPr/>
              </p14:nvContentPartPr>
              <p14:xfrm>
                <a:off x="2688370" y="3804569"/>
                <a:ext cx="772560" cy="2185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7F0E1E5F-5EA1-4387-66D0-E14BA75A148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679730" y="3795929"/>
                  <a:ext cx="7902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8E0DC9F8-BEEC-1AC9-17D4-D448C147F0C3}"/>
                    </a:ext>
                  </a:extLst>
                </p14:cNvPr>
                <p14:cNvContentPartPr/>
                <p14:nvPr/>
              </p14:nvContentPartPr>
              <p14:xfrm>
                <a:off x="4980490" y="3526289"/>
                <a:ext cx="1236240" cy="5511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8E0DC9F8-BEEC-1AC9-17D4-D448C147F0C3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971850" y="3517649"/>
                  <a:ext cx="1253880" cy="56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F8F7953E-B3E5-6425-9C0E-F40457F850ED}"/>
                    </a:ext>
                  </a:extLst>
                </p14:cNvPr>
                <p14:cNvContentPartPr/>
                <p14:nvPr/>
              </p14:nvContentPartPr>
              <p14:xfrm>
                <a:off x="5888050" y="3644369"/>
                <a:ext cx="42120" cy="302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F8F7953E-B3E5-6425-9C0E-F40457F850E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879410" y="3635729"/>
                  <a:ext cx="597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3B257D77-8B4A-BF98-BE02-98464FE1C545}"/>
                    </a:ext>
                  </a:extLst>
                </p14:cNvPr>
                <p14:cNvContentPartPr/>
                <p14:nvPr/>
              </p14:nvContentPartPr>
              <p14:xfrm>
                <a:off x="5481970" y="3570929"/>
                <a:ext cx="553680" cy="1587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3B257D77-8B4A-BF98-BE02-98464FE1C545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473330" y="3561929"/>
                  <a:ext cx="5713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AF86CCD8-1DBC-54F3-3C79-4FD7CF01EAF7}"/>
                    </a:ext>
                  </a:extLst>
                </p14:cNvPr>
                <p14:cNvContentPartPr/>
                <p14:nvPr/>
              </p14:nvContentPartPr>
              <p14:xfrm>
                <a:off x="6476290" y="3701249"/>
                <a:ext cx="314640" cy="1710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AF86CCD8-1DBC-54F3-3C79-4FD7CF01EAF7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467650" y="3692609"/>
                  <a:ext cx="3322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A274558E-028A-4C2E-7AAB-3C0E167F1A08}"/>
                    </a:ext>
                  </a:extLst>
                </p14:cNvPr>
                <p14:cNvContentPartPr/>
                <p14:nvPr/>
              </p14:nvContentPartPr>
              <p14:xfrm>
                <a:off x="6885970" y="3505409"/>
                <a:ext cx="21600" cy="1260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A274558E-028A-4C2E-7AAB-3C0E167F1A08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877330" y="3496769"/>
                  <a:ext cx="392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623CB29C-4F33-0CE9-B8F2-864A8EDD2D3A}"/>
                    </a:ext>
                  </a:extLst>
                </p14:cNvPr>
                <p14:cNvContentPartPr/>
                <p14:nvPr/>
              </p14:nvContentPartPr>
              <p14:xfrm>
                <a:off x="6904330" y="3736529"/>
                <a:ext cx="169200" cy="2174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623CB29C-4F33-0CE9-B8F2-864A8EDD2D3A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895330" y="3727529"/>
                  <a:ext cx="1868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D44E0166-FC49-A54C-3C69-AFA8F2C22BA2}"/>
                    </a:ext>
                  </a:extLst>
                </p14:cNvPr>
                <p14:cNvContentPartPr/>
                <p14:nvPr/>
              </p14:nvContentPartPr>
              <p14:xfrm>
                <a:off x="7366210" y="3510809"/>
                <a:ext cx="514440" cy="4910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D44E0166-FC49-A54C-3C69-AFA8F2C22BA2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357570" y="3501809"/>
                  <a:ext cx="532080" cy="50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280709C6-2A43-D4A5-7AD9-382E23EF92FB}"/>
                    </a:ext>
                  </a:extLst>
                </p14:cNvPr>
                <p14:cNvContentPartPr/>
                <p14:nvPr/>
              </p14:nvContentPartPr>
              <p14:xfrm>
                <a:off x="6208090" y="2862089"/>
                <a:ext cx="717480" cy="4014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280709C6-2A43-D4A5-7AD9-382E23EF92FB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199090" y="2853089"/>
                  <a:ext cx="73512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86D2A1A4-9123-8F41-9D09-3CC8923752E7}"/>
                    </a:ext>
                  </a:extLst>
                </p14:cNvPr>
                <p14:cNvContentPartPr/>
                <p14:nvPr/>
              </p14:nvContentPartPr>
              <p14:xfrm>
                <a:off x="6362530" y="2995289"/>
                <a:ext cx="349560" cy="165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86D2A1A4-9123-8F41-9D09-3CC8923752E7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353530" y="2986649"/>
                  <a:ext cx="367200" cy="3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BDF7DDA1-D4C4-6AC1-BF57-E427F6630F59}"/>
                  </a:ext>
                </a:extLst>
              </p14:cNvPr>
              <p14:cNvContentPartPr/>
              <p14:nvPr/>
            </p14:nvContentPartPr>
            <p14:xfrm>
              <a:off x="3183010" y="4524422"/>
              <a:ext cx="57600" cy="4680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BDF7DDA1-D4C4-6AC1-BF57-E427F6630F59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3174370" y="4515422"/>
                <a:ext cx="75240" cy="6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8" name="Group 177">
            <a:extLst>
              <a:ext uri="{FF2B5EF4-FFF2-40B4-BE49-F238E27FC236}">
                <a16:creationId xmlns:a16="http://schemas.microsoft.com/office/drawing/2014/main" id="{1F17A659-5635-744D-D98C-85E168C68F26}"/>
              </a:ext>
            </a:extLst>
          </p:cNvPr>
          <p:cNvGrpSpPr/>
          <p:nvPr/>
        </p:nvGrpSpPr>
        <p:grpSpPr>
          <a:xfrm>
            <a:off x="1341970" y="4961102"/>
            <a:ext cx="2408400" cy="516960"/>
            <a:chOff x="1341970" y="4961102"/>
            <a:chExt cx="2408400" cy="51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E4FA787D-1423-57D6-4DB5-C48DB8E029BD}"/>
                    </a:ext>
                  </a:extLst>
                </p14:cNvPr>
                <p14:cNvContentPartPr/>
                <p14:nvPr/>
              </p14:nvContentPartPr>
              <p14:xfrm>
                <a:off x="1341970" y="4961102"/>
                <a:ext cx="775080" cy="4024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E4FA787D-1423-57D6-4DB5-C48DB8E029BD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333330" y="4952102"/>
                  <a:ext cx="79272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5654F268-5434-AAB3-F69D-6404FD8E2C2D}"/>
                    </a:ext>
                  </a:extLst>
                </p14:cNvPr>
                <p14:cNvContentPartPr/>
                <p14:nvPr/>
              </p14:nvContentPartPr>
              <p14:xfrm>
                <a:off x="1835530" y="5104022"/>
                <a:ext cx="29520" cy="594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5654F268-5434-AAB3-F69D-6404FD8E2C2D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826530" y="5095022"/>
                  <a:ext cx="471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97E384FB-1CF7-561B-96AD-95A76063D253}"/>
                    </a:ext>
                  </a:extLst>
                </p14:cNvPr>
                <p14:cNvContentPartPr/>
                <p14:nvPr/>
              </p14:nvContentPartPr>
              <p14:xfrm>
                <a:off x="1640410" y="4983062"/>
                <a:ext cx="326520" cy="309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97E384FB-1CF7-561B-96AD-95A76063D253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631410" y="4974422"/>
                  <a:ext cx="3441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95AA50DC-C66A-9B2E-4580-413A604E65FA}"/>
                    </a:ext>
                  </a:extLst>
                </p14:cNvPr>
                <p14:cNvContentPartPr/>
                <p14:nvPr/>
              </p14:nvContentPartPr>
              <p14:xfrm>
                <a:off x="2335930" y="5011502"/>
                <a:ext cx="311040" cy="4665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95AA50DC-C66A-9B2E-4580-413A604E65FA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326930" y="5002502"/>
                  <a:ext cx="328680" cy="48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E8705FF3-4C33-CAAA-14C3-4805BBC33358}"/>
                    </a:ext>
                  </a:extLst>
                </p14:cNvPr>
                <p14:cNvContentPartPr/>
                <p14:nvPr/>
              </p14:nvContentPartPr>
              <p14:xfrm>
                <a:off x="2920210" y="5102582"/>
                <a:ext cx="830160" cy="1983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E8705FF3-4C33-CAAA-14C3-4805BBC33358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911210" y="5093942"/>
                  <a:ext cx="847800" cy="21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2A25D5B1-D8BF-2806-62A8-D84C16F03D56}"/>
              </a:ext>
            </a:extLst>
          </p:cNvPr>
          <p:cNvGrpSpPr/>
          <p:nvPr/>
        </p:nvGrpSpPr>
        <p:grpSpPr>
          <a:xfrm>
            <a:off x="1351198" y="4925462"/>
            <a:ext cx="3898212" cy="1211862"/>
            <a:chOff x="1351198" y="4925462"/>
            <a:chExt cx="3898212" cy="121186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4EA4A9B6-DDC4-681E-20F6-DA48A62681CB}"/>
                    </a:ext>
                  </a:extLst>
                </p14:cNvPr>
                <p14:cNvContentPartPr/>
                <p14:nvPr/>
              </p14:nvContentPartPr>
              <p14:xfrm>
                <a:off x="3936490" y="4925462"/>
                <a:ext cx="1312920" cy="3585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4EA4A9B6-DDC4-681E-20F6-DA48A62681CB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927490" y="4916822"/>
                  <a:ext cx="133056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0DCA7C63-A77E-5F37-7160-595D85B7CD0B}"/>
                    </a:ext>
                  </a:extLst>
                </p14:cNvPr>
                <p14:cNvContentPartPr/>
                <p14:nvPr/>
              </p14:nvContentPartPr>
              <p14:xfrm>
                <a:off x="4729210" y="4980182"/>
                <a:ext cx="21960" cy="104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0DCA7C63-A77E-5F37-7160-595D85B7CD0B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720210" y="4971542"/>
                  <a:ext cx="396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37C8AFD3-CE82-B96F-0ADB-8C7467FE8519}"/>
                    </a:ext>
                  </a:extLst>
                </p14:cNvPr>
                <p14:cNvContentPartPr/>
                <p14:nvPr/>
              </p14:nvContentPartPr>
              <p14:xfrm>
                <a:off x="4348690" y="4962902"/>
                <a:ext cx="282240" cy="698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37C8AFD3-CE82-B96F-0ADB-8C7467FE8519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339690" y="4953902"/>
                  <a:ext cx="2998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C0635717-7570-4916-536B-ADCAB5424D41}"/>
                    </a:ext>
                  </a:extLst>
                </p14:cNvPr>
                <p14:cNvContentPartPr/>
                <p14:nvPr/>
              </p14:nvContentPartPr>
              <p14:xfrm>
                <a:off x="1351198" y="5927084"/>
                <a:ext cx="389880" cy="2102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C0635717-7570-4916-536B-ADCAB5424D41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342198" y="5918084"/>
                  <a:ext cx="4075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1C87D6B5-FACF-6288-3D47-16F722E696B8}"/>
                    </a:ext>
                  </a:extLst>
                </p14:cNvPr>
                <p14:cNvContentPartPr/>
                <p14:nvPr/>
              </p14:nvContentPartPr>
              <p14:xfrm>
                <a:off x="1438318" y="5762924"/>
                <a:ext cx="12960" cy="446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1C87D6B5-FACF-6288-3D47-16F722E696B8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429678" y="5754284"/>
                  <a:ext cx="30600" cy="6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8B2EFA81-0E2B-FAD8-9BB6-9DD049ABCF29}"/>
              </a:ext>
            </a:extLst>
          </p:cNvPr>
          <p:cNvGrpSpPr/>
          <p:nvPr/>
        </p:nvGrpSpPr>
        <p:grpSpPr>
          <a:xfrm>
            <a:off x="1979038" y="5639804"/>
            <a:ext cx="630720" cy="446760"/>
            <a:chOff x="1979038" y="5639804"/>
            <a:chExt cx="630720" cy="44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A7B0BADD-6784-081D-5F4C-1C2B45846ABF}"/>
                    </a:ext>
                  </a:extLst>
                </p14:cNvPr>
                <p14:cNvContentPartPr/>
                <p14:nvPr/>
              </p14:nvContentPartPr>
              <p14:xfrm>
                <a:off x="1979038" y="5639804"/>
                <a:ext cx="630720" cy="4467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A7B0BADD-6784-081D-5F4C-1C2B45846ABF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970398" y="5630804"/>
                  <a:ext cx="648360" cy="46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8BA58ABD-04C4-55C4-B4E1-3E1784984709}"/>
                    </a:ext>
                  </a:extLst>
                </p14:cNvPr>
                <p14:cNvContentPartPr/>
                <p14:nvPr/>
              </p14:nvContentPartPr>
              <p14:xfrm>
                <a:off x="2036998" y="5787044"/>
                <a:ext cx="419760" cy="954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8BA58ABD-04C4-55C4-B4E1-3E1784984709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028358" y="5778044"/>
                  <a:ext cx="437400" cy="11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B2AEEF8F-BC8C-8317-9DBA-0912FF8CB029}"/>
              </a:ext>
            </a:extLst>
          </p:cNvPr>
          <p:cNvGrpSpPr/>
          <p:nvPr/>
        </p:nvGrpSpPr>
        <p:grpSpPr>
          <a:xfrm>
            <a:off x="2854558" y="5632244"/>
            <a:ext cx="1413000" cy="500400"/>
            <a:chOff x="2854558" y="5632244"/>
            <a:chExt cx="1413000" cy="50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7AE96C0C-6980-4C01-777C-940839F8874A}"/>
                    </a:ext>
                  </a:extLst>
                </p14:cNvPr>
                <p14:cNvContentPartPr/>
                <p14:nvPr/>
              </p14:nvContentPartPr>
              <p14:xfrm>
                <a:off x="2854558" y="5650604"/>
                <a:ext cx="911520" cy="4204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7AE96C0C-6980-4C01-777C-940839F8874A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845918" y="5641604"/>
                  <a:ext cx="929160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EA601B34-DB85-B6A7-DDFF-53D83BE155AA}"/>
                    </a:ext>
                  </a:extLst>
                </p14:cNvPr>
                <p14:cNvContentPartPr/>
                <p14:nvPr/>
              </p14:nvContentPartPr>
              <p14:xfrm>
                <a:off x="3524518" y="5801804"/>
                <a:ext cx="35640" cy="190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EA601B34-DB85-B6A7-DDFF-53D83BE155AA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3515878" y="5793164"/>
                  <a:ext cx="532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BD22A312-5FC1-98CB-C3D9-8AC8E6888755}"/>
                    </a:ext>
                  </a:extLst>
                </p14:cNvPr>
                <p14:cNvContentPartPr/>
                <p14:nvPr/>
              </p14:nvContentPartPr>
              <p14:xfrm>
                <a:off x="3278638" y="5699564"/>
                <a:ext cx="197640" cy="864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BD22A312-5FC1-98CB-C3D9-8AC8E6888755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269998" y="5690924"/>
                  <a:ext cx="2152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C23C1CC1-93AF-60B6-3F94-1E63B5F7A18A}"/>
                    </a:ext>
                  </a:extLst>
                </p14:cNvPr>
                <p14:cNvContentPartPr/>
                <p14:nvPr/>
              </p14:nvContentPartPr>
              <p14:xfrm>
                <a:off x="3946078" y="5632244"/>
                <a:ext cx="321480" cy="5004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C23C1CC1-93AF-60B6-3F94-1E63B5F7A18A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937438" y="5623604"/>
                  <a:ext cx="339120" cy="518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2732F872-5D48-BB79-5FC5-A27FA02F27D4}"/>
                  </a:ext>
                </a:extLst>
              </p14:cNvPr>
              <p14:cNvContentPartPr/>
              <p14:nvPr/>
            </p14:nvContentPartPr>
            <p14:xfrm>
              <a:off x="4463038" y="5649524"/>
              <a:ext cx="1274400" cy="49500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2732F872-5D48-BB79-5FC5-A27FA02F27D4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4454038" y="5640524"/>
                <a:ext cx="1292040" cy="51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E6DD755B-B0B0-AC8F-C717-BFB5C4EE3310}"/>
                  </a:ext>
                </a:extLst>
              </p14:cNvPr>
              <p14:cNvContentPartPr/>
              <p14:nvPr/>
            </p14:nvContentPartPr>
            <p14:xfrm>
              <a:off x="5459650" y="4769222"/>
              <a:ext cx="694440" cy="53100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E6DD755B-B0B0-AC8F-C717-BFB5C4EE3310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5450650" y="4760582"/>
                <a:ext cx="712080" cy="548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1" name="Group 200">
            <a:extLst>
              <a:ext uri="{FF2B5EF4-FFF2-40B4-BE49-F238E27FC236}">
                <a16:creationId xmlns:a16="http://schemas.microsoft.com/office/drawing/2014/main" id="{563B0C8D-757A-9A78-F11B-92676D06A25C}"/>
              </a:ext>
            </a:extLst>
          </p:cNvPr>
          <p:cNvGrpSpPr/>
          <p:nvPr/>
        </p:nvGrpSpPr>
        <p:grpSpPr>
          <a:xfrm>
            <a:off x="6326530" y="4773902"/>
            <a:ext cx="2347560" cy="652320"/>
            <a:chOff x="6326530" y="4773902"/>
            <a:chExt cx="2347560" cy="65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C394141D-CAD6-F726-6456-7CEC331DA88C}"/>
                    </a:ext>
                  </a:extLst>
                </p14:cNvPr>
                <p14:cNvContentPartPr/>
                <p14:nvPr/>
              </p14:nvContentPartPr>
              <p14:xfrm>
                <a:off x="6326530" y="4780742"/>
                <a:ext cx="1513440" cy="6454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C394141D-CAD6-F726-6456-7CEC331DA88C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317890" y="4771742"/>
                  <a:ext cx="1531080" cy="66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E87BD1CA-15EF-279D-F3E1-FAEE8057710C}"/>
                    </a:ext>
                  </a:extLst>
                </p14:cNvPr>
                <p14:cNvContentPartPr/>
                <p14:nvPr/>
              </p14:nvContentPartPr>
              <p14:xfrm>
                <a:off x="8056690" y="4773902"/>
                <a:ext cx="617400" cy="4086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E87BD1CA-15EF-279D-F3E1-FAEE8057710C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048050" y="4764902"/>
                  <a:ext cx="635040" cy="426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1413F5AB-C63E-5DA1-5AD2-C3A16FAC4D0E}"/>
                  </a:ext>
                </a:extLst>
              </p14:cNvPr>
              <p14:cNvContentPartPr/>
              <p14:nvPr/>
            </p14:nvContentPartPr>
            <p14:xfrm>
              <a:off x="8870650" y="4940582"/>
              <a:ext cx="1215720" cy="24012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1413F5AB-C63E-5DA1-5AD2-C3A16FAC4D0E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8862010" y="4931582"/>
                <a:ext cx="1233360" cy="25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6" name="Group 205">
            <a:extLst>
              <a:ext uri="{FF2B5EF4-FFF2-40B4-BE49-F238E27FC236}">
                <a16:creationId xmlns:a16="http://schemas.microsoft.com/office/drawing/2014/main" id="{397EC1D9-BA18-4549-B3DE-1327658B2F05}"/>
              </a:ext>
            </a:extLst>
          </p:cNvPr>
          <p:cNvGrpSpPr/>
          <p:nvPr/>
        </p:nvGrpSpPr>
        <p:grpSpPr>
          <a:xfrm>
            <a:off x="10238650" y="4681382"/>
            <a:ext cx="1600920" cy="472320"/>
            <a:chOff x="10238650" y="4681382"/>
            <a:chExt cx="1600920" cy="47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EB42DA7D-8908-8795-C1C2-554F7398DBDF}"/>
                    </a:ext>
                  </a:extLst>
                </p14:cNvPr>
                <p14:cNvContentPartPr/>
                <p14:nvPr/>
              </p14:nvContentPartPr>
              <p14:xfrm>
                <a:off x="10238650" y="4681382"/>
                <a:ext cx="1600920" cy="4723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EB42DA7D-8908-8795-C1C2-554F7398DBDF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0230010" y="4672382"/>
                  <a:ext cx="1618560" cy="48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CC955C92-5C82-D62E-4628-C59DB610C09B}"/>
                    </a:ext>
                  </a:extLst>
                </p14:cNvPr>
                <p14:cNvContentPartPr/>
                <p14:nvPr/>
              </p14:nvContentPartPr>
              <p14:xfrm>
                <a:off x="11292010" y="4933022"/>
                <a:ext cx="153000" cy="248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CC955C92-5C82-D62E-4628-C59DB610C09B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1283010" y="4924022"/>
                  <a:ext cx="1706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816BC281-935B-D818-B7B7-E5457AC37632}"/>
                    </a:ext>
                  </a:extLst>
                </p14:cNvPr>
                <p14:cNvContentPartPr/>
                <p14:nvPr/>
              </p14:nvContentPartPr>
              <p14:xfrm>
                <a:off x="10890610" y="4843742"/>
                <a:ext cx="371160" cy="320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816BC281-935B-D818-B7B7-E5457AC37632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0881970" y="4835102"/>
                  <a:ext cx="38880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7BFCE13A-0C4D-6999-67EB-03E2CDF77FDE}"/>
              </a:ext>
            </a:extLst>
          </p:cNvPr>
          <p:cNvGrpSpPr/>
          <p:nvPr/>
        </p:nvGrpSpPr>
        <p:grpSpPr>
          <a:xfrm>
            <a:off x="6143326" y="5493542"/>
            <a:ext cx="2595564" cy="532587"/>
            <a:chOff x="6143326" y="5493542"/>
            <a:chExt cx="2595564" cy="53258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976B9811-6EF8-3A3F-4FF1-D51AD0DA8D12}"/>
                    </a:ext>
                  </a:extLst>
                </p14:cNvPr>
                <p14:cNvContentPartPr/>
                <p14:nvPr/>
              </p14:nvContentPartPr>
              <p14:xfrm>
                <a:off x="6143326" y="5677649"/>
                <a:ext cx="1584720" cy="3484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976B9811-6EF8-3A3F-4FF1-D51AD0DA8D12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134326" y="5669009"/>
                  <a:ext cx="160236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A642D756-AE0A-A1F9-E724-6B1069C75DB0}"/>
                    </a:ext>
                  </a:extLst>
                </p14:cNvPr>
                <p14:cNvContentPartPr/>
                <p14:nvPr/>
              </p14:nvContentPartPr>
              <p14:xfrm>
                <a:off x="7219726" y="5743889"/>
                <a:ext cx="349560" cy="190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A642D756-AE0A-A1F9-E724-6B1069C75DB0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211086" y="5735249"/>
                  <a:ext cx="3672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36D8996E-AD06-3906-D450-5FEDF581ACFC}"/>
                    </a:ext>
                  </a:extLst>
                </p14:cNvPr>
                <p14:cNvContentPartPr/>
                <p14:nvPr/>
              </p14:nvContentPartPr>
              <p14:xfrm>
                <a:off x="8088730" y="5493542"/>
                <a:ext cx="650160" cy="4312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36D8996E-AD06-3906-D450-5FEDF581ACFC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079730" y="5484542"/>
                  <a:ext cx="667800" cy="44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5FC335DF-2760-4EE5-AB83-D3E984F81CFF}"/>
              </a:ext>
            </a:extLst>
          </p:cNvPr>
          <p:cNvGrpSpPr/>
          <p:nvPr/>
        </p:nvGrpSpPr>
        <p:grpSpPr>
          <a:xfrm>
            <a:off x="8928970" y="5440982"/>
            <a:ext cx="2814120" cy="526680"/>
            <a:chOff x="8928970" y="5440982"/>
            <a:chExt cx="2814120" cy="52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A9E2B180-E23C-B621-C129-FB8B25E99E30}"/>
                    </a:ext>
                  </a:extLst>
                </p14:cNvPr>
                <p14:cNvContentPartPr/>
                <p14:nvPr/>
              </p14:nvContentPartPr>
              <p14:xfrm>
                <a:off x="8928970" y="5440982"/>
                <a:ext cx="2814120" cy="5266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A9E2B180-E23C-B621-C129-FB8B25E99E30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919970" y="5431982"/>
                  <a:ext cx="2831760" cy="54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374FA99B-2492-8B11-41DD-94BCFA6F9C1E}"/>
                    </a:ext>
                  </a:extLst>
                </p14:cNvPr>
                <p14:cNvContentPartPr/>
                <p14:nvPr/>
              </p14:nvContentPartPr>
              <p14:xfrm>
                <a:off x="11187250" y="5528462"/>
                <a:ext cx="23040" cy="428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374FA99B-2492-8B11-41DD-94BCFA6F9C1E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1178610" y="5519822"/>
                  <a:ext cx="406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780A3C15-E0C2-53B8-BB2A-62989441C5BE}"/>
                    </a:ext>
                  </a:extLst>
                </p14:cNvPr>
                <p14:cNvContentPartPr/>
                <p14:nvPr/>
              </p14:nvContentPartPr>
              <p14:xfrm>
                <a:off x="10878010" y="5567342"/>
                <a:ext cx="306000" cy="493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780A3C15-E0C2-53B8-BB2A-62989441C5BE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869370" y="5558702"/>
                  <a:ext cx="3236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1ECA5F8D-F389-17E2-AB60-9C8F0CA66D66}"/>
                    </a:ext>
                  </a:extLst>
                </p14:cNvPr>
                <p14:cNvContentPartPr/>
                <p14:nvPr/>
              </p14:nvContentPartPr>
              <p14:xfrm>
                <a:off x="10851730" y="5579942"/>
                <a:ext cx="97920" cy="248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1ECA5F8D-F389-17E2-AB60-9C8F0CA66D66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843090" y="5571302"/>
                  <a:ext cx="1155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EE4A0F63-CD48-F92A-4034-251270DCB05C}"/>
                    </a:ext>
                  </a:extLst>
                </p14:cNvPr>
                <p14:cNvContentPartPr/>
                <p14:nvPr/>
              </p14:nvContentPartPr>
              <p14:xfrm>
                <a:off x="10578490" y="5646542"/>
                <a:ext cx="6840" cy="147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EE4A0F63-CD48-F92A-4034-251270DCB05C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569490" y="5637542"/>
                  <a:ext cx="244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C09C759D-BE0C-3EC8-AF88-B249002D7C22}"/>
                    </a:ext>
                  </a:extLst>
                </p14:cNvPr>
                <p14:cNvContentPartPr/>
                <p14:nvPr/>
              </p14:nvContentPartPr>
              <p14:xfrm>
                <a:off x="9833650" y="5650502"/>
                <a:ext cx="423360" cy="392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C09C759D-BE0C-3EC8-AF88-B249002D7C22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825010" y="5641862"/>
                  <a:ext cx="441000" cy="5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A60356AB-46A8-CA5C-4303-72AFCAD35544}"/>
              </a:ext>
            </a:extLst>
          </p:cNvPr>
          <p:cNvGrpSpPr/>
          <p:nvPr/>
        </p:nvGrpSpPr>
        <p:grpSpPr>
          <a:xfrm>
            <a:off x="1412170" y="6298862"/>
            <a:ext cx="3158280" cy="365760"/>
            <a:chOff x="1412170" y="6298862"/>
            <a:chExt cx="3158280" cy="36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55260B3B-A9A5-18E3-8BAD-643C297DC6FF}"/>
                    </a:ext>
                  </a:extLst>
                </p14:cNvPr>
                <p14:cNvContentPartPr/>
                <p14:nvPr/>
              </p14:nvContentPartPr>
              <p14:xfrm>
                <a:off x="1412170" y="6298862"/>
                <a:ext cx="297720" cy="3481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55260B3B-A9A5-18E3-8BAD-643C297DC6FF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403170" y="6289862"/>
                  <a:ext cx="31536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7E2851FF-B347-FF71-56B3-32AB92C77F42}"/>
                    </a:ext>
                  </a:extLst>
                </p14:cNvPr>
                <p14:cNvContentPartPr/>
                <p14:nvPr/>
              </p14:nvContentPartPr>
              <p14:xfrm>
                <a:off x="2135770" y="6365102"/>
                <a:ext cx="249840" cy="2581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7E2851FF-B347-FF71-56B3-32AB92C77F42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127130" y="6356462"/>
                  <a:ext cx="26748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51D16081-4425-1372-E4C3-A4F3296A34CA}"/>
                    </a:ext>
                  </a:extLst>
                </p14:cNvPr>
                <p14:cNvContentPartPr/>
                <p14:nvPr/>
              </p14:nvContentPartPr>
              <p14:xfrm>
                <a:off x="2505490" y="6352502"/>
                <a:ext cx="155880" cy="2491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51D16081-4425-1372-E4C3-A4F3296A34CA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2496490" y="6343502"/>
                  <a:ext cx="17352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7C5DAA2C-501A-632D-FC4F-81CD10532F1E}"/>
                    </a:ext>
                  </a:extLst>
                </p14:cNvPr>
                <p14:cNvContentPartPr/>
                <p14:nvPr/>
              </p14:nvContentPartPr>
              <p14:xfrm>
                <a:off x="2867650" y="6401822"/>
                <a:ext cx="17280" cy="2318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7C5DAA2C-501A-632D-FC4F-81CD10532F1E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2859010" y="6393182"/>
                  <a:ext cx="3492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01853674-F4B0-6E16-4CF0-36041B1EA7C5}"/>
                    </a:ext>
                  </a:extLst>
                </p14:cNvPr>
                <p14:cNvContentPartPr/>
                <p14:nvPr/>
              </p14:nvContentPartPr>
              <p14:xfrm>
                <a:off x="2748130" y="6302462"/>
                <a:ext cx="303120" cy="712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01853674-F4B0-6E16-4CF0-36041B1EA7C5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2739130" y="6293462"/>
                  <a:ext cx="3207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D5441448-77B1-CB6C-1413-C891F93EB6DE}"/>
                    </a:ext>
                  </a:extLst>
                </p14:cNvPr>
                <p14:cNvContentPartPr/>
                <p14:nvPr/>
              </p14:nvContentPartPr>
              <p14:xfrm>
                <a:off x="3108490" y="6388142"/>
                <a:ext cx="281520" cy="2476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D5441448-77B1-CB6C-1413-C891F93EB6DE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3099850" y="6379502"/>
                  <a:ext cx="29916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67B567B3-F78D-1707-9007-AF8C898DF91D}"/>
                    </a:ext>
                  </a:extLst>
                </p14:cNvPr>
                <p14:cNvContentPartPr/>
                <p14:nvPr/>
              </p14:nvContentPartPr>
              <p14:xfrm>
                <a:off x="3463090" y="6405062"/>
                <a:ext cx="315720" cy="2080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67B567B3-F78D-1707-9007-AF8C898DF91D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3454090" y="6396062"/>
                  <a:ext cx="3333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12A6E0D4-7129-A637-E7F9-70F0716B0F71}"/>
                    </a:ext>
                  </a:extLst>
                </p14:cNvPr>
                <p14:cNvContentPartPr/>
                <p14:nvPr/>
              </p14:nvContentPartPr>
              <p14:xfrm>
                <a:off x="3871690" y="6388502"/>
                <a:ext cx="18000" cy="27360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12A6E0D4-7129-A637-E7F9-70F0716B0F71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3862690" y="6379862"/>
                  <a:ext cx="3564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1AB80CE5-8431-77CD-D9F2-785FDEDA65DF}"/>
                    </a:ext>
                  </a:extLst>
                </p14:cNvPr>
                <p14:cNvContentPartPr/>
                <p14:nvPr/>
              </p14:nvContentPartPr>
              <p14:xfrm>
                <a:off x="3999490" y="6367622"/>
                <a:ext cx="204480" cy="2876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1AB80CE5-8431-77CD-D9F2-785FDEDA65DF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3990490" y="6358622"/>
                  <a:ext cx="22212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3AD39752-72D3-2AC6-E7C0-358626498073}"/>
                    </a:ext>
                  </a:extLst>
                </p14:cNvPr>
                <p14:cNvContentPartPr/>
                <p14:nvPr/>
              </p14:nvContentPartPr>
              <p14:xfrm>
                <a:off x="4329250" y="6379142"/>
                <a:ext cx="241200" cy="2854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3AD39752-72D3-2AC6-E7C0-358626498073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320610" y="6370142"/>
                  <a:ext cx="258840" cy="30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D96B8C67-39FF-A046-2590-6EA299EC1977}"/>
              </a:ext>
            </a:extLst>
          </p:cNvPr>
          <p:cNvGrpSpPr/>
          <p:nvPr/>
        </p:nvGrpSpPr>
        <p:grpSpPr>
          <a:xfrm>
            <a:off x="4869610" y="6141182"/>
            <a:ext cx="2400480" cy="562680"/>
            <a:chOff x="4869610" y="6141182"/>
            <a:chExt cx="2400480" cy="56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81FE2FE2-CAA6-83BD-1846-99D882AC0BE2}"/>
                    </a:ext>
                  </a:extLst>
                </p14:cNvPr>
                <p14:cNvContentPartPr/>
                <p14:nvPr/>
              </p14:nvContentPartPr>
              <p14:xfrm>
                <a:off x="4869610" y="6147662"/>
                <a:ext cx="2400480" cy="5562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81FE2FE2-CAA6-83BD-1846-99D882AC0BE2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4860610" y="6139022"/>
                  <a:ext cx="2418120" cy="57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A1E8D34A-8E54-2C8D-3B8C-C90105323E40}"/>
                    </a:ext>
                  </a:extLst>
                </p14:cNvPr>
                <p14:cNvContentPartPr/>
                <p14:nvPr/>
              </p14:nvContentPartPr>
              <p14:xfrm>
                <a:off x="6214570" y="6262502"/>
                <a:ext cx="65520" cy="7920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A1E8D34A-8E54-2C8D-3B8C-C90105323E40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205930" y="6253862"/>
                  <a:ext cx="831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AF79F252-79E4-8C13-E8A2-2F61662A90C8}"/>
                    </a:ext>
                  </a:extLst>
                </p14:cNvPr>
                <p14:cNvContentPartPr/>
                <p14:nvPr/>
              </p14:nvContentPartPr>
              <p14:xfrm>
                <a:off x="5857090" y="6141182"/>
                <a:ext cx="411840" cy="828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AF79F252-79E4-8C13-E8A2-2F61662A90C8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5848090" y="6132182"/>
                  <a:ext cx="429480" cy="10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B8684754-9B5A-0B34-A93D-550E0E630680}"/>
              </a:ext>
            </a:extLst>
          </p:cNvPr>
          <p:cNvGrpSpPr/>
          <p:nvPr/>
        </p:nvGrpSpPr>
        <p:grpSpPr>
          <a:xfrm>
            <a:off x="6516610" y="1814489"/>
            <a:ext cx="1084680" cy="282240"/>
            <a:chOff x="6516610" y="1814489"/>
            <a:chExt cx="1084680" cy="28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BE5E5A7D-4B73-6BEE-B3D0-0870BD1F10E8}"/>
                    </a:ext>
                  </a:extLst>
                </p14:cNvPr>
                <p14:cNvContentPartPr/>
                <p14:nvPr/>
              </p14:nvContentPartPr>
              <p14:xfrm>
                <a:off x="6516610" y="1868849"/>
                <a:ext cx="351000" cy="2235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BE5E5A7D-4B73-6BEE-B3D0-0870BD1F10E8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6507610" y="1859849"/>
                  <a:ext cx="36864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83EF5C11-F46B-226B-7894-2E97371A8DB8}"/>
                    </a:ext>
                  </a:extLst>
                </p14:cNvPr>
                <p14:cNvContentPartPr/>
                <p14:nvPr/>
              </p14:nvContentPartPr>
              <p14:xfrm>
                <a:off x="7040050" y="1867409"/>
                <a:ext cx="120600" cy="2239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83EF5C11-F46B-226B-7894-2E97371A8DB8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7031050" y="1858409"/>
                  <a:ext cx="13824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060C07A1-FBCE-6E6C-5C6A-B2202B602DEA}"/>
                    </a:ext>
                  </a:extLst>
                </p14:cNvPr>
                <p14:cNvContentPartPr/>
                <p14:nvPr/>
              </p14:nvContentPartPr>
              <p14:xfrm>
                <a:off x="7208530" y="1860209"/>
                <a:ext cx="133560" cy="2221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060C07A1-FBCE-6E6C-5C6A-B2202B602DEA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7199530" y="1851569"/>
                  <a:ext cx="15120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1C8B0DC3-996D-983F-C080-4D1E6B73C200}"/>
                    </a:ext>
                  </a:extLst>
                </p14:cNvPr>
                <p14:cNvContentPartPr/>
                <p14:nvPr/>
              </p14:nvContentPartPr>
              <p14:xfrm>
                <a:off x="7459450" y="1814489"/>
                <a:ext cx="141840" cy="2822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1C8B0DC3-996D-983F-C080-4D1E6B73C200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7450450" y="1805849"/>
                  <a:ext cx="159480" cy="29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BE8FEDCD-1DD9-0B46-AE03-04035C4783B2}"/>
              </a:ext>
            </a:extLst>
          </p:cNvPr>
          <p:cNvGrpSpPr/>
          <p:nvPr/>
        </p:nvGrpSpPr>
        <p:grpSpPr>
          <a:xfrm>
            <a:off x="7844650" y="1799729"/>
            <a:ext cx="602280" cy="315360"/>
            <a:chOff x="7844650" y="1799729"/>
            <a:chExt cx="602280" cy="31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41CA1350-CFF2-3A37-F9C8-C56CB9C409E0}"/>
                    </a:ext>
                  </a:extLst>
                </p14:cNvPr>
                <p14:cNvContentPartPr/>
                <p14:nvPr/>
              </p14:nvContentPartPr>
              <p14:xfrm>
                <a:off x="7844650" y="1799729"/>
                <a:ext cx="189360" cy="2275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41CA1350-CFF2-3A37-F9C8-C56CB9C409E0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7836010" y="1791089"/>
                  <a:ext cx="2070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EEF16229-7AAC-1ABF-4222-34FB0067FDF4}"/>
                    </a:ext>
                  </a:extLst>
                </p14:cNvPr>
                <p14:cNvContentPartPr/>
                <p14:nvPr/>
              </p14:nvContentPartPr>
              <p14:xfrm>
                <a:off x="8071450" y="1871729"/>
                <a:ext cx="100440" cy="2433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EEF16229-7AAC-1ABF-4222-34FB0067FDF4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8062810" y="1862729"/>
                  <a:ext cx="11808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72FB72F4-26AA-AF00-2B02-615814C931AE}"/>
                    </a:ext>
                  </a:extLst>
                </p14:cNvPr>
                <p14:cNvContentPartPr/>
                <p14:nvPr/>
              </p14:nvContentPartPr>
              <p14:xfrm>
                <a:off x="8207530" y="1886489"/>
                <a:ext cx="113400" cy="1303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72FB72F4-26AA-AF00-2B02-615814C931AE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8198890" y="1877489"/>
                  <a:ext cx="1310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DE8CE1A1-D776-6354-1166-5DF8220E3BAF}"/>
                    </a:ext>
                  </a:extLst>
                </p14:cNvPr>
                <p14:cNvContentPartPr/>
                <p14:nvPr/>
              </p14:nvContentPartPr>
              <p14:xfrm>
                <a:off x="8384290" y="1875329"/>
                <a:ext cx="62640" cy="1544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DE8CE1A1-D776-6354-1166-5DF8220E3BAF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8375650" y="1866329"/>
                  <a:ext cx="80280" cy="17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8298327-FA1B-0821-3CDE-08A3B88911FB}"/>
              </a:ext>
            </a:extLst>
          </p:cNvPr>
          <p:cNvGrpSpPr/>
          <p:nvPr/>
        </p:nvGrpSpPr>
        <p:grpSpPr>
          <a:xfrm>
            <a:off x="8592370" y="1653209"/>
            <a:ext cx="1567440" cy="446760"/>
            <a:chOff x="8592370" y="1653209"/>
            <a:chExt cx="1567440" cy="44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BC447410-65EC-4723-58AC-399D5B023A0D}"/>
                    </a:ext>
                  </a:extLst>
                </p14:cNvPr>
                <p14:cNvContentPartPr/>
                <p14:nvPr/>
              </p14:nvContentPartPr>
              <p14:xfrm>
                <a:off x="8766970" y="1755449"/>
                <a:ext cx="10080" cy="2044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BC447410-65EC-4723-58AC-399D5B023A0D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758330" y="1746809"/>
                  <a:ext cx="277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3BFD84E1-38F6-4531-61FC-7C30D361E294}"/>
                    </a:ext>
                  </a:extLst>
                </p14:cNvPr>
                <p14:cNvContentPartPr/>
                <p14:nvPr/>
              </p14:nvContentPartPr>
              <p14:xfrm>
                <a:off x="8901250" y="1748609"/>
                <a:ext cx="28800" cy="23436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3BFD84E1-38F6-4531-61FC-7C30D361E294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8892610" y="1739609"/>
                  <a:ext cx="4644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B9BA6882-F2D7-9577-8715-29526DB302CC}"/>
                    </a:ext>
                  </a:extLst>
                </p14:cNvPr>
                <p14:cNvContentPartPr/>
                <p14:nvPr/>
              </p14:nvContentPartPr>
              <p14:xfrm>
                <a:off x="8826010" y="1749329"/>
                <a:ext cx="184680" cy="11808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B9BA6882-F2D7-9577-8715-29526DB302CC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8817010" y="1740689"/>
                  <a:ext cx="2023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7764EF80-FA9A-C408-591E-FAB5CAAF2E64}"/>
                    </a:ext>
                  </a:extLst>
                </p14:cNvPr>
                <p14:cNvContentPartPr/>
                <p14:nvPr/>
              </p14:nvContentPartPr>
              <p14:xfrm>
                <a:off x="9081970" y="1762649"/>
                <a:ext cx="19080" cy="21708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7764EF80-FA9A-C408-591E-FAB5CAAF2E64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9073330" y="1754009"/>
                  <a:ext cx="367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40C739B7-2BE5-F2CC-74FF-14580718AD68}"/>
                    </a:ext>
                  </a:extLst>
                </p14:cNvPr>
                <p14:cNvContentPartPr/>
                <p14:nvPr/>
              </p14:nvContentPartPr>
              <p14:xfrm>
                <a:off x="9014290" y="1754009"/>
                <a:ext cx="120600" cy="11304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40C739B7-2BE5-F2CC-74FF-14580718AD68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9005650" y="1745009"/>
                  <a:ext cx="1382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3A1E4771-3A41-8080-8A64-F534327954B5}"/>
                    </a:ext>
                  </a:extLst>
                </p14:cNvPr>
                <p14:cNvContentPartPr/>
                <p14:nvPr/>
              </p14:nvContentPartPr>
              <p14:xfrm>
                <a:off x="9183130" y="1948049"/>
                <a:ext cx="2160" cy="4932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3A1E4771-3A41-8080-8A64-F534327954B5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9174130" y="1939409"/>
                  <a:ext cx="198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55357B28-E5FE-67AE-BF0C-F43CC30445A9}"/>
                    </a:ext>
                  </a:extLst>
                </p14:cNvPr>
                <p14:cNvContentPartPr/>
                <p14:nvPr/>
              </p14:nvContentPartPr>
              <p14:xfrm>
                <a:off x="9302290" y="1778489"/>
                <a:ext cx="22320" cy="1742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55357B28-E5FE-67AE-BF0C-F43CC30445A9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9293650" y="1769489"/>
                  <a:ext cx="399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631F75A1-E239-7E2F-02F7-25325D288C9C}"/>
                    </a:ext>
                  </a:extLst>
                </p14:cNvPr>
                <p14:cNvContentPartPr/>
                <p14:nvPr/>
              </p14:nvContentPartPr>
              <p14:xfrm>
                <a:off x="9379330" y="1789649"/>
                <a:ext cx="106560" cy="19584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631F75A1-E239-7E2F-02F7-25325D288C9C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9370690" y="1781009"/>
                  <a:ext cx="1242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C0154063-A449-0142-1BBA-4FE8AF177097}"/>
                    </a:ext>
                  </a:extLst>
                </p14:cNvPr>
                <p14:cNvContentPartPr/>
                <p14:nvPr/>
              </p14:nvContentPartPr>
              <p14:xfrm>
                <a:off x="9370690" y="1804049"/>
                <a:ext cx="157680" cy="1224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C0154063-A449-0142-1BBA-4FE8AF177097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9362050" y="1795409"/>
                  <a:ext cx="1753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A13A6BD3-D4EA-B6D3-4A0A-1E115BD364C3}"/>
                    </a:ext>
                  </a:extLst>
                </p14:cNvPr>
                <p14:cNvContentPartPr/>
                <p14:nvPr/>
              </p14:nvContentPartPr>
              <p14:xfrm>
                <a:off x="9523330" y="1962449"/>
                <a:ext cx="35640" cy="6660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A13A6BD3-D4EA-B6D3-4A0A-1E115BD364C3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9514690" y="1953809"/>
                  <a:ext cx="532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CEB5E785-9655-852D-E697-30CFB1586A14}"/>
                    </a:ext>
                  </a:extLst>
                </p14:cNvPr>
                <p14:cNvContentPartPr/>
                <p14:nvPr/>
              </p14:nvContentPartPr>
              <p14:xfrm>
                <a:off x="9696130" y="1768769"/>
                <a:ext cx="65520" cy="23184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CEB5E785-9655-852D-E697-30CFB1586A14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9687490" y="1759769"/>
                  <a:ext cx="8316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CFFD4EED-531D-6629-82EE-1BA14F3761B3}"/>
                    </a:ext>
                  </a:extLst>
                </p14:cNvPr>
                <p14:cNvContentPartPr/>
                <p14:nvPr/>
              </p14:nvContentPartPr>
              <p14:xfrm>
                <a:off x="9827170" y="1741409"/>
                <a:ext cx="112320" cy="22500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CFFD4EED-531D-6629-82EE-1BA14F3761B3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9818530" y="1732409"/>
                  <a:ext cx="12996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08D3C389-FB79-00D4-3B18-681E00AF4A78}"/>
                    </a:ext>
                  </a:extLst>
                </p14:cNvPr>
                <p14:cNvContentPartPr/>
                <p14:nvPr/>
              </p14:nvContentPartPr>
              <p14:xfrm>
                <a:off x="8592370" y="1666889"/>
                <a:ext cx="188640" cy="4330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08D3C389-FB79-00D4-3B18-681E00AF4A78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8583730" y="1657889"/>
                  <a:ext cx="206280" cy="45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CBFBB47-4B6F-12DD-0517-822986911281}"/>
                    </a:ext>
                  </a:extLst>
                </p14:cNvPr>
                <p14:cNvContentPartPr/>
                <p14:nvPr/>
              </p14:nvContentPartPr>
              <p14:xfrm>
                <a:off x="10041370" y="1653209"/>
                <a:ext cx="118440" cy="4050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CBFBB47-4B6F-12DD-0517-822986911281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0032370" y="1644209"/>
                  <a:ext cx="13608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6270DAC-A039-EAA5-A68A-7B1639A38B58}"/>
                    </a:ext>
                  </a:extLst>
                </p14:cNvPr>
                <p14:cNvContentPartPr/>
                <p14:nvPr/>
              </p14:nvContentPartPr>
              <p14:xfrm>
                <a:off x="9400210" y="2011769"/>
                <a:ext cx="136080" cy="644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6270DAC-A039-EAA5-A68A-7B1639A38B58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9391210" y="2002769"/>
                  <a:ext cx="1537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6AA2305-1970-EE7F-D248-F2DBEEA99AFC}"/>
                    </a:ext>
                  </a:extLst>
                </p14:cNvPr>
                <p14:cNvContentPartPr/>
                <p14:nvPr/>
              </p14:nvContentPartPr>
              <p14:xfrm>
                <a:off x="9150730" y="1978289"/>
                <a:ext cx="25920" cy="223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6AA2305-1970-EE7F-D248-F2DBEEA99AFC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9142090" y="1969289"/>
                  <a:ext cx="43560" cy="39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19739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562AC864-5A01-FA1E-9A60-217F856D7515}"/>
              </a:ext>
            </a:extLst>
          </p:cNvPr>
          <p:cNvGrpSpPr/>
          <p:nvPr/>
        </p:nvGrpSpPr>
        <p:grpSpPr>
          <a:xfrm>
            <a:off x="736450" y="186209"/>
            <a:ext cx="5074200" cy="601200"/>
            <a:chOff x="736450" y="186209"/>
            <a:chExt cx="5074200" cy="60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3CE2261-C7A3-BF70-AD53-FB50CC34EFC7}"/>
                    </a:ext>
                  </a:extLst>
                </p14:cNvPr>
                <p14:cNvContentPartPr/>
                <p14:nvPr/>
              </p14:nvContentPartPr>
              <p14:xfrm>
                <a:off x="736450" y="226889"/>
                <a:ext cx="1633320" cy="5605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3CE2261-C7A3-BF70-AD53-FB50CC34EFC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27810" y="218249"/>
                  <a:ext cx="1650960" cy="57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9B79185-4A76-C638-9539-918CEA5DE753}"/>
                    </a:ext>
                  </a:extLst>
                </p14:cNvPr>
                <p14:cNvContentPartPr/>
                <p14:nvPr/>
              </p14:nvContentPartPr>
              <p14:xfrm>
                <a:off x="1738690" y="296729"/>
                <a:ext cx="461520" cy="320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9B79185-4A76-C638-9539-918CEA5DE75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729690" y="288089"/>
                  <a:ext cx="4791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A1513B1-F615-04B6-9373-FDE770B6E9B3}"/>
                    </a:ext>
                  </a:extLst>
                </p14:cNvPr>
                <p14:cNvContentPartPr/>
                <p14:nvPr/>
              </p14:nvContentPartPr>
              <p14:xfrm>
                <a:off x="2661010" y="186209"/>
                <a:ext cx="1556280" cy="4093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A1513B1-F615-04B6-9373-FDE770B6E9B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652010" y="177209"/>
                  <a:ext cx="157392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9922CB7-9AF5-B785-7EF9-78D3F127672E}"/>
                    </a:ext>
                  </a:extLst>
                </p14:cNvPr>
                <p14:cNvContentPartPr/>
                <p14:nvPr/>
              </p14:nvContentPartPr>
              <p14:xfrm>
                <a:off x="3856930" y="319769"/>
                <a:ext cx="32760" cy="118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9922CB7-9AF5-B785-7EF9-78D3F127672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848290" y="310769"/>
                  <a:ext cx="504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3623EE9-1867-DB91-CE64-1CC3385F58DA}"/>
                    </a:ext>
                  </a:extLst>
                </p14:cNvPr>
                <p14:cNvContentPartPr/>
                <p14:nvPr/>
              </p14:nvContentPartPr>
              <p14:xfrm>
                <a:off x="3474970" y="312569"/>
                <a:ext cx="342000" cy="464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3623EE9-1867-DB91-CE64-1CC3385F58D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465970" y="303569"/>
                  <a:ext cx="3596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4DAFA0A-09DE-4D0D-BE85-A0C5A3502108}"/>
                    </a:ext>
                  </a:extLst>
                </p14:cNvPr>
                <p14:cNvContentPartPr/>
                <p14:nvPr/>
              </p14:nvContentPartPr>
              <p14:xfrm>
                <a:off x="4505290" y="366209"/>
                <a:ext cx="1113120" cy="2016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4DAFA0A-09DE-4D0D-BE85-A0C5A350210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496290" y="357209"/>
                  <a:ext cx="11307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280CF86-DCCB-D6E6-0958-7DA4D86EBDF9}"/>
                    </a:ext>
                  </a:extLst>
                </p14:cNvPr>
                <p14:cNvContentPartPr/>
                <p14:nvPr/>
              </p14:nvContentPartPr>
              <p14:xfrm>
                <a:off x="5792290" y="533609"/>
                <a:ext cx="18360" cy="493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280CF86-DCCB-D6E6-0958-7DA4D86EBDF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783650" y="524969"/>
                  <a:ext cx="36000" cy="6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EFA31D1-48D9-EA1F-EF9B-B668CAD8D7E7}"/>
              </a:ext>
            </a:extLst>
          </p:cNvPr>
          <p:cNvGrpSpPr/>
          <p:nvPr/>
        </p:nvGrpSpPr>
        <p:grpSpPr>
          <a:xfrm>
            <a:off x="1537450" y="855809"/>
            <a:ext cx="1843920" cy="612360"/>
            <a:chOff x="1537450" y="855809"/>
            <a:chExt cx="1843920" cy="61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E6F7443-918F-9B77-4A9F-E330E823A619}"/>
                    </a:ext>
                  </a:extLst>
                </p14:cNvPr>
                <p14:cNvContentPartPr/>
                <p14:nvPr/>
              </p14:nvContentPartPr>
              <p14:xfrm>
                <a:off x="1537450" y="998369"/>
                <a:ext cx="27720" cy="324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E6F7443-918F-9B77-4A9F-E330E823A61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528810" y="989729"/>
                  <a:ext cx="4536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DA39B96-D8A3-7F2D-4C3B-304F60D83BA5}"/>
                    </a:ext>
                  </a:extLst>
                </p14:cNvPr>
                <p14:cNvContentPartPr/>
                <p14:nvPr/>
              </p14:nvContentPartPr>
              <p14:xfrm>
                <a:off x="1594330" y="855809"/>
                <a:ext cx="158040" cy="612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DA39B96-D8A3-7F2D-4C3B-304F60D83BA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585690" y="847169"/>
                  <a:ext cx="175680" cy="63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3014F42-C1BF-C9E3-09CC-8786EB33DAB8}"/>
                    </a:ext>
                  </a:extLst>
                </p14:cNvPr>
                <p14:cNvContentPartPr/>
                <p14:nvPr/>
              </p14:nvContentPartPr>
              <p14:xfrm>
                <a:off x="2031730" y="952649"/>
                <a:ext cx="178560" cy="3574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3014F42-C1BF-C9E3-09CC-8786EB33DAB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022730" y="944009"/>
                  <a:ext cx="19620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A50806B-C2FE-BDA0-C9C7-18A8DF390A75}"/>
                    </a:ext>
                  </a:extLst>
                </p14:cNvPr>
                <p14:cNvContentPartPr/>
                <p14:nvPr/>
              </p14:nvContentPartPr>
              <p14:xfrm>
                <a:off x="2107690" y="1115009"/>
                <a:ext cx="165240" cy="172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A50806B-C2FE-BDA0-C9C7-18A8DF390A7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098690" y="1106009"/>
                  <a:ext cx="1828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78D5349-448A-2DC9-A357-5B160DE88A24}"/>
                    </a:ext>
                  </a:extLst>
                </p14:cNvPr>
                <p14:cNvContentPartPr/>
                <p14:nvPr/>
              </p14:nvContentPartPr>
              <p14:xfrm>
                <a:off x="2115610" y="947969"/>
                <a:ext cx="272520" cy="781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78D5349-448A-2DC9-A357-5B160DE88A2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106610" y="939329"/>
                  <a:ext cx="2901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77DD6CD-BE1E-C62E-AA4A-B3710AD2EDEA}"/>
                    </a:ext>
                  </a:extLst>
                </p14:cNvPr>
                <p14:cNvContentPartPr/>
                <p14:nvPr/>
              </p14:nvContentPartPr>
              <p14:xfrm>
                <a:off x="2288770" y="941129"/>
                <a:ext cx="1092600" cy="414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77DD6CD-BE1E-C62E-AA4A-B3710AD2EDE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279770" y="932129"/>
                  <a:ext cx="111024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9E0D01A-2CD3-AE37-7A16-9483C4157B75}"/>
                    </a:ext>
                  </a:extLst>
                </p14:cNvPr>
                <p14:cNvContentPartPr/>
                <p14:nvPr/>
              </p14:nvContentPartPr>
              <p14:xfrm>
                <a:off x="3151330" y="1072169"/>
                <a:ext cx="35640" cy="46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9E0D01A-2CD3-AE37-7A16-9483C4157B7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142330" y="1063169"/>
                  <a:ext cx="532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4136D08-C15E-7357-09F9-30D13046D872}"/>
                    </a:ext>
                  </a:extLst>
                </p14:cNvPr>
                <p14:cNvContentPartPr/>
                <p14:nvPr/>
              </p14:nvContentPartPr>
              <p14:xfrm>
                <a:off x="2821210" y="1051649"/>
                <a:ext cx="340200" cy="525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4136D08-C15E-7357-09F9-30D13046D87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812210" y="1043009"/>
                  <a:ext cx="357840" cy="7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7F44C44-8639-174B-6B1F-BB74D6C12279}"/>
              </a:ext>
            </a:extLst>
          </p:cNvPr>
          <p:cNvGrpSpPr/>
          <p:nvPr/>
        </p:nvGrpSpPr>
        <p:grpSpPr>
          <a:xfrm>
            <a:off x="3817330" y="968489"/>
            <a:ext cx="910440" cy="492840"/>
            <a:chOff x="3817330" y="968489"/>
            <a:chExt cx="910440" cy="49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3BECB74-8DF4-D105-0A3F-774A5517BC9B}"/>
                    </a:ext>
                  </a:extLst>
                </p14:cNvPr>
                <p14:cNvContentPartPr/>
                <p14:nvPr/>
              </p14:nvContentPartPr>
              <p14:xfrm>
                <a:off x="3817330" y="988289"/>
                <a:ext cx="118440" cy="3985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3BECB74-8DF4-D105-0A3F-774A5517BC9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808330" y="979289"/>
                  <a:ext cx="13608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9D92EF8-3B1A-3267-7C20-3A538AC1D0CF}"/>
                    </a:ext>
                  </a:extLst>
                </p14:cNvPr>
                <p14:cNvContentPartPr/>
                <p14:nvPr/>
              </p14:nvContentPartPr>
              <p14:xfrm>
                <a:off x="3971410" y="1134089"/>
                <a:ext cx="146160" cy="1810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9D92EF8-3B1A-3267-7C20-3A538AC1D0C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962770" y="1125089"/>
                  <a:ext cx="1638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333562E-07F0-D4F3-6F5A-30776D5E5FB1}"/>
                    </a:ext>
                  </a:extLst>
                </p14:cNvPr>
                <p14:cNvContentPartPr/>
                <p14:nvPr/>
              </p14:nvContentPartPr>
              <p14:xfrm>
                <a:off x="4156090" y="1299329"/>
                <a:ext cx="52560" cy="1314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333562E-07F0-D4F3-6F5A-30776D5E5FB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147090" y="1290329"/>
                  <a:ext cx="702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A9BE43A-2D6A-EEFF-2D77-CB6EDD533D32}"/>
                    </a:ext>
                  </a:extLst>
                </p14:cNvPr>
                <p14:cNvContentPartPr/>
                <p14:nvPr/>
              </p14:nvContentPartPr>
              <p14:xfrm>
                <a:off x="4345810" y="1134089"/>
                <a:ext cx="136080" cy="1749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A9BE43A-2D6A-EEFF-2D77-CB6EDD533D3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336810" y="1125089"/>
                  <a:ext cx="1537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4413B57-2946-CC51-889A-D9500D518388}"/>
                    </a:ext>
                  </a:extLst>
                </p14:cNvPr>
                <p14:cNvContentPartPr/>
                <p14:nvPr/>
              </p14:nvContentPartPr>
              <p14:xfrm>
                <a:off x="4570090" y="968489"/>
                <a:ext cx="157680" cy="4928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4413B57-2946-CC51-889A-D9500D51838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561090" y="959489"/>
                  <a:ext cx="175320" cy="51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A360589-8519-0087-D795-A16266D93609}"/>
              </a:ext>
            </a:extLst>
          </p:cNvPr>
          <p:cNvGrpSpPr/>
          <p:nvPr/>
        </p:nvGrpSpPr>
        <p:grpSpPr>
          <a:xfrm>
            <a:off x="5372170" y="756089"/>
            <a:ext cx="4871520" cy="684360"/>
            <a:chOff x="5372170" y="756089"/>
            <a:chExt cx="4871520" cy="68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1C58C81-B790-7F63-2B52-D67B18399298}"/>
                    </a:ext>
                  </a:extLst>
                </p14:cNvPr>
                <p14:cNvContentPartPr/>
                <p14:nvPr/>
              </p14:nvContentPartPr>
              <p14:xfrm>
                <a:off x="5372170" y="878489"/>
                <a:ext cx="733320" cy="4680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1C58C81-B790-7F63-2B52-D67B1839929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363530" y="869489"/>
                  <a:ext cx="750960" cy="48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B5A6F7D-A2A9-7658-F885-7ED491F0F16B}"/>
                    </a:ext>
                  </a:extLst>
                </p14:cNvPr>
                <p14:cNvContentPartPr/>
                <p14:nvPr/>
              </p14:nvContentPartPr>
              <p14:xfrm>
                <a:off x="5672770" y="1057769"/>
                <a:ext cx="332280" cy="525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B5A6F7D-A2A9-7658-F885-7ED491F0F16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664130" y="1048769"/>
                  <a:ext cx="3499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3EA5791-41C9-FAC8-88CB-186396D26673}"/>
                    </a:ext>
                  </a:extLst>
                </p14:cNvPr>
                <p14:cNvContentPartPr/>
                <p14:nvPr/>
              </p14:nvContentPartPr>
              <p14:xfrm>
                <a:off x="6272530" y="771209"/>
                <a:ext cx="1565280" cy="6692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3EA5791-41C9-FAC8-88CB-186396D2667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263530" y="762569"/>
                  <a:ext cx="1582920" cy="68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737F89C-1908-BD95-0225-327E8DA23B9A}"/>
                    </a:ext>
                  </a:extLst>
                </p14:cNvPr>
                <p14:cNvContentPartPr/>
                <p14:nvPr/>
              </p14:nvContentPartPr>
              <p14:xfrm>
                <a:off x="7339570" y="969569"/>
                <a:ext cx="34560" cy="147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737F89C-1908-BD95-0225-327E8DA23B9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330930" y="960929"/>
                  <a:ext cx="522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C606E45-D619-A6A9-8F54-34F195EB1566}"/>
                    </a:ext>
                  </a:extLst>
                </p14:cNvPr>
                <p14:cNvContentPartPr/>
                <p14:nvPr/>
              </p14:nvContentPartPr>
              <p14:xfrm>
                <a:off x="6894610" y="957329"/>
                <a:ext cx="426240" cy="619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C606E45-D619-A6A9-8F54-34F195EB156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885970" y="948329"/>
                  <a:ext cx="4438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BA58699-038B-A58C-F6EA-0716CE6A74C7}"/>
                    </a:ext>
                  </a:extLst>
                </p14:cNvPr>
                <p14:cNvContentPartPr/>
                <p14:nvPr/>
              </p14:nvContentPartPr>
              <p14:xfrm>
                <a:off x="8144530" y="756089"/>
                <a:ext cx="2099160" cy="6426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BA58699-038B-A58C-F6EA-0716CE6A74C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135890" y="747089"/>
                  <a:ext cx="2116800" cy="66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3EFAF25-394E-972A-A6DE-32ED04AB38A7}"/>
              </a:ext>
            </a:extLst>
          </p:cNvPr>
          <p:cNvGrpSpPr/>
          <p:nvPr/>
        </p:nvGrpSpPr>
        <p:grpSpPr>
          <a:xfrm>
            <a:off x="3323410" y="1843289"/>
            <a:ext cx="1568520" cy="430920"/>
            <a:chOff x="3323410" y="1843289"/>
            <a:chExt cx="1568520" cy="43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4A092F5-C788-F93B-B5BD-2BA6E264F7A1}"/>
                    </a:ext>
                  </a:extLst>
                </p14:cNvPr>
                <p14:cNvContentPartPr/>
                <p14:nvPr/>
              </p14:nvContentPartPr>
              <p14:xfrm>
                <a:off x="3323410" y="1855529"/>
                <a:ext cx="297720" cy="2005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4A092F5-C788-F93B-B5BD-2BA6E264F7A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314770" y="1846889"/>
                  <a:ext cx="3153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039A8B9-9A1D-ADE7-25B0-6561CFB9B43B}"/>
                    </a:ext>
                  </a:extLst>
                </p14:cNvPr>
                <p14:cNvContentPartPr/>
                <p14:nvPr/>
              </p14:nvContentPartPr>
              <p14:xfrm>
                <a:off x="3619330" y="2058929"/>
                <a:ext cx="110160" cy="777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039A8B9-9A1D-ADE7-25B0-6561CFB9B43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610330" y="2049929"/>
                  <a:ext cx="1278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C1F1D06-3C68-1955-F71C-DE313799ED2A}"/>
                    </a:ext>
                  </a:extLst>
                </p14:cNvPr>
                <p14:cNvContentPartPr/>
                <p14:nvPr/>
              </p14:nvContentPartPr>
              <p14:xfrm>
                <a:off x="3966730" y="1915649"/>
                <a:ext cx="211320" cy="406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C1F1D06-3C68-1955-F71C-DE313799ED2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957730" y="1906649"/>
                  <a:ext cx="2289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E00D206-86F5-43AD-4F8D-4D22A1C03836}"/>
                    </a:ext>
                  </a:extLst>
                </p14:cNvPr>
                <p14:cNvContentPartPr/>
                <p14:nvPr/>
              </p14:nvContentPartPr>
              <p14:xfrm>
                <a:off x="3966730" y="2034449"/>
                <a:ext cx="232200" cy="237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E00D206-86F5-43AD-4F8D-4D22A1C0383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958090" y="2025449"/>
                  <a:ext cx="2498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E525341-24AC-3E0B-643B-78B536A8A5D7}"/>
                    </a:ext>
                  </a:extLst>
                </p14:cNvPr>
                <p14:cNvContentPartPr/>
                <p14:nvPr/>
              </p14:nvContentPartPr>
              <p14:xfrm>
                <a:off x="4393690" y="1843289"/>
                <a:ext cx="403920" cy="2264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E525341-24AC-3E0B-643B-78B536A8A5D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385050" y="1834289"/>
                  <a:ext cx="42156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3BD4F62-9F1C-3066-042B-8E3180173952}"/>
                    </a:ext>
                  </a:extLst>
                </p14:cNvPr>
                <p14:cNvContentPartPr/>
                <p14:nvPr/>
              </p14:nvContentPartPr>
              <p14:xfrm>
                <a:off x="4788970" y="2046329"/>
                <a:ext cx="102960" cy="2278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3BD4F62-9F1C-3066-042B-8E318017395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779970" y="2037329"/>
                  <a:ext cx="120600" cy="24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A5C58B5-DEAF-8470-69D1-EDF5920668C5}"/>
              </a:ext>
            </a:extLst>
          </p:cNvPr>
          <p:cNvGrpSpPr/>
          <p:nvPr/>
        </p:nvGrpSpPr>
        <p:grpSpPr>
          <a:xfrm>
            <a:off x="6075610" y="1565009"/>
            <a:ext cx="2167920" cy="664200"/>
            <a:chOff x="6075610" y="1565009"/>
            <a:chExt cx="2167920" cy="66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78464F8-F130-C193-4637-52C56E6D4903}"/>
                    </a:ext>
                  </a:extLst>
                </p14:cNvPr>
                <p14:cNvContentPartPr/>
                <p14:nvPr/>
              </p14:nvContentPartPr>
              <p14:xfrm>
                <a:off x="6075610" y="1649609"/>
                <a:ext cx="138240" cy="4518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78464F8-F130-C193-4637-52C56E6D490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066610" y="1640609"/>
                  <a:ext cx="155880" cy="46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655106C-AF27-698F-5C4C-203371EC162D}"/>
                    </a:ext>
                  </a:extLst>
                </p14:cNvPr>
                <p14:cNvContentPartPr/>
                <p14:nvPr/>
              </p14:nvContentPartPr>
              <p14:xfrm>
                <a:off x="6304570" y="1787489"/>
                <a:ext cx="185040" cy="2318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655106C-AF27-698F-5C4C-203371EC162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295930" y="1778489"/>
                  <a:ext cx="20268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DA584A6-94FE-C452-B729-CC2949410E08}"/>
                    </a:ext>
                  </a:extLst>
                </p14:cNvPr>
                <p14:cNvContentPartPr/>
                <p14:nvPr/>
              </p14:nvContentPartPr>
              <p14:xfrm>
                <a:off x="6578890" y="1765169"/>
                <a:ext cx="227160" cy="2437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DA584A6-94FE-C452-B729-CC2949410E0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569890" y="1756529"/>
                  <a:ext cx="24480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90ACBA1-914C-7265-99AE-928E27C1000E}"/>
                    </a:ext>
                  </a:extLst>
                </p14:cNvPr>
                <p14:cNvContentPartPr/>
                <p14:nvPr/>
              </p14:nvContentPartPr>
              <p14:xfrm>
                <a:off x="7008370" y="1680569"/>
                <a:ext cx="950040" cy="4093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90ACBA1-914C-7265-99AE-928E27C1000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999730" y="1671569"/>
                  <a:ext cx="96768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9393C92-D3E3-CB8E-070B-A04BAC8F8574}"/>
                    </a:ext>
                  </a:extLst>
                </p14:cNvPr>
                <p14:cNvContentPartPr/>
                <p14:nvPr/>
              </p14:nvContentPartPr>
              <p14:xfrm>
                <a:off x="8024650" y="1565009"/>
                <a:ext cx="218880" cy="6642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9393C92-D3E3-CB8E-070B-A04BAC8F857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015650" y="1556009"/>
                  <a:ext cx="236520" cy="68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2D50C6F4-9AEB-7B16-D71F-F7D5DD21558E}"/>
                  </a:ext>
                </a:extLst>
              </p14:cNvPr>
              <p14:cNvContentPartPr/>
              <p14:nvPr/>
            </p14:nvContentPartPr>
            <p14:xfrm>
              <a:off x="9144970" y="2204369"/>
              <a:ext cx="173160" cy="1130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2D50C6F4-9AEB-7B16-D71F-F7D5DD21558E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9135970" y="2195729"/>
                <a:ext cx="19080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37EC851F-5C63-A5CF-D04A-C2E2F84EB4FB}"/>
                  </a:ext>
                </a:extLst>
              </p14:cNvPr>
              <p14:cNvContentPartPr/>
              <p14:nvPr/>
            </p14:nvContentPartPr>
            <p14:xfrm>
              <a:off x="10718890" y="2219489"/>
              <a:ext cx="112320" cy="1076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37EC851F-5C63-A5CF-D04A-C2E2F84EB4FB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0710250" y="2210849"/>
                <a:ext cx="129960" cy="12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AD24386C-5B41-2423-401F-89F0734041D6}"/>
              </a:ext>
            </a:extLst>
          </p:cNvPr>
          <p:cNvGrpSpPr/>
          <p:nvPr/>
        </p:nvGrpSpPr>
        <p:grpSpPr>
          <a:xfrm>
            <a:off x="9224530" y="1539809"/>
            <a:ext cx="1564920" cy="529920"/>
            <a:chOff x="9224530" y="1539809"/>
            <a:chExt cx="1564920" cy="52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9E368BC-1FB0-36C9-CBEA-D64F5E0792F2}"/>
                    </a:ext>
                  </a:extLst>
                </p14:cNvPr>
                <p14:cNvContentPartPr/>
                <p14:nvPr/>
              </p14:nvContentPartPr>
              <p14:xfrm>
                <a:off x="9224530" y="1941209"/>
                <a:ext cx="79920" cy="1029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9E368BC-1FB0-36C9-CBEA-D64F5E0792F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215530" y="1932569"/>
                  <a:ext cx="975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77A2CF2-BF35-6777-6941-AFD701C6AED3}"/>
                    </a:ext>
                  </a:extLst>
                </p14:cNvPr>
                <p14:cNvContentPartPr/>
                <p14:nvPr/>
              </p14:nvContentPartPr>
              <p14:xfrm>
                <a:off x="9270970" y="1887209"/>
                <a:ext cx="572400" cy="1594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77A2CF2-BF35-6777-6941-AFD701C6AED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262330" y="1878569"/>
                  <a:ext cx="5900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4E56371-CA03-1F8A-D387-5FDB9329D8B2}"/>
                    </a:ext>
                  </a:extLst>
                </p14:cNvPr>
                <p14:cNvContentPartPr/>
                <p14:nvPr/>
              </p14:nvContentPartPr>
              <p14:xfrm>
                <a:off x="10719610" y="1936889"/>
                <a:ext cx="69840" cy="626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4E56371-CA03-1F8A-D387-5FDB9329D8B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710970" y="1928249"/>
                  <a:ext cx="874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FE0B5AA-0B3C-0ACE-14E9-1F5A8186E5A7}"/>
                    </a:ext>
                  </a:extLst>
                </p14:cNvPr>
                <p14:cNvContentPartPr/>
                <p14:nvPr/>
              </p14:nvContentPartPr>
              <p14:xfrm>
                <a:off x="10035610" y="1952369"/>
                <a:ext cx="520560" cy="1173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FE0B5AA-0B3C-0ACE-14E9-1F5A8186E5A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026610" y="1943369"/>
                  <a:ext cx="5382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E368D11-2A2D-39B1-DEB0-266CCA2F5590}"/>
                    </a:ext>
                  </a:extLst>
                </p14:cNvPr>
                <p14:cNvContentPartPr/>
                <p14:nvPr/>
              </p14:nvContentPartPr>
              <p14:xfrm>
                <a:off x="10482730" y="1999169"/>
                <a:ext cx="164160" cy="183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E368D11-2A2D-39B1-DEB0-266CCA2F559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474090" y="1990169"/>
                  <a:ext cx="1818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AEE3FEB-C01F-4546-C5A0-717422582F03}"/>
                    </a:ext>
                  </a:extLst>
                </p14:cNvPr>
                <p14:cNvContentPartPr/>
                <p14:nvPr/>
              </p14:nvContentPartPr>
              <p14:xfrm>
                <a:off x="9480850" y="1602089"/>
                <a:ext cx="169200" cy="1940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AEE3FEB-C01F-4546-C5A0-717422582F0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471850" y="1593089"/>
                  <a:ext cx="1868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1C84E6C-B31B-D860-073C-5896E0A0947D}"/>
                    </a:ext>
                  </a:extLst>
                </p14:cNvPr>
                <p14:cNvContentPartPr/>
                <p14:nvPr/>
              </p14:nvContentPartPr>
              <p14:xfrm>
                <a:off x="9643570" y="1745369"/>
                <a:ext cx="153360" cy="680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1C84E6C-B31B-D860-073C-5896E0A0947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634930" y="1736729"/>
                  <a:ext cx="1710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8F1E199-B614-1F08-C54A-FC9C7FF33525}"/>
                    </a:ext>
                  </a:extLst>
                </p14:cNvPr>
                <p14:cNvContentPartPr/>
                <p14:nvPr/>
              </p14:nvContentPartPr>
              <p14:xfrm>
                <a:off x="10244050" y="1600289"/>
                <a:ext cx="151920" cy="2278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8F1E199-B614-1F08-C54A-FC9C7FF3352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235050" y="1591289"/>
                  <a:ext cx="1695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ED012A9-8DDA-3ED7-5F66-C3DC3518472C}"/>
                    </a:ext>
                  </a:extLst>
                </p14:cNvPr>
                <p14:cNvContentPartPr/>
                <p14:nvPr/>
              </p14:nvContentPartPr>
              <p14:xfrm>
                <a:off x="10410730" y="1774169"/>
                <a:ext cx="108360" cy="1256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ED012A9-8DDA-3ED7-5F66-C3DC3518472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401730" y="1765169"/>
                  <a:ext cx="1260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C2C609A-66AF-986E-8040-DDE655FACCB0}"/>
                    </a:ext>
                  </a:extLst>
                </p14:cNvPr>
                <p14:cNvContentPartPr/>
                <p14:nvPr/>
              </p14:nvContentPartPr>
              <p14:xfrm>
                <a:off x="9437290" y="1568249"/>
                <a:ext cx="222120" cy="136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C2C609A-66AF-986E-8040-DDE655FACCB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428290" y="1559609"/>
                  <a:ext cx="2397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FA0EDD4-19A9-021D-0FB6-5571A0FE1FC4}"/>
                    </a:ext>
                  </a:extLst>
                </p14:cNvPr>
                <p14:cNvContentPartPr/>
                <p14:nvPr/>
              </p14:nvContentPartPr>
              <p14:xfrm>
                <a:off x="10141090" y="1539809"/>
                <a:ext cx="172080" cy="158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FA0EDD4-19A9-021D-0FB6-5571A0FE1FC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132450" y="1530809"/>
                  <a:ext cx="18972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F61472B1-35E8-73C5-869D-B0521570716E}"/>
              </a:ext>
            </a:extLst>
          </p:cNvPr>
          <p:cNvGrpSpPr/>
          <p:nvPr/>
        </p:nvGrpSpPr>
        <p:grpSpPr>
          <a:xfrm>
            <a:off x="3415930" y="2708369"/>
            <a:ext cx="734760" cy="1041120"/>
            <a:chOff x="3415930" y="2708369"/>
            <a:chExt cx="734760" cy="104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CE3A7A2-55BA-5C69-F432-A1ADC3F50443}"/>
                    </a:ext>
                  </a:extLst>
                </p14:cNvPr>
                <p14:cNvContentPartPr/>
                <p14:nvPr/>
              </p14:nvContentPartPr>
              <p14:xfrm>
                <a:off x="3589090" y="2788289"/>
                <a:ext cx="132840" cy="3351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CE3A7A2-55BA-5C69-F432-A1ADC3F5044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580090" y="2779289"/>
                  <a:ext cx="15048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86622E6-90E9-B2FE-CE61-766B69E30E58}"/>
                    </a:ext>
                  </a:extLst>
                </p14:cNvPr>
                <p14:cNvContentPartPr/>
                <p14:nvPr/>
              </p14:nvContentPartPr>
              <p14:xfrm>
                <a:off x="3703210" y="3028409"/>
                <a:ext cx="140040" cy="1814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86622E6-90E9-B2FE-CE61-766B69E30E5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694570" y="3019409"/>
                  <a:ext cx="1576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AFB536A-068A-D2E9-8589-19D068794637}"/>
                    </a:ext>
                  </a:extLst>
                </p14:cNvPr>
                <p14:cNvContentPartPr/>
                <p14:nvPr/>
              </p14:nvContentPartPr>
              <p14:xfrm>
                <a:off x="3779170" y="2708369"/>
                <a:ext cx="103680" cy="979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AFB536A-068A-D2E9-8589-19D06879463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770530" y="2699729"/>
                  <a:ext cx="1213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52C2C52-23AE-E0F1-CC71-0F575D9BD7F7}"/>
                    </a:ext>
                  </a:extLst>
                </p14:cNvPr>
                <p14:cNvContentPartPr/>
                <p14:nvPr/>
              </p14:nvContentPartPr>
              <p14:xfrm>
                <a:off x="3415930" y="3257729"/>
                <a:ext cx="648360" cy="284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52C2C52-23AE-E0F1-CC71-0F575D9BD7F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407290" y="3249089"/>
                  <a:ext cx="6660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9EF259C-3EAC-0014-7C9A-830B5284A724}"/>
                    </a:ext>
                  </a:extLst>
                </p14:cNvPr>
                <p14:cNvContentPartPr/>
                <p14:nvPr/>
              </p14:nvContentPartPr>
              <p14:xfrm>
                <a:off x="3431050" y="3394169"/>
                <a:ext cx="204480" cy="2080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9EF259C-3EAC-0014-7C9A-830B5284A72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422410" y="3385169"/>
                  <a:ext cx="2221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7070380-08D6-8C4D-F3B4-C88383CAB06C}"/>
                    </a:ext>
                  </a:extLst>
                </p14:cNvPr>
                <p14:cNvContentPartPr/>
                <p14:nvPr/>
              </p14:nvContentPartPr>
              <p14:xfrm>
                <a:off x="3641650" y="3559049"/>
                <a:ext cx="173160" cy="1562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7070380-08D6-8C4D-F3B4-C88383CAB06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633010" y="3550049"/>
                  <a:ext cx="1908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98AF020-83BE-BB43-6ACA-E7D4F894E064}"/>
                    </a:ext>
                  </a:extLst>
                </p14:cNvPr>
                <p14:cNvContentPartPr/>
                <p14:nvPr/>
              </p14:nvContentPartPr>
              <p14:xfrm>
                <a:off x="3859810" y="3387689"/>
                <a:ext cx="177120" cy="2426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98AF020-83BE-BB43-6ACA-E7D4F894E06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850810" y="3379049"/>
                  <a:ext cx="19476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B1D7F97-54BA-CDC2-9CAE-036C500E12FD}"/>
                    </a:ext>
                  </a:extLst>
                </p14:cNvPr>
                <p14:cNvContentPartPr/>
                <p14:nvPr/>
              </p14:nvContentPartPr>
              <p14:xfrm>
                <a:off x="4056370" y="3547889"/>
                <a:ext cx="94320" cy="2016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B1D7F97-54BA-CDC2-9CAE-036C500E12F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047370" y="3538889"/>
                  <a:ext cx="111960" cy="21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B4C0B89E-6558-D1E8-A3EA-7477C22A48CF}"/>
              </a:ext>
            </a:extLst>
          </p:cNvPr>
          <p:cNvGrpSpPr/>
          <p:nvPr/>
        </p:nvGrpSpPr>
        <p:grpSpPr>
          <a:xfrm>
            <a:off x="4588090" y="3144329"/>
            <a:ext cx="241920" cy="153720"/>
            <a:chOff x="4588090" y="3144329"/>
            <a:chExt cx="241920" cy="15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4920166-3EB3-15EC-1D41-076F4CBE1DBD}"/>
                    </a:ext>
                  </a:extLst>
                </p14:cNvPr>
                <p14:cNvContentPartPr/>
                <p14:nvPr/>
              </p14:nvContentPartPr>
              <p14:xfrm>
                <a:off x="4588090" y="3144329"/>
                <a:ext cx="237240" cy="601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4920166-3EB3-15EC-1D41-076F4CBE1DB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579450" y="3135329"/>
                  <a:ext cx="2548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F4326834-5510-91D1-AD1B-7280B98A232E}"/>
                    </a:ext>
                  </a:extLst>
                </p14:cNvPr>
                <p14:cNvContentPartPr/>
                <p14:nvPr/>
              </p14:nvContentPartPr>
              <p14:xfrm>
                <a:off x="4588090" y="3269609"/>
                <a:ext cx="241920" cy="284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F4326834-5510-91D1-AD1B-7280B98A232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579090" y="3260969"/>
                  <a:ext cx="259560" cy="4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85DA9B05-0EB0-D17E-8E70-56246B2CCB83}"/>
                  </a:ext>
                </a:extLst>
              </p14:cNvPr>
              <p14:cNvContentPartPr/>
              <p14:nvPr/>
            </p14:nvContentPartPr>
            <p14:xfrm>
              <a:off x="5258410" y="2806289"/>
              <a:ext cx="153000" cy="27648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85DA9B05-0EB0-D17E-8E70-56246B2CCB83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5249410" y="2797649"/>
                <a:ext cx="170640" cy="29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97" name="Group 96">
            <a:extLst>
              <a:ext uri="{FF2B5EF4-FFF2-40B4-BE49-F238E27FC236}">
                <a16:creationId xmlns:a16="http://schemas.microsoft.com/office/drawing/2014/main" id="{58D51CC4-9B47-49EC-58C7-62B40F0621FF}"/>
              </a:ext>
            </a:extLst>
          </p:cNvPr>
          <p:cNvGrpSpPr/>
          <p:nvPr/>
        </p:nvGrpSpPr>
        <p:grpSpPr>
          <a:xfrm>
            <a:off x="5556850" y="2747609"/>
            <a:ext cx="1116000" cy="381240"/>
            <a:chOff x="5556850" y="2747609"/>
            <a:chExt cx="1116000" cy="38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08163F4-7A8A-6696-9E2C-11A7477AC9C6}"/>
                    </a:ext>
                  </a:extLst>
                </p14:cNvPr>
                <p14:cNvContentPartPr/>
                <p14:nvPr/>
              </p14:nvContentPartPr>
              <p14:xfrm>
                <a:off x="5556850" y="2824649"/>
                <a:ext cx="144000" cy="2275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08163F4-7A8A-6696-9E2C-11A7477AC9C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547850" y="2815649"/>
                  <a:ext cx="1616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D49BC0E-7E15-2EA7-32FB-5D7DDAA072A7}"/>
                    </a:ext>
                  </a:extLst>
                </p14:cNvPr>
                <p14:cNvContentPartPr/>
                <p14:nvPr/>
              </p14:nvContentPartPr>
              <p14:xfrm>
                <a:off x="5774650" y="3010049"/>
                <a:ext cx="94680" cy="1188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D49BC0E-7E15-2EA7-32FB-5D7DDAA072A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765650" y="3001409"/>
                  <a:ext cx="1123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8FD017A-1E01-9769-4309-C2E8375A4CB7}"/>
                    </a:ext>
                  </a:extLst>
                </p14:cNvPr>
                <p14:cNvContentPartPr/>
                <p14:nvPr/>
              </p14:nvContentPartPr>
              <p14:xfrm>
                <a:off x="6049330" y="2747609"/>
                <a:ext cx="242280" cy="2894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8FD017A-1E01-9769-4309-C2E8375A4CB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040690" y="2738969"/>
                  <a:ext cx="25992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CBE141B-598B-7745-95C2-A42B0D48DA43}"/>
                    </a:ext>
                  </a:extLst>
                </p14:cNvPr>
                <p14:cNvContentPartPr/>
                <p14:nvPr/>
              </p14:nvContentPartPr>
              <p14:xfrm>
                <a:off x="6392050" y="2814569"/>
                <a:ext cx="173880" cy="2271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CBE141B-598B-7745-95C2-A42B0D48DA4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383410" y="2805929"/>
                  <a:ext cx="1915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B258F42-E7B1-CE3F-F34B-103C304F82B5}"/>
                    </a:ext>
                  </a:extLst>
                </p14:cNvPr>
                <p14:cNvContentPartPr/>
                <p14:nvPr/>
              </p14:nvContentPartPr>
              <p14:xfrm>
                <a:off x="6590410" y="3023729"/>
                <a:ext cx="82440" cy="853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B258F42-E7B1-CE3F-F34B-103C304F82B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581410" y="3015089"/>
                  <a:ext cx="1000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086BBD5-D486-609E-4851-67DEF6846FFC}"/>
                    </a:ext>
                  </a:extLst>
                </p14:cNvPr>
                <p14:cNvContentPartPr/>
                <p14:nvPr/>
              </p14:nvContentPartPr>
              <p14:xfrm>
                <a:off x="6586810" y="2987369"/>
                <a:ext cx="14040" cy="792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086BBD5-D486-609E-4851-67DEF6846FF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577810" y="2978369"/>
                  <a:ext cx="31680" cy="9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F1F216D6-E9F1-E95B-57A9-063A1CC8034B}"/>
              </a:ext>
            </a:extLst>
          </p:cNvPr>
          <p:cNvGrpSpPr/>
          <p:nvPr/>
        </p:nvGrpSpPr>
        <p:grpSpPr>
          <a:xfrm>
            <a:off x="5170570" y="3227489"/>
            <a:ext cx="1593720" cy="490320"/>
            <a:chOff x="5170570" y="3227489"/>
            <a:chExt cx="1593720" cy="49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F3FEE62-C6A8-7DFB-8D5C-1C87397D006D}"/>
                    </a:ext>
                  </a:extLst>
                </p14:cNvPr>
                <p14:cNvContentPartPr/>
                <p14:nvPr/>
              </p14:nvContentPartPr>
              <p14:xfrm>
                <a:off x="5170570" y="3227489"/>
                <a:ext cx="1593720" cy="619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F3FEE62-C6A8-7DFB-8D5C-1C87397D006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161570" y="3218849"/>
                  <a:ext cx="16113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3806061-7DCA-67A2-74DE-6C84CC78CA84}"/>
                    </a:ext>
                  </a:extLst>
                </p14:cNvPr>
                <p14:cNvContentPartPr/>
                <p14:nvPr/>
              </p14:nvContentPartPr>
              <p14:xfrm>
                <a:off x="5463970" y="3393089"/>
                <a:ext cx="212400" cy="2455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3806061-7DCA-67A2-74DE-6C84CC78CA8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454970" y="3384089"/>
                  <a:ext cx="23004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0639387D-AD9F-BF27-6796-31B8FF11EDC2}"/>
                    </a:ext>
                  </a:extLst>
                </p14:cNvPr>
                <p14:cNvContentPartPr/>
                <p14:nvPr/>
              </p14:nvContentPartPr>
              <p14:xfrm>
                <a:off x="5703010" y="3549329"/>
                <a:ext cx="174240" cy="1198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639387D-AD9F-BF27-6796-31B8FF11EDC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694010" y="3540329"/>
                  <a:ext cx="1918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F400F68B-EE2E-62F3-3E0E-55DD65EAE4C1}"/>
                    </a:ext>
                  </a:extLst>
                </p14:cNvPr>
                <p14:cNvContentPartPr/>
                <p14:nvPr/>
              </p14:nvContentPartPr>
              <p14:xfrm>
                <a:off x="6053290" y="3355649"/>
                <a:ext cx="184320" cy="2757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400F68B-EE2E-62F3-3E0E-55DD65EAE4C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044650" y="3347009"/>
                  <a:ext cx="20196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431F741-E9FB-7EBC-259B-F52BF3555E5B}"/>
                    </a:ext>
                  </a:extLst>
                </p14:cNvPr>
                <p14:cNvContentPartPr/>
                <p14:nvPr/>
              </p14:nvContentPartPr>
              <p14:xfrm>
                <a:off x="6232570" y="3524849"/>
                <a:ext cx="100800" cy="1929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431F741-E9FB-7EBC-259B-F52BF3555E5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223930" y="3515849"/>
                  <a:ext cx="118440" cy="21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C1D97D13-BE7C-E80A-FB63-3B2F094F0A29}"/>
              </a:ext>
            </a:extLst>
          </p:cNvPr>
          <p:cNvGrpSpPr/>
          <p:nvPr/>
        </p:nvGrpSpPr>
        <p:grpSpPr>
          <a:xfrm>
            <a:off x="7038610" y="2824289"/>
            <a:ext cx="3511080" cy="649800"/>
            <a:chOff x="7038610" y="2824289"/>
            <a:chExt cx="3511080" cy="64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36CE1661-7A0C-A675-8A58-4674D2CA4315}"/>
                    </a:ext>
                  </a:extLst>
                </p14:cNvPr>
                <p14:cNvContentPartPr/>
                <p14:nvPr/>
              </p14:nvContentPartPr>
              <p14:xfrm>
                <a:off x="7038610" y="3178169"/>
                <a:ext cx="235080" cy="421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36CE1661-7A0C-A675-8A58-4674D2CA431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029610" y="3169169"/>
                  <a:ext cx="2527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70A0A4B-D8B2-2541-77F5-28B7E91CF273}"/>
                    </a:ext>
                  </a:extLst>
                </p14:cNvPr>
                <p14:cNvContentPartPr/>
                <p14:nvPr/>
              </p14:nvContentPartPr>
              <p14:xfrm>
                <a:off x="7062730" y="3272849"/>
                <a:ext cx="201240" cy="122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70A0A4B-D8B2-2541-77F5-28B7E91CF27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054090" y="3264209"/>
                  <a:ext cx="2188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6A6D1D2D-9779-0166-188B-C52E923E0547}"/>
                    </a:ext>
                  </a:extLst>
                </p14:cNvPr>
                <p14:cNvContentPartPr/>
                <p14:nvPr/>
              </p14:nvContentPartPr>
              <p14:xfrm>
                <a:off x="7538650" y="2990609"/>
                <a:ext cx="264240" cy="3013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6A6D1D2D-9779-0166-188B-C52E923E054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530010" y="2981969"/>
                  <a:ext cx="28188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0FAA6DD-D097-2392-C651-79BC5127EEFE}"/>
                    </a:ext>
                  </a:extLst>
                </p14:cNvPr>
                <p14:cNvContentPartPr/>
                <p14:nvPr/>
              </p14:nvContentPartPr>
              <p14:xfrm>
                <a:off x="7873810" y="3265649"/>
                <a:ext cx="101880" cy="1119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0FAA6DD-D097-2392-C651-79BC5127EEF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864810" y="3257009"/>
                  <a:ext cx="1195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F7C78B71-A010-CE97-AD0F-89E13864C2DB}"/>
                    </a:ext>
                  </a:extLst>
                </p14:cNvPr>
                <p14:cNvContentPartPr/>
                <p14:nvPr/>
              </p14:nvContentPartPr>
              <p14:xfrm>
                <a:off x="8063530" y="3276449"/>
                <a:ext cx="75960" cy="1177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F7C78B71-A010-CE97-AD0F-89E13864C2D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054890" y="3267809"/>
                  <a:ext cx="936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DFF33DFA-4A5D-8CBC-CE3E-D3243214B238}"/>
                    </a:ext>
                  </a:extLst>
                </p14:cNvPr>
                <p14:cNvContentPartPr/>
                <p14:nvPr/>
              </p14:nvContentPartPr>
              <p14:xfrm>
                <a:off x="8192050" y="3294449"/>
                <a:ext cx="93600" cy="770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DFF33DFA-4A5D-8CBC-CE3E-D3243214B23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183050" y="3285449"/>
                  <a:ext cx="1112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4AF1F991-3CA9-BEEA-AD07-D97F7F861740}"/>
                    </a:ext>
                  </a:extLst>
                </p14:cNvPr>
                <p14:cNvContentPartPr/>
                <p14:nvPr/>
              </p14:nvContentPartPr>
              <p14:xfrm>
                <a:off x="8349010" y="3233969"/>
                <a:ext cx="67680" cy="1580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4AF1F991-3CA9-BEEA-AD07-D97F7F86174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340370" y="3225329"/>
                  <a:ext cx="853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C0F1885B-C0FA-93C3-5CA7-F2045895667B}"/>
                    </a:ext>
                  </a:extLst>
                </p14:cNvPr>
                <p14:cNvContentPartPr/>
                <p14:nvPr/>
              </p14:nvContentPartPr>
              <p14:xfrm>
                <a:off x="8315890" y="3271769"/>
                <a:ext cx="108720" cy="277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C0F1885B-C0FA-93C3-5CA7-F2045895667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306890" y="3263129"/>
                  <a:ext cx="1263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E4634321-1D99-3DB4-998B-8BC5AF7610F1}"/>
                    </a:ext>
                  </a:extLst>
                </p14:cNvPr>
                <p14:cNvContentPartPr/>
                <p14:nvPr/>
              </p14:nvContentPartPr>
              <p14:xfrm>
                <a:off x="7479970" y="2824289"/>
                <a:ext cx="221400" cy="5770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E4634321-1D99-3DB4-998B-8BC5AF7610F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470970" y="2815649"/>
                  <a:ext cx="239040" cy="59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69071DD6-6EEC-3050-FD18-1D1DCFEDD50E}"/>
                    </a:ext>
                  </a:extLst>
                </p14:cNvPr>
                <p14:cNvContentPartPr/>
                <p14:nvPr/>
              </p14:nvContentPartPr>
              <p14:xfrm>
                <a:off x="8445850" y="2943809"/>
                <a:ext cx="148320" cy="5302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69071DD6-6EEC-3050-FD18-1D1DCFEDD50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436850" y="2934809"/>
                  <a:ext cx="165960" cy="54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446BAF5F-4FC5-6CCB-4F6F-E64BE7B4E02C}"/>
                    </a:ext>
                  </a:extLst>
                </p14:cNvPr>
                <p14:cNvContentPartPr/>
                <p14:nvPr/>
              </p14:nvContentPartPr>
              <p14:xfrm>
                <a:off x="8616850" y="2879009"/>
                <a:ext cx="197640" cy="1569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446BAF5F-4FC5-6CCB-4F6F-E64BE7B4E02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608210" y="2870009"/>
                  <a:ext cx="2152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6078218F-A7B2-5B1F-490D-360BF14DF8D8}"/>
                    </a:ext>
                  </a:extLst>
                </p14:cNvPr>
                <p14:cNvContentPartPr/>
                <p14:nvPr/>
              </p14:nvContentPartPr>
              <p14:xfrm>
                <a:off x="9125890" y="3126689"/>
                <a:ext cx="264960" cy="748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6078218F-A7B2-5B1F-490D-360BF14DF8D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116890" y="3117689"/>
                  <a:ext cx="2826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8B47EE3-6627-CC5B-CD5E-98396C44557D}"/>
                    </a:ext>
                  </a:extLst>
                </p14:cNvPr>
                <p14:cNvContentPartPr/>
                <p14:nvPr/>
              </p14:nvContentPartPr>
              <p14:xfrm>
                <a:off x="9105730" y="3224609"/>
                <a:ext cx="220680" cy="284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8B47EE3-6627-CC5B-CD5E-98396C44557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096730" y="3215609"/>
                  <a:ext cx="2383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7BB743C9-ACFE-A380-E0D6-411A1E41D8AB}"/>
                    </a:ext>
                  </a:extLst>
                </p14:cNvPr>
                <p14:cNvContentPartPr/>
                <p14:nvPr/>
              </p14:nvContentPartPr>
              <p14:xfrm>
                <a:off x="9568690" y="2903489"/>
                <a:ext cx="981000" cy="3780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7BB743C9-ACFE-A380-E0D6-411A1E41D8A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559690" y="2894849"/>
                  <a:ext cx="99864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20621078-44C6-BF1C-DD5B-70D3DA6AE239}"/>
                    </a:ext>
                  </a:extLst>
                </p14:cNvPr>
                <p14:cNvContentPartPr/>
                <p14:nvPr/>
              </p14:nvContentPartPr>
              <p14:xfrm>
                <a:off x="10261330" y="3001409"/>
                <a:ext cx="215640" cy="118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20621078-44C6-BF1C-DD5B-70D3DA6AE23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252690" y="2992769"/>
                  <a:ext cx="23328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4CA4BC7B-2930-BFCC-793D-BFAD82BF8880}"/>
              </a:ext>
            </a:extLst>
          </p:cNvPr>
          <p:cNvGrpSpPr/>
          <p:nvPr/>
        </p:nvGrpSpPr>
        <p:grpSpPr>
          <a:xfrm>
            <a:off x="3522130" y="4070609"/>
            <a:ext cx="1244880" cy="409320"/>
            <a:chOff x="3522130" y="4070609"/>
            <a:chExt cx="1244880" cy="40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E79C9B50-25FD-72B8-EE46-7B7F9676713D}"/>
                    </a:ext>
                  </a:extLst>
                </p14:cNvPr>
                <p14:cNvContentPartPr/>
                <p14:nvPr/>
              </p14:nvContentPartPr>
              <p14:xfrm>
                <a:off x="3522130" y="4191569"/>
                <a:ext cx="171360" cy="2847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E79C9B50-25FD-72B8-EE46-7B7F9676713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513130" y="4182569"/>
                  <a:ext cx="18900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9A5C1CFF-F810-F7B9-5EF9-875E0242092D}"/>
                    </a:ext>
                  </a:extLst>
                </p14:cNvPr>
                <p14:cNvContentPartPr/>
                <p14:nvPr/>
              </p14:nvContentPartPr>
              <p14:xfrm>
                <a:off x="3562090" y="4397849"/>
                <a:ext cx="92520" cy="75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9A5C1CFF-F810-F7B9-5EF9-875E0242092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553450" y="4389209"/>
                  <a:ext cx="1101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4D19FDE5-E492-FE73-9EFE-0BDA3A27BA31}"/>
                    </a:ext>
                  </a:extLst>
                </p14:cNvPr>
                <p14:cNvContentPartPr/>
                <p14:nvPr/>
              </p14:nvContentPartPr>
              <p14:xfrm>
                <a:off x="3733810" y="4202369"/>
                <a:ext cx="178560" cy="2775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4D19FDE5-E492-FE73-9EFE-0BDA3A27BA3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725170" y="4193369"/>
                  <a:ext cx="19620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3A151C1-56C0-11B5-7C15-0115C0A7F63B}"/>
                    </a:ext>
                  </a:extLst>
                </p14:cNvPr>
                <p14:cNvContentPartPr/>
                <p14:nvPr/>
              </p14:nvContentPartPr>
              <p14:xfrm>
                <a:off x="3672250" y="4303529"/>
                <a:ext cx="272520" cy="507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3A151C1-56C0-11B5-7C15-0115C0A7F63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663250" y="4294529"/>
                  <a:ext cx="2901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B79C21F8-A7A8-AD2B-866E-498678FD8F85}"/>
                    </a:ext>
                  </a:extLst>
                </p14:cNvPr>
                <p14:cNvContentPartPr/>
                <p14:nvPr/>
              </p14:nvContentPartPr>
              <p14:xfrm>
                <a:off x="4135210" y="4070609"/>
                <a:ext cx="631800" cy="4089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B79C21F8-A7A8-AD2B-866E-498678FD8F8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126210" y="4061969"/>
                  <a:ext cx="649440" cy="426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C7F4CFB9-2DD6-B398-F353-145C3FB3B51C}"/>
                  </a:ext>
                </a:extLst>
              </p14:cNvPr>
              <p14:cNvContentPartPr/>
              <p14:nvPr/>
            </p14:nvContentPartPr>
            <p14:xfrm>
              <a:off x="4882210" y="4230089"/>
              <a:ext cx="1049760" cy="38988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C7F4CFB9-2DD6-B398-F353-145C3FB3B51C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4873570" y="4221449"/>
                <a:ext cx="1067400" cy="40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9" name="Group 138">
            <a:extLst>
              <a:ext uri="{FF2B5EF4-FFF2-40B4-BE49-F238E27FC236}">
                <a16:creationId xmlns:a16="http://schemas.microsoft.com/office/drawing/2014/main" id="{EA6DA741-FB39-4365-D0A5-8B3B1F915EBB}"/>
              </a:ext>
            </a:extLst>
          </p:cNvPr>
          <p:cNvGrpSpPr/>
          <p:nvPr/>
        </p:nvGrpSpPr>
        <p:grpSpPr>
          <a:xfrm>
            <a:off x="6354970" y="3907889"/>
            <a:ext cx="2013120" cy="548640"/>
            <a:chOff x="6354970" y="3907889"/>
            <a:chExt cx="2013120" cy="54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47BA52CE-C23F-F595-C408-1E2D373CA6BE}"/>
                    </a:ext>
                  </a:extLst>
                </p14:cNvPr>
                <p14:cNvContentPartPr/>
                <p14:nvPr/>
              </p14:nvContentPartPr>
              <p14:xfrm>
                <a:off x="6354970" y="4039649"/>
                <a:ext cx="105480" cy="4053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47BA52CE-C23F-F595-C408-1E2D373CA6B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345970" y="4030649"/>
                  <a:ext cx="12312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DB82128-10ED-5B5C-418D-0BFA39ECAB25}"/>
                    </a:ext>
                  </a:extLst>
                </p14:cNvPr>
                <p14:cNvContentPartPr/>
                <p14:nvPr/>
              </p14:nvContentPartPr>
              <p14:xfrm>
                <a:off x="6585730" y="4046849"/>
                <a:ext cx="86760" cy="4096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DB82128-10ED-5B5C-418D-0BFA39ECAB2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576730" y="4037849"/>
                  <a:ext cx="104400" cy="42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0EF4FBB7-0041-4D7C-5748-2A138E9FCC3E}"/>
                    </a:ext>
                  </a:extLst>
                </p14:cNvPr>
                <p14:cNvContentPartPr/>
                <p14:nvPr/>
              </p14:nvContentPartPr>
              <p14:xfrm>
                <a:off x="6450730" y="4239449"/>
                <a:ext cx="157680" cy="64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0EF4FBB7-0041-4D7C-5748-2A138E9FCC3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442090" y="4230809"/>
                  <a:ext cx="1753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66917480-B0D0-A972-AE69-0653F955D798}"/>
                    </a:ext>
                  </a:extLst>
                </p14:cNvPr>
                <p14:cNvContentPartPr/>
                <p14:nvPr/>
              </p14:nvContentPartPr>
              <p14:xfrm>
                <a:off x="6928090" y="4141529"/>
                <a:ext cx="231840" cy="658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66917480-B0D0-A972-AE69-0653F955D798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919090" y="4132889"/>
                  <a:ext cx="2494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8627FFDB-E011-36C4-B1A8-750968B78291}"/>
                    </a:ext>
                  </a:extLst>
                </p14:cNvPr>
                <p14:cNvContentPartPr/>
                <p14:nvPr/>
              </p14:nvContentPartPr>
              <p14:xfrm>
                <a:off x="6939970" y="4222169"/>
                <a:ext cx="216000" cy="856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8627FFDB-E011-36C4-B1A8-750968B7829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930970" y="4213169"/>
                  <a:ext cx="2336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FC26A87-911E-6335-8C16-0D54FE6AAB86}"/>
                    </a:ext>
                  </a:extLst>
                </p14:cNvPr>
                <p14:cNvContentPartPr/>
                <p14:nvPr/>
              </p14:nvContentPartPr>
              <p14:xfrm>
                <a:off x="7347490" y="3907889"/>
                <a:ext cx="1020600" cy="3898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FC26A87-911E-6335-8C16-0D54FE6AAB8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338490" y="3899249"/>
                  <a:ext cx="103824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7DCE9FE2-6CFD-450D-119E-AADD0363498F}"/>
                    </a:ext>
                  </a:extLst>
                </p14:cNvPr>
                <p14:cNvContentPartPr/>
                <p14:nvPr/>
              </p14:nvContentPartPr>
              <p14:xfrm>
                <a:off x="8084410" y="3996809"/>
                <a:ext cx="282240" cy="320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7DCE9FE2-6CFD-450D-119E-AADD0363498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075410" y="3987809"/>
                  <a:ext cx="299880" cy="4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75F72D13-83E1-3BCD-D463-A7DFF21D1F6E}"/>
                  </a:ext>
                </a:extLst>
              </p14:cNvPr>
              <p14:cNvContentPartPr/>
              <p14:nvPr/>
            </p14:nvContentPartPr>
            <p14:xfrm>
              <a:off x="5812090" y="5784929"/>
              <a:ext cx="14760" cy="7200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75F72D13-83E1-3BCD-D463-A7DFF21D1F6E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5803450" y="5775929"/>
                <a:ext cx="32400" cy="89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9" name="Group 188">
            <a:extLst>
              <a:ext uri="{FF2B5EF4-FFF2-40B4-BE49-F238E27FC236}">
                <a16:creationId xmlns:a16="http://schemas.microsoft.com/office/drawing/2014/main" id="{7244C273-87BF-DA86-7C01-0F65A8D8E8D7}"/>
              </a:ext>
            </a:extLst>
          </p:cNvPr>
          <p:cNvGrpSpPr/>
          <p:nvPr/>
        </p:nvGrpSpPr>
        <p:grpSpPr>
          <a:xfrm>
            <a:off x="272050" y="4717933"/>
            <a:ext cx="7953480" cy="1026000"/>
            <a:chOff x="3094090" y="5038649"/>
            <a:chExt cx="7953480" cy="102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C9F69F90-9AE3-0AC1-D900-2D012ADD7D15}"/>
                    </a:ext>
                  </a:extLst>
                </p14:cNvPr>
                <p14:cNvContentPartPr/>
                <p14:nvPr/>
              </p14:nvContentPartPr>
              <p14:xfrm>
                <a:off x="3094090" y="5428529"/>
                <a:ext cx="309240" cy="2426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9F69F90-9AE3-0AC1-D900-2D012ADD7D1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085090" y="5419889"/>
                  <a:ext cx="32688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BE279BCC-2F9B-C405-3289-2E850ED32B84}"/>
                    </a:ext>
                  </a:extLst>
                </p14:cNvPr>
                <p14:cNvContentPartPr/>
                <p14:nvPr/>
              </p14:nvContentPartPr>
              <p14:xfrm>
                <a:off x="3280930" y="5665769"/>
                <a:ext cx="134640" cy="2073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BE279BCC-2F9B-C405-3289-2E850ED32B8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271930" y="5656769"/>
                  <a:ext cx="1522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974E3C85-8A4C-74E6-AD81-809EB6C0166C}"/>
                    </a:ext>
                  </a:extLst>
                </p14:cNvPr>
                <p14:cNvContentPartPr/>
                <p14:nvPr/>
              </p14:nvContentPartPr>
              <p14:xfrm>
                <a:off x="3306490" y="5790689"/>
                <a:ext cx="87840" cy="464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974E3C85-8A4C-74E6-AD81-809EB6C0166C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297490" y="5782049"/>
                  <a:ext cx="1054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63E8008F-8695-DAB8-B89C-86CD370D403B}"/>
                    </a:ext>
                  </a:extLst>
                </p14:cNvPr>
                <p14:cNvContentPartPr/>
                <p14:nvPr/>
              </p14:nvContentPartPr>
              <p14:xfrm>
                <a:off x="3485770" y="5693849"/>
                <a:ext cx="268560" cy="1202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63E8008F-8695-DAB8-B89C-86CD370D403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476770" y="5685209"/>
                  <a:ext cx="2862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9860F2A3-8D25-EB29-43D8-9C4ECEC20624}"/>
                    </a:ext>
                  </a:extLst>
                </p14:cNvPr>
                <p14:cNvContentPartPr/>
                <p14:nvPr/>
              </p14:nvContentPartPr>
              <p14:xfrm>
                <a:off x="3838930" y="5668289"/>
                <a:ext cx="106560" cy="2372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9860F2A3-8D25-EB29-43D8-9C4ECEC2062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830290" y="5659649"/>
                  <a:ext cx="12420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C0C2BCA1-7B5F-50D3-E41A-3D4902429D51}"/>
                    </a:ext>
                  </a:extLst>
                </p14:cNvPr>
                <p14:cNvContentPartPr/>
                <p14:nvPr/>
              </p14:nvContentPartPr>
              <p14:xfrm>
                <a:off x="4284970" y="5508809"/>
                <a:ext cx="221400" cy="464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C0C2BCA1-7B5F-50D3-E41A-3D4902429D51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276330" y="5499809"/>
                  <a:ext cx="2390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A5E93C2E-4E94-6F32-83F4-FEE4876A201A}"/>
                    </a:ext>
                  </a:extLst>
                </p14:cNvPr>
                <p14:cNvContentPartPr/>
                <p14:nvPr/>
              </p14:nvContentPartPr>
              <p14:xfrm>
                <a:off x="4317010" y="5611049"/>
                <a:ext cx="221760" cy="277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A5E93C2E-4E94-6F32-83F4-FEE4876A201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308010" y="5602049"/>
                  <a:ext cx="2394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7B3D66BF-4919-33F3-9296-016FAE72A748}"/>
                    </a:ext>
                  </a:extLst>
                </p14:cNvPr>
                <p14:cNvContentPartPr/>
                <p14:nvPr/>
              </p14:nvContentPartPr>
              <p14:xfrm>
                <a:off x="5094250" y="5192009"/>
                <a:ext cx="6120" cy="2401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7B3D66BF-4919-33F3-9296-016FAE72A74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085610" y="5183369"/>
                  <a:ext cx="2376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AB87A149-555A-D207-A2BF-52676C8CBDB5}"/>
                    </a:ext>
                  </a:extLst>
                </p14:cNvPr>
                <p14:cNvContentPartPr/>
                <p14:nvPr/>
              </p14:nvContentPartPr>
              <p14:xfrm>
                <a:off x="4724530" y="5457329"/>
                <a:ext cx="861480" cy="532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AB87A149-555A-D207-A2BF-52676C8CBDB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715890" y="5448689"/>
                  <a:ext cx="8791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D7EF3649-D974-8F87-FF42-6C7895AD64C4}"/>
                    </a:ext>
                  </a:extLst>
                </p14:cNvPr>
                <p14:cNvContentPartPr/>
                <p14:nvPr/>
              </p14:nvContentPartPr>
              <p14:xfrm>
                <a:off x="4815250" y="5687009"/>
                <a:ext cx="35280" cy="2131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D7EF3649-D974-8F87-FF42-6C7895AD64C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806250" y="5678009"/>
                  <a:ext cx="529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0A359D6F-6D76-4F4D-0036-CB05E3127886}"/>
                    </a:ext>
                  </a:extLst>
                </p14:cNvPr>
                <p14:cNvContentPartPr/>
                <p14:nvPr/>
              </p14:nvContentPartPr>
              <p14:xfrm>
                <a:off x="4904170" y="5656769"/>
                <a:ext cx="19440" cy="2383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0A359D6F-6D76-4F4D-0036-CB05E3127886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895530" y="5648129"/>
                  <a:ext cx="370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B31D919C-966D-83CB-8BBC-C1B21B1B15A7}"/>
                    </a:ext>
                  </a:extLst>
                </p14:cNvPr>
                <p14:cNvContentPartPr/>
                <p14:nvPr/>
              </p14:nvContentPartPr>
              <p14:xfrm>
                <a:off x="4706170" y="5650649"/>
                <a:ext cx="360000" cy="856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B31D919C-966D-83CB-8BBC-C1B21B1B15A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697530" y="5641649"/>
                  <a:ext cx="3776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DF68F4FB-34F5-EB78-3050-9F9FA7169A31}"/>
                    </a:ext>
                  </a:extLst>
                </p14:cNvPr>
                <p14:cNvContentPartPr/>
                <p14:nvPr/>
              </p14:nvContentPartPr>
              <p14:xfrm>
                <a:off x="5163370" y="5572889"/>
                <a:ext cx="160560" cy="3175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DF68F4FB-34F5-EB78-3050-9F9FA7169A31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154370" y="5564249"/>
                  <a:ext cx="17820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DF1863DC-7C12-CA95-EFC6-CBF3A0FF0592}"/>
                    </a:ext>
                  </a:extLst>
                </p14:cNvPr>
                <p14:cNvContentPartPr/>
                <p14:nvPr/>
              </p14:nvContentPartPr>
              <p14:xfrm>
                <a:off x="5122690" y="5650289"/>
                <a:ext cx="181440" cy="615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DF1863DC-7C12-CA95-EFC6-CBF3A0FF059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113690" y="5641289"/>
                  <a:ext cx="1990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0D0BAC4C-09EF-F213-CB31-0CC8BA196151}"/>
                    </a:ext>
                  </a:extLst>
                </p14:cNvPr>
                <p14:cNvContentPartPr/>
                <p14:nvPr/>
              </p14:nvContentPartPr>
              <p14:xfrm>
                <a:off x="5434810" y="5539409"/>
                <a:ext cx="32760" cy="1558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0D0BAC4C-09EF-F213-CB31-0CC8BA19615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425810" y="5530769"/>
                  <a:ext cx="504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6A828F49-336F-79F2-4A9F-ED331C1CDDB6}"/>
                    </a:ext>
                  </a:extLst>
                </p14:cNvPr>
                <p14:cNvContentPartPr/>
                <p14:nvPr/>
              </p14:nvContentPartPr>
              <p14:xfrm>
                <a:off x="5355970" y="5510249"/>
                <a:ext cx="147240" cy="1393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6A828F49-336F-79F2-4A9F-ED331C1CDDB6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347330" y="5501609"/>
                  <a:ext cx="1648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C1C350BC-A2E0-B3D8-192C-DEED08D868BF}"/>
                    </a:ext>
                  </a:extLst>
                </p14:cNvPr>
                <p14:cNvContentPartPr/>
                <p14:nvPr/>
              </p14:nvContentPartPr>
              <p14:xfrm>
                <a:off x="5809570" y="5161409"/>
                <a:ext cx="7920" cy="5479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C1C350BC-A2E0-B3D8-192C-DEED08D868BF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800930" y="5152409"/>
                  <a:ext cx="25560" cy="56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87970856-7EC0-41DB-F31A-9E6BFA12E193}"/>
                    </a:ext>
                  </a:extLst>
                </p14:cNvPr>
                <p14:cNvContentPartPr/>
                <p14:nvPr/>
              </p14:nvContentPartPr>
              <p14:xfrm>
                <a:off x="5936290" y="5253929"/>
                <a:ext cx="109440" cy="3808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87970856-7EC0-41DB-F31A-9E6BFA12E193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927290" y="5244929"/>
                  <a:ext cx="12708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C6979185-B962-092E-BC11-2FE31B98FFD4}"/>
                    </a:ext>
                  </a:extLst>
                </p14:cNvPr>
                <p14:cNvContentPartPr/>
                <p14:nvPr/>
              </p14:nvContentPartPr>
              <p14:xfrm>
                <a:off x="6037810" y="5432489"/>
                <a:ext cx="94320" cy="363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C6979185-B962-092E-BC11-2FE31B98FFD4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028810" y="5423849"/>
                  <a:ext cx="1119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B615D629-4795-820D-F65A-B4E42EEAE9E5}"/>
                    </a:ext>
                  </a:extLst>
                </p14:cNvPr>
                <p14:cNvContentPartPr/>
                <p14:nvPr/>
              </p14:nvContentPartPr>
              <p14:xfrm>
                <a:off x="6171010" y="5226929"/>
                <a:ext cx="120960" cy="4057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B615D629-4795-820D-F65A-B4E42EEAE9E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162010" y="5217929"/>
                  <a:ext cx="13860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405D3C94-6A09-CE5C-61BC-7D48EED21F22}"/>
                    </a:ext>
                  </a:extLst>
                </p14:cNvPr>
                <p14:cNvContentPartPr/>
                <p14:nvPr/>
              </p14:nvContentPartPr>
              <p14:xfrm>
                <a:off x="6351010" y="5191289"/>
                <a:ext cx="12960" cy="4845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405D3C94-6A09-CE5C-61BC-7D48EED21F22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342370" y="5182289"/>
                  <a:ext cx="30600" cy="50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AA17CE86-2977-3DE7-1590-3B62514BD11A}"/>
                    </a:ext>
                  </a:extLst>
                </p14:cNvPr>
                <p14:cNvContentPartPr/>
                <p14:nvPr/>
              </p14:nvContentPartPr>
              <p14:xfrm>
                <a:off x="6423730" y="5196689"/>
                <a:ext cx="175320" cy="1198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AA17CE86-2977-3DE7-1590-3B62514BD11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415090" y="5187689"/>
                  <a:ext cx="1929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CA12C8B7-D4AC-ADB8-CA88-12F70F5529A8}"/>
                    </a:ext>
                  </a:extLst>
                </p14:cNvPr>
                <p14:cNvContentPartPr/>
                <p14:nvPr/>
              </p14:nvContentPartPr>
              <p14:xfrm>
                <a:off x="6834490" y="5150969"/>
                <a:ext cx="213480" cy="2930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CA12C8B7-D4AC-ADB8-CA88-12F70F5529A8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825490" y="5141969"/>
                  <a:ext cx="23112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A1AB1121-9337-4B1A-9219-F9A7A03B2DFB}"/>
                    </a:ext>
                  </a:extLst>
                </p14:cNvPr>
                <p14:cNvContentPartPr/>
                <p14:nvPr/>
              </p14:nvContentPartPr>
              <p14:xfrm>
                <a:off x="7021330" y="5329529"/>
                <a:ext cx="94680" cy="1605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A1AB1121-9337-4B1A-9219-F9A7A03B2DFB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012330" y="5320529"/>
                  <a:ext cx="1123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318939E4-628D-2375-FBA9-FFC936ECAA6A}"/>
                    </a:ext>
                  </a:extLst>
                </p14:cNvPr>
                <p14:cNvContentPartPr/>
                <p14:nvPr/>
              </p14:nvContentPartPr>
              <p14:xfrm>
                <a:off x="7091890" y="5038649"/>
                <a:ext cx="136440" cy="1310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318939E4-628D-2375-FBA9-FFC936ECAA6A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082890" y="5030009"/>
                  <a:ext cx="1540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BDC60323-134D-2EEB-9E7C-FF036EBD1051}"/>
                    </a:ext>
                  </a:extLst>
                </p14:cNvPr>
                <p14:cNvContentPartPr/>
                <p14:nvPr/>
              </p14:nvContentPartPr>
              <p14:xfrm>
                <a:off x="6633970" y="5611409"/>
                <a:ext cx="766080" cy="288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BDC60323-134D-2EEB-9E7C-FF036EBD1051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625330" y="5602409"/>
                  <a:ext cx="7837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21EBDAE4-0302-4F77-138C-3A55C97EB206}"/>
                    </a:ext>
                  </a:extLst>
                </p14:cNvPr>
                <p14:cNvContentPartPr/>
                <p14:nvPr/>
              </p14:nvContentPartPr>
              <p14:xfrm>
                <a:off x="6820450" y="5922809"/>
                <a:ext cx="108720" cy="878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21EBDAE4-0302-4F77-138C-3A55C97EB20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811450" y="5914169"/>
                  <a:ext cx="1263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8DAFC4C7-03F9-A00C-996F-BCA2747DCB01}"/>
                    </a:ext>
                  </a:extLst>
                </p14:cNvPr>
                <p14:cNvContentPartPr/>
                <p14:nvPr/>
              </p14:nvContentPartPr>
              <p14:xfrm>
                <a:off x="7275130" y="5904449"/>
                <a:ext cx="97560" cy="1602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8DAFC4C7-03F9-A00C-996F-BCA2747DCB01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266490" y="5895809"/>
                  <a:ext cx="1152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C7BFD5DE-EC88-65D3-55F7-C04FC8421149}"/>
                    </a:ext>
                  </a:extLst>
                </p14:cNvPr>
                <p14:cNvContentPartPr/>
                <p14:nvPr/>
              </p14:nvContentPartPr>
              <p14:xfrm>
                <a:off x="7798570" y="5199569"/>
                <a:ext cx="85320" cy="4971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C7BFD5DE-EC88-65D3-55F7-C04FC8421149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789570" y="5190569"/>
                  <a:ext cx="102960" cy="51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0E8D5579-28F8-C088-3332-DBBEE2C4C499}"/>
                    </a:ext>
                  </a:extLst>
                </p14:cNvPr>
                <p14:cNvContentPartPr/>
                <p14:nvPr/>
              </p14:nvContentPartPr>
              <p14:xfrm>
                <a:off x="7961290" y="5292809"/>
                <a:ext cx="129600" cy="2246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0E8D5579-28F8-C088-3332-DBBEE2C4C499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952650" y="5283809"/>
                  <a:ext cx="1472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0F016BD7-4360-6E41-5AD4-2957B9B1D622}"/>
                    </a:ext>
                  </a:extLst>
                </p14:cNvPr>
                <p14:cNvContentPartPr/>
                <p14:nvPr/>
              </p14:nvContentPartPr>
              <p14:xfrm>
                <a:off x="8161450" y="5291729"/>
                <a:ext cx="176760" cy="2635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0F016BD7-4360-6E41-5AD4-2957B9B1D622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152450" y="5283089"/>
                  <a:ext cx="19440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A0466C7B-2473-931E-A0B7-023E4C40ECF6}"/>
                    </a:ext>
                  </a:extLst>
                </p14:cNvPr>
                <p14:cNvContentPartPr/>
                <p14:nvPr/>
              </p14:nvContentPartPr>
              <p14:xfrm>
                <a:off x="8157850" y="5239529"/>
                <a:ext cx="294840" cy="1155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A0466C7B-2473-931E-A0B7-023E4C40ECF6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148850" y="5230889"/>
                  <a:ext cx="3124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AEAD1BB8-C652-8211-7D4F-373FDB6525A8}"/>
                    </a:ext>
                  </a:extLst>
                </p14:cNvPr>
                <p14:cNvContentPartPr/>
                <p14:nvPr/>
              </p14:nvContentPartPr>
              <p14:xfrm>
                <a:off x="8406610" y="5435729"/>
                <a:ext cx="154440" cy="2289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AEAD1BB8-C652-8211-7D4F-373FDB6525A8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397970" y="5426729"/>
                  <a:ext cx="1720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4E5CDC95-095E-2AEB-DA3C-DB846D4489C9}"/>
                    </a:ext>
                  </a:extLst>
                </p14:cNvPr>
                <p14:cNvContentPartPr/>
                <p14:nvPr/>
              </p14:nvContentPartPr>
              <p14:xfrm>
                <a:off x="8646370" y="5401889"/>
                <a:ext cx="177840" cy="295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4E5CDC95-095E-2AEB-DA3C-DB846D4489C9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637370" y="5392889"/>
                  <a:ext cx="1954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D1A643CD-04B5-8F96-7054-5CF37B6CB60A}"/>
                    </a:ext>
                  </a:extLst>
                </p14:cNvPr>
                <p14:cNvContentPartPr/>
                <p14:nvPr/>
              </p14:nvContentPartPr>
              <p14:xfrm>
                <a:off x="8746450" y="5297489"/>
                <a:ext cx="34560" cy="1893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D1A643CD-04B5-8F96-7054-5CF37B6CB60A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737810" y="5288489"/>
                  <a:ext cx="522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7F387CB1-8C89-E2FC-6B86-843B15D2B626}"/>
                    </a:ext>
                  </a:extLst>
                </p14:cNvPr>
                <p14:cNvContentPartPr/>
                <p14:nvPr/>
              </p14:nvContentPartPr>
              <p14:xfrm>
                <a:off x="9007450" y="5242769"/>
                <a:ext cx="10800" cy="3470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7F387CB1-8C89-E2FC-6B86-843B15D2B626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998450" y="5233769"/>
                  <a:ext cx="2844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98A76DB0-7CEE-7E94-4864-8441E0FEE6FE}"/>
                    </a:ext>
                  </a:extLst>
                </p14:cNvPr>
                <p14:cNvContentPartPr/>
                <p14:nvPr/>
              </p14:nvContentPartPr>
              <p14:xfrm>
                <a:off x="9115450" y="5183729"/>
                <a:ext cx="142560" cy="5223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98A76DB0-7CEE-7E94-4864-8441E0FEE6FE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106810" y="5175089"/>
                  <a:ext cx="160200" cy="54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F824CB96-726D-6941-2425-1E9735DE55FE}"/>
                    </a:ext>
                  </a:extLst>
                </p14:cNvPr>
                <p14:cNvContentPartPr/>
                <p14:nvPr/>
              </p14:nvContentPartPr>
              <p14:xfrm>
                <a:off x="9458890" y="5220089"/>
                <a:ext cx="116640" cy="4892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F824CB96-726D-6941-2425-1E9735DE55FE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449890" y="5211089"/>
                  <a:ext cx="134280" cy="50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050A6C1C-C64C-5EC9-0037-7527C60991C1}"/>
                    </a:ext>
                  </a:extLst>
                </p14:cNvPr>
                <p14:cNvContentPartPr/>
                <p14:nvPr/>
              </p14:nvContentPartPr>
              <p14:xfrm>
                <a:off x="9601090" y="5433929"/>
                <a:ext cx="212400" cy="2210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050A6C1C-C64C-5EC9-0037-7527C60991C1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592090" y="5424929"/>
                  <a:ext cx="2300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3FC1E135-1AFA-8DEA-9B2A-951F85345B09}"/>
                    </a:ext>
                  </a:extLst>
                </p14:cNvPr>
                <p14:cNvContentPartPr/>
                <p14:nvPr/>
              </p14:nvContentPartPr>
              <p14:xfrm>
                <a:off x="9915730" y="5391449"/>
                <a:ext cx="162720" cy="2757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3FC1E135-1AFA-8DEA-9B2A-951F85345B09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906730" y="5382809"/>
                  <a:ext cx="18036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993BDA9C-8363-59D3-B8FD-606C038615F0}"/>
                    </a:ext>
                  </a:extLst>
                </p14:cNvPr>
                <p14:cNvContentPartPr/>
                <p14:nvPr/>
              </p14:nvContentPartPr>
              <p14:xfrm>
                <a:off x="9911770" y="5378489"/>
                <a:ext cx="278640" cy="259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993BDA9C-8363-59D3-B8FD-606C038615F0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903130" y="5369489"/>
                  <a:ext cx="2962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04508EAF-9927-80A1-4805-3891C37AEE68}"/>
                    </a:ext>
                  </a:extLst>
                </p14:cNvPr>
                <p14:cNvContentPartPr/>
                <p14:nvPr/>
              </p14:nvContentPartPr>
              <p14:xfrm>
                <a:off x="10131010" y="5613569"/>
                <a:ext cx="166320" cy="1915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04508EAF-9927-80A1-4805-3891C37AEE68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122370" y="5604929"/>
                  <a:ext cx="1839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15553285-507D-15DE-5491-CB407B73BF2F}"/>
                    </a:ext>
                  </a:extLst>
                </p14:cNvPr>
                <p14:cNvContentPartPr/>
                <p14:nvPr/>
              </p14:nvContentPartPr>
              <p14:xfrm>
                <a:off x="10525210" y="5384969"/>
                <a:ext cx="21240" cy="2127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15553285-507D-15DE-5491-CB407B73BF2F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516210" y="5375969"/>
                  <a:ext cx="388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749FDA04-2532-6BA0-9C05-846211E09D8C}"/>
                    </a:ext>
                  </a:extLst>
                </p14:cNvPr>
                <p14:cNvContentPartPr/>
                <p14:nvPr/>
              </p14:nvContentPartPr>
              <p14:xfrm>
                <a:off x="10397770" y="5438609"/>
                <a:ext cx="228960" cy="417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749FDA04-2532-6BA0-9C05-846211E09D8C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389130" y="5429969"/>
                  <a:ext cx="2466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39BF4C95-EAC8-0FAB-3930-B804C600EB03}"/>
                    </a:ext>
                  </a:extLst>
                </p14:cNvPr>
                <p14:cNvContentPartPr/>
                <p14:nvPr/>
              </p14:nvContentPartPr>
              <p14:xfrm>
                <a:off x="10761010" y="5320529"/>
                <a:ext cx="21600" cy="3315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39BF4C95-EAC8-0FAB-3930-B804C600EB03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752370" y="5311889"/>
                  <a:ext cx="3924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AA18BE27-3ABB-5F6B-4A99-90B1854FF7CC}"/>
                    </a:ext>
                  </a:extLst>
                </p14:cNvPr>
                <p14:cNvContentPartPr/>
                <p14:nvPr/>
              </p14:nvContentPartPr>
              <p14:xfrm>
                <a:off x="10865770" y="5159249"/>
                <a:ext cx="181800" cy="5972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AA18BE27-3ABB-5F6B-4A99-90B1854FF7CC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857130" y="5150609"/>
                  <a:ext cx="199440" cy="61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679B25CA-49A2-DA36-2DB1-11BB2DD7E980}"/>
              </a:ext>
            </a:extLst>
          </p:cNvPr>
          <p:cNvGrpSpPr/>
          <p:nvPr/>
        </p:nvGrpSpPr>
        <p:grpSpPr>
          <a:xfrm>
            <a:off x="1379410" y="5887106"/>
            <a:ext cx="1369440" cy="345600"/>
            <a:chOff x="2401810" y="6237089"/>
            <a:chExt cx="1369440" cy="34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FC105C47-FABC-4D80-F36C-475607CDE54A}"/>
                    </a:ext>
                  </a:extLst>
                </p14:cNvPr>
                <p14:cNvContentPartPr/>
                <p14:nvPr/>
              </p14:nvContentPartPr>
              <p14:xfrm>
                <a:off x="2429530" y="6330689"/>
                <a:ext cx="256320" cy="853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FC105C47-FABC-4D80-F36C-475607CDE54A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2420530" y="6321689"/>
                  <a:ext cx="2739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078AA090-7E64-6B13-FF05-820CB88C0E79}"/>
                    </a:ext>
                  </a:extLst>
                </p14:cNvPr>
                <p14:cNvContentPartPr/>
                <p14:nvPr/>
              </p14:nvContentPartPr>
              <p14:xfrm>
                <a:off x="2401810" y="6481169"/>
                <a:ext cx="241560" cy="1015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078AA090-7E64-6B13-FF05-820CB88C0E79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2393170" y="6472529"/>
                  <a:ext cx="2592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CDFD6CA6-4880-398C-DE43-D4701F56143E}"/>
                    </a:ext>
                  </a:extLst>
                </p14:cNvPr>
                <p14:cNvContentPartPr/>
                <p14:nvPr/>
              </p14:nvContentPartPr>
              <p14:xfrm>
                <a:off x="2843530" y="6237089"/>
                <a:ext cx="800280" cy="3445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CDFD6CA6-4880-398C-DE43-D4701F56143E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2834530" y="6228449"/>
                  <a:ext cx="81792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0FA2A21D-9240-C8AD-4C08-CB4B23CFEE07}"/>
                    </a:ext>
                  </a:extLst>
                </p14:cNvPr>
                <p14:cNvContentPartPr/>
                <p14:nvPr/>
              </p14:nvContentPartPr>
              <p14:xfrm>
                <a:off x="3379210" y="6281369"/>
                <a:ext cx="392040" cy="964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0FA2A21D-9240-C8AD-4C08-CB4B23CFEE07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3370210" y="6272369"/>
                  <a:ext cx="4096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A9CDB419-15B3-42CB-4DCE-74BCD6E403BC}"/>
                    </a:ext>
                  </a:extLst>
                </p14:cNvPr>
                <p14:cNvContentPartPr/>
                <p14:nvPr/>
              </p14:nvContentPartPr>
              <p14:xfrm>
                <a:off x="3143050" y="6423569"/>
                <a:ext cx="13680" cy="381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A9CDB419-15B3-42CB-4DCE-74BCD6E403BC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3134050" y="6414929"/>
                  <a:ext cx="313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1004A95E-8DA6-C3F2-6030-2030A52795F2}"/>
                    </a:ext>
                  </a:extLst>
                </p14:cNvPr>
                <p14:cNvContentPartPr/>
                <p14:nvPr/>
              </p14:nvContentPartPr>
              <p14:xfrm>
                <a:off x="3144850" y="6492329"/>
                <a:ext cx="10080" cy="381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1004A95E-8DA6-C3F2-6030-2030A52795F2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135850" y="6483689"/>
                  <a:ext cx="27720" cy="5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6352D537-728A-147B-0F3E-4D1E0E79A063}"/>
                  </a:ext>
                </a:extLst>
              </p14:cNvPr>
              <p14:cNvContentPartPr/>
              <p14:nvPr/>
            </p14:nvContentPartPr>
            <p14:xfrm>
              <a:off x="8621170" y="4943249"/>
              <a:ext cx="2415600" cy="130392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6352D537-728A-147B-0F3E-4D1E0E79A063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8612530" y="4934609"/>
                <a:ext cx="2433240" cy="1321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" name="Group 210">
            <a:extLst>
              <a:ext uri="{FF2B5EF4-FFF2-40B4-BE49-F238E27FC236}">
                <a16:creationId xmlns:a16="http://schemas.microsoft.com/office/drawing/2014/main" id="{B278030C-5372-0361-B12D-49231553BF68}"/>
              </a:ext>
            </a:extLst>
          </p:cNvPr>
          <p:cNvGrpSpPr/>
          <p:nvPr/>
        </p:nvGrpSpPr>
        <p:grpSpPr>
          <a:xfrm>
            <a:off x="8739970" y="5448329"/>
            <a:ext cx="1455480" cy="78120"/>
            <a:chOff x="8739970" y="5448329"/>
            <a:chExt cx="1455480" cy="7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EEB8F651-E02E-CEEE-EC02-E7C4122C1EEA}"/>
                    </a:ext>
                  </a:extLst>
                </p14:cNvPr>
                <p14:cNvContentPartPr/>
                <p14:nvPr/>
              </p14:nvContentPartPr>
              <p14:xfrm>
                <a:off x="8739970" y="5480009"/>
                <a:ext cx="837000" cy="464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EEB8F651-E02E-CEEE-EC02-E7C4122C1EEA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730970" y="5471009"/>
                  <a:ext cx="8546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A0547DF9-C048-CC1F-DDAE-42AA034F87E3}"/>
                    </a:ext>
                  </a:extLst>
                </p14:cNvPr>
                <p14:cNvContentPartPr/>
                <p14:nvPr/>
              </p14:nvContentPartPr>
              <p14:xfrm>
                <a:off x="9675970" y="5465609"/>
                <a:ext cx="114480" cy="64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A0547DF9-C048-CC1F-DDAE-42AA034F87E3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666970" y="5456609"/>
                  <a:ext cx="1321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62DF90BE-7DC8-206C-6D50-20CAF8CE0E10}"/>
                    </a:ext>
                  </a:extLst>
                </p14:cNvPr>
                <p14:cNvContentPartPr/>
                <p14:nvPr/>
              </p14:nvContentPartPr>
              <p14:xfrm>
                <a:off x="9895570" y="5472809"/>
                <a:ext cx="68400" cy="219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62DF90BE-7DC8-206C-6D50-20CAF8CE0E10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886570" y="5463809"/>
                  <a:ext cx="860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3FE0FBD9-EFF4-C77A-C896-9CFF10E2D33F}"/>
                    </a:ext>
                  </a:extLst>
                </p14:cNvPr>
                <p14:cNvContentPartPr/>
                <p14:nvPr/>
              </p14:nvContentPartPr>
              <p14:xfrm>
                <a:off x="10185010" y="5448329"/>
                <a:ext cx="10440" cy="75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3FE0FBD9-EFF4-C77A-C896-9CFF10E2D33F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176010" y="5439329"/>
                  <a:ext cx="28080" cy="2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4A10BC12-28F8-74D9-DA45-CEDC8B4E2562}"/>
                  </a:ext>
                </a:extLst>
              </p14:cNvPr>
              <p14:cNvContentPartPr/>
              <p14:nvPr/>
            </p14:nvContentPartPr>
            <p14:xfrm>
              <a:off x="8816290" y="4915889"/>
              <a:ext cx="281160" cy="21492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4A10BC12-28F8-74D9-DA45-CEDC8B4E2562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8807650" y="4907249"/>
                <a:ext cx="298800" cy="23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0" name="Group 219">
            <a:extLst>
              <a:ext uri="{FF2B5EF4-FFF2-40B4-BE49-F238E27FC236}">
                <a16:creationId xmlns:a16="http://schemas.microsoft.com/office/drawing/2014/main" id="{E84502EC-F2B9-C677-5881-3083F8DF5232}"/>
              </a:ext>
            </a:extLst>
          </p:cNvPr>
          <p:cNvGrpSpPr/>
          <p:nvPr/>
        </p:nvGrpSpPr>
        <p:grpSpPr>
          <a:xfrm>
            <a:off x="9265570" y="6130169"/>
            <a:ext cx="868320" cy="537120"/>
            <a:chOff x="9265570" y="6130169"/>
            <a:chExt cx="868320" cy="53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48EB0936-DF08-CB33-BBF8-BDBF0AA60014}"/>
                    </a:ext>
                  </a:extLst>
                </p14:cNvPr>
                <p14:cNvContentPartPr/>
                <p14:nvPr/>
              </p14:nvContentPartPr>
              <p14:xfrm>
                <a:off x="9576610" y="6130169"/>
                <a:ext cx="23040" cy="1918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48EB0936-DF08-CB33-BBF8-BDBF0AA60014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567970" y="6121529"/>
                  <a:ext cx="406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64321D30-077A-DC10-C477-63CBED09D3A8}"/>
                    </a:ext>
                  </a:extLst>
                </p14:cNvPr>
                <p14:cNvContentPartPr/>
                <p14:nvPr/>
              </p14:nvContentPartPr>
              <p14:xfrm>
                <a:off x="9314530" y="6405569"/>
                <a:ext cx="70200" cy="2232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64321D30-077A-DC10-C477-63CBED09D3A8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305890" y="6396569"/>
                  <a:ext cx="878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E5604608-FA0E-096B-D473-817DF3F34C80}"/>
                    </a:ext>
                  </a:extLst>
                </p14:cNvPr>
                <p14:cNvContentPartPr/>
                <p14:nvPr/>
              </p14:nvContentPartPr>
              <p14:xfrm>
                <a:off x="9265570" y="6489089"/>
                <a:ext cx="162360" cy="514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E5604608-FA0E-096B-D473-817DF3F34C80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9256930" y="6480089"/>
                  <a:ext cx="1800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33F40CA0-36B5-F754-4F24-3EBDA8A5F8C7}"/>
                    </a:ext>
                  </a:extLst>
                </p14:cNvPr>
                <p14:cNvContentPartPr/>
                <p14:nvPr/>
              </p14:nvContentPartPr>
              <p14:xfrm>
                <a:off x="9390850" y="6546689"/>
                <a:ext cx="163440" cy="1108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33F40CA0-36B5-F754-4F24-3EBDA8A5F8C7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381850" y="6538049"/>
                  <a:ext cx="1810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F9890B08-7A18-B685-2345-044959565BBA}"/>
                    </a:ext>
                  </a:extLst>
                </p14:cNvPr>
                <p14:cNvContentPartPr/>
                <p14:nvPr/>
              </p14:nvContentPartPr>
              <p14:xfrm>
                <a:off x="9562570" y="6501329"/>
                <a:ext cx="196920" cy="1429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F9890B08-7A18-B685-2345-044959565BBA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553570" y="6492689"/>
                  <a:ext cx="2145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1D850FC7-2412-5A44-E13F-EDF915F6A75A}"/>
                    </a:ext>
                  </a:extLst>
                </p14:cNvPr>
                <p14:cNvContentPartPr/>
                <p14:nvPr/>
              </p14:nvContentPartPr>
              <p14:xfrm>
                <a:off x="9814570" y="6553889"/>
                <a:ext cx="131400" cy="1044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1D850FC7-2412-5A44-E13F-EDF915F6A75A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9805930" y="6545249"/>
                  <a:ext cx="1490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B5739681-BACD-110C-B6AA-C0DCD91D93F1}"/>
                    </a:ext>
                  </a:extLst>
                </p14:cNvPr>
                <p14:cNvContentPartPr/>
                <p14:nvPr/>
              </p14:nvContentPartPr>
              <p14:xfrm>
                <a:off x="9981610" y="6422489"/>
                <a:ext cx="152280" cy="2448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B5739681-BACD-110C-B6AA-C0DCD91D93F1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9972610" y="6413849"/>
                  <a:ext cx="169920" cy="26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2FE97E9C-C5D8-49B8-B1E3-79C551C110D9}"/>
              </a:ext>
            </a:extLst>
          </p:cNvPr>
          <p:cNvGrpSpPr/>
          <p:nvPr/>
        </p:nvGrpSpPr>
        <p:grpSpPr>
          <a:xfrm>
            <a:off x="10862170" y="6096689"/>
            <a:ext cx="644400" cy="259920"/>
            <a:chOff x="10862170" y="6096689"/>
            <a:chExt cx="644400" cy="25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5AAD9C70-59DF-6A09-332C-02FF4302193C}"/>
                    </a:ext>
                  </a:extLst>
                </p14:cNvPr>
                <p14:cNvContentPartPr/>
                <p14:nvPr/>
              </p14:nvContentPartPr>
              <p14:xfrm>
                <a:off x="10862170" y="6142049"/>
                <a:ext cx="189360" cy="1220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5AAD9C70-59DF-6A09-332C-02FF4302193C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0853170" y="6133049"/>
                  <a:ext cx="2070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AA595394-60B4-4498-C55A-2E9DFB69194C}"/>
                    </a:ext>
                  </a:extLst>
                </p14:cNvPr>
                <p14:cNvContentPartPr/>
                <p14:nvPr/>
              </p14:nvContentPartPr>
              <p14:xfrm>
                <a:off x="11119570" y="6096689"/>
                <a:ext cx="268560" cy="1490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AA595394-60B4-4498-C55A-2E9DFB69194C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1110930" y="6088049"/>
                  <a:ext cx="2862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1744FC92-EE91-BBCE-CFCA-BA7E5A715947}"/>
                    </a:ext>
                  </a:extLst>
                </p14:cNvPr>
                <p14:cNvContentPartPr/>
                <p14:nvPr/>
              </p14:nvContentPartPr>
              <p14:xfrm>
                <a:off x="11326210" y="6223769"/>
                <a:ext cx="180360" cy="1328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1744FC92-EE91-BBCE-CFCA-BA7E5A715947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1317210" y="6214769"/>
                  <a:ext cx="198000" cy="150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F84BE5C-2276-B009-BABC-804D9376CEA9}"/>
                  </a:ext>
                </a:extLst>
              </p14:cNvPr>
              <p14:cNvContentPartPr/>
              <p14:nvPr/>
            </p14:nvContentPartPr>
            <p14:xfrm>
              <a:off x="3768010" y="5467262"/>
              <a:ext cx="137880" cy="238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F84BE5C-2276-B009-BABC-804D9376CEA9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3759010" y="5458262"/>
                <a:ext cx="15552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624D6D0-C971-4D20-A25A-8751FF50EC5A}"/>
                  </a:ext>
                </a:extLst>
              </p14:cNvPr>
              <p14:cNvContentPartPr/>
              <p14:nvPr/>
            </p14:nvContentPartPr>
            <p14:xfrm>
              <a:off x="4251850" y="5442062"/>
              <a:ext cx="204480" cy="248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624D6D0-C971-4D20-A25A-8751FF50EC5A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4242850" y="5433062"/>
                <a:ext cx="22212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A23A4D3-AFBE-048D-C18C-28E0E802E0C8}"/>
                  </a:ext>
                </a:extLst>
              </p14:cNvPr>
              <p14:cNvContentPartPr/>
              <p14:nvPr/>
            </p14:nvContentPartPr>
            <p14:xfrm>
              <a:off x="3914890" y="5420102"/>
              <a:ext cx="42840" cy="106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A23A4D3-AFBE-048D-C18C-28E0E802E0C8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3906250" y="5411462"/>
                <a:ext cx="60480" cy="12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1365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70BC091-2DB8-EB62-2D60-A64E3459F888}"/>
              </a:ext>
            </a:extLst>
          </p:cNvPr>
          <p:cNvGrpSpPr/>
          <p:nvPr/>
        </p:nvGrpSpPr>
        <p:grpSpPr>
          <a:xfrm>
            <a:off x="619450" y="148769"/>
            <a:ext cx="2520720" cy="411840"/>
            <a:chOff x="619450" y="148769"/>
            <a:chExt cx="2520720" cy="41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AC9D610-4AD9-B050-EFBE-AA1A1F81B1D3}"/>
                    </a:ext>
                  </a:extLst>
                </p14:cNvPr>
                <p14:cNvContentPartPr/>
                <p14:nvPr/>
              </p14:nvContentPartPr>
              <p14:xfrm>
                <a:off x="619450" y="232289"/>
                <a:ext cx="860400" cy="3283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AC9D610-4AD9-B050-EFBE-AA1A1F81B1D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10810" y="223289"/>
                  <a:ext cx="87804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12A513C-DC68-9A0F-39E2-5FB00897C74A}"/>
                    </a:ext>
                  </a:extLst>
                </p14:cNvPr>
                <p14:cNvContentPartPr/>
                <p14:nvPr/>
              </p14:nvContentPartPr>
              <p14:xfrm>
                <a:off x="1665250" y="191249"/>
                <a:ext cx="183240" cy="3146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12A513C-DC68-9A0F-39E2-5FB00897C74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56610" y="182609"/>
                  <a:ext cx="20088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6CAE09B-1FA8-20B9-4B3F-176798B82B6B}"/>
                    </a:ext>
                  </a:extLst>
                </p14:cNvPr>
                <p14:cNvContentPartPr/>
                <p14:nvPr/>
              </p14:nvContentPartPr>
              <p14:xfrm>
                <a:off x="1998250" y="267569"/>
                <a:ext cx="54000" cy="536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6CAE09B-1FA8-20B9-4B3F-176798B82B6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989250" y="258929"/>
                  <a:ext cx="716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24083A0-263A-5EBC-7397-AA9FBE47B9BF}"/>
                    </a:ext>
                  </a:extLst>
                </p14:cNvPr>
                <p14:cNvContentPartPr/>
                <p14:nvPr/>
              </p14:nvContentPartPr>
              <p14:xfrm>
                <a:off x="2018410" y="404369"/>
                <a:ext cx="51840" cy="554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24083A0-263A-5EBC-7397-AA9FBE47B9B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009770" y="395729"/>
                  <a:ext cx="694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56F59A8-9544-0BA7-6427-CFCCA17CC48B}"/>
                    </a:ext>
                  </a:extLst>
                </p14:cNvPr>
                <p14:cNvContentPartPr/>
                <p14:nvPr/>
              </p14:nvContentPartPr>
              <p14:xfrm>
                <a:off x="2402530" y="148769"/>
                <a:ext cx="737640" cy="406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56F59A8-9544-0BA7-6427-CFCCA17CC48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393530" y="140129"/>
                  <a:ext cx="755280" cy="424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C4FBDEE-7A78-72C7-A67A-0C56271686A1}"/>
                  </a:ext>
                </a:extLst>
              </p14:cNvPr>
              <p14:cNvContentPartPr/>
              <p14:nvPr/>
            </p14:nvContentPartPr>
            <p14:xfrm>
              <a:off x="3390370" y="348929"/>
              <a:ext cx="1173960" cy="416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C4FBDEE-7A78-72C7-A67A-0C56271686A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81730" y="340289"/>
                <a:ext cx="1191600" cy="43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5A5316B-EF79-5BD0-5F78-6088514F3BD4}"/>
                  </a:ext>
                </a:extLst>
              </p14:cNvPr>
              <p14:cNvContentPartPr/>
              <p14:nvPr/>
            </p14:nvContentPartPr>
            <p14:xfrm>
              <a:off x="4864930" y="166049"/>
              <a:ext cx="1704960" cy="4672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5A5316B-EF79-5BD0-5F78-6088514F3BD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856290" y="157409"/>
                <a:ext cx="1722600" cy="48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F622CFB9-E525-C8E0-C35D-B76B2F26FBFA}"/>
              </a:ext>
            </a:extLst>
          </p:cNvPr>
          <p:cNvGrpSpPr/>
          <p:nvPr/>
        </p:nvGrpSpPr>
        <p:grpSpPr>
          <a:xfrm>
            <a:off x="6863650" y="130409"/>
            <a:ext cx="1557720" cy="490320"/>
            <a:chOff x="6863650" y="130409"/>
            <a:chExt cx="1557720" cy="49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955F2EB-1545-4992-C0E3-29C0C25C9989}"/>
                    </a:ext>
                  </a:extLst>
                </p14:cNvPr>
                <p14:cNvContentPartPr/>
                <p14:nvPr/>
              </p14:nvContentPartPr>
              <p14:xfrm>
                <a:off x="6863650" y="130409"/>
                <a:ext cx="1557720" cy="4903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955F2EB-1545-4992-C0E3-29C0C25C998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854650" y="121409"/>
                  <a:ext cx="1575360" cy="50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D9EBB1D-0027-F6A2-F870-20D8BE8514DC}"/>
                    </a:ext>
                  </a:extLst>
                </p14:cNvPr>
                <p14:cNvContentPartPr/>
                <p14:nvPr/>
              </p14:nvContentPartPr>
              <p14:xfrm>
                <a:off x="7841410" y="316529"/>
                <a:ext cx="8640" cy="136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D9EBB1D-0027-F6A2-F870-20D8BE8514D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832770" y="307889"/>
                  <a:ext cx="262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D5EB294-45BA-1E38-DBB6-033A2355CBEA}"/>
                    </a:ext>
                  </a:extLst>
                </p14:cNvPr>
                <p14:cNvContentPartPr/>
                <p14:nvPr/>
              </p14:nvContentPartPr>
              <p14:xfrm>
                <a:off x="7493290" y="290969"/>
                <a:ext cx="329400" cy="219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D5EB294-45BA-1E38-DBB6-033A2355CBE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484650" y="281969"/>
                  <a:ext cx="347040" cy="3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CD8D24E-E2AE-F18E-E71E-9CBD3F106BFC}"/>
                  </a:ext>
                </a:extLst>
              </p14:cNvPr>
              <p14:cNvContentPartPr/>
              <p14:nvPr/>
            </p14:nvContentPartPr>
            <p14:xfrm>
              <a:off x="8781370" y="361169"/>
              <a:ext cx="1151280" cy="1749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CD8D24E-E2AE-F18E-E71E-9CBD3F106BF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772730" y="352169"/>
                <a:ext cx="116892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6521444-8508-7447-E1A8-65F563AD2514}"/>
                  </a:ext>
                </a:extLst>
              </p14:cNvPr>
              <p14:cNvContentPartPr/>
              <p14:nvPr/>
            </p14:nvContentPartPr>
            <p14:xfrm>
              <a:off x="2510530" y="1022489"/>
              <a:ext cx="428760" cy="1958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6521444-8508-7447-E1A8-65F563AD251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501530" y="1013489"/>
                <a:ext cx="44640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426B4A3-E326-723C-E481-699D345A2846}"/>
                  </a:ext>
                </a:extLst>
              </p14:cNvPr>
              <p14:cNvContentPartPr/>
              <p14:nvPr/>
            </p14:nvContentPartPr>
            <p14:xfrm>
              <a:off x="2745250" y="1046249"/>
              <a:ext cx="260280" cy="2653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426B4A3-E326-723C-E481-699D345A284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736610" y="1037609"/>
                <a:ext cx="27792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1EB8494-98BD-D37E-7DB2-6583829D56D5}"/>
                  </a:ext>
                </a:extLst>
              </p14:cNvPr>
              <p14:cNvContentPartPr/>
              <p14:nvPr/>
            </p14:nvContentPartPr>
            <p14:xfrm>
              <a:off x="3058810" y="758969"/>
              <a:ext cx="1476720" cy="5144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1EB8494-98BD-D37E-7DB2-6583829D56D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049810" y="750329"/>
                <a:ext cx="1494360" cy="53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03C77DC-B7C1-67E4-7609-F2E2B3B436F0}"/>
                  </a:ext>
                </a:extLst>
              </p14:cNvPr>
              <p14:cNvContentPartPr/>
              <p14:nvPr/>
            </p14:nvContentPartPr>
            <p14:xfrm>
              <a:off x="4347610" y="1057769"/>
              <a:ext cx="16560" cy="32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03C77DC-B7C1-67E4-7609-F2E2B3B436F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338610" y="1048769"/>
                <a:ext cx="3420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B7AFE3F-84D8-CAFB-355F-9B6671065C25}"/>
                  </a:ext>
                </a:extLst>
              </p14:cNvPr>
              <p14:cNvContentPartPr/>
              <p14:nvPr/>
            </p14:nvContentPartPr>
            <p14:xfrm>
              <a:off x="3126850" y="958409"/>
              <a:ext cx="304920" cy="576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B7AFE3F-84D8-CAFB-355F-9B6671065C2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117850" y="949409"/>
                <a:ext cx="322560" cy="75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8934104B-1614-AA83-5282-A60344F8BE0B}"/>
              </a:ext>
            </a:extLst>
          </p:cNvPr>
          <p:cNvGrpSpPr/>
          <p:nvPr/>
        </p:nvGrpSpPr>
        <p:grpSpPr>
          <a:xfrm>
            <a:off x="4881850" y="688049"/>
            <a:ext cx="4666680" cy="684000"/>
            <a:chOff x="4881850" y="688049"/>
            <a:chExt cx="4666680" cy="68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DD1AB25-717D-1FDE-9D3D-B0FC9443E010}"/>
                    </a:ext>
                  </a:extLst>
                </p14:cNvPr>
                <p14:cNvContentPartPr/>
                <p14:nvPr/>
              </p14:nvContentPartPr>
              <p14:xfrm>
                <a:off x="4881850" y="840329"/>
                <a:ext cx="1670400" cy="4356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DD1AB25-717D-1FDE-9D3D-B0FC9443E01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872850" y="831329"/>
                  <a:ext cx="1688040" cy="45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9236C96-08DF-8EAA-1817-12E5BA444970}"/>
                    </a:ext>
                  </a:extLst>
                </p14:cNvPr>
                <p14:cNvContentPartPr/>
                <p14:nvPr/>
              </p14:nvContentPartPr>
              <p14:xfrm>
                <a:off x="6190810" y="1015649"/>
                <a:ext cx="42120" cy="176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9236C96-08DF-8EAA-1817-12E5BA44497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181810" y="1007009"/>
                  <a:ext cx="597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6DA2C7C-6007-D371-3DC6-7149C481917B}"/>
                    </a:ext>
                  </a:extLst>
                </p14:cNvPr>
                <p14:cNvContentPartPr/>
                <p14:nvPr/>
              </p14:nvContentPartPr>
              <p14:xfrm>
                <a:off x="5820010" y="961289"/>
                <a:ext cx="456840" cy="475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6DA2C7C-6007-D371-3DC6-7149C481917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811010" y="952649"/>
                  <a:ext cx="4744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D60AA11-6A36-1983-4E01-92216A573C46}"/>
                    </a:ext>
                  </a:extLst>
                </p14:cNvPr>
                <p14:cNvContentPartPr/>
                <p14:nvPr/>
              </p14:nvContentPartPr>
              <p14:xfrm>
                <a:off x="6842410" y="688049"/>
                <a:ext cx="915480" cy="4978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D60AA11-6A36-1983-4E01-92216A573C4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833770" y="679409"/>
                  <a:ext cx="933120" cy="51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3CF6D5A-8176-0597-D054-EC8394A28B8D}"/>
                    </a:ext>
                  </a:extLst>
                </p14:cNvPr>
                <p14:cNvContentPartPr/>
                <p14:nvPr/>
              </p14:nvContentPartPr>
              <p14:xfrm>
                <a:off x="7346410" y="939689"/>
                <a:ext cx="262440" cy="147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3CF6D5A-8176-0597-D054-EC8394A28B8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337410" y="931049"/>
                  <a:ext cx="2800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67D0935-D152-AF5D-36BD-8AF872B67328}"/>
                    </a:ext>
                  </a:extLst>
                </p14:cNvPr>
                <p14:cNvContentPartPr/>
                <p14:nvPr/>
              </p14:nvContentPartPr>
              <p14:xfrm>
                <a:off x="7123210" y="873449"/>
                <a:ext cx="24120" cy="64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67D0935-D152-AF5D-36BD-8AF872B6732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114570" y="864809"/>
                  <a:ext cx="417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AE87DFD-88DB-286C-F8F6-18A7DA079D8F}"/>
                    </a:ext>
                  </a:extLst>
                </p14:cNvPr>
                <p14:cNvContentPartPr/>
                <p14:nvPr/>
              </p14:nvContentPartPr>
              <p14:xfrm>
                <a:off x="8088730" y="800369"/>
                <a:ext cx="852480" cy="5716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AE87DFD-88DB-286C-F8F6-18A7DA079D8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079730" y="791729"/>
                  <a:ext cx="870120" cy="58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CCA8C3D-42F5-711E-DA10-E2F0989B3F54}"/>
                    </a:ext>
                  </a:extLst>
                </p14:cNvPr>
                <p14:cNvContentPartPr/>
                <p14:nvPr/>
              </p14:nvContentPartPr>
              <p14:xfrm>
                <a:off x="8343250" y="942929"/>
                <a:ext cx="96120" cy="435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CCA8C3D-42F5-711E-DA10-E2F0989B3F5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334610" y="933929"/>
                  <a:ext cx="1137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F936B46-604D-92C7-707E-0E0F06C09769}"/>
                    </a:ext>
                  </a:extLst>
                </p14:cNvPr>
                <p14:cNvContentPartPr/>
                <p14:nvPr/>
              </p14:nvContentPartPr>
              <p14:xfrm>
                <a:off x="9121210" y="900089"/>
                <a:ext cx="427320" cy="2804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F936B46-604D-92C7-707E-0E0F06C0976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112570" y="891449"/>
                  <a:ext cx="44496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D9D591C-5E32-DEFC-3E5C-B6655044546C}"/>
                    </a:ext>
                  </a:extLst>
                </p14:cNvPr>
                <p14:cNvContentPartPr/>
                <p14:nvPr/>
              </p14:nvContentPartPr>
              <p14:xfrm>
                <a:off x="9277090" y="1109609"/>
                <a:ext cx="125280" cy="2044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D9D591C-5E32-DEFC-3E5C-B6655044546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268090" y="1100969"/>
                  <a:ext cx="142920" cy="22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6E7CC37-75F0-4928-EE36-5E7A980664D3}"/>
              </a:ext>
            </a:extLst>
          </p:cNvPr>
          <p:cNvGrpSpPr/>
          <p:nvPr/>
        </p:nvGrpSpPr>
        <p:grpSpPr>
          <a:xfrm>
            <a:off x="4823890" y="485369"/>
            <a:ext cx="3443760" cy="125280"/>
            <a:chOff x="4823890" y="485369"/>
            <a:chExt cx="3443760" cy="12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D3F56AD-EAB2-8346-E69D-1D2DE1FD03C7}"/>
                    </a:ext>
                  </a:extLst>
                </p14:cNvPr>
                <p14:cNvContentPartPr/>
                <p14:nvPr/>
              </p14:nvContentPartPr>
              <p14:xfrm>
                <a:off x="4823890" y="564209"/>
                <a:ext cx="1152000" cy="464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D3F56AD-EAB2-8346-E69D-1D2DE1FD03C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815250" y="555569"/>
                  <a:ext cx="11696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11AE8D4-E151-359A-2B26-34454DB0C00A}"/>
                    </a:ext>
                  </a:extLst>
                </p14:cNvPr>
                <p14:cNvContentPartPr/>
                <p14:nvPr/>
              </p14:nvContentPartPr>
              <p14:xfrm>
                <a:off x="6253450" y="586889"/>
                <a:ext cx="215640" cy="158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11AE8D4-E151-359A-2B26-34454DB0C00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244810" y="578249"/>
                  <a:ext cx="2332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9871EB3-5FFF-F182-EA49-74F9A393D2BE}"/>
                    </a:ext>
                  </a:extLst>
                </p14:cNvPr>
                <p14:cNvContentPartPr/>
                <p14:nvPr/>
              </p14:nvContentPartPr>
              <p14:xfrm>
                <a:off x="6931690" y="485369"/>
                <a:ext cx="1335960" cy="1044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9871EB3-5FFF-F182-EA49-74F9A393D2B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923050" y="476369"/>
                  <a:ext cx="1353600" cy="12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B4127AA-E0F9-F0C9-1FDA-3B564BCCC51F}"/>
              </a:ext>
            </a:extLst>
          </p:cNvPr>
          <p:cNvGrpSpPr/>
          <p:nvPr/>
        </p:nvGrpSpPr>
        <p:grpSpPr>
          <a:xfrm>
            <a:off x="336850" y="588329"/>
            <a:ext cx="4977000" cy="759600"/>
            <a:chOff x="336850" y="588329"/>
            <a:chExt cx="4977000" cy="75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9AF8A1F-46BE-8367-E6FB-1C953744BD4B}"/>
                    </a:ext>
                  </a:extLst>
                </p14:cNvPr>
                <p14:cNvContentPartPr/>
                <p14:nvPr/>
              </p14:nvContentPartPr>
              <p14:xfrm>
                <a:off x="336850" y="1131569"/>
                <a:ext cx="179280" cy="2163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9AF8A1F-46BE-8367-E6FB-1C953744BD4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28210" y="1122569"/>
                  <a:ext cx="1969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ABB97E2-D776-27E0-6087-C97432CAEB8F}"/>
                    </a:ext>
                  </a:extLst>
                </p14:cNvPr>
                <p14:cNvContentPartPr/>
                <p14:nvPr/>
              </p14:nvContentPartPr>
              <p14:xfrm>
                <a:off x="511450" y="848969"/>
                <a:ext cx="862560" cy="3920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ABB97E2-D776-27E0-6087-C97432CAEB8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02450" y="840329"/>
                  <a:ext cx="88020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A804A7E-2105-4F5A-8DDD-FEAA361E406E}"/>
                    </a:ext>
                  </a:extLst>
                </p14:cNvPr>
                <p14:cNvContentPartPr/>
                <p14:nvPr/>
              </p14:nvContentPartPr>
              <p14:xfrm>
                <a:off x="670210" y="843569"/>
                <a:ext cx="473040" cy="1522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A804A7E-2105-4F5A-8DDD-FEAA361E406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61210" y="834569"/>
                  <a:ext cx="4906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E79D603-8B35-D76F-DD31-CFA155913A14}"/>
                    </a:ext>
                  </a:extLst>
                </p14:cNvPr>
                <p14:cNvContentPartPr/>
                <p14:nvPr/>
              </p14:nvContentPartPr>
              <p14:xfrm>
                <a:off x="1578130" y="673649"/>
                <a:ext cx="14760" cy="2073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E79D603-8B35-D76F-DD31-CFA155913A1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569490" y="665009"/>
                  <a:ext cx="324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34CE9AE-5B9E-0627-9376-1CA152243A48}"/>
                    </a:ext>
                  </a:extLst>
                </p14:cNvPr>
                <p14:cNvContentPartPr/>
                <p14:nvPr/>
              </p14:nvContentPartPr>
              <p14:xfrm>
                <a:off x="1590730" y="1026089"/>
                <a:ext cx="13680" cy="291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34CE9AE-5B9E-0627-9376-1CA152243A4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582090" y="1017089"/>
                  <a:ext cx="313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BC907AA-C72E-72A7-2439-E6643555B758}"/>
                    </a:ext>
                  </a:extLst>
                </p14:cNvPr>
                <p14:cNvContentPartPr/>
                <p14:nvPr/>
              </p14:nvContentPartPr>
              <p14:xfrm>
                <a:off x="2042530" y="588329"/>
                <a:ext cx="3271320" cy="5000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BC907AA-C72E-72A7-2439-E6643555B75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033530" y="579689"/>
                  <a:ext cx="3288960" cy="51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B4EC76E-31F8-4463-5832-211EEED5B4EF}"/>
              </a:ext>
            </a:extLst>
          </p:cNvPr>
          <p:cNvGrpSpPr/>
          <p:nvPr/>
        </p:nvGrpSpPr>
        <p:grpSpPr>
          <a:xfrm>
            <a:off x="983410" y="1668689"/>
            <a:ext cx="1684800" cy="508320"/>
            <a:chOff x="983410" y="1668689"/>
            <a:chExt cx="1684800" cy="50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6A7F1E0-CBBA-AE68-39B7-4F6A2FBECD78}"/>
                    </a:ext>
                  </a:extLst>
                </p14:cNvPr>
                <p14:cNvContentPartPr/>
                <p14:nvPr/>
              </p14:nvContentPartPr>
              <p14:xfrm>
                <a:off x="983410" y="1707209"/>
                <a:ext cx="274680" cy="3402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6A7F1E0-CBBA-AE68-39B7-4F6A2FBECD7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74770" y="1698569"/>
                  <a:ext cx="29232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86AA015-E00B-D94F-5320-EEA67B05BAA3}"/>
                    </a:ext>
                  </a:extLst>
                </p14:cNvPr>
                <p14:cNvContentPartPr/>
                <p14:nvPr/>
              </p14:nvContentPartPr>
              <p14:xfrm>
                <a:off x="1035970" y="1890089"/>
                <a:ext cx="206640" cy="205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86AA015-E00B-D94F-5320-EEA67B05BAA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26970" y="1881449"/>
                  <a:ext cx="2242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B5DA83C-F611-03BA-8D0B-7B0F1FFAA5A4}"/>
                    </a:ext>
                  </a:extLst>
                </p14:cNvPr>
                <p14:cNvContentPartPr/>
                <p14:nvPr/>
              </p14:nvContentPartPr>
              <p14:xfrm>
                <a:off x="1408570" y="1702169"/>
                <a:ext cx="91440" cy="3618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B5DA83C-F611-03BA-8D0B-7B0F1FFAA5A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399570" y="1693169"/>
                  <a:ext cx="10908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3D2DEE3-1393-B063-FD54-BDB625452302}"/>
                    </a:ext>
                  </a:extLst>
                </p14:cNvPr>
                <p14:cNvContentPartPr/>
                <p14:nvPr/>
              </p14:nvContentPartPr>
              <p14:xfrm>
                <a:off x="1590370" y="1849409"/>
                <a:ext cx="126720" cy="1440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3D2DEE3-1393-B063-FD54-BDB62545230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581730" y="1840409"/>
                  <a:ext cx="1443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3C0EC46-4EBB-7086-7394-60875EB3784F}"/>
                    </a:ext>
                  </a:extLst>
                </p14:cNvPr>
                <p14:cNvContentPartPr/>
                <p14:nvPr/>
              </p14:nvContentPartPr>
              <p14:xfrm>
                <a:off x="1783330" y="2037329"/>
                <a:ext cx="55440" cy="709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3C0EC46-4EBB-7086-7394-60875EB3784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774690" y="2028329"/>
                  <a:ext cx="730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0416FFC-28D6-58AB-4E9C-5B9E4580576D}"/>
                    </a:ext>
                  </a:extLst>
                </p14:cNvPr>
                <p14:cNvContentPartPr/>
                <p14:nvPr/>
              </p14:nvContentPartPr>
              <p14:xfrm>
                <a:off x="1941370" y="1815569"/>
                <a:ext cx="239040" cy="2163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0416FFC-28D6-58AB-4E9C-5B9E4580576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932370" y="1806929"/>
                  <a:ext cx="25668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47D87FF-F99C-9959-F3C1-32EF6FB7D366}"/>
                    </a:ext>
                  </a:extLst>
                </p14:cNvPr>
                <p14:cNvContentPartPr/>
                <p14:nvPr/>
              </p14:nvContentPartPr>
              <p14:xfrm>
                <a:off x="2232970" y="1693529"/>
                <a:ext cx="84240" cy="4834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47D87FF-F99C-9959-F3C1-32EF6FB7D36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224330" y="1684529"/>
                  <a:ext cx="101880" cy="50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EDE504D-85D6-4875-B62A-3DEFDC87A932}"/>
                    </a:ext>
                  </a:extLst>
                </p14:cNvPr>
                <p14:cNvContentPartPr/>
                <p14:nvPr/>
              </p14:nvContentPartPr>
              <p14:xfrm>
                <a:off x="2510170" y="1668689"/>
                <a:ext cx="158040" cy="3733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EDE504D-85D6-4875-B62A-3DEFDC87A93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501170" y="1659689"/>
                  <a:ext cx="175680" cy="39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5D889384-B651-349B-526A-2714742D9582}"/>
                  </a:ext>
                </a:extLst>
              </p14:cNvPr>
              <p14:cNvContentPartPr/>
              <p14:nvPr/>
            </p14:nvContentPartPr>
            <p14:xfrm>
              <a:off x="3084730" y="1810889"/>
              <a:ext cx="430920" cy="1249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5D889384-B651-349B-526A-2714742D9582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076090" y="1802249"/>
                <a:ext cx="448560" cy="14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26D9B061-3188-8919-3FDB-C03DF73ED341}"/>
              </a:ext>
            </a:extLst>
          </p:cNvPr>
          <p:cNvGrpSpPr/>
          <p:nvPr/>
        </p:nvGrpSpPr>
        <p:grpSpPr>
          <a:xfrm>
            <a:off x="3883930" y="1577249"/>
            <a:ext cx="1337760" cy="405720"/>
            <a:chOff x="3883930" y="1577249"/>
            <a:chExt cx="1337760" cy="40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5E483E4-2793-57C6-B688-4FA79E4F9B0C}"/>
                    </a:ext>
                  </a:extLst>
                </p14:cNvPr>
                <p14:cNvContentPartPr/>
                <p14:nvPr/>
              </p14:nvContentPartPr>
              <p14:xfrm>
                <a:off x="3883930" y="1818089"/>
                <a:ext cx="233640" cy="1648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5E483E4-2793-57C6-B688-4FA79E4F9B0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875290" y="1809089"/>
                  <a:ext cx="2512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E56DACE-E5BA-CA02-306C-9A95D12A3BEB}"/>
                    </a:ext>
                  </a:extLst>
                </p14:cNvPr>
                <p14:cNvContentPartPr/>
                <p14:nvPr/>
              </p14:nvContentPartPr>
              <p14:xfrm>
                <a:off x="4348690" y="1577249"/>
                <a:ext cx="873000" cy="3780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E56DACE-E5BA-CA02-306C-9A95D12A3BE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339690" y="1568609"/>
                  <a:ext cx="890640" cy="39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9304CEE8-6619-74A4-A78A-6C1FF23F6E03}"/>
              </a:ext>
            </a:extLst>
          </p:cNvPr>
          <p:cNvGrpSpPr/>
          <p:nvPr/>
        </p:nvGrpSpPr>
        <p:grpSpPr>
          <a:xfrm>
            <a:off x="5358130" y="1497689"/>
            <a:ext cx="4359240" cy="568800"/>
            <a:chOff x="5358130" y="1497689"/>
            <a:chExt cx="4359240" cy="56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92AFE6D-C502-742A-F6DA-C2361BF77073}"/>
                    </a:ext>
                  </a:extLst>
                </p14:cNvPr>
                <p14:cNvContentPartPr/>
                <p14:nvPr/>
              </p14:nvContentPartPr>
              <p14:xfrm>
                <a:off x="5358130" y="1497689"/>
                <a:ext cx="1402200" cy="4291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92AFE6D-C502-742A-F6DA-C2361BF7707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349490" y="1488689"/>
                  <a:ext cx="1419840" cy="44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4624B84-5C10-2A4C-4087-476C3C3C8E18}"/>
                    </a:ext>
                  </a:extLst>
                </p14:cNvPr>
                <p14:cNvContentPartPr/>
                <p14:nvPr/>
              </p14:nvContentPartPr>
              <p14:xfrm>
                <a:off x="5957530" y="1642049"/>
                <a:ext cx="268920" cy="28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4624B84-5C10-2A4C-4087-476C3C3C8E1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948890" y="1633049"/>
                  <a:ext cx="2865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BCF5277-E4E0-1E06-2A02-D1337D30E7B4}"/>
                    </a:ext>
                  </a:extLst>
                </p14:cNvPr>
                <p14:cNvContentPartPr/>
                <p14:nvPr/>
              </p14:nvContentPartPr>
              <p14:xfrm>
                <a:off x="6959770" y="1768409"/>
                <a:ext cx="325440" cy="1249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BCF5277-E4E0-1E06-2A02-D1337D30E7B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950770" y="1759409"/>
                  <a:ext cx="3430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4E442A1-ACF5-81CD-366D-2F982053A4A6}"/>
                    </a:ext>
                  </a:extLst>
                </p14:cNvPr>
                <p14:cNvContentPartPr/>
                <p14:nvPr/>
              </p14:nvContentPartPr>
              <p14:xfrm>
                <a:off x="7082530" y="1643129"/>
                <a:ext cx="14760" cy="118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4E442A1-ACF5-81CD-366D-2F982053A4A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073890" y="1634489"/>
                  <a:ext cx="324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37D5A5F-4CD0-5A43-FF4C-E7C3F36CD51A}"/>
                    </a:ext>
                  </a:extLst>
                </p14:cNvPr>
                <p14:cNvContentPartPr/>
                <p14:nvPr/>
              </p14:nvContentPartPr>
              <p14:xfrm>
                <a:off x="7604530" y="1584449"/>
                <a:ext cx="1445760" cy="3002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37D5A5F-4CD0-5A43-FF4C-E7C3F36CD51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595530" y="1575809"/>
                  <a:ext cx="146340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CA29EFC-FCC9-27EA-FB84-15A42DF1F946}"/>
                    </a:ext>
                  </a:extLst>
                </p14:cNvPr>
                <p14:cNvContentPartPr/>
                <p14:nvPr/>
              </p14:nvContentPartPr>
              <p14:xfrm>
                <a:off x="9341530" y="1576529"/>
                <a:ext cx="375840" cy="4899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CA29EFC-FCC9-27EA-FB84-15A42DF1F94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332890" y="1567889"/>
                  <a:ext cx="393480" cy="507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43B56244-1574-C895-FA64-0A753C1D0972}"/>
                  </a:ext>
                </a:extLst>
              </p14:cNvPr>
              <p14:cNvContentPartPr/>
              <p14:nvPr/>
            </p14:nvContentPartPr>
            <p14:xfrm>
              <a:off x="10070170" y="1854809"/>
              <a:ext cx="2160" cy="3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43B56244-1574-C895-FA64-0A753C1D0972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0061170" y="1846169"/>
                <a:ext cx="198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45159DC6-B624-3D24-4D29-030BED9A0725}"/>
              </a:ext>
            </a:extLst>
          </p:cNvPr>
          <p:cNvGrpSpPr/>
          <p:nvPr/>
        </p:nvGrpSpPr>
        <p:grpSpPr>
          <a:xfrm>
            <a:off x="10046050" y="1441529"/>
            <a:ext cx="1997640" cy="414720"/>
            <a:chOff x="10046050" y="1441529"/>
            <a:chExt cx="1997640" cy="41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B3A825E8-3768-D080-C9BB-96554EA10B5C}"/>
                    </a:ext>
                  </a:extLst>
                </p14:cNvPr>
                <p14:cNvContentPartPr/>
                <p14:nvPr/>
              </p14:nvContentPartPr>
              <p14:xfrm>
                <a:off x="10046050" y="1462049"/>
                <a:ext cx="1484640" cy="3942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B3A825E8-3768-D080-C9BB-96554EA10B5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037410" y="1453409"/>
                  <a:ext cx="150228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83702E1-00FA-F208-79DE-B9BF2397E04D}"/>
                    </a:ext>
                  </a:extLst>
                </p14:cNvPr>
                <p14:cNvContentPartPr/>
                <p14:nvPr/>
              </p14:nvContentPartPr>
              <p14:xfrm>
                <a:off x="11635090" y="1470329"/>
                <a:ext cx="71640" cy="1098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83702E1-00FA-F208-79DE-B9BF2397E04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1626450" y="1461689"/>
                  <a:ext cx="892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32645A9-2BB7-7C75-080E-A83501DEA803}"/>
                    </a:ext>
                  </a:extLst>
                </p14:cNvPr>
                <p14:cNvContentPartPr/>
                <p14:nvPr/>
              </p14:nvContentPartPr>
              <p14:xfrm>
                <a:off x="11749930" y="1483649"/>
                <a:ext cx="39240" cy="954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32645A9-2BB7-7C75-080E-A83501DEA80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1741290" y="1474649"/>
                  <a:ext cx="568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D8D2253-BCBA-20CA-7061-D2DD01D802F9}"/>
                    </a:ext>
                  </a:extLst>
                </p14:cNvPr>
                <p14:cNvContentPartPr/>
                <p14:nvPr/>
              </p14:nvContentPartPr>
              <p14:xfrm>
                <a:off x="11758210" y="1568249"/>
                <a:ext cx="141120" cy="2527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D8D2253-BCBA-20CA-7061-D2DD01D802F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1749570" y="1559609"/>
                  <a:ext cx="15876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80360806-BED2-B5FF-3592-391F293682B6}"/>
                    </a:ext>
                  </a:extLst>
                </p14:cNvPr>
                <p14:cNvContentPartPr/>
                <p14:nvPr/>
              </p14:nvContentPartPr>
              <p14:xfrm>
                <a:off x="11821210" y="1745369"/>
                <a:ext cx="93240" cy="104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80360806-BED2-B5FF-3592-391F293682B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1812570" y="1736729"/>
                  <a:ext cx="1108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5908E2A-C7B1-36FC-EE36-7E3BB86D09E7}"/>
                    </a:ext>
                  </a:extLst>
                </p14:cNvPr>
                <p14:cNvContentPartPr/>
                <p14:nvPr/>
              </p14:nvContentPartPr>
              <p14:xfrm>
                <a:off x="11914090" y="1478249"/>
                <a:ext cx="68040" cy="1116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5908E2A-C7B1-36FC-EE36-7E3BB86D09E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1905090" y="1469609"/>
                  <a:ext cx="856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F56817A-97DC-7380-769C-52B581D1050E}"/>
                    </a:ext>
                  </a:extLst>
                </p14:cNvPr>
                <p14:cNvContentPartPr/>
                <p14:nvPr/>
              </p14:nvContentPartPr>
              <p14:xfrm>
                <a:off x="12028930" y="1441529"/>
                <a:ext cx="14760" cy="1476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F56817A-97DC-7380-769C-52B581D1050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2019930" y="1432889"/>
                  <a:ext cx="32400" cy="165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9697FD78-3560-7758-DB18-726650576C29}"/>
                  </a:ext>
                </a:extLst>
              </p14:cNvPr>
              <p14:cNvContentPartPr/>
              <p14:nvPr/>
            </p14:nvContentPartPr>
            <p14:xfrm>
              <a:off x="6249850" y="2332529"/>
              <a:ext cx="968400" cy="36324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9697FD78-3560-7758-DB18-726650576C29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6240850" y="2323529"/>
                <a:ext cx="986040" cy="38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4" name="Group 123">
            <a:extLst>
              <a:ext uri="{FF2B5EF4-FFF2-40B4-BE49-F238E27FC236}">
                <a16:creationId xmlns:a16="http://schemas.microsoft.com/office/drawing/2014/main" id="{6B39B1D1-7F40-89D5-97E9-DE5DFB43BA0A}"/>
              </a:ext>
            </a:extLst>
          </p:cNvPr>
          <p:cNvGrpSpPr/>
          <p:nvPr/>
        </p:nvGrpSpPr>
        <p:grpSpPr>
          <a:xfrm>
            <a:off x="3709690" y="2125169"/>
            <a:ext cx="6857640" cy="1100880"/>
            <a:chOff x="3709690" y="2125169"/>
            <a:chExt cx="6857640" cy="110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53EF9F8C-D853-627D-B509-08EEFC62D22D}"/>
                    </a:ext>
                  </a:extLst>
                </p14:cNvPr>
                <p14:cNvContentPartPr/>
                <p14:nvPr/>
              </p14:nvContentPartPr>
              <p14:xfrm>
                <a:off x="7515250" y="2299409"/>
                <a:ext cx="200520" cy="2725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53EF9F8C-D853-627D-B509-08EEFC62D22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506250" y="2290409"/>
                  <a:ext cx="21816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0402C65E-F0B9-A43D-548A-83A947353D33}"/>
                    </a:ext>
                  </a:extLst>
                </p14:cNvPr>
                <p14:cNvContentPartPr/>
                <p14:nvPr/>
              </p14:nvContentPartPr>
              <p14:xfrm>
                <a:off x="8041210" y="2341169"/>
                <a:ext cx="442800" cy="2329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0402C65E-F0B9-A43D-548A-83A947353D3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032570" y="2332169"/>
                  <a:ext cx="46044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A2E1F67-07B5-964B-A756-F4966CC70036}"/>
                    </a:ext>
                  </a:extLst>
                </p14:cNvPr>
                <p14:cNvContentPartPr/>
                <p14:nvPr/>
              </p14:nvContentPartPr>
              <p14:xfrm>
                <a:off x="8158570" y="2249009"/>
                <a:ext cx="21960" cy="118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A2E1F67-07B5-964B-A756-F4966CC7003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149570" y="2240369"/>
                  <a:ext cx="396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D6388B4-EB60-F373-A873-6D0D7BD7B078}"/>
                    </a:ext>
                  </a:extLst>
                </p14:cNvPr>
                <p14:cNvContentPartPr/>
                <p14:nvPr/>
              </p14:nvContentPartPr>
              <p14:xfrm>
                <a:off x="8689210" y="2244329"/>
                <a:ext cx="747360" cy="4482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D6388B4-EB60-F373-A873-6D0D7BD7B07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680210" y="2235689"/>
                  <a:ext cx="765000" cy="46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73EDDC0-D6A9-8551-DF3D-AFBA17CE9986}"/>
                    </a:ext>
                  </a:extLst>
                </p14:cNvPr>
                <p14:cNvContentPartPr/>
                <p14:nvPr/>
              </p14:nvContentPartPr>
              <p14:xfrm>
                <a:off x="9276010" y="2319209"/>
                <a:ext cx="159120" cy="104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73EDDC0-D6A9-8551-DF3D-AFBA17CE998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267370" y="2310209"/>
                  <a:ext cx="1767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0834D40-ACB9-8C49-D8E7-1F458A90EED2}"/>
                    </a:ext>
                  </a:extLst>
                </p14:cNvPr>
                <p14:cNvContentPartPr/>
                <p14:nvPr/>
              </p14:nvContentPartPr>
              <p14:xfrm>
                <a:off x="9088090" y="2256209"/>
                <a:ext cx="23040" cy="75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0834D40-ACB9-8C49-D8E7-1F458A90EED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079090" y="2247569"/>
                  <a:ext cx="406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7325600-FF35-1B7F-79AB-9BA4ED06F8E0}"/>
                    </a:ext>
                  </a:extLst>
                </p14:cNvPr>
                <p14:cNvContentPartPr/>
                <p14:nvPr/>
              </p14:nvContentPartPr>
              <p14:xfrm>
                <a:off x="9682090" y="2177009"/>
                <a:ext cx="651960" cy="3567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7325600-FF35-1B7F-79AB-9BA4ED06F8E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673090" y="2168369"/>
                  <a:ext cx="66960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6EC4B90C-4BB3-0DE8-0BA4-B914BC5257F8}"/>
                    </a:ext>
                  </a:extLst>
                </p14:cNvPr>
                <p14:cNvContentPartPr/>
                <p14:nvPr/>
              </p14:nvContentPartPr>
              <p14:xfrm>
                <a:off x="10068730" y="2300489"/>
                <a:ext cx="333360" cy="75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6EC4B90C-4BB3-0DE8-0BA4-B914BC5257F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060090" y="2291489"/>
                  <a:ext cx="3510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1E403EF-4247-B280-E600-12BAFE0AFCA1}"/>
                    </a:ext>
                  </a:extLst>
                </p14:cNvPr>
                <p14:cNvContentPartPr/>
                <p14:nvPr/>
              </p14:nvContentPartPr>
              <p14:xfrm>
                <a:off x="10445650" y="2523689"/>
                <a:ext cx="121680" cy="1490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1E403EF-4247-B280-E600-12BAFE0AFCA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436650" y="2514689"/>
                  <a:ext cx="1393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3C72D47-7025-4759-AF28-A5E0FD4F105F}"/>
                    </a:ext>
                  </a:extLst>
                </p14:cNvPr>
                <p14:cNvContentPartPr/>
                <p14:nvPr/>
              </p14:nvContentPartPr>
              <p14:xfrm>
                <a:off x="3709690" y="2139209"/>
                <a:ext cx="862920" cy="4237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3C72D47-7025-4759-AF28-A5E0FD4F105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701050" y="2130209"/>
                  <a:ext cx="88056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03AD1E9-3BCB-B509-3ABB-ECDEEB76083D}"/>
                    </a:ext>
                  </a:extLst>
                </p14:cNvPr>
                <p14:cNvContentPartPr/>
                <p14:nvPr/>
              </p14:nvContentPartPr>
              <p14:xfrm>
                <a:off x="3767290" y="2336489"/>
                <a:ext cx="381600" cy="93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03AD1E9-3BCB-B509-3ABB-ECDEEB76083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758290" y="2327489"/>
                  <a:ext cx="3992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EF232A1-FD2A-3C21-4631-F695BE06A48E}"/>
                    </a:ext>
                  </a:extLst>
                </p14:cNvPr>
                <p14:cNvContentPartPr/>
                <p14:nvPr/>
              </p14:nvContentPartPr>
              <p14:xfrm>
                <a:off x="4811650" y="2365649"/>
                <a:ext cx="265680" cy="1566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EF232A1-FD2A-3C21-4631-F695BE06A48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803010" y="2356649"/>
                  <a:ext cx="2833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66FEF9F-BB16-9A69-FAAE-9488F89C5566}"/>
                    </a:ext>
                  </a:extLst>
                </p14:cNvPr>
                <p14:cNvContentPartPr/>
                <p14:nvPr/>
              </p14:nvContentPartPr>
              <p14:xfrm>
                <a:off x="5380450" y="2125169"/>
                <a:ext cx="684360" cy="5097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66FEF9F-BB16-9A69-FAAE-9488F89C556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371810" y="2116529"/>
                  <a:ext cx="702000" cy="52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D6B4B44-9B1C-F2E0-8127-8D54E999BCBD}"/>
                    </a:ext>
                  </a:extLst>
                </p14:cNvPr>
                <p14:cNvContentPartPr/>
                <p14:nvPr/>
              </p14:nvContentPartPr>
              <p14:xfrm>
                <a:off x="5651890" y="2274929"/>
                <a:ext cx="53640" cy="136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D6B4B44-9B1C-F2E0-8127-8D54E999BCB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643250" y="2265929"/>
                  <a:ext cx="712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97CE9F0E-6A55-2733-30FD-76ACAEB8427B}"/>
                    </a:ext>
                  </a:extLst>
                </p14:cNvPr>
                <p14:cNvContentPartPr/>
                <p14:nvPr/>
              </p14:nvContentPartPr>
              <p14:xfrm>
                <a:off x="3816250" y="2689289"/>
                <a:ext cx="1798920" cy="5367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97CE9F0E-6A55-2733-30FD-76ACAEB8427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807610" y="2680649"/>
                  <a:ext cx="1816560" cy="55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2974B98-EACA-29D8-9453-F607EC26D75E}"/>
                    </a:ext>
                  </a:extLst>
                </p14:cNvPr>
                <p14:cNvContentPartPr/>
                <p14:nvPr/>
              </p14:nvContentPartPr>
              <p14:xfrm>
                <a:off x="5237530" y="2924729"/>
                <a:ext cx="79920" cy="259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2974B98-EACA-29D8-9453-F607EC26D75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228530" y="2916089"/>
                  <a:ext cx="975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BA9D9800-B942-605E-DA0D-C5E0AD51DF24}"/>
                    </a:ext>
                  </a:extLst>
                </p14:cNvPr>
                <p14:cNvContentPartPr/>
                <p14:nvPr/>
              </p14:nvContentPartPr>
              <p14:xfrm>
                <a:off x="4967170" y="2912489"/>
                <a:ext cx="282240" cy="313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BA9D9800-B942-605E-DA0D-C5E0AD51DF2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958170" y="2903489"/>
                  <a:ext cx="2998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0D921D5-2B9B-4252-9CD6-068529877CC7}"/>
                    </a:ext>
                  </a:extLst>
                </p14:cNvPr>
                <p14:cNvContentPartPr/>
                <p14:nvPr/>
              </p14:nvContentPartPr>
              <p14:xfrm>
                <a:off x="3714730" y="2813129"/>
                <a:ext cx="453240" cy="259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0D921D5-2B9B-4252-9CD6-068529877CC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705730" y="2804129"/>
                  <a:ext cx="4708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6BFC2289-A5F7-7778-74DB-6763004B186D}"/>
                    </a:ext>
                  </a:extLst>
                </p14:cNvPr>
                <p14:cNvContentPartPr/>
                <p14:nvPr/>
              </p14:nvContentPartPr>
              <p14:xfrm>
                <a:off x="6069490" y="2763089"/>
                <a:ext cx="249840" cy="3196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6BFC2289-A5F7-7778-74DB-6763004B186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060490" y="2754089"/>
                  <a:ext cx="26748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AB0C232C-27A5-26CE-748F-1D591A5C014A}"/>
                    </a:ext>
                  </a:extLst>
                </p14:cNvPr>
                <p14:cNvContentPartPr/>
                <p14:nvPr/>
              </p14:nvContentPartPr>
              <p14:xfrm>
                <a:off x="6096850" y="2976929"/>
                <a:ext cx="186480" cy="248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AB0C232C-27A5-26CE-748F-1D591A5C014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087850" y="2967929"/>
                  <a:ext cx="2041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1846B1D-B3CF-08BE-AB93-E7D2DC357CA1}"/>
                    </a:ext>
                  </a:extLst>
                </p14:cNvPr>
                <p14:cNvContentPartPr/>
                <p14:nvPr/>
              </p14:nvContentPartPr>
              <p14:xfrm>
                <a:off x="5953930" y="2701529"/>
                <a:ext cx="33480" cy="900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1846B1D-B3CF-08BE-AB93-E7D2DC357CA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944930" y="2692889"/>
                  <a:ext cx="511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E51A0B5-5747-2014-C45C-566497F69D65}"/>
                    </a:ext>
                  </a:extLst>
                </p14:cNvPr>
                <p14:cNvContentPartPr/>
                <p14:nvPr/>
              </p14:nvContentPartPr>
              <p14:xfrm>
                <a:off x="6035290" y="2690369"/>
                <a:ext cx="18360" cy="853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E51A0B5-5747-2014-C45C-566497F69D6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026290" y="2681729"/>
                  <a:ext cx="360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38317309-C87B-CAD0-B36B-60E4763BDE9E}"/>
                    </a:ext>
                  </a:extLst>
                </p14:cNvPr>
                <p14:cNvContentPartPr/>
                <p14:nvPr/>
              </p14:nvContentPartPr>
              <p14:xfrm>
                <a:off x="6260290" y="2652569"/>
                <a:ext cx="54000" cy="1404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38317309-C87B-CAD0-B36B-60E4763BDE9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251650" y="2643929"/>
                  <a:ext cx="716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A0FB30F-70E2-68AD-4FBB-E837F65AF209}"/>
                    </a:ext>
                  </a:extLst>
                </p14:cNvPr>
                <p14:cNvContentPartPr/>
                <p14:nvPr/>
              </p14:nvContentPartPr>
              <p14:xfrm>
                <a:off x="6333010" y="2640329"/>
                <a:ext cx="73440" cy="1587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A0FB30F-70E2-68AD-4FBB-E837F65AF20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324370" y="2631329"/>
                  <a:ext cx="910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A1B44692-D728-B97C-FD9C-40D4EF34E6E9}"/>
                    </a:ext>
                  </a:extLst>
                </p14:cNvPr>
                <p14:cNvContentPartPr/>
                <p14:nvPr/>
              </p14:nvContentPartPr>
              <p14:xfrm>
                <a:off x="6745210" y="2775329"/>
                <a:ext cx="544680" cy="3150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A1B44692-D728-B97C-FD9C-40D4EF34E6E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736210" y="2766329"/>
                  <a:ext cx="56232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CC53957B-964F-4AD4-8CF5-849CD844A762}"/>
                    </a:ext>
                  </a:extLst>
                </p14:cNvPr>
                <p14:cNvContentPartPr/>
                <p14:nvPr/>
              </p14:nvContentPartPr>
              <p14:xfrm>
                <a:off x="6836650" y="2822489"/>
                <a:ext cx="243360" cy="295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CC53957B-964F-4AD4-8CF5-849CD844A76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828010" y="2813849"/>
                  <a:ext cx="2610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09A68CC7-6C4C-4B2F-6EB1-398C4F2D9E26}"/>
                    </a:ext>
                  </a:extLst>
                </p14:cNvPr>
                <p14:cNvContentPartPr/>
                <p14:nvPr/>
              </p14:nvContentPartPr>
              <p14:xfrm>
                <a:off x="7554490" y="2747249"/>
                <a:ext cx="1562400" cy="3222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09A68CC7-6C4C-4B2F-6EB1-398C4F2D9E2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545850" y="2738249"/>
                  <a:ext cx="1580040" cy="33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D8DEACBD-AF35-F0B7-C492-792F34633862}"/>
              </a:ext>
            </a:extLst>
          </p:cNvPr>
          <p:cNvGrpSpPr/>
          <p:nvPr/>
        </p:nvGrpSpPr>
        <p:grpSpPr>
          <a:xfrm>
            <a:off x="9324610" y="2699369"/>
            <a:ext cx="1667160" cy="377640"/>
            <a:chOff x="9324610" y="2699369"/>
            <a:chExt cx="1667160" cy="37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351970D-035A-907F-3AA9-58BD361E67E3}"/>
                    </a:ext>
                  </a:extLst>
                </p14:cNvPr>
                <p14:cNvContentPartPr/>
                <p14:nvPr/>
              </p14:nvContentPartPr>
              <p14:xfrm>
                <a:off x="9478690" y="2764169"/>
                <a:ext cx="177120" cy="3117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351970D-035A-907F-3AA9-58BD361E67E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469690" y="2755169"/>
                  <a:ext cx="19476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3D1F2BA3-3783-48A3-B9C9-95299EF01D43}"/>
                    </a:ext>
                  </a:extLst>
                </p14:cNvPr>
                <p14:cNvContentPartPr/>
                <p14:nvPr/>
              </p14:nvContentPartPr>
              <p14:xfrm>
                <a:off x="9324610" y="2744369"/>
                <a:ext cx="13320" cy="1018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D1F2BA3-3783-48A3-B9C9-95299EF01D4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315610" y="2735729"/>
                  <a:ext cx="309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2F15B8C1-0B35-0042-7DA2-2091A855C4D9}"/>
                    </a:ext>
                  </a:extLst>
                </p14:cNvPr>
                <p14:cNvContentPartPr/>
                <p14:nvPr/>
              </p14:nvContentPartPr>
              <p14:xfrm>
                <a:off x="9375730" y="2741489"/>
                <a:ext cx="66960" cy="759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2F15B8C1-0B35-0042-7DA2-2091A855C4D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366730" y="2732849"/>
                  <a:ext cx="846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089B54E1-A3A8-E01F-7D70-D74E81D5F787}"/>
                    </a:ext>
                  </a:extLst>
                </p14:cNvPr>
                <p14:cNvContentPartPr/>
                <p14:nvPr/>
              </p14:nvContentPartPr>
              <p14:xfrm>
                <a:off x="9724930" y="2715569"/>
                <a:ext cx="19800" cy="878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089B54E1-A3A8-E01F-7D70-D74E81D5F78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715930" y="2706569"/>
                  <a:ext cx="374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874540F2-ACA8-3D71-D3B3-1C9454E308A4}"/>
                    </a:ext>
                  </a:extLst>
                </p14:cNvPr>
                <p14:cNvContentPartPr/>
                <p14:nvPr/>
              </p14:nvContentPartPr>
              <p14:xfrm>
                <a:off x="9782530" y="2699369"/>
                <a:ext cx="50760" cy="1108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874540F2-ACA8-3D71-D3B3-1C9454E308A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773530" y="2690729"/>
                  <a:ext cx="684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D89180FA-B564-63F5-6092-69B9832DA4D0}"/>
                    </a:ext>
                  </a:extLst>
                </p14:cNvPr>
                <p14:cNvContentPartPr/>
                <p14:nvPr/>
              </p14:nvContentPartPr>
              <p14:xfrm>
                <a:off x="10102930" y="2735009"/>
                <a:ext cx="888840" cy="3420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D89180FA-B564-63F5-6092-69B9832DA4D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094290" y="2726369"/>
                  <a:ext cx="90648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7A04C8D6-A1A2-8ABA-FCF1-F0D91F20A0A2}"/>
                    </a:ext>
                  </a:extLst>
                </p14:cNvPr>
                <p14:cNvContentPartPr/>
                <p14:nvPr/>
              </p14:nvContentPartPr>
              <p14:xfrm>
                <a:off x="10498930" y="2864609"/>
                <a:ext cx="42840" cy="32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7A04C8D6-A1A2-8ABA-FCF1-F0D91F20A0A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489930" y="2855609"/>
                  <a:ext cx="60480" cy="2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F0091E89-5F3A-7EAA-0C7D-183B38C4FF66}"/>
              </a:ext>
            </a:extLst>
          </p:cNvPr>
          <p:cNvGrpSpPr/>
          <p:nvPr/>
        </p:nvGrpSpPr>
        <p:grpSpPr>
          <a:xfrm>
            <a:off x="3897250" y="3336569"/>
            <a:ext cx="1483920" cy="424800"/>
            <a:chOff x="3897250" y="3336569"/>
            <a:chExt cx="1483920" cy="42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ABD4AA7D-F3BB-DE26-9C1E-F63E6E1ABC3A}"/>
                    </a:ext>
                  </a:extLst>
                </p14:cNvPr>
                <p14:cNvContentPartPr/>
                <p14:nvPr/>
              </p14:nvContentPartPr>
              <p14:xfrm>
                <a:off x="3897250" y="3350249"/>
                <a:ext cx="306360" cy="3218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ABD4AA7D-F3BB-DE26-9C1E-F63E6E1ABC3A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888610" y="3341249"/>
                  <a:ext cx="32400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4E860A3D-C5B7-CB9A-8784-BE112B51F901}"/>
                    </a:ext>
                  </a:extLst>
                </p14:cNvPr>
                <p14:cNvContentPartPr/>
                <p14:nvPr/>
              </p14:nvContentPartPr>
              <p14:xfrm>
                <a:off x="4250050" y="3609809"/>
                <a:ext cx="47520" cy="1461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4E860A3D-C5B7-CB9A-8784-BE112B51F901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241050" y="3600809"/>
                  <a:ext cx="651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58DFD17A-61D3-B8B7-6A26-89C1570AF431}"/>
                    </a:ext>
                  </a:extLst>
                </p14:cNvPr>
                <p14:cNvContentPartPr/>
                <p14:nvPr/>
              </p14:nvContentPartPr>
              <p14:xfrm>
                <a:off x="4253650" y="3600089"/>
                <a:ext cx="122040" cy="1612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58DFD17A-61D3-B8B7-6A26-89C1570AF43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245010" y="3591089"/>
                  <a:ext cx="1396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924C9DA9-815F-2351-7DBB-66CB96C9DB55}"/>
                    </a:ext>
                  </a:extLst>
                </p14:cNvPr>
                <p14:cNvContentPartPr/>
                <p14:nvPr/>
              </p14:nvContentPartPr>
              <p14:xfrm>
                <a:off x="4597090" y="3433769"/>
                <a:ext cx="233280" cy="352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924C9DA9-815F-2351-7DBB-66CB96C9DB5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588450" y="3424769"/>
                  <a:ext cx="2509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648C1771-D3D8-E1C5-814F-799888BD9775}"/>
                    </a:ext>
                  </a:extLst>
                </p14:cNvPr>
                <p14:cNvContentPartPr/>
                <p14:nvPr/>
              </p14:nvContentPartPr>
              <p14:xfrm>
                <a:off x="4617970" y="3546449"/>
                <a:ext cx="110520" cy="75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648C1771-D3D8-E1C5-814F-799888BD977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608970" y="3537449"/>
                  <a:ext cx="1281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9B5AA3DA-856B-FCD4-4E52-7E2A8CF27831}"/>
                    </a:ext>
                  </a:extLst>
                </p14:cNvPr>
                <p14:cNvContentPartPr/>
                <p14:nvPr/>
              </p14:nvContentPartPr>
              <p14:xfrm>
                <a:off x="5076970" y="3336569"/>
                <a:ext cx="304200" cy="3308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9B5AA3DA-856B-FCD4-4E52-7E2A8CF2783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068330" y="3327929"/>
                  <a:ext cx="32184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52967016-6AA2-29D8-A793-57EA89BD16C2}"/>
                    </a:ext>
                  </a:extLst>
                </p14:cNvPr>
                <p14:cNvContentPartPr/>
                <p14:nvPr/>
              </p14:nvContentPartPr>
              <p14:xfrm>
                <a:off x="4630210" y="3537809"/>
                <a:ext cx="230760" cy="64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52967016-6AA2-29D8-A793-57EA89BD16C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621570" y="3529169"/>
                  <a:ext cx="24840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A99C5126-44B5-1927-81AC-DBD17F1FC29A}"/>
              </a:ext>
            </a:extLst>
          </p:cNvPr>
          <p:cNvGrpSpPr/>
          <p:nvPr/>
        </p:nvGrpSpPr>
        <p:grpSpPr>
          <a:xfrm>
            <a:off x="5462170" y="3320729"/>
            <a:ext cx="798480" cy="486720"/>
            <a:chOff x="5462170" y="3320729"/>
            <a:chExt cx="798480" cy="48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1D931127-40AD-9A2F-0316-6B39EBA28DA3}"/>
                    </a:ext>
                  </a:extLst>
                </p14:cNvPr>
                <p14:cNvContentPartPr/>
                <p14:nvPr/>
              </p14:nvContentPartPr>
              <p14:xfrm>
                <a:off x="5462170" y="3595409"/>
                <a:ext cx="174240" cy="2120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1D931127-40AD-9A2F-0316-6B39EBA28DA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453170" y="3586769"/>
                  <a:ext cx="1918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9B53FFC9-0E78-EE22-B112-96853F19BF3E}"/>
                    </a:ext>
                  </a:extLst>
                </p14:cNvPr>
                <p14:cNvContentPartPr/>
                <p14:nvPr/>
              </p14:nvContentPartPr>
              <p14:xfrm>
                <a:off x="5514730" y="3756329"/>
                <a:ext cx="114840" cy="93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9B53FFC9-0E78-EE22-B112-96853F19BF3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506090" y="3747329"/>
                  <a:ext cx="1324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D253962F-1CDB-8E9D-ADCD-E8AFB8A235D3}"/>
                    </a:ext>
                  </a:extLst>
                </p14:cNvPr>
                <p14:cNvContentPartPr/>
                <p14:nvPr/>
              </p14:nvContentPartPr>
              <p14:xfrm>
                <a:off x="5709130" y="3472649"/>
                <a:ext cx="213480" cy="327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D253962F-1CDB-8E9D-ADCD-E8AFB8A235D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700130" y="3464009"/>
                  <a:ext cx="2311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5F022C24-4596-9E9A-C604-0163C06728C4}"/>
                    </a:ext>
                  </a:extLst>
                </p14:cNvPr>
                <p14:cNvContentPartPr/>
                <p14:nvPr/>
              </p14:nvContentPartPr>
              <p14:xfrm>
                <a:off x="5998210" y="3320729"/>
                <a:ext cx="262440" cy="3985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5F022C24-4596-9E9A-C604-0163C06728C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989210" y="3312089"/>
                  <a:ext cx="280080" cy="41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87337346-A888-B355-3206-5BA8E937C38A}"/>
              </a:ext>
            </a:extLst>
          </p:cNvPr>
          <p:cNvGrpSpPr/>
          <p:nvPr/>
        </p:nvGrpSpPr>
        <p:grpSpPr>
          <a:xfrm>
            <a:off x="739690" y="3995729"/>
            <a:ext cx="1415520" cy="615240"/>
            <a:chOff x="739690" y="3995729"/>
            <a:chExt cx="1415520" cy="61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693A72CF-46D5-56E5-396F-3B05F2FDE019}"/>
                    </a:ext>
                  </a:extLst>
                </p14:cNvPr>
                <p14:cNvContentPartPr/>
                <p14:nvPr/>
              </p14:nvContentPartPr>
              <p14:xfrm>
                <a:off x="739690" y="3995729"/>
                <a:ext cx="1415520" cy="6152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693A72CF-46D5-56E5-396F-3B05F2FDE019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31050" y="3986729"/>
                  <a:ext cx="1433160" cy="63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AB7F0D3D-7F5E-4AC5-E28C-99D7CB8DBBD3}"/>
                    </a:ext>
                  </a:extLst>
                </p14:cNvPr>
                <p14:cNvContentPartPr/>
                <p14:nvPr/>
              </p14:nvContentPartPr>
              <p14:xfrm>
                <a:off x="1393450" y="4145129"/>
                <a:ext cx="5040" cy="291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AB7F0D3D-7F5E-4AC5-E28C-99D7CB8DBBD3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384810" y="4136129"/>
                  <a:ext cx="226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0D7BCEB3-BDB9-BDC4-09DD-294B5C4F3A1B}"/>
                    </a:ext>
                  </a:extLst>
                </p14:cNvPr>
                <p14:cNvContentPartPr/>
                <p14:nvPr/>
              </p14:nvContentPartPr>
              <p14:xfrm>
                <a:off x="1071610" y="4039649"/>
                <a:ext cx="42120" cy="219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0D7BCEB3-BDB9-BDC4-09DD-294B5C4F3A1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62970" y="4031009"/>
                  <a:ext cx="5976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CBC2D64A-66B9-6C2D-A12C-9201261C0FDF}"/>
              </a:ext>
            </a:extLst>
          </p:cNvPr>
          <p:cNvGrpSpPr/>
          <p:nvPr/>
        </p:nvGrpSpPr>
        <p:grpSpPr>
          <a:xfrm>
            <a:off x="1652290" y="4681529"/>
            <a:ext cx="1036440" cy="1850400"/>
            <a:chOff x="1652290" y="4681529"/>
            <a:chExt cx="1036440" cy="185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7E0A7680-0293-578D-6A03-EC4A4D80FBCB}"/>
                    </a:ext>
                  </a:extLst>
                </p14:cNvPr>
                <p14:cNvContentPartPr/>
                <p14:nvPr/>
              </p14:nvContentPartPr>
              <p14:xfrm>
                <a:off x="1652290" y="4683329"/>
                <a:ext cx="130320" cy="3718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7E0A7680-0293-578D-6A03-EC4A4D80FBC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643650" y="4674329"/>
                  <a:ext cx="14796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6C981E8A-BB35-5054-6C4A-EF1DE09775A0}"/>
                    </a:ext>
                  </a:extLst>
                </p14:cNvPr>
                <p14:cNvContentPartPr/>
                <p14:nvPr/>
              </p14:nvContentPartPr>
              <p14:xfrm>
                <a:off x="1790170" y="4848569"/>
                <a:ext cx="129960" cy="1389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6C981E8A-BB35-5054-6C4A-EF1DE09775A0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781170" y="4839929"/>
                  <a:ext cx="1476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FE8F6C18-9763-5B87-E6B2-EA698AF325B9}"/>
                    </a:ext>
                  </a:extLst>
                </p14:cNvPr>
                <p14:cNvContentPartPr/>
                <p14:nvPr/>
              </p14:nvContentPartPr>
              <p14:xfrm>
                <a:off x="1979530" y="4985369"/>
                <a:ext cx="109440" cy="1663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FE8F6C18-9763-5B87-E6B2-EA698AF325B9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970890" y="4976369"/>
                  <a:ext cx="1270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A20AD194-5527-2C78-E625-EAE9D0863B5E}"/>
                    </a:ext>
                  </a:extLst>
                </p14:cNvPr>
                <p14:cNvContentPartPr/>
                <p14:nvPr/>
              </p14:nvContentPartPr>
              <p14:xfrm>
                <a:off x="2227570" y="4815449"/>
                <a:ext cx="17640" cy="2743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A20AD194-5527-2C78-E625-EAE9D0863B5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218930" y="4806809"/>
                  <a:ext cx="3528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3C163652-4C62-DFA9-3072-21B50E46F8FB}"/>
                    </a:ext>
                  </a:extLst>
                </p14:cNvPr>
                <p14:cNvContentPartPr/>
                <p14:nvPr/>
              </p14:nvContentPartPr>
              <p14:xfrm>
                <a:off x="2197690" y="4803209"/>
                <a:ext cx="171360" cy="1328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3C163652-4C62-DFA9-3072-21B50E46F8FB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189050" y="4794209"/>
                  <a:ext cx="1890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ACAF9BEC-E532-497E-EA6C-6C96709D8E4C}"/>
                    </a:ext>
                  </a:extLst>
                </p14:cNvPr>
                <p14:cNvContentPartPr/>
                <p14:nvPr/>
              </p14:nvContentPartPr>
              <p14:xfrm>
                <a:off x="2420890" y="4681529"/>
                <a:ext cx="119520" cy="4017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ACAF9BEC-E532-497E-EA6C-6C96709D8E4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412250" y="4672529"/>
                  <a:ext cx="13716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D40FCC17-EF51-21E8-0B62-45B8870FF23E}"/>
                    </a:ext>
                  </a:extLst>
                </p14:cNvPr>
                <p14:cNvContentPartPr/>
                <p14:nvPr/>
              </p14:nvContentPartPr>
              <p14:xfrm>
                <a:off x="1854610" y="5427089"/>
                <a:ext cx="186840" cy="1854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D40FCC17-EF51-21E8-0B62-45B8870FF23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845610" y="5418449"/>
                  <a:ext cx="2044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A429CA3C-9BD7-8557-BC05-43A6FCAA67CA}"/>
                    </a:ext>
                  </a:extLst>
                </p14:cNvPr>
                <p14:cNvContentPartPr/>
                <p14:nvPr/>
              </p14:nvContentPartPr>
              <p14:xfrm>
                <a:off x="2096170" y="5603129"/>
                <a:ext cx="52560" cy="1083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A429CA3C-9BD7-8557-BC05-43A6FCAA67CA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087530" y="5594489"/>
                  <a:ext cx="702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832AFADA-6C40-7A6D-C896-C154D1166B09}"/>
                    </a:ext>
                  </a:extLst>
                </p14:cNvPr>
                <p14:cNvContentPartPr/>
                <p14:nvPr/>
              </p14:nvContentPartPr>
              <p14:xfrm>
                <a:off x="2313250" y="5315849"/>
                <a:ext cx="142200" cy="3283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832AFADA-6C40-7A6D-C896-C154D1166B09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304250" y="5306849"/>
                  <a:ext cx="15984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4A5E0A11-91E3-C9E3-6BBF-016ADC95B196}"/>
                    </a:ext>
                  </a:extLst>
                </p14:cNvPr>
                <p14:cNvContentPartPr/>
                <p14:nvPr/>
              </p14:nvContentPartPr>
              <p14:xfrm>
                <a:off x="1724650" y="5259329"/>
                <a:ext cx="98640" cy="5248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4A5E0A11-91E3-C9E3-6BBF-016ADC95B196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716010" y="5250329"/>
                  <a:ext cx="116280" cy="54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DD1445C0-DDFA-7549-445B-C553C8CD28EF}"/>
                    </a:ext>
                  </a:extLst>
                </p14:cNvPr>
                <p14:cNvContentPartPr/>
                <p14:nvPr/>
              </p14:nvContentPartPr>
              <p14:xfrm>
                <a:off x="2491090" y="5199929"/>
                <a:ext cx="123120" cy="5137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DD1445C0-DDFA-7549-445B-C553C8CD28E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482090" y="5190929"/>
                  <a:ext cx="140760" cy="53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61A0C8A3-0CFA-8BBE-C991-30DB3AE75BDF}"/>
                    </a:ext>
                  </a:extLst>
                </p14:cNvPr>
                <p14:cNvContentPartPr/>
                <p14:nvPr/>
              </p14:nvContentPartPr>
              <p14:xfrm>
                <a:off x="1842010" y="6166169"/>
                <a:ext cx="223560" cy="1760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61A0C8A3-0CFA-8BBE-C991-30DB3AE75BD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833370" y="6157169"/>
                  <a:ext cx="2412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4218ED9A-DFFB-4166-0FD1-F0433315D66A}"/>
                    </a:ext>
                  </a:extLst>
                </p14:cNvPr>
                <p14:cNvContentPartPr/>
                <p14:nvPr/>
              </p14:nvContentPartPr>
              <p14:xfrm>
                <a:off x="2175370" y="6265889"/>
                <a:ext cx="69480" cy="1623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4218ED9A-DFFB-4166-0FD1-F0433315D66A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166370" y="6256889"/>
                  <a:ext cx="871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57F31B1E-F81C-6B57-3BB5-8ECD0237267A}"/>
                    </a:ext>
                  </a:extLst>
                </p14:cNvPr>
                <p14:cNvContentPartPr/>
                <p14:nvPr/>
              </p14:nvContentPartPr>
              <p14:xfrm>
                <a:off x="2410450" y="5982209"/>
                <a:ext cx="117360" cy="3495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57F31B1E-F81C-6B57-3BB5-8ECD0237267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401450" y="5973569"/>
                  <a:ext cx="13500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FCCB33E4-7218-AE51-5899-27A42796A3F0}"/>
                    </a:ext>
                  </a:extLst>
                </p14:cNvPr>
                <p14:cNvContentPartPr/>
                <p14:nvPr/>
              </p14:nvContentPartPr>
              <p14:xfrm>
                <a:off x="2351770" y="6151409"/>
                <a:ext cx="197640" cy="277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FCCB33E4-7218-AE51-5899-27A42796A3F0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342770" y="6142769"/>
                  <a:ext cx="2152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D7CDF675-A07D-83A6-03A1-DDA618F6D9A3}"/>
                    </a:ext>
                  </a:extLst>
                </p14:cNvPr>
                <p14:cNvContentPartPr/>
                <p14:nvPr/>
              </p14:nvContentPartPr>
              <p14:xfrm>
                <a:off x="1693690" y="5986889"/>
                <a:ext cx="176040" cy="5450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D7CDF675-A07D-83A6-03A1-DDA618F6D9A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685050" y="5977889"/>
                  <a:ext cx="193680" cy="56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63EA0524-6B5B-1F34-F93B-F9AC7E2E3769}"/>
                    </a:ext>
                  </a:extLst>
                </p14:cNvPr>
                <p14:cNvContentPartPr/>
                <p14:nvPr/>
              </p14:nvContentPartPr>
              <p14:xfrm>
                <a:off x="2560930" y="5899049"/>
                <a:ext cx="127800" cy="4748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63EA0524-6B5B-1F34-F93B-F9AC7E2E3769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552290" y="5890049"/>
                  <a:ext cx="145440" cy="49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5A239387-2365-1D25-5D02-76E315029541}"/>
              </a:ext>
            </a:extLst>
          </p:cNvPr>
          <p:cNvGrpSpPr/>
          <p:nvPr/>
        </p:nvGrpSpPr>
        <p:grpSpPr>
          <a:xfrm>
            <a:off x="2426290" y="6302609"/>
            <a:ext cx="2032200" cy="502200"/>
            <a:chOff x="2426290" y="6302609"/>
            <a:chExt cx="2032200" cy="50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3F456084-DA7B-B979-C03D-C92FBDBB6DD9}"/>
                    </a:ext>
                  </a:extLst>
                </p14:cNvPr>
                <p14:cNvContentPartPr/>
                <p14:nvPr/>
              </p14:nvContentPartPr>
              <p14:xfrm>
                <a:off x="2454730" y="6432929"/>
                <a:ext cx="712800" cy="2372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3F456084-DA7B-B979-C03D-C92FBDBB6DD9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446090" y="6424289"/>
                  <a:ext cx="73044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CDD8295D-B21A-805B-A833-EC31FA0732B7}"/>
                    </a:ext>
                  </a:extLst>
                </p14:cNvPr>
                <p14:cNvContentPartPr/>
                <p14:nvPr/>
              </p14:nvContentPartPr>
              <p14:xfrm>
                <a:off x="2426290" y="6404129"/>
                <a:ext cx="133200" cy="835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CDD8295D-B21A-805B-A833-EC31FA0732B7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417650" y="6395129"/>
                  <a:ext cx="1508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B5B2CF84-FDD5-7353-7A8E-05684A7B1491}"/>
                    </a:ext>
                  </a:extLst>
                </p14:cNvPr>
                <p14:cNvContentPartPr/>
                <p14:nvPr/>
              </p14:nvContentPartPr>
              <p14:xfrm>
                <a:off x="3271930" y="6302609"/>
                <a:ext cx="1186560" cy="5022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B5B2CF84-FDD5-7353-7A8E-05684A7B1491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262930" y="6293969"/>
                  <a:ext cx="1204200" cy="51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66EC8A28-85E8-EF78-5855-67735E8D32A7}"/>
                    </a:ext>
                  </a:extLst>
                </p14:cNvPr>
                <p14:cNvContentPartPr/>
                <p14:nvPr/>
              </p14:nvContentPartPr>
              <p14:xfrm>
                <a:off x="4044850" y="6306929"/>
                <a:ext cx="12960" cy="104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66EC8A28-85E8-EF78-5855-67735E8D32A7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035850" y="6298289"/>
                  <a:ext cx="306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7E0F84B3-8BAA-9357-E16C-06209F6199E3}"/>
                    </a:ext>
                  </a:extLst>
                </p14:cNvPr>
                <p14:cNvContentPartPr/>
                <p14:nvPr/>
              </p14:nvContentPartPr>
              <p14:xfrm>
                <a:off x="3586570" y="6410609"/>
                <a:ext cx="10080" cy="21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7E0F84B3-8BAA-9357-E16C-06209F6199E3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577930" y="6401609"/>
                  <a:ext cx="27720" cy="1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B55D6068-902A-364D-B01F-1EC14D7C1EF8}"/>
              </a:ext>
            </a:extLst>
          </p:cNvPr>
          <p:cNvGrpSpPr/>
          <p:nvPr/>
        </p:nvGrpSpPr>
        <p:grpSpPr>
          <a:xfrm>
            <a:off x="9933730" y="830249"/>
            <a:ext cx="1177560" cy="500040"/>
            <a:chOff x="9933730" y="830249"/>
            <a:chExt cx="1177560" cy="50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C60B4E8D-D4ED-4A10-F2BB-8FE3AD3E952D}"/>
                    </a:ext>
                  </a:extLst>
                </p14:cNvPr>
                <p14:cNvContentPartPr/>
                <p14:nvPr/>
              </p14:nvContentPartPr>
              <p14:xfrm>
                <a:off x="9933730" y="872729"/>
                <a:ext cx="158040" cy="4575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C60B4E8D-D4ED-4A10-F2BB-8FE3AD3E952D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925090" y="863729"/>
                  <a:ext cx="175680" cy="47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87EA46F0-BDFE-1D5A-8257-58DDB5285345}"/>
                    </a:ext>
                  </a:extLst>
                </p14:cNvPr>
                <p14:cNvContentPartPr/>
                <p14:nvPr/>
              </p14:nvContentPartPr>
              <p14:xfrm>
                <a:off x="10059370" y="1080809"/>
                <a:ext cx="155160" cy="396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87EA46F0-BDFE-1D5A-8257-58DDB5285345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050370" y="1071809"/>
                  <a:ext cx="1728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8E41F8C4-9550-127A-D930-F3C4C7BE7AAF}"/>
                    </a:ext>
                  </a:extLst>
                </p14:cNvPr>
                <p14:cNvContentPartPr/>
                <p14:nvPr/>
              </p14:nvContentPartPr>
              <p14:xfrm>
                <a:off x="10311010" y="897929"/>
                <a:ext cx="222120" cy="2772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8E41F8C4-9550-127A-D930-F3C4C7BE7AAF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302370" y="888929"/>
                  <a:ext cx="23976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FB657740-FE61-F93C-3812-6C11EEBFAF47}"/>
                    </a:ext>
                  </a:extLst>
                </p14:cNvPr>
                <p14:cNvContentPartPr/>
                <p14:nvPr/>
              </p14:nvContentPartPr>
              <p14:xfrm>
                <a:off x="10559410" y="1083329"/>
                <a:ext cx="127800" cy="1206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FB657740-FE61-F93C-3812-6C11EEBFAF47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550410" y="1074329"/>
                  <a:ext cx="1454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284B3E44-45E0-0837-B6B9-6376199A307A}"/>
                    </a:ext>
                  </a:extLst>
                </p14:cNvPr>
                <p14:cNvContentPartPr/>
                <p14:nvPr/>
              </p14:nvContentPartPr>
              <p14:xfrm>
                <a:off x="10748410" y="889649"/>
                <a:ext cx="223920" cy="3682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284B3E44-45E0-0837-B6B9-6376199A307A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739410" y="880649"/>
                  <a:ext cx="24156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63EA51D5-26E1-CB33-2E58-975AA5F27B5D}"/>
                    </a:ext>
                  </a:extLst>
                </p14:cNvPr>
                <p14:cNvContentPartPr/>
                <p14:nvPr/>
              </p14:nvContentPartPr>
              <p14:xfrm>
                <a:off x="11016970" y="830249"/>
                <a:ext cx="94320" cy="4906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63EA51D5-26E1-CB33-2E58-975AA5F27B5D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1007970" y="821609"/>
                  <a:ext cx="111960" cy="50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6D4C171F-1F71-22C6-27AA-18CC83F628EB}"/>
              </a:ext>
            </a:extLst>
          </p:cNvPr>
          <p:cNvGrpSpPr/>
          <p:nvPr/>
        </p:nvGrpSpPr>
        <p:grpSpPr>
          <a:xfrm>
            <a:off x="4531570" y="99449"/>
            <a:ext cx="361800" cy="185760"/>
            <a:chOff x="4531570" y="99449"/>
            <a:chExt cx="361800" cy="18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795047F2-18D4-621A-4564-38BF6A1D0CAA}"/>
                    </a:ext>
                  </a:extLst>
                </p14:cNvPr>
                <p14:cNvContentPartPr/>
                <p14:nvPr/>
              </p14:nvContentPartPr>
              <p14:xfrm>
                <a:off x="4531570" y="167489"/>
                <a:ext cx="100800" cy="993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795047F2-18D4-621A-4564-38BF6A1D0CAA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522930" y="158489"/>
                  <a:ext cx="1184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1120B759-96A8-F3DA-E873-5C5309D1568A}"/>
                    </a:ext>
                  </a:extLst>
                </p14:cNvPr>
                <p14:cNvContentPartPr/>
                <p14:nvPr/>
              </p14:nvContentPartPr>
              <p14:xfrm>
                <a:off x="4673410" y="159929"/>
                <a:ext cx="113040" cy="1252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1120B759-96A8-F3DA-E873-5C5309D1568A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664410" y="151289"/>
                  <a:ext cx="1306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4F3C73F6-1095-DF07-3B8D-F9304F1D5ACC}"/>
                    </a:ext>
                  </a:extLst>
                </p14:cNvPr>
                <p14:cNvContentPartPr/>
                <p14:nvPr/>
              </p14:nvContentPartPr>
              <p14:xfrm>
                <a:off x="4783930" y="99449"/>
                <a:ext cx="109440" cy="1807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4F3C73F6-1095-DF07-3B8D-F9304F1D5ACC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774930" y="90449"/>
                  <a:ext cx="127080" cy="19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49D89DFA-1A13-132E-B3F4-ECEFE66E4366}"/>
              </a:ext>
            </a:extLst>
          </p:cNvPr>
          <p:cNvGrpSpPr/>
          <p:nvPr/>
        </p:nvGrpSpPr>
        <p:grpSpPr>
          <a:xfrm>
            <a:off x="5096050" y="4166369"/>
            <a:ext cx="826560" cy="312840"/>
            <a:chOff x="5096050" y="4166369"/>
            <a:chExt cx="826560" cy="31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0640E1D7-94A0-A604-D491-E74F05FF5AA6}"/>
                    </a:ext>
                  </a:extLst>
                </p14:cNvPr>
                <p14:cNvContentPartPr/>
                <p14:nvPr/>
              </p14:nvContentPartPr>
              <p14:xfrm>
                <a:off x="5096050" y="4213889"/>
                <a:ext cx="826560" cy="2653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0640E1D7-94A0-A604-D491-E74F05FF5AA6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087410" y="4204889"/>
                  <a:ext cx="84420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DBF2A997-73E1-90BB-017F-2F65D5AA8FD3}"/>
                    </a:ext>
                  </a:extLst>
                </p14:cNvPr>
                <p14:cNvContentPartPr/>
                <p14:nvPr/>
              </p14:nvContentPartPr>
              <p14:xfrm>
                <a:off x="5409250" y="4166369"/>
                <a:ext cx="21240" cy="331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DBF2A997-73E1-90BB-017F-2F65D5AA8FD3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400250" y="4157729"/>
                  <a:ext cx="38880" cy="5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A40BBA4F-5310-D5EA-606A-ED61A3188137}"/>
              </a:ext>
            </a:extLst>
          </p:cNvPr>
          <p:cNvGrpSpPr/>
          <p:nvPr/>
        </p:nvGrpSpPr>
        <p:grpSpPr>
          <a:xfrm>
            <a:off x="6230770" y="4046849"/>
            <a:ext cx="2323440" cy="534600"/>
            <a:chOff x="6230770" y="4046849"/>
            <a:chExt cx="2323440" cy="53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0FBB0E4E-C03F-8659-C07A-8AD88534A034}"/>
                    </a:ext>
                  </a:extLst>
                </p14:cNvPr>
                <p14:cNvContentPartPr/>
                <p14:nvPr/>
              </p14:nvContentPartPr>
              <p14:xfrm>
                <a:off x="6230770" y="4166369"/>
                <a:ext cx="163080" cy="2797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0FBB0E4E-C03F-8659-C07A-8AD88534A034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221770" y="4157729"/>
                  <a:ext cx="18072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9B2049F1-B111-67F8-42A0-1F0685FBBBC7}"/>
                    </a:ext>
                  </a:extLst>
                </p14:cNvPr>
                <p14:cNvContentPartPr/>
                <p14:nvPr/>
              </p14:nvContentPartPr>
              <p14:xfrm>
                <a:off x="6284410" y="4261049"/>
                <a:ext cx="141120" cy="338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9B2049F1-B111-67F8-42A0-1F0685FBBBC7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275770" y="4252049"/>
                  <a:ext cx="1587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EC859115-51A1-D3C0-9610-519F0B771A6F}"/>
                    </a:ext>
                  </a:extLst>
                </p14:cNvPr>
                <p14:cNvContentPartPr/>
                <p14:nvPr/>
              </p14:nvContentPartPr>
              <p14:xfrm>
                <a:off x="6258850" y="4135769"/>
                <a:ext cx="232920" cy="324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EC859115-51A1-D3C0-9610-519F0B771A6F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250210" y="4127129"/>
                  <a:ext cx="2505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5DF260AB-83AA-3640-1F07-014D35A78C87}"/>
                    </a:ext>
                  </a:extLst>
                </p14:cNvPr>
                <p14:cNvContentPartPr/>
                <p14:nvPr/>
              </p14:nvContentPartPr>
              <p14:xfrm>
                <a:off x="6479170" y="4443569"/>
                <a:ext cx="129600" cy="612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5DF260AB-83AA-3640-1F07-014D35A78C87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470170" y="4434929"/>
                  <a:ext cx="1472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B95A1886-15E5-D8B4-F6DC-26DB163392ED}"/>
                    </a:ext>
                  </a:extLst>
                </p14:cNvPr>
                <p14:cNvContentPartPr/>
                <p14:nvPr/>
              </p14:nvContentPartPr>
              <p14:xfrm>
                <a:off x="6744130" y="4090409"/>
                <a:ext cx="114120" cy="4248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B95A1886-15E5-D8B4-F6DC-26DB163392ED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735130" y="4081409"/>
                  <a:ext cx="13176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3AF0BF75-B2A4-7EE7-981A-64A2B4514C7A}"/>
                    </a:ext>
                  </a:extLst>
                </p14:cNvPr>
                <p14:cNvContentPartPr/>
                <p14:nvPr/>
              </p14:nvContentPartPr>
              <p14:xfrm>
                <a:off x="6869050" y="4271489"/>
                <a:ext cx="195840" cy="810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3AF0BF75-B2A4-7EE7-981A-64A2B4514C7A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860050" y="4262849"/>
                  <a:ext cx="2134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6A4B4FD0-5AA2-5713-CAB2-8F3D64EEB40E}"/>
                    </a:ext>
                  </a:extLst>
                </p14:cNvPr>
                <p14:cNvContentPartPr/>
                <p14:nvPr/>
              </p14:nvContentPartPr>
              <p14:xfrm>
                <a:off x="7110250" y="4365089"/>
                <a:ext cx="146160" cy="1069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6A4B4FD0-5AA2-5713-CAB2-8F3D64EEB40E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101250" y="4356089"/>
                  <a:ext cx="1638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8BD1DD14-CF1B-0FEC-0855-42F109DEF785}"/>
                    </a:ext>
                  </a:extLst>
                </p14:cNvPr>
                <p14:cNvContentPartPr/>
                <p14:nvPr/>
              </p14:nvContentPartPr>
              <p14:xfrm>
                <a:off x="7304290" y="4201289"/>
                <a:ext cx="189360" cy="2563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8BD1DD14-CF1B-0FEC-0855-42F109DEF785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295650" y="4192289"/>
                  <a:ext cx="20700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144016E6-2DA8-7F1E-D4C9-157D36825F53}"/>
                    </a:ext>
                  </a:extLst>
                </p14:cNvPr>
                <p14:cNvContentPartPr/>
                <p14:nvPr/>
              </p14:nvContentPartPr>
              <p14:xfrm>
                <a:off x="7539010" y="4046849"/>
                <a:ext cx="111240" cy="5346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144016E6-2DA8-7F1E-D4C9-157D36825F53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530010" y="4038209"/>
                  <a:ext cx="128880" cy="55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9CE37FAE-E4F7-9B08-5F60-FD8374AD87EE}"/>
                    </a:ext>
                  </a:extLst>
                </p14:cNvPr>
                <p14:cNvContentPartPr/>
                <p14:nvPr/>
              </p14:nvContentPartPr>
              <p14:xfrm>
                <a:off x="7982530" y="4155209"/>
                <a:ext cx="262800" cy="2952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9CE37FAE-E4F7-9B08-5F60-FD8374AD87EE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973890" y="4146209"/>
                  <a:ext cx="28044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CD1C92DF-F697-4F1F-46CB-3ADD11EA0258}"/>
                    </a:ext>
                  </a:extLst>
                </p14:cNvPr>
                <p14:cNvContentPartPr/>
                <p14:nvPr/>
              </p14:nvContentPartPr>
              <p14:xfrm>
                <a:off x="8331730" y="4169969"/>
                <a:ext cx="222480" cy="3081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CD1C92DF-F697-4F1F-46CB-3ADD11EA0258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322730" y="4160969"/>
                  <a:ext cx="240120" cy="32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CE7DA373-1AF5-43FD-3CA6-5BAA661D85EC}"/>
              </a:ext>
            </a:extLst>
          </p:cNvPr>
          <p:cNvGrpSpPr/>
          <p:nvPr/>
        </p:nvGrpSpPr>
        <p:grpSpPr>
          <a:xfrm>
            <a:off x="8896570" y="4071329"/>
            <a:ext cx="1694880" cy="630720"/>
            <a:chOff x="8896570" y="4071329"/>
            <a:chExt cx="1694880" cy="63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CB0FB48A-3345-4545-E607-DD344B320BEA}"/>
                    </a:ext>
                  </a:extLst>
                </p14:cNvPr>
                <p14:cNvContentPartPr/>
                <p14:nvPr/>
              </p14:nvContentPartPr>
              <p14:xfrm>
                <a:off x="8896570" y="4140449"/>
                <a:ext cx="206280" cy="3402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CB0FB48A-3345-4545-E607-DD344B320BEA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887930" y="4131449"/>
                  <a:ext cx="22392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F7EDAD31-64B7-9FFB-7C34-57B06736BB7D}"/>
                    </a:ext>
                  </a:extLst>
                </p14:cNvPr>
                <p14:cNvContentPartPr/>
                <p14:nvPr/>
              </p14:nvContentPartPr>
              <p14:xfrm>
                <a:off x="8966410" y="4298489"/>
                <a:ext cx="117720" cy="169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F7EDAD31-64B7-9FFB-7C34-57B06736BB7D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957770" y="4289489"/>
                  <a:ext cx="1353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D3799D65-FFB2-50FB-A797-865492983E47}"/>
                    </a:ext>
                  </a:extLst>
                </p14:cNvPr>
                <p14:cNvContentPartPr/>
                <p14:nvPr/>
              </p14:nvContentPartPr>
              <p14:xfrm>
                <a:off x="8919250" y="4164929"/>
                <a:ext cx="254880" cy="190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D3799D65-FFB2-50FB-A797-865492983E47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910250" y="4156289"/>
                  <a:ext cx="2725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9944067A-6353-60B8-8106-D4F174F11B9A}"/>
                    </a:ext>
                  </a:extLst>
                </p14:cNvPr>
                <p14:cNvContentPartPr/>
                <p14:nvPr/>
              </p14:nvContentPartPr>
              <p14:xfrm>
                <a:off x="9166930" y="4484609"/>
                <a:ext cx="116640" cy="2174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9944067A-6353-60B8-8106-D4F174F11B9A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157930" y="4475969"/>
                  <a:ext cx="1342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DF498F13-D95D-0667-9A28-5475EF4CCA0A}"/>
                    </a:ext>
                  </a:extLst>
                </p14:cNvPr>
                <p14:cNvContentPartPr/>
                <p14:nvPr/>
              </p14:nvContentPartPr>
              <p14:xfrm>
                <a:off x="9400570" y="4087889"/>
                <a:ext cx="129600" cy="4330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DF498F13-D95D-0667-9A28-5475EF4CCA0A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391570" y="4078889"/>
                  <a:ext cx="147240" cy="45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1D4D2F40-9F81-AEB4-1769-2DDB1D208430}"/>
                    </a:ext>
                  </a:extLst>
                </p14:cNvPr>
                <p14:cNvContentPartPr/>
                <p14:nvPr/>
              </p14:nvContentPartPr>
              <p14:xfrm>
                <a:off x="9540970" y="4315769"/>
                <a:ext cx="152640" cy="716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1D4D2F40-9F81-AEB4-1769-2DDB1D208430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532330" y="4307129"/>
                  <a:ext cx="1702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AABC27C8-A8B9-47A9-588A-C72B7B32FAE7}"/>
                    </a:ext>
                  </a:extLst>
                </p14:cNvPr>
                <p14:cNvContentPartPr/>
                <p14:nvPr/>
              </p14:nvContentPartPr>
              <p14:xfrm>
                <a:off x="9790090" y="4168889"/>
                <a:ext cx="266040" cy="3031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AABC27C8-A8B9-47A9-588A-C72B7B32FAE7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781090" y="4159889"/>
                  <a:ext cx="28368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C90489DF-7968-60A4-D5AD-5E881D245A42}"/>
                    </a:ext>
                  </a:extLst>
                </p14:cNvPr>
                <p14:cNvContentPartPr/>
                <p14:nvPr/>
              </p14:nvContentPartPr>
              <p14:xfrm>
                <a:off x="10083130" y="4297409"/>
                <a:ext cx="173880" cy="1670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C90489DF-7968-60A4-D5AD-5E881D245A42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074490" y="4288769"/>
                  <a:ext cx="1915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613ACBAD-81DD-D31B-D86E-BA9A6F62588A}"/>
                    </a:ext>
                  </a:extLst>
                </p14:cNvPr>
                <p14:cNvContentPartPr/>
                <p14:nvPr/>
              </p14:nvContentPartPr>
              <p14:xfrm>
                <a:off x="10294090" y="4182209"/>
                <a:ext cx="179280" cy="3009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613ACBAD-81DD-D31B-D86E-BA9A6F62588A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285090" y="4173569"/>
                  <a:ext cx="19692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182CAEC2-B7B9-1A0E-F07E-C8BDFB398CFE}"/>
                    </a:ext>
                  </a:extLst>
                </p14:cNvPr>
                <p14:cNvContentPartPr/>
                <p14:nvPr/>
              </p14:nvContentPartPr>
              <p14:xfrm>
                <a:off x="10482730" y="4071329"/>
                <a:ext cx="108720" cy="5875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182CAEC2-B7B9-1A0E-F07E-C8BDFB398CFE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473730" y="4062689"/>
                  <a:ext cx="126360" cy="60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B4AD7CD1-6FB9-83C6-A1D9-EBD198FD195E}"/>
              </a:ext>
            </a:extLst>
          </p:cNvPr>
          <p:cNvGrpSpPr/>
          <p:nvPr/>
        </p:nvGrpSpPr>
        <p:grpSpPr>
          <a:xfrm>
            <a:off x="5301970" y="4902929"/>
            <a:ext cx="1764720" cy="567360"/>
            <a:chOff x="5301970" y="4902929"/>
            <a:chExt cx="1764720" cy="56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99F587B6-73DC-3785-E63C-88081EB3B0FB}"/>
                    </a:ext>
                  </a:extLst>
                </p14:cNvPr>
                <p14:cNvContentPartPr/>
                <p14:nvPr/>
              </p14:nvContentPartPr>
              <p14:xfrm>
                <a:off x="5301970" y="4902929"/>
                <a:ext cx="153000" cy="3042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99F587B6-73DC-3785-E63C-88081EB3B0FB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293330" y="4893929"/>
                  <a:ext cx="17064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96AE354D-255A-3AD5-BD06-973A3127FE73}"/>
                    </a:ext>
                  </a:extLst>
                </p14:cNvPr>
                <p14:cNvContentPartPr/>
                <p14:nvPr/>
              </p14:nvContentPartPr>
              <p14:xfrm>
                <a:off x="5339770" y="5036849"/>
                <a:ext cx="170280" cy="280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96AE354D-255A-3AD5-BD06-973A3127FE73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330770" y="5027849"/>
                  <a:ext cx="1879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6397D6E4-089B-26AE-7E2D-A1F00ED4FA8E}"/>
                    </a:ext>
                  </a:extLst>
                </p14:cNvPr>
                <p14:cNvContentPartPr/>
                <p14:nvPr/>
              </p14:nvContentPartPr>
              <p14:xfrm>
                <a:off x="5315650" y="4904369"/>
                <a:ext cx="207000" cy="291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6397D6E4-089B-26AE-7E2D-A1F00ED4FA8E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5307010" y="4895369"/>
                  <a:ext cx="2246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32862978-030F-9C97-58D9-C5DF4962B6E2}"/>
                    </a:ext>
                  </a:extLst>
                </p14:cNvPr>
                <p14:cNvContentPartPr/>
                <p14:nvPr/>
              </p14:nvContentPartPr>
              <p14:xfrm>
                <a:off x="5554330" y="5152049"/>
                <a:ext cx="60120" cy="1576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32862978-030F-9C97-58D9-C5DF4962B6E2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545690" y="5143409"/>
                  <a:ext cx="777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BF8A5134-B116-56C5-D503-AE56668B4EFA}"/>
                    </a:ext>
                  </a:extLst>
                </p14:cNvPr>
                <p14:cNvContentPartPr/>
                <p14:nvPr/>
              </p14:nvContentPartPr>
              <p14:xfrm>
                <a:off x="5821810" y="5178329"/>
                <a:ext cx="50400" cy="950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BF8A5134-B116-56C5-D503-AE56668B4EFA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812810" y="5169329"/>
                  <a:ext cx="680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D9378DC8-E968-B24F-5C7E-AC936442D4A2}"/>
                    </a:ext>
                  </a:extLst>
                </p14:cNvPr>
                <p14:cNvContentPartPr/>
                <p14:nvPr/>
              </p14:nvContentPartPr>
              <p14:xfrm>
                <a:off x="6062650" y="5002649"/>
                <a:ext cx="218520" cy="2001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D9378DC8-E968-B24F-5C7E-AC936442D4A2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054010" y="4993649"/>
                  <a:ext cx="2361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B3923C22-1479-567F-BE1C-3423AF327C45}"/>
                    </a:ext>
                  </a:extLst>
                </p14:cNvPr>
                <p14:cNvContentPartPr/>
                <p14:nvPr/>
              </p14:nvContentPartPr>
              <p14:xfrm>
                <a:off x="6265690" y="5215409"/>
                <a:ext cx="81000" cy="1850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B3923C22-1479-567F-BE1C-3423AF327C45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257050" y="5206769"/>
                  <a:ext cx="986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C6702A1F-3D9D-1CBB-6FE9-2CA12FE47B39}"/>
                    </a:ext>
                  </a:extLst>
                </p14:cNvPr>
                <p14:cNvContentPartPr/>
                <p14:nvPr/>
              </p14:nvContentPartPr>
              <p14:xfrm>
                <a:off x="6525610" y="5215409"/>
                <a:ext cx="65160" cy="1612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C6702A1F-3D9D-1CBB-6FE9-2CA12FE47B39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516970" y="5206769"/>
                  <a:ext cx="828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EA99711C-02A7-ADE9-4A7F-94879B03FEED}"/>
                    </a:ext>
                  </a:extLst>
                </p14:cNvPr>
                <p14:cNvContentPartPr/>
                <p14:nvPr/>
              </p14:nvContentPartPr>
              <p14:xfrm>
                <a:off x="6818650" y="5021369"/>
                <a:ext cx="24480" cy="2491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EA99711C-02A7-ADE9-4A7F-94879B03FEED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810010" y="5012729"/>
                  <a:ext cx="4212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3D876236-5002-F58A-69B2-5AB25E61711A}"/>
                    </a:ext>
                  </a:extLst>
                </p14:cNvPr>
                <p14:cNvContentPartPr/>
                <p14:nvPr/>
              </p14:nvContentPartPr>
              <p14:xfrm>
                <a:off x="6814330" y="5008769"/>
                <a:ext cx="136800" cy="1432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3D876236-5002-F58A-69B2-5AB25E61711A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805330" y="4999769"/>
                  <a:ext cx="1544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E67AAFDF-604F-894F-8745-C96CDC1BDAD6}"/>
                    </a:ext>
                  </a:extLst>
                </p14:cNvPr>
                <p14:cNvContentPartPr/>
                <p14:nvPr/>
              </p14:nvContentPartPr>
              <p14:xfrm>
                <a:off x="6925210" y="5302889"/>
                <a:ext cx="141480" cy="16740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E67AAFDF-604F-894F-8745-C96CDC1BDAD6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916570" y="5293889"/>
                  <a:ext cx="159120" cy="18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A27B842C-7E84-6A38-6DDF-B2DF85E3151F}"/>
              </a:ext>
            </a:extLst>
          </p:cNvPr>
          <p:cNvGrpSpPr/>
          <p:nvPr/>
        </p:nvGrpSpPr>
        <p:grpSpPr>
          <a:xfrm>
            <a:off x="7532530" y="4918769"/>
            <a:ext cx="3976920" cy="505800"/>
            <a:chOff x="7532530" y="4918769"/>
            <a:chExt cx="3976920" cy="50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12F25AC2-D92B-2458-AE8B-D132E70495E1}"/>
                    </a:ext>
                  </a:extLst>
                </p14:cNvPr>
                <p14:cNvContentPartPr/>
                <p14:nvPr/>
              </p14:nvContentPartPr>
              <p14:xfrm>
                <a:off x="7532530" y="4922729"/>
                <a:ext cx="529560" cy="28548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12F25AC2-D92B-2458-AE8B-D132E70495E1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7523530" y="4913729"/>
                  <a:ext cx="54720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7F9C1CC9-0A9E-FAEB-F817-00E0A269923E}"/>
                    </a:ext>
                  </a:extLst>
                </p14:cNvPr>
                <p14:cNvContentPartPr/>
                <p14:nvPr/>
              </p14:nvContentPartPr>
              <p14:xfrm>
                <a:off x="8150650" y="4929209"/>
                <a:ext cx="13680" cy="608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7F9C1CC9-0A9E-FAEB-F817-00E0A269923E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142010" y="4920209"/>
                  <a:ext cx="313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9908522A-91B8-4E18-07DB-973FB9E05808}"/>
                    </a:ext>
                  </a:extLst>
                </p14:cNvPr>
                <p14:cNvContentPartPr/>
                <p14:nvPr/>
              </p14:nvContentPartPr>
              <p14:xfrm>
                <a:off x="8285290" y="4918769"/>
                <a:ext cx="23760" cy="2876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9908522A-91B8-4E18-07DB-973FB9E05808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8276650" y="4910129"/>
                  <a:ext cx="4140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1B2437BB-FD5E-B630-4649-7FBE06BEC4A2}"/>
                    </a:ext>
                  </a:extLst>
                </p14:cNvPr>
                <p14:cNvContentPartPr/>
                <p14:nvPr/>
              </p14:nvContentPartPr>
              <p14:xfrm>
                <a:off x="8203930" y="5017049"/>
                <a:ext cx="160560" cy="1512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1B2437BB-FD5E-B630-4649-7FBE06BEC4A2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8195290" y="5008049"/>
                  <a:ext cx="1782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2E576311-D1A6-A4AA-9BA9-8F05F1F4601F}"/>
                    </a:ext>
                  </a:extLst>
                </p14:cNvPr>
                <p14:cNvContentPartPr/>
                <p14:nvPr/>
              </p14:nvContentPartPr>
              <p14:xfrm>
                <a:off x="8560690" y="4924169"/>
                <a:ext cx="991440" cy="5004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2E576311-D1A6-A4AA-9BA9-8F05F1F4601F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8551690" y="4915529"/>
                  <a:ext cx="1009080" cy="51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850190FF-3898-7846-4FC1-E52D853BF04D}"/>
                    </a:ext>
                  </a:extLst>
                </p14:cNvPr>
                <p14:cNvContentPartPr/>
                <p14:nvPr/>
              </p14:nvContentPartPr>
              <p14:xfrm>
                <a:off x="9660850" y="5131169"/>
                <a:ext cx="440640" cy="9360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850190FF-3898-7846-4FC1-E52D853BF04D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9652210" y="5122529"/>
                  <a:ext cx="4582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A0233B63-52C9-FA4E-E402-5FF15B2A1C4F}"/>
                    </a:ext>
                  </a:extLst>
                </p14:cNvPr>
                <p14:cNvContentPartPr/>
                <p14:nvPr/>
              </p14:nvContentPartPr>
              <p14:xfrm>
                <a:off x="10304890" y="4958369"/>
                <a:ext cx="212400" cy="27468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A0233B63-52C9-FA4E-E402-5FF15B2A1C4F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0295890" y="4949369"/>
                  <a:ext cx="23004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AA310DED-DF86-DC63-356E-0D405704423C}"/>
                    </a:ext>
                  </a:extLst>
                </p14:cNvPr>
                <p14:cNvContentPartPr/>
                <p14:nvPr/>
              </p14:nvContentPartPr>
              <p14:xfrm>
                <a:off x="10352410" y="5145569"/>
                <a:ext cx="228240" cy="183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AA310DED-DF86-DC63-356E-0D405704423C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0343770" y="5136929"/>
                  <a:ext cx="2458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10899DD2-1D6B-DC90-57CC-9D8755240FE0}"/>
                    </a:ext>
                  </a:extLst>
                </p14:cNvPr>
                <p14:cNvContentPartPr/>
                <p14:nvPr/>
              </p14:nvContentPartPr>
              <p14:xfrm>
                <a:off x="10395610" y="4972409"/>
                <a:ext cx="267480" cy="1440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10899DD2-1D6B-DC90-57CC-9D8755240FE0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0386610" y="4963409"/>
                  <a:ext cx="2851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BDF88A54-38E3-4E00-DB9C-1C611AE0E62D}"/>
                    </a:ext>
                  </a:extLst>
                </p14:cNvPr>
                <p14:cNvContentPartPr/>
                <p14:nvPr/>
              </p14:nvContentPartPr>
              <p14:xfrm>
                <a:off x="10613410" y="5213249"/>
                <a:ext cx="187200" cy="10152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BDF88A54-38E3-4E00-DB9C-1C611AE0E62D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0604410" y="5204249"/>
                  <a:ext cx="2048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3E559DE7-C4AD-3C81-DB22-E633FFC52A12}"/>
                    </a:ext>
                  </a:extLst>
                </p14:cNvPr>
                <p14:cNvContentPartPr/>
                <p14:nvPr/>
              </p14:nvContentPartPr>
              <p14:xfrm>
                <a:off x="11055130" y="5163569"/>
                <a:ext cx="454320" cy="8496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3E559DE7-C4AD-3C81-DB22-E633FFC52A12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1046130" y="5154929"/>
                  <a:ext cx="471960" cy="10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8AC64606-3476-0409-F5C9-9338ECD7A748}"/>
              </a:ext>
            </a:extLst>
          </p:cNvPr>
          <p:cNvGrpSpPr/>
          <p:nvPr/>
        </p:nvGrpSpPr>
        <p:grpSpPr>
          <a:xfrm>
            <a:off x="7595890" y="5354009"/>
            <a:ext cx="2974680" cy="528120"/>
            <a:chOff x="7595890" y="5354009"/>
            <a:chExt cx="2974680" cy="52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FE48AB2D-AB98-9892-BA81-1F665A02041F}"/>
                    </a:ext>
                  </a:extLst>
                </p14:cNvPr>
                <p14:cNvContentPartPr/>
                <p14:nvPr/>
              </p14:nvContentPartPr>
              <p14:xfrm>
                <a:off x="7595890" y="5526089"/>
                <a:ext cx="569520" cy="3560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FE48AB2D-AB98-9892-BA81-1F665A02041F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7587250" y="5517089"/>
                  <a:ext cx="58716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A5A6DBAD-F5C4-847C-A17C-6126B44C66DB}"/>
                    </a:ext>
                  </a:extLst>
                </p14:cNvPr>
                <p14:cNvContentPartPr/>
                <p14:nvPr/>
              </p14:nvContentPartPr>
              <p14:xfrm>
                <a:off x="8400490" y="5354009"/>
                <a:ext cx="656640" cy="3193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A5A6DBAD-F5C4-847C-A17C-6126B44C66DB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8391850" y="5345009"/>
                  <a:ext cx="67428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FEFEB0A3-1756-78CD-55A2-CD8E06ED201F}"/>
                    </a:ext>
                  </a:extLst>
                </p14:cNvPr>
                <p14:cNvContentPartPr/>
                <p14:nvPr/>
              </p14:nvContentPartPr>
              <p14:xfrm>
                <a:off x="9027250" y="5602409"/>
                <a:ext cx="52560" cy="752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FEFEB0A3-1756-78CD-55A2-CD8E06ED201F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9018250" y="5593409"/>
                  <a:ext cx="702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C66C857C-E1E8-1DAB-971A-EC3D8096F435}"/>
                    </a:ext>
                  </a:extLst>
                </p14:cNvPr>
                <p14:cNvContentPartPr/>
                <p14:nvPr/>
              </p14:nvContentPartPr>
              <p14:xfrm>
                <a:off x="8435410" y="5469569"/>
                <a:ext cx="225360" cy="219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C66C857C-E1E8-1DAB-971A-EC3D8096F435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8426770" y="5460929"/>
                  <a:ext cx="2430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501D15B6-8370-1C79-E6E6-2B16C106888A}"/>
                    </a:ext>
                  </a:extLst>
                </p14:cNvPr>
                <p14:cNvContentPartPr/>
                <p14:nvPr/>
              </p14:nvContentPartPr>
              <p14:xfrm>
                <a:off x="9303010" y="5407289"/>
                <a:ext cx="1267560" cy="27468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501D15B6-8370-1C79-E6E6-2B16C106888A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9294370" y="5398289"/>
                  <a:ext cx="128520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D43D2079-4083-5CD3-48D6-B5892D3C8141}"/>
                    </a:ext>
                  </a:extLst>
                </p14:cNvPr>
                <p14:cNvContentPartPr/>
                <p14:nvPr/>
              </p14:nvContentPartPr>
              <p14:xfrm>
                <a:off x="10330810" y="5511689"/>
                <a:ext cx="53640" cy="1764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D43D2079-4083-5CD3-48D6-B5892D3C8141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0322170" y="5502689"/>
                  <a:ext cx="712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8BDC88F6-1D16-3813-6BD0-87B46A90CB13}"/>
                    </a:ext>
                  </a:extLst>
                </p14:cNvPr>
                <p14:cNvContentPartPr/>
                <p14:nvPr/>
              </p14:nvContentPartPr>
              <p14:xfrm>
                <a:off x="9998890" y="5468489"/>
                <a:ext cx="272520" cy="2052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8BDC88F6-1D16-3813-6BD0-87B46A90CB13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9989890" y="5459849"/>
                  <a:ext cx="290160" cy="3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6">
            <p14:nvContentPartPr>
              <p14:cNvPr id="260" name="Ink 259">
                <a:extLst>
                  <a:ext uri="{FF2B5EF4-FFF2-40B4-BE49-F238E27FC236}">
                    <a16:creationId xmlns:a16="http://schemas.microsoft.com/office/drawing/2014/main" id="{D4820856-A0A0-F67A-DD7A-A9C8D457A14D}"/>
                  </a:ext>
                </a:extLst>
              </p14:cNvPr>
              <p14:cNvContentPartPr/>
              <p14:nvPr/>
            </p14:nvContentPartPr>
            <p14:xfrm>
              <a:off x="10725730" y="5529329"/>
              <a:ext cx="1233360" cy="333360"/>
            </p14:xfrm>
          </p:contentPart>
        </mc:Choice>
        <mc:Fallback xmlns="">
          <p:pic>
            <p:nvPicPr>
              <p:cNvPr id="260" name="Ink 259">
                <a:extLst>
                  <a:ext uri="{FF2B5EF4-FFF2-40B4-BE49-F238E27FC236}">
                    <a16:creationId xmlns:a16="http://schemas.microsoft.com/office/drawing/2014/main" id="{D4820856-A0A0-F67A-DD7A-A9C8D457A14D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10716730" y="5520329"/>
                <a:ext cx="1251000" cy="351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6" name="Group 275">
            <a:extLst>
              <a:ext uri="{FF2B5EF4-FFF2-40B4-BE49-F238E27FC236}">
                <a16:creationId xmlns:a16="http://schemas.microsoft.com/office/drawing/2014/main" id="{E6A60F21-BAC9-F3CA-63C7-56AFCB8AFB34}"/>
              </a:ext>
            </a:extLst>
          </p:cNvPr>
          <p:cNvGrpSpPr/>
          <p:nvPr/>
        </p:nvGrpSpPr>
        <p:grpSpPr>
          <a:xfrm>
            <a:off x="7553050" y="5851529"/>
            <a:ext cx="3999960" cy="859320"/>
            <a:chOff x="7553050" y="5851529"/>
            <a:chExt cx="3999960" cy="85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2B4FC4EB-AA7D-980D-1911-9C5A74192698}"/>
                    </a:ext>
                  </a:extLst>
                </p14:cNvPr>
                <p14:cNvContentPartPr/>
                <p14:nvPr/>
              </p14:nvContentPartPr>
              <p14:xfrm>
                <a:off x="7553050" y="5874569"/>
                <a:ext cx="1033560" cy="28404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2B4FC4EB-AA7D-980D-1911-9C5A74192698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7544050" y="5865929"/>
                  <a:ext cx="105120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0D521478-36CC-FDC1-395C-F4BB7F87E507}"/>
                    </a:ext>
                  </a:extLst>
                </p14:cNvPr>
                <p14:cNvContentPartPr/>
                <p14:nvPr/>
              </p14:nvContentPartPr>
              <p14:xfrm>
                <a:off x="8759050" y="6170849"/>
                <a:ext cx="20160" cy="1188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0D521478-36CC-FDC1-395C-F4BB7F87E507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8750050" y="6161849"/>
                  <a:ext cx="378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225418AB-A215-429C-9F31-B79819143591}"/>
                    </a:ext>
                  </a:extLst>
                </p14:cNvPr>
                <p14:cNvContentPartPr/>
                <p14:nvPr/>
              </p14:nvContentPartPr>
              <p14:xfrm>
                <a:off x="9144250" y="5944769"/>
                <a:ext cx="168480" cy="24372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225418AB-A215-429C-9F31-B79819143591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9135610" y="5935769"/>
                  <a:ext cx="18612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0523E6E3-1B37-D6AB-7229-ADEE6BCB9F89}"/>
                    </a:ext>
                  </a:extLst>
                </p14:cNvPr>
                <p14:cNvContentPartPr/>
                <p14:nvPr/>
              </p14:nvContentPartPr>
              <p14:xfrm>
                <a:off x="9444850" y="6119729"/>
                <a:ext cx="122400" cy="6768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0523E6E3-1B37-D6AB-7229-ADEE6BCB9F89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9436210" y="6111089"/>
                  <a:ext cx="1400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1CD84DEF-0977-F640-D311-916611D30A1E}"/>
                    </a:ext>
                  </a:extLst>
                </p14:cNvPr>
                <p14:cNvContentPartPr/>
                <p14:nvPr/>
              </p14:nvContentPartPr>
              <p14:xfrm>
                <a:off x="9807730" y="5851529"/>
                <a:ext cx="656280" cy="35352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1CD84DEF-0977-F640-D311-916611D30A1E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9798730" y="5842889"/>
                  <a:ext cx="67392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434D1806-1DB6-8BB8-DFFB-9C96502752B0}"/>
                    </a:ext>
                  </a:extLst>
                </p14:cNvPr>
                <p14:cNvContentPartPr/>
                <p14:nvPr/>
              </p14:nvContentPartPr>
              <p14:xfrm>
                <a:off x="10008970" y="6022529"/>
                <a:ext cx="182880" cy="756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434D1806-1DB6-8BB8-DFFB-9C96502752B0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0000330" y="6013529"/>
                  <a:ext cx="2005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10BF45F4-944D-44A6-5A5C-FCEB79827179}"/>
                    </a:ext>
                  </a:extLst>
                </p14:cNvPr>
                <p14:cNvContentPartPr/>
                <p14:nvPr/>
              </p14:nvContentPartPr>
              <p14:xfrm>
                <a:off x="10379410" y="6072209"/>
                <a:ext cx="231840" cy="29556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10BF45F4-944D-44A6-5A5C-FCEB79827179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0370410" y="6063209"/>
                  <a:ext cx="24948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16E74BC2-B647-C8AB-DD04-964B50BA4C0D}"/>
                    </a:ext>
                  </a:extLst>
                </p14:cNvPr>
                <p14:cNvContentPartPr/>
                <p14:nvPr/>
              </p14:nvContentPartPr>
              <p14:xfrm>
                <a:off x="10838050" y="6094529"/>
                <a:ext cx="714960" cy="12456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16E74BC2-B647-C8AB-DD04-964B50BA4C0D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0829050" y="6085889"/>
                  <a:ext cx="7326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D38F0BF9-C7A3-07BE-DBC7-4EAFB5C4B47D}"/>
                    </a:ext>
                  </a:extLst>
                </p14:cNvPr>
                <p14:cNvContentPartPr/>
                <p14:nvPr/>
              </p14:nvContentPartPr>
              <p14:xfrm>
                <a:off x="7661410" y="6291449"/>
                <a:ext cx="1666080" cy="40752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D38F0BF9-C7A3-07BE-DBC7-4EAFB5C4B47D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7652770" y="6282449"/>
                  <a:ext cx="168372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B2494E7A-4822-F283-7F87-82F4139D732C}"/>
                    </a:ext>
                  </a:extLst>
                </p14:cNvPr>
                <p14:cNvContentPartPr/>
                <p14:nvPr/>
              </p14:nvContentPartPr>
              <p14:xfrm>
                <a:off x="9141370" y="6454169"/>
                <a:ext cx="311400" cy="2304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B2494E7A-4822-F283-7F87-82F4139D732C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9132370" y="6445529"/>
                  <a:ext cx="3290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AD0B1A1A-CE4C-47E9-A550-BA468C2C02B7}"/>
                    </a:ext>
                  </a:extLst>
                </p14:cNvPr>
                <p14:cNvContentPartPr/>
                <p14:nvPr/>
              </p14:nvContentPartPr>
              <p14:xfrm>
                <a:off x="8428930" y="6427889"/>
                <a:ext cx="476280" cy="1044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AD0B1A1A-CE4C-47E9-A550-BA468C2C02B7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8420290" y="6418889"/>
                  <a:ext cx="4939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E00A2873-1D7D-99C5-7837-0B5F75237A7C}"/>
                    </a:ext>
                  </a:extLst>
                </p14:cNvPr>
                <p14:cNvContentPartPr/>
                <p14:nvPr/>
              </p14:nvContentPartPr>
              <p14:xfrm>
                <a:off x="9494170" y="6678809"/>
                <a:ext cx="68040" cy="3204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E00A2873-1D7D-99C5-7837-0B5F75237A7C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9485170" y="6669809"/>
                  <a:ext cx="85680" cy="49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46711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F8A2210-DA88-9DDF-697F-D36250DAED68}"/>
              </a:ext>
            </a:extLst>
          </p:cNvPr>
          <p:cNvGrpSpPr/>
          <p:nvPr/>
        </p:nvGrpSpPr>
        <p:grpSpPr>
          <a:xfrm>
            <a:off x="1331890" y="375209"/>
            <a:ext cx="257040" cy="460080"/>
            <a:chOff x="1331890" y="375209"/>
            <a:chExt cx="257040" cy="46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E8C60BE3-0E85-65BD-522A-A78E52138B44}"/>
                    </a:ext>
                  </a:extLst>
                </p14:cNvPr>
                <p14:cNvContentPartPr/>
                <p14:nvPr/>
              </p14:nvContentPartPr>
              <p14:xfrm>
                <a:off x="1331890" y="375209"/>
                <a:ext cx="105480" cy="3549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E8C60BE3-0E85-65BD-522A-A78E52138B4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22890" y="366209"/>
                  <a:ext cx="12312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AF28828-2D31-0323-5167-EE0EDD8E5641}"/>
                    </a:ext>
                  </a:extLst>
                </p14:cNvPr>
                <p14:cNvContentPartPr/>
                <p14:nvPr/>
              </p14:nvContentPartPr>
              <p14:xfrm>
                <a:off x="1444210" y="658889"/>
                <a:ext cx="144720" cy="1764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AF28828-2D31-0323-5167-EE0EDD8E564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435210" y="650249"/>
                  <a:ext cx="162360" cy="194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504F5AF-06FF-C0EB-9A0B-AB50B9630D31}"/>
                  </a:ext>
                </a:extLst>
              </p14:cNvPr>
              <p14:cNvContentPartPr/>
              <p14:nvPr/>
            </p14:nvContentPartPr>
            <p14:xfrm>
              <a:off x="1484530" y="204569"/>
              <a:ext cx="160560" cy="1368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504F5AF-06FF-C0EB-9A0B-AB50B9630D3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75890" y="195929"/>
                <a:ext cx="17820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0D7F35F-5E55-14E8-3C46-E00C1C4DF26E}"/>
                  </a:ext>
                </a:extLst>
              </p14:cNvPr>
              <p14:cNvContentPartPr/>
              <p14:nvPr/>
            </p14:nvContentPartPr>
            <p14:xfrm>
              <a:off x="1076650" y="860129"/>
              <a:ext cx="918000" cy="97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0D7F35F-5E55-14E8-3C46-E00C1C4DF26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67650" y="851489"/>
                <a:ext cx="935640" cy="11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BBC96826-6744-4A92-44B8-AF913C5D71B1}"/>
              </a:ext>
            </a:extLst>
          </p:cNvPr>
          <p:cNvGrpSpPr/>
          <p:nvPr/>
        </p:nvGrpSpPr>
        <p:grpSpPr>
          <a:xfrm>
            <a:off x="1202290" y="1055609"/>
            <a:ext cx="767160" cy="308160"/>
            <a:chOff x="1202290" y="1055609"/>
            <a:chExt cx="767160" cy="30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86CB149-8819-C0CF-2451-7FE391A449A3}"/>
                    </a:ext>
                  </a:extLst>
                </p14:cNvPr>
                <p14:cNvContentPartPr/>
                <p14:nvPr/>
              </p14:nvContentPartPr>
              <p14:xfrm>
                <a:off x="1202290" y="1067129"/>
                <a:ext cx="186840" cy="2304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86CB149-8819-C0CF-2451-7FE391A449A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93290" y="1058129"/>
                  <a:ext cx="2044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42A08F9-C97D-29E8-B8BB-867CE48BE98C}"/>
                    </a:ext>
                  </a:extLst>
                </p14:cNvPr>
                <p14:cNvContentPartPr/>
                <p14:nvPr/>
              </p14:nvContentPartPr>
              <p14:xfrm>
                <a:off x="1442410" y="1259009"/>
                <a:ext cx="148680" cy="799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42A08F9-C97D-29E8-B8BB-867CE48BE98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433410" y="1250009"/>
                  <a:ext cx="1663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21744BE-2189-193F-1D72-EEBDDE1C41F2}"/>
                    </a:ext>
                  </a:extLst>
                </p14:cNvPr>
                <p14:cNvContentPartPr/>
                <p14:nvPr/>
              </p14:nvContentPartPr>
              <p14:xfrm>
                <a:off x="1660570" y="1055609"/>
                <a:ext cx="165600" cy="2458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21744BE-2189-193F-1D72-EEBDDE1C41F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651930" y="1046609"/>
                  <a:ext cx="18324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4A32922-804B-39CD-E217-7136EEB14353}"/>
                    </a:ext>
                  </a:extLst>
                </p14:cNvPr>
                <p14:cNvContentPartPr/>
                <p14:nvPr/>
              </p14:nvContentPartPr>
              <p14:xfrm>
                <a:off x="1883770" y="1189889"/>
                <a:ext cx="85680" cy="1738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4A32922-804B-39CD-E217-7136EEB1435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875130" y="1180889"/>
                  <a:ext cx="103320" cy="19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7EF22C8-1731-D1B0-9691-6739E2185F49}"/>
              </a:ext>
            </a:extLst>
          </p:cNvPr>
          <p:cNvGrpSpPr/>
          <p:nvPr/>
        </p:nvGrpSpPr>
        <p:grpSpPr>
          <a:xfrm>
            <a:off x="2370130" y="398249"/>
            <a:ext cx="2262600" cy="822240"/>
            <a:chOff x="2370130" y="398249"/>
            <a:chExt cx="2262600" cy="82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A7FAA29-3778-6A39-FA9D-7076993EE413}"/>
                    </a:ext>
                  </a:extLst>
                </p14:cNvPr>
                <p14:cNvContentPartPr/>
                <p14:nvPr/>
              </p14:nvContentPartPr>
              <p14:xfrm>
                <a:off x="2370130" y="762569"/>
                <a:ext cx="161280" cy="532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A7FAA29-3778-6A39-FA9D-7076993EE41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361130" y="753929"/>
                  <a:ext cx="1789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1BD7514-B002-FA72-45D4-08DB231CDC5A}"/>
                    </a:ext>
                  </a:extLst>
                </p14:cNvPr>
                <p14:cNvContentPartPr/>
                <p14:nvPr/>
              </p14:nvContentPartPr>
              <p14:xfrm>
                <a:off x="2382730" y="865889"/>
                <a:ext cx="207360" cy="51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1BD7514-B002-FA72-45D4-08DB231CDC5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373730" y="857249"/>
                  <a:ext cx="2250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90C78D7-FAE5-9669-4559-4C8DF5B9376B}"/>
                    </a:ext>
                  </a:extLst>
                </p14:cNvPr>
                <p14:cNvContentPartPr/>
                <p14:nvPr/>
              </p14:nvContentPartPr>
              <p14:xfrm>
                <a:off x="2785930" y="582569"/>
                <a:ext cx="808560" cy="3031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90C78D7-FAE5-9669-4559-4C8DF5B9376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776930" y="573569"/>
                  <a:ext cx="82620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C8540B9-063E-C799-0FB8-ACB37D799D93}"/>
                    </a:ext>
                  </a:extLst>
                </p14:cNvPr>
                <p14:cNvContentPartPr/>
                <p14:nvPr/>
              </p14:nvContentPartPr>
              <p14:xfrm>
                <a:off x="3360130" y="650249"/>
                <a:ext cx="233640" cy="381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C8540B9-063E-C799-0FB8-ACB37D799D9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351130" y="641249"/>
                  <a:ext cx="2512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775A41D-14EB-B29B-5DA1-570E349CE329}"/>
                    </a:ext>
                  </a:extLst>
                </p14:cNvPr>
                <p14:cNvContentPartPr/>
                <p14:nvPr/>
              </p14:nvContentPartPr>
              <p14:xfrm>
                <a:off x="3792850" y="648449"/>
                <a:ext cx="148320" cy="2682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775A41D-14EB-B29B-5DA1-570E349CE32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783850" y="639449"/>
                  <a:ext cx="16596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0BC1842-E5E2-313B-44E3-C96A55967AC7}"/>
                    </a:ext>
                  </a:extLst>
                </p14:cNvPr>
                <p14:cNvContentPartPr/>
                <p14:nvPr/>
              </p14:nvContentPartPr>
              <p14:xfrm>
                <a:off x="3769810" y="665369"/>
                <a:ext cx="226440" cy="2102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0BC1842-E5E2-313B-44E3-C96A55967AC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760810" y="656729"/>
                  <a:ext cx="2440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88A1093-3F33-5BB8-B13E-B9248A4B48FE}"/>
                    </a:ext>
                  </a:extLst>
                </p14:cNvPr>
                <p14:cNvContentPartPr/>
                <p14:nvPr/>
              </p14:nvContentPartPr>
              <p14:xfrm>
                <a:off x="4375690" y="398249"/>
                <a:ext cx="12240" cy="2656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88A1093-3F33-5BB8-B13E-B9248A4B48F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366690" y="389249"/>
                  <a:ext cx="2988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8C1636C-A8F4-A750-5059-CAB3C9FC6D25}"/>
                    </a:ext>
                  </a:extLst>
                </p14:cNvPr>
                <p14:cNvContentPartPr/>
                <p14:nvPr/>
              </p14:nvContentPartPr>
              <p14:xfrm>
                <a:off x="4117570" y="798569"/>
                <a:ext cx="515160" cy="291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8C1636C-A8F4-A750-5059-CAB3C9FC6D2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108570" y="789929"/>
                  <a:ext cx="5328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579ED11-7207-498A-4BA9-E735107C873E}"/>
                    </a:ext>
                  </a:extLst>
                </p14:cNvPr>
                <p14:cNvContentPartPr/>
                <p14:nvPr/>
              </p14:nvContentPartPr>
              <p14:xfrm>
                <a:off x="4215850" y="978929"/>
                <a:ext cx="198360" cy="2415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579ED11-7207-498A-4BA9-E735107C873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207210" y="969929"/>
                  <a:ext cx="216000" cy="25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5C4D497-0E86-7E09-2A5F-43C6DC94238B}"/>
              </a:ext>
            </a:extLst>
          </p:cNvPr>
          <p:cNvGrpSpPr/>
          <p:nvPr/>
        </p:nvGrpSpPr>
        <p:grpSpPr>
          <a:xfrm>
            <a:off x="1200850" y="1739969"/>
            <a:ext cx="855000" cy="710280"/>
            <a:chOff x="1200850" y="1739969"/>
            <a:chExt cx="855000" cy="71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EEAE116-1BD2-56CE-4A26-20724920AD00}"/>
                    </a:ext>
                  </a:extLst>
                </p14:cNvPr>
                <p14:cNvContentPartPr/>
                <p14:nvPr/>
              </p14:nvContentPartPr>
              <p14:xfrm>
                <a:off x="1350610" y="1865969"/>
                <a:ext cx="93240" cy="4381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EEAE116-1BD2-56CE-4A26-20724920AD0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341970" y="1857329"/>
                  <a:ext cx="110880" cy="45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5FE6ED8-0715-8DB2-F496-5C9E62C1FBF9}"/>
                    </a:ext>
                  </a:extLst>
                </p14:cNvPr>
                <p14:cNvContentPartPr/>
                <p14:nvPr/>
              </p14:nvContentPartPr>
              <p14:xfrm>
                <a:off x="1434850" y="2087369"/>
                <a:ext cx="145800" cy="392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5FE6ED8-0715-8DB2-F496-5C9E62C1FBF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426210" y="2078729"/>
                  <a:ext cx="1634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B79CF2D-7929-37AA-A1C5-0BEDE13412C0}"/>
                    </a:ext>
                  </a:extLst>
                </p14:cNvPr>
                <p14:cNvContentPartPr/>
                <p14:nvPr/>
              </p14:nvContentPartPr>
              <p14:xfrm>
                <a:off x="1616650" y="1883969"/>
                <a:ext cx="61920" cy="3816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B79CF2D-7929-37AA-A1C5-0BEDE13412C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608010" y="1874969"/>
                  <a:ext cx="7956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ADA4350-073D-F3E7-968B-73453E9A2323}"/>
                    </a:ext>
                  </a:extLst>
                </p14:cNvPr>
                <p14:cNvContentPartPr/>
                <p14:nvPr/>
              </p14:nvContentPartPr>
              <p14:xfrm>
                <a:off x="1200850" y="1827809"/>
                <a:ext cx="78120" cy="6224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ADA4350-073D-F3E7-968B-73453E9A232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92210" y="1819169"/>
                  <a:ext cx="95760" cy="64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7496E9F-61E9-C6EF-4513-AF94FD47AF94}"/>
                    </a:ext>
                  </a:extLst>
                </p14:cNvPr>
                <p14:cNvContentPartPr/>
                <p14:nvPr/>
              </p14:nvContentPartPr>
              <p14:xfrm>
                <a:off x="1781530" y="1820249"/>
                <a:ext cx="50400" cy="5205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7496E9F-61E9-C6EF-4513-AF94FD47AF9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772890" y="1811249"/>
                  <a:ext cx="68040" cy="53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2AE1A5E-F1E2-AB13-2197-86FE0DF32CFE}"/>
                    </a:ext>
                  </a:extLst>
                </p14:cNvPr>
                <p14:cNvContentPartPr/>
                <p14:nvPr/>
              </p14:nvContentPartPr>
              <p14:xfrm>
                <a:off x="1905010" y="1739969"/>
                <a:ext cx="150840" cy="117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2AE1A5E-F1E2-AB13-2197-86FE0DF32CF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896370" y="1730969"/>
                  <a:ext cx="168480" cy="13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5B66061-2B95-A687-646E-B1B4962DAE2A}"/>
                  </a:ext>
                </a:extLst>
              </p14:cNvPr>
              <p14:cNvContentPartPr/>
              <p14:nvPr/>
            </p14:nvContentPartPr>
            <p14:xfrm>
              <a:off x="2434930" y="1886489"/>
              <a:ext cx="304200" cy="2361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5B66061-2B95-A687-646E-B1B4962DAE2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425930" y="1877849"/>
                <a:ext cx="321840" cy="25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57096530-6252-FE97-A699-110DFEB467CA}"/>
              </a:ext>
            </a:extLst>
          </p:cNvPr>
          <p:cNvGrpSpPr/>
          <p:nvPr/>
        </p:nvGrpSpPr>
        <p:grpSpPr>
          <a:xfrm>
            <a:off x="3134770" y="1781369"/>
            <a:ext cx="2487960" cy="554040"/>
            <a:chOff x="3134770" y="1781369"/>
            <a:chExt cx="2487960" cy="55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10EECC7-0D72-5648-1436-69107C0618C8}"/>
                    </a:ext>
                  </a:extLst>
                </p14:cNvPr>
                <p14:cNvContentPartPr/>
                <p14:nvPr/>
              </p14:nvContentPartPr>
              <p14:xfrm>
                <a:off x="3134770" y="1942649"/>
                <a:ext cx="398880" cy="1422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10EECC7-0D72-5648-1436-69107C0618C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126130" y="1933649"/>
                  <a:ext cx="4165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44627BC-565E-A92C-93FD-0C197FC32B31}"/>
                    </a:ext>
                  </a:extLst>
                </p14:cNvPr>
                <p14:cNvContentPartPr/>
                <p14:nvPr/>
              </p14:nvContentPartPr>
              <p14:xfrm>
                <a:off x="3383170" y="1964969"/>
                <a:ext cx="167040" cy="1987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44627BC-565E-A92C-93FD-0C197FC32B3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374170" y="1956329"/>
                  <a:ext cx="1846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46A2D86-9096-42F9-E631-061FB162F797}"/>
                    </a:ext>
                  </a:extLst>
                </p14:cNvPr>
                <p14:cNvContentPartPr/>
                <p14:nvPr/>
              </p14:nvContentPartPr>
              <p14:xfrm>
                <a:off x="3623650" y="1978649"/>
                <a:ext cx="132120" cy="3056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46A2D86-9096-42F9-E631-061FB162F79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615010" y="1970009"/>
                  <a:ext cx="14976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8858425-ED81-9A4A-4FCB-D5D5CA4F6B7C}"/>
                    </a:ext>
                  </a:extLst>
                </p14:cNvPr>
                <p14:cNvContentPartPr/>
                <p14:nvPr/>
              </p14:nvContentPartPr>
              <p14:xfrm>
                <a:off x="3883210" y="1781369"/>
                <a:ext cx="162000" cy="4885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8858425-ED81-9A4A-4FCB-D5D5CA4F6B7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874570" y="1772369"/>
                  <a:ext cx="179640" cy="50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11C58DB-92A5-3BA3-2C5C-D9A673056BB1}"/>
                    </a:ext>
                  </a:extLst>
                </p14:cNvPr>
                <p14:cNvContentPartPr/>
                <p14:nvPr/>
              </p14:nvContentPartPr>
              <p14:xfrm>
                <a:off x="4010290" y="2038409"/>
                <a:ext cx="160920" cy="165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11C58DB-92A5-3BA3-2C5C-D9A673056BB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001290" y="2029769"/>
                  <a:ext cx="1785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1F12DC7-4A15-E026-AD76-AA4827CC086C}"/>
                    </a:ext>
                  </a:extLst>
                </p14:cNvPr>
                <p14:cNvContentPartPr/>
                <p14:nvPr/>
              </p14:nvContentPartPr>
              <p14:xfrm>
                <a:off x="4305130" y="1869209"/>
                <a:ext cx="209160" cy="2343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1F12DC7-4A15-E026-AD76-AA4827CC086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296130" y="1860569"/>
                  <a:ext cx="22680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8A1093F-D72E-5D17-276E-B23AABB91552}"/>
                    </a:ext>
                  </a:extLst>
                </p14:cNvPr>
                <p14:cNvContentPartPr/>
                <p14:nvPr/>
              </p14:nvContentPartPr>
              <p14:xfrm>
                <a:off x="4508530" y="2109689"/>
                <a:ext cx="144720" cy="1058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8A1093F-D72E-5D17-276E-B23AABB9155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499890" y="2100689"/>
                  <a:ext cx="1623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1B460CE-5953-C2A7-4E7D-06EA678DFBD0}"/>
                    </a:ext>
                  </a:extLst>
                </p14:cNvPr>
                <p14:cNvContentPartPr/>
                <p14:nvPr/>
              </p14:nvContentPartPr>
              <p14:xfrm>
                <a:off x="4777450" y="2025809"/>
                <a:ext cx="127080" cy="259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1B460CE-5953-C2A7-4E7D-06EA678DFBD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768450" y="2017169"/>
                  <a:ext cx="1447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D75BDBC-BA41-CA22-1E52-0026F6565337}"/>
                    </a:ext>
                  </a:extLst>
                </p14:cNvPr>
                <p14:cNvContentPartPr/>
                <p14:nvPr/>
              </p14:nvContentPartPr>
              <p14:xfrm>
                <a:off x="5106490" y="1910969"/>
                <a:ext cx="223200" cy="2437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D75BDBC-BA41-CA22-1E52-0026F656533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097490" y="1901969"/>
                  <a:ext cx="24084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C9C38C4-1314-8E8A-9869-257AC0936E7F}"/>
                    </a:ext>
                  </a:extLst>
                </p14:cNvPr>
                <p14:cNvContentPartPr/>
                <p14:nvPr/>
              </p14:nvContentPartPr>
              <p14:xfrm>
                <a:off x="5355250" y="2153249"/>
                <a:ext cx="90360" cy="1342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C9C38C4-1314-8E8A-9869-257AC0936E7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346250" y="2144609"/>
                  <a:ext cx="1080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795E47B-CF54-D0B7-19D0-EC44E83F6B4E}"/>
                    </a:ext>
                  </a:extLst>
                </p14:cNvPr>
                <p14:cNvContentPartPr/>
                <p14:nvPr/>
              </p14:nvContentPartPr>
              <p14:xfrm>
                <a:off x="5401690" y="1861649"/>
                <a:ext cx="221040" cy="4737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795E47B-CF54-D0B7-19D0-EC44E83F6B4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393050" y="1853009"/>
                  <a:ext cx="238680" cy="49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F013A94-38B4-0663-9297-CBDDE8EE28FB}"/>
              </a:ext>
            </a:extLst>
          </p:cNvPr>
          <p:cNvGrpSpPr/>
          <p:nvPr/>
        </p:nvGrpSpPr>
        <p:grpSpPr>
          <a:xfrm>
            <a:off x="5907130" y="1993049"/>
            <a:ext cx="242280" cy="215280"/>
            <a:chOff x="5907130" y="1993049"/>
            <a:chExt cx="242280" cy="21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A2E04BD-14E3-E151-EFE4-D611A15B1BD6}"/>
                    </a:ext>
                  </a:extLst>
                </p14:cNvPr>
                <p14:cNvContentPartPr/>
                <p14:nvPr/>
              </p14:nvContentPartPr>
              <p14:xfrm>
                <a:off x="5907130" y="1993049"/>
                <a:ext cx="205920" cy="612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A2E04BD-14E3-E151-EFE4-D611A15B1BD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898490" y="1984409"/>
                  <a:ext cx="2235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6D70A70-9170-EF40-E635-169BE66F4D7B}"/>
                    </a:ext>
                  </a:extLst>
                </p14:cNvPr>
                <p14:cNvContentPartPr/>
                <p14:nvPr/>
              </p14:nvContentPartPr>
              <p14:xfrm>
                <a:off x="5940970" y="2102489"/>
                <a:ext cx="208440" cy="1058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6D70A70-9170-EF40-E635-169BE66F4D7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932330" y="2093489"/>
                  <a:ext cx="226080" cy="12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71982D1-92D1-ACF7-9734-E8E50BF1C06B}"/>
              </a:ext>
            </a:extLst>
          </p:cNvPr>
          <p:cNvGrpSpPr/>
          <p:nvPr/>
        </p:nvGrpSpPr>
        <p:grpSpPr>
          <a:xfrm>
            <a:off x="6438850" y="1607129"/>
            <a:ext cx="1896480" cy="528840"/>
            <a:chOff x="6438850" y="1607129"/>
            <a:chExt cx="1896480" cy="52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93A53F0-FE78-4F30-E16E-F897338D6DBB}"/>
                    </a:ext>
                  </a:extLst>
                </p14:cNvPr>
                <p14:cNvContentPartPr/>
                <p14:nvPr/>
              </p14:nvContentPartPr>
              <p14:xfrm>
                <a:off x="6438850" y="1809809"/>
                <a:ext cx="742320" cy="2865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93A53F0-FE78-4F30-E16E-F897338D6DB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430210" y="1800809"/>
                  <a:ext cx="75996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517FD95-A207-D86D-7680-5774CCE86CF2}"/>
                    </a:ext>
                  </a:extLst>
                </p14:cNvPr>
                <p14:cNvContentPartPr/>
                <p14:nvPr/>
              </p14:nvContentPartPr>
              <p14:xfrm>
                <a:off x="7016290" y="1878929"/>
                <a:ext cx="137880" cy="136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517FD95-A207-D86D-7680-5774CCE86CF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007290" y="1869929"/>
                  <a:ext cx="1555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7248292-12A3-C23E-6CDA-4D9C221CDB5D}"/>
                    </a:ext>
                  </a:extLst>
                </p14:cNvPr>
                <p14:cNvContentPartPr/>
                <p14:nvPr/>
              </p14:nvContentPartPr>
              <p14:xfrm>
                <a:off x="7373770" y="1955249"/>
                <a:ext cx="233640" cy="1807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7248292-12A3-C23E-6CDA-4D9C221CDB5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365130" y="1946609"/>
                  <a:ext cx="2512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87F3714-D8C7-C0F4-68BD-CB5430226D84}"/>
                    </a:ext>
                  </a:extLst>
                </p14:cNvPr>
                <p14:cNvContentPartPr/>
                <p14:nvPr/>
              </p14:nvContentPartPr>
              <p14:xfrm>
                <a:off x="7587250" y="1771289"/>
                <a:ext cx="160920" cy="93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87F3714-D8C7-C0F4-68BD-CB5430226D8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578250" y="1762289"/>
                  <a:ext cx="1785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9B0F450-C48B-A9C3-84A8-D564DA46954A}"/>
                    </a:ext>
                  </a:extLst>
                </p14:cNvPr>
                <p14:cNvContentPartPr/>
                <p14:nvPr/>
              </p14:nvContentPartPr>
              <p14:xfrm>
                <a:off x="7861210" y="1607129"/>
                <a:ext cx="244080" cy="2293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9B0F450-C48B-A9C3-84A8-D564DA46954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852570" y="1598489"/>
                  <a:ext cx="26172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36CFE08-64D4-2878-581C-9FD2C7B0AA19}"/>
                    </a:ext>
                  </a:extLst>
                </p14:cNvPr>
                <p14:cNvContentPartPr/>
                <p14:nvPr/>
              </p14:nvContentPartPr>
              <p14:xfrm>
                <a:off x="8101330" y="1818089"/>
                <a:ext cx="234000" cy="651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36CFE08-64D4-2878-581C-9FD2C7B0AA1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092690" y="1809449"/>
                  <a:ext cx="251640" cy="82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953E21DD-DC24-5D67-B19A-EF77AD6448D7}"/>
                  </a:ext>
                </a:extLst>
              </p14:cNvPr>
              <p14:cNvContentPartPr/>
              <p14:nvPr/>
            </p14:nvContentPartPr>
            <p14:xfrm>
              <a:off x="3640930" y="2595329"/>
              <a:ext cx="161280" cy="2761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953E21DD-DC24-5D67-B19A-EF77AD6448D7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632290" y="2586689"/>
                <a:ext cx="178920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7F4B4DCC-6B80-0FF2-F5C4-FB02D0C760E3}"/>
                  </a:ext>
                </a:extLst>
              </p14:cNvPr>
              <p14:cNvContentPartPr/>
              <p14:nvPr/>
            </p14:nvContentPartPr>
            <p14:xfrm>
              <a:off x="3846130" y="2619449"/>
              <a:ext cx="333000" cy="3128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7F4B4DCC-6B80-0FF2-F5C4-FB02D0C760E3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837490" y="2610809"/>
                <a:ext cx="35064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8EE55EF7-B9B0-3B5D-CFA7-A41171651345}"/>
                  </a:ext>
                </a:extLst>
              </p14:cNvPr>
              <p14:cNvContentPartPr/>
              <p14:nvPr/>
            </p14:nvContentPartPr>
            <p14:xfrm>
              <a:off x="4026850" y="2716289"/>
              <a:ext cx="184680" cy="349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8EE55EF7-B9B0-3B5D-CFA7-A41171651345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018210" y="2707289"/>
                <a:ext cx="2023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3BFF7C48-0EA5-3190-C214-3BE935392013}"/>
                  </a:ext>
                </a:extLst>
              </p14:cNvPr>
              <p14:cNvContentPartPr/>
              <p14:nvPr/>
            </p14:nvContentPartPr>
            <p14:xfrm>
              <a:off x="4397290" y="2552489"/>
              <a:ext cx="1141560" cy="4874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3BFF7C48-0EA5-3190-C214-3BE935392013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388650" y="2543849"/>
                <a:ext cx="1159200" cy="50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A0E25F5F-F983-ED5C-0EE9-F22328190D4B}"/>
                  </a:ext>
                </a:extLst>
              </p14:cNvPr>
              <p14:cNvContentPartPr/>
              <p14:nvPr/>
            </p14:nvContentPartPr>
            <p14:xfrm>
              <a:off x="5148250" y="2736449"/>
              <a:ext cx="41040" cy="147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A0E25F5F-F983-ED5C-0EE9-F22328190D4B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5139610" y="2727809"/>
                <a:ext cx="5868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C7FE2DC4-E6E3-FA35-30E9-16BA4528285F}"/>
                  </a:ext>
                </a:extLst>
              </p14:cNvPr>
              <p14:cNvContentPartPr/>
              <p14:nvPr/>
            </p14:nvContentPartPr>
            <p14:xfrm>
              <a:off x="4882930" y="2696489"/>
              <a:ext cx="346680" cy="493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C7FE2DC4-E6E3-FA35-30E9-16BA4528285F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873930" y="2687489"/>
                <a:ext cx="364320" cy="6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75" name="Group 74">
            <a:extLst>
              <a:ext uri="{FF2B5EF4-FFF2-40B4-BE49-F238E27FC236}">
                <a16:creationId xmlns:a16="http://schemas.microsoft.com/office/drawing/2014/main" id="{B0DD1643-E6DA-7CBD-ABBB-E5DFFACB4A7A}"/>
              </a:ext>
            </a:extLst>
          </p:cNvPr>
          <p:cNvGrpSpPr/>
          <p:nvPr/>
        </p:nvGrpSpPr>
        <p:grpSpPr>
          <a:xfrm>
            <a:off x="5780410" y="2549249"/>
            <a:ext cx="1332720" cy="350640"/>
            <a:chOff x="5780410" y="2549249"/>
            <a:chExt cx="1332720" cy="35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1F3FA25-E107-A961-1064-DD7646BEF654}"/>
                    </a:ext>
                  </a:extLst>
                </p14:cNvPr>
                <p14:cNvContentPartPr/>
                <p14:nvPr/>
              </p14:nvContentPartPr>
              <p14:xfrm>
                <a:off x="5862130" y="2781089"/>
                <a:ext cx="215640" cy="1188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1F3FA25-E107-A961-1064-DD7646BEF65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853130" y="2772449"/>
                  <a:ext cx="2332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664924F-7F63-A0EE-B36E-17C48163CF7F}"/>
                    </a:ext>
                  </a:extLst>
                </p14:cNvPr>
                <p14:cNvContentPartPr/>
                <p14:nvPr/>
              </p14:nvContentPartPr>
              <p14:xfrm>
                <a:off x="5780410" y="2607209"/>
                <a:ext cx="22320" cy="1152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664924F-7F63-A0EE-B36E-17C48163CF7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771410" y="2598569"/>
                  <a:ext cx="399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EF3A357-D198-AE7B-F61A-8A01AFA4CF89}"/>
                    </a:ext>
                  </a:extLst>
                </p14:cNvPr>
                <p14:cNvContentPartPr/>
                <p14:nvPr/>
              </p14:nvContentPartPr>
              <p14:xfrm>
                <a:off x="5846290" y="2583809"/>
                <a:ext cx="19440" cy="1170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EF3A357-D198-AE7B-F61A-8A01AFA4CF8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837650" y="2575169"/>
                  <a:ext cx="370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C4BD218-0C84-D07A-4221-CD776F682C5C}"/>
                    </a:ext>
                  </a:extLst>
                </p14:cNvPr>
                <p14:cNvContentPartPr/>
                <p14:nvPr/>
              </p14:nvContentPartPr>
              <p14:xfrm>
                <a:off x="5991730" y="2549249"/>
                <a:ext cx="25920" cy="972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C4BD218-0C84-D07A-4221-CD776F682C5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982730" y="2540609"/>
                  <a:ext cx="435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3B4C413-FB5A-6C32-5474-7498604D2AD4}"/>
                    </a:ext>
                  </a:extLst>
                </p14:cNvPr>
                <p14:cNvContentPartPr/>
                <p14:nvPr/>
              </p14:nvContentPartPr>
              <p14:xfrm>
                <a:off x="6074170" y="2549249"/>
                <a:ext cx="37440" cy="1371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3B4C413-FB5A-6C32-5474-7498604D2AD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065170" y="2540609"/>
                  <a:ext cx="550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12BA9CE-D069-FA48-89AB-ACEFF4E53480}"/>
                    </a:ext>
                  </a:extLst>
                </p14:cNvPr>
                <p14:cNvContentPartPr/>
                <p14:nvPr/>
              </p14:nvContentPartPr>
              <p14:xfrm>
                <a:off x="6342730" y="2743289"/>
                <a:ext cx="338760" cy="1429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12BA9CE-D069-FA48-89AB-ACEFF4E5348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333730" y="2734649"/>
                  <a:ext cx="3564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61B3792-A69A-FB15-1B48-DAA86F1A28C5}"/>
                    </a:ext>
                  </a:extLst>
                </p14:cNvPr>
                <p14:cNvContentPartPr/>
                <p14:nvPr/>
              </p14:nvContentPartPr>
              <p14:xfrm>
                <a:off x="6376930" y="2622689"/>
                <a:ext cx="24840" cy="237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61B3792-A69A-FB15-1B48-DAA86F1A28C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367930" y="2614049"/>
                  <a:ext cx="424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EE38171-232E-3B34-4842-873DCCA3F1C0}"/>
                    </a:ext>
                  </a:extLst>
                </p14:cNvPr>
                <p14:cNvContentPartPr/>
                <p14:nvPr/>
              </p14:nvContentPartPr>
              <p14:xfrm>
                <a:off x="6879490" y="2768129"/>
                <a:ext cx="233640" cy="871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EE38171-232E-3B34-4842-873DCCA3F1C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870850" y="2759489"/>
                  <a:ext cx="251280" cy="10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8487A874-FC0A-24CD-8EAB-1FC6B0E2D623}"/>
              </a:ext>
            </a:extLst>
          </p:cNvPr>
          <p:cNvGrpSpPr/>
          <p:nvPr/>
        </p:nvGrpSpPr>
        <p:grpSpPr>
          <a:xfrm>
            <a:off x="7359370" y="2718089"/>
            <a:ext cx="369360" cy="303120"/>
            <a:chOff x="7359370" y="2718089"/>
            <a:chExt cx="369360" cy="30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095B546-5FF4-4511-3A49-5670C35D24EB}"/>
                    </a:ext>
                  </a:extLst>
                </p14:cNvPr>
                <p14:cNvContentPartPr/>
                <p14:nvPr/>
              </p14:nvContentPartPr>
              <p14:xfrm>
                <a:off x="7359370" y="2718089"/>
                <a:ext cx="176760" cy="1389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095B546-5FF4-4511-3A49-5670C35D24E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350730" y="2709449"/>
                  <a:ext cx="1944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6F5AC9F-9A89-2BAB-92E9-A23BA9E84BAA}"/>
                    </a:ext>
                  </a:extLst>
                </p14:cNvPr>
                <p14:cNvContentPartPr/>
                <p14:nvPr/>
              </p14:nvContentPartPr>
              <p14:xfrm>
                <a:off x="7626130" y="2839769"/>
                <a:ext cx="102600" cy="1814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6F5AC9F-9A89-2BAB-92E9-A23BA9E84BA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617130" y="2830769"/>
                  <a:ext cx="120240" cy="199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1779713A-2F3E-645F-7EF5-BD7E86DF1C6F}"/>
                  </a:ext>
                </a:extLst>
              </p14:cNvPr>
              <p14:cNvContentPartPr/>
              <p14:nvPr/>
            </p14:nvContentPartPr>
            <p14:xfrm>
              <a:off x="8022850" y="2452049"/>
              <a:ext cx="1666080" cy="55440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1779713A-2F3E-645F-7EF5-BD7E86DF1C6F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8013850" y="2443409"/>
                <a:ext cx="1683720" cy="57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84A33DFF-1155-ABD7-FF01-0B283E3AC79B}"/>
              </a:ext>
            </a:extLst>
          </p:cNvPr>
          <p:cNvGrpSpPr/>
          <p:nvPr/>
        </p:nvGrpSpPr>
        <p:grpSpPr>
          <a:xfrm>
            <a:off x="3774850" y="3280769"/>
            <a:ext cx="250920" cy="168840"/>
            <a:chOff x="3774850" y="3280769"/>
            <a:chExt cx="250920" cy="16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1D46564-DC4A-8EDF-2C1F-EAA367002B71}"/>
                    </a:ext>
                  </a:extLst>
                </p14:cNvPr>
                <p14:cNvContentPartPr/>
                <p14:nvPr/>
              </p14:nvContentPartPr>
              <p14:xfrm>
                <a:off x="3774850" y="3280769"/>
                <a:ext cx="120600" cy="1688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1D46564-DC4A-8EDF-2C1F-EAA367002B7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765850" y="3271769"/>
                  <a:ext cx="1382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629E268-C0D2-BAFE-ADDE-3A1D3907B547}"/>
                    </a:ext>
                  </a:extLst>
                </p14:cNvPr>
                <p14:cNvContentPartPr/>
                <p14:nvPr/>
              </p14:nvContentPartPr>
              <p14:xfrm>
                <a:off x="3929650" y="3316049"/>
                <a:ext cx="96120" cy="1112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629E268-C0D2-BAFE-ADDE-3A1D3907B54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921010" y="3307049"/>
                  <a:ext cx="113760" cy="12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5322D8BB-9970-7603-4E22-72803B1F1D70}"/>
              </a:ext>
            </a:extLst>
          </p:cNvPr>
          <p:cNvGrpSpPr/>
          <p:nvPr/>
        </p:nvGrpSpPr>
        <p:grpSpPr>
          <a:xfrm>
            <a:off x="4435450" y="3349169"/>
            <a:ext cx="466200" cy="420120"/>
            <a:chOff x="4435450" y="3349169"/>
            <a:chExt cx="466200" cy="42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5EB10A7-4469-CAE3-F68E-0D84BCEFE521}"/>
                    </a:ext>
                  </a:extLst>
                </p14:cNvPr>
                <p14:cNvContentPartPr/>
                <p14:nvPr/>
              </p14:nvContentPartPr>
              <p14:xfrm>
                <a:off x="4435450" y="3349169"/>
                <a:ext cx="284400" cy="3211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5EB10A7-4469-CAE3-F68E-0D84BCEFE52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426450" y="3340169"/>
                  <a:ext cx="30204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293CCE09-7383-47A1-97BF-F228A6E3F98E}"/>
                    </a:ext>
                  </a:extLst>
                </p14:cNvPr>
                <p14:cNvContentPartPr/>
                <p14:nvPr/>
              </p14:nvContentPartPr>
              <p14:xfrm>
                <a:off x="4738930" y="3659849"/>
                <a:ext cx="162720" cy="1094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293CCE09-7383-47A1-97BF-F228A6E3F98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729930" y="3650849"/>
                  <a:ext cx="180360" cy="12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B42E2DD9-DCAA-1BBF-F631-4D384AB6724E}"/>
              </a:ext>
            </a:extLst>
          </p:cNvPr>
          <p:cNvGrpSpPr/>
          <p:nvPr/>
        </p:nvGrpSpPr>
        <p:grpSpPr>
          <a:xfrm>
            <a:off x="5117290" y="3215249"/>
            <a:ext cx="2554920" cy="949320"/>
            <a:chOff x="5117290" y="3215249"/>
            <a:chExt cx="2554920" cy="94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ECB4D09-EEC8-2646-3FD7-5DB6916E5EED}"/>
                    </a:ext>
                  </a:extLst>
                </p14:cNvPr>
                <p14:cNvContentPartPr/>
                <p14:nvPr/>
              </p14:nvContentPartPr>
              <p14:xfrm>
                <a:off x="5117290" y="3435569"/>
                <a:ext cx="255240" cy="1663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ECB4D09-EEC8-2646-3FD7-5DB6916E5EE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108290" y="3426569"/>
                  <a:ext cx="2728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E70DFB5-460A-AB39-5D59-C37710F6A0EB}"/>
                    </a:ext>
                  </a:extLst>
                </p14:cNvPr>
                <p14:cNvContentPartPr/>
                <p14:nvPr/>
              </p14:nvContentPartPr>
              <p14:xfrm>
                <a:off x="5634610" y="3215249"/>
                <a:ext cx="124200" cy="5893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E70DFB5-460A-AB39-5D59-C37710F6A0E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625610" y="3206249"/>
                  <a:ext cx="141840" cy="60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30A45BA-7F07-11C3-5702-2C2EDE54074B}"/>
                    </a:ext>
                  </a:extLst>
                </p14:cNvPr>
                <p14:cNvContentPartPr/>
                <p14:nvPr/>
              </p14:nvContentPartPr>
              <p14:xfrm>
                <a:off x="5831890" y="3280049"/>
                <a:ext cx="1250280" cy="4402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30A45BA-7F07-11C3-5702-2C2EDE54074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822890" y="3271049"/>
                  <a:ext cx="1267920" cy="45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137F451-44F3-069A-166A-64B4D24DC8A3}"/>
                    </a:ext>
                  </a:extLst>
                </p14:cNvPr>
                <p14:cNvContentPartPr/>
                <p14:nvPr/>
              </p14:nvContentPartPr>
              <p14:xfrm>
                <a:off x="6119170" y="3398849"/>
                <a:ext cx="189000" cy="2516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137F451-44F3-069A-166A-64B4D24DC8A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110530" y="3389849"/>
                  <a:ext cx="20664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00E86FC-D341-D0BA-C9FD-EC91864C2EAF}"/>
                    </a:ext>
                  </a:extLst>
                </p14:cNvPr>
                <p14:cNvContentPartPr/>
                <p14:nvPr/>
              </p14:nvContentPartPr>
              <p14:xfrm>
                <a:off x="6305650" y="3650849"/>
                <a:ext cx="115200" cy="1011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00E86FC-D341-D0BA-C9FD-EC91864C2EA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297010" y="3641849"/>
                  <a:ext cx="1328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CB492A8A-ABE6-DCB8-C731-D30B647044B7}"/>
                    </a:ext>
                  </a:extLst>
                </p14:cNvPr>
                <p14:cNvContentPartPr/>
                <p14:nvPr/>
              </p14:nvContentPartPr>
              <p14:xfrm>
                <a:off x="6512650" y="3521609"/>
                <a:ext cx="141480" cy="147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CB492A8A-ABE6-DCB8-C731-D30B647044B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503650" y="3512969"/>
                  <a:ext cx="1591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8885EB7-1A2B-08C2-2646-F8CEA89AD208}"/>
                    </a:ext>
                  </a:extLst>
                </p14:cNvPr>
                <p14:cNvContentPartPr/>
                <p14:nvPr/>
              </p14:nvContentPartPr>
              <p14:xfrm>
                <a:off x="6798850" y="3467249"/>
                <a:ext cx="139680" cy="2271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8885EB7-1A2B-08C2-2646-F8CEA89AD20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790210" y="3458609"/>
                  <a:ext cx="1573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53CD9AFC-E1B5-98E5-D0BC-DB712C313451}"/>
                    </a:ext>
                  </a:extLst>
                </p14:cNvPr>
                <p14:cNvContentPartPr/>
                <p14:nvPr/>
              </p14:nvContentPartPr>
              <p14:xfrm>
                <a:off x="6849250" y="3568409"/>
                <a:ext cx="99000" cy="212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53CD9AFC-E1B5-98E5-D0BC-DB712C31345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840610" y="3559769"/>
                  <a:ext cx="1166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FB8855D-2BCE-DA33-DC41-FEAD6F30C6EF}"/>
                    </a:ext>
                  </a:extLst>
                </p14:cNvPr>
                <p14:cNvContentPartPr/>
                <p14:nvPr/>
              </p14:nvContentPartPr>
              <p14:xfrm>
                <a:off x="6804610" y="3488849"/>
                <a:ext cx="152280" cy="147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FB8855D-2BCE-DA33-DC41-FEAD6F30C6E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795610" y="3480209"/>
                  <a:ext cx="1699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D85554B-1132-592C-F74B-56B8AF18EC11}"/>
                    </a:ext>
                  </a:extLst>
                </p14:cNvPr>
                <p14:cNvContentPartPr/>
                <p14:nvPr/>
              </p14:nvContentPartPr>
              <p14:xfrm>
                <a:off x="6965890" y="3700529"/>
                <a:ext cx="123480" cy="648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D85554B-1132-592C-F74B-56B8AF18EC1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957250" y="3691889"/>
                  <a:ext cx="1411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20E1BB2-C022-F9A4-ABFF-58CEC63651C2}"/>
                    </a:ext>
                  </a:extLst>
                </p14:cNvPr>
                <p14:cNvContentPartPr/>
                <p14:nvPr/>
              </p14:nvContentPartPr>
              <p14:xfrm>
                <a:off x="7312930" y="3322529"/>
                <a:ext cx="168480" cy="3096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20E1BB2-C022-F9A4-ABFF-58CEC63651C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303930" y="3313529"/>
                  <a:ext cx="18612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9F835D2F-9421-5FE0-F682-BAB87516213B}"/>
                    </a:ext>
                  </a:extLst>
                </p14:cNvPr>
                <p14:cNvContentPartPr/>
                <p14:nvPr/>
              </p14:nvContentPartPr>
              <p14:xfrm>
                <a:off x="7559890" y="3479849"/>
                <a:ext cx="112320" cy="1249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9F835D2F-9421-5FE0-F682-BAB87516213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550890" y="3471209"/>
                  <a:ext cx="1299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F628FE9-3AA9-C346-F7EA-9FED4AB79934}"/>
                    </a:ext>
                  </a:extLst>
                </p14:cNvPr>
                <p14:cNvContentPartPr/>
                <p14:nvPr/>
              </p14:nvContentPartPr>
              <p14:xfrm>
                <a:off x="6087490" y="3799529"/>
                <a:ext cx="120960" cy="3650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F628FE9-3AA9-C346-F7EA-9FED4AB7993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078490" y="3790889"/>
                  <a:ext cx="138600" cy="382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7B897315-43B6-2691-6A58-D14D14CF7C6F}"/>
                  </a:ext>
                </a:extLst>
              </p14:cNvPr>
              <p14:cNvContentPartPr/>
              <p14:nvPr/>
            </p14:nvContentPartPr>
            <p14:xfrm>
              <a:off x="5681770" y="4190129"/>
              <a:ext cx="1089000" cy="2829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7B897315-43B6-2691-6A58-D14D14CF7C6F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5672770" y="4181129"/>
                <a:ext cx="1106640" cy="30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0" name="Group 109">
            <a:extLst>
              <a:ext uri="{FF2B5EF4-FFF2-40B4-BE49-F238E27FC236}">
                <a16:creationId xmlns:a16="http://schemas.microsoft.com/office/drawing/2014/main" id="{65E3AA22-BE19-F3EB-89A7-FB340F0F43F4}"/>
              </a:ext>
            </a:extLst>
          </p:cNvPr>
          <p:cNvGrpSpPr/>
          <p:nvPr/>
        </p:nvGrpSpPr>
        <p:grpSpPr>
          <a:xfrm>
            <a:off x="5692930" y="4562009"/>
            <a:ext cx="1031040" cy="285840"/>
            <a:chOff x="5692930" y="4562009"/>
            <a:chExt cx="1031040" cy="28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2E5DF0A5-BAB2-A7AA-7F32-6843F9591B2A}"/>
                    </a:ext>
                  </a:extLst>
                </p14:cNvPr>
                <p14:cNvContentPartPr/>
                <p14:nvPr/>
              </p14:nvContentPartPr>
              <p14:xfrm>
                <a:off x="5692930" y="4562009"/>
                <a:ext cx="1031040" cy="2858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2E5DF0A5-BAB2-A7AA-7F32-6843F9591B2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684290" y="4553369"/>
                  <a:ext cx="104868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B682A62-41C1-41E7-D379-33093F49E1F5}"/>
                    </a:ext>
                  </a:extLst>
                </p14:cNvPr>
                <p14:cNvContentPartPr/>
                <p14:nvPr/>
              </p14:nvContentPartPr>
              <p14:xfrm>
                <a:off x="6370090" y="4659929"/>
                <a:ext cx="24840" cy="118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B682A62-41C1-41E7-D379-33093F49E1F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361450" y="4650929"/>
                  <a:ext cx="4248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732E5D04-7D24-1D4D-0277-DD3EA89A1E39}"/>
              </a:ext>
            </a:extLst>
          </p:cNvPr>
          <p:cNvGrpSpPr/>
          <p:nvPr/>
        </p:nvGrpSpPr>
        <p:grpSpPr>
          <a:xfrm>
            <a:off x="5615890" y="5006969"/>
            <a:ext cx="1107720" cy="254520"/>
            <a:chOff x="5615890" y="5006969"/>
            <a:chExt cx="1107720" cy="25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8F4B11B-CFB2-FD1E-0475-CEB29711FDD6}"/>
                    </a:ext>
                  </a:extLst>
                </p14:cNvPr>
                <p14:cNvContentPartPr/>
                <p14:nvPr/>
              </p14:nvContentPartPr>
              <p14:xfrm>
                <a:off x="5615890" y="5062049"/>
                <a:ext cx="272520" cy="1519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8F4B11B-CFB2-FD1E-0475-CEB29711FDD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607250" y="5053409"/>
                  <a:ext cx="2901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304230B-FDFA-BF28-F123-BD177D901F91}"/>
                    </a:ext>
                  </a:extLst>
                </p14:cNvPr>
                <p14:cNvContentPartPr/>
                <p14:nvPr/>
              </p14:nvContentPartPr>
              <p14:xfrm>
                <a:off x="5711650" y="5006969"/>
                <a:ext cx="19440" cy="129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304230B-FDFA-BF28-F123-BD177D901F9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703010" y="4997969"/>
                  <a:ext cx="370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CD904E4-F33E-F615-845D-59973A4BEBC3}"/>
                    </a:ext>
                  </a:extLst>
                </p14:cNvPr>
                <p14:cNvContentPartPr/>
                <p14:nvPr/>
              </p14:nvContentPartPr>
              <p14:xfrm>
                <a:off x="6004330" y="5026049"/>
                <a:ext cx="719280" cy="2354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CD904E4-F33E-F615-845D-59973A4BEBC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995330" y="5017049"/>
                  <a:ext cx="736920" cy="25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03F5F324-46CA-9CBA-3BF9-111807BE36F1}"/>
              </a:ext>
            </a:extLst>
          </p:cNvPr>
          <p:cNvGrpSpPr/>
          <p:nvPr/>
        </p:nvGrpSpPr>
        <p:grpSpPr>
          <a:xfrm>
            <a:off x="6930250" y="3863609"/>
            <a:ext cx="3607560" cy="651600"/>
            <a:chOff x="6930250" y="3863609"/>
            <a:chExt cx="3607560" cy="65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C84959E2-08F6-33AD-4E47-128D289A9F60}"/>
                    </a:ext>
                  </a:extLst>
                </p14:cNvPr>
                <p14:cNvContentPartPr/>
                <p14:nvPr/>
              </p14:nvContentPartPr>
              <p14:xfrm>
                <a:off x="6983890" y="3937769"/>
                <a:ext cx="376560" cy="2692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C84959E2-08F6-33AD-4E47-128D289A9F6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974890" y="3928769"/>
                  <a:ext cx="39420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A60B8409-CBB2-5F11-D766-F30D48FAAE89}"/>
                    </a:ext>
                  </a:extLst>
                </p14:cNvPr>
                <p14:cNvContentPartPr/>
                <p14:nvPr/>
              </p14:nvContentPartPr>
              <p14:xfrm>
                <a:off x="6930250" y="3863609"/>
                <a:ext cx="160560" cy="1425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A60B8409-CBB2-5F11-D766-F30D48FAAE8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921610" y="3854609"/>
                  <a:ext cx="1782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212AF747-6725-AD7D-F21E-248DB87347D9}"/>
                    </a:ext>
                  </a:extLst>
                </p14:cNvPr>
                <p14:cNvContentPartPr/>
                <p14:nvPr/>
              </p14:nvContentPartPr>
              <p14:xfrm>
                <a:off x="7375570" y="4202009"/>
                <a:ext cx="390240" cy="1332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212AF747-6725-AD7D-F21E-248DB87347D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366930" y="4193369"/>
                  <a:ext cx="4078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FEFAF2DE-EEBB-33CB-6E54-901B89AAF307}"/>
                    </a:ext>
                  </a:extLst>
                </p14:cNvPr>
                <p14:cNvContentPartPr/>
                <p14:nvPr/>
              </p14:nvContentPartPr>
              <p14:xfrm>
                <a:off x="7547290" y="4074569"/>
                <a:ext cx="19440" cy="147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FEFAF2DE-EEBB-33CB-6E54-901B89AAF30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538290" y="4065569"/>
                  <a:ext cx="370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E831980D-8C2E-B27F-6F43-13A75DBBD424}"/>
                    </a:ext>
                  </a:extLst>
                </p14:cNvPr>
                <p14:cNvContentPartPr/>
                <p14:nvPr/>
              </p14:nvContentPartPr>
              <p14:xfrm>
                <a:off x="7866970" y="4027409"/>
                <a:ext cx="950760" cy="3675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E831980D-8C2E-B27F-6F43-13A75DBBD42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858330" y="4018409"/>
                  <a:ext cx="96840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6A05F39-451E-AAC9-375A-9A3CD39D161D}"/>
                    </a:ext>
                  </a:extLst>
                </p14:cNvPr>
                <p14:cNvContentPartPr/>
                <p14:nvPr/>
              </p14:nvContentPartPr>
              <p14:xfrm>
                <a:off x="8602450" y="4159169"/>
                <a:ext cx="210960" cy="190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6A05F39-451E-AAC9-375A-9A3CD39D161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593450" y="4150529"/>
                  <a:ext cx="2286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6D203B0B-1E80-ACE0-198A-9440E3E16652}"/>
                    </a:ext>
                  </a:extLst>
                </p14:cNvPr>
                <p14:cNvContentPartPr/>
                <p14:nvPr/>
              </p14:nvContentPartPr>
              <p14:xfrm>
                <a:off x="8008450" y="4101929"/>
                <a:ext cx="35640" cy="57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6D203B0B-1E80-ACE0-198A-9440E3E1665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999450" y="4092929"/>
                  <a:ext cx="532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3E398DC0-3E15-1D3E-A0F4-D08DE950BB31}"/>
                    </a:ext>
                  </a:extLst>
                </p14:cNvPr>
                <p14:cNvContentPartPr/>
                <p14:nvPr/>
              </p14:nvContentPartPr>
              <p14:xfrm>
                <a:off x="9072970" y="4239089"/>
                <a:ext cx="887400" cy="2761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3E398DC0-3E15-1D3E-A0F4-D08DE950BB3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064330" y="4230089"/>
                  <a:ext cx="90504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64689432-55C0-C092-32BF-BC953175A76D}"/>
                    </a:ext>
                  </a:extLst>
                </p14:cNvPr>
                <p14:cNvContentPartPr/>
                <p14:nvPr/>
              </p14:nvContentPartPr>
              <p14:xfrm>
                <a:off x="10202650" y="4208129"/>
                <a:ext cx="335160" cy="1443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64689432-55C0-C092-32BF-BC953175A76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194010" y="4199489"/>
                  <a:ext cx="3528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62D5B96-F88E-C683-0191-706467B87C9B}"/>
                    </a:ext>
                  </a:extLst>
                </p14:cNvPr>
                <p14:cNvContentPartPr/>
                <p14:nvPr/>
              </p14:nvContentPartPr>
              <p14:xfrm>
                <a:off x="10314610" y="4120289"/>
                <a:ext cx="47160" cy="86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62D5B96-F88E-C683-0191-706467B87C9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305970" y="4111649"/>
                  <a:ext cx="6480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57A3EE14-5108-999F-F3ED-DB6A1EFE4A51}"/>
              </a:ext>
            </a:extLst>
          </p:cNvPr>
          <p:cNvGrpSpPr/>
          <p:nvPr/>
        </p:nvGrpSpPr>
        <p:grpSpPr>
          <a:xfrm>
            <a:off x="7338490" y="4459049"/>
            <a:ext cx="1519920" cy="454320"/>
            <a:chOff x="7338490" y="4459049"/>
            <a:chExt cx="1519920" cy="45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6C9AFD14-D1B0-257C-B5AB-57CD62E91DE0}"/>
                    </a:ext>
                  </a:extLst>
                </p14:cNvPr>
                <p14:cNvContentPartPr/>
                <p14:nvPr/>
              </p14:nvContentPartPr>
              <p14:xfrm>
                <a:off x="7338490" y="4459049"/>
                <a:ext cx="1519920" cy="4543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6C9AFD14-D1B0-257C-B5AB-57CD62E91DE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329850" y="4450409"/>
                  <a:ext cx="1537560" cy="47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3A133BB-9E8F-078B-9AEB-0522C5F1B996}"/>
                    </a:ext>
                  </a:extLst>
                </p14:cNvPr>
                <p14:cNvContentPartPr/>
                <p14:nvPr/>
              </p14:nvContentPartPr>
              <p14:xfrm>
                <a:off x="8417410" y="4550489"/>
                <a:ext cx="33120" cy="75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3A133BB-9E8F-078B-9AEB-0522C5F1B99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408770" y="4541489"/>
                  <a:ext cx="507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BBCCB25C-E090-307B-D6E5-30BA5577FE01}"/>
                    </a:ext>
                  </a:extLst>
                </p14:cNvPr>
                <p14:cNvContentPartPr/>
                <p14:nvPr/>
              </p14:nvContentPartPr>
              <p14:xfrm>
                <a:off x="8105290" y="4543289"/>
                <a:ext cx="11880" cy="219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BBCCB25C-E090-307B-D6E5-30BA5577FE01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096650" y="4534649"/>
                  <a:ext cx="2952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17E9349A-1DD6-9EA3-5534-EFCF6937C42C}"/>
              </a:ext>
            </a:extLst>
          </p:cNvPr>
          <p:cNvGrpSpPr/>
          <p:nvPr/>
        </p:nvGrpSpPr>
        <p:grpSpPr>
          <a:xfrm>
            <a:off x="8035810" y="3416129"/>
            <a:ext cx="491040" cy="212760"/>
            <a:chOff x="8035810" y="3416129"/>
            <a:chExt cx="491040" cy="21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96C7C089-E791-A8E9-D4EB-C5BEDB4F6AA7}"/>
                    </a:ext>
                  </a:extLst>
                </p14:cNvPr>
                <p14:cNvContentPartPr/>
                <p14:nvPr/>
              </p14:nvContentPartPr>
              <p14:xfrm>
                <a:off x="8035810" y="3417209"/>
                <a:ext cx="181440" cy="745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96C7C089-E791-A8E9-D4EB-C5BEDB4F6AA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027170" y="3408209"/>
                  <a:ext cx="1990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A1C4D78A-2AA1-CB3C-5EF5-D1097C967E63}"/>
                    </a:ext>
                  </a:extLst>
                </p14:cNvPr>
                <p14:cNvContentPartPr/>
                <p14:nvPr/>
              </p14:nvContentPartPr>
              <p14:xfrm>
                <a:off x="8043730" y="3537449"/>
                <a:ext cx="203040" cy="496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A1C4D78A-2AA1-CB3C-5EF5-D1097C967E6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034730" y="3528809"/>
                  <a:ext cx="2206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8C9A81F6-FFED-7DF2-848F-3A76892E8CAA}"/>
                    </a:ext>
                  </a:extLst>
                </p14:cNvPr>
                <p14:cNvContentPartPr/>
                <p14:nvPr/>
              </p14:nvContentPartPr>
              <p14:xfrm>
                <a:off x="8334970" y="3416129"/>
                <a:ext cx="191880" cy="2127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8C9A81F6-FFED-7DF2-848F-3A76892E8CA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325970" y="3407489"/>
                  <a:ext cx="209520" cy="230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A4838DD9-841E-EC89-AF94-5AAC21DEB720}"/>
                  </a:ext>
                </a:extLst>
              </p14:cNvPr>
              <p14:cNvContentPartPr/>
              <p14:nvPr/>
            </p14:nvContentPartPr>
            <p14:xfrm>
              <a:off x="899952" y="4462649"/>
              <a:ext cx="246960" cy="20556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A4838DD9-841E-EC89-AF94-5AAC21DEB720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890952" y="4454009"/>
                <a:ext cx="26460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D974F384-1C1E-0414-245A-2A0794B58779}"/>
                  </a:ext>
                </a:extLst>
              </p14:cNvPr>
              <p14:cNvContentPartPr/>
              <p14:nvPr/>
            </p14:nvContentPartPr>
            <p14:xfrm>
              <a:off x="1485672" y="4505129"/>
              <a:ext cx="260280" cy="7596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D974F384-1C1E-0414-245A-2A0794B58779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1476672" y="4496489"/>
                <a:ext cx="277920" cy="93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2" name="Group 141">
            <a:extLst>
              <a:ext uri="{FF2B5EF4-FFF2-40B4-BE49-F238E27FC236}">
                <a16:creationId xmlns:a16="http://schemas.microsoft.com/office/drawing/2014/main" id="{08579FE3-32C6-17A2-53DA-A867DB95CA6E}"/>
              </a:ext>
            </a:extLst>
          </p:cNvPr>
          <p:cNvGrpSpPr/>
          <p:nvPr/>
        </p:nvGrpSpPr>
        <p:grpSpPr>
          <a:xfrm>
            <a:off x="2010552" y="4167449"/>
            <a:ext cx="468720" cy="831600"/>
            <a:chOff x="2010552" y="4167449"/>
            <a:chExt cx="468720" cy="83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81B8F321-F44D-19CC-4B9B-914B4DF9AA3B}"/>
                    </a:ext>
                  </a:extLst>
                </p14:cNvPr>
                <p14:cNvContentPartPr/>
                <p14:nvPr/>
              </p14:nvContentPartPr>
              <p14:xfrm>
                <a:off x="2184072" y="4167449"/>
                <a:ext cx="20160" cy="2491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81B8F321-F44D-19CC-4B9B-914B4DF9AA3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175072" y="4158449"/>
                  <a:ext cx="3780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C5028392-4369-AFB1-3C93-5B247374CAA6}"/>
                    </a:ext>
                  </a:extLst>
                </p14:cNvPr>
                <p14:cNvContentPartPr/>
                <p14:nvPr/>
              </p14:nvContentPartPr>
              <p14:xfrm>
                <a:off x="2010552" y="4423769"/>
                <a:ext cx="453600" cy="385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C5028392-4369-AFB1-3C93-5B247374CAA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001912" y="4415129"/>
                  <a:ext cx="4712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C955F45E-2076-BA02-AD01-671AA2F6C907}"/>
                    </a:ext>
                  </a:extLst>
                </p14:cNvPr>
                <p14:cNvContentPartPr/>
                <p14:nvPr/>
              </p14:nvContentPartPr>
              <p14:xfrm>
                <a:off x="2072112" y="4568849"/>
                <a:ext cx="246600" cy="3020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C955F45E-2076-BA02-AD01-671AA2F6C90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063472" y="4560209"/>
                  <a:ext cx="26424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1AF83E92-6A0A-91EC-EADB-F39353E61401}"/>
                    </a:ext>
                  </a:extLst>
                </p14:cNvPr>
                <p14:cNvContentPartPr/>
                <p14:nvPr/>
              </p14:nvContentPartPr>
              <p14:xfrm>
                <a:off x="2321592" y="4863689"/>
                <a:ext cx="157680" cy="1353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1AF83E92-6A0A-91EC-EADB-F39353E61401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312952" y="4854689"/>
                  <a:ext cx="175320" cy="15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1F0AB205-E9DF-0D7B-E2D4-13B4CD0EDD31}"/>
                  </a:ext>
                </a:extLst>
              </p14:cNvPr>
              <p14:cNvContentPartPr/>
              <p14:nvPr/>
            </p14:nvContentPartPr>
            <p14:xfrm>
              <a:off x="3124752" y="4261409"/>
              <a:ext cx="122400" cy="57060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1F0AB205-E9DF-0D7B-E2D4-13B4CD0EDD31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3116112" y="4252769"/>
                <a:ext cx="140040" cy="58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9" name="Group 158">
            <a:extLst>
              <a:ext uri="{FF2B5EF4-FFF2-40B4-BE49-F238E27FC236}">
                <a16:creationId xmlns:a16="http://schemas.microsoft.com/office/drawing/2014/main" id="{2116EAF8-7D12-CDFA-1289-840EF964FC07}"/>
              </a:ext>
            </a:extLst>
          </p:cNvPr>
          <p:cNvGrpSpPr/>
          <p:nvPr/>
        </p:nvGrpSpPr>
        <p:grpSpPr>
          <a:xfrm>
            <a:off x="3385392" y="4189049"/>
            <a:ext cx="1821600" cy="740520"/>
            <a:chOff x="3385392" y="4189049"/>
            <a:chExt cx="1821600" cy="74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97944728-1A20-6159-2B13-06325E9ECC4E}"/>
                    </a:ext>
                  </a:extLst>
                </p14:cNvPr>
                <p14:cNvContentPartPr/>
                <p14:nvPr/>
              </p14:nvContentPartPr>
              <p14:xfrm>
                <a:off x="3650352" y="4355369"/>
                <a:ext cx="18720" cy="2167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97944728-1A20-6159-2B13-06325E9ECC4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641352" y="4346369"/>
                  <a:ext cx="363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6127CD6D-0F99-0341-DAA5-04AB1BA7B8A6}"/>
                    </a:ext>
                  </a:extLst>
                </p14:cNvPr>
                <p14:cNvContentPartPr/>
                <p14:nvPr/>
              </p14:nvContentPartPr>
              <p14:xfrm>
                <a:off x="3506352" y="4618889"/>
                <a:ext cx="223560" cy="64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6127CD6D-0F99-0341-DAA5-04AB1BA7B8A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497712" y="4609889"/>
                  <a:ext cx="2412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6C3B9854-48EC-F73C-5E62-BDB90AD5F8AF}"/>
                    </a:ext>
                  </a:extLst>
                </p14:cNvPr>
                <p14:cNvContentPartPr/>
                <p14:nvPr/>
              </p14:nvContentPartPr>
              <p14:xfrm>
                <a:off x="3626592" y="4698449"/>
                <a:ext cx="207360" cy="2311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6C3B9854-48EC-F73C-5E62-BDB90AD5F8A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617592" y="4689449"/>
                  <a:ext cx="22500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CDF232FE-E0FB-B9F5-6540-3C8005297925}"/>
                    </a:ext>
                  </a:extLst>
                </p14:cNvPr>
                <p14:cNvContentPartPr/>
                <p14:nvPr/>
              </p14:nvContentPartPr>
              <p14:xfrm>
                <a:off x="4057152" y="4358969"/>
                <a:ext cx="852480" cy="3891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CDF232FE-E0FB-B9F5-6540-3C800529792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048512" y="4349969"/>
                  <a:ext cx="87012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36F7AEDB-E092-13D4-6BC3-DCC49ED6C1E8}"/>
                    </a:ext>
                  </a:extLst>
                </p14:cNvPr>
                <p14:cNvContentPartPr/>
                <p14:nvPr/>
              </p14:nvContentPartPr>
              <p14:xfrm>
                <a:off x="3385392" y="4250969"/>
                <a:ext cx="45360" cy="1339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36F7AEDB-E092-13D4-6BC3-DCC49ED6C1E8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376392" y="4241969"/>
                  <a:ext cx="630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888C4B7F-8035-C1FB-776D-4B6EFE80CF76}"/>
                    </a:ext>
                  </a:extLst>
                </p14:cNvPr>
                <p14:cNvContentPartPr/>
                <p14:nvPr/>
              </p14:nvContentPartPr>
              <p14:xfrm>
                <a:off x="3454512" y="4193009"/>
                <a:ext cx="54360" cy="2030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888C4B7F-8035-C1FB-776D-4B6EFE80CF7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445512" y="4184369"/>
                  <a:ext cx="720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39F5DA33-0174-0997-741E-BC0D95E43DCD}"/>
                    </a:ext>
                  </a:extLst>
                </p14:cNvPr>
                <p14:cNvContentPartPr/>
                <p14:nvPr/>
              </p14:nvContentPartPr>
              <p14:xfrm>
                <a:off x="4804872" y="4267529"/>
                <a:ext cx="88920" cy="921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39F5DA33-0174-0997-741E-BC0D95E43DC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795872" y="4258529"/>
                  <a:ext cx="1065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42BEB6AC-EDC4-C94F-B6CD-1E69076DB065}"/>
                    </a:ext>
                  </a:extLst>
                </p14:cNvPr>
                <p14:cNvContentPartPr/>
                <p14:nvPr/>
              </p14:nvContentPartPr>
              <p14:xfrm>
                <a:off x="5012952" y="4189049"/>
                <a:ext cx="194040" cy="7322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42BEB6AC-EDC4-C94F-B6CD-1E69076DB065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004312" y="4180409"/>
                  <a:ext cx="211680" cy="74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53F11072-4E48-FD80-36DA-7E71733C7118}"/>
                    </a:ext>
                  </a:extLst>
                </p14:cNvPr>
                <p14:cNvContentPartPr/>
                <p14:nvPr/>
              </p14:nvContentPartPr>
              <p14:xfrm>
                <a:off x="4891632" y="4193009"/>
                <a:ext cx="84600" cy="1587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53F11072-4E48-FD80-36DA-7E71733C711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882632" y="4184369"/>
                  <a:ext cx="102240" cy="176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21BD30B3-1A68-1184-6BA3-D13C4FDF0650}"/>
                  </a:ext>
                </a:extLst>
              </p14:cNvPr>
              <p14:cNvContentPartPr/>
              <p14:nvPr/>
            </p14:nvContentPartPr>
            <p14:xfrm>
              <a:off x="7214650" y="5367689"/>
              <a:ext cx="180360" cy="26208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21BD30B3-1A68-1184-6BA3-D13C4FDF0650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7205650" y="5359049"/>
                <a:ext cx="19800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8959DA89-6402-3311-DE8F-DC0CE8A0D912}"/>
                  </a:ext>
                </a:extLst>
              </p14:cNvPr>
              <p14:cNvContentPartPr/>
              <p14:nvPr/>
            </p14:nvContentPartPr>
            <p14:xfrm>
              <a:off x="7436770" y="5204969"/>
              <a:ext cx="885960" cy="43740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8959DA89-6402-3311-DE8F-DC0CE8A0D912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7427770" y="5196329"/>
                <a:ext cx="903600" cy="45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2020C376-4D2A-45B3-75D2-24341076F40D}"/>
                  </a:ext>
                </a:extLst>
              </p14:cNvPr>
              <p14:cNvContentPartPr/>
              <p14:nvPr/>
            </p14:nvContentPartPr>
            <p14:xfrm>
              <a:off x="7033930" y="5178689"/>
              <a:ext cx="62280" cy="134028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2020C376-4D2A-45B3-75D2-24341076F40D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7025290" y="5170049"/>
                <a:ext cx="79920" cy="1357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6" name="Group 175">
            <a:extLst>
              <a:ext uri="{FF2B5EF4-FFF2-40B4-BE49-F238E27FC236}">
                <a16:creationId xmlns:a16="http://schemas.microsoft.com/office/drawing/2014/main" id="{E3EE0C84-5280-B4A4-2B29-A7144F8A98A1}"/>
              </a:ext>
            </a:extLst>
          </p:cNvPr>
          <p:cNvGrpSpPr/>
          <p:nvPr/>
        </p:nvGrpSpPr>
        <p:grpSpPr>
          <a:xfrm>
            <a:off x="6961210" y="5071409"/>
            <a:ext cx="4980960" cy="1566720"/>
            <a:chOff x="6961210" y="5071409"/>
            <a:chExt cx="4980960" cy="156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A8FC7CE3-F9BC-6CE7-C83B-84796AE9C4D7}"/>
                    </a:ext>
                  </a:extLst>
                </p14:cNvPr>
                <p14:cNvContentPartPr/>
                <p14:nvPr/>
              </p14:nvContentPartPr>
              <p14:xfrm>
                <a:off x="8508490" y="5144129"/>
                <a:ext cx="1685160" cy="4568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A8FC7CE3-F9BC-6CE7-C83B-84796AE9C4D7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499490" y="5135489"/>
                  <a:ext cx="1702800" cy="47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B06FB59C-DF52-9695-5B04-92FEFB02D986}"/>
                    </a:ext>
                  </a:extLst>
                </p14:cNvPr>
                <p14:cNvContentPartPr/>
                <p14:nvPr/>
              </p14:nvContentPartPr>
              <p14:xfrm>
                <a:off x="9237490" y="5217569"/>
                <a:ext cx="265320" cy="255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B06FB59C-DF52-9695-5B04-92FEFB02D986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228490" y="5208569"/>
                  <a:ext cx="2829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FEC4A9DB-BC13-A7DA-CE2D-8C12F22FA9D3}"/>
                    </a:ext>
                  </a:extLst>
                </p14:cNvPr>
                <p14:cNvContentPartPr/>
                <p14:nvPr/>
              </p14:nvContentPartPr>
              <p14:xfrm>
                <a:off x="7315090" y="5952689"/>
                <a:ext cx="1216440" cy="2142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FEC4A9DB-BC13-A7DA-CE2D-8C12F22FA9D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306450" y="5944049"/>
                  <a:ext cx="12340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14858C23-5294-7CA9-B6CA-E59394CE25C7}"/>
                    </a:ext>
                  </a:extLst>
                </p14:cNvPr>
                <p14:cNvContentPartPr/>
                <p14:nvPr/>
              </p14:nvContentPartPr>
              <p14:xfrm>
                <a:off x="8841490" y="5922089"/>
                <a:ext cx="1198440" cy="2012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14858C23-5294-7CA9-B6CA-E59394CE25C7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832850" y="5913449"/>
                  <a:ext cx="12160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5A558B31-DB14-1EE5-D9EF-A3A50107005A}"/>
                    </a:ext>
                  </a:extLst>
                </p14:cNvPr>
                <p14:cNvContentPartPr/>
                <p14:nvPr/>
              </p14:nvContentPartPr>
              <p14:xfrm>
                <a:off x="9052810" y="6185249"/>
                <a:ext cx="857520" cy="687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5A558B31-DB14-1EE5-D9EF-A3A50107005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043810" y="6176609"/>
                  <a:ext cx="8751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F708599F-B80F-A493-CC72-0D88B499D302}"/>
                    </a:ext>
                  </a:extLst>
                </p14:cNvPr>
                <p14:cNvContentPartPr/>
                <p14:nvPr/>
              </p14:nvContentPartPr>
              <p14:xfrm>
                <a:off x="10230010" y="5647409"/>
                <a:ext cx="1712160" cy="4600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F708599F-B80F-A493-CC72-0D88B499D302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221370" y="5638769"/>
                  <a:ext cx="1729800" cy="47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6ED96268-C50B-2506-5220-9369DEE34695}"/>
                    </a:ext>
                  </a:extLst>
                </p14:cNvPr>
                <p14:cNvContentPartPr/>
                <p14:nvPr/>
              </p14:nvContentPartPr>
              <p14:xfrm>
                <a:off x="11368330" y="5815529"/>
                <a:ext cx="39600" cy="658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6ED96268-C50B-2506-5220-9369DEE34695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1359330" y="5806889"/>
                  <a:ext cx="572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F552C3E1-C7C4-19A3-FE5F-AC4E004CB3FB}"/>
                    </a:ext>
                  </a:extLst>
                </p14:cNvPr>
                <p14:cNvContentPartPr/>
                <p14:nvPr/>
              </p14:nvContentPartPr>
              <p14:xfrm>
                <a:off x="10958290" y="5689889"/>
                <a:ext cx="570960" cy="1213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F552C3E1-C7C4-19A3-FE5F-AC4E004CB3FB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949290" y="5680889"/>
                  <a:ext cx="5886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C670DB07-1FB1-61E1-34E6-0E8DFB1EF7D3}"/>
                    </a:ext>
                  </a:extLst>
                </p14:cNvPr>
                <p14:cNvContentPartPr/>
                <p14:nvPr/>
              </p14:nvContentPartPr>
              <p14:xfrm>
                <a:off x="6961210" y="5071409"/>
                <a:ext cx="4968000" cy="15667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C670DB07-1FB1-61E1-34E6-0E8DFB1EF7D3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952210" y="5062409"/>
                  <a:ext cx="4985640" cy="158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050C7147-82A4-7F8F-8BF3-58ED2699BB15}"/>
                  </a:ext>
                </a:extLst>
              </p14:cNvPr>
              <p14:cNvContentPartPr/>
              <p14:nvPr/>
            </p14:nvContentPartPr>
            <p14:xfrm>
              <a:off x="608650" y="3752009"/>
              <a:ext cx="16560" cy="1656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050C7147-82A4-7F8F-8BF3-58ED2699BB15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600010" y="3743369"/>
                <a:ext cx="34200" cy="34200"/>
              </a:xfrm>
              <a:prstGeom prst="rect">
                <a:avLst/>
              </a:prstGeom>
            </p:spPr>
          </p:pic>
        </mc:Fallback>
      </mc:AlternateContent>
      <p:pic>
        <p:nvPicPr>
          <p:cNvPr id="179" name="Picture 178">
            <a:extLst>
              <a:ext uri="{FF2B5EF4-FFF2-40B4-BE49-F238E27FC236}">
                <a16:creationId xmlns:a16="http://schemas.microsoft.com/office/drawing/2014/main" id="{1103CB2A-C307-FB7D-2BDF-4BC09D3A356A}"/>
              </a:ext>
            </a:extLst>
          </p:cNvPr>
          <p:cNvPicPr>
            <a:picLocks noChangeAspect="1"/>
          </p:cNvPicPr>
          <p:nvPr/>
        </p:nvPicPr>
        <p:blipFill>
          <a:blip r:embed="rId260"/>
          <a:stretch>
            <a:fillRect/>
          </a:stretch>
        </p:blipFill>
        <p:spPr>
          <a:xfrm>
            <a:off x="444436" y="5066093"/>
            <a:ext cx="3382974" cy="1755421"/>
          </a:xfrm>
          <a:prstGeom prst="rect">
            <a:avLst/>
          </a:prstGeom>
        </p:spPr>
      </p:pic>
      <p:grpSp>
        <p:nvGrpSpPr>
          <p:cNvPr id="168" name="Group 167">
            <a:extLst>
              <a:ext uri="{FF2B5EF4-FFF2-40B4-BE49-F238E27FC236}">
                <a16:creationId xmlns:a16="http://schemas.microsoft.com/office/drawing/2014/main" id="{ACD6C3DA-42E4-AC6A-BB56-B81F656FEAAC}"/>
              </a:ext>
            </a:extLst>
          </p:cNvPr>
          <p:cNvGrpSpPr/>
          <p:nvPr/>
        </p:nvGrpSpPr>
        <p:grpSpPr>
          <a:xfrm>
            <a:off x="4065730" y="5366609"/>
            <a:ext cx="2641680" cy="1321560"/>
            <a:chOff x="4065730" y="5366609"/>
            <a:chExt cx="2641680" cy="132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F9DD7E4-E80C-FC90-74DC-983015494425}"/>
                    </a:ext>
                  </a:extLst>
                </p14:cNvPr>
                <p14:cNvContentPartPr/>
                <p14:nvPr/>
              </p14:nvContentPartPr>
              <p14:xfrm>
                <a:off x="4185610" y="5459489"/>
                <a:ext cx="168480" cy="2192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F9DD7E4-E80C-FC90-74DC-983015494425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4176610" y="5450849"/>
                  <a:ext cx="18612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147EC07-4378-C443-2313-826F5E1A3F62}"/>
                    </a:ext>
                  </a:extLst>
                </p14:cNvPr>
                <p14:cNvContentPartPr/>
                <p14:nvPr/>
              </p14:nvContentPartPr>
              <p14:xfrm>
                <a:off x="4418530" y="5518889"/>
                <a:ext cx="161640" cy="1659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147EC07-4378-C443-2313-826F5E1A3F62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4409530" y="5509889"/>
                  <a:ext cx="1792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304E29E-220C-E269-0DF5-B088FC60F15E}"/>
                    </a:ext>
                  </a:extLst>
                </p14:cNvPr>
                <p14:cNvContentPartPr/>
                <p14:nvPr/>
              </p14:nvContentPartPr>
              <p14:xfrm>
                <a:off x="4627330" y="5530769"/>
                <a:ext cx="205920" cy="1450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304E29E-220C-E269-0DF5-B088FC60F15E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4618690" y="5522129"/>
                  <a:ext cx="2235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17F89A2-4279-F2FF-7C69-28DC1B9E7E50}"/>
                    </a:ext>
                  </a:extLst>
                </p14:cNvPr>
                <p14:cNvContentPartPr/>
                <p14:nvPr/>
              </p14:nvContentPartPr>
              <p14:xfrm>
                <a:off x="4963930" y="5366609"/>
                <a:ext cx="348480" cy="318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17F89A2-4279-F2FF-7C69-28DC1B9E7E50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4955290" y="5357969"/>
                  <a:ext cx="36612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DB55066-BEF4-84ED-88A1-59F79C6800E0}"/>
                    </a:ext>
                  </a:extLst>
                </p14:cNvPr>
                <p14:cNvContentPartPr/>
                <p14:nvPr/>
              </p14:nvContentPartPr>
              <p14:xfrm>
                <a:off x="5337970" y="5431769"/>
                <a:ext cx="164880" cy="2444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DB55066-BEF4-84ED-88A1-59F79C6800E0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5328970" y="5423129"/>
                  <a:ext cx="18252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8E8EC51-B288-BD54-747E-D6BB019B2534}"/>
                    </a:ext>
                  </a:extLst>
                </p14:cNvPr>
                <p14:cNvContentPartPr/>
                <p14:nvPr/>
              </p14:nvContentPartPr>
              <p14:xfrm>
                <a:off x="5653330" y="5428889"/>
                <a:ext cx="165960" cy="2599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8E8EC51-B288-BD54-747E-D6BB019B2534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5644330" y="5420249"/>
                  <a:ext cx="18360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0766EAB-72A8-C15B-F501-F043B1845168}"/>
                    </a:ext>
                  </a:extLst>
                </p14:cNvPr>
                <p14:cNvContentPartPr/>
                <p14:nvPr/>
              </p14:nvContentPartPr>
              <p14:xfrm>
                <a:off x="5930170" y="5445809"/>
                <a:ext cx="16560" cy="2192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0766EAB-72A8-C15B-F501-F043B1845168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5921170" y="5436809"/>
                  <a:ext cx="342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41723D0-E50D-9D49-738B-DA532EB26E0C}"/>
                    </a:ext>
                  </a:extLst>
                </p14:cNvPr>
                <p14:cNvContentPartPr/>
                <p14:nvPr/>
              </p14:nvContentPartPr>
              <p14:xfrm>
                <a:off x="6113050" y="5439689"/>
                <a:ext cx="5040" cy="2181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41723D0-E50D-9D49-738B-DA532EB26E0C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104050" y="5431049"/>
                  <a:ext cx="2268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E4C0971-083A-80B4-A76E-07FB3C1FA527}"/>
                    </a:ext>
                  </a:extLst>
                </p14:cNvPr>
                <p14:cNvContentPartPr/>
                <p14:nvPr/>
              </p14:nvContentPartPr>
              <p14:xfrm>
                <a:off x="6028810" y="5441849"/>
                <a:ext cx="128520" cy="1598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E4C0971-083A-80B4-A76E-07FB3C1FA527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6019810" y="5432849"/>
                  <a:ext cx="1461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5AB9C0C7-BCC4-0747-1CB8-EAE31DE651DC}"/>
                    </a:ext>
                  </a:extLst>
                </p14:cNvPr>
                <p14:cNvContentPartPr/>
                <p14:nvPr/>
              </p14:nvContentPartPr>
              <p14:xfrm>
                <a:off x="6197290" y="5463089"/>
                <a:ext cx="166680" cy="2293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5AB9C0C7-BCC4-0747-1CB8-EAE31DE651DC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6188650" y="5454089"/>
                  <a:ext cx="18432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CD0D364A-32DA-3181-2810-39DA1C2EE80F}"/>
                    </a:ext>
                  </a:extLst>
                </p14:cNvPr>
                <p14:cNvContentPartPr/>
                <p14:nvPr/>
              </p14:nvContentPartPr>
              <p14:xfrm>
                <a:off x="4065730" y="5822369"/>
                <a:ext cx="1201320" cy="3045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CD0D364A-32DA-3181-2810-39DA1C2EE80F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4057090" y="5813729"/>
                  <a:ext cx="121896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02A3AEDD-C6AD-229A-7A4B-F4C0A7A5B8B5}"/>
                    </a:ext>
                  </a:extLst>
                </p14:cNvPr>
                <p14:cNvContentPartPr/>
                <p14:nvPr/>
              </p14:nvContentPartPr>
              <p14:xfrm>
                <a:off x="5120890" y="5937569"/>
                <a:ext cx="42840" cy="64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02A3AEDD-C6AD-229A-7A4B-F4C0A7A5B8B5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5111890" y="5928569"/>
                  <a:ext cx="604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D01EEA4C-CB63-201C-5998-ED5890AEC206}"/>
                    </a:ext>
                  </a:extLst>
                </p14:cNvPr>
                <p14:cNvContentPartPr/>
                <p14:nvPr/>
              </p14:nvContentPartPr>
              <p14:xfrm>
                <a:off x="4882930" y="5923169"/>
                <a:ext cx="270720" cy="64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D01EEA4C-CB63-201C-5998-ED5890AEC206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873930" y="5914169"/>
                  <a:ext cx="2883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46233607-9A73-F11E-E745-65EA3C6E422E}"/>
                    </a:ext>
                  </a:extLst>
                </p14:cNvPr>
                <p14:cNvContentPartPr/>
                <p14:nvPr/>
              </p14:nvContentPartPr>
              <p14:xfrm>
                <a:off x="4160770" y="5894369"/>
                <a:ext cx="20160" cy="129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46233607-9A73-F11E-E745-65EA3C6E422E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152130" y="5885369"/>
                  <a:ext cx="378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B78A5988-521E-E4FF-F788-7F363EAC41E1}"/>
                    </a:ext>
                  </a:extLst>
                </p14:cNvPr>
                <p14:cNvContentPartPr/>
                <p14:nvPr/>
              </p14:nvContentPartPr>
              <p14:xfrm>
                <a:off x="5431930" y="5788169"/>
                <a:ext cx="1268280" cy="4086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B78A5988-521E-E4FF-F788-7F363EAC41E1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5422930" y="5779529"/>
                  <a:ext cx="128592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05FFFCCB-5012-BE08-67E1-6A5C3DF1B4DF}"/>
                    </a:ext>
                  </a:extLst>
                </p14:cNvPr>
                <p14:cNvContentPartPr/>
                <p14:nvPr/>
              </p14:nvContentPartPr>
              <p14:xfrm>
                <a:off x="5926930" y="5901569"/>
                <a:ext cx="314280" cy="219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05FFFCCB-5012-BE08-67E1-6A5C3DF1B4DF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5918290" y="5892569"/>
                  <a:ext cx="3319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10E0C481-C05B-2FB4-6147-E3946A360805}"/>
                    </a:ext>
                  </a:extLst>
                </p14:cNvPr>
                <p14:cNvContentPartPr/>
                <p14:nvPr/>
              </p14:nvContentPartPr>
              <p14:xfrm>
                <a:off x="4175890" y="6268409"/>
                <a:ext cx="228240" cy="3740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10E0C481-C05B-2FB4-6147-E3946A360805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4167250" y="6259409"/>
                  <a:ext cx="24588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6AD08CBE-5336-4667-7CD8-A438E08C53E0}"/>
                    </a:ext>
                  </a:extLst>
                </p14:cNvPr>
                <p14:cNvContentPartPr/>
                <p14:nvPr/>
              </p14:nvContentPartPr>
              <p14:xfrm>
                <a:off x="4617250" y="6175169"/>
                <a:ext cx="819720" cy="3942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6AD08CBE-5336-4667-7CD8-A438E08C53E0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4608250" y="6166169"/>
                  <a:ext cx="83736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84E9F1F-14C9-50C1-C56F-6A78A3FB1E16}"/>
                    </a:ext>
                  </a:extLst>
                </p14:cNvPr>
                <p14:cNvContentPartPr/>
                <p14:nvPr/>
              </p14:nvContentPartPr>
              <p14:xfrm>
                <a:off x="5491690" y="6327449"/>
                <a:ext cx="1215720" cy="3607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84E9F1F-14C9-50C1-C56F-6A78A3FB1E16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5482690" y="6318449"/>
                  <a:ext cx="123336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A837ED54-B35E-957C-ED21-C08A3313B843}"/>
                    </a:ext>
                  </a:extLst>
                </p14:cNvPr>
                <p14:cNvContentPartPr/>
                <p14:nvPr/>
              </p14:nvContentPartPr>
              <p14:xfrm>
                <a:off x="5897770" y="6362009"/>
                <a:ext cx="406440" cy="630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A837ED54-B35E-957C-ED21-C08A3313B843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5888770" y="6353369"/>
                  <a:ext cx="424080" cy="80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0002072-B59D-2F2A-9EC5-16AA1107C4C4}"/>
                  </a:ext>
                </a:extLst>
              </p14:cNvPr>
              <p14:cNvContentPartPr/>
              <p14:nvPr/>
            </p14:nvContentPartPr>
            <p14:xfrm>
              <a:off x="4484141" y="1206145"/>
              <a:ext cx="100800" cy="10368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0002072-B59D-2F2A-9EC5-16AA1107C4C4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4475501" y="1197145"/>
                <a:ext cx="118440" cy="12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3" name="Group 172">
            <a:extLst>
              <a:ext uri="{FF2B5EF4-FFF2-40B4-BE49-F238E27FC236}">
                <a16:creationId xmlns:a16="http://schemas.microsoft.com/office/drawing/2014/main" id="{9791C726-0E08-6BA4-F906-DC1908544FEC}"/>
              </a:ext>
            </a:extLst>
          </p:cNvPr>
          <p:cNvGrpSpPr/>
          <p:nvPr/>
        </p:nvGrpSpPr>
        <p:grpSpPr>
          <a:xfrm>
            <a:off x="5052581" y="433225"/>
            <a:ext cx="1438200" cy="358560"/>
            <a:chOff x="5052581" y="433225"/>
            <a:chExt cx="1438200" cy="35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A4F596D7-097F-A827-FE79-DE50AB68C8D6}"/>
                    </a:ext>
                  </a:extLst>
                </p14:cNvPr>
                <p14:cNvContentPartPr/>
                <p14:nvPr/>
              </p14:nvContentPartPr>
              <p14:xfrm>
                <a:off x="5052581" y="704305"/>
                <a:ext cx="487800" cy="8748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A4F596D7-097F-A827-FE79-DE50AB68C8D6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043941" y="695665"/>
                  <a:ext cx="5054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1AEE04E2-8546-EF7D-D2CD-B40087061BB6}"/>
                    </a:ext>
                  </a:extLst>
                </p14:cNvPr>
                <p14:cNvContentPartPr/>
                <p14:nvPr/>
              </p14:nvContentPartPr>
              <p14:xfrm>
                <a:off x="6051581" y="433225"/>
                <a:ext cx="360" cy="23184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1AEE04E2-8546-EF7D-D2CD-B40087061BB6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6042581" y="424225"/>
                  <a:ext cx="1800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6140E31D-D767-C09F-B3F5-BDF1167F15FF}"/>
                    </a:ext>
                  </a:extLst>
                </p14:cNvPr>
                <p14:cNvContentPartPr/>
                <p14:nvPr/>
              </p14:nvContentPartPr>
              <p14:xfrm>
                <a:off x="5825501" y="734905"/>
                <a:ext cx="665280" cy="2052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6140E31D-D767-C09F-B3F5-BDF1167F15FF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816501" y="725905"/>
                  <a:ext cx="682920" cy="3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9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6B7F0E24-477C-10D9-F662-A35BFA5C6473}"/>
                  </a:ext>
                </a:extLst>
              </p14:cNvPr>
              <p14:cNvContentPartPr/>
              <p14:nvPr/>
            </p14:nvContentPartPr>
            <p14:xfrm>
              <a:off x="6023141" y="932905"/>
              <a:ext cx="289440" cy="283320"/>
            </p14:xfrm>
          </p:contentPart>
        </mc:Choice>
        <mc:Fallback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6B7F0E24-477C-10D9-F662-A35BFA5C6473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6014501" y="923905"/>
                <a:ext cx="30708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1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F7F3702F-7B77-5D25-5015-3F031B3B0341}"/>
                  </a:ext>
                </a:extLst>
              </p14:cNvPr>
              <p14:cNvContentPartPr/>
              <p14:nvPr/>
            </p14:nvContentPartPr>
            <p14:xfrm>
              <a:off x="6315461" y="1093105"/>
              <a:ext cx="144360" cy="157680"/>
            </p14:xfrm>
          </p:contentPart>
        </mc:Choice>
        <mc:Fallback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F7F3702F-7B77-5D25-5015-3F031B3B0341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6306821" y="1084465"/>
                <a:ext cx="16200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3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9681668F-011C-596C-5C95-45856D4FFFE5}"/>
                  </a:ext>
                </a:extLst>
              </p14:cNvPr>
              <p14:cNvContentPartPr/>
              <p14:nvPr/>
            </p14:nvContentPartPr>
            <p14:xfrm>
              <a:off x="8804141" y="1705465"/>
              <a:ext cx="114120" cy="574560"/>
            </p14:xfrm>
          </p:contentPart>
        </mc:Choice>
        <mc:Fallback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9681668F-011C-596C-5C95-45856D4FFFE5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8795141" y="1696825"/>
                <a:ext cx="131760" cy="59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5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F5B2E8DC-4227-B769-4375-9148F33683B1}"/>
                  </a:ext>
                </a:extLst>
              </p14:cNvPr>
              <p14:cNvContentPartPr/>
              <p14:nvPr/>
            </p14:nvContentPartPr>
            <p14:xfrm>
              <a:off x="8945621" y="1809145"/>
              <a:ext cx="304920" cy="313200"/>
            </p14:xfrm>
          </p:contentPart>
        </mc:Choice>
        <mc:Fallback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F5B2E8DC-4227-B769-4375-9148F33683B1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8936621" y="1800505"/>
                <a:ext cx="322560" cy="33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7" name="Group 186">
            <a:extLst>
              <a:ext uri="{FF2B5EF4-FFF2-40B4-BE49-F238E27FC236}">
                <a16:creationId xmlns:a16="http://schemas.microsoft.com/office/drawing/2014/main" id="{E3684DCE-91DB-B77D-98F6-97D4315D2736}"/>
              </a:ext>
            </a:extLst>
          </p:cNvPr>
          <p:cNvGrpSpPr/>
          <p:nvPr/>
        </p:nvGrpSpPr>
        <p:grpSpPr>
          <a:xfrm>
            <a:off x="9624581" y="1733905"/>
            <a:ext cx="426960" cy="257760"/>
            <a:chOff x="9624581" y="1733905"/>
            <a:chExt cx="426960" cy="25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0C4FA580-004F-0E29-A8D3-86720EC1EA24}"/>
                    </a:ext>
                  </a:extLst>
                </p14:cNvPr>
                <p14:cNvContentPartPr/>
                <p14:nvPr/>
              </p14:nvContentPartPr>
              <p14:xfrm>
                <a:off x="9651941" y="1829665"/>
                <a:ext cx="399600" cy="16200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0C4FA580-004F-0E29-A8D3-86720EC1EA24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9643301" y="1821025"/>
                  <a:ext cx="4172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EB1343C0-50F3-9828-72C7-C6A65CDD4038}"/>
                    </a:ext>
                  </a:extLst>
                </p14:cNvPr>
                <p14:cNvContentPartPr/>
                <p14:nvPr/>
              </p14:nvContentPartPr>
              <p14:xfrm>
                <a:off x="9624581" y="1733905"/>
                <a:ext cx="19440" cy="1944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EB1343C0-50F3-9828-72C7-C6A65CDD4038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9615581" y="1725265"/>
                  <a:ext cx="37080" cy="3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1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C8086344-212D-E177-646D-453F5E9F82D5}"/>
                  </a:ext>
                </a:extLst>
              </p14:cNvPr>
              <p14:cNvContentPartPr/>
              <p14:nvPr/>
            </p14:nvContentPartPr>
            <p14:xfrm>
              <a:off x="10265741" y="1622305"/>
              <a:ext cx="1112760" cy="416880"/>
            </p14:xfrm>
          </p:contentPart>
        </mc:Choice>
        <mc:Fallback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C8086344-212D-E177-646D-453F5E9F82D5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10256741" y="1613665"/>
                <a:ext cx="1130400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3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3B3C7341-6A91-B864-43F5-2FC910849DF1}"/>
                  </a:ext>
                </a:extLst>
              </p14:cNvPr>
              <p14:cNvContentPartPr/>
              <p14:nvPr/>
            </p14:nvContentPartPr>
            <p14:xfrm>
              <a:off x="11523941" y="1621225"/>
              <a:ext cx="119160" cy="457200"/>
            </p14:xfrm>
          </p:contentPart>
        </mc:Choice>
        <mc:Fallback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3B3C7341-6A91-B864-43F5-2FC910849DF1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11515301" y="1612225"/>
                <a:ext cx="136800" cy="47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5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D26396E1-10B9-53CA-2F3C-10A3E2AF83D8}"/>
                  </a:ext>
                </a:extLst>
              </p14:cNvPr>
              <p14:cNvContentPartPr/>
              <p14:nvPr/>
            </p14:nvContentPartPr>
            <p14:xfrm>
              <a:off x="9370061" y="2243305"/>
              <a:ext cx="360" cy="360"/>
            </p14:xfrm>
          </p:contentPart>
        </mc:Choice>
        <mc:Fallback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D26396E1-10B9-53CA-2F3C-10A3E2AF83D8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9361061" y="223430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7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560339AC-7452-820D-DCAE-C63DAD56C37D}"/>
                  </a:ext>
                </a:extLst>
              </p14:cNvPr>
              <p14:cNvContentPartPr/>
              <p14:nvPr/>
            </p14:nvContentPartPr>
            <p14:xfrm>
              <a:off x="9312461" y="2044945"/>
              <a:ext cx="145440" cy="313200"/>
            </p14:xfrm>
          </p:contentPart>
        </mc:Choice>
        <mc:Fallback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560339AC-7452-820D-DCAE-C63DAD56C37D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9303821" y="2036305"/>
                <a:ext cx="163080" cy="33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46293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81CCC4B-0BCD-345F-5BD4-6ED0D7A5C17A}"/>
              </a:ext>
            </a:extLst>
          </p:cNvPr>
          <p:cNvGrpSpPr/>
          <p:nvPr/>
        </p:nvGrpSpPr>
        <p:grpSpPr>
          <a:xfrm>
            <a:off x="839410" y="368729"/>
            <a:ext cx="1457640" cy="419040"/>
            <a:chOff x="839410" y="368729"/>
            <a:chExt cx="1457640" cy="41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44AC0F2C-BC93-2545-8FBE-A3BBAC4F98A7}"/>
                    </a:ext>
                  </a:extLst>
                </p14:cNvPr>
                <p14:cNvContentPartPr/>
                <p14:nvPr/>
              </p14:nvContentPartPr>
              <p14:xfrm>
                <a:off x="839410" y="368729"/>
                <a:ext cx="803880" cy="3495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44AC0F2C-BC93-2545-8FBE-A3BBAC4F98A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30410" y="359729"/>
                  <a:ext cx="82152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660AD89-DA52-B56F-F8EF-9E98B1F1EFF4}"/>
                    </a:ext>
                  </a:extLst>
                </p14:cNvPr>
                <p14:cNvContentPartPr/>
                <p14:nvPr/>
              </p14:nvContentPartPr>
              <p14:xfrm>
                <a:off x="1879090" y="394289"/>
                <a:ext cx="184680" cy="3934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660AD89-DA52-B56F-F8EF-9E98B1F1EFF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870450" y="385289"/>
                  <a:ext cx="20232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D87014D-021F-DFFF-BC42-69380E7AF264}"/>
                    </a:ext>
                  </a:extLst>
                </p14:cNvPr>
                <p14:cNvContentPartPr/>
                <p14:nvPr/>
              </p14:nvContentPartPr>
              <p14:xfrm>
                <a:off x="2263570" y="737729"/>
                <a:ext cx="33480" cy="396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D87014D-021F-DFFF-BC42-69380E7AF26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54930" y="729089"/>
                  <a:ext cx="51120" cy="57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CBB9ABE-AA07-EB1A-26C1-9E102C89E7DB}"/>
                  </a:ext>
                </a:extLst>
              </p14:cNvPr>
              <p14:cNvContentPartPr/>
              <p14:nvPr/>
            </p14:nvContentPartPr>
            <p14:xfrm>
              <a:off x="3006250" y="392129"/>
              <a:ext cx="84960" cy="339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CBB9ABE-AA07-EB1A-26C1-9E102C89E7D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97250" y="383489"/>
                <a:ext cx="102600" cy="356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6D5B7E4B-044D-1314-5BA9-D328F413B352}"/>
              </a:ext>
            </a:extLst>
          </p:cNvPr>
          <p:cNvGrpSpPr/>
          <p:nvPr/>
        </p:nvGrpSpPr>
        <p:grpSpPr>
          <a:xfrm>
            <a:off x="3086530" y="310769"/>
            <a:ext cx="5058000" cy="664920"/>
            <a:chOff x="3086530" y="310769"/>
            <a:chExt cx="5058000" cy="66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FB9634E-1289-853B-824F-2E72E89B163B}"/>
                    </a:ext>
                  </a:extLst>
                </p14:cNvPr>
                <p14:cNvContentPartPr/>
                <p14:nvPr/>
              </p14:nvContentPartPr>
              <p14:xfrm>
                <a:off x="3086530" y="354329"/>
                <a:ext cx="1387440" cy="4118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FB9634E-1289-853B-824F-2E72E89B163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077890" y="345329"/>
                  <a:ext cx="140508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2261F0D-A1BA-377F-2211-7882E9FEF34B}"/>
                    </a:ext>
                  </a:extLst>
                </p14:cNvPr>
                <p14:cNvContentPartPr/>
                <p14:nvPr/>
              </p14:nvContentPartPr>
              <p14:xfrm>
                <a:off x="4316290" y="557009"/>
                <a:ext cx="45720" cy="205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2261F0D-A1BA-377F-2211-7882E9FEF34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307650" y="548369"/>
                  <a:ext cx="633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A77CE61-D26B-30F5-B2AE-E1CEF3831A89}"/>
                    </a:ext>
                  </a:extLst>
                </p14:cNvPr>
                <p14:cNvContentPartPr/>
                <p14:nvPr/>
              </p14:nvContentPartPr>
              <p14:xfrm>
                <a:off x="3957370" y="476369"/>
                <a:ext cx="297720" cy="291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A77CE61-D26B-30F5-B2AE-E1CEF3831A8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948730" y="467369"/>
                  <a:ext cx="3153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15AE009-7CE8-B453-83FA-86C29A68ED6A}"/>
                    </a:ext>
                  </a:extLst>
                </p14:cNvPr>
                <p14:cNvContentPartPr/>
                <p14:nvPr/>
              </p14:nvContentPartPr>
              <p14:xfrm>
                <a:off x="4789330" y="310769"/>
                <a:ext cx="1926000" cy="6386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15AE009-7CE8-B453-83FA-86C29A68ED6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780330" y="302129"/>
                  <a:ext cx="1943640" cy="65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9ADD535-9CAA-171A-AB02-310D33781D73}"/>
                    </a:ext>
                  </a:extLst>
                </p14:cNvPr>
                <p14:cNvContentPartPr/>
                <p14:nvPr/>
              </p14:nvContentPartPr>
              <p14:xfrm>
                <a:off x="6444970" y="546929"/>
                <a:ext cx="64800" cy="64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9ADD535-9CAA-171A-AB02-310D33781D7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436330" y="537929"/>
                  <a:ext cx="824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D729567-2FCF-B829-C8AD-1FC9E306A9EF}"/>
                    </a:ext>
                  </a:extLst>
                </p14:cNvPr>
                <p14:cNvContentPartPr/>
                <p14:nvPr/>
              </p14:nvContentPartPr>
              <p14:xfrm>
                <a:off x="6087490" y="430289"/>
                <a:ext cx="422640" cy="104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D729567-2FCF-B829-C8AD-1FC9E306A9E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078490" y="421289"/>
                  <a:ext cx="4402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5DD892A-E502-33E4-CC09-AA43CD447646}"/>
                    </a:ext>
                  </a:extLst>
                </p14:cNvPr>
                <p14:cNvContentPartPr/>
                <p14:nvPr/>
              </p14:nvContentPartPr>
              <p14:xfrm>
                <a:off x="7111690" y="414809"/>
                <a:ext cx="250920" cy="5608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5DD892A-E502-33E4-CC09-AA43CD44764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103050" y="405809"/>
                  <a:ext cx="268560" cy="57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421775D-03CB-F1DF-8A64-053837746706}"/>
                    </a:ext>
                  </a:extLst>
                </p14:cNvPr>
                <p14:cNvContentPartPr/>
                <p14:nvPr/>
              </p14:nvContentPartPr>
              <p14:xfrm>
                <a:off x="7874890" y="600209"/>
                <a:ext cx="269640" cy="1504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421775D-03CB-F1DF-8A64-05383774670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866250" y="591209"/>
                  <a:ext cx="287280" cy="16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EC33B6D-6530-6229-2E38-1D4B6A9F7640}"/>
              </a:ext>
            </a:extLst>
          </p:cNvPr>
          <p:cNvGrpSpPr/>
          <p:nvPr/>
        </p:nvGrpSpPr>
        <p:grpSpPr>
          <a:xfrm>
            <a:off x="8391850" y="380249"/>
            <a:ext cx="1626120" cy="386280"/>
            <a:chOff x="8391850" y="380249"/>
            <a:chExt cx="1626120" cy="38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F1B9285-224C-AC78-E01C-056FB8DB4C9C}"/>
                    </a:ext>
                  </a:extLst>
                </p14:cNvPr>
                <p14:cNvContentPartPr/>
                <p14:nvPr/>
              </p14:nvContentPartPr>
              <p14:xfrm>
                <a:off x="8391850" y="380249"/>
                <a:ext cx="1626120" cy="3862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F1B9285-224C-AC78-E01C-056FB8DB4C9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382850" y="371249"/>
                  <a:ext cx="164376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C76EC8C-0D7F-C648-D25B-D95B3A2CED04}"/>
                    </a:ext>
                  </a:extLst>
                </p14:cNvPr>
                <p14:cNvContentPartPr/>
                <p14:nvPr/>
              </p14:nvContentPartPr>
              <p14:xfrm>
                <a:off x="9515050" y="497969"/>
                <a:ext cx="31320" cy="219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C76EC8C-0D7F-C648-D25B-D95B3A2CED0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506050" y="488969"/>
                  <a:ext cx="489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E6FCEE5-C099-F03A-4DF1-4E4AEE425326}"/>
                    </a:ext>
                  </a:extLst>
                </p14:cNvPr>
                <p14:cNvContentPartPr/>
                <p14:nvPr/>
              </p14:nvContentPartPr>
              <p14:xfrm>
                <a:off x="8994130" y="559889"/>
                <a:ext cx="369360" cy="201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E6FCEE5-C099-F03A-4DF1-4E4AEE42532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985130" y="551249"/>
                  <a:ext cx="387000" cy="3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5EFCEE5-56B2-CD88-F912-3D30D3E52316}"/>
                  </a:ext>
                </a:extLst>
              </p14:cNvPr>
              <p14:cNvContentPartPr/>
              <p14:nvPr/>
            </p14:nvContentPartPr>
            <p14:xfrm>
              <a:off x="4040170" y="1392569"/>
              <a:ext cx="1385640" cy="2080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5EFCEE5-56B2-CD88-F912-3D30D3E5231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031170" y="1383569"/>
                <a:ext cx="1403280" cy="225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0949A838-031E-DC97-18A3-312DEB9F0A24}"/>
              </a:ext>
            </a:extLst>
          </p:cNvPr>
          <p:cNvGrpSpPr/>
          <p:nvPr/>
        </p:nvGrpSpPr>
        <p:grpSpPr>
          <a:xfrm>
            <a:off x="1464730" y="1179809"/>
            <a:ext cx="2019240" cy="544680"/>
            <a:chOff x="1464730" y="1179809"/>
            <a:chExt cx="2019240" cy="54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FDEA2C3-926F-0D36-3BC9-29589A67489C}"/>
                    </a:ext>
                  </a:extLst>
                </p14:cNvPr>
                <p14:cNvContentPartPr/>
                <p14:nvPr/>
              </p14:nvContentPartPr>
              <p14:xfrm>
                <a:off x="1464730" y="1220489"/>
                <a:ext cx="279000" cy="3664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FDEA2C3-926F-0D36-3BC9-29589A67489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455730" y="1211489"/>
                  <a:ext cx="29664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C603F3E-D769-4184-CCFF-10CB1FB0F01A}"/>
                    </a:ext>
                  </a:extLst>
                </p14:cNvPr>
                <p14:cNvContentPartPr/>
                <p14:nvPr/>
              </p14:nvContentPartPr>
              <p14:xfrm>
                <a:off x="1515130" y="1434329"/>
                <a:ext cx="179640" cy="79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C603F3E-D769-4184-CCFF-10CB1FB0F01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506490" y="1425689"/>
                  <a:ext cx="1972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6D258BC-0327-BE02-037C-FFEE86039759}"/>
                    </a:ext>
                  </a:extLst>
                </p14:cNvPr>
                <p14:cNvContentPartPr/>
                <p14:nvPr/>
              </p14:nvContentPartPr>
              <p14:xfrm>
                <a:off x="1904290" y="1188809"/>
                <a:ext cx="109440" cy="4662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6D258BC-0327-BE02-037C-FFEE8603975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895650" y="1179809"/>
                  <a:ext cx="127080" cy="48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364D69A-907C-32E1-2D8C-4F1A4260CCC6}"/>
                    </a:ext>
                  </a:extLst>
                </p14:cNvPr>
                <p14:cNvContentPartPr/>
                <p14:nvPr/>
              </p14:nvContentPartPr>
              <p14:xfrm>
                <a:off x="2104810" y="1355129"/>
                <a:ext cx="166320" cy="2127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364D69A-907C-32E1-2D8C-4F1A4260CCC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096170" y="1346129"/>
                  <a:ext cx="1839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BB50982-B087-0CCA-8160-315E6DCB4252}"/>
                    </a:ext>
                  </a:extLst>
                </p14:cNvPr>
                <p14:cNvContentPartPr/>
                <p14:nvPr/>
              </p14:nvContentPartPr>
              <p14:xfrm>
                <a:off x="2348530" y="1567169"/>
                <a:ext cx="55440" cy="871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BB50982-B087-0CCA-8160-315E6DCB425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339890" y="1558529"/>
                  <a:ext cx="730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9DA2716-3D2B-859D-5A77-CB26B21FB9E3}"/>
                    </a:ext>
                  </a:extLst>
                </p14:cNvPr>
                <p14:cNvContentPartPr/>
                <p14:nvPr/>
              </p14:nvContentPartPr>
              <p14:xfrm>
                <a:off x="2556970" y="1382849"/>
                <a:ext cx="122040" cy="1832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9DA2716-3D2B-859D-5A77-CB26B21FB9E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548330" y="1373849"/>
                  <a:ext cx="1396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81DC063-AC5B-6560-63AB-F0815B2C8C56}"/>
                    </a:ext>
                  </a:extLst>
                </p14:cNvPr>
                <p14:cNvContentPartPr/>
                <p14:nvPr/>
              </p14:nvContentPartPr>
              <p14:xfrm>
                <a:off x="2856130" y="1269449"/>
                <a:ext cx="45000" cy="81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81DC063-AC5B-6560-63AB-F0815B2C8C5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847490" y="1260449"/>
                  <a:ext cx="626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6E943A9-1616-62FD-4005-CC026592E59D}"/>
                    </a:ext>
                  </a:extLst>
                </p14:cNvPr>
                <p14:cNvContentPartPr/>
                <p14:nvPr/>
              </p14:nvContentPartPr>
              <p14:xfrm>
                <a:off x="2942530" y="1179809"/>
                <a:ext cx="163800" cy="5446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6E943A9-1616-62FD-4005-CC026592E59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933890" y="1170809"/>
                  <a:ext cx="181440" cy="56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98AD0C2-4BEB-221C-0F26-CBC0CAD0D2C0}"/>
                    </a:ext>
                  </a:extLst>
                </p14:cNvPr>
                <p14:cNvContentPartPr/>
                <p14:nvPr/>
              </p14:nvContentPartPr>
              <p14:xfrm>
                <a:off x="3235930" y="1220489"/>
                <a:ext cx="248040" cy="3430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98AD0C2-4BEB-221C-0F26-CBC0CAD0D2C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226930" y="1211489"/>
                  <a:ext cx="26568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09CDD7B-3B20-B462-54BD-8BBC7D3CEBF8}"/>
                    </a:ext>
                  </a:extLst>
                </p14:cNvPr>
                <p14:cNvContentPartPr/>
                <p14:nvPr/>
              </p14:nvContentPartPr>
              <p14:xfrm>
                <a:off x="3332770" y="1429649"/>
                <a:ext cx="95760" cy="61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09CDD7B-3B20-B462-54BD-8BBC7D3CEBF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323770" y="1421009"/>
                  <a:ext cx="113400" cy="2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177B035-EF81-41BB-CD02-79918B4578C4}"/>
                  </a:ext>
                </a:extLst>
              </p14:cNvPr>
              <p14:cNvContentPartPr/>
              <p14:nvPr/>
            </p14:nvContentPartPr>
            <p14:xfrm>
              <a:off x="5799490" y="1146329"/>
              <a:ext cx="1592640" cy="4154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177B035-EF81-41BB-CD02-79918B4578C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790490" y="1137689"/>
                <a:ext cx="1610280" cy="43308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C950E499-B3C0-BA8E-3A00-DD91A6D9F7CA}"/>
              </a:ext>
            </a:extLst>
          </p:cNvPr>
          <p:cNvGrpSpPr/>
          <p:nvPr/>
        </p:nvGrpSpPr>
        <p:grpSpPr>
          <a:xfrm>
            <a:off x="3986170" y="1114289"/>
            <a:ext cx="6980040" cy="998640"/>
            <a:chOff x="3986170" y="1114289"/>
            <a:chExt cx="6980040" cy="99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47BA1CF-706E-90E6-86B4-9466D2B92417}"/>
                    </a:ext>
                  </a:extLst>
                </p14:cNvPr>
                <p14:cNvContentPartPr/>
                <p14:nvPr/>
              </p14:nvContentPartPr>
              <p14:xfrm>
                <a:off x="7564930" y="1114289"/>
                <a:ext cx="1401840" cy="441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47BA1CF-706E-90E6-86B4-9466D2B9241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556290" y="1105289"/>
                  <a:ext cx="1419480" cy="45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6DCD4C8-EB57-58FC-5B85-159CEFB34839}"/>
                    </a:ext>
                  </a:extLst>
                </p14:cNvPr>
                <p14:cNvContentPartPr/>
                <p14:nvPr/>
              </p14:nvContentPartPr>
              <p14:xfrm>
                <a:off x="9063610" y="1221569"/>
                <a:ext cx="11880" cy="954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6DCD4C8-EB57-58FC-5B85-159CEFB3483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054610" y="1212569"/>
                  <a:ext cx="295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C04B23E-4154-DC46-C034-37900FBFFD90}"/>
                    </a:ext>
                  </a:extLst>
                </p14:cNvPr>
                <p14:cNvContentPartPr/>
                <p14:nvPr/>
              </p14:nvContentPartPr>
              <p14:xfrm>
                <a:off x="9054610" y="1350809"/>
                <a:ext cx="277560" cy="2059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C04B23E-4154-DC46-C034-37900FBFFD9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045970" y="1342169"/>
                  <a:ext cx="2952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73E3984-DBA3-AB96-01BE-3051BF7231AB}"/>
                    </a:ext>
                  </a:extLst>
                </p14:cNvPr>
                <p14:cNvContentPartPr/>
                <p14:nvPr/>
              </p14:nvContentPartPr>
              <p14:xfrm>
                <a:off x="8176570" y="1217249"/>
                <a:ext cx="445320" cy="666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73E3984-DBA3-AB96-01BE-3051BF7231A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167570" y="1208609"/>
                  <a:ext cx="4629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FD5B396-41BF-D7D4-725D-9E878A57F131}"/>
                    </a:ext>
                  </a:extLst>
                </p14:cNvPr>
                <p14:cNvContentPartPr/>
                <p14:nvPr/>
              </p14:nvContentPartPr>
              <p14:xfrm>
                <a:off x="9644290" y="1348649"/>
                <a:ext cx="1321920" cy="4791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FD5B396-41BF-D7D4-725D-9E878A57F13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635290" y="1339649"/>
                  <a:ext cx="1339560" cy="49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CE615E2-F6B9-9197-3C20-06409A491B18}"/>
                    </a:ext>
                  </a:extLst>
                </p14:cNvPr>
                <p14:cNvContentPartPr/>
                <p14:nvPr/>
              </p14:nvContentPartPr>
              <p14:xfrm>
                <a:off x="3986170" y="2000969"/>
                <a:ext cx="379080" cy="1119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CE615E2-F6B9-9197-3C20-06409A491B1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977530" y="1992329"/>
                  <a:ext cx="3967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5AAC3D1-FAE4-F9EE-C21D-BF4538399CA8}"/>
                    </a:ext>
                  </a:extLst>
                </p14:cNvPr>
                <p14:cNvContentPartPr/>
                <p14:nvPr/>
              </p14:nvContentPartPr>
              <p14:xfrm>
                <a:off x="4107490" y="1851929"/>
                <a:ext cx="25920" cy="86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5AAC3D1-FAE4-F9EE-C21D-BF4538399CA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098850" y="1842929"/>
                  <a:ext cx="435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2241540-18C3-2292-756F-346380354BCA}"/>
                    </a:ext>
                  </a:extLst>
                </p14:cNvPr>
                <p14:cNvContentPartPr/>
                <p14:nvPr/>
              </p14:nvContentPartPr>
              <p14:xfrm>
                <a:off x="4627330" y="1743569"/>
                <a:ext cx="1531080" cy="3646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2241540-18C3-2292-756F-346380354BC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618330" y="1734569"/>
                  <a:ext cx="154872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E814D81-7220-3E4F-B792-DE15148F300A}"/>
                    </a:ext>
                  </a:extLst>
                </p14:cNvPr>
                <p14:cNvContentPartPr/>
                <p14:nvPr/>
              </p14:nvContentPartPr>
              <p14:xfrm>
                <a:off x="6584650" y="1770929"/>
                <a:ext cx="705240" cy="3135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E814D81-7220-3E4F-B792-DE15148F300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576010" y="1761929"/>
                  <a:ext cx="72288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7FC4F7D-1A88-DF1D-DEBB-49D6F316052B}"/>
                    </a:ext>
                  </a:extLst>
                </p14:cNvPr>
                <p14:cNvContentPartPr/>
                <p14:nvPr/>
              </p14:nvContentPartPr>
              <p14:xfrm>
                <a:off x="7139410" y="1956689"/>
                <a:ext cx="127440" cy="727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7FC4F7D-1A88-DF1D-DEBB-49D6F316052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130770" y="1948049"/>
                  <a:ext cx="1450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9991634-F9D9-AA81-F6F1-860648C04CED}"/>
                    </a:ext>
                  </a:extLst>
                </p14:cNvPr>
                <p14:cNvContentPartPr/>
                <p14:nvPr/>
              </p14:nvContentPartPr>
              <p14:xfrm>
                <a:off x="7555210" y="1762649"/>
                <a:ext cx="1534320" cy="3384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9991634-F9D9-AA81-F6F1-860648C04CE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546210" y="1754009"/>
                  <a:ext cx="155196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6D68C6B-7677-B14A-97B1-14DF5A0CF489}"/>
                    </a:ext>
                  </a:extLst>
                </p14:cNvPr>
                <p14:cNvContentPartPr/>
                <p14:nvPr/>
              </p14:nvContentPartPr>
              <p14:xfrm>
                <a:off x="9350530" y="1702529"/>
                <a:ext cx="87480" cy="1141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6D68C6B-7677-B14A-97B1-14DF5A0CF48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341890" y="1693889"/>
                  <a:ext cx="1051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3B27ED2-46B0-2CCE-311B-FB680475E1CD}"/>
                    </a:ext>
                  </a:extLst>
                </p14:cNvPr>
                <p14:cNvContentPartPr/>
                <p14:nvPr/>
              </p14:nvContentPartPr>
              <p14:xfrm>
                <a:off x="9457090" y="1709729"/>
                <a:ext cx="40320" cy="1036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3B27ED2-46B0-2CCE-311B-FB680475E1C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448090" y="1700729"/>
                  <a:ext cx="579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E977E07-AE17-60BE-EA7F-FA23A169D0CB}"/>
                    </a:ext>
                  </a:extLst>
                </p14:cNvPr>
                <p14:cNvContentPartPr/>
                <p14:nvPr/>
              </p14:nvContentPartPr>
              <p14:xfrm>
                <a:off x="9529810" y="1792529"/>
                <a:ext cx="187560" cy="3157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E977E07-AE17-60BE-EA7F-FA23A169D0C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521170" y="1783529"/>
                  <a:ext cx="20520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E703197-4AA5-7650-528D-A4CB1D2FF840}"/>
                    </a:ext>
                  </a:extLst>
                </p14:cNvPr>
                <p14:cNvContentPartPr/>
                <p14:nvPr/>
              </p14:nvContentPartPr>
              <p14:xfrm>
                <a:off x="9586690" y="1975769"/>
                <a:ext cx="184680" cy="61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E703197-4AA5-7650-528D-A4CB1D2FF84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577690" y="1966769"/>
                  <a:ext cx="2023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E0C6A3E-9AA2-B4CD-ED8F-86EB3BF3211B}"/>
                    </a:ext>
                  </a:extLst>
                </p14:cNvPr>
                <p14:cNvContentPartPr/>
                <p14:nvPr/>
              </p14:nvContentPartPr>
              <p14:xfrm>
                <a:off x="9846970" y="1781009"/>
                <a:ext cx="25200" cy="1112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E0C6A3E-9AA2-B4CD-ED8F-86EB3BF3211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837970" y="1772009"/>
                  <a:ext cx="428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179CDF4-4622-391B-4BF8-FE5D5A4E43ED}"/>
                    </a:ext>
                  </a:extLst>
                </p14:cNvPr>
                <p14:cNvContentPartPr/>
                <p14:nvPr/>
              </p14:nvContentPartPr>
              <p14:xfrm>
                <a:off x="9994210" y="1748609"/>
                <a:ext cx="18360" cy="1335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179CDF4-4622-391B-4BF8-FE5D5A4E43E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985210" y="1739609"/>
                  <a:ext cx="36000" cy="15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96720922-0070-D6FD-1ADD-022501D4192E}"/>
              </a:ext>
            </a:extLst>
          </p:cNvPr>
          <p:cNvGrpSpPr/>
          <p:nvPr/>
        </p:nvGrpSpPr>
        <p:grpSpPr>
          <a:xfrm>
            <a:off x="4003810" y="2222369"/>
            <a:ext cx="5733360" cy="422280"/>
            <a:chOff x="4003810" y="2222369"/>
            <a:chExt cx="5733360" cy="42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47A5A64-E67B-3BF3-37A2-5B3E59775BA5}"/>
                    </a:ext>
                  </a:extLst>
                </p14:cNvPr>
                <p14:cNvContentPartPr/>
                <p14:nvPr/>
              </p14:nvContentPartPr>
              <p14:xfrm>
                <a:off x="4003810" y="2426489"/>
                <a:ext cx="429480" cy="1566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47A5A64-E67B-3BF3-37A2-5B3E59775BA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995170" y="2417489"/>
                  <a:ext cx="4471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656528E-351A-B214-0A90-9965906E2351}"/>
                    </a:ext>
                  </a:extLst>
                </p14:cNvPr>
                <p14:cNvContentPartPr/>
                <p14:nvPr/>
              </p14:nvContentPartPr>
              <p14:xfrm>
                <a:off x="4177690" y="2304809"/>
                <a:ext cx="63000" cy="75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656528E-351A-B214-0A90-9965906E235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168690" y="2295809"/>
                  <a:ext cx="806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2FDDCFE-10A2-EDEC-A5D6-B8159A6DBBBC}"/>
                    </a:ext>
                  </a:extLst>
                </p14:cNvPr>
                <p14:cNvContentPartPr/>
                <p14:nvPr/>
              </p14:nvContentPartPr>
              <p14:xfrm>
                <a:off x="4638130" y="2261249"/>
                <a:ext cx="761760" cy="3834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2FDDCFE-10A2-EDEC-A5D6-B8159A6DBBB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629490" y="2252249"/>
                  <a:ext cx="77940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9CB579C-D829-BD03-7B39-D7B15E73C3BE}"/>
                    </a:ext>
                  </a:extLst>
                </p14:cNvPr>
                <p14:cNvContentPartPr/>
                <p14:nvPr/>
              </p14:nvContentPartPr>
              <p14:xfrm>
                <a:off x="5294410" y="2365289"/>
                <a:ext cx="176760" cy="223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9CB579C-D829-BD03-7B39-D7B15E73C3B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285770" y="2356649"/>
                  <a:ext cx="1944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F6F4CC4-379C-B3E5-8B45-BA279CFEB02E}"/>
                    </a:ext>
                  </a:extLst>
                </p14:cNvPr>
                <p14:cNvContentPartPr/>
                <p14:nvPr/>
              </p14:nvContentPartPr>
              <p14:xfrm>
                <a:off x="5633890" y="2387969"/>
                <a:ext cx="482400" cy="1602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F6F4CC4-379C-B3E5-8B45-BA279CFEB02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625250" y="2379329"/>
                  <a:ext cx="5000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83E2AEF-7970-5121-F79B-9FDA75F020A0}"/>
                    </a:ext>
                  </a:extLst>
                </p14:cNvPr>
                <p14:cNvContentPartPr/>
                <p14:nvPr/>
              </p14:nvContentPartPr>
              <p14:xfrm>
                <a:off x="5792290" y="2281769"/>
                <a:ext cx="31320" cy="104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83E2AEF-7970-5121-F79B-9FDA75F020A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783650" y="2273129"/>
                  <a:ext cx="489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765C378-8C36-E511-AC2D-DC6D0F9A5071}"/>
                    </a:ext>
                  </a:extLst>
                </p14:cNvPr>
                <p14:cNvContentPartPr/>
                <p14:nvPr/>
              </p14:nvContentPartPr>
              <p14:xfrm>
                <a:off x="6370090" y="2351609"/>
                <a:ext cx="474840" cy="1627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765C378-8C36-E511-AC2D-DC6D0F9A507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361090" y="2342969"/>
                  <a:ext cx="4924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DB8994C-E531-555B-9B8D-CAD72CF95056}"/>
                    </a:ext>
                  </a:extLst>
                </p14:cNvPr>
                <p14:cNvContentPartPr/>
                <p14:nvPr/>
              </p14:nvContentPartPr>
              <p14:xfrm>
                <a:off x="7108450" y="2367449"/>
                <a:ext cx="450000" cy="1627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DB8994C-E531-555B-9B8D-CAD72CF9505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099450" y="2358449"/>
                  <a:ext cx="4676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CA68C39-D013-F561-3A5C-B9C2D3AB7A93}"/>
                    </a:ext>
                  </a:extLst>
                </p14:cNvPr>
                <p14:cNvContentPartPr/>
                <p14:nvPr/>
              </p14:nvContentPartPr>
              <p14:xfrm>
                <a:off x="7322290" y="2343329"/>
                <a:ext cx="241560" cy="2185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CA68C39-D013-F561-3A5C-B9C2D3AB7A9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313650" y="2334689"/>
                  <a:ext cx="2592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BC48BA0-24D8-B00E-70D2-A26015D6D5D7}"/>
                    </a:ext>
                  </a:extLst>
                </p14:cNvPr>
                <p14:cNvContentPartPr/>
                <p14:nvPr/>
              </p14:nvContentPartPr>
              <p14:xfrm>
                <a:off x="7584370" y="2222369"/>
                <a:ext cx="960840" cy="3384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8BC48BA0-24D8-B00E-70D2-A26015D6D5D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575730" y="2213369"/>
                  <a:ext cx="97848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EB41284-FC9F-0821-9A2C-D55339D2E305}"/>
                    </a:ext>
                  </a:extLst>
                </p14:cNvPr>
                <p14:cNvContentPartPr/>
                <p14:nvPr/>
              </p14:nvContentPartPr>
              <p14:xfrm>
                <a:off x="7935370" y="2330729"/>
                <a:ext cx="396000" cy="262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EB41284-FC9F-0821-9A2C-D55339D2E30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926730" y="2322089"/>
                  <a:ext cx="4136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FC3B65F-E043-CCB6-BBCF-794FA40DB548}"/>
                    </a:ext>
                  </a:extLst>
                </p14:cNvPr>
                <p14:cNvContentPartPr/>
                <p14:nvPr/>
              </p14:nvContentPartPr>
              <p14:xfrm>
                <a:off x="7861210" y="2285009"/>
                <a:ext cx="25920" cy="118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FC3B65F-E043-CCB6-BBCF-794FA40DB54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852570" y="2276009"/>
                  <a:ext cx="435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381740F-9944-F7D6-8E9A-9FE485F43771}"/>
                    </a:ext>
                  </a:extLst>
                </p14:cNvPr>
                <p14:cNvContentPartPr/>
                <p14:nvPr/>
              </p14:nvContentPartPr>
              <p14:xfrm>
                <a:off x="8608210" y="2231009"/>
                <a:ext cx="1128960" cy="3708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381740F-9944-F7D6-8E9A-9FE485F4377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599210" y="2222009"/>
                  <a:ext cx="114660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FC8638E-10C6-043E-0D08-FD5097EA49DB}"/>
                    </a:ext>
                  </a:extLst>
                </p14:cNvPr>
                <p14:cNvContentPartPr/>
                <p14:nvPr/>
              </p14:nvContentPartPr>
              <p14:xfrm>
                <a:off x="9338650" y="2396609"/>
                <a:ext cx="246600" cy="248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FC8638E-10C6-043E-0D08-FD5097EA49D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329650" y="2387969"/>
                  <a:ext cx="2642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4788858-17AC-5E8F-BB80-CAF292272BDF}"/>
                    </a:ext>
                  </a:extLst>
                </p14:cNvPr>
                <p14:cNvContentPartPr/>
                <p14:nvPr/>
              </p14:nvContentPartPr>
              <p14:xfrm>
                <a:off x="8890450" y="2396609"/>
                <a:ext cx="294480" cy="349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4788858-17AC-5E8F-BB80-CAF292272BD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881810" y="2387969"/>
                  <a:ext cx="31212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9601C4CA-5088-8127-483C-FCADCB3C8E4C}"/>
              </a:ext>
            </a:extLst>
          </p:cNvPr>
          <p:cNvGrpSpPr/>
          <p:nvPr/>
        </p:nvGrpSpPr>
        <p:grpSpPr>
          <a:xfrm>
            <a:off x="1475890" y="2850209"/>
            <a:ext cx="6329880" cy="442800"/>
            <a:chOff x="1475890" y="2850209"/>
            <a:chExt cx="6329880" cy="44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2B9E3DB-DB27-4524-9195-32CD599322EC}"/>
                    </a:ext>
                  </a:extLst>
                </p14:cNvPr>
                <p14:cNvContentPartPr/>
                <p14:nvPr/>
              </p14:nvContentPartPr>
              <p14:xfrm>
                <a:off x="1475890" y="2944889"/>
                <a:ext cx="139680" cy="2746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2B9E3DB-DB27-4524-9195-32CD599322E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467250" y="2936249"/>
                  <a:ext cx="15732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EB01689-52B1-2335-C35B-CB36F55E42A0}"/>
                    </a:ext>
                  </a:extLst>
                </p14:cNvPr>
                <p14:cNvContentPartPr/>
                <p14:nvPr/>
              </p14:nvContentPartPr>
              <p14:xfrm>
                <a:off x="1491730" y="2932289"/>
                <a:ext cx="268200" cy="522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EB01689-52B1-2335-C35B-CB36F55E42A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483090" y="2923649"/>
                  <a:ext cx="2858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909AE30-CAE0-A42A-D4CD-5E39D043392F}"/>
                    </a:ext>
                  </a:extLst>
                </p14:cNvPr>
                <p14:cNvContentPartPr/>
                <p14:nvPr/>
              </p14:nvContentPartPr>
              <p14:xfrm>
                <a:off x="1677490" y="2850209"/>
                <a:ext cx="444960" cy="4003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909AE30-CAE0-A42A-D4CD-5E39D043392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668490" y="2841209"/>
                  <a:ext cx="46260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8002D12-5638-3C3C-866E-43F8C71040AB}"/>
                    </a:ext>
                  </a:extLst>
                </p14:cNvPr>
                <p14:cNvContentPartPr/>
                <p14:nvPr/>
              </p14:nvContentPartPr>
              <p14:xfrm>
                <a:off x="1899970" y="3048569"/>
                <a:ext cx="27720" cy="136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8002D12-5638-3C3C-866E-43F8C71040A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891330" y="3039929"/>
                  <a:ext cx="453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D55A17D-6C0F-CCD0-C574-457006F06018}"/>
                    </a:ext>
                  </a:extLst>
                </p14:cNvPr>
                <p14:cNvContentPartPr/>
                <p14:nvPr/>
              </p14:nvContentPartPr>
              <p14:xfrm>
                <a:off x="2304610" y="2884409"/>
                <a:ext cx="1392480" cy="3952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D55A17D-6C0F-CCD0-C574-457006F0601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295610" y="2875409"/>
                  <a:ext cx="141012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D8920EF-95A4-23D0-0515-43C67B3217AA}"/>
                    </a:ext>
                  </a:extLst>
                </p14:cNvPr>
                <p14:cNvContentPartPr/>
                <p14:nvPr/>
              </p14:nvContentPartPr>
              <p14:xfrm>
                <a:off x="3356890" y="3059009"/>
                <a:ext cx="42120" cy="259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D8920EF-95A4-23D0-0515-43C67B3217A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348250" y="3050009"/>
                  <a:ext cx="597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4472BE1-A645-5C54-0888-0E5992D78943}"/>
                    </a:ext>
                  </a:extLst>
                </p14:cNvPr>
                <p14:cNvContentPartPr/>
                <p14:nvPr/>
              </p14:nvContentPartPr>
              <p14:xfrm>
                <a:off x="3015610" y="3033089"/>
                <a:ext cx="372240" cy="100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4472BE1-A645-5C54-0888-0E5992D7894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006610" y="3024449"/>
                  <a:ext cx="3898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253C36B-DA7C-C3F2-0D62-CB357C695E5F}"/>
                    </a:ext>
                  </a:extLst>
                </p14:cNvPr>
                <p14:cNvContentPartPr/>
                <p14:nvPr/>
              </p14:nvContentPartPr>
              <p14:xfrm>
                <a:off x="3932890" y="3081329"/>
                <a:ext cx="392040" cy="1850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253C36B-DA7C-C3F2-0D62-CB357C695E5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924250" y="3072689"/>
                  <a:ext cx="4096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BE51B57-1D2C-83EA-7ADA-88F40444A3B7}"/>
                    </a:ext>
                  </a:extLst>
                </p14:cNvPr>
                <p14:cNvContentPartPr/>
                <p14:nvPr/>
              </p14:nvContentPartPr>
              <p14:xfrm>
                <a:off x="4068610" y="2984129"/>
                <a:ext cx="50760" cy="446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BE51B57-1D2C-83EA-7ADA-88F40444A3B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059970" y="2975129"/>
                  <a:ext cx="684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91B3A89-BC64-7FDF-33FF-0550604A4B55}"/>
                    </a:ext>
                  </a:extLst>
                </p14:cNvPr>
                <p14:cNvContentPartPr/>
                <p14:nvPr/>
              </p14:nvContentPartPr>
              <p14:xfrm>
                <a:off x="4705090" y="2951009"/>
                <a:ext cx="199800" cy="3031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91B3A89-BC64-7FDF-33FF-0550604A4B5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696090" y="2942369"/>
                  <a:ext cx="21744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69CD88B6-E03E-8215-E8E3-4C63C840816C}"/>
                    </a:ext>
                  </a:extLst>
                </p14:cNvPr>
                <p14:cNvContentPartPr/>
                <p14:nvPr/>
              </p14:nvContentPartPr>
              <p14:xfrm>
                <a:off x="4806610" y="3044609"/>
                <a:ext cx="151920" cy="392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69CD88B6-E03E-8215-E8E3-4C63C840816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797970" y="3035609"/>
                  <a:ext cx="1695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A887D62-DCE7-D7D6-E09A-3CE12E8631E6}"/>
                    </a:ext>
                  </a:extLst>
                </p14:cNvPr>
                <p14:cNvContentPartPr/>
                <p14:nvPr/>
              </p14:nvContentPartPr>
              <p14:xfrm>
                <a:off x="4819930" y="2942369"/>
                <a:ext cx="191160" cy="547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A887D62-DCE7-D7D6-E09A-3CE12E8631E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811290" y="2933369"/>
                  <a:ext cx="2088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676029E-70CB-14CF-9B33-0DE504F18100}"/>
                    </a:ext>
                  </a:extLst>
                </p14:cNvPr>
                <p14:cNvContentPartPr/>
                <p14:nvPr/>
              </p14:nvContentPartPr>
              <p14:xfrm>
                <a:off x="5049970" y="2984129"/>
                <a:ext cx="251280" cy="2836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676029E-70CB-14CF-9B33-0DE504F1810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040970" y="2975129"/>
                  <a:ext cx="26892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990A9D3-0171-A7A6-0551-9BC2794D95BA}"/>
                    </a:ext>
                  </a:extLst>
                </p14:cNvPr>
                <p14:cNvContentPartPr/>
                <p14:nvPr/>
              </p14:nvContentPartPr>
              <p14:xfrm>
                <a:off x="5342650" y="3011129"/>
                <a:ext cx="174240" cy="2818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990A9D3-0171-A7A6-0551-9BC2794D95B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334010" y="3002489"/>
                  <a:ext cx="19188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9FF490B-EBF3-D179-3DEA-5D57BADCC247}"/>
                    </a:ext>
                  </a:extLst>
                </p14:cNvPr>
                <p14:cNvContentPartPr/>
                <p14:nvPr/>
              </p14:nvContentPartPr>
              <p14:xfrm>
                <a:off x="5583850" y="3053969"/>
                <a:ext cx="169560" cy="2120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9FF490B-EBF3-D179-3DEA-5D57BADCC24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574850" y="3044969"/>
                  <a:ext cx="1872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AE5B76D-0618-B647-B447-636BE44A4E81}"/>
                    </a:ext>
                  </a:extLst>
                </p14:cNvPr>
                <p14:cNvContentPartPr/>
                <p14:nvPr/>
              </p14:nvContentPartPr>
              <p14:xfrm>
                <a:off x="5943130" y="2985929"/>
                <a:ext cx="75600" cy="2588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AE5B76D-0618-B647-B447-636BE44A4E8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934490" y="2977289"/>
                  <a:ext cx="9324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1FBF2D93-F462-9A2C-6CBA-8547905BF578}"/>
                    </a:ext>
                  </a:extLst>
                </p14:cNvPr>
                <p14:cNvContentPartPr/>
                <p14:nvPr/>
              </p14:nvContentPartPr>
              <p14:xfrm>
                <a:off x="5866450" y="2982329"/>
                <a:ext cx="305280" cy="439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1FBF2D93-F462-9A2C-6CBA-8547905BF57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857450" y="2973329"/>
                  <a:ext cx="3229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4816D2B-A9F3-ADEE-C96C-664822796B67}"/>
                    </a:ext>
                  </a:extLst>
                </p14:cNvPr>
                <p14:cNvContentPartPr/>
                <p14:nvPr/>
              </p14:nvContentPartPr>
              <p14:xfrm>
                <a:off x="6144010" y="2940929"/>
                <a:ext cx="144360" cy="3160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4816D2B-A9F3-ADEE-C96C-664822796B6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135010" y="2932289"/>
                  <a:ext cx="16200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A420760-9122-9818-FD0B-B812FE594D11}"/>
                    </a:ext>
                  </a:extLst>
                </p14:cNvPr>
                <p14:cNvContentPartPr/>
                <p14:nvPr/>
              </p14:nvContentPartPr>
              <p14:xfrm>
                <a:off x="6211690" y="2913569"/>
                <a:ext cx="155880" cy="3441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A420760-9122-9818-FD0B-B812FE594D1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203050" y="2904929"/>
                  <a:ext cx="17352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3A9EA3A7-969B-D2D1-4CAE-78134F4C45A6}"/>
                    </a:ext>
                  </a:extLst>
                </p14:cNvPr>
                <p14:cNvContentPartPr/>
                <p14:nvPr/>
              </p14:nvContentPartPr>
              <p14:xfrm>
                <a:off x="6454690" y="2969729"/>
                <a:ext cx="176760" cy="2872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3A9EA3A7-969B-D2D1-4CAE-78134F4C45A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445690" y="2961089"/>
                  <a:ext cx="19440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A7B4557-A228-11A8-D243-DE00E8F86460}"/>
                    </a:ext>
                  </a:extLst>
                </p14:cNvPr>
                <p14:cNvContentPartPr/>
                <p14:nvPr/>
              </p14:nvContentPartPr>
              <p14:xfrm>
                <a:off x="6536410" y="3088889"/>
                <a:ext cx="135720" cy="266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A7B4557-A228-11A8-D243-DE00E8F8646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527410" y="3079889"/>
                  <a:ext cx="1533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C8FC2A4-26D9-DE53-B3B3-9B15221C5607}"/>
                    </a:ext>
                  </a:extLst>
                </p14:cNvPr>
                <p14:cNvContentPartPr/>
                <p14:nvPr/>
              </p14:nvContentPartPr>
              <p14:xfrm>
                <a:off x="6541450" y="2969729"/>
                <a:ext cx="174240" cy="475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C8FC2A4-26D9-DE53-B3B3-9B15221C560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532810" y="2961089"/>
                  <a:ext cx="1918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FF0684C-4029-4C9A-52BA-7C9CAFE6EB5F}"/>
                    </a:ext>
                  </a:extLst>
                </p14:cNvPr>
                <p14:cNvContentPartPr/>
                <p14:nvPr/>
              </p14:nvContentPartPr>
              <p14:xfrm>
                <a:off x="6740890" y="2952809"/>
                <a:ext cx="218520" cy="2941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FF0684C-4029-4C9A-52BA-7C9CAFE6EB5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731890" y="2943809"/>
                  <a:ext cx="23616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34EAE7E-9F02-CD39-6622-5F997EBDDC6F}"/>
                    </a:ext>
                  </a:extLst>
                </p14:cNvPr>
                <p14:cNvContentPartPr/>
                <p14:nvPr/>
              </p14:nvContentPartPr>
              <p14:xfrm>
                <a:off x="7005130" y="2983049"/>
                <a:ext cx="266400" cy="2545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34EAE7E-9F02-CD39-6622-5F997EBDDC6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996130" y="2974409"/>
                  <a:ext cx="28404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9925ECF-FFD0-DB6B-218B-ECFC49019CC7}"/>
                    </a:ext>
                  </a:extLst>
                </p14:cNvPr>
                <p14:cNvContentPartPr/>
                <p14:nvPr/>
              </p14:nvContentPartPr>
              <p14:xfrm>
                <a:off x="7362610" y="2996369"/>
                <a:ext cx="67320" cy="2498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A9925ECF-FFD0-DB6B-218B-ECFC49019CC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353970" y="2987729"/>
                  <a:ext cx="8496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90E6101-A577-EBCE-2EAC-A4E76E73AE29}"/>
                    </a:ext>
                  </a:extLst>
                </p14:cNvPr>
                <p14:cNvContentPartPr/>
                <p14:nvPr/>
              </p14:nvContentPartPr>
              <p14:xfrm>
                <a:off x="7573930" y="2989889"/>
                <a:ext cx="231840" cy="2556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90E6101-A577-EBCE-2EAC-A4E76E73AE2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564930" y="2981249"/>
                  <a:ext cx="249480" cy="273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D2727C45-F477-0CAF-A167-D08CE7FA08B2}"/>
                  </a:ext>
                </a:extLst>
              </p14:cNvPr>
              <p14:cNvContentPartPr/>
              <p14:nvPr/>
            </p14:nvContentPartPr>
            <p14:xfrm>
              <a:off x="4041250" y="3548609"/>
              <a:ext cx="994320" cy="49860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D2727C45-F477-0CAF-A167-D08CE7FA08B2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4032250" y="3539609"/>
                <a:ext cx="1011960" cy="516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Group 117">
            <a:extLst>
              <a:ext uri="{FF2B5EF4-FFF2-40B4-BE49-F238E27FC236}">
                <a16:creationId xmlns:a16="http://schemas.microsoft.com/office/drawing/2014/main" id="{49D259DF-8A97-9483-FB00-99F52A9D34F9}"/>
              </a:ext>
            </a:extLst>
          </p:cNvPr>
          <p:cNvGrpSpPr/>
          <p:nvPr/>
        </p:nvGrpSpPr>
        <p:grpSpPr>
          <a:xfrm>
            <a:off x="2373370" y="3471569"/>
            <a:ext cx="1303920" cy="321120"/>
            <a:chOff x="2373370" y="3471569"/>
            <a:chExt cx="1303920" cy="32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DEC3417B-C911-0754-EA2F-EDFD5EE983FF}"/>
                    </a:ext>
                  </a:extLst>
                </p14:cNvPr>
                <p14:cNvContentPartPr/>
                <p14:nvPr/>
              </p14:nvContentPartPr>
              <p14:xfrm>
                <a:off x="2373370" y="3550049"/>
                <a:ext cx="289800" cy="2296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DEC3417B-C911-0754-EA2F-EDFD5EE983F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364370" y="3541409"/>
                  <a:ext cx="30744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5901253-916A-637A-D46C-645F2FF9DA63}"/>
                    </a:ext>
                  </a:extLst>
                </p14:cNvPr>
                <p14:cNvContentPartPr/>
                <p14:nvPr/>
              </p14:nvContentPartPr>
              <p14:xfrm>
                <a:off x="2525290" y="3644369"/>
                <a:ext cx="143640" cy="1483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5901253-916A-637A-D46C-645F2FF9DA6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516290" y="3635729"/>
                  <a:ext cx="1612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C442492-D509-4A77-C394-285701AC8032}"/>
                    </a:ext>
                  </a:extLst>
                </p14:cNvPr>
                <p14:cNvContentPartPr/>
                <p14:nvPr/>
              </p14:nvContentPartPr>
              <p14:xfrm>
                <a:off x="2722210" y="3471569"/>
                <a:ext cx="955080" cy="3103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C442492-D509-4A77-C394-285701AC803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713570" y="3462929"/>
                  <a:ext cx="97272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32106C9-7177-FFEC-8E48-93696A2ABCAC}"/>
                    </a:ext>
                  </a:extLst>
                </p14:cNvPr>
                <p14:cNvContentPartPr/>
                <p14:nvPr/>
              </p14:nvContentPartPr>
              <p14:xfrm>
                <a:off x="3408370" y="3536009"/>
                <a:ext cx="10080" cy="32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32106C9-7177-FFEC-8E48-93696A2ABCA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399730" y="3527369"/>
                  <a:ext cx="277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3C326C9-708D-E49B-B156-278D790232F9}"/>
                    </a:ext>
                  </a:extLst>
                </p14:cNvPr>
                <p14:cNvContentPartPr/>
                <p14:nvPr/>
              </p14:nvContentPartPr>
              <p14:xfrm>
                <a:off x="2960530" y="3553289"/>
                <a:ext cx="468000" cy="655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D3C326C9-708D-E49B-B156-278D790232F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951530" y="3544649"/>
                  <a:ext cx="4856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82B0136A-81A4-E99F-054B-35D5F5C77DD7}"/>
                    </a:ext>
                  </a:extLst>
                </p14:cNvPr>
                <p14:cNvContentPartPr/>
                <p14:nvPr/>
              </p14:nvContentPartPr>
              <p14:xfrm>
                <a:off x="2759650" y="3556529"/>
                <a:ext cx="36360" cy="46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82B0136A-81A4-E99F-054B-35D5F5C77DD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750650" y="3547529"/>
                  <a:ext cx="54000" cy="2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2518F1D3-8A5A-BD51-9856-9AEC6F7F8DE5}"/>
              </a:ext>
            </a:extLst>
          </p:cNvPr>
          <p:cNvGrpSpPr/>
          <p:nvPr/>
        </p:nvGrpSpPr>
        <p:grpSpPr>
          <a:xfrm>
            <a:off x="5403850" y="3519449"/>
            <a:ext cx="1213200" cy="322920"/>
            <a:chOff x="5403850" y="3519449"/>
            <a:chExt cx="1213200" cy="32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1AABE706-05B1-D2F0-56F9-4504726EA328}"/>
                    </a:ext>
                  </a:extLst>
                </p14:cNvPr>
                <p14:cNvContentPartPr/>
                <p14:nvPr/>
              </p14:nvContentPartPr>
              <p14:xfrm>
                <a:off x="5403850" y="3690809"/>
                <a:ext cx="228600" cy="244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1AABE706-05B1-D2F0-56F9-4504726EA32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395210" y="3682169"/>
                  <a:ext cx="2462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C143A9DD-16F0-F529-9F2C-1977C52C9C01}"/>
                    </a:ext>
                  </a:extLst>
                </p14:cNvPr>
                <p14:cNvContentPartPr/>
                <p14:nvPr/>
              </p14:nvContentPartPr>
              <p14:xfrm>
                <a:off x="5407450" y="3775409"/>
                <a:ext cx="228600" cy="86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C143A9DD-16F0-F529-9F2C-1977C52C9C01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398810" y="3766409"/>
                  <a:ext cx="2462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27C4669F-A0A0-264E-58FA-88BC489EEFBA}"/>
                    </a:ext>
                  </a:extLst>
                </p14:cNvPr>
                <p14:cNvContentPartPr/>
                <p14:nvPr/>
              </p14:nvContentPartPr>
              <p14:xfrm>
                <a:off x="5852050" y="3730049"/>
                <a:ext cx="266040" cy="180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27C4669F-A0A0-264E-58FA-88BC489EEFB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843410" y="3721049"/>
                  <a:ext cx="2836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1D76C3D-FF03-BFBF-BE52-FB62B735F43F}"/>
                    </a:ext>
                  </a:extLst>
                </p14:cNvPr>
                <p14:cNvContentPartPr/>
                <p14:nvPr/>
              </p14:nvContentPartPr>
              <p14:xfrm>
                <a:off x="6228250" y="3519449"/>
                <a:ext cx="371160" cy="2808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1D76C3D-FF03-BFBF-BE52-FB62B735F43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219610" y="3510809"/>
                  <a:ext cx="38880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0E06602-A350-C0AA-7957-B751FAE062C0}"/>
                    </a:ext>
                  </a:extLst>
                </p14:cNvPr>
                <p14:cNvContentPartPr/>
                <p14:nvPr/>
              </p14:nvContentPartPr>
              <p14:xfrm>
                <a:off x="6350290" y="3730049"/>
                <a:ext cx="266760" cy="1123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0E06602-A350-C0AA-7957-B751FAE062C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341290" y="3721049"/>
                  <a:ext cx="284400" cy="12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7468F7D7-4F1C-D97A-4673-B2E1D7E102B3}"/>
              </a:ext>
            </a:extLst>
          </p:cNvPr>
          <p:cNvGrpSpPr/>
          <p:nvPr/>
        </p:nvGrpSpPr>
        <p:grpSpPr>
          <a:xfrm>
            <a:off x="8153890" y="2846609"/>
            <a:ext cx="1391040" cy="564840"/>
            <a:chOff x="8153890" y="2846609"/>
            <a:chExt cx="1391040" cy="56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9BF4B2D5-9B52-BC70-CB5E-3FA04207E1CF}"/>
                    </a:ext>
                  </a:extLst>
                </p14:cNvPr>
                <p14:cNvContentPartPr/>
                <p14:nvPr/>
              </p14:nvContentPartPr>
              <p14:xfrm>
                <a:off x="8153890" y="2850569"/>
                <a:ext cx="191160" cy="4258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9BF4B2D5-9B52-BC70-CB5E-3FA04207E1C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144890" y="2841569"/>
                  <a:ext cx="20880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80B164E8-9714-426C-5284-73FFC2B9C171}"/>
                    </a:ext>
                  </a:extLst>
                </p14:cNvPr>
                <p14:cNvContentPartPr/>
                <p14:nvPr/>
              </p14:nvContentPartPr>
              <p14:xfrm>
                <a:off x="8439010" y="2974769"/>
                <a:ext cx="305280" cy="2408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80B164E8-9714-426C-5284-73FFC2B9C17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430010" y="2966129"/>
                  <a:ext cx="32292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22AF3984-7096-851B-F9D9-6CF84C713527}"/>
                    </a:ext>
                  </a:extLst>
                </p14:cNvPr>
                <p14:cNvContentPartPr/>
                <p14:nvPr/>
              </p14:nvContentPartPr>
              <p14:xfrm>
                <a:off x="8572930" y="3102929"/>
                <a:ext cx="117000" cy="1638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22AF3984-7096-851B-F9D9-6CF84C713527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564290" y="3094289"/>
                  <a:ext cx="1346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34558089-F5E2-E9C7-5156-1066DB58841B}"/>
                    </a:ext>
                  </a:extLst>
                </p14:cNvPr>
                <p14:cNvContentPartPr/>
                <p14:nvPr/>
              </p14:nvContentPartPr>
              <p14:xfrm>
                <a:off x="8851570" y="3016529"/>
                <a:ext cx="204840" cy="2102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34558089-F5E2-E9C7-5156-1066DB58841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842570" y="3007529"/>
                  <a:ext cx="2224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C5F2F134-5AD5-3AB6-C30A-77C6D3771275}"/>
                    </a:ext>
                  </a:extLst>
                </p14:cNvPr>
                <p14:cNvContentPartPr/>
                <p14:nvPr/>
              </p14:nvContentPartPr>
              <p14:xfrm>
                <a:off x="9136690" y="3019049"/>
                <a:ext cx="218520" cy="1944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C5F2F134-5AD5-3AB6-C30A-77C6D377127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128050" y="3010409"/>
                  <a:ext cx="2361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83CCC0A-5E77-3AA7-0437-E232E4BCC8D0}"/>
                    </a:ext>
                  </a:extLst>
                </p14:cNvPr>
                <p14:cNvContentPartPr/>
                <p14:nvPr/>
              </p14:nvContentPartPr>
              <p14:xfrm>
                <a:off x="9340450" y="2846609"/>
                <a:ext cx="204480" cy="5648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83CCC0A-5E77-3AA7-0437-E232E4BCC8D0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331450" y="2837609"/>
                  <a:ext cx="222120" cy="58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63ED5BAD-64BF-13A7-BA11-396EE36F813D}"/>
                  </a:ext>
                </a:extLst>
              </p14:cNvPr>
              <p14:cNvContentPartPr/>
              <p14:nvPr/>
            </p14:nvContentPartPr>
            <p14:xfrm>
              <a:off x="1498210" y="4264649"/>
              <a:ext cx="269280" cy="33372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63ED5BAD-64BF-13A7-BA11-396EE36F813D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1489570" y="4256009"/>
                <a:ext cx="286920" cy="35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99CF4A87-541F-1C43-A0BD-46DD26A26909}"/>
                  </a:ext>
                </a:extLst>
              </p14:cNvPr>
              <p14:cNvContentPartPr/>
              <p14:nvPr/>
            </p14:nvContentPartPr>
            <p14:xfrm>
              <a:off x="1730050" y="4214609"/>
              <a:ext cx="921600" cy="41688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99CF4A87-541F-1C43-A0BD-46DD26A26909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1721410" y="4205609"/>
                <a:ext cx="939240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2052A906-74E8-3E2B-2B29-6D91B2BC8CE5}"/>
                  </a:ext>
                </a:extLst>
              </p14:cNvPr>
              <p14:cNvContentPartPr/>
              <p14:nvPr/>
            </p14:nvContentPartPr>
            <p14:xfrm>
              <a:off x="2578210" y="4293449"/>
              <a:ext cx="19440" cy="1296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2052A906-74E8-3E2B-2B29-6D91B2BC8CE5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2569570" y="4284449"/>
                <a:ext cx="3708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01CBABFE-51F6-0DE0-F83A-B7789940B293}"/>
                  </a:ext>
                </a:extLst>
              </p14:cNvPr>
              <p14:cNvContentPartPr/>
              <p14:nvPr/>
            </p14:nvContentPartPr>
            <p14:xfrm>
              <a:off x="2946490" y="4201289"/>
              <a:ext cx="753480" cy="31860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01CBABFE-51F6-0DE0-F83A-B7789940B293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2937850" y="4192289"/>
                <a:ext cx="771120" cy="336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5" name="Group 144">
            <a:extLst>
              <a:ext uri="{FF2B5EF4-FFF2-40B4-BE49-F238E27FC236}">
                <a16:creationId xmlns:a16="http://schemas.microsoft.com/office/drawing/2014/main" id="{CD8D2B53-8BE0-2A67-E869-36AC47773A2F}"/>
              </a:ext>
            </a:extLst>
          </p:cNvPr>
          <p:cNvGrpSpPr/>
          <p:nvPr/>
        </p:nvGrpSpPr>
        <p:grpSpPr>
          <a:xfrm>
            <a:off x="3977530" y="4049729"/>
            <a:ext cx="4221360" cy="677160"/>
            <a:chOff x="3977530" y="4049729"/>
            <a:chExt cx="4221360" cy="67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8554FBCB-3FB2-362A-47EE-5074626326BE}"/>
                    </a:ext>
                  </a:extLst>
                </p14:cNvPr>
                <p14:cNvContentPartPr/>
                <p14:nvPr/>
              </p14:nvContentPartPr>
              <p14:xfrm>
                <a:off x="3977530" y="4181849"/>
                <a:ext cx="1395000" cy="3531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8554FBCB-3FB2-362A-47EE-5074626326B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968530" y="4172849"/>
                  <a:ext cx="141264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B55F55BD-8B0D-351C-011D-21F25BCE3317}"/>
                    </a:ext>
                  </a:extLst>
                </p14:cNvPr>
                <p14:cNvContentPartPr/>
                <p14:nvPr/>
              </p14:nvContentPartPr>
              <p14:xfrm>
                <a:off x="5004250" y="4295609"/>
                <a:ext cx="282240" cy="136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B55F55BD-8B0D-351C-011D-21F25BCE3317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995250" y="4286969"/>
                  <a:ext cx="2998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A4ED1F37-9ED1-5D34-46DB-1A57B692E2D5}"/>
                    </a:ext>
                  </a:extLst>
                </p14:cNvPr>
                <p14:cNvContentPartPr/>
                <p14:nvPr/>
              </p14:nvContentPartPr>
              <p14:xfrm>
                <a:off x="4297210" y="4236929"/>
                <a:ext cx="48960" cy="176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A4ED1F37-9ED1-5D34-46DB-1A57B692E2D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288570" y="4228289"/>
                  <a:ext cx="666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BA4B3509-F61C-B998-EFCE-EB4AE85A4ECF}"/>
                    </a:ext>
                  </a:extLst>
                </p14:cNvPr>
                <p14:cNvContentPartPr/>
                <p14:nvPr/>
              </p14:nvContentPartPr>
              <p14:xfrm>
                <a:off x="5663410" y="4308929"/>
                <a:ext cx="1066680" cy="4179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BA4B3509-F61C-B998-EFCE-EB4AE85A4ECF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654410" y="4300289"/>
                  <a:ext cx="1084320" cy="43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FBAFB3C4-3918-C30B-A62A-DD818FDF48AB}"/>
                    </a:ext>
                  </a:extLst>
                </p14:cNvPr>
                <p14:cNvContentPartPr/>
                <p14:nvPr/>
              </p14:nvContentPartPr>
              <p14:xfrm>
                <a:off x="6964450" y="4049729"/>
                <a:ext cx="1081440" cy="4118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FBAFB3C4-3918-C30B-A62A-DD818FDF48A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955810" y="4041089"/>
                  <a:ext cx="109908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BDD673A2-0142-54C2-CE9C-A9381C2CD83D}"/>
                    </a:ext>
                  </a:extLst>
                </p14:cNvPr>
                <p14:cNvContentPartPr/>
                <p14:nvPr/>
              </p14:nvContentPartPr>
              <p14:xfrm>
                <a:off x="8115010" y="4416209"/>
                <a:ext cx="83880" cy="1170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BDD673A2-0142-54C2-CE9C-A9381C2CD83D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106010" y="4407209"/>
                  <a:ext cx="101520" cy="13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EB839D89-062D-C3C7-6EFD-2C004DD6B099}"/>
              </a:ext>
            </a:extLst>
          </p:cNvPr>
          <p:cNvGrpSpPr/>
          <p:nvPr/>
        </p:nvGrpSpPr>
        <p:grpSpPr>
          <a:xfrm>
            <a:off x="8481130" y="4266089"/>
            <a:ext cx="295200" cy="205920"/>
            <a:chOff x="8481130" y="4266089"/>
            <a:chExt cx="295200" cy="20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F46798ED-DF65-056C-4645-0FDB57E75E39}"/>
                    </a:ext>
                  </a:extLst>
                </p14:cNvPr>
                <p14:cNvContentPartPr/>
                <p14:nvPr/>
              </p14:nvContentPartPr>
              <p14:xfrm>
                <a:off x="8481130" y="4266089"/>
                <a:ext cx="124560" cy="2059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F46798ED-DF65-056C-4645-0FDB57E75E3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472490" y="4257449"/>
                  <a:ext cx="1422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4E4D8212-DEF4-0C04-9581-045FF7649589}"/>
                    </a:ext>
                  </a:extLst>
                </p14:cNvPr>
                <p14:cNvContentPartPr/>
                <p14:nvPr/>
              </p14:nvContentPartPr>
              <p14:xfrm>
                <a:off x="8643130" y="4354289"/>
                <a:ext cx="133200" cy="1137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4E4D8212-DEF4-0C04-9581-045FF7649589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634490" y="4345649"/>
                  <a:ext cx="150840" cy="13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0C4F94BC-88F1-D2B7-9146-2B3DA8FC780C}"/>
              </a:ext>
            </a:extLst>
          </p:cNvPr>
          <p:cNvGrpSpPr/>
          <p:nvPr/>
        </p:nvGrpSpPr>
        <p:grpSpPr>
          <a:xfrm>
            <a:off x="9051730" y="4025249"/>
            <a:ext cx="1329120" cy="445680"/>
            <a:chOff x="9051730" y="4025249"/>
            <a:chExt cx="1329120" cy="44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AC95E48F-7B03-B35E-45CB-B6114A977C5E}"/>
                    </a:ext>
                  </a:extLst>
                </p14:cNvPr>
                <p14:cNvContentPartPr/>
                <p14:nvPr/>
              </p14:nvContentPartPr>
              <p14:xfrm>
                <a:off x="9051730" y="4054409"/>
                <a:ext cx="781200" cy="4165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AC95E48F-7B03-B35E-45CB-B6114A977C5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042730" y="4045409"/>
                  <a:ext cx="798840" cy="4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0C21EA4E-ACE3-B229-9E74-1455515184D9}"/>
                    </a:ext>
                  </a:extLst>
                </p14:cNvPr>
                <p14:cNvContentPartPr/>
                <p14:nvPr/>
              </p14:nvContentPartPr>
              <p14:xfrm>
                <a:off x="9123370" y="4247369"/>
                <a:ext cx="327600" cy="158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0C21EA4E-ACE3-B229-9E74-1455515184D9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114370" y="4238369"/>
                  <a:ext cx="3452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C7E971D1-F477-649C-AC7F-7970B356AE41}"/>
                    </a:ext>
                  </a:extLst>
                </p14:cNvPr>
                <p14:cNvContentPartPr/>
                <p14:nvPr/>
              </p14:nvContentPartPr>
              <p14:xfrm>
                <a:off x="10010410" y="4242329"/>
                <a:ext cx="370440" cy="2008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C7E971D1-F477-649C-AC7F-7970B356AE41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001770" y="4233329"/>
                  <a:ext cx="3880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896BA938-7DC8-FCEC-9284-5DFEDD20B01C}"/>
                    </a:ext>
                  </a:extLst>
                </p14:cNvPr>
                <p14:cNvContentPartPr/>
                <p14:nvPr/>
              </p14:nvContentPartPr>
              <p14:xfrm>
                <a:off x="10152610" y="4025249"/>
                <a:ext cx="52560" cy="338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896BA938-7DC8-FCEC-9284-5DFEDD20B01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143610" y="4016609"/>
                  <a:ext cx="70200" cy="5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63DB375D-0571-3CBB-9977-E76A511D41C9}"/>
                  </a:ext>
                </a:extLst>
              </p14:cNvPr>
              <p14:cNvContentPartPr/>
              <p14:nvPr/>
            </p14:nvContentPartPr>
            <p14:xfrm>
              <a:off x="485530" y="4966649"/>
              <a:ext cx="270720" cy="14364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63DB375D-0571-3CBB-9977-E76A511D41C9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476890" y="4957649"/>
                <a:ext cx="288360" cy="16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9" name="Group 158">
            <a:extLst>
              <a:ext uri="{FF2B5EF4-FFF2-40B4-BE49-F238E27FC236}">
                <a16:creationId xmlns:a16="http://schemas.microsoft.com/office/drawing/2014/main" id="{CD63E712-53C9-226B-71C0-016171B3ADC8}"/>
              </a:ext>
            </a:extLst>
          </p:cNvPr>
          <p:cNvGrpSpPr/>
          <p:nvPr/>
        </p:nvGrpSpPr>
        <p:grpSpPr>
          <a:xfrm>
            <a:off x="950650" y="4782689"/>
            <a:ext cx="1710360" cy="350640"/>
            <a:chOff x="950650" y="4782689"/>
            <a:chExt cx="1710360" cy="35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2963ACFA-FB24-5F42-F761-8F9B7A5C6997}"/>
                    </a:ext>
                  </a:extLst>
                </p14:cNvPr>
                <p14:cNvContentPartPr/>
                <p14:nvPr/>
              </p14:nvContentPartPr>
              <p14:xfrm>
                <a:off x="950650" y="4912649"/>
                <a:ext cx="1710360" cy="2206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2963ACFA-FB24-5F42-F761-8F9B7A5C6997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42010" y="4904009"/>
                  <a:ext cx="17280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001F4D5C-05EC-A7B4-A78F-1358FBA52F5A}"/>
                    </a:ext>
                  </a:extLst>
                </p14:cNvPr>
                <p14:cNvContentPartPr/>
                <p14:nvPr/>
              </p14:nvContentPartPr>
              <p14:xfrm>
                <a:off x="1783330" y="4782689"/>
                <a:ext cx="32760" cy="291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001F4D5C-05EC-A7B4-A78F-1358FBA52F5A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774690" y="4773689"/>
                  <a:ext cx="504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594688CD-9E55-4A7B-FBBE-E7AE2085B257}"/>
                    </a:ext>
                  </a:extLst>
                </p14:cNvPr>
                <p14:cNvContentPartPr/>
                <p14:nvPr/>
              </p14:nvContentPartPr>
              <p14:xfrm>
                <a:off x="1379050" y="4790969"/>
                <a:ext cx="45720" cy="205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594688CD-9E55-4A7B-FBBE-E7AE2085B257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370410" y="4781969"/>
                  <a:ext cx="63360" cy="3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502BA1DD-C7DA-FAD8-451A-0A2047E857F4}"/>
                  </a:ext>
                </a:extLst>
              </p14:cNvPr>
              <p14:cNvContentPartPr/>
              <p14:nvPr/>
            </p14:nvContentPartPr>
            <p14:xfrm>
              <a:off x="3989410" y="4776569"/>
              <a:ext cx="1360800" cy="42120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502BA1DD-C7DA-FAD8-451A-0A2047E857F4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3980410" y="4767569"/>
                <a:ext cx="1378440" cy="43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5FFCC8D2-AB2F-F71D-3E7C-AC748C41435F}"/>
                  </a:ext>
                </a:extLst>
              </p14:cNvPr>
              <p14:cNvContentPartPr/>
              <p14:nvPr/>
            </p14:nvContentPartPr>
            <p14:xfrm>
              <a:off x="5709850" y="4728329"/>
              <a:ext cx="545760" cy="45000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5FFCC8D2-AB2F-F71D-3E7C-AC748C41435F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5701210" y="4719329"/>
                <a:ext cx="563400" cy="46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4F523BE8-C88C-9246-626D-6FB8A59540C9}"/>
                  </a:ext>
                </a:extLst>
              </p14:cNvPr>
              <p14:cNvContentPartPr/>
              <p14:nvPr/>
            </p14:nvContentPartPr>
            <p14:xfrm>
              <a:off x="5839810" y="4770449"/>
              <a:ext cx="268920" cy="1764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4F523BE8-C88C-9246-626D-6FB8A59540C9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5830810" y="4761809"/>
                <a:ext cx="28656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9B98F367-B0A7-1E62-5784-EEFE65F57A27}"/>
                  </a:ext>
                </a:extLst>
              </p14:cNvPr>
              <p14:cNvContentPartPr/>
              <p14:nvPr/>
            </p14:nvContentPartPr>
            <p14:xfrm>
              <a:off x="6615970" y="4918049"/>
              <a:ext cx="442440" cy="10476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9B98F367-B0A7-1E62-5784-EEFE65F57A27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6607330" y="4909409"/>
                <a:ext cx="46008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90D916AE-E11F-6B04-E52F-604D4747A253}"/>
                  </a:ext>
                </a:extLst>
              </p14:cNvPr>
              <p14:cNvContentPartPr/>
              <p14:nvPr/>
            </p14:nvContentPartPr>
            <p14:xfrm>
              <a:off x="6891730" y="4905809"/>
              <a:ext cx="215640" cy="17604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90D916AE-E11F-6B04-E52F-604D4747A253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6883090" y="4896809"/>
                <a:ext cx="23328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7DBC8157-0ED8-F8C7-EBE4-55FCF8349D4A}"/>
                  </a:ext>
                </a:extLst>
              </p14:cNvPr>
              <p14:cNvContentPartPr/>
              <p14:nvPr/>
            </p14:nvContentPartPr>
            <p14:xfrm>
              <a:off x="7295290" y="4678649"/>
              <a:ext cx="688680" cy="35532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7DBC8157-0ED8-F8C7-EBE4-55FCF8349D4A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7286650" y="4670009"/>
                <a:ext cx="706320" cy="37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D45278DC-45DC-1F3E-D1BE-839179A1DA1C}"/>
                  </a:ext>
                </a:extLst>
              </p14:cNvPr>
              <p14:cNvContentPartPr/>
              <p14:nvPr/>
            </p14:nvContentPartPr>
            <p14:xfrm>
              <a:off x="7606690" y="4821929"/>
              <a:ext cx="273960" cy="2304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D45278DC-45DC-1F3E-D1BE-839179A1DA1C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7597690" y="4812929"/>
                <a:ext cx="29160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3CDA2E24-DAD1-4EC0-C49E-8F882BE8ED51}"/>
                  </a:ext>
                </a:extLst>
              </p14:cNvPr>
              <p14:cNvContentPartPr/>
              <p14:nvPr/>
            </p14:nvContentPartPr>
            <p14:xfrm>
              <a:off x="7430650" y="4772249"/>
              <a:ext cx="90720" cy="144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3CDA2E24-DAD1-4EC0-C49E-8F882BE8ED51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7421650" y="4763609"/>
                <a:ext cx="108360" cy="1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9" name="Group 178">
            <a:extLst>
              <a:ext uri="{FF2B5EF4-FFF2-40B4-BE49-F238E27FC236}">
                <a16:creationId xmlns:a16="http://schemas.microsoft.com/office/drawing/2014/main" id="{146C6DEF-9FE5-43CB-C287-E83FDA307D7B}"/>
              </a:ext>
            </a:extLst>
          </p:cNvPr>
          <p:cNvGrpSpPr/>
          <p:nvPr/>
        </p:nvGrpSpPr>
        <p:grpSpPr>
          <a:xfrm>
            <a:off x="8345410" y="4687289"/>
            <a:ext cx="614880" cy="465120"/>
            <a:chOff x="8345410" y="4687289"/>
            <a:chExt cx="614880" cy="46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D1CF607F-9C5F-3B3C-D999-3DB38BFE6FFF}"/>
                    </a:ext>
                  </a:extLst>
                </p14:cNvPr>
                <p14:cNvContentPartPr/>
                <p14:nvPr/>
              </p14:nvContentPartPr>
              <p14:xfrm>
                <a:off x="8345410" y="4687289"/>
                <a:ext cx="614880" cy="4651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D1CF607F-9C5F-3B3C-D999-3DB38BFE6FFF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336410" y="4678289"/>
                  <a:ext cx="632520" cy="48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9408B18C-08FE-B114-45C0-C9C515E58B45}"/>
                    </a:ext>
                  </a:extLst>
                </p14:cNvPr>
                <p14:cNvContentPartPr/>
                <p14:nvPr/>
              </p14:nvContentPartPr>
              <p14:xfrm>
                <a:off x="8516050" y="4851449"/>
                <a:ext cx="214560" cy="302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9408B18C-08FE-B114-45C0-C9C515E58B45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507410" y="4842449"/>
                  <a:ext cx="232200" cy="4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A0FB4F13-7684-54FA-BC3E-84E728C10308}"/>
              </a:ext>
            </a:extLst>
          </p:cNvPr>
          <p:cNvGrpSpPr/>
          <p:nvPr/>
        </p:nvGrpSpPr>
        <p:grpSpPr>
          <a:xfrm>
            <a:off x="9220210" y="4654169"/>
            <a:ext cx="1611000" cy="421920"/>
            <a:chOff x="9220210" y="4654169"/>
            <a:chExt cx="1611000" cy="42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03B6CE0F-B111-2781-BE75-4070449D5263}"/>
                    </a:ext>
                  </a:extLst>
                </p14:cNvPr>
                <p14:cNvContentPartPr/>
                <p14:nvPr/>
              </p14:nvContentPartPr>
              <p14:xfrm>
                <a:off x="9220210" y="4654169"/>
                <a:ext cx="1404000" cy="3715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03B6CE0F-B111-2781-BE75-4070449D5263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211570" y="4645169"/>
                  <a:ext cx="142164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917341DB-2959-4E54-0D54-2FA30CEB3405}"/>
                    </a:ext>
                  </a:extLst>
                </p14:cNvPr>
                <p14:cNvContentPartPr/>
                <p14:nvPr/>
              </p14:nvContentPartPr>
              <p14:xfrm>
                <a:off x="10800250" y="5002649"/>
                <a:ext cx="30960" cy="734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917341DB-2959-4E54-0D54-2FA30CEB3405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791610" y="4993649"/>
                  <a:ext cx="48600" cy="9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AA0AABAA-04E4-EBAF-EEDB-B5A8F9B322C3}"/>
              </a:ext>
            </a:extLst>
          </p:cNvPr>
          <p:cNvGrpSpPr/>
          <p:nvPr/>
        </p:nvGrpSpPr>
        <p:grpSpPr>
          <a:xfrm>
            <a:off x="1011130" y="5680529"/>
            <a:ext cx="1412640" cy="327600"/>
            <a:chOff x="1011130" y="5680529"/>
            <a:chExt cx="1412640" cy="32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22EBD976-0E45-21D2-1B02-D7D23EB16D65}"/>
                    </a:ext>
                  </a:extLst>
                </p14:cNvPr>
                <p14:cNvContentPartPr/>
                <p14:nvPr/>
              </p14:nvContentPartPr>
              <p14:xfrm>
                <a:off x="1011130" y="5680529"/>
                <a:ext cx="241920" cy="2635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22EBD976-0E45-21D2-1B02-D7D23EB16D65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02490" y="5671529"/>
                  <a:ext cx="25956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222F71F1-71EB-5B55-7C87-A7D458CEB935}"/>
                    </a:ext>
                  </a:extLst>
                </p14:cNvPr>
                <p14:cNvContentPartPr/>
                <p14:nvPr/>
              </p14:nvContentPartPr>
              <p14:xfrm>
                <a:off x="1277890" y="5910929"/>
                <a:ext cx="136800" cy="972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222F71F1-71EB-5B55-7C87-A7D458CEB935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269250" y="5902289"/>
                  <a:ext cx="1544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2F9A190F-8423-7301-4F96-9EBBB4715C41}"/>
                    </a:ext>
                  </a:extLst>
                </p14:cNvPr>
                <p14:cNvContentPartPr/>
                <p14:nvPr/>
              </p14:nvContentPartPr>
              <p14:xfrm>
                <a:off x="1675330" y="5727329"/>
                <a:ext cx="748440" cy="1951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2F9A190F-8423-7301-4F96-9EBBB4715C41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666330" y="5718329"/>
                  <a:ext cx="766080" cy="21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9CB5ADE5-F900-CFA9-A1B5-C49D24FB8378}"/>
              </a:ext>
            </a:extLst>
          </p:cNvPr>
          <p:cNvGrpSpPr/>
          <p:nvPr/>
        </p:nvGrpSpPr>
        <p:grpSpPr>
          <a:xfrm>
            <a:off x="2774050" y="5441849"/>
            <a:ext cx="937800" cy="740880"/>
            <a:chOff x="2774050" y="5441849"/>
            <a:chExt cx="937800" cy="74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7ED757EE-B00F-AAA3-8596-E7C204149665}"/>
                    </a:ext>
                  </a:extLst>
                </p14:cNvPr>
                <p14:cNvContentPartPr/>
                <p14:nvPr/>
              </p14:nvContentPartPr>
              <p14:xfrm>
                <a:off x="2774050" y="5441849"/>
                <a:ext cx="937800" cy="190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7ED757EE-B00F-AAA3-8596-E7C204149665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765050" y="5433209"/>
                  <a:ext cx="9554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2E1D52E1-CAA6-50C9-530D-C0D9026F36C3}"/>
                    </a:ext>
                  </a:extLst>
                </p14:cNvPr>
                <p14:cNvContentPartPr/>
                <p14:nvPr/>
              </p14:nvContentPartPr>
              <p14:xfrm>
                <a:off x="2819050" y="6134849"/>
                <a:ext cx="876240" cy="316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2E1D52E1-CAA6-50C9-530D-C0D9026F36C3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810050" y="6125849"/>
                  <a:ext cx="8938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9A50B0D6-5A1F-91DF-E868-F451E0D78CC6}"/>
                    </a:ext>
                  </a:extLst>
                </p14:cNvPr>
                <p14:cNvContentPartPr/>
                <p14:nvPr/>
              </p14:nvContentPartPr>
              <p14:xfrm>
                <a:off x="3101650" y="5478209"/>
                <a:ext cx="165240" cy="7045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9A50B0D6-5A1F-91DF-E868-F451E0D78CC6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093010" y="5469209"/>
                  <a:ext cx="182880" cy="72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56CA941A-3311-9B26-08DA-CA710A7AE599}"/>
              </a:ext>
            </a:extLst>
          </p:cNvPr>
          <p:cNvGrpSpPr/>
          <p:nvPr/>
        </p:nvGrpSpPr>
        <p:grpSpPr>
          <a:xfrm>
            <a:off x="4632010" y="5268689"/>
            <a:ext cx="6214320" cy="1065240"/>
            <a:chOff x="4632010" y="5268689"/>
            <a:chExt cx="6214320" cy="106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1192A5D1-63AC-DA9F-5965-E7797D58F863}"/>
                    </a:ext>
                  </a:extLst>
                </p14:cNvPr>
                <p14:cNvContentPartPr/>
                <p14:nvPr/>
              </p14:nvContentPartPr>
              <p14:xfrm>
                <a:off x="4845130" y="5458049"/>
                <a:ext cx="57600" cy="2631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1192A5D1-63AC-DA9F-5965-E7797D58F863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836490" y="5449409"/>
                  <a:ext cx="7524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CFFD91C4-E06C-5BEB-F3FD-166A42441B0E}"/>
                    </a:ext>
                  </a:extLst>
                </p14:cNvPr>
                <p14:cNvContentPartPr/>
                <p14:nvPr/>
              </p14:nvContentPartPr>
              <p14:xfrm>
                <a:off x="4816690" y="5441489"/>
                <a:ext cx="176400" cy="277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CFFD91C4-E06C-5BEB-F3FD-166A42441B0E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808050" y="5432489"/>
                  <a:ext cx="1940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3A7B3147-8F3A-F275-4FC4-118E2740730E}"/>
                    </a:ext>
                  </a:extLst>
                </p14:cNvPr>
                <p14:cNvContentPartPr/>
                <p14:nvPr/>
              </p14:nvContentPartPr>
              <p14:xfrm>
                <a:off x="5086330" y="5375249"/>
                <a:ext cx="603000" cy="3423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3A7B3147-8F3A-F275-4FC4-118E2740730E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077330" y="5366249"/>
                  <a:ext cx="62064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97CA7A24-CAE7-CA39-CABF-59778C896ACE}"/>
                    </a:ext>
                  </a:extLst>
                </p14:cNvPr>
                <p14:cNvContentPartPr/>
                <p14:nvPr/>
              </p14:nvContentPartPr>
              <p14:xfrm>
                <a:off x="5954650" y="5503409"/>
                <a:ext cx="344880" cy="1663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97CA7A24-CAE7-CA39-CABF-59778C896ACE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945650" y="5494769"/>
                  <a:ext cx="3625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B4CAEE7B-03F0-F22D-1CFD-2F19232A2EE5}"/>
                    </a:ext>
                  </a:extLst>
                </p14:cNvPr>
                <p14:cNvContentPartPr/>
                <p14:nvPr/>
              </p14:nvContentPartPr>
              <p14:xfrm>
                <a:off x="6104770" y="5430689"/>
                <a:ext cx="13680" cy="50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B4CAEE7B-03F0-F22D-1CFD-2F19232A2EE5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095770" y="5422049"/>
                  <a:ext cx="313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9F5A24DB-3B45-9784-C67E-176DC9DC4AF0}"/>
                    </a:ext>
                  </a:extLst>
                </p14:cNvPr>
                <p14:cNvContentPartPr/>
                <p14:nvPr/>
              </p14:nvContentPartPr>
              <p14:xfrm>
                <a:off x="6626050" y="5505569"/>
                <a:ext cx="196200" cy="1598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9F5A24DB-3B45-9784-C67E-176DC9DC4AF0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617410" y="5496569"/>
                  <a:ext cx="2138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1D130946-A7AC-57F1-7E72-98345DE7CC03}"/>
                    </a:ext>
                  </a:extLst>
                </p14:cNvPr>
                <p14:cNvContentPartPr/>
                <p14:nvPr/>
              </p14:nvContentPartPr>
              <p14:xfrm>
                <a:off x="7189810" y="5354729"/>
                <a:ext cx="103680" cy="2894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1D130946-A7AC-57F1-7E72-98345DE7CC03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181170" y="5345729"/>
                  <a:ext cx="12132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6556541E-8A26-818E-3077-BEEC9099ED56}"/>
                    </a:ext>
                  </a:extLst>
                </p14:cNvPr>
                <p14:cNvContentPartPr/>
                <p14:nvPr/>
              </p14:nvContentPartPr>
              <p14:xfrm>
                <a:off x="7147690" y="5345369"/>
                <a:ext cx="304200" cy="374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6556541E-8A26-818E-3077-BEEC9099ED56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139050" y="5336369"/>
                  <a:ext cx="3218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F913EA21-0899-6097-3DB3-249A030D0E06}"/>
                    </a:ext>
                  </a:extLst>
                </p14:cNvPr>
                <p14:cNvContentPartPr/>
                <p14:nvPr/>
              </p14:nvContentPartPr>
              <p14:xfrm>
                <a:off x="7428850" y="5271209"/>
                <a:ext cx="165960" cy="3873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F913EA21-0899-6097-3DB3-249A030D0E0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419850" y="5262209"/>
                  <a:ext cx="18360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14B9ECA6-A5E6-EF27-BEA3-53EE79FBFD1F}"/>
                    </a:ext>
                  </a:extLst>
                </p14:cNvPr>
                <p14:cNvContentPartPr/>
                <p14:nvPr/>
              </p14:nvContentPartPr>
              <p14:xfrm>
                <a:off x="7614970" y="5268689"/>
                <a:ext cx="84600" cy="3801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14B9ECA6-A5E6-EF27-BEA3-53EE79FBFD1F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605970" y="5260049"/>
                  <a:ext cx="10224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ABE3D9FD-C69D-5B0C-E8F4-B8690130D57D}"/>
                    </a:ext>
                  </a:extLst>
                </p14:cNvPr>
                <p14:cNvContentPartPr/>
                <p14:nvPr/>
              </p14:nvContentPartPr>
              <p14:xfrm>
                <a:off x="7524610" y="5478569"/>
                <a:ext cx="181440" cy="201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ABE3D9FD-C69D-5B0C-E8F4-B8690130D57D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515610" y="5469929"/>
                  <a:ext cx="1990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63185329-2693-489A-2288-1612E37EB680}"/>
                    </a:ext>
                  </a:extLst>
                </p14:cNvPr>
                <p14:cNvContentPartPr/>
                <p14:nvPr/>
              </p14:nvContentPartPr>
              <p14:xfrm>
                <a:off x="7850410" y="5276249"/>
                <a:ext cx="200520" cy="3625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63185329-2693-489A-2288-1612E37EB680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841410" y="5267609"/>
                  <a:ext cx="21816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39628EE5-9D7E-1F0E-D1AD-88F0B6DAD989}"/>
                    </a:ext>
                  </a:extLst>
                </p14:cNvPr>
                <p14:cNvContentPartPr/>
                <p14:nvPr/>
              </p14:nvContentPartPr>
              <p14:xfrm>
                <a:off x="8178730" y="5363729"/>
                <a:ext cx="174240" cy="2908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39628EE5-9D7E-1F0E-D1AD-88F0B6DAD989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170090" y="5354729"/>
                  <a:ext cx="19188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B60E694B-EF9E-8EBA-9180-AE20FB956E4D}"/>
                    </a:ext>
                  </a:extLst>
                </p14:cNvPr>
                <p14:cNvContentPartPr/>
                <p14:nvPr/>
              </p14:nvContentPartPr>
              <p14:xfrm>
                <a:off x="8191330" y="5479289"/>
                <a:ext cx="174240" cy="169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B60E694B-EF9E-8EBA-9180-AE20FB956E4D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182690" y="5470649"/>
                  <a:ext cx="1918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25BAEEF3-7E04-4723-37D2-4B7965247648}"/>
                    </a:ext>
                  </a:extLst>
                </p14:cNvPr>
                <p14:cNvContentPartPr/>
                <p14:nvPr/>
              </p14:nvContentPartPr>
              <p14:xfrm>
                <a:off x="8176570" y="5390729"/>
                <a:ext cx="231840" cy="331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25BAEEF3-7E04-4723-37D2-4B7965247648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167570" y="5382089"/>
                  <a:ext cx="2494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8E2D2A21-127A-9DBF-9C5C-C20E65C6F98A}"/>
                    </a:ext>
                  </a:extLst>
                </p14:cNvPr>
                <p14:cNvContentPartPr/>
                <p14:nvPr/>
              </p14:nvContentPartPr>
              <p14:xfrm>
                <a:off x="8474290" y="5356169"/>
                <a:ext cx="209520" cy="3196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8E2D2A21-127A-9DBF-9C5C-C20E65C6F98A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465650" y="5347169"/>
                  <a:ext cx="22716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DE451982-E884-9D29-2554-738D045979CD}"/>
                    </a:ext>
                  </a:extLst>
                </p14:cNvPr>
                <p14:cNvContentPartPr/>
                <p14:nvPr/>
              </p14:nvContentPartPr>
              <p14:xfrm>
                <a:off x="8802610" y="5368409"/>
                <a:ext cx="30240" cy="3110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DE451982-E884-9D29-2554-738D045979CD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793610" y="5359409"/>
                  <a:ext cx="4788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A140A3D9-5A16-9D14-F4DA-FB03EBA1B5E1}"/>
                    </a:ext>
                  </a:extLst>
                </p14:cNvPr>
                <p14:cNvContentPartPr/>
                <p14:nvPr/>
              </p14:nvContentPartPr>
              <p14:xfrm>
                <a:off x="8968210" y="5292809"/>
                <a:ext cx="55440" cy="4147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A140A3D9-5A16-9D14-F4DA-FB03EBA1B5E1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8959570" y="5283809"/>
                  <a:ext cx="7308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95F99F48-8B89-A1A7-72CC-B9E205E2D872}"/>
                    </a:ext>
                  </a:extLst>
                </p14:cNvPr>
                <p14:cNvContentPartPr/>
                <p14:nvPr/>
              </p14:nvContentPartPr>
              <p14:xfrm>
                <a:off x="8804770" y="5525369"/>
                <a:ext cx="359640" cy="514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95F99F48-8B89-A1A7-72CC-B9E205E2D872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8795770" y="5516369"/>
                  <a:ext cx="3772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2236E910-089D-C861-0FB5-9BC7CFB5388D}"/>
                    </a:ext>
                  </a:extLst>
                </p14:cNvPr>
                <p14:cNvContentPartPr/>
                <p14:nvPr/>
              </p14:nvContentPartPr>
              <p14:xfrm>
                <a:off x="9218050" y="5411249"/>
                <a:ext cx="159480" cy="2170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2236E910-089D-C861-0FB5-9BC7CFB5388D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209050" y="5402609"/>
                  <a:ext cx="1771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A9E99526-1D46-5A39-D067-245BB7DF46BA}"/>
                    </a:ext>
                  </a:extLst>
                </p14:cNvPr>
                <p14:cNvContentPartPr/>
                <p14:nvPr/>
              </p14:nvContentPartPr>
              <p14:xfrm>
                <a:off x="9525490" y="5345009"/>
                <a:ext cx="151920" cy="32292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A9E99526-1D46-5A39-D067-245BB7DF46BA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516850" y="5336369"/>
                  <a:ext cx="16956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18DB0E08-A819-371C-86B1-937C8F0BDF60}"/>
                    </a:ext>
                  </a:extLst>
                </p14:cNvPr>
                <p14:cNvContentPartPr/>
                <p14:nvPr/>
              </p14:nvContentPartPr>
              <p14:xfrm>
                <a:off x="9804130" y="5400809"/>
                <a:ext cx="15480" cy="2718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18DB0E08-A819-371C-86B1-937C8F0BDF60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795490" y="5392169"/>
                  <a:ext cx="3312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7413D12E-AEE6-CD27-5868-E53CD5BC3281}"/>
                    </a:ext>
                  </a:extLst>
                </p14:cNvPr>
                <p14:cNvContentPartPr/>
                <p14:nvPr/>
              </p14:nvContentPartPr>
              <p14:xfrm>
                <a:off x="9761650" y="5397209"/>
                <a:ext cx="266760" cy="3146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7413D12E-AEE6-CD27-5868-E53CD5BC3281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9752650" y="5388209"/>
                  <a:ext cx="28440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936DFF5D-2A38-E116-6A85-7752A305DAF9}"/>
                    </a:ext>
                  </a:extLst>
                </p14:cNvPr>
                <p14:cNvContentPartPr/>
                <p14:nvPr/>
              </p14:nvContentPartPr>
              <p14:xfrm>
                <a:off x="10244770" y="5312249"/>
                <a:ext cx="601560" cy="4190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936DFF5D-2A38-E116-6A85-7752A305DAF9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0235770" y="5303249"/>
                  <a:ext cx="619200" cy="43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C6B902EB-EB72-7C1A-F17A-15BE4D5E180B}"/>
                    </a:ext>
                  </a:extLst>
                </p14:cNvPr>
                <p14:cNvContentPartPr/>
                <p14:nvPr/>
              </p14:nvContentPartPr>
              <p14:xfrm>
                <a:off x="4632010" y="5886809"/>
                <a:ext cx="751680" cy="3636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C6B902EB-EB72-7C1A-F17A-15BE4D5E180B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623370" y="5878169"/>
                  <a:ext cx="76932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657118F9-B1CD-D77E-C243-3A4BF66BB285}"/>
                    </a:ext>
                  </a:extLst>
                </p14:cNvPr>
                <p14:cNvContentPartPr/>
                <p14:nvPr/>
              </p14:nvContentPartPr>
              <p14:xfrm>
                <a:off x="5242210" y="6036569"/>
                <a:ext cx="86400" cy="435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657118F9-B1CD-D77E-C243-3A4BF66BB285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233570" y="6027929"/>
                  <a:ext cx="1040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A243F5A3-A020-F09F-70AA-EF50D8162879}"/>
                    </a:ext>
                  </a:extLst>
                </p14:cNvPr>
                <p14:cNvContentPartPr/>
                <p14:nvPr/>
              </p14:nvContentPartPr>
              <p14:xfrm>
                <a:off x="4763050" y="6025409"/>
                <a:ext cx="277200" cy="680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A243F5A3-A020-F09F-70AA-EF50D8162879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754410" y="6016409"/>
                  <a:ext cx="2948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D687791E-E798-5E76-A4C0-7E135DA1EAC5}"/>
                    </a:ext>
                  </a:extLst>
                </p14:cNvPr>
                <p14:cNvContentPartPr/>
                <p14:nvPr/>
              </p14:nvContentPartPr>
              <p14:xfrm>
                <a:off x="5596090" y="5817689"/>
                <a:ext cx="1775160" cy="4017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D687791E-E798-5E76-A4C0-7E135DA1EAC5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587450" y="5809049"/>
                  <a:ext cx="179280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765BF5D3-6C55-8F3D-B90D-DA10E5668E49}"/>
                    </a:ext>
                  </a:extLst>
                </p14:cNvPr>
                <p14:cNvContentPartPr/>
                <p14:nvPr/>
              </p14:nvContentPartPr>
              <p14:xfrm>
                <a:off x="6838090" y="5964929"/>
                <a:ext cx="146160" cy="248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765BF5D3-6C55-8F3D-B90D-DA10E5668E49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829090" y="5956289"/>
                  <a:ext cx="1638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A919B9E6-9A96-3CBD-62F0-748CDF7C36B4}"/>
                    </a:ext>
                  </a:extLst>
                </p14:cNvPr>
                <p14:cNvContentPartPr/>
                <p14:nvPr/>
              </p14:nvContentPartPr>
              <p14:xfrm>
                <a:off x="6371890" y="5924249"/>
                <a:ext cx="596160" cy="1069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A919B9E6-9A96-3CBD-62F0-748CDF7C36B4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363250" y="5915609"/>
                  <a:ext cx="6138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E763E463-F0D5-586B-1513-598D29CC4327}"/>
                    </a:ext>
                  </a:extLst>
                </p14:cNvPr>
                <p14:cNvContentPartPr/>
                <p14:nvPr/>
              </p14:nvContentPartPr>
              <p14:xfrm>
                <a:off x="7618210" y="5856209"/>
                <a:ext cx="665640" cy="47772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E763E463-F0D5-586B-1513-598D29CC4327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609570" y="5847569"/>
                  <a:ext cx="683280" cy="49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B39CA766-81F3-AE0B-DE1F-424B72A7DD74}"/>
                    </a:ext>
                  </a:extLst>
                </p14:cNvPr>
                <p14:cNvContentPartPr/>
                <p14:nvPr/>
              </p14:nvContentPartPr>
              <p14:xfrm>
                <a:off x="7712530" y="5980409"/>
                <a:ext cx="479520" cy="7092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B39CA766-81F3-AE0B-DE1F-424B72A7DD74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7703530" y="5971769"/>
                  <a:ext cx="497160" cy="8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D76C8AD0-0F52-BCB9-80B7-A0DEEE193189}"/>
              </a:ext>
            </a:extLst>
          </p:cNvPr>
          <p:cNvGrpSpPr/>
          <p:nvPr/>
        </p:nvGrpSpPr>
        <p:grpSpPr>
          <a:xfrm>
            <a:off x="8546650" y="5987609"/>
            <a:ext cx="1467720" cy="208080"/>
            <a:chOff x="8546650" y="5987609"/>
            <a:chExt cx="1467720" cy="20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99888AE5-853B-0979-1EFB-578B572EE55A}"/>
                    </a:ext>
                  </a:extLst>
                </p14:cNvPr>
                <p14:cNvContentPartPr/>
                <p14:nvPr/>
              </p14:nvContentPartPr>
              <p14:xfrm>
                <a:off x="8546650" y="5987609"/>
                <a:ext cx="1284480" cy="2041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99888AE5-853B-0979-1EFB-578B572EE55A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538010" y="5978969"/>
                  <a:ext cx="13021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29DF8A30-98EA-15AE-7556-F29597CE0998}"/>
                    </a:ext>
                  </a:extLst>
                </p14:cNvPr>
                <p14:cNvContentPartPr/>
                <p14:nvPr/>
              </p14:nvContentPartPr>
              <p14:xfrm>
                <a:off x="9957130" y="6170849"/>
                <a:ext cx="57240" cy="248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29DF8A30-98EA-15AE-7556-F29597CE0998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9948130" y="6161849"/>
                  <a:ext cx="7488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71949CD2-D4D2-D9CA-7C8B-E049D4E0F7FD}"/>
              </a:ext>
            </a:extLst>
          </p:cNvPr>
          <p:cNvGrpSpPr/>
          <p:nvPr/>
        </p:nvGrpSpPr>
        <p:grpSpPr>
          <a:xfrm>
            <a:off x="3123250" y="4732289"/>
            <a:ext cx="408600" cy="437760"/>
            <a:chOff x="3123250" y="4732289"/>
            <a:chExt cx="408600" cy="43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2468BC91-0AF3-6265-77A3-F5D31F7647D0}"/>
                    </a:ext>
                  </a:extLst>
                </p14:cNvPr>
                <p14:cNvContentPartPr/>
                <p14:nvPr/>
              </p14:nvContentPartPr>
              <p14:xfrm>
                <a:off x="3123250" y="4743449"/>
                <a:ext cx="177480" cy="3013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2468BC91-0AF3-6265-77A3-F5D31F7647D0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3114610" y="4734449"/>
                  <a:ext cx="19512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A1B5DA3A-4043-C534-AF22-84C0FCF01EA4}"/>
                    </a:ext>
                  </a:extLst>
                </p14:cNvPr>
                <p14:cNvContentPartPr/>
                <p14:nvPr/>
              </p14:nvContentPartPr>
              <p14:xfrm>
                <a:off x="3141610" y="4883129"/>
                <a:ext cx="195840" cy="363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A1B5DA3A-4043-C534-AF22-84C0FCF01EA4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3132970" y="4874489"/>
                  <a:ext cx="2134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5EF4A317-F81F-D5DF-CF80-3EBAD30D6EDF}"/>
                    </a:ext>
                  </a:extLst>
                </p14:cNvPr>
                <p14:cNvContentPartPr/>
                <p14:nvPr/>
              </p14:nvContentPartPr>
              <p14:xfrm>
                <a:off x="3149530" y="4732289"/>
                <a:ext cx="291600" cy="259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5EF4A317-F81F-D5DF-CF80-3EBAD30D6EDF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3140890" y="4723649"/>
                  <a:ext cx="3092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A2B12A05-9508-C84E-0260-94CF0A259940}"/>
                    </a:ext>
                  </a:extLst>
                </p14:cNvPr>
                <p14:cNvContentPartPr/>
                <p14:nvPr/>
              </p14:nvContentPartPr>
              <p14:xfrm>
                <a:off x="3381730" y="5010209"/>
                <a:ext cx="150120" cy="15984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A2B12A05-9508-C84E-0260-94CF0A259940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3373090" y="5001209"/>
                  <a:ext cx="167760" cy="177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46450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1140F67-ECE9-2DAC-CBE4-AD4FDD19352E}"/>
              </a:ext>
            </a:extLst>
          </p:cNvPr>
          <p:cNvGrpSpPr/>
          <p:nvPr/>
        </p:nvGrpSpPr>
        <p:grpSpPr>
          <a:xfrm>
            <a:off x="1281490" y="216089"/>
            <a:ext cx="585000" cy="397800"/>
            <a:chOff x="1281490" y="216089"/>
            <a:chExt cx="585000" cy="39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F8D405F-C705-3EAB-A7C6-1AF1DB7FA49F}"/>
                    </a:ext>
                  </a:extLst>
                </p14:cNvPr>
                <p14:cNvContentPartPr/>
                <p14:nvPr/>
              </p14:nvContentPartPr>
              <p14:xfrm>
                <a:off x="1281490" y="293129"/>
                <a:ext cx="114120" cy="3009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F8D405F-C705-3EAB-A7C6-1AF1DB7FA49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72850" y="284489"/>
                  <a:ext cx="13176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2957AE31-9E6F-7EFE-0A92-58D4D3EBAE3C}"/>
                    </a:ext>
                  </a:extLst>
                </p14:cNvPr>
                <p14:cNvContentPartPr/>
                <p14:nvPr/>
              </p14:nvContentPartPr>
              <p14:xfrm>
                <a:off x="1285810" y="277289"/>
                <a:ext cx="239760" cy="259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2957AE31-9E6F-7EFE-0A92-58D4D3EBAE3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76810" y="268649"/>
                  <a:ext cx="2574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F1C078B-4E45-6DDE-10B9-BA1636F70764}"/>
                    </a:ext>
                  </a:extLst>
                </p14:cNvPr>
                <p14:cNvContentPartPr/>
                <p14:nvPr/>
              </p14:nvContentPartPr>
              <p14:xfrm>
                <a:off x="1528090" y="216089"/>
                <a:ext cx="338400" cy="3978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F1C078B-4E45-6DDE-10B9-BA1636F7076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19090" y="207449"/>
                  <a:ext cx="356040" cy="41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8DFFE8B-DD32-1A6C-FD19-C9B707892120}"/>
              </a:ext>
            </a:extLst>
          </p:cNvPr>
          <p:cNvGrpSpPr/>
          <p:nvPr/>
        </p:nvGrpSpPr>
        <p:grpSpPr>
          <a:xfrm>
            <a:off x="2314690" y="282689"/>
            <a:ext cx="1758600" cy="474120"/>
            <a:chOff x="2314690" y="282689"/>
            <a:chExt cx="1758600" cy="47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877065E-3066-E882-6339-58DEF8D0C5A4}"/>
                    </a:ext>
                  </a:extLst>
                </p14:cNvPr>
                <p14:cNvContentPartPr/>
                <p14:nvPr/>
              </p14:nvContentPartPr>
              <p14:xfrm>
                <a:off x="2314690" y="390689"/>
                <a:ext cx="1087560" cy="3661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877065E-3066-E882-6339-58DEF8D0C5A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305690" y="382049"/>
                  <a:ext cx="110520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F5E9303-F926-BA11-713A-9E8647929831}"/>
                    </a:ext>
                  </a:extLst>
                </p14:cNvPr>
                <p14:cNvContentPartPr/>
                <p14:nvPr/>
              </p14:nvContentPartPr>
              <p14:xfrm>
                <a:off x="3767650" y="282689"/>
                <a:ext cx="305640" cy="4370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F5E9303-F926-BA11-713A-9E864792983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759010" y="274049"/>
                  <a:ext cx="323280" cy="454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9D78415-5A49-9F01-CCD7-617DD048B005}"/>
                  </a:ext>
                </a:extLst>
              </p14:cNvPr>
              <p14:cNvContentPartPr/>
              <p14:nvPr/>
            </p14:nvContentPartPr>
            <p14:xfrm>
              <a:off x="4384330" y="160289"/>
              <a:ext cx="521640" cy="4251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9D78415-5A49-9F01-CCD7-617DD048B00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375330" y="151649"/>
                <a:ext cx="539280" cy="44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237DA5B-503C-4B95-066F-BEAA595E4E84}"/>
                  </a:ext>
                </a:extLst>
              </p14:cNvPr>
              <p14:cNvContentPartPr/>
              <p14:nvPr/>
            </p14:nvContentPartPr>
            <p14:xfrm>
              <a:off x="4366690" y="347129"/>
              <a:ext cx="398520" cy="360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237DA5B-503C-4B95-066F-BEAA595E4E8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358050" y="338489"/>
                <a:ext cx="41616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110A2C5-0C24-B84B-09A4-94062EE35AF0}"/>
                  </a:ext>
                </a:extLst>
              </p14:cNvPr>
              <p14:cNvContentPartPr/>
              <p14:nvPr/>
            </p14:nvContentPartPr>
            <p14:xfrm>
              <a:off x="5197210" y="167129"/>
              <a:ext cx="1515960" cy="5162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110A2C5-0C24-B84B-09A4-94062EE35AF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188570" y="158129"/>
                <a:ext cx="1533600" cy="53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C15D533-7565-B6BF-E207-8AFD8C1A22E1}"/>
                  </a:ext>
                </a:extLst>
              </p14:cNvPr>
              <p14:cNvContentPartPr/>
              <p14:nvPr/>
            </p14:nvContentPartPr>
            <p14:xfrm>
              <a:off x="5748730" y="267569"/>
              <a:ext cx="456840" cy="511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C15D533-7565-B6BF-E207-8AFD8C1A22E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740090" y="258929"/>
                <a:ext cx="474480" cy="6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F8430A0C-258C-9040-16F8-242D9A9F3EE6}"/>
              </a:ext>
            </a:extLst>
          </p:cNvPr>
          <p:cNvGrpSpPr/>
          <p:nvPr/>
        </p:nvGrpSpPr>
        <p:grpSpPr>
          <a:xfrm>
            <a:off x="6982090" y="137969"/>
            <a:ext cx="3002760" cy="420480"/>
            <a:chOff x="6982090" y="137969"/>
            <a:chExt cx="3002760" cy="42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4C3CB34-7EB9-6C46-A313-32D6E87DC30C}"/>
                    </a:ext>
                  </a:extLst>
                </p14:cNvPr>
                <p14:cNvContentPartPr/>
                <p14:nvPr/>
              </p14:nvContentPartPr>
              <p14:xfrm>
                <a:off x="6982090" y="150209"/>
                <a:ext cx="1580040" cy="4082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4C3CB34-7EB9-6C46-A313-32D6E87DC30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973090" y="141569"/>
                  <a:ext cx="159768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9D41836-D6F6-BC83-6F3B-BA4FA021E6A7}"/>
                    </a:ext>
                  </a:extLst>
                </p14:cNvPr>
                <p14:cNvContentPartPr/>
                <p14:nvPr/>
              </p14:nvContentPartPr>
              <p14:xfrm>
                <a:off x="7635850" y="283769"/>
                <a:ext cx="405360" cy="576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9D41836-D6F6-BC83-6F3B-BA4FA021E6A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626850" y="274769"/>
                  <a:ext cx="4230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9AF06C4-4CF8-3A84-A07D-3EDF2A103D7D}"/>
                    </a:ext>
                  </a:extLst>
                </p14:cNvPr>
                <p14:cNvContentPartPr/>
                <p14:nvPr/>
              </p14:nvContentPartPr>
              <p14:xfrm>
                <a:off x="8818810" y="355769"/>
                <a:ext cx="444240" cy="1317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9AF06C4-4CF8-3A84-A07D-3EDF2A103D7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809810" y="347129"/>
                  <a:ext cx="4618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44AC469-40C6-8950-A679-F2D3C66C5F1B}"/>
                    </a:ext>
                  </a:extLst>
                </p14:cNvPr>
                <p14:cNvContentPartPr/>
                <p14:nvPr/>
              </p14:nvContentPartPr>
              <p14:xfrm>
                <a:off x="8945530" y="214289"/>
                <a:ext cx="43920" cy="136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44AC469-40C6-8950-A679-F2D3C66C5F1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936890" y="205649"/>
                  <a:ext cx="615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BF93749-2212-7C0F-D10D-324085AB8F41}"/>
                    </a:ext>
                  </a:extLst>
                </p14:cNvPr>
                <p14:cNvContentPartPr/>
                <p14:nvPr/>
              </p14:nvContentPartPr>
              <p14:xfrm>
                <a:off x="9422890" y="137969"/>
                <a:ext cx="561960" cy="3981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BF93749-2212-7C0F-D10D-324085AB8F4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413890" y="128969"/>
                  <a:ext cx="57960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CF8D52B-71D6-6C07-68C1-9BBC944F99CA}"/>
                    </a:ext>
                  </a:extLst>
                </p14:cNvPr>
                <p14:cNvContentPartPr/>
                <p14:nvPr/>
              </p14:nvContentPartPr>
              <p14:xfrm>
                <a:off x="9353410" y="342809"/>
                <a:ext cx="292680" cy="86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CF8D52B-71D6-6C07-68C1-9BBC944F99C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344770" y="334169"/>
                  <a:ext cx="31032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4600FD3-FCB7-9A1D-4757-4F05A58CDBF8}"/>
              </a:ext>
            </a:extLst>
          </p:cNvPr>
          <p:cNvGrpSpPr/>
          <p:nvPr/>
        </p:nvGrpSpPr>
        <p:grpSpPr>
          <a:xfrm>
            <a:off x="411370" y="985409"/>
            <a:ext cx="3319560" cy="573480"/>
            <a:chOff x="411370" y="985409"/>
            <a:chExt cx="3319560" cy="57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0238D80-4CFA-88FD-7554-D4BD03BF215C}"/>
                    </a:ext>
                  </a:extLst>
                </p14:cNvPr>
                <p14:cNvContentPartPr/>
                <p14:nvPr/>
              </p14:nvContentPartPr>
              <p14:xfrm>
                <a:off x="411370" y="985409"/>
                <a:ext cx="1304640" cy="3650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0238D80-4CFA-88FD-7554-D4BD03BF215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02730" y="976409"/>
                  <a:ext cx="132228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4B6C5B1-BD54-2085-F5A0-5C2C4691751D}"/>
                    </a:ext>
                  </a:extLst>
                </p14:cNvPr>
                <p14:cNvContentPartPr/>
                <p14:nvPr/>
              </p14:nvContentPartPr>
              <p14:xfrm>
                <a:off x="1602250" y="1099529"/>
                <a:ext cx="128520" cy="158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4B6C5B1-BD54-2085-F5A0-5C2C4691751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593250" y="1090529"/>
                  <a:ext cx="1461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D5BDFCD-F95C-31AA-C4A4-F88284F21FF3}"/>
                    </a:ext>
                  </a:extLst>
                </p14:cNvPr>
                <p14:cNvContentPartPr/>
                <p14:nvPr/>
              </p14:nvContentPartPr>
              <p14:xfrm>
                <a:off x="935170" y="1100609"/>
                <a:ext cx="48960" cy="219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D5BDFCD-F95C-31AA-C4A4-F88284F21FF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26530" y="1091969"/>
                  <a:ext cx="666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A0BC814-EAD8-79C8-D2E5-9FE4B0301C30}"/>
                    </a:ext>
                  </a:extLst>
                </p14:cNvPr>
                <p14:cNvContentPartPr/>
                <p14:nvPr/>
              </p14:nvContentPartPr>
              <p14:xfrm>
                <a:off x="462850" y="1073249"/>
                <a:ext cx="36360" cy="165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A0BC814-EAD8-79C8-D2E5-9FE4B0301C3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53850" y="1064249"/>
                  <a:ext cx="540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292705C-680C-97DB-ABAF-FB89FA866455}"/>
                    </a:ext>
                  </a:extLst>
                </p14:cNvPr>
                <p14:cNvContentPartPr/>
                <p14:nvPr/>
              </p14:nvContentPartPr>
              <p14:xfrm>
                <a:off x="2117050" y="1166849"/>
                <a:ext cx="1100880" cy="3920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292705C-680C-97DB-ABAF-FB89FA86645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108410" y="1158209"/>
                  <a:ext cx="111852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381A241-BD5B-27CF-83FE-7D058B137B2A}"/>
                    </a:ext>
                  </a:extLst>
                </p14:cNvPr>
                <p14:cNvContentPartPr/>
                <p14:nvPr/>
              </p14:nvContentPartPr>
              <p14:xfrm>
                <a:off x="3428890" y="1262249"/>
                <a:ext cx="302040" cy="392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381A241-BD5B-27CF-83FE-7D058B137B2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419890" y="1253249"/>
                  <a:ext cx="319680" cy="5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59B434E-7C1D-9BB7-0624-5A2473C87F10}"/>
              </a:ext>
            </a:extLst>
          </p:cNvPr>
          <p:cNvGrpSpPr/>
          <p:nvPr/>
        </p:nvGrpSpPr>
        <p:grpSpPr>
          <a:xfrm>
            <a:off x="3990850" y="883169"/>
            <a:ext cx="3283200" cy="621000"/>
            <a:chOff x="3990850" y="883169"/>
            <a:chExt cx="3283200" cy="62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C997895-3288-FFB3-EFF1-B3E21D918A12}"/>
                    </a:ext>
                  </a:extLst>
                </p14:cNvPr>
                <p14:cNvContentPartPr/>
                <p14:nvPr/>
              </p14:nvContentPartPr>
              <p14:xfrm>
                <a:off x="3992650" y="891449"/>
                <a:ext cx="1092960" cy="4359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C997895-3288-FFB3-EFF1-B3E21D918A1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984010" y="882449"/>
                  <a:ext cx="111060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5B1E3C1-C5F9-5F53-A112-30D4138C808A}"/>
                    </a:ext>
                  </a:extLst>
                </p14:cNvPr>
                <p14:cNvContentPartPr/>
                <p14:nvPr/>
              </p14:nvContentPartPr>
              <p14:xfrm>
                <a:off x="5166250" y="883169"/>
                <a:ext cx="431280" cy="4212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5B1E3C1-C5F9-5F53-A112-30D4138C808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157610" y="874529"/>
                  <a:ext cx="44892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F8401FD-0613-5F18-C524-5649AFE06634}"/>
                    </a:ext>
                  </a:extLst>
                </p14:cNvPr>
                <p14:cNvContentPartPr/>
                <p14:nvPr/>
              </p14:nvContentPartPr>
              <p14:xfrm>
                <a:off x="5556490" y="958769"/>
                <a:ext cx="207720" cy="3513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F8401FD-0613-5F18-C524-5649AFE0663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547490" y="950129"/>
                  <a:ext cx="22536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0E3E946-A131-25CB-5394-0D55C060B519}"/>
                    </a:ext>
                  </a:extLst>
                </p14:cNvPr>
                <p14:cNvContentPartPr/>
                <p14:nvPr/>
              </p14:nvContentPartPr>
              <p14:xfrm>
                <a:off x="3990850" y="1080809"/>
                <a:ext cx="421560" cy="403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0E3E946-A131-25CB-5394-0D55C060B51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982210" y="1072169"/>
                  <a:ext cx="4392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764DD05-26AD-29C2-3238-6CD38B7973B4}"/>
                    </a:ext>
                  </a:extLst>
                </p14:cNvPr>
                <p14:cNvContentPartPr/>
                <p14:nvPr/>
              </p14:nvContentPartPr>
              <p14:xfrm>
                <a:off x="6013330" y="1111409"/>
                <a:ext cx="1260720" cy="3927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764DD05-26AD-29C2-3238-6CD38B7973B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004330" y="1102769"/>
                  <a:ext cx="1278360" cy="410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9DC2FA4-255E-13D2-A56C-5F7A6B5F2CEF}"/>
                  </a:ext>
                </a:extLst>
              </p14:cNvPr>
              <p14:cNvContentPartPr/>
              <p14:nvPr/>
            </p14:nvContentPartPr>
            <p14:xfrm>
              <a:off x="2652370" y="2493809"/>
              <a:ext cx="963000" cy="525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9DC2FA4-255E-13D2-A56C-5F7A6B5F2CE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643730" y="2484809"/>
                <a:ext cx="98064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6E3B469B-AA17-70CA-03C2-1600FA0ED0B1}"/>
                  </a:ext>
                </a:extLst>
              </p14:cNvPr>
              <p14:cNvContentPartPr/>
              <p14:nvPr/>
            </p14:nvContentPartPr>
            <p14:xfrm>
              <a:off x="1490290" y="3539249"/>
              <a:ext cx="682200" cy="226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6E3B469B-AA17-70CA-03C2-1600FA0ED0B1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481290" y="3530249"/>
                <a:ext cx="69984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4AA6F788-D293-FC68-0A50-E5AAEE4AEAA8}"/>
                  </a:ext>
                </a:extLst>
              </p14:cNvPr>
              <p14:cNvContentPartPr/>
              <p14:nvPr/>
            </p14:nvContentPartPr>
            <p14:xfrm>
              <a:off x="1494970" y="2299409"/>
              <a:ext cx="824760" cy="277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4AA6F788-D293-FC68-0A50-E5AAEE4AEAA8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485970" y="2290409"/>
                <a:ext cx="842400" cy="4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6AF4CA9A-D3B2-5BF9-BD92-6F6398757C6B}"/>
              </a:ext>
            </a:extLst>
          </p:cNvPr>
          <p:cNvGrpSpPr/>
          <p:nvPr/>
        </p:nvGrpSpPr>
        <p:grpSpPr>
          <a:xfrm>
            <a:off x="448810" y="2341169"/>
            <a:ext cx="1238040" cy="1129680"/>
            <a:chOff x="448810" y="2341169"/>
            <a:chExt cx="1238040" cy="112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C71C796-FD7A-D33F-EDB1-D6B4561A6C28}"/>
                    </a:ext>
                  </a:extLst>
                </p14:cNvPr>
                <p14:cNvContentPartPr/>
                <p14:nvPr/>
              </p14:nvContentPartPr>
              <p14:xfrm>
                <a:off x="1547890" y="2341169"/>
                <a:ext cx="138960" cy="11296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C71C796-FD7A-D33F-EDB1-D6B4561A6C2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538890" y="2332169"/>
                  <a:ext cx="156600" cy="11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F1168BF-91F0-F547-83B0-F8032FB4C7B9}"/>
                    </a:ext>
                  </a:extLst>
                </p14:cNvPr>
                <p14:cNvContentPartPr/>
                <p14:nvPr/>
              </p14:nvContentPartPr>
              <p14:xfrm>
                <a:off x="572650" y="2665889"/>
                <a:ext cx="15120" cy="1785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F1168BF-91F0-F547-83B0-F8032FB4C7B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63650" y="2657249"/>
                  <a:ext cx="327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094D8FA-C2B8-3B31-FBA1-2293B146050A}"/>
                    </a:ext>
                  </a:extLst>
                </p14:cNvPr>
                <p14:cNvContentPartPr/>
                <p14:nvPr/>
              </p14:nvContentPartPr>
              <p14:xfrm>
                <a:off x="448810" y="2863169"/>
                <a:ext cx="219960" cy="734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094D8FA-C2B8-3B31-FBA1-2293B146050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40170" y="2854529"/>
                  <a:ext cx="2376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0AC32A7-AA43-078A-96AC-1C431B4E01F2}"/>
                    </a:ext>
                  </a:extLst>
                </p14:cNvPr>
                <p14:cNvContentPartPr/>
                <p14:nvPr/>
              </p14:nvContentPartPr>
              <p14:xfrm>
                <a:off x="525130" y="3017969"/>
                <a:ext cx="158040" cy="1209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0AC32A7-AA43-078A-96AC-1C431B4E01F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16490" y="3008969"/>
                  <a:ext cx="1756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77C2720-55D9-5242-CB62-265E593D3984}"/>
                    </a:ext>
                  </a:extLst>
                </p14:cNvPr>
                <p14:cNvContentPartPr/>
                <p14:nvPr/>
              </p14:nvContentPartPr>
              <p14:xfrm>
                <a:off x="773890" y="2737169"/>
                <a:ext cx="218520" cy="3020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77C2720-55D9-5242-CB62-265E593D398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64890" y="2728529"/>
                  <a:ext cx="23616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2BCE37A-A511-E366-C053-D5E1E8AA6C82}"/>
                    </a:ext>
                  </a:extLst>
                </p14:cNvPr>
                <p14:cNvContentPartPr/>
                <p14:nvPr/>
              </p14:nvContentPartPr>
              <p14:xfrm>
                <a:off x="1074850" y="3008609"/>
                <a:ext cx="92520" cy="781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2BCE37A-A511-E366-C053-D5E1E8AA6C8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65850" y="2999969"/>
                  <a:ext cx="1101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056587A-47B6-A340-4E6E-925F32EE81C8}"/>
                    </a:ext>
                  </a:extLst>
                </p14:cNvPr>
                <p14:cNvContentPartPr/>
                <p14:nvPr/>
              </p14:nvContentPartPr>
              <p14:xfrm>
                <a:off x="1173130" y="2789729"/>
                <a:ext cx="170280" cy="2163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056587A-47B6-A340-4E6E-925F32EE81C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64490" y="2780729"/>
                  <a:ext cx="1879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90033D9-6915-681F-3876-6AB8E3CA0430}"/>
                    </a:ext>
                  </a:extLst>
                </p14:cNvPr>
                <p14:cNvContentPartPr/>
                <p14:nvPr/>
              </p14:nvContentPartPr>
              <p14:xfrm>
                <a:off x="1377250" y="3016529"/>
                <a:ext cx="66960" cy="655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90033D9-6915-681F-3876-6AB8E3CA043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368610" y="3007529"/>
                  <a:ext cx="846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F0CA727-FBC3-F9C6-26C0-3B1E4FA002C7}"/>
                    </a:ext>
                  </a:extLst>
                </p14:cNvPr>
                <p14:cNvContentPartPr/>
                <p14:nvPr/>
              </p14:nvContentPartPr>
              <p14:xfrm>
                <a:off x="1381930" y="2575529"/>
                <a:ext cx="133560" cy="1504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F0CA727-FBC3-F9C6-26C0-3B1E4FA002C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372930" y="2566889"/>
                  <a:ext cx="151200" cy="16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93CF8B4-B619-7813-2A5C-96DA85E8017E}"/>
              </a:ext>
            </a:extLst>
          </p:cNvPr>
          <p:cNvGrpSpPr/>
          <p:nvPr/>
        </p:nvGrpSpPr>
        <p:grpSpPr>
          <a:xfrm>
            <a:off x="2607370" y="2215529"/>
            <a:ext cx="2697480" cy="410400"/>
            <a:chOff x="2607370" y="2215529"/>
            <a:chExt cx="2697480" cy="41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6124BAC-6B9B-3EE6-5E3B-44CB3630F7B5}"/>
                    </a:ext>
                  </a:extLst>
                </p14:cNvPr>
                <p14:cNvContentPartPr/>
                <p14:nvPr/>
              </p14:nvContentPartPr>
              <p14:xfrm>
                <a:off x="3733810" y="2287889"/>
                <a:ext cx="129960" cy="2592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6124BAC-6B9B-3EE6-5E3B-44CB3630F7B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725170" y="2279249"/>
                  <a:ext cx="14760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B8C013E-F9D4-258F-C599-8AF6D0D9FF68}"/>
                    </a:ext>
                  </a:extLst>
                </p14:cNvPr>
                <p14:cNvContentPartPr/>
                <p14:nvPr/>
              </p14:nvContentPartPr>
              <p14:xfrm>
                <a:off x="2607370" y="2300489"/>
                <a:ext cx="58680" cy="118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B8C013E-F9D4-258F-C599-8AF6D0D9FF6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598730" y="2291489"/>
                  <a:ext cx="763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54FF6C6-55CE-E1C5-6584-1D0794544FD8}"/>
                    </a:ext>
                  </a:extLst>
                </p14:cNvPr>
                <p14:cNvContentPartPr/>
                <p14:nvPr/>
              </p14:nvContentPartPr>
              <p14:xfrm>
                <a:off x="2864770" y="2296169"/>
                <a:ext cx="30960" cy="64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54FF6C6-55CE-E1C5-6584-1D0794544FD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856130" y="2287529"/>
                  <a:ext cx="486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67A6146-32BA-743D-CA18-1C05D2B2F7BB}"/>
                    </a:ext>
                  </a:extLst>
                </p14:cNvPr>
                <p14:cNvContentPartPr/>
                <p14:nvPr/>
              </p14:nvContentPartPr>
              <p14:xfrm>
                <a:off x="3104170" y="2292209"/>
                <a:ext cx="42840" cy="158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67A6146-32BA-743D-CA18-1C05D2B2F7B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095170" y="2283209"/>
                  <a:ext cx="604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3854E4E-1743-E8C9-5600-0416DFA132D5}"/>
                    </a:ext>
                  </a:extLst>
                </p14:cNvPr>
                <p14:cNvContentPartPr/>
                <p14:nvPr/>
              </p14:nvContentPartPr>
              <p14:xfrm>
                <a:off x="3327730" y="2290409"/>
                <a:ext cx="63000" cy="32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3854E4E-1743-E8C9-5600-0416DFA132D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318730" y="2281409"/>
                  <a:ext cx="806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CE4FD59-85A4-2F2B-4D00-A4971F91FE96}"/>
                    </a:ext>
                  </a:extLst>
                </p14:cNvPr>
                <p14:cNvContentPartPr/>
                <p14:nvPr/>
              </p14:nvContentPartPr>
              <p14:xfrm>
                <a:off x="3566770" y="2287889"/>
                <a:ext cx="65520" cy="86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CE4FD59-85A4-2F2B-4D00-A4971F91FE9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558130" y="2279249"/>
                  <a:ext cx="831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92E89D6-419F-28CF-3942-1752FB3D2D95}"/>
                    </a:ext>
                  </a:extLst>
                </p14:cNvPr>
                <p14:cNvContentPartPr/>
                <p14:nvPr/>
              </p14:nvContentPartPr>
              <p14:xfrm>
                <a:off x="4133410" y="2215529"/>
                <a:ext cx="2160" cy="1252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92E89D6-419F-28CF-3942-1752FB3D2D9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124410" y="2206529"/>
                  <a:ext cx="198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FDD0133-8212-5E14-4D4C-E3F09277ECFF}"/>
                    </a:ext>
                  </a:extLst>
                </p14:cNvPr>
                <p14:cNvContentPartPr/>
                <p14:nvPr/>
              </p14:nvContentPartPr>
              <p14:xfrm>
                <a:off x="4029730" y="2387249"/>
                <a:ext cx="259200" cy="262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FDD0133-8212-5E14-4D4C-E3F09277ECF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021090" y="2378249"/>
                  <a:ext cx="2768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71E8E0B-C8B0-40D9-7CF8-4C2C22F34DF9}"/>
                    </a:ext>
                  </a:extLst>
                </p14:cNvPr>
                <p14:cNvContentPartPr/>
                <p14:nvPr/>
              </p14:nvContentPartPr>
              <p14:xfrm>
                <a:off x="4116850" y="2512889"/>
                <a:ext cx="123840" cy="1130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71E8E0B-C8B0-40D9-7CF8-4C2C22F34DF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108210" y="2504249"/>
                  <a:ext cx="1414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054FAA4-2419-F87D-3704-FA7EFAE1EA16}"/>
                    </a:ext>
                  </a:extLst>
                </p14:cNvPr>
                <p14:cNvContentPartPr/>
                <p14:nvPr/>
              </p14:nvContentPartPr>
              <p14:xfrm>
                <a:off x="4401250" y="2279609"/>
                <a:ext cx="239040" cy="2660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054FAA4-2419-F87D-3704-FA7EFAE1EA1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392610" y="2270609"/>
                  <a:ext cx="25668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7E5561A-3DB3-D912-CE91-D57602E25197}"/>
                    </a:ext>
                  </a:extLst>
                </p14:cNvPr>
                <p14:cNvContentPartPr/>
                <p14:nvPr/>
              </p14:nvContentPartPr>
              <p14:xfrm>
                <a:off x="4697890" y="2514689"/>
                <a:ext cx="129960" cy="694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7E5561A-3DB3-D912-CE91-D57602E2519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688890" y="2506049"/>
                  <a:ext cx="1476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3EAFF0E-6D6D-21ED-7037-07B100C1751B}"/>
                    </a:ext>
                  </a:extLst>
                </p14:cNvPr>
                <p14:cNvContentPartPr/>
                <p14:nvPr/>
              </p14:nvContentPartPr>
              <p14:xfrm>
                <a:off x="4894090" y="2304809"/>
                <a:ext cx="197640" cy="2372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3EAFF0E-6D6D-21ED-7037-07B100C1751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885450" y="2295809"/>
                  <a:ext cx="2152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F441169-46A9-A43B-7A1A-061CA10E9D35}"/>
                    </a:ext>
                  </a:extLst>
                </p14:cNvPr>
                <p14:cNvContentPartPr/>
                <p14:nvPr/>
              </p14:nvContentPartPr>
              <p14:xfrm>
                <a:off x="5094970" y="2536649"/>
                <a:ext cx="86040" cy="795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F441169-46A9-A43B-7A1A-061CA10E9D3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086330" y="2528009"/>
                  <a:ext cx="1036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9A42A6B-E4C6-6CFB-8BAB-5FC6BC725812}"/>
                    </a:ext>
                  </a:extLst>
                </p14:cNvPr>
                <p14:cNvContentPartPr/>
                <p14:nvPr/>
              </p14:nvContentPartPr>
              <p14:xfrm>
                <a:off x="5264530" y="2484089"/>
                <a:ext cx="40320" cy="399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9A42A6B-E4C6-6CFB-8BAB-5FC6BC72581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255530" y="2475089"/>
                  <a:ext cx="57960" cy="57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B5448FB3-BF2A-1F4A-D202-EE39A64F204F}"/>
                  </a:ext>
                </a:extLst>
              </p14:cNvPr>
              <p14:cNvContentPartPr/>
              <p14:nvPr/>
            </p14:nvContentPartPr>
            <p14:xfrm>
              <a:off x="5250490" y="2114009"/>
              <a:ext cx="111600" cy="1569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B5448FB3-BF2A-1F4A-D202-EE39A64F204F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241850" y="2105009"/>
                <a:ext cx="12924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2600081A-E91B-7382-2C83-802FA9ABBAB2}"/>
                  </a:ext>
                </a:extLst>
              </p14:cNvPr>
              <p14:cNvContentPartPr/>
              <p14:nvPr/>
            </p14:nvContentPartPr>
            <p14:xfrm>
              <a:off x="6615610" y="2256569"/>
              <a:ext cx="276480" cy="1573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2600081A-E91B-7382-2C83-802FA9ABBAB2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606970" y="2247929"/>
                <a:ext cx="29412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44F39B7D-724A-2B3E-7A50-435B8B410C4A}"/>
                  </a:ext>
                </a:extLst>
              </p14:cNvPr>
              <p14:cNvContentPartPr/>
              <p14:nvPr/>
            </p14:nvContentPartPr>
            <p14:xfrm>
              <a:off x="7086850" y="2029049"/>
              <a:ext cx="1138680" cy="35460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44F39B7D-724A-2B3E-7A50-435B8B410C4A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7077850" y="2020409"/>
                <a:ext cx="1156320" cy="372240"/>
              </a:xfrm>
              <a:prstGeom prst="rect">
                <a:avLst/>
              </a:prstGeom>
            </p:spPr>
          </p:pic>
        </mc:Fallback>
      </mc:AlternateContent>
      <p:grpSp>
        <p:nvGrpSpPr>
          <p:cNvPr id="94" name="Group 93">
            <a:extLst>
              <a:ext uri="{FF2B5EF4-FFF2-40B4-BE49-F238E27FC236}">
                <a16:creationId xmlns:a16="http://schemas.microsoft.com/office/drawing/2014/main" id="{9D3B08F5-648B-3291-78C9-7103F68D0039}"/>
              </a:ext>
            </a:extLst>
          </p:cNvPr>
          <p:cNvGrpSpPr/>
          <p:nvPr/>
        </p:nvGrpSpPr>
        <p:grpSpPr>
          <a:xfrm>
            <a:off x="8451610" y="2054609"/>
            <a:ext cx="2640240" cy="398880"/>
            <a:chOff x="8451610" y="2054609"/>
            <a:chExt cx="2640240" cy="39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2C9CD820-26B7-0493-F3A9-8001579E05CF}"/>
                    </a:ext>
                  </a:extLst>
                </p14:cNvPr>
                <p14:cNvContentPartPr/>
                <p14:nvPr/>
              </p14:nvContentPartPr>
              <p14:xfrm>
                <a:off x="10052530" y="2187449"/>
                <a:ext cx="388800" cy="1278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2C9CD820-26B7-0493-F3A9-8001579E05C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043530" y="2178449"/>
                  <a:ext cx="4064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D4DE815-4DD2-BB0B-F4A5-49C94FD45C21}"/>
                    </a:ext>
                  </a:extLst>
                </p14:cNvPr>
                <p14:cNvContentPartPr/>
                <p14:nvPr/>
              </p14:nvContentPartPr>
              <p14:xfrm>
                <a:off x="10110850" y="2066129"/>
                <a:ext cx="25920" cy="75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D4DE815-4DD2-BB0B-F4A5-49C94FD45C2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101850" y="2057129"/>
                  <a:ext cx="435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0862D45-EB10-8786-6BD1-210C0913D847}"/>
                    </a:ext>
                  </a:extLst>
                </p14:cNvPr>
                <p14:cNvContentPartPr/>
                <p14:nvPr/>
              </p14:nvContentPartPr>
              <p14:xfrm>
                <a:off x="10670290" y="2054609"/>
                <a:ext cx="190080" cy="2577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0862D45-EB10-8786-6BD1-210C0913D84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661650" y="2045969"/>
                  <a:ext cx="20772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146AB10-536E-8992-5D39-5B13C035C2E6}"/>
                    </a:ext>
                  </a:extLst>
                </p14:cNvPr>
                <p14:cNvContentPartPr/>
                <p14:nvPr/>
              </p14:nvContentPartPr>
              <p14:xfrm>
                <a:off x="10739050" y="2197169"/>
                <a:ext cx="204840" cy="331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146AB10-536E-8992-5D39-5B13C035C2E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730050" y="2188169"/>
                  <a:ext cx="2224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BDD910D-C100-B430-F703-1B50058CC2D7}"/>
                    </a:ext>
                  </a:extLst>
                </p14:cNvPr>
                <p14:cNvContentPartPr/>
                <p14:nvPr/>
              </p14:nvContentPartPr>
              <p14:xfrm>
                <a:off x="10750930" y="2080529"/>
                <a:ext cx="267840" cy="64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BDD910D-C100-B430-F703-1B50058CC2D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742290" y="2071529"/>
                  <a:ext cx="2854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27CB0B4-26A9-A36D-B0F6-66635983CD43}"/>
                    </a:ext>
                  </a:extLst>
                </p14:cNvPr>
                <p14:cNvContentPartPr/>
                <p14:nvPr/>
              </p14:nvContentPartPr>
              <p14:xfrm>
                <a:off x="10960450" y="2335049"/>
                <a:ext cx="131400" cy="1184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27CB0B4-26A9-A36D-B0F6-66635983CD4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951810" y="2326409"/>
                  <a:ext cx="1490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5741189-CE64-FC8B-7B8E-BE88EC0D33CC}"/>
                    </a:ext>
                  </a:extLst>
                </p14:cNvPr>
                <p14:cNvContentPartPr/>
                <p14:nvPr/>
              </p14:nvContentPartPr>
              <p14:xfrm>
                <a:off x="8451610" y="2174849"/>
                <a:ext cx="1214640" cy="1638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5741189-CE64-FC8B-7B8E-BE88EC0D33C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442610" y="2165849"/>
                  <a:ext cx="12322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56190E6-4323-4B4C-EB94-529E67258EE7}"/>
                    </a:ext>
                  </a:extLst>
                </p14:cNvPr>
                <p14:cNvContentPartPr/>
                <p14:nvPr/>
              </p14:nvContentPartPr>
              <p14:xfrm>
                <a:off x="8554930" y="2080529"/>
                <a:ext cx="78120" cy="147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56190E6-4323-4B4C-EB94-529E67258EE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546290" y="2071529"/>
                  <a:ext cx="95760" cy="3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66A62E29-36A8-C378-D054-C162FECE592C}"/>
                  </a:ext>
                </a:extLst>
              </p14:cNvPr>
              <p14:cNvContentPartPr/>
              <p14:nvPr/>
            </p14:nvContentPartPr>
            <p14:xfrm>
              <a:off x="6614170" y="2593169"/>
              <a:ext cx="945000" cy="33012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66A62E29-36A8-C378-D054-C162FECE592C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6605170" y="2584169"/>
                <a:ext cx="962640" cy="34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1" name="Group 100">
            <a:extLst>
              <a:ext uri="{FF2B5EF4-FFF2-40B4-BE49-F238E27FC236}">
                <a16:creationId xmlns:a16="http://schemas.microsoft.com/office/drawing/2014/main" id="{0F1F6D1E-48D5-BDC3-2A9D-41BF3F48A02B}"/>
              </a:ext>
            </a:extLst>
          </p:cNvPr>
          <p:cNvGrpSpPr/>
          <p:nvPr/>
        </p:nvGrpSpPr>
        <p:grpSpPr>
          <a:xfrm>
            <a:off x="7793890" y="2500649"/>
            <a:ext cx="1418760" cy="367920"/>
            <a:chOff x="7793890" y="2500649"/>
            <a:chExt cx="1418760" cy="36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A4BCBFC-ED61-1956-588C-092D25AA8CD1}"/>
                    </a:ext>
                  </a:extLst>
                </p14:cNvPr>
                <p14:cNvContentPartPr/>
                <p14:nvPr/>
              </p14:nvContentPartPr>
              <p14:xfrm>
                <a:off x="7793890" y="2539529"/>
                <a:ext cx="902520" cy="3290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A4BCBFC-ED61-1956-588C-092D25AA8CD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785250" y="2530529"/>
                  <a:ext cx="92016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9362A6AA-0CA0-EE6A-4C8C-D9441D25AB61}"/>
                    </a:ext>
                  </a:extLst>
                </p14:cNvPr>
                <p14:cNvContentPartPr/>
                <p14:nvPr/>
              </p14:nvContentPartPr>
              <p14:xfrm>
                <a:off x="7806130" y="2673089"/>
                <a:ext cx="283320" cy="421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9362A6AA-0CA0-EE6A-4C8C-D9441D25AB6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797490" y="2664089"/>
                  <a:ext cx="3009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FCB1FD8-EB27-559D-8D5C-D298141BD136}"/>
                    </a:ext>
                  </a:extLst>
                </p14:cNvPr>
                <p14:cNvContentPartPr/>
                <p14:nvPr/>
              </p14:nvContentPartPr>
              <p14:xfrm>
                <a:off x="8712970" y="2500649"/>
                <a:ext cx="499680" cy="3067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FCB1FD8-EB27-559D-8D5C-D298141BD13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703970" y="2492009"/>
                  <a:ext cx="517320" cy="32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6C7AA7FE-2B00-26C8-1BF2-09D989E8D00D}"/>
              </a:ext>
            </a:extLst>
          </p:cNvPr>
          <p:cNvGrpSpPr/>
          <p:nvPr/>
        </p:nvGrpSpPr>
        <p:grpSpPr>
          <a:xfrm>
            <a:off x="9448450" y="2533049"/>
            <a:ext cx="1763280" cy="356760"/>
            <a:chOff x="9448450" y="2533049"/>
            <a:chExt cx="1763280" cy="35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D17AE4E-A089-67F4-FE29-74934589F154}"/>
                    </a:ext>
                  </a:extLst>
                </p14:cNvPr>
                <p14:cNvContentPartPr/>
                <p14:nvPr/>
              </p14:nvContentPartPr>
              <p14:xfrm>
                <a:off x="9448450" y="2533049"/>
                <a:ext cx="1212840" cy="3135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D17AE4E-A089-67F4-FE29-74934589F15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439810" y="2524409"/>
                  <a:ext cx="123048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82018178-5F02-0340-73A4-5076495FB174}"/>
                    </a:ext>
                  </a:extLst>
                </p14:cNvPr>
                <p14:cNvContentPartPr/>
                <p14:nvPr/>
              </p14:nvContentPartPr>
              <p14:xfrm>
                <a:off x="10910410" y="2761289"/>
                <a:ext cx="301320" cy="1285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2018178-5F02-0340-73A4-5076495FB17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901410" y="2752649"/>
                  <a:ext cx="318960" cy="146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819FC5D4-D3A3-F806-9039-8ED1F1CB1FC1}"/>
                  </a:ext>
                </a:extLst>
              </p14:cNvPr>
              <p14:cNvContentPartPr/>
              <p14:nvPr/>
            </p14:nvContentPartPr>
            <p14:xfrm>
              <a:off x="6587170" y="3095009"/>
              <a:ext cx="979560" cy="56772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819FC5D4-D3A3-F806-9039-8ED1F1CB1FC1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6578530" y="3086369"/>
                <a:ext cx="997200" cy="58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9" name="Group 108">
            <a:extLst>
              <a:ext uri="{FF2B5EF4-FFF2-40B4-BE49-F238E27FC236}">
                <a16:creationId xmlns:a16="http://schemas.microsoft.com/office/drawing/2014/main" id="{75BEF56B-3926-FCBC-E3C4-C519DEC23D8C}"/>
              </a:ext>
            </a:extLst>
          </p:cNvPr>
          <p:cNvGrpSpPr/>
          <p:nvPr/>
        </p:nvGrpSpPr>
        <p:grpSpPr>
          <a:xfrm>
            <a:off x="7780570" y="3042809"/>
            <a:ext cx="1280160" cy="428040"/>
            <a:chOff x="7780570" y="3042809"/>
            <a:chExt cx="1280160" cy="42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8650F04-B526-284F-5441-12C6FFE261D7}"/>
                    </a:ext>
                  </a:extLst>
                </p14:cNvPr>
                <p14:cNvContentPartPr/>
                <p14:nvPr/>
              </p14:nvContentPartPr>
              <p14:xfrm>
                <a:off x="7780570" y="3042809"/>
                <a:ext cx="1280160" cy="4280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8650F04-B526-284F-5441-12C6FFE261D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771930" y="3034169"/>
                  <a:ext cx="129780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D837747-4B10-A925-8E4B-6EC931873726}"/>
                    </a:ext>
                  </a:extLst>
                </p14:cNvPr>
                <p14:cNvContentPartPr/>
                <p14:nvPr/>
              </p14:nvContentPartPr>
              <p14:xfrm>
                <a:off x="8338570" y="3140729"/>
                <a:ext cx="497520" cy="997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D837747-4B10-A925-8E4B-6EC93187372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329570" y="3132089"/>
                  <a:ext cx="515160" cy="11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BC7291B7-2FB5-4D93-E6A7-19A7EBCF31C8}"/>
              </a:ext>
            </a:extLst>
          </p:cNvPr>
          <p:cNvGrpSpPr/>
          <p:nvPr/>
        </p:nvGrpSpPr>
        <p:grpSpPr>
          <a:xfrm>
            <a:off x="9329650" y="3061889"/>
            <a:ext cx="2684520" cy="609840"/>
            <a:chOff x="9329650" y="3061889"/>
            <a:chExt cx="2684520" cy="60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EFDEDE33-7650-27F3-04BA-C30074F6A79D}"/>
                    </a:ext>
                  </a:extLst>
                </p14:cNvPr>
                <p14:cNvContentPartPr/>
                <p14:nvPr/>
              </p14:nvContentPartPr>
              <p14:xfrm>
                <a:off x="9329650" y="3061889"/>
                <a:ext cx="1308960" cy="6098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EFDEDE33-7650-27F3-04BA-C30074F6A79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321010" y="3052889"/>
                  <a:ext cx="1326600" cy="62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5E87C6F-E87F-0A0E-0B12-4A477419FC87}"/>
                    </a:ext>
                  </a:extLst>
                </p14:cNvPr>
                <p14:cNvContentPartPr/>
                <p14:nvPr/>
              </p14:nvContentPartPr>
              <p14:xfrm>
                <a:off x="10821850" y="3289769"/>
                <a:ext cx="461880" cy="1962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5E87C6F-E87F-0A0E-0B12-4A477419FC8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813210" y="3280769"/>
                  <a:ext cx="4795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A7688FB1-C28A-0801-BB2F-C0D4586FF16B}"/>
                    </a:ext>
                  </a:extLst>
                </p14:cNvPr>
                <p14:cNvContentPartPr/>
                <p14:nvPr/>
              </p14:nvContentPartPr>
              <p14:xfrm>
                <a:off x="10926610" y="3172409"/>
                <a:ext cx="29520" cy="147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A7688FB1-C28A-0801-BB2F-C0D4586FF16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917610" y="3163769"/>
                  <a:ext cx="471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6E346BF0-1E29-D9A6-A7AC-F84E3D4E5431}"/>
                    </a:ext>
                  </a:extLst>
                </p14:cNvPr>
                <p14:cNvContentPartPr/>
                <p14:nvPr/>
              </p14:nvContentPartPr>
              <p14:xfrm>
                <a:off x="11465170" y="3168449"/>
                <a:ext cx="210600" cy="3096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6E346BF0-1E29-D9A6-A7AC-F84E3D4E543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456530" y="3159449"/>
                  <a:ext cx="22824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6A3ACE8-B779-DC61-32BE-999161988ABE}"/>
                    </a:ext>
                  </a:extLst>
                </p14:cNvPr>
                <p14:cNvContentPartPr/>
                <p14:nvPr/>
              </p14:nvContentPartPr>
              <p14:xfrm>
                <a:off x="11531770" y="3291929"/>
                <a:ext cx="195840" cy="313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6A3ACE8-B779-DC61-32BE-999161988AB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1522770" y="3283289"/>
                  <a:ext cx="2134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724C50B3-55EF-F225-F980-3F1D55C1AC33}"/>
                    </a:ext>
                  </a:extLst>
                </p14:cNvPr>
                <p14:cNvContentPartPr/>
                <p14:nvPr/>
              </p14:nvContentPartPr>
              <p14:xfrm>
                <a:off x="11504410" y="3187169"/>
                <a:ext cx="257400" cy="277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724C50B3-55EF-F225-F980-3F1D55C1AC3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495770" y="3178169"/>
                  <a:ext cx="2750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1936CF54-55BE-FD7E-E283-9DD4E20C5A13}"/>
                    </a:ext>
                  </a:extLst>
                </p14:cNvPr>
                <p14:cNvContentPartPr/>
                <p14:nvPr/>
              </p14:nvContentPartPr>
              <p14:xfrm>
                <a:off x="11722210" y="3482369"/>
                <a:ext cx="128880" cy="810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1936CF54-55BE-FD7E-E283-9DD4E20C5A1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1713210" y="3473729"/>
                  <a:ext cx="1465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E27AFDFF-86C4-41C6-7E76-AAA0E2305588}"/>
                    </a:ext>
                  </a:extLst>
                </p14:cNvPr>
                <p14:cNvContentPartPr/>
                <p14:nvPr/>
              </p14:nvContentPartPr>
              <p14:xfrm>
                <a:off x="11939650" y="3345209"/>
                <a:ext cx="74520" cy="1184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E27AFDFF-86C4-41C6-7E76-AAA0E230558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931010" y="3336569"/>
                  <a:ext cx="92160" cy="13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11550D38-8309-E486-27E6-F03DCB831420}"/>
              </a:ext>
            </a:extLst>
          </p:cNvPr>
          <p:cNvGrpSpPr/>
          <p:nvPr/>
        </p:nvGrpSpPr>
        <p:grpSpPr>
          <a:xfrm>
            <a:off x="2666050" y="2569769"/>
            <a:ext cx="1197720" cy="914760"/>
            <a:chOff x="2666050" y="2569769"/>
            <a:chExt cx="1197720" cy="91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384E3A03-B810-684B-411E-3DB936A585DE}"/>
                    </a:ext>
                  </a:extLst>
                </p14:cNvPr>
                <p14:cNvContentPartPr/>
                <p14:nvPr/>
              </p14:nvContentPartPr>
              <p14:xfrm>
                <a:off x="3040810" y="2569769"/>
                <a:ext cx="122040" cy="3528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384E3A03-B810-684B-411E-3DB936A585D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032170" y="2561129"/>
                  <a:ext cx="13968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7AAF206-F30F-6A7E-139F-756BC34865FA}"/>
                    </a:ext>
                  </a:extLst>
                </p14:cNvPr>
                <p14:cNvContentPartPr/>
                <p14:nvPr/>
              </p14:nvContentPartPr>
              <p14:xfrm>
                <a:off x="3078610" y="3219569"/>
                <a:ext cx="169920" cy="2649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7AAF206-F30F-6A7E-139F-756BC34865F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069970" y="3210569"/>
                  <a:ext cx="18756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DB2DBEB8-A7D9-F75E-CC1F-6435AF1DCB0A}"/>
                    </a:ext>
                  </a:extLst>
                </p14:cNvPr>
                <p14:cNvContentPartPr/>
                <p14:nvPr/>
              </p14:nvContentPartPr>
              <p14:xfrm>
                <a:off x="2691970" y="3008249"/>
                <a:ext cx="58320" cy="1112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DB2DBEB8-A7D9-F75E-CC1F-6435AF1DCB0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682970" y="2999609"/>
                  <a:ext cx="759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6E0E56D6-2DB7-C43F-385C-34506B49197E}"/>
                    </a:ext>
                  </a:extLst>
                </p14:cNvPr>
                <p14:cNvContentPartPr/>
                <p14:nvPr/>
              </p14:nvContentPartPr>
              <p14:xfrm>
                <a:off x="2666050" y="2980169"/>
                <a:ext cx="153000" cy="198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6E0E56D6-2DB7-C43F-385C-34506B49197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657050" y="2971169"/>
                  <a:ext cx="1706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4EF7B02C-6EB4-12E9-E24B-38ED48344D25}"/>
                    </a:ext>
                  </a:extLst>
                </p14:cNvPr>
                <p14:cNvContentPartPr/>
                <p14:nvPr/>
              </p14:nvContentPartPr>
              <p14:xfrm>
                <a:off x="2848210" y="2777489"/>
                <a:ext cx="1015560" cy="3560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4EF7B02C-6EB4-12E9-E24B-38ED48344D2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839570" y="2768849"/>
                  <a:ext cx="1033200" cy="373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164C51B5-1E90-2DCA-54A6-7AAD625D1A8F}"/>
                  </a:ext>
                </a:extLst>
              </p14:cNvPr>
              <p14:cNvContentPartPr/>
              <p14:nvPr/>
            </p14:nvContentPartPr>
            <p14:xfrm>
              <a:off x="2678650" y="3778289"/>
              <a:ext cx="155880" cy="18180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164C51B5-1E90-2DCA-54A6-7AAD625D1A8F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2670010" y="3769289"/>
                <a:ext cx="17352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8A54BD2C-C15E-43D6-71DC-DEBC3A1AE70B}"/>
                  </a:ext>
                </a:extLst>
              </p14:cNvPr>
              <p14:cNvContentPartPr/>
              <p14:nvPr/>
            </p14:nvContentPartPr>
            <p14:xfrm>
              <a:off x="2882050" y="3575249"/>
              <a:ext cx="970560" cy="39672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8A54BD2C-C15E-43D6-71DC-DEBC3A1AE70B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2873410" y="3566609"/>
                <a:ext cx="988200" cy="41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302C8855-281F-9395-B433-4017AEABCD96}"/>
                  </a:ext>
                </a:extLst>
              </p14:cNvPr>
              <p14:cNvContentPartPr/>
              <p14:nvPr/>
            </p14:nvContentPartPr>
            <p14:xfrm>
              <a:off x="2675050" y="4065209"/>
              <a:ext cx="916560" cy="39528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302C8855-281F-9395-B433-4017AEABCD96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2666410" y="4056569"/>
                <a:ext cx="934200" cy="41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C0A28EB2-1545-3B07-8E06-3A20256624C9}"/>
                  </a:ext>
                </a:extLst>
              </p14:cNvPr>
              <p14:cNvContentPartPr/>
              <p14:nvPr/>
            </p14:nvContentPartPr>
            <p14:xfrm>
              <a:off x="2549410" y="2533409"/>
              <a:ext cx="1056240" cy="1404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C0A28EB2-1545-3B07-8E06-3A20256624C9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2513770" y="2497769"/>
                <a:ext cx="1127880" cy="85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1" name="Group 130">
            <a:extLst>
              <a:ext uri="{FF2B5EF4-FFF2-40B4-BE49-F238E27FC236}">
                <a16:creationId xmlns:a16="http://schemas.microsoft.com/office/drawing/2014/main" id="{D38317EB-D68D-69A5-76F5-4D5FA2CB04C7}"/>
              </a:ext>
            </a:extLst>
          </p:cNvPr>
          <p:cNvGrpSpPr/>
          <p:nvPr/>
        </p:nvGrpSpPr>
        <p:grpSpPr>
          <a:xfrm>
            <a:off x="2429530" y="3474449"/>
            <a:ext cx="1379520" cy="174600"/>
            <a:chOff x="2429530" y="3474449"/>
            <a:chExt cx="1379520" cy="17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7971758-7B59-53AB-F1D2-DFF4251FD2AC}"/>
                    </a:ext>
                  </a:extLst>
                </p14:cNvPr>
                <p14:cNvContentPartPr/>
                <p14:nvPr/>
              </p14:nvContentPartPr>
              <p14:xfrm>
                <a:off x="2611690" y="3481649"/>
                <a:ext cx="1139040" cy="363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7971758-7B59-53AB-F1D2-DFF4251FD2A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603050" y="3472649"/>
                  <a:ext cx="11566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ED63D52-B6A4-9D35-7782-EBA163E80DEA}"/>
                    </a:ext>
                  </a:extLst>
                </p14:cNvPr>
                <p14:cNvContentPartPr/>
                <p14:nvPr/>
              </p14:nvContentPartPr>
              <p14:xfrm>
                <a:off x="2429530" y="3488489"/>
                <a:ext cx="121320" cy="1605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ED63D52-B6A4-9D35-7782-EBA163E80DE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420530" y="3479849"/>
                  <a:ext cx="1389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C56FACF-B1E4-91E7-6428-3EDA43810CD7}"/>
                    </a:ext>
                  </a:extLst>
                </p14:cNvPr>
                <p14:cNvContentPartPr/>
                <p14:nvPr/>
              </p14:nvContentPartPr>
              <p14:xfrm>
                <a:off x="2612770" y="3474449"/>
                <a:ext cx="1196280" cy="496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C56FACF-B1E4-91E7-6428-3EDA43810CD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576770" y="3438809"/>
                  <a:ext cx="1267920" cy="12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8A9EDFA2-74B9-C94D-6980-650E9503D04B}"/>
              </a:ext>
            </a:extLst>
          </p:cNvPr>
          <p:cNvGrpSpPr/>
          <p:nvPr/>
        </p:nvGrpSpPr>
        <p:grpSpPr>
          <a:xfrm>
            <a:off x="5326450" y="3796289"/>
            <a:ext cx="1204200" cy="531000"/>
            <a:chOff x="5326450" y="3796289"/>
            <a:chExt cx="1204200" cy="53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E89651EE-2431-7C82-B318-B9D60301D213}"/>
                    </a:ext>
                  </a:extLst>
                </p14:cNvPr>
                <p14:cNvContentPartPr/>
                <p14:nvPr/>
              </p14:nvContentPartPr>
              <p14:xfrm>
                <a:off x="5326450" y="3993569"/>
                <a:ext cx="238320" cy="2541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E89651EE-2431-7C82-B318-B9D60301D21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317810" y="3984569"/>
                  <a:ext cx="25596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1748950D-57E8-10E8-2379-2A79DEA1347E}"/>
                    </a:ext>
                  </a:extLst>
                </p14:cNvPr>
                <p14:cNvContentPartPr/>
                <p14:nvPr/>
              </p14:nvContentPartPr>
              <p14:xfrm>
                <a:off x="5551450" y="4247369"/>
                <a:ext cx="97200" cy="799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1748950D-57E8-10E8-2379-2A79DEA1347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542450" y="4238369"/>
                  <a:ext cx="1148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ED4CE504-E03E-2274-AEB3-D1D0A2BB5862}"/>
                    </a:ext>
                  </a:extLst>
                </p14:cNvPr>
                <p14:cNvContentPartPr/>
                <p14:nvPr/>
              </p14:nvContentPartPr>
              <p14:xfrm>
                <a:off x="5715250" y="4171049"/>
                <a:ext cx="53640" cy="622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ED4CE504-E03E-2274-AEB3-D1D0A2BB586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706610" y="4162049"/>
                  <a:ext cx="712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CAB89708-74FE-9C79-0A38-97F758C25D66}"/>
                    </a:ext>
                  </a:extLst>
                </p14:cNvPr>
                <p14:cNvContentPartPr/>
                <p14:nvPr/>
              </p14:nvContentPartPr>
              <p14:xfrm>
                <a:off x="5715250" y="3796289"/>
                <a:ext cx="108720" cy="1393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CAB89708-74FE-9C79-0A38-97F758C25D6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706610" y="3787289"/>
                  <a:ext cx="1263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EF8EA4C3-7E56-4FF7-6EA6-36D742C2227B}"/>
                    </a:ext>
                  </a:extLst>
                </p14:cNvPr>
                <p14:cNvContentPartPr/>
                <p14:nvPr/>
              </p14:nvContentPartPr>
              <p14:xfrm>
                <a:off x="6176770" y="3985649"/>
                <a:ext cx="353880" cy="2181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EF8EA4C3-7E56-4FF7-6EA6-36D742C2227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168130" y="3977009"/>
                  <a:ext cx="371520" cy="23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6E6220AB-CA4D-F3DA-77CC-C8C8D8D2EF15}"/>
              </a:ext>
            </a:extLst>
          </p:cNvPr>
          <p:cNvGrpSpPr/>
          <p:nvPr/>
        </p:nvGrpSpPr>
        <p:grpSpPr>
          <a:xfrm>
            <a:off x="6880930" y="3886289"/>
            <a:ext cx="3544200" cy="475920"/>
            <a:chOff x="6880930" y="3886289"/>
            <a:chExt cx="3544200" cy="47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469A16C5-1429-1DD4-A675-00C239E46FAB}"/>
                    </a:ext>
                  </a:extLst>
                </p14:cNvPr>
                <p14:cNvContentPartPr/>
                <p14:nvPr/>
              </p14:nvContentPartPr>
              <p14:xfrm>
                <a:off x="6889210" y="4090409"/>
                <a:ext cx="2520" cy="331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469A16C5-1429-1DD4-A675-00C239E46FA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880570" y="4081769"/>
                  <a:ext cx="201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6B3DF8F0-73B9-63DB-26C4-630DC8D10C77}"/>
                    </a:ext>
                  </a:extLst>
                </p14:cNvPr>
                <p14:cNvContentPartPr/>
                <p14:nvPr/>
              </p14:nvContentPartPr>
              <p14:xfrm>
                <a:off x="6880930" y="4058729"/>
                <a:ext cx="253440" cy="1573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6B3DF8F0-73B9-63DB-26C4-630DC8D10C7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872290" y="4049729"/>
                  <a:ext cx="2710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0027FAF6-8D8A-CF1B-15E2-5D8272AA115A}"/>
                    </a:ext>
                  </a:extLst>
                </p14:cNvPr>
                <p14:cNvContentPartPr/>
                <p14:nvPr/>
              </p14:nvContentPartPr>
              <p14:xfrm>
                <a:off x="7058050" y="4060169"/>
                <a:ext cx="112680" cy="1753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0027FAF6-8D8A-CF1B-15E2-5D8272AA115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049050" y="4051529"/>
                  <a:ext cx="1303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AC114CC8-3845-9A24-850F-52E41D3EEA14}"/>
                    </a:ext>
                  </a:extLst>
                </p14:cNvPr>
                <p14:cNvContentPartPr/>
                <p14:nvPr/>
              </p14:nvContentPartPr>
              <p14:xfrm>
                <a:off x="7234450" y="4064129"/>
                <a:ext cx="603720" cy="1666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AC114CC8-3845-9A24-850F-52E41D3EEA1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225810" y="4055129"/>
                  <a:ext cx="6213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FDAC6F9E-6AEB-C8EF-93DD-A6211B95DF37}"/>
                    </a:ext>
                  </a:extLst>
                </p14:cNvPr>
                <p14:cNvContentPartPr/>
                <p14:nvPr/>
              </p14:nvContentPartPr>
              <p14:xfrm>
                <a:off x="8072530" y="3958649"/>
                <a:ext cx="280800" cy="3466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FDAC6F9E-6AEB-C8EF-93DD-A6211B95DF37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063530" y="3949649"/>
                  <a:ext cx="29844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756D5E2C-CA7D-7405-0530-A9054D94B3DB}"/>
                    </a:ext>
                  </a:extLst>
                </p14:cNvPr>
                <p14:cNvContentPartPr/>
                <p14:nvPr/>
              </p14:nvContentPartPr>
              <p14:xfrm>
                <a:off x="8648170" y="3938489"/>
                <a:ext cx="182520" cy="2840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756D5E2C-CA7D-7405-0530-A9054D94B3D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639170" y="3929489"/>
                  <a:ext cx="20016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30BEC85B-D67D-E142-7F6A-8DBD29C9B61E}"/>
                    </a:ext>
                  </a:extLst>
                </p14:cNvPr>
                <p14:cNvContentPartPr/>
                <p14:nvPr/>
              </p14:nvContentPartPr>
              <p14:xfrm>
                <a:off x="8730250" y="4053329"/>
                <a:ext cx="169200" cy="356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30BEC85B-D67D-E142-7F6A-8DBD29C9B61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721610" y="4044689"/>
                  <a:ext cx="1868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BCB10A15-2C14-4F89-4828-BE2246EAF84A}"/>
                    </a:ext>
                  </a:extLst>
                </p14:cNvPr>
                <p14:cNvContentPartPr/>
                <p14:nvPr/>
              </p14:nvContentPartPr>
              <p14:xfrm>
                <a:off x="8757610" y="3962609"/>
                <a:ext cx="250920" cy="201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BCB10A15-2C14-4F89-4828-BE2246EAF84A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748970" y="3953609"/>
                  <a:ext cx="2685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92257FB5-69AF-387A-F4BA-B50E0382305F}"/>
                    </a:ext>
                  </a:extLst>
                </p14:cNvPr>
                <p14:cNvContentPartPr/>
                <p14:nvPr/>
              </p14:nvContentPartPr>
              <p14:xfrm>
                <a:off x="8921770" y="4229729"/>
                <a:ext cx="124920" cy="1324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92257FB5-69AF-387A-F4BA-B50E0382305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913130" y="4221089"/>
                  <a:ext cx="1425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F1A7FC3F-A0E5-F758-C010-C14F3B0B5043}"/>
                    </a:ext>
                  </a:extLst>
                </p14:cNvPr>
                <p14:cNvContentPartPr/>
                <p14:nvPr/>
              </p14:nvContentPartPr>
              <p14:xfrm>
                <a:off x="9327130" y="3886289"/>
                <a:ext cx="1098000" cy="3474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F1A7FC3F-A0E5-F758-C010-C14F3B0B504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318490" y="3877649"/>
                  <a:ext cx="1115640" cy="36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308012F-E8D6-2E75-490A-F55276F64402}"/>
              </a:ext>
            </a:extLst>
          </p:cNvPr>
          <p:cNvGrpSpPr/>
          <p:nvPr/>
        </p:nvGrpSpPr>
        <p:grpSpPr>
          <a:xfrm>
            <a:off x="10550770" y="3775409"/>
            <a:ext cx="1533240" cy="482400"/>
            <a:chOff x="10550770" y="3775409"/>
            <a:chExt cx="1533240" cy="48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E9585B3C-C948-C315-B45D-6A8461AB9158}"/>
                    </a:ext>
                  </a:extLst>
                </p14:cNvPr>
                <p14:cNvContentPartPr/>
                <p14:nvPr/>
              </p14:nvContentPartPr>
              <p14:xfrm>
                <a:off x="10550770" y="3775409"/>
                <a:ext cx="1533240" cy="4824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E9585B3C-C948-C315-B45D-6A8461AB915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542130" y="3766409"/>
                  <a:ext cx="1550880" cy="50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F1DE2733-2E0B-DD1C-9705-1F16D240C68C}"/>
                    </a:ext>
                  </a:extLst>
                </p14:cNvPr>
                <p14:cNvContentPartPr/>
                <p14:nvPr/>
              </p14:nvContentPartPr>
              <p14:xfrm>
                <a:off x="10575610" y="4025249"/>
                <a:ext cx="420840" cy="75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F1DE2733-2E0B-DD1C-9705-1F16D240C68C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566610" y="4016609"/>
                  <a:ext cx="43848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81384A4E-34D1-42C6-46E1-5E1DED8B77DF}"/>
              </a:ext>
            </a:extLst>
          </p:cNvPr>
          <p:cNvGrpSpPr/>
          <p:nvPr/>
        </p:nvGrpSpPr>
        <p:grpSpPr>
          <a:xfrm>
            <a:off x="5402050" y="4550489"/>
            <a:ext cx="352080" cy="457200"/>
            <a:chOff x="5402050" y="4550489"/>
            <a:chExt cx="352080" cy="45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A1CC14F5-F1E7-6F83-F902-E01615FD4350}"/>
                    </a:ext>
                  </a:extLst>
                </p14:cNvPr>
                <p14:cNvContentPartPr/>
                <p14:nvPr/>
              </p14:nvContentPartPr>
              <p14:xfrm>
                <a:off x="5402050" y="4694489"/>
                <a:ext cx="127440" cy="2512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A1CC14F5-F1E7-6F83-F902-E01615FD435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393410" y="4685489"/>
                  <a:ext cx="14508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5F8537D2-03F4-E813-9D40-9E596C7B2A31}"/>
                    </a:ext>
                  </a:extLst>
                </p14:cNvPr>
                <p14:cNvContentPartPr/>
                <p14:nvPr/>
              </p14:nvContentPartPr>
              <p14:xfrm>
                <a:off x="5522290" y="4943249"/>
                <a:ext cx="70200" cy="644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5F8537D2-03F4-E813-9D40-9E596C7B2A3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513290" y="4934609"/>
                  <a:ext cx="878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6B47070B-3E7F-A2EB-4F9C-2C9F6EBA0C0D}"/>
                    </a:ext>
                  </a:extLst>
                </p14:cNvPr>
                <p14:cNvContentPartPr/>
                <p14:nvPr/>
              </p14:nvContentPartPr>
              <p14:xfrm>
                <a:off x="5656570" y="4851089"/>
                <a:ext cx="50400" cy="853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6B47070B-3E7F-A2EB-4F9C-2C9F6EBA0C0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647930" y="4842449"/>
                  <a:ext cx="680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0AD024CB-8BD5-0A7E-E83A-49FC52D4C10A}"/>
                    </a:ext>
                  </a:extLst>
                </p14:cNvPr>
                <p14:cNvContentPartPr/>
                <p14:nvPr/>
              </p14:nvContentPartPr>
              <p14:xfrm>
                <a:off x="5640370" y="4550489"/>
                <a:ext cx="113760" cy="1170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0AD024CB-8BD5-0A7E-E83A-49FC52D4C10A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631370" y="4541489"/>
                  <a:ext cx="131400" cy="13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2F23D5E1-CA0F-83D3-9653-1ABFB39773C0}"/>
              </a:ext>
            </a:extLst>
          </p:cNvPr>
          <p:cNvGrpSpPr/>
          <p:nvPr/>
        </p:nvGrpSpPr>
        <p:grpSpPr>
          <a:xfrm>
            <a:off x="5169490" y="5137649"/>
            <a:ext cx="894600" cy="441360"/>
            <a:chOff x="5169490" y="5137649"/>
            <a:chExt cx="894600" cy="44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750B7508-07A8-089D-DD49-B572A355FDA5}"/>
                    </a:ext>
                  </a:extLst>
                </p14:cNvPr>
                <p14:cNvContentPartPr/>
                <p14:nvPr/>
              </p14:nvContentPartPr>
              <p14:xfrm>
                <a:off x="5169490" y="5137649"/>
                <a:ext cx="761040" cy="129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750B7508-07A8-089D-DD49-B572A355FDA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160490" y="5129009"/>
                  <a:ext cx="7786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6F78CCC9-257F-EEE4-1867-577B8432D2C6}"/>
                    </a:ext>
                  </a:extLst>
                </p14:cNvPr>
                <p14:cNvContentPartPr/>
                <p14:nvPr/>
              </p14:nvContentPartPr>
              <p14:xfrm>
                <a:off x="5221330" y="5265809"/>
                <a:ext cx="170280" cy="2048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6F78CCC9-257F-EEE4-1867-577B8432D2C6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212330" y="5256809"/>
                  <a:ext cx="18792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E053321E-A86C-ECB4-BF0C-6032D5EE91AF}"/>
                    </a:ext>
                  </a:extLst>
                </p14:cNvPr>
                <p14:cNvContentPartPr/>
                <p14:nvPr/>
              </p14:nvContentPartPr>
              <p14:xfrm>
                <a:off x="5415730" y="5454089"/>
                <a:ext cx="117000" cy="817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E053321E-A86C-ECB4-BF0C-6032D5EE91A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406730" y="5445089"/>
                  <a:ext cx="1346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9CBF33C6-0F25-0A02-183B-FB21130F2F55}"/>
                    </a:ext>
                  </a:extLst>
                </p14:cNvPr>
                <p14:cNvContentPartPr/>
                <p14:nvPr/>
              </p14:nvContentPartPr>
              <p14:xfrm>
                <a:off x="5631370" y="5235929"/>
                <a:ext cx="186120" cy="2725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9CBF33C6-0F25-0A02-183B-FB21130F2F55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622730" y="5226929"/>
                  <a:ext cx="20376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9307A013-BB88-A0CE-C9D4-D10684122D94}"/>
                    </a:ext>
                  </a:extLst>
                </p14:cNvPr>
                <p14:cNvContentPartPr/>
                <p14:nvPr/>
              </p14:nvContentPartPr>
              <p14:xfrm>
                <a:off x="5827930" y="5470289"/>
                <a:ext cx="63000" cy="1087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9307A013-BB88-A0CE-C9D4-D10684122D94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818930" y="5461289"/>
                  <a:ext cx="806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2BA3BFCA-3163-7823-812B-0F3A34753907}"/>
                    </a:ext>
                  </a:extLst>
                </p14:cNvPr>
                <p14:cNvContentPartPr/>
                <p14:nvPr/>
              </p14:nvContentPartPr>
              <p14:xfrm>
                <a:off x="5977330" y="5373089"/>
                <a:ext cx="86760" cy="680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2BA3BFCA-3163-7823-812B-0F3A34753907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968330" y="5364449"/>
                  <a:ext cx="104400" cy="8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A4E4091A-8000-9343-5B2F-BC7AF6CEBE1D}"/>
              </a:ext>
            </a:extLst>
          </p:cNvPr>
          <p:cNvGrpSpPr/>
          <p:nvPr/>
        </p:nvGrpSpPr>
        <p:grpSpPr>
          <a:xfrm>
            <a:off x="6374770" y="4599809"/>
            <a:ext cx="1881720" cy="640080"/>
            <a:chOff x="6374770" y="4599809"/>
            <a:chExt cx="1881720" cy="64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8522396E-8C8A-3DAA-B18D-FA188267C731}"/>
                    </a:ext>
                  </a:extLst>
                </p14:cNvPr>
                <p14:cNvContentPartPr/>
                <p14:nvPr/>
              </p14:nvContentPartPr>
              <p14:xfrm>
                <a:off x="6374770" y="4974569"/>
                <a:ext cx="203400" cy="759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8522396E-8C8A-3DAA-B18D-FA188267C73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365770" y="4965929"/>
                  <a:ext cx="2210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06F92CFC-FEF3-2793-00FF-F854DB5C4C8F}"/>
                    </a:ext>
                  </a:extLst>
                </p14:cNvPr>
                <p14:cNvContentPartPr/>
                <p14:nvPr/>
              </p14:nvContentPartPr>
              <p14:xfrm>
                <a:off x="6383050" y="5131889"/>
                <a:ext cx="186840" cy="594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06F92CFC-FEF3-2793-00FF-F854DB5C4C8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374410" y="5123249"/>
                  <a:ext cx="2044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9ADEFD39-EEEF-8116-F5CF-40E1A00D3B54}"/>
                    </a:ext>
                  </a:extLst>
                </p14:cNvPr>
                <p14:cNvContentPartPr/>
                <p14:nvPr/>
              </p14:nvContentPartPr>
              <p14:xfrm>
                <a:off x="6855730" y="4860089"/>
                <a:ext cx="656640" cy="3092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9ADEFD39-EEEF-8116-F5CF-40E1A00D3B54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847090" y="4851089"/>
                  <a:ext cx="67428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D42A7A14-E9ED-CD56-D074-7EC44DDA876F}"/>
                    </a:ext>
                  </a:extLst>
                </p14:cNvPr>
                <p14:cNvContentPartPr/>
                <p14:nvPr/>
              </p14:nvContentPartPr>
              <p14:xfrm>
                <a:off x="7338490" y="4950449"/>
                <a:ext cx="246240" cy="262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D42A7A14-E9ED-CD56-D074-7EC44DDA876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329850" y="4941449"/>
                  <a:ext cx="2638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9A136CBB-F12C-DEC4-6219-B639583F2528}"/>
                    </a:ext>
                  </a:extLst>
                </p14:cNvPr>
                <p14:cNvContentPartPr/>
                <p14:nvPr/>
              </p14:nvContentPartPr>
              <p14:xfrm>
                <a:off x="7882090" y="4753169"/>
                <a:ext cx="25920" cy="2552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9A136CBB-F12C-DEC4-6219-B639583F2528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873450" y="4744529"/>
                  <a:ext cx="4356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AF213930-AA27-FF2B-9CA8-E6FD45D1FD29}"/>
                    </a:ext>
                  </a:extLst>
                </p14:cNvPr>
                <p14:cNvContentPartPr/>
                <p14:nvPr/>
              </p14:nvContentPartPr>
              <p14:xfrm>
                <a:off x="7860850" y="4735169"/>
                <a:ext cx="173880" cy="1411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AF213930-AA27-FF2B-9CA8-E6FD45D1FD29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852210" y="4726169"/>
                  <a:ext cx="1915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0E6A81AA-1D6D-FD07-CF1E-091348F8EF2E}"/>
                    </a:ext>
                  </a:extLst>
                </p14:cNvPr>
                <p14:cNvContentPartPr/>
                <p14:nvPr/>
              </p14:nvContentPartPr>
              <p14:xfrm>
                <a:off x="8022130" y="4969889"/>
                <a:ext cx="66240" cy="1202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0E6A81AA-1D6D-FD07-CF1E-091348F8EF2E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013490" y="4960889"/>
                  <a:ext cx="838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A33721FD-5727-28F0-C2B0-E5560483053A}"/>
                    </a:ext>
                  </a:extLst>
                </p14:cNvPr>
                <p14:cNvContentPartPr/>
                <p14:nvPr/>
              </p14:nvContentPartPr>
              <p14:xfrm>
                <a:off x="8194570" y="4922009"/>
                <a:ext cx="42120" cy="536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A33721FD-5727-28F0-C2B0-E5560483053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185570" y="4913009"/>
                  <a:ext cx="597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3EEC8B0D-9B77-3C1F-34D5-82F6F1EF3FBF}"/>
                    </a:ext>
                  </a:extLst>
                </p14:cNvPr>
                <p14:cNvContentPartPr/>
                <p14:nvPr/>
              </p14:nvContentPartPr>
              <p14:xfrm>
                <a:off x="8110330" y="4599809"/>
                <a:ext cx="146160" cy="1411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3EEC8B0D-9B77-3C1F-34D5-82F6F1EF3FBF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101330" y="4591169"/>
                  <a:ext cx="1638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E219723C-DA2C-01E3-942E-9210C806E4FC}"/>
                    </a:ext>
                  </a:extLst>
                </p14:cNvPr>
                <p14:cNvContentPartPr/>
                <p14:nvPr/>
              </p14:nvContentPartPr>
              <p14:xfrm>
                <a:off x="7783450" y="5205329"/>
                <a:ext cx="456840" cy="345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E219723C-DA2C-01E3-942E-9210C806E4FC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774810" y="5196689"/>
                  <a:ext cx="474480" cy="5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03469873-A783-A92C-51B2-DBA50A84B004}"/>
              </a:ext>
            </a:extLst>
          </p:cNvPr>
          <p:cNvGrpSpPr/>
          <p:nvPr/>
        </p:nvGrpSpPr>
        <p:grpSpPr>
          <a:xfrm>
            <a:off x="7861570" y="5349329"/>
            <a:ext cx="462960" cy="318240"/>
            <a:chOff x="7861570" y="5349329"/>
            <a:chExt cx="462960" cy="31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C526DD39-D46D-FFA5-5F1E-A05B63A14BBA}"/>
                    </a:ext>
                  </a:extLst>
                </p14:cNvPr>
                <p14:cNvContentPartPr/>
                <p14:nvPr/>
              </p14:nvContentPartPr>
              <p14:xfrm>
                <a:off x="7861570" y="5349329"/>
                <a:ext cx="218520" cy="2574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C526DD39-D46D-FFA5-5F1E-A05B63A14BBA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852570" y="5340689"/>
                  <a:ext cx="23616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173ECB9D-B5BF-1C3A-7EDA-AE893DA1F6FF}"/>
                    </a:ext>
                  </a:extLst>
                </p14:cNvPr>
                <p14:cNvContentPartPr/>
                <p14:nvPr/>
              </p14:nvContentPartPr>
              <p14:xfrm>
                <a:off x="8086210" y="5566049"/>
                <a:ext cx="134280" cy="1015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173ECB9D-B5BF-1C3A-7EDA-AE893DA1F6FF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077210" y="5557049"/>
                  <a:ext cx="1519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044D76CE-D13D-6F97-C082-C373DFFDEF54}"/>
                    </a:ext>
                  </a:extLst>
                </p14:cNvPr>
                <p14:cNvContentPartPr/>
                <p14:nvPr/>
              </p14:nvContentPartPr>
              <p14:xfrm>
                <a:off x="8301490" y="5450129"/>
                <a:ext cx="23040" cy="720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044D76CE-D13D-6F97-C082-C373DFFDEF54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292490" y="5441129"/>
                  <a:ext cx="40680" cy="89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B96D2A93-5DB3-C2A0-E977-B6601302C829}"/>
                  </a:ext>
                </a:extLst>
              </p14:cNvPr>
              <p14:cNvContentPartPr/>
              <p14:nvPr/>
            </p14:nvContentPartPr>
            <p14:xfrm>
              <a:off x="8780650" y="4981409"/>
              <a:ext cx="284040" cy="24192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B96D2A93-5DB3-C2A0-E977-B6601302C829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8771650" y="4972769"/>
                <a:ext cx="301680" cy="259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2" name="Group 191">
            <a:extLst>
              <a:ext uri="{FF2B5EF4-FFF2-40B4-BE49-F238E27FC236}">
                <a16:creationId xmlns:a16="http://schemas.microsoft.com/office/drawing/2014/main" id="{E3791880-A974-452D-B708-6453F71E76E0}"/>
              </a:ext>
            </a:extLst>
          </p:cNvPr>
          <p:cNvGrpSpPr/>
          <p:nvPr/>
        </p:nvGrpSpPr>
        <p:grpSpPr>
          <a:xfrm>
            <a:off x="9552130" y="4913009"/>
            <a:ext cx="439200" cy="354240"/>
            <a:chOff x="9552130" y="4913009"/>
            <a:chExt cx="439200" cy="35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47A4F811-BF97-575C-9567-B3B0D6B5632F}"/>
                    </a:ext>
                  </a:extLst>
                </p14:cNvPr>
                <p14:cNvContentPartPr/>
                <p14:nvPr/>
              </p14:nvContentPartPr>
              <p14:xfrm>
                <a:off x="9552130" y="4913009"/>
                <a:ext cx="204480" cy="2898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47A4F811-BF97-575C-9567-B3B0D6B5632F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543130" y="4904009"/>
                  <a:ext cx="22212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0B0A562F-932E-5E7E-01A2-3698A76D9BF2}"/>
                    </a:ext>
                  </a:extLst>
                </p14:cNvPr>
                <p14:cNvContentPartPr/>
                <p14:nvPr/>
              </p14:nvContentPartPr>
              <p14:xfrm>
                <a:off x="9771010" y="5192369"/>
                <a:ext cx="60120" cy="748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0B0A562F-932E-5E7E-01A2-3698A76D9BF2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762010" y="5183729"/>
                  <a:ext cx="777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D9418939-1C90-DB31-1E69-09B60E4F08D4}"/>
                    </a:ext>
                  </a:extLst>
                </p14:cNvPr>
                <p14:cNvContentPartPr/>
                <p14:nvPr/>
              </p14:nvContentPartPr>
              <p14:xfrm>
                <a:off x="9945610" y="5110289"/>
                <a:ext cx="45720" cy="691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D9418939-1C90-DB31-1E69-09B60E4F08D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936970" y="5101289"/>
                  <a:ext cx="63360" cy="8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CA36A3D3-F6AB-2D25-859A-7D6136742662}"/>
              </a:ext>
            </a:extLst>
          </p:cNvPr>
          <p:cNvGrpSpPr/>
          <p:nvPr/>
        </p:nvGrpSpPr>
        <p:grpSpPr>
          <a:xfrm>
            <a:off x="10262770" y="4668209"/>
            <a:ext cx="1772640" cy="750240"/>
            <a:chOff x="10262770" y="4668209"/>
            <a:chExt cx="1772640" cy="75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64A0CE49-EA4F-D101-99EF-F2552EE51755}"/>
                    </a:ext>
                  </a:extLst>
                </p14:cNvPr>
                <p14:cNvContentPartPr/>
                <p14:nvPr/>
              </p14:nvContentPartPr>
              <p14:xfrm>
                <a:off x="10262770" y="4979249"/>
                <a:ext cx="224640" cy="1036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64A0CE49-EA4F-D101-99EF-F2552EE51755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254130" y="4970609"/>
                  <a:ext cx="2422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F282D0E1-0811-1B74-6FE2-25A8443270C4}"/>
                    </a:ext>
                  </a:extLst>
                </p14:cNvPr>
                <p14:cNvContentPartPr/>
                <p14:nvPr/>
              </p14:nvContentPartPr>
              <p14:xfrm>
                <a:off x="10558690" y="4668209"/>
                <a:ext cx="1476720" cy="7401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F282D0E1-0811-1B74-6FE2-25A8443270C4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0549690" y="4659569"/>
                  <a:ext cx="1494360" cy="75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0C7956E7-6397-15D6-FA2A-8B813187F3FD}"/>
                    </a:ext>
                  </a:extLst>
                </p14:cNvPr>
                <p14:cNvContentPartPr/>
                <p14:nvPr/>
              </p14:nvContentPartPr>
              <p14:xfrm>
                <a:off x="10836970" y="4825169"/>
                <a:ext cx="1112760" cy="3279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0C7956E7-6397-15D6-FA2A-8B813187F3FD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828330" y="4816529"/>
                  <a:ext cx="113040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5CF34DD3-5145-64E6-4670-E78FEBC72FE4}"/>
                    </a:ext>
                  </a:extLst>
                </p14:cNvPr>
                <p14:cNvContentPartPr/>
                <p14:nvPr/>
              </p14:nvContentPartPr>
              <p14:xfrm>
                <a:off x="10785130" y="5221169"/>
                <a:ext cx="291240" cy="1238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5CF34DD3-5145-64E6-4670-E78FEBC72FE4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776130" y="5212169"/>
                  <a:ext cx="3088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719E67B1-227C-B947-4C9F-CAEE98779B88}"/>
                    </a:ext>
                  </a:extLst>
                </p14:cNvPr>
                <p14:cNvContentPartPr/>
                <p14:nvPr/>
              </p14:nvContentPartPr>
              <p14:xfrm>
                <a:off x="10925170" y="5216489"/>
                <a:ext cx="230400" cy="1681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719E67B1-227C-B947-4C9F-CAEE98779B88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916170" y="5207849"/>
                  <a:ext cx="2480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4F009EB0-FA1C-04D3-02D7-C91156804520}"/>
                    </a:ext>
                  </a:extLst>
                </p14:cNvPr>
                <p14:cNvContentPartPr/>
                <p14:nvPr/>
              </p14:nvContentPartPr>
              <p14:xfrm>
                <a:off x="11127490" y="5235569"/>
                <a:ext cx="865800" cy="1828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4F009EB0-FA1C-04D3-02D7-C91156804520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1118490" y="5226569"/>
                  <a:ext cx="883440" cy="20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A87B81B2-4FF2-0A57-8D79-E16ECA150618}"/>
              </a:ext>
            </a:extLst>
          </p:cNvPr>
          <p:cNvGrpSpPr/>
          <p:nvPr/>
        </p:nvGrpSpPr>
        <p:grpSpPr>
          <a:xfrm>
            <a:off x="5364970" y="5854409"/>
            <a:ext cx="677160" cy="315360"/>
            <a:chOff x="5364970" y="5854409"/>
            <a:chExt cx="677160" cy="31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EFA6F9F5-6D70-DBA2-4E69-9E883598F318}"/>
                    </a:ext>
                  </a:extLst>
                </p14:cNvPr>
                <p14:cNvContentPartPr/>
                <p14:nvPr/>
              </p14:nvContentPartPr>
              <p14:xfrm>
                <a:off x="5364970" y="5854409"/>
                <a:ext cx="183960" cy="3153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EFA6F9F5-6D70-DBA2-4E69-9E883598F318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355970" y="5845409"/>
                  <a:ext cx="20160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2B0D6D76-F80F-2FC7-37DF-AC99EAF7B1CE}"/>
                    </a:ext>
                  </a:extLst>
                </p14:cNvPr>
                <p14:cNvContentPartPr/>
                <p14:nvPr/>
              </p14:nvContentPartPr>
              <p14:xfrm>
                <a:off x="5564410" y="6023969"/>
                <a:ext cx="477720" cy="1339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2B0D6D76-F80F-2FC7-37DF-AC99EAF7B1CE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555770" y="6015329"/>
                  <a:ext cx="495360" cy="15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E1C4C42C-355C-7C6E-4E7E-DDC23827CBE4}"/>
              </a:ext>
            </a:extLst>
          </p:cNvPr>
          <p:cNvGrpSpPr/>
          <p:nvPr/>
        </p:nvGrpSpPr>
        <p:grpSpPr>
          <a:xfrm>
            <a:off x="6145450" y="5706449"/>
            <a:ext cx="2385000" cy="496440"/>
            <a:chOff x="6145450" y="5706449"/>
            <a:chExt cx="2385000" cy="49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E4BADF39-F63E-9FC8-75AA-40734ACE61C0}"/>
                    </a:ext>
                  </a:extLst>
                </p14:cNvPr>
                <p14:cNvContentPartPr/>
                <p14:nvPr/>
              </p14:nvContentPartPr>
              <p14:xfrm>
                <a:off x="6221410" y="5706449"/>
                <a:ext cx="1371240" cy="4359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E4BADF39-F63E-9FC8-75AA-40734ACE61C0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212410" y="5697809"/>
                  <a:ext cx="138888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00C8E380-9499-B9B7-E07D-626FA358E687}"/>
                    </a:ext>
                  </a:extLst>
                </p14:cNvPr>
                <p14:cNvContentPartPr/>
                <p14:nvPr/>
              </p14:nvContentPartPr>
              <p14:xfrm>
                <a:off x="6145450" y="5856569"/>
                <a:ext cx="468000" cy="680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00C8E380-9499-B9B7-E07D-626FA358E687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136450" y="5847929"/>
                  <a:ext cx="4856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9706EA70-F97F-E7AC-7704-41D95AD678E7}"/>
                    </a:ext>
                  </a:extLst>
                </p14:cNvPr>
                <p14:cNvContentPartPr/>
                <p14:nvPr/>
              </p14:nvContentPartPr>
              <p14:xfrm>
                <a:off x="7673650" y="6101729"/>
                <a:ext cx="137880" cy="1011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9706EA70-F97F-E7AC-7704-41D95AD678E7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664650" y="6092729"/>
                  <a:ext cx="1555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53EE2EC2-87E7-6A93-295E-244C338BE9D6}"/>
                    </a:ext>
                  </a:extLst>
                </p14:cNvPr>
                <p14:cNvContentPartPr/>
                <p14:nvPr/>
              </p14:nvContentPartPr>
              <p14:xfrm>
                <a:off x="8155330" y="5955209"/>
                <a:ext cx="375120" cy="2372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53EE2EC2-87E7-6A93-295E-244C338BE9D6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146690" y="5946209"/>
                  <a:ext cx="392760" cy="254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B806BD81-CB8F-BF99-BEDA-A01670305B1C}"/>
                  </a:ext>
                </a:extLst>
              </p14:cNvPr>
              <p14:cNvContentPartPr/>
              <p14:nvPr/>
            </p14:nvContentPartPr>
            <p14:xfrm>
              <a:off x="8806210" y="5961329"/>
              <a:ext cx="288720" cy="21528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B806BD81-CB8F-BF99-BEDA-A01670305B1C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8797570" y="5952329"/>
                <a:ext cx="30636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859266A7-3ED3-AEF0-3032-36EC47002C85}"/>
                  </a:ext>
                </a:extLst>
              </p14:cNvPr>
              <p14:cNvContentPartPr/>
              <p14:nvPr/>
            </p14:nvContentPartPr>
            <p14:xfrm>
              <a:off x="9212290" y="5731649"/>
              <a:ext cx="2785680" cy="63576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859266A7-3ED3-AEF0-3032-36EC47002C85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9203650" y="5723009"/>
                <a:ext cx="2803320" cy="65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7" name="Group 216">
            <a:extLst>
              <a:ext uri="{FF2B5EF4-FFF2-40B4-BE49-F238E27FC236}">
                <a16:creationId xmlns:a16="http://schemas.microsoft.com/office/drawing/2014/main" id="{A87D9870-3534-6EF6-3AFA-8D7B296B3212}"/>
              </a:ext>
            </a:extLst>
          </p:cNvPr>
          <p:cNvGrpSpPr/>
          <p:nvPr/>
        </p:nvGrpSpPr>
        <p:grpSpPr>
          <a:xfrm>
            <a:off x="9341890" y="5966369"/>
            <a:ext cx="2190240" cy="444240"/>
            <a:chOff x="9341890" y="5966369"/>
            <a:chExt cx="2190240" cy="44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A75BF9CD-B275-C3EC-FA57-3BD31785F4A4}"/>
                    </a:ext>
                  </a:extLst>
                </p14:cNvPr>
                <p14:cNvContentPartPr/>
                <p14:nvPr/>
              </p14:nvContentPartPr>
              <p14:xfrm>
                <a:off x="9341890" y="5966369"/>
                <a:ext cx="967680" cy="4442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A75BF9CD-B275-C3EC-FA57-3BD31785F4A4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332890" y="5957369"/>
                  <a:ext cx="98532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7E67D2BB-9E9A-1CC6-F74F-1DA32356125D}"/>
                    </a:ext>
                  </a:extLst>
                </p14:cNvPr>
                <p14:cNvContentPartPr/>
                <p14:nvPr/>
              </p14:nvContentPartPr>
              <p14:xfrm>
                <a:off x="10550770" y="5972489"/>
                <a:ext cx="267840" cy="2142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7E67D2BB-9E9A-1CC6-F74F-1DA32356125D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0542130" y="5963489"/>
                  <a:ext cx="2854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099584F1-5E7D-A15A-1FA4-B3B7468A4FFE}"/>
                    </a:ext>
                  </a:extLst>
                </p14:cNvPr>
                <p14:cNvContentPartPr/>
                <p14:nvPr/>
              </p14:nvContentPartPr>
              <p14:xfrm>
                <a:off x="10663090" y="6084089"/>
                <a:ext cx="176400" cy="1188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099584F1-5E7D-A15A-1FA4-B3B7468A4FFE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0654450" y="6075089"/>
                  <a:ext cx="1940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9BB00AA4-8377-DDE9-7F08-DE3840977AF5}"/>
                    </a:ext>
                  </a:extLst>
                </p14:cNvPr>
                <p14:cNvContentPartPr/>
                <p14:nvPr/>
              </p14:nvContentPartPr>
              <p14:xfrm>
                <a:off x="10835170" y="6097409"/>
                <a:ext cx="696960" cy="1544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9BB00AA4-8377-DDE9-7F08-DE3840977AF5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0826170" y="6088409"/>
                  <a:ext cx="714600" cy="1720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19" name="Picture 218">
            <a:extLst>
              <a:ext uri="{FF2B5EF4-FFF2-40B4-BE49-F238E27FC236}">
                <a16:creationId xmlns:a16="http://schemas.microsoft.com/office/drawing/2014/main" id="{8012A907-11F4-FB5B-5277-325808A7534F}"/>
              </a:ext>
            </a:extLst>
          </p:cNvPr>
          <p:cNvPicPr>
            <a:picLocks noChangeAspect="1"/>
          </p:cNvPicPr>
          <p:nvPr/>
        </p:nvPicPr>
        <p:blipFill>
          <a:blip r:embed="rId310"/>
          <a:stretch>
            <a:fillRect/>
          </a:stretch>
        </p:blipFill>
        <p:spPr>
          <a:xfrm>
            <a:off x="287762" y="4902876"/>
            <a:ext cx="4351355" cy="165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028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07C5D75-7EA3-DB9B-CD55-F3BE694D5503}"/>
              </a:ext>
            </a:extLst>
          </p:cNvPr>
          <p:cNvGrpSpPr/>
          <p:nvPr/>
        </p:nvGrpSpPr>
        <p:grpSpPr>
          <a:xfrm>
            <a:off x="555370" y="92249"/>
            <a:ext cx="1314720" cy="316440"/>
            <a:chOff x="555370" y="92249"/>
            <a:chExt cx="1314720" cy="31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3119588-B838-B91B-137F-B7887257F6BD}"/>
                    </a:ext>
                  </a:extLst>
                </p14:cNvPr>
                <p14:cNvContentPartPr/>
                <p14:nvPr/>
              </p14:nvContentPartPr>
              <p14:xfrm>
                <a:off x="758770" y="157049"/>
                <a:ext cx="8640" cy="122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3119588-B838-B91B-137F-B7887257F6B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50130" y="148049"/>
                  <a:ext cx="262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2EF386B8-1929-4F8B-1254-45C03FFCEBDC}"/>
                    </a:ext>
                  </a:extLst>
                </p14:cNvPr>
                <p14:cNvContentPartPr/>
                <p14:nvPr/>
              </p14:nvContentPartPr>
              <p14:xfrm>
                <a:off x="555370" y="145169"/>
                <a:ext cx="797760" cy="2635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2EF386B8-1929-4F8B-1254-45C03FFCEBD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46730" y="136529"/>
                  <a:ext cx="81540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43ABAE1-6D0C-F2B5-17BF-6CC42988C968}"/>
                    </a:ext>
                  </a:extLst>
                </p14:cNvPr>
                <p14:cNvContentPartPr/>
                <p14:nvPr/>
              </p14:nvContentPartPr>
              <p14:xfrm>
                <a:off x="1587850" y="92249"/>
                <a:ext cx="21240" cy="3045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43ABAE1-6D0C-F2B5-17BF-6CC42988C96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78850" y="83249"/>
                  <a:ext cx="3888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9D12550-0A85-708F-22DE-482DF5F439A5}"/>
                    </a:ext>
                  </a:extLst>
                </p14:cNvPr>
                <p14:cNvContentPartPr/>
                <p14:nvPr/>
              </p14:nvContentPartPr>
              <p14:xfrm>
                <a:off x="1435210" y="93689"/>
                <a:ext cx="209880" cy="207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9D12550-0A85-708F-22DE-482DF5F439A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26570" y="84689"/>
                  <a:ext cx="2275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AA88294-D930-E0B1-ACF3-BDC9CB439B53}"/>
                    </a:ext>
                  </a:extLst>
                </p14:cNvPr>
                <p14:cNvContentPartPr/>
                <p14:nvPr/>
              </p14:nvContentPartPr>
              <p14:xfrm>
                <a:off x="1856050" y="164249"/>
                <a:ext cx="14040" cy="576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AA88294-D930-E0B1-ACF3-BDC9CB439B5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847050" y="155609"/>
                  <a:ext cx="316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E44E50E-7B48-EAEF-6A63-0FF7F0678608}"/>
                    </a:ext>
                  </a:extLst>
                </p14:cNvPr>
                <p14:cNvContentPartPr/>
                <p14:nvPr/>
              </p14:nvContentPartPr>
              <p14:xfrm>
                <a:off x="1838410" y="347489"/>
                <a:ext cx="30600" cy="111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E44E50E-7B48-EAEF-6A63-0FF7F067860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29770" y="338849"/>
                  <a:ext cx="4824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CE5CA66-FC94-2D91-29DC-461A07C573E2}"/>
              </a:ext>
            </a:extLst>
          </p:cNvPr>
          <p:cNvGrpSpPr/>
          <p:nvPr/>
        </p:nvGrpSpPr>
        <p:grpSpPr>
          <a:xfrm>
            <a:off x="2310730" y="53009"/>
            <a:ext cx="2552400" cy="405360"/>
            <a:chOff x="2310730" y="53009"/>
            <a:chExt cx="2552400" cy="40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414331C-9E44-23D2-2AA7-85C5DC5F5A95}"/>
                    </a:ext>
                  </a:extLst>
                </p14:cNvPr>
                <p14:cNvContentPartPr/>
                <p14:nvPr/>
              </p14:nvContentPartPr>
              <p14:xfrm>
                <a:off x="2310730" y="133649"/>
                <a:ext cx="180720" cy="2988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414331C-9E44-23D2-2AA7-85C5DC5F5A9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02090" y="125009"/>
                  <a:ext cx="19836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473FDAC-D17C-03F1-99E9-B5BC1968EBC5}"/>
                    </a:ext>
                  </a:extLst>
                </p14:cNvPr>
                <p14:cNvContentPartPr/>
                <p14:nvPr/>
              </p14:nvContentPartPr>
              <p14:xfrm>
                <a:off x="2353210" y="295289"/>
                <a:ext cx="164160" cy="226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473FDAC-D17C-03F1-99E9-B5BC1968EBC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344570" y="286649"/>
                  <a:ext cx="1818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547F458-9594-24A4-7D7D-80FC453F5576}"/>
                    </a:ext>
                  </a:extLst>
                </p14:cNvPr>
                <p14:cNvContentPartPr/>
                <p14:nvPr/>
              </p14:nvContentPartPr>
              <p14:xfrm>
                <a:off x="2357890" y="125009"/>
                <a:ext cx="223560" cy="468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547F458-9594-24A4-7D7D-80FC453F557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349250" y="116009"/>
                  <a:ext cx="2412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25148A4-6DEF-9FAB-5C3C-2D98753B3541}"/>
                    </a:ext>
                  </a:extLst>
                </p14:cNvPr>
                <p14:cNvContentPartPr/>
                <p14:nvPr/>
              </p14:nvContentPartPr>
              <p14:xfrm>
                <a:off x="2635810" y="53009"/>
                <a:ext cx="2227320" cy="405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25148A4-6DEF-9FAB-5C3C-2D98753B354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626810" y="44009"/>
                  <a:ext cx="224496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7D1E92E-245A-3477-09F2-7E7A1DE03D3E}"/>
                    </a:ext>
                  </a:extLst>
                </p14:cNvPr>
                <p14:cNvContentPartPr/>
                <p14:nvPr/>
              </p14:nvContentPartPr>
              <p14:xfrm>
                <a:off x="4604650" y="199889"/>
                <a:ext cx="23040" cy="381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7D1E92E-245A-3477-09F2-7E7A1DE03D3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595650" y="191249"/>
                  <a:ext cx="40680" cy="5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781E46C-3818-0241-9021-72E4D0750560}"/>
                  </a:ext>
                </a:extLst>
              </p14:cNvPr>
              <p14:cNvContentPartPr/>
              <p14:nvPr/>
            </p14:nvContentPartPr>
            <p14:xfrm>
              <a:off x="3364090" y="176489"/>
              <a:ext cx="213120" cy="266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781E46C-3818-0241-9021-72E4D075056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355450" y="167489"/>
                <a:ext cx="230760" cy="4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D0E76BEF-EF9A-ADE0-B02A-9B9216A06D73}"/>
              </a:ext>
            </a:extLst>
          </p:cNvPr>
          <p:cNvGrpSpPr/>
          <p:nvPr/>
        </p:nvGrpSpPr>
        <p:grpSpPr>
          <a:xfrm>
            <a:off x="5329330" y="128609"/>
            <a:ext cx="1463760" cy="457560"/>
            <a:chOff x="5329330" y="128609"/>
            <a:chExt cx="1463760" cy="45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3FB798F-B434-4921-608B-DA2E38BAEA39}"/>
                    </a:ext>
                  </a:extLst>
                </p14:cNvPr>
                <p14:cNvContentPartPr/>
                <p14:nvPr/>
              </p14:nvContentPartPr>
              <p14:xfrm>
                <a:off x="5329330" y="128609"/>
                <a:ext cx="632160" cy="4291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3FB798F-B434-4921-608B-DA2E38BAEA3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320330" y="119609"/>
                  <a:ext cx="649800" cy="44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3DCA405-930D-D80C-2C2C-E91BC17DD8C6}"/>
                    </a:ext>
                  </a:extLst>
                </p14:cNvPr>
                <p14:cNvContentPartPr/>
                <p14:nvPr/>
              </p14:nvContentPartPr>
              <p14:xfrm>
                <a:off x="5734690" y="325169"/>
                <a:ext cx="174960" cy="108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3DCA405-930D-D80C-2C2C-E91BC17DD8C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725690" y="316529"/>
                  <a:ext cx="1926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FE0AFF2-1C01-0469-EAC7-22E27BC854B8}"/>
                    </a:ext>
                  </a:extLst>
                </p14:cNvPr>
                <p14:cNvContentPartPr/>
                <p14:nvPr/>
              </p14:nvContentPartPr>
              <p14:xfrm>
                <a:off x="5611210" y="254969"/>
                <a:ext cx="29520" cy="7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FE0AFF2-1C01-0469-EAC7-22E27BC854B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602570" y="246329"/>
                  <a:ext cx="471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5C55CEA-E20E-4CD5-43D8-6E5294999ECC}"/>
                    </a:ext>
                  </a:extLst>
                </p14:cNvPr>
                <p14:cNvContentPartPr/>
                <p14:nvPr/>
              </p14:nvContentPartPr>
              <p14:xfrm>
                <a:off x="6219970" y="168569"/>
                <a:ext cx="573120" cy="4176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5C55CEA-E20E-4CD5-43D8-6E5294999EC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211330" y="159929"/>
                  <a:ext cx="590760" cy="43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C7EC644-8F5E-0B4C-4462-B2CB23F47ED7}"/>
              </a:ext>
            </a:extLst>
          </p:cNvPr>
          <p:cNvGrpSpPr/>
          <p:nvPr/>
        </p:nvGrpSpPr>
        <p:grpSpPr>
          <a:xfrm>
            <a:off x="6683650" y="204569"/>
            <a:ext cx="1910520" cy="525600"/>
            <a:chOff x="6683650" y="204569"/>
            <a:chExt cx="1910520" cy="52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368C360-C0B4-D470-CB36-69DBEE531401}"/>
                    </a:ext>
                  </a:extLst>
                </p14:cNvPr>
                <p14:cNvContentPartPr/>
                <p14:nvPr/>
              </p14:nvContentPartPr>
              <p14:xfrm>
                <a:off x="6683650" y="204569"/>
                <a:ext cx="748440" cy="3790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368C360-C0B4-D470-CB36-69DBEE53140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674650" y="195569"/>
                  <a:ext cx="76608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26B4739-BD45-C757-2722-BAF933AC1900}"/>
                    </a:ext>
                  </a:extLst>
                </p14:cNvPr>
                <p14:cNvContentPartPr/>
                <p14:nvPr/>
              </p14:nvContentPartPr>
              <p14:xfrm>
                <a:off x="7719730" y="218969"/>
                <a:ext cx="340560" cy="5112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26B4739-BD45-C757-2722-BAF933AC190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711090" y="210329"/>
                  <a:ext cx="358200" cy="52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5B615C7-AC25-800E-3FF8-D626E915E46F}"/>
                    </a:ext>
                  </a:extLst>
                </p14:cNvPr>
                <p14:cNvContentPartPr/>
                <p14:nvPr/>
              </p14:nvContentPartPr>
              <p14:xfrm>
                <a:off x="8365930" y="404369"/>
                <a:ext cx="228240" cy="1476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5B615C7-AC25-800E-3FF8-D626E915E46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357290" y="395369"/>
                  <a:ext cx="245880" cy="165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4F281A4-0099-BA9A-317A-CEB51E5220E3}"/>
                  </a:ext>
                </a:extLst>
              </p14:cNvPr>
              <p14:cNvContentPartPr/>
              <p14:nvPr/>
            </p14:nvContentPartPr>
            <p14:xfrm>
              <a:off x="8970010" y="146609"/>
              <a:ext cx="1394280" cy="580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4F281A4-0099-BA9A-317A-CEB51E5220E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961370" y="137969"/>
                <a:ext cx="1411920" cy="59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E55B1649-E210-AF6E-7AAE-F76C57C04851}"/>
              </a:ext>
            </a:extLst>
          </p:cNvPr>
          <p:cNvGrpSpPr/>
          <p:nvPr/>
        </p:nvGrpSpPr>
        <p:grpSpPr>
          <a:xfrm>
            <a:off x="10588570" y="219689"/>
            <a:ext cx="1207800" cy="537120"/>
            <a:chOff x="10588570" y="219689"/>
            <a:chExt cx="1207800" cy="53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3F02F1C-3F23-2CB9-86F1-0ECD112A1FEF}"/>
                    </a:ext>
                  </a:extLst>
                </p14:cNvPr>
                <p14:cNvContentPartPr/>
                <p14:nvPr/>
              </p14:nvContentPartPr>
              <p14:xfrm>
                <a:off x="10588570" y="219689"/>
                <a:ext cx="1207800" cy="5371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3F02F1C-3F23-2CB9-86F1-0ECD112A1FE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579930" y="210689"/>
                  <a:ext cx="1225440" cy="55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0678C8C-BAF2-5F71-6BA4-786A54BA6635}"/>
                    </a:ext>
                  </a:extLst>
                </p14:cNvPr>
                <p14:cNvContentPartPr/>
                <p14:nvPr/>
              </p14:nvContentPartPr>
              <p14:xfrm>
                <a:off x="11441050" y="326969"/>
                <a:ext cx="86400" cy="104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0678C8C-BAF2-5F71-6BA4-786A54BA663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432050" y="317969"/>
                  <a:ext cx="1040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2C55E1F-3FE8-422B-30AE-93578D73C37E}"/>
                    </a:ext>
                  </a:extLst>
                </p14:cNvPr>
                <p14:cNvContentPartPr/>
                <p14:nvPr/>
              </p14:nvContentPartPr>
              <p14:xfrm>
                <a:off x="11137210" y="348209"/>
                <a:ext cx="445320" cy="118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2C55E1F-3FE8-422B-30AE-93578D73C37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128210" y="339569"/>
                  <a:ext cx="46296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8624F58-FE3B-5E70-0CD7-2C52A7A8EF70}"/>
              </a:ext>
            </a:extLst>
          </p:cNvPr>
          <p:cNvGrpSpPr/>
          <p:nvPr/>
        </p:nvGrpSpPr>
        <p:grpSpPr>
          <a:xfrm>
            <a:off x="1959370" y="870569"/>
            <a:ext cx="1763280" cy="523080"/>
            <a:chOff x="1959370" y="870569"/>
            <a:chExt cx="1763280" cy="52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DE50C73-CA09-01DA-A7E9-39B7D18810FA}"/>
                    </a:ext>
                  </a:extLst>
                </p14:cNvPr>
                <p14:cNvContentPartPr/>
                <p14:nvPr/>
              </p14:nvContentPartPr>
              <p14:xfrm>
                <a:off x="1959370" y="881369"/>
                <a:ext cx="239400" cy="3967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DE50C73-CA09-01DA-A7E9-39B7D18810F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950370" y="872369"/>
                  <a:ext cx="25704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5083DEF-3554-959A-7E1F-258AE2E7EC33}"/>
                    </a:ext>
                  </a:extLst>
                </p14:cNvPr>
                <p14:cNvContentPartPr/>
                <p14:nvPr/>
              </p14:nvContentPartPr>
              <p14:xfrm>
                <a:off x="2033890" y="1107089"/>
                <a:ext cx="139680" cy="172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5083DEF-3554-959A-7E1F-258AE2E7EC3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025250" y="1098449"/>
                  <a:ext cx="1573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75B6A05-9205-9944-62DE-4F7DA4290F44}"/>
                    </a:ext>
                  </a:extLst>
                </p14:cNvPr>
                <p14:cNvContentPartPr/>
                <p14:nvPr/>
              </p14:nvContentPartPr>
              <p14:xfrm>
                <a:off x="2351770" y="870569"/>
                <a:ext cx="84600" cy="4651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75B6A05-9205-9944-62DE-4F7DA4290F4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342770" y="861569"/>
                  <a:ext cx="102240" cy="48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B39A3DB-F32F-4745-D2F9-CEA5C94EC0FA}"/>
                    </a:ext>
                  </a:extLst>
                </p14:cNvPr>
                <p14:cNvContentPartPr/>
                <p14:nvPr/>
              </p14:nvContentPartPr>
              <p14:xfrm>
                <a:off x="2549050" y="1070729"/>
                <a:ext cx="153000" cy="957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B39A3DB-F32F-4745-D2F9-CEA5C94EC0F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540050" y="1062089"/>
                  <a:ext cx="1706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540458E-256E-E767-F467-7E1291F40AE7}"/>
                    </a:ext>
                  </a:extLst>
                </p14:cNvPr>
                <p14:cNvContentPartPr/>
                <p14:nvPr/>
              </p14:nvContentPartPr>
              <p14:xfrm>
                <a:off x="2791690" y="1242809"/>
                <a:ext cx="66960" cy="874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540458E-256E-E767-F467-7E1291F40AE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783050" y="1233809"/>
                  <a:ext cx="846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EFA2833-331C-F106-E605-8B93DE6B0D42}"/>
                    </a:ext>
                  </a:extLst>
                </p14:cNvPr>
                <p14:cNvContentPartPr/>
                <p14:nvPr/>
              </p14:nvContentPartPr>
              <p14:xfrm>
                <a:off x="3054490" y="1025729"/>
                <a:ext cx="184320" cy="2084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EFA2833-331C-F106-E605-8B93DE6B0D4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045850" y="1017089"/>
                  <a:ext cx="2019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659BFA2-10B2-0933-091E-E1827298783F}"/>
                    </a:ext>
                  </a:extLst>
                </p14:cNvPr>
                <p14:cNvContentPartPr/>
                <p14:nvPr/>
              </p14:nvContentPartPr>
              <p14:xfrm>
                <a:off x="3266170" y="872009"/>
                <a:ext cx="131400" cy="5216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659BFA2-10B2-0933-091E-E1827298783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257170" y="863369"/>
                  <a:ext cx="149040" cy="53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B77A27A-F201-F84D-22E0-DD711BE5B224}"/>
                    </a:ext>
                  </a:extLst>
                </p14:cNvPr>
                <p14:cNvContentPartPr/>
                <p14:nvPr/>
              </p14:nvContentPartPr>
              <p14:xfrm>
                <a:off x="3534010" y="946889"/>
                <a:ext cx="55080" cy="3690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B77A27A-F201-F84D-22E0-DD711BE5B22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525010" y="938249"/>
                  <a:ext cx="7272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15A58CC-0AC6-14A3-2CCC-480BAB47B36B}"/>
                    </a:ext>
                  </a:extLst>
                </p14:cNvPr>
                <p14:cNvContentPartPr/>
                <p14:nvPr/>
              </p14:nvContentPartPr>
              <p14:xfrm>
                <a:off x="3521050" y="950129"/>
                <a:ext cx="201600" cy="4111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15A58CC-0AC6-14A3-2CCC-480BAB47B36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512410" y="941129"/>
                  <a:ext cx="219240" cy="42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51CAFF8-BE90-CCB7-0734-87C2EF6D7C55}"/>
              </a:ext>
            </a:extLst>
          </p:cNvPr>
          <p:cNvGrpSpPr/>
          <p:nvPr/>
        </p:nvGrpSpPr>
        <p:grpSpPr>
          <a:xfrm>
            <a:off x="2037490" y="1554209"/>
            <a:ext cx="1754640" cy="537840"/>
            <a:chOff x="2037490" y="1554209"/>
            <a:chExt cx="1754640" cy="53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98AD563-32AA-E9D5-B4A9-96041247713E}"/>
                    </a:ext>
                  </a:extLst>
                </p14:cNvPr>
                <p14:cNvContentPartPr/>
                <p14:nvPr/>
              </p14:nvContentPartPr>
              <p14:xfrm>
                <a:off x="2037490" y="1619369"/>
                <a:ext cx="253440" cy="3884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98AD563-32AA-E9D5-B4A9-96041247713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028490" y="1610729"/>
                  <a:ext cx="27108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A5EC561-6CD2-6EA9-96E2-9EFFFEEA91B6}"/>
                    </a:ext>
                  </a:extLst>
                </p14:cNvPr>
                <p14:cNvContentPartPr/>
                <p14:nvPr/>
              </p14:nvContentPartPr>
              <p14:xfrm>
                <a:off x="2088250" y="1824569"/>
                <a:ext cx="164880" cy="216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A5EC561-6CD2-6EA9-96E2-9EFFFEEA91B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079610" y="1815929"/>
                  <a:ext cx="1825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F77B40F-64FC-A980-A67B-4D737589F378}"/>
                    </a:ext>
                  </a:extLst>
                </p14:cNvPr>
                <p14:cNvContentPartPr/>
                <p14:nvPr/>
              </p14:nvContentPartPr>
              <p14:xfrm>
                <a:off x="2450050" y="1554209"/>
                <a:ext cx="121680" cy="5079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F77B40F-64FC-A980-A67B-4D737589F37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441410" y="1545569"/>
                  <a:ext cx="139320" cy="52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6285C8A-D095-8433-D772-877CBE990A8E}"/>
                    </a:ext>
                  </a:extLst>
                </p14:cNvPr>
                <p14:cNvContentPartPr/>
                <p14:nvPr/>
              </p14:nvContentPartPr>
              <p14:xfrm>
                <a:off x="2632210" y="1791449"/>
                <a:ext cx="166680" cy="1591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6285C8A-D095-8433-D772-877CBE990A8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623210" y="1782809"/>
                  <a:ext cx="1843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9FA0510-ACBE-FBD4-D0A5-768911F599E1}"/>
                    </a:ext>
                  </a:extLst>
                </p14:cNvPr>
                <p14:cNvContentPartPr/>
                <p14:nvPr/>
              </p14:nvContentPartPr>
              <p14:xfrm>
                <a:off x="2883130" y="1979729"/>
                <a:ext cx="61560" cy="1105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9FA0510-ACBE-FBD4-D0A5-768911F599E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874490" y="1971089"/>
                  <a:ext cx="792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6560F9F-9F2C-B5F6-9795-A8110C0782FF}"/>
                    </a:ext>
                  </a:extLst>
                </p14:cNvPr>
                <p14:cNvContentPartPr/>
                <p14:nvPr/>
              </p14:nvContentPartPr>
              <p14:xfrm>
                <a:off x="3110650" y="1826009"/>
                <a:ext cx="21240" cy="2232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6560F9F-9F2C-B5F6-9795-A8110C0782F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101650" y="1817009"/>
                  <a:ext cx="388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3B4DF07-15A4-2243-8C8E-D34F9CEAED28}"/>
                    </a:ext>
                  </a:extLst>
                </p14:cNvPr>
                <p14:cNvContentPartPr/>
                <p14:nvPr/>
              </p14:nvContentPartPr>
              <p14:xfrm>
                <a:off x="3095530" y="1800809"/>
                <a:ext cx="124920" cy="925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3B4DF07-15A4-2243-8C8E-D34F9CEAED2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086890" y="1792169"/>
                  <a:ext cx="1425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5C0ABB9-61A1-6FA4-03F7-14C398A8AE6C}"/>
                    </a:ext>
                  </a:extLst>
                </p14:cNvPr>
                <p14:cNvContentPartPr/>
                <p14:nvPr/>
              </p14:nvContentPartPr>
              <p14:xfrm>
                <a:off x="3246370" y="1610009"/>
                <a:ext cx="142560" cy="4820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5C0ABB9-61A1-6FA4-03F7-14C398A8AE6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237730" y="1601009"/>
                  <a:ext cx="160200" cy="49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6B9DB0E-9DA1-9513-3244-D136EA39B0F0}"/>
                    </a:ext>
                  </a:extLst>
                </p14:cNvPr>
                <p14:cNvContentPartPr/>
                <p14:nvPr/>
              </p14:nvContentPartPr>
              <p14:xfrm>
                <a:off x="3580810" y="1690649"/>
                <a:ext cx="18720" cy="3074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6B9DB0E-9DA1-9513-3244-D136EA39B0F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571810" y="1681649"/>
                  <a:ext cx="3636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9931589-6C18-712C-6FD9-2A0E4BC4F18C}"/>
                    </a:ext>
                  </a:extLst>
                </p14:cNvPr>
                <p14:cNvContentPartPr/>
                <p14:nvPr/>
              </p14:nvContentPartPr>
              <p14:xfrm>
                <a:off x="3500890" y="1647449"/>
                <a:ext cx="291240" cy="3999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9931589-6C18-712C-6FD9-2A0E4BC4F18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491890" y="1638809"/>
                  <a:ext cx="308880" cy="417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804AB16B-A68D-413A-F3AD-3E336A62438E}"/>
                  </a:ext>
                </a:extLst>
              </p14:cNvPr>
              <p14:cNvContentPartPr/>
              <p14:nvPr/>
            </p14:nvContentPartPr>
            <p14:xfrm>
              <a:off x="9551050" y="844649"/>
              <a:ext cx="1679040" cy="43272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804AB16B-A68D-413A-F3AD-3E336A62438E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9542410" y="835649"/>
                <a:ext cx="1696680" cy="45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9E3A1F00-35B8-6EFF-13BA-5D1A419B7666}"/>
                  </a:ext>
                </a:extLst>
              </p14:cNvPr>
              <p14:cNvContentPartPr/>
              <p14:nvPr/>
            </p14:nvContentPartPr>
            <p14:xfrm>
              <a:off x="10803130" y="1050569"/>
              <a:ext cx="89640" cy="219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9E3A1F00-35B8-6EFF-13BA-5D1A419B7666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0794490" y="1041569"/>
                <a:ext cx="10728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FFA05C8B-A7CC-09CE-A4E4-6BEFA8920A80}"/>
                  </a:ext>
                </a:extLst>
              </p14:cNvPr>
              <p14:cNvContentPartPr/>
              <p14:nvPr/>
            </p14:nvContentPartPr>
            <p14:xfrm>
              <a:off x="10468330" y="1060649"/>
              <a:ext cx="371160" cy="104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FFA05C8B-A7CC-09CE-A4E4-6BEFA8920A80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0459690" y="1052009"/>
                <a:ext cx="388800" cy="2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0C3F667A-9BFD-12E4-75D6-07E7085D0EE8}"/>
              </a:ext>
            </a:extLst>
          </p:cNvPr>
          <p:cNvGrpSpPr/>
          <p:nvPr/>
        </p:nvGrpSpPr>
        <p:grpSpPr>
          <a:xfrm>
            <a:off x="5228890" y="855449"/>
            <a:ext cx="4088880" cy="1055520"/>
            <a:chOff x="5228890" y="855449"/>
            <a:chExt cx="4088880" cy="105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12E5301-2BBB-1FF3-EB9A-262BC62B2119}"/>
                    </a:ext>
                  </a:extLst>
                </p14:cNvPr>
                <p14:cNvContentPartPr/>
                <p14:nvPr/>
              </p14:nvContentPartPr>
              <p14:xfrm>
                <a:off x="5361010" y="1100609"/>
                <a:ext cx="309240" cy="2541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12E5301-2BBB-1FF3-EB9A-262BC62B211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352010" y="1091969"/>
                  <a:ext cx="32688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1427727-0D6F-C77A-C674-604C5B0EF294}"/>
                    </a:ext>
                  </a:extLst>
                </p14:cNvPr>
                <p14:cNvContentPartPr/>
                <p14:nvPr/>
              </p14:nvContentPartPr>
              <p14:xfrm>
                <a:off x="5862130" y="1009529"/>
                <a:ext cx="398520" cy="4474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1427727-0D6F-C77A-C674-604C5B0EF29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853130" y="1000889"/>
                  <a:ext cx="416160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5EF6664-2C59-9520-CC6E-90E1E9C037B6}"/>
                    </a:ext>
                  </a:extLst>
                </p14:cNvPr>
                <p14:cNvContentPartPr/>
                <p14:nvPr/>
              </p14:nvContentPartPr>
              <p14:xfrm>
                <a:off x="6534250" y="887489"/>
                <a:ext cx="516960" cy="4374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5EF6664-2C59-9520-CC6E-90E1E9C037B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525610" y="878489"/>
                  <a:ext cx="534600" cy="45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27A2150-6AAE-119C-83F0-318026CE3946}"/>
                    </a:ext>
                  </a:extLst>
                </p14:cNvPr>
                <p14:cNvContentPartPr/>
                <p14:nvPr/>
              </p14:nvContentPartPr>
              <p14:xfrm>
                <a:off x="7303570" y="946169"/>
                <a:ext cx="619560" cy="3402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27A2150-6AAE-119C-83F0-318026CE394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294930" y="937529"/>
                  <a:ext cx="63720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8A97FBE-E7CF-F191-FEC1-5E4DFA38384C}"/>
                    </a:ext>
                  </a:extLst>
                </p14:cNvPr>
                <p14:cNvContentPartPr/>
                <p14:nvPr/>
              </p14:nvContentPartPr>
              <p14:xfrm>
                <a:off x="7888570" y="1112129"/>
                <a:ext cx="132480" cy="147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8A97FBE-E7CF-F191-FEC1-5E4DFA38384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879930" y="1103129"/>
                  <a:ext cx="1501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FB82021-5DCC-AD2F-143C-869C605DBEDA}"/>
                    </a:ext>
                  </a:extLst>
                </p14:cNvPr>
                <p14:cNvContentPartPr/>
                <p14:nvPr/>
              </p14:nvContentPartPr>
              <p14:xfrm>
                <a:off x="8034730" y="855449"/>
                <a:ext cx="1283040" cy="4276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FB82021-5DCC-AD2F-143C-869C605DBED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026090" y="846809"/>
                  <a:ext cx="1300680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7CB38AE-BD97-C80D-B581-570668D28D76}"/>
                    </a:ext>
                  </a:extLst>
                </p14:cNvPr>
                <p14:cNvContentPartPr/>
                <p14:nvPr/>
              </p14:nvContentPartPr>
              <p14:xfrm>
                <a:off x="9115450" y="1044449"/>
                <a:ext cx="29160" cy="50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7CB38AE-BD97-C80D-B581-570668D28D7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106810" y="1035809"/>
                  <a:ext cx="468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7F03FF4-8B91-7271-4470-CD6FBA469EDA}"/>
                    </a:ext>
                  </a:extLst>
                </p14:cNvPr>
                <p14:cNvContentPartPr/>
                <p14:nvPr/>
              </p14:nvContentPartPr>
              <p14:xfrm>
                <a:off x="8115010" y="1054529"/>
                <a:ext cx="297000" cy="410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7F03FF4-8B91-7271-4470-CD6FBA469ED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106010" y="1045889"/>
                  <a:ext cx="3146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0DABFBB-DE57-9CA4-C19D-07B02514EA47}"/>
                    </a:ext>
                  </a:extLst>
                </p14:cNvPr>
                <p14:cNvContentPartPr/>
                <p14:nvPr/>
              </p14:nvContentPartPr>
              <p14:xfrm>
                <a:off x="5228890" y="1566089"/>
                <a:ext cx="866520" cy="3448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0DABFBB-DE57-9CA4-C19D-07B02514EA4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220250" y="1557089"/>
                  <a:ext cx="88416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69B0F9A-29E0-475E-876A-605032D65132}"/>
                    </a:ext>
                  </a:extLst>
                </p14:cNvPr>
                <p14:cNvContentPartPr/>
                <p14:nvPr/>
              </p14:nvContentPartPr>
              <p14:xfrm>
                <a:off x="5237530" y="1725209"/>
                <a:ext cx="399960" cy="554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69B0F9A-29E0-475E-876A-605032D6513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228530" y="1716209"/>
                  <a:ext cx="4176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41AF490-433A-CE6A-6C1B-A56211F72C03}"/>
                    </a:ext>
                  </a:extLst>
                </p14:cNvPr>
                <p14:cNvContentPartPr/>
                <p14:nvPr/>
              </p14:nvContentPartPr>
              <p14:xfrm>
                <a:off x="6309610" y="1751129"/>
                <a:ext cx="434520" cy="1486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41AF490-433A-CE6A-6C1B-A56211F72C0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300970" y="1742129"/>
                  <a:ext cx="4521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3D182F0-CF0A-E66A-5604-BB2343968ECD}"/>
                    </a:ext>
                  </a:extLst>
                </p14:cNvPr>
                <p14:cNvContentPartPr/>
                <p14:nvPr/>
              </p14:nvContentPartPr>
              <p14:xfrm>
                <a:off x="6424090" y="1635929"/>
                <a:ext cx="58320" cy="86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3D182F0-CF0A-E66A-5604-BB2343968EC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415090" y="1627289"/>
                  <a:ext cx="759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1AAB1B7-6E69-36F8-35C5-21489A5DDC5F}"/>
                    </a:ext>
                  </a:extLst>
                </p14:cNvPr>
                <p14:cNvContentPartPr/>
                <p14:nvPr/>
              </p14:nvContentPartPr>
              <p14:xfrm>
                <a:off x="7001170" y="1756529"/>
                <a:ext cx="287640" cy="1242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1AAB1B7-6E69-36F8-35C5-21489A5DDC5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992170" y="1747889"/>
                  <a:ext cx="3052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FC4F11D-36D1-3728-1A07-9CB991FC6AF6}"/>
                    </a:ext>
                  </a:extLst>
                </p14:cNvPr>
                <p14:cNvContentPartPr/>
                <p14:nvPr/>
              </p14:nvContentPartPr>
              <p14:xfrm>
                <a:off x="7451530" y="1401569"/>
                <a:ext cx="1654200" cy="4737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FC4F11D-36D1-3728-1A07-9CB991FC6AF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442890" y="1392929"/>
                  <a:ext cx="1671840" cy="49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70969F4-F5EB-7C8C-D8AD-7CFDA81D36E4}"/>
                    </a:ext>
                  </a:extLst>
                </p14:cNvPr>
                <p14:cNvContentPartPr/>
                <p14:nvPr/>
              </p14:nvContentPartPr>
              <p14:xfrm>
                <a:off x="7531090" y="1617569"/>
                <a:ext cx="393480" cy="86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70969F4-F5EB-7C8C-D8AD-7CFDA81D36E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522450" y="1608569"/>
                  <a:ext cx="411120" cy="2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2546BA02-4AE9-F019-7D66-82D3D3157952}"/>
                  </a:ext>
                </a:extLst>
              </p14:cNvPr>
              <p14:cNvContentPartPr/>
              <p14:nvPr/>
            </p14:nvContentPartPr>
            <p14:xfrm>
              <a:off x="9345490" y="1737809"/>
              <a:ext cx="1121760" cy="3589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2546BA02-4AE9-F019-7D66-82D3D3157952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9336850" y="1728809"/>
                <a:ext cx="1139400" cy="376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0" name="Group 109">
            <a:extLst>
              <a:ext uri="{FF2B5EF4-FFF2-40B4-BE49-F238E27FC236}">
                <a16:creationId xmlns:a16="http://schemas.microsoft.com/office/drawing/2014/main" id="{87F7B705-642D-7E0C-1BB9-1CFDAAAC03BD}"/>
              </a:ext>
            </a:extLst>
          </p:cNvPr>
          <p:cNvGrpSpPr/>
          <p:nvPr/>
        </p:nvGrpSpPr>
        <p:grpSpPr>
          <a:xfrm>
            <a:off x="5424010" y="2133809"/>
            <a:ext cx="6188760" cy="1179360"/>
            <a:chOff x="5424010" y="2133809"/>
            <a:chExt cx="6188760" cy="117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3940F68-0F95-0896-5A40-BA273B8C0296}"/>
                    </a:ext>
                  </a:extLst>
                </p14:cNvPr>
                <p14:cNvContentPartPr/>
                <p14:nvPr/>
              </p14:nvContentPartPr>
              <p14:xfrm>
                <a:off x="5453530" y="2163689"/>
                <a:ext cx="189000" cy="3672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3940F68-0F95-0896-5A40-BA273B8C029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444890" y="2155049"/>
                  <a:ext cx="20664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F525A55-622E-68C2-22DD-0A590D8AA5AF}"/>
                    </a:ext>
                  </a:extLst>
                </p14:cNvPr>
                <p14:cNvContentPartPr/>
                <p14:nvPr/>
              </p14:nvContentPartPr>
              <p14:xfrm>
                <a:off x="5519770" y="2337569"/>
                <a:ext cx="197280" cy="331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F525A55-622E-68C2-22DD-0A590D8AA5A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510770" y="2328929"/>
                  <a:ext cx="2149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107169D-2BD8-945D-50DE-A1D32A6F3916}"/>
                    </a:ext>
                  </a:extLst>
                </p14:cNvPr>
                <p14:cNvContentPartPr/>
                <p14:nvPr/>
              </p14:nvContentPartPr>
              <p14:xfrm>
                <a:off x="5572690" y="2152169"/>
                <a:ext cx="268560" cy="871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107169D-2BD8-945D-50DE-A1D32A6F391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563690" y="2143169"/>
                  <a:ext cx="2862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DFEB8E1-F2EF-0EC3-00AF-7DA3AC20E39D}"/>
                    </a:ext>
                  </a:extLst>
                </p14:cNvPr>
                <p14:cNvContentPartPr/>
                <p14:nvPr/>
              </p14:nvContentPartPr>
              <p14:xfrm>
                <a:off x="5741530" y="2435489"/>
                <a:ext cx="106920" cy="2347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DFEB8E1-F2EF-0EC3-00AF-7DA3AC20E39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732890" y="2426849"/>
                  <a:ext cx="12456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007730F-1C9F-8AF1-E129-8E2BC56B5895}"/>
                    </a:ext>
                  </a:extLst>
                </p14:cNvPr>
                <p14:cNvContentPartPr/>
                <p14:nvPr/>
              </p14:nvContentPartPr>
              <p14:xfrm>
                <a:off x="6376570" y="2157929"/>
                <a:ext cx="1188000" cy="5194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007730F-1C9F-8AF1-E129-8E2BC56B589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367570" y="2149289"/>
                  <a:ext cx="1205640" cy="53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33A02A9-1AF6-3C8A-5AB7-755F15E1ABAD}"/>
                    </a:ext>
                  </a:extLst>
                </p14:cNvPr>
                <p14:cNvContentPartPr/>
                <p14:nvPr/>
              </p14:nvContentPartPr>
              <p14:xfrm>
                <a:off x="7811890" y="2423249"/>
                <a:ext cx="367920" cy="1393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33A02A9-1AF6-3C8A-5AB7-755F15E1ABA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803250" y="2414249"/>
                  <a:ext cx="3855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1334E20-01DE-B87D-208F-96348821580D}"/>
                    </a:ext>
                  </a:extLst>
                </p14:cNvPr>
                <p14:cNvContentPartPr/>
                <p14:nvPr/>
              </p14:nvContentPartPr>
              <p14:xfrm>
                <a:off x="8532970" y="2133809"/>
                <a:ext cx="686520" cy="4071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1334E20-01DE-B87D-208F-96348821580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523970" y="2125169"/>
                  <a:ext cx="70416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9369D32-A8C7-3B00-DC87-9A6E71B7873B}"/>
                    </a:ext>
                  </a:extLst>
                </p14:cNvPr>
                <p14:cNvContentPartPr/>
                <p14:nvPr/>
              </p14:nvContentPartPr>
              <p14:xfrm>
                <a:off x="9387250" y="2235689"/>
                <a:ext cx="1095120" cy="3456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9369D32-A8C7-3B00-DC87-9A6E71B7873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378610" y="2226689"/>
                  <a:ext cx="111276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D6BE97C-08BC-7AC9-3783-F8FD8DE49CAF}"/>
                    </a:ext>
                  </a:extLst>
                </p14:cNvPr>
                <p14:cNvContentPartPr/>
                <p14:nvPr/>
              </p14:nvContentPartPr>
              <p14:xfrm>
                <a:off x="10710250" y="2405969"/>
                <a:ext cx="902520" cy="3596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D6BE97C-08BC-7AC9-3783-F8FD8DE49CA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701610" y="2396969"/>
                  <a:ext cx="92016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1EEC9C05-5F8C-4CB8-38A6-EE21738F3F11}"/>
                    </a:ext>
                  </a:extLst>
                </p14:cNvPr>
                <p14:cNvContentPartPr/>
                <p14:nvPr/>
              </p14:nvContentPartPr>
              <p14:xfrm>
                <a:off x="5424010" y="3022649"/>
                <a:ext cx="425520" cy="1735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1EEC9C05-5F8C-4CB8-38A6-EE21738F3F1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415370" y="3013649"/>
                  <a:ext cx="4431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74613AE-E9A0-F67A-4AAD-D9628F5CCBEC}"/>
                    </a:ext>
                  </a:extLst>
                </p14:cNvPr>
                <p14:cNvContentPartPr/>
                <p14:nvPr/>
              </p14:nvContentPartPr>
              <p14:xfrm>
                <a:off x="5629210" y="3024089"/>
                <a:ext cx="239760" cy="2163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74613AE-E9A0-F67A-4AAD-D9628F5CCBE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620210" y="3015089"/>
                  <a:ext cx="25740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0B3DBF6-8098-B20B-A932-F14CAE784A6A}"/>
                    </a:ext>
                  </a:extLst>
                </p14:cNvPr>
                <p14:cNvContentPartPr/>
                <p14:nvPr/>
              </p14:nvContentPartPr>
              <p14:xfrm>
                <a:off x="5890210" y="3055769"/>
                <a:ext cx="540000" cy="1976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0B3DBF6-8098-B20B-A932-F14CAE784A6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881570" y="3046769"/>
                  <a:ext cx="5576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128C8BF-6E75-C56C-BCD0-3F96CC780083}"/>
                    </a:ext>
                  </a:extLst>
                </p14:cNvPr>
                <p14:cNvContentPartPr/>
                <p14:nvPr/>
              </p14:nvContentPartPr>
              <p14:xfrm>
                <a:off x="6631090" y="2801969"/>
                <a:ext cx="945000" cy="4345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128C8BF-6E75-C56C-BCD0-3F96CC78008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622450" y="2793329"/>
                  <a:ext cx="962640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834FC34-8EB8-33E9-7DAB-7B65478DE101}"/>
                    </a:ext>
                  </a:extLst>
                </p14:cNvPr>
                <p14:cNvContentPartPr/>
                <p14:nvPr/>
              </p14:nvContentPartPr>
              <p14:xfrm>
                <a:off x="6716410" y="3023009"/>
                <a:ext cx="342000" cy="320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834FC34-8EB8-33E9-7DAB-7B65478DE10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707770" y="3014009"/>
                  <a:ext cx="3596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6E11818-4CF5-8041-FFBA-891C9DE91C8A}"/>
                    </a:ext>
                  </a:extLst>
                </p14:cNvPr>
                <p14:cNvContentPartPr/>
                <p14:nvPr/>
              </p14:nvContentPartPr>
              <p14:xfrm>
                <a:off x="7714690" y="3045329"/>
                <a:ext cx="399960" cy="1918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6E11818-4CF5-8041-FFBA-891C9DE91C8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705690" y="3036329"/>
                  <a:ext cx="4176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E9C0C167-22DC-E553-F586-EEE05070C95D}"/>
                    </a:ext>
                  </a:extLst>
                </p14:cNvPr>
                <p14:cNvContentPartPr/>
                <p14:nvPr/>
              </p14:nvContentPartPr>
              <p14:xfrm>
                <a:off x="7854730" y="2927969"/>
                <a:ext cx="27720" cy="331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E9C0C167-22DC-E553-F586-EEE05070C95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845730" y="2918969"/>
                  <a:ext cx="453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05DD36D-D2D2-8136-C037-DB9F74F4166B}"/>
                    </a:ext>
                  </a:extLst>
                </p14:cNvPr>
                <p14:cNvContentPartPr/>
                <p14:nvPr/>
              </p14:nvContentPartPr>
              <p14:xfrm>
                <a:off x="8352610" y="2828609"/>
                <a:ext cx="529920" cy="4788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05DD36D-D2D2-8136-C037-DB9F74F4166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343970" y="2819969"/>
                  <a:ext cx="547560" cy="49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FC077795-73E4-634D-88F7-143E81A5C4C3}"/>
                    </a:ext>
                  </a:extLst>
                </p14:cNvPr>
                <p14:cNvContentPartPr/>
                <p14:nvPr/>
              </p14:nvContentPartPr>
              <p14:xfrm>
                <a:off x="9233890" y="2917169"/>
                <a:ext cx="190440" cy="3153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FC077795-73E4-634D-88F7-143E81A5C4C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224890" y="2908529"/>
                  <a:ext cx="20808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B53A0B3-4F2E-406F-9EA9-245E7D87AFCC}"/>
                    </a:ext>
                  </a:extLst>
                </p14:cNvPr>
                <p14:cNvContentPartPr/>
                <p14:nvPr/>
              </p14:nvContentPartPr>
              <p14:xfrm>
                <a:off x="9259810" y="3044969"/>
                <a:ext cx="227880" cy="471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B53A0B3-4F2E-406F-9EA9-245E7D87AFC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251170" y="3035969"/>
                  <a:ext cx="2455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E6FF0AA7-B8FE-072F-8DDC-48C80ABB80BA}"/>
                    </a:ext>
                  </a:extLst>
                </p14:cNvPr>
                <p14:cNvContentPartPr/>
                <p14:nvPr/>
              </p14:nvContentPartPr>
              <p14:xfrm>
                <a:off x="9290050" y="2969729"/>
                <a:ext cx="246240" cy="273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E6FF0AA7-B8FE-072F-8DDC-48C80ABB80B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281410" y="2961089"/>
                  <a:ext cx="2638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7B0C0DD-5CDE-D91E-7FC3-DE4876ABFCC6}"/>
                    </a:ext>
                  </a:extLst>
                </p14:cNvPr>
                <p14:cNvContentPartPr/>
                <p14:nvPr/>
              </p14:nvContentPartPr>
              <p14:xfrm>
                <a:off x="9530170" y="3242609"/>
                <a:ext cx="202320" cy="705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7B0C0DD-5CDE-D91E-7FC3-DE4876ABFCC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521530" y="3233609"/>
                  <a:ext cx="2199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1398FEA0-08C0-A267-C5A7-2649799EFE1D}"/>
                    </a:ext>
                  </a:extLst>
                </p14:cNvPr>
                <p14:cNvContentPartPr/>
                <p14:nvPr/>
              </p14:nvContentPartPr>
              <p14:xfrm>
                <a:off x="10070530" y="2935889"/>
                <a:ext cx="885600" cy="3142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1398FEA0-08C0-A267-C5A7-2649799EFE1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061530" y="2927249"/>
                  <a:ext cx="903240" cy="33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F65EC704-7FC1-E3BB-036C-9812CF7238C9}"/>
              </a:ext>
            </a:extLst>
          </p:cNvPr>
          <p:cNvGrpSpPr/>
          <p:nvPr/>
        </p:nvGrpSpPr>
        <p:grpSpPr>
          <a:xfrm>
            <a:off x="5596810" y="3468689"/>
            <a:ext cx="1570320" cy="447480"/>
            <a:chOff x="5596810" y="3468689"/>
            <a:chExt cx="1570320" cy="44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4E26503B-0309-17C6-EA4B-334B0B3EA0A6}"/>
                    </a:ext>
                  </a:extLst>
                </p14:cNvPr>
                <p14:cNvContentPartPr/>
                <p14:nvPr/>
              </p14:nvContentPartPr>
              <p14:xfrm>
                <a:off x="5638930" y="3498569"/>
                <a:ext cx="173520" cy="2682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4E26503B-0309-17C6-EA4B-334B0B3EA0A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630290" y="3489929"/>
                  <a:ext cx="19116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7F8AF3F-D935-3D42-5AAB-794AC54A92BA}"/>
                    </a:ext>
                  </a:extLst>
                </p14:cNvPr>
                <p14:cNvContentPartPr/>
                <p14:nvPr/>
              </p14:nvContentPartPr>
              <p14:xfrm>
                <a:off x="5596810" y="3588209"/>
                <a:ext cx="275400" cy="1036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7F8AF3F-D935-3D42-5AAB-794AC54A92B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588170" y="3579209"/>
                  <a:ext cx="2930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2E19541C-79FE-60D8-EF6B-D03B1B59E1BC}"/>
                    </a:ext>
                  </a:extLst>
                </p14:cNvPr>
                <p14:cNvContentPartPr/>
                <p14:nvPr/>
              </p14:nvContentPartPr>
              <p14:xfrm>
                <a:off x="5850970" y="3468689"/>
                <a:ext cx="1236240" cy="3902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2E19541C-79FE-60D8-EF6B-D03B1B59E1B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842330" y="3459689"/>
                  <a:ext cx="125388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3E838656-7A25-40FD-A923-92AE9EA15D1E}"/>
                    </a:ext>
                  </a:extLst>
                </p14:cNvPr>
                <p14:cNvContentPartPr/>
                <p14:nvPr/>
              </p14:nvContentPartPr>
              <p14:xfrm>
                <a:off x="7135810" y="3858569"/>
                <a:ext cx="31320" cy="576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3E838656-7A25-40FD-A923-92AE9EA15D1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126810" y="3849569"/>
                  <a:ext cx="48960" cy="7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6CC747E6-5827-195C-6BF4-B82A3BC10855}"/>
              </a:ext>
            </a:extLst>
          </p:cNvPr>
          <p:cNvGrpSpPr/>
          <p:nvPr/>
        </p:nvGrpSpPr>
        <p:grpSpPr>
          <a:xfrm>
            <a:off x="5571250" y="4047209"/>
            <a:ext cx="5213160" cy="606600"/>
            <a:chOff x="5571250" y="4047209"/>
            <a:chExt cx="5213160" cy="60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804449A-D2AD-DB37-82AF-715C4DA01ECC}"/>
                    </a:ext>
                  </a:extLst>
                </p14:cNvPr>
                <p14:cNvContentPartPr/>
                <p14:nvPr/>
              </p14:nvContentPartPr>
              <p14:xfrm>
                <a:off x="5571250" y="4190849"/>
                <a:ext cx="188280" cy="2455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804449A-D2AD-DB37-82AF-715C4DA01EC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562610" y="4181849"/>
                  <a:ext cx="20592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10B6DE9A-0D7D-C86B-4859-F9753508330C}"/>
                    </a:ext>
                  </a:extLst>
                </p14:cNvPr>
                <p14:cNvContentPartPr/>
                <p14:nvPr/>
              </p14:nvContentPartPr>
              <p14:xfrm>
                <a:off x="5805610" y="4291289"/>
                <a:ext cx="131400" cy="1458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10B6DE9A-0D7D-C86B-4859-F9753508330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796970" y="4282289"/>
                  <a:ext cx="1490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066F479-EF55-7B71-B6A3-218B8BDCE5F6}"/>
                    </a:ext>
                  </a:extLst>
                </p14:cNvPr>
                <p14:cNvContentPartPr/>
                <p14:nvPr/>
              </p14:nvContentPartPr>
              <p14:xfrm>
                <a:off x="6335530" y="4196609"/>
                <a:ext cx="204120" cy="2952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066F479-EF55-7B71-B6A3-218B8BDCE5F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326530" y="4187609"/>
                  <a:ext cx="22176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E5D8BE8E-EE38-5773-F000-6572FC089232}"/>
                    </a:ext>
                  </a:extLst>
                </p14:cNvPr>
                <p14:cNvContentPartPr/>
                <p14:nvPr/>
              </p14:nvContentPartPr>
              <p14:xfrm>
                <a:off x="6370450" y="4298129"/>
                <a:ext cx="232920" cy="464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E5D8BE8E-EE38-5773-F000-6572FC08923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361810" y="4289489"/>
                  <a:ext cx="2505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CBB358E-38FB-8FBA-4C1E-A11F3F77DD7C}"/>
                    </a:ext>
                  </a:extLst>
                </p14:cNvPr>
                <p14:cNvContentPartPr/>
                <p14:nvPr/>
              </p14:nvContentPartPr>
              <p14:xfrm>
                <a:off x="6383770" y="4204889"/>
                <a:ext cx="250560" cy="356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CBB358E-38FB-8FBA-4C1E-A11F3F77DD7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375130" y="4196249"/>
                  <a:ext cx="2682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7605A1A-9C75-FCF6-987B-8AFF87DEC00A}"/>
                    </a:ext>
                  </a:extLst>
                </p14:cNvPr>
                <p14:cNvContentPartPr/>
                <p14:nvPr/>
              </p14:nvContentPartPr>
              <p14:xfrm>
                <a:off x="6650890" y="4415489"/>
                <a:ext cx="134640" cy="2383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7605A1A-9C75-FCF6-987B-8AFF87DEC00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642250" y="4406489"/>
                  <a:ext cx="1522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26E4D8A4-A7F3-BACF-D00C-F9590FF4AD20}"/>
                    </a:ext>
                  </a:extLst>
                </p14:cNvPr>
                <p14:cNvContentPartPr/>
                <p14:nvPr/>
              </p14:nvContentPartPr>
              <p14:xfrm>
                <a:off x="7067770" y="4328729"/>
                <a:ext cx="363240" cy="1587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26E4D8A4-A7F3-BACF-D00C-F9590FF4AD2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059130" y="4319729"/>
                  <a:ext cx="3808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D91087A5-8507-1CDA-23CD-C4A24D89D6EC}"/>
                    </a:ext>
                  </a:extLst>
                </p14:cNvPr>
                <p14:cNvContentPartPr/>
                <p14:nvPr/>
              </p14:nvContentPartPr>
              <p14:xfrm>
                <a:off x="7184410" y="4223969"/>
                <a:ext cx="18360" cy="104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D91087A5-8507-1CDA-23CD-C4A24D89D6EC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175410" y="4214969"/>
                  <a:ext cx="360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4EB7F3A-EEA4-7959-A2D4-7CC19C0765F3}"/>
                    </a:ext>
                  </a:extLst>
                </p14:cNvPr>
                <p14:cNvContentPartPr/>
                <p14:nvPr/>
              </p14:nvContentPartPr>
              <p14:xfrm>
                <a:off x="7586170" y="4047569"/>
                <a:ext cx="749880" cy="4384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4EB7F3A-EEA4-7959-A2D4-7CC19C0765F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577170" y="4038929"/>
                  <a:ext cx="767520" cy="45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6B9F68F-660E-D479-086F-8E1BD5D6D5ED}"/>
                    </a:ext>
                  </a:extLst>
                </p14:cNvPr>
                <p14:cNvContentPartPr/>
                <p14:nvPr/>
              </p14:nvContentPartPr>
              <p14:xfrm>
                <a:off x="8111770" y="4216769"/>
                <a:ext cx="212760" cy="176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6B9F68F-660E-D479-086F-8E1BD5D6D5E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103130" y="4207769"/>
                  <a:ext cx="2304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7A72C552-CEDF-B847-27BE-D15B16B47E08}"/>
                    </a:ext>
                  </a:extLst>
                </p14:cNvPr>
                <p14:cNvContentPartPr/>
                <p14:nvPr/>
              </p14:nvContentPartPr>
              <p14:xfrm>
                <a:off x="8577610" y="4311089"/>
                <a:ext cx="246960" cy="1764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7A72C552-CEDF-B847-27BE-D15B16B47E0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568970" y="4302089"/>
                  <a:ext cx="2646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4898B877-ED3D-911D-3889-9679284D22D7}"/>
                    </a:ext>
                  </a:extLst>
                </p14:cNvPr>
                <p14:cNvContentPartPr/>
                <p14:nvPr/>
              </p14:nvContentPartPr>
              <p14:xfrm>
                <a:off x="9107530" y="4047209"/>
                <a:ext cx="956880" cy="4392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898B877-ED3D-911D-3889-9679284D22D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098890" y="4038569"/>
                  <a:ext cx="974520" cy="45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2DFA386-2E68-C560-21F7-299C2406DA0C}"/>
                    </a:ext>
                  </a:extLst>
                </p14:cNvPr>
                <p14:cNvContentPartPr/>
                <p14:nvPr/>
              </p14:nvContentPartPr>
              <p14:xfrm>
                <a:off x="10047130" y="4177889"/>
                <a:ext cx="602640" cy="3139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2DFA386-2E68-C560-21F7-299C2406DA0C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038490" y="4168889"/>
                  <a:ext cx="62028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9FF07B3A-E8DA-BCE9-51F9-ADEC9865BA02}"/>
                    </a:ext>
                  </a:extLst>
                </p14:cNvPr>
                <p14:cNvContentPartPr/>
                <p14:nvPr/>
              </p14:nvContentPartPr>
              <p14:xfrm>
                <a:off x="10123810" y="4367969"/>
                <a:ext cx="82800" cy="464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9FF07B3A-E8DA-BCE9-51F9-ADEC9865BA0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115170" y="4359329"/>
                  <a:ext cx="1004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2CFE4B50-BD95-D0B9-8BC5-2666E79E8EAA}"/>
                    </a:ext>
                  </a:extLst>
                </p14:cNvPr>
                <p14:cNvContentPartPr/>
                <p14:nvPr/>
              </p14:nvContentPartPr>
              <p14:xfrm>
                <a:off x="10413250" y="4294889"/>
                <a:ext cx="371160" cy="388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2CFE4B50-BD95-D0B9-8BC5-2666E79E8EAA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404610" y="4286249"/>
                  <a:ext cx="388800" cy="5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14B0D7AD-382C-FA43-8A48-9BE21B516EBF}"/>
                  </a:ext>
                </a:extLst>
              </p14:cNvPr>
              <p14:cNvContentPartPr/>
              <p14:nvPr/>
            </p14:nvContentPartPr>
            <p14:xfrm>
              <a:off x="10728970" y="4492889"/>
              <a:ext cx="66960" cy="17028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14B0D7AD-382C-FA43-8A48-9BE21B516EBF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10720330" y="4484249"/>
                <a:ext cx="84600" cy="187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4" name="Group 143">
            <a:extLst>
              <a:ext uri="{FF2B5EF4-FFF2-40B4-BE49-F238E27FC236}">
                <a16:creationId xmlns:a16="http://schemas.microsoft.com/office/drawing/2014/main" id="{C6584C9D-52F3-E379-7F99-2427FCBD45E6}"/>
              </a:ext>
            </a:extLst>
          </p:cNvPr>
          <p:cNvGrpSpPr/>
          <p:nvPr/>
        </p:nvGrpSpPr>
        <p:grpSpPr>
          <a:xfrm>
            <a:off x="5726050" y="4665329"/>
            <a:ext cx="3852720" cy="475920"/>
            <a:chOff x="5726050" y="4665329"/>
            <a:chExt cx="3852720" cy="47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49C6AFCA-DD94-B6B6-E1F1-3C3654116909}"/>
                    </a:ext>
                  </a:extLst>
                </p14:cNvPr>
                <p14:cNvContentPartPr/>
                <p14:nvPr/>
              </p14:nvContentPartPr>
              <p14:xfrm>
                <a:off x="5726050" y="4795649"/>
                <a:ext cx="600840" cy="2664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49C6AFCA-DD94-B6B6-E1F1-3C365411690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717050" y="4786649"/>
                  <a:ext cx="61848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742A6175-1737-1A2E-4DB3-4A3C30F2D5F6}"/>
                    </a:ext>
                  </a:extLst>
                </p14:cNvPr>
                <p14:cNvContentPartPr/>
                <p14:nvPr/>
              </p14:nvContentPartPr>
              <p14:xfrm>
                <a:off x="6535330" y="4892849"/>
                <a:ext cx="902520" cy="2484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742A6175-1737-1A2E-4DB3-4A3C30F2D5F6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526690" y="4884209"/>
                  <a:ext cx="92016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EBAB4B5-2918-475D-BB41-3B963D45CADE}"/>
                    </a:ext>
                  </a:extLst>
                </p14:cNvPr>
                <p14:cNvContentPartPr/>
                <p14:nvPr/>
              </p14:nvContentPartPr>
              <p14:xfrm>
                <a:off x="6914410" y="4877009"/>
                <a:ext cx="38520" cy="46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EBAB4B5-2918-475D-BB41-3B963D45CAD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905770" y="4868369"/>
                  <a:ext cx="561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7721A4C2-5C32-2943-DE58-71038BE9A496}"/>
                    </a:ext>
                  </a:extLst>
                </p14:cNvPr>
                <p14:cNvContentPartPr/>
                <p14:nvPr/>
              </p14:nvContentPartPr>
              <p14:xfrm>
                <a:off x="7690930" y="4665329"/>
                <a:ext cx="875880" cy="4413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7721A4C2-5C32-2943-DE58-71038BE9A496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681930" y="4656329"/>
                  <a:ext cx="893520" cy="4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C85E4845-C0CC-6B17-A124-F0BAC43D0F1C}"/>
                    </a:ext>
                  </a:extLst>
                </p14:cNvPr>
                <p14:cNvContentPartPr/>
                <p14:nvPr/>
              </p14:nvContentPartPr>
              <p14:xfrm>
                <a:off x="7712530" y="4859729"/>
                <a:ext cx="404640" cy="727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C85E4845-C0CC-6B17-A124-F0BAC43D0F1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703530" y="4850729"/>
                  <a:ext cx="4222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9A5696AF-9363-21AD-B079-3C630360888B}"/>
                    </a:ext>
                  </a:extLst>
                </p14:cNvPr>
                <p14:cNvContentPartPr/>
                <p14:nvPr/>
              </p14:nvContentPartPr>
              <p14:xfrm>
                <a:off x="8665090" y="4925609"/>
                <a:ext cx="453600" cy="1321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9A5696AF-9363-21AD-B079-3C630360888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656090" y="4916609"/>
                  <a:ext cx="4712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7C0ACA5A-0867-66CE-075A-B99A6754C053}"/>
                    </a:ext>
                  </a:extLst>
                </p14:cNvPr>
                <p14:cNvContentPartPr/>
                <p14:nvPr/>
              </p14:nvContentPartPr>
              <p14:xfrm>
                <a:off x="8838610" y="4835249"/>
                <a:ext cx="42120" cy="349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7C0ACA5A-0867-66CE-075A-B99A6754C053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829610" y="4826249"/>
                  <a:ext cx="597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9CCF278-5D8A-F94E-B7BF-F14AFBF5E949}"/>
                    </a:ext>
                  </a:extLst>
                </p14:cNvPr>
                <p14:cNvContentPartPr/>
                <p14:nvPr/>
              </p14:nvContentPartPr>
              <p14:xfrm>
                <a:off x="9378970" y="4946489"/>
                <a:ext cx="199800" cy="907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9CCF278-5D8A-F94E-B7BF-F14AFBF5E94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370330" y="4937489"/>
                  <a:ext cx="217440" cy="108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131F8AD6-3D8D-5EE0-8B73-A52B491555DC}"/>
                  </a:ext>
                </a:extLst>
              </p14:cNvPr>
              <p14:cNvContentPartPr/>
              <p14:nvPr/>
            </p14:nvContentPartPr>
            <p14:xfrm>
              <a:off x="9873250" y="4723649"/>
              <a:ext cx="1540800" cy="30672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131F8AD6-3D8D-5EE0-8B73-A52B491555DC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9864250" y="4714649"/>
                <a:ext cx="1558440" cy="32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7" name="Group 146">
            <a:extLst>
              <a:ext uri="{FF2B5EF4-FFF2-40B4-BE49-F238E27FC236}">
                <a16:creationId xmlns:a16="http://schemas.microsoft.com/office/drawing/2014/main" id="{5A075C4C-BDB2-F6A5-1E21-4E777BDE11E9}"/>
              </a:ext>
            </a:extLst>
          </p:cNvPr>
          <p:cNvGrpSpPr/>
          <p:nvPr/>
        </p:nvGrpSpPr>
        <p:grpSpPr>
          <a:xfrm>
            <a:off x="5810290" y="5220089"/>
            <a:ext cx="1314360" cy="421920"/>
            <a:chOff x="5810290" y="5220089"/>
            <a:chExt cx="1314360" cy="42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947A263E-948D-1CA9-0DDC-161487DBF1C5}"/>
                    </a:ext>
                  </a:extLst>
                </p14:cNvPr>
                <p14:cNvContentPartPr/>
                <p14:nvPr/>
              </p14:nvContentPartPr>
              <p14:xfrm>
                <a:off x="5810290" y="5220089"/>
                <a:ext cx="1314360" cy="4219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947A263E-948D-1CA9-0DDC-161487DBF1C5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801650" y="5211089"/>
                  <a:ext cx="133200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F1A30D27-6609-0803-8CFE-FEDDED910E37}"/>
                    </a:ext>
                  </a:extLst>
                </p14:cNvPr>
                <p14:cNvContentPartPr/>
                <p14:nvPr/>
              </p14:nvContentPartPr>
              <p14:xfrm>
                <a:off x="6789490" y="5369129"/>
                <a:ext cx="25920" cy="118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F1A30D27-6609-0803-8CFE-FEDDED910E3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780490" y="5360489"/>
                  <a:ext cx="4356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D30E1DCD-8D6E-1932-AB04-24CE949E686F}"/>
              </a:ext>
            </a:extLst>
          </p:cNvPr>
          <p:cNvGrpSpPr/>
          <p:nvPr/>
        </p:nvGrpSpPr>
        <p:grpSpPr>
          <a:xfrm>
            <a:off x="7594810" y="5234849"/>
            <a:ext cx="2174760" cy="504360"/>
            <a:chOff x="7594810" y="5234849"/>
            <a:chExt cx="2174760" cy="50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12465681-1C72-1C70-75CE-62E1723502B4}"/>
                    </a:ext>
                  </a:extLst>
                </p14:cNvPr>
                <p14:cNvContentPartPr/>
                <p14:nvPr/>
              </p14:nvContentPartPr>
              <p14:xfrm>
                <a:off x="7594810" y="5532929"/>
                <a:ext cx="234000" cy="1562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12465681-1C72-1C70-75CE-62E1723502B4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586170" y="5524289"/>
                  <a:ext cx="2516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451F3C87-98B9-881F-D5AA-4328E3C0DE22}"/>
                    </a:ext>
                  </a:extLst>
                </p14:cNvPr>
                <p14:cNvContentPartPr/>
                <p14:nvPr/>
              </p14:nvContentPartPr>
              <p14:xfrm>
                <a:off x="7789570" y="5394689"/>
                <a:ext cx="246960" cy="140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451F3C87-98B9-881F-D5AA-4328E3C0DE22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780930" y="5386049"/>
                  <a:ext cx="2646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D65DFA23-E9AA-987D-63FD-B7DCE0F0B2DC}"/>
                    </a:ext>
                  </a:extLst>
                </p14:cNvPr>
                <p14:cNvContentPartPr/>
                <p14:nvPr/>
              </p14:nvContentPartPr>
              <p14:xfrm>
                <a:off x="8173690" y="5234849"/>
                <a:ext cx="227520" cy="2232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D65DFA23-E9AA-987D-63FD-B7DCE0F0B2DC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165050" y="5225849"/>
                  <a:ext cx="24516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C5F72E80-2AD5-F182-AF1B-DDA08CD22A0B}"/>
                    </a:ext>
                  </a:extLst>
                </p14:cNvPr>
                <p14:cNvContentPartPr/>
                <p14:nvPr/>
              </p14:nvContentPartPr>
              <p14:xfrm>
                <a:off x="8454130" y="5374529"/>
                <a:ext cx="135360" cy="1846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C5F72E80-2AD5-F182-AF1B-DDA08CD22A0B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445490" y="5365529"/>
                  <a:ext cx="1530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DC77ADA2-8900-FAEA-B591-E50D31A1C629}"/>
                    </a:ext>
                  </a:extLst>
                </p14:cNvPr>
                <p14:cNvContentPartPr/>
                <p14:nvPr/>
              </p14:nvContentPartPr>
              <p14:xfrm>
                <a:off x="8911690" y="5473169"/>
                <a:ext cx="381240" cy="151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DC77ADA2-8900-FAEA-B591-E50D31A1C629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903050" y="5464169"/>
                  <a:ext cx="3988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1E5923B8-6B3E-BBC4-99FF-D14FB791F894}"/>
                    </a:ext>
                  </a:extLst>
                </p14:cNvPr>
                <p14:cNvContentPartPr/>
                <p14:nvPr/>
              </p14:nvContentPartPr>
              <p14:xfrm>
                <a:off x="8840050" y="5569649"/>
                <a:ext cx="429480" cy="367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1E5923B8-6B3E-BBC4-99FF-D14FB791F894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831410" y="5561009"/>
                  <a:ext cx="4471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FEF113B4-19E2-BD13-13B3-8193EB61664D}"/>
                    </a:ext>
                  </a:extLst>
                </p14:cNvPr>
                <p14:cNvContentPartPr/>
                <p14:nvPr/>
              </p14:nvContentPartPr>
              <p14:xfrm>
                <a:off x="9045970" y="5379209"/>
                <a:ext cx="84960" cy="3600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FEF113B4-19E2-BD13-13B3-8193EB61664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037330" y="5370209"/>
                  <a:ext cx="10260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7BA72218-6BBD-3E58-23A9-E5333F00F2F0}"/>
                    </a:ext>
                  </a:extLst>
                </p14:cNvPr>
                <p14:cNvContentPartPr/>
                <p14:nvPr/>
              </p14:nvContentPartPr>
              <p14:xfrm>
                <a:off x="9515050" y="5348249"/>
                <a:ext cx="254520" cy="3708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7BA72218-6BBD-3E58-23A9-E5333F00F2F0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506050" y="5339249"/>
                  <a:ext cx="272160" cy="38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FACE8A8B-2A20-CAE7-32ED-B249F6D7B28D}"/>
              </a:ext>
            </a:extLst>
          </p:cNvPr>
          <p:cNvGrpSpPr/>
          <p:nvPr/>
        </p:nvGrpSpPr>
        <p:grpSpPr>
          <a:xfrm>
            <a:off x="320650" y="2775689"/>
            <a:ext cx="637560" cy="228240"/>
            <a:chOff x="320650" y="2775689"/>
            <a:chExt cx="637560" cy="22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99934201-B098-634B-8BD0-B68EAED6B5FD}"/>
                    </a:ext>
                  </a:extLst>
                </p14:cNvPr>
                <p14:cNvContentPartPr/>
                <p14:nvPr/>
              </p14:nvContentPartPr>
              <p14:xfrm>
                <a:off x="320650" y="2775689"/>
                <a:ext cx="284040" cy="2206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99934201-B098-634B-8BD0-B68EAED6B5F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11650" y="2766689"/>
                  <a:ext cx="30168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3ABCEEDE-2AE6-9D8A-4197-1A7E64AB5D09}"/>
                    </a:ext>
                  </a:extLst>
                </p14:cNvPr>
                <p14:cNvContentPartPr/>
                <p14:nvPr/>
              </p14:nvContentPartPr>
              <p14:xfrm>
                <a:off x="691450" y="2787569"/>
                <a:ext cx="266760" cy="2163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3ABCEEDE-2AE6-9D8A-4197-1A7E64AB5D09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82810" y="2778929"/>
                  <a:ext cx="284400" cy="23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3644E8CF-CF43-6C1A-7330-719E680875C9}"/>
                  </a:ext>
                </a:extLst>
              </p14:cNvPr>
              <p14:cNvContentPartPr/>
              <p14:nvPr/>
            </p14:nvContentPartPr>
            <p14:xfrm>
              <a:off x="1054330" y="2583449"/>
              <a:ext cx="1783440" cy="48276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3644E8CF-CF43-6C1A-7330-719E680875C9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1045690" y="2574809"/>
                <a:ext cx="1801080" cy="500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9" name="Group 168">
            <a:extLst>
              <a:ext uri="{FF2B5EF4-FFF2-40B4-BE49-F238E27FC236}">
                <a16:creationId xmlns:a16="http://schemas.microsoft.com/office/drawing/2014/main" id="{0C5FDA98-F6B5-1CB8-A646-9FAECB367CE3}"/>
              </a:ext>
            </a:extLst>
          </p:cNvPr>
          <p:cNvGrpSpPr/>
          <p:nvPr/>
        </p:nvGrpSpPr>
        <p:grpSpPr>
          <a:xfrm>
            <a:off x="1141810" y="2739689"/>
            <a:ext cx="1266840" cy="539640"/>
            <a:chOff x="1141810" y="2739689"/>
            <a:chExt cx="1266840" cy="53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B0E7BC43-3EE3-8D21-8E5C-C5E3990CFC15}"/>
                    </a:ext>
                  </a:extLst>
                </p14:cNvPr>
                <p14:cNvContentPartPr/>
                <p14:nvPr/>
              </p14:nvContentPartPr>
              <p14:xfrm>
                <a:off x="1401370" y="2739689"/>
                <a:ext cx="1007280" cy="2635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B0E7BC43-3EE3-8D21-8E5C-C5E3990CFC15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392730" y="2731049"/>
                  <a:ext cx="102492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920F7C11-5BE4-AD48-FAC1-A9031424DF61}"/>
                    </a:ext>
                  </a:extLst>
                </p14:cNvPr>
                <p14:cNvContentPartPr/>
                <p14:nvPr/>
              </p14:nvContentPartPr>
              <p14:xfrm>
                <a:off x="1375090" y="3024089"/>
                <a:ext cx="289080" cy="1659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920F7C11-5BE4-AD48-FAC1-A9031424DF61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366450" y="3015089"/>
                  <a:ext cx="3067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4B9DAD74-8B79-CBE3-557E-DC5433887974}"/>
                    </a:ext>
                  </a:extLst>
                </p14:cNvPr>
                <p14:cNvContentPartPr/>
                <p14:nvPr/>
              </p14:nvContentPartPr>
              <p14:xfrm>
                <a:off x="1475530" y="3026609"/>
                <a:ext cx="230760" cy="2030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4B9DAD74-8B79-CBE3-557E-DC5433887974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466530" y="3017969"/>
                  <a:ext cx="2484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C253FA20-42E4-1A09-2C38-B3BDA5A310CA}"/>
                    </a:ext>
                  </a:extLst>
                </p14:cNvPr>
                <p14:cNvContentPartPr/>
                <p14:nvPr/>
              </p14:nvContentPartPr>
              <p14:xfrm>
                <a:off x="1709890" y="3067289"/>
                <a:ext cx="606600" cy="1807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C253FA20-42E4-1A09-2C38-B3BDA5A310C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700890" y="3058649"/>
                  <a:ext cx="6242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94A66C4B-B1A4-8540-A603-84B62C1F6F56}"/>
                    </a:ext>
                  </a:extLst>
                </p14:cNvPr>
                <p14:cNvContentPartPr/>
                <p14:nvPr/>
              </p14:nvContentPartPr>
              <p14:xfrm>
                <a:off x="1141810" y="2874689"/>
                <a:ext cx="47880" cy="4046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94A66C4B-B1A4-8540-A603-84B62C1F6F56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133170" y="2865689"/>
                  <a:ext cx="65520" cy="42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3EFD7C40-6388-C4DC-558A-C6F12605C9B4}"/>
              </a:ext>
            </a:extLst>
          </p:cNvPr>
          <p:cNvGrpSpPr/>
          <p:nvPr/>
        </p:nvGrpSpPr>
        <p:grpSpPr>
          <a:xfrm>
            <a:off x="2989690" y="2569769"/>
            <a:ext cx="1117800" cy="543960"/>
            <a:chOff x="2989690" y="2569769"/>
            <a:chExt cx="1117800" cy="54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625DD6D4-12EC-8167-78B2-5551632C319A}"/>
                    </a:ext>
                  </a:extLst>
                </p14:cNvPr>
                <p14:cNvContentPartPr/>
                <p14:nvPr/>
              </p14:nvContentPartPr>
              <p14:xfrm>
                <a:off x="2989690" y="2863889"/>
                <a:ext cx="75240" cy="914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625DD6D4-12EC-8167-78B2-5551632C319A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2981050" y="2855249"/>
                  <a:ext cx="928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8B84EFC1-714C-7605-F9D7-14D3F7DFC353}"/>
                    </a:ext>
                  </a:extLst>
                </p14:cNvPr>
                <p14:cNvContentPartPr/>
                <p14:nvPr/>
              </p14:nvContentPartPr>
              <p14:xfrm>
                <a:off x="3209650" y="2942009"/>
                <a:ext cx="225000" cy="1717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8B84EFC1-714C-7605-F9D7-14D3F7DFC353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200650" y="2933009"/>
                  <a:ext cx="2426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3006DC69-15F2-29B4-186B-5FDF756C16E5}"/>
                    </a:ext>
                  </a:extLst>
                </p14:cNvPr>
                <p14:cNvContentPartPr/>
                <p14:nvPr/>
              </p14:nvContentPartPr>
              <p14:xfrm>
                <a:off x="3417730" y="2709089"/>
                <a:ext cx="208800" cy="151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3006DC69-15F2-29B4-186B-5FDF756C16E5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408730" y="2700089"/>
                  <a:ext cx="2264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801B1BC5-BB96-8579-6CFB-B92831C6500B}"/>
                    </a:ext>
                  </a:extLst>
                </p14:cNvPr>
                <p14:cNvContentPartPr/>
                <p14:nvPr/>
              </p14:nvContentPartPr>
              <p14:xfrm>
                <a:off x="3702490" y="2569769"/>
                <a:ext cx="218520" cy="2599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801B1BC5-BB96-8579-6CFB-B92831C6500B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693850" y="2561129"/>
                  <a:ext cx="23616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868BA93D-9699-DE76-D919-02C4D452BA0D}"/>
                    </a:ext>
                  </a:extLst>
                </p14:cNvPr>
                <p14:cNvContentPartPr/>
                <p14:nvPr/>
              </p14:nvContentPartPr>
              <p14:xfrm>
                <a:off x="3999490" y="2762009"/>
                <a:ext cx="108000" cy="2196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868BA93D-9699-DE76-D919-02C4D452BA0D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990490" y="2753009"/>
                  <a:ext cx="125640" cy="23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9CB2CAFE-B59F-2462-B9A2-77080E1037E1}"/>
              </a:ext>
            </a:extLst>
          </p:cNvPr>
          <p:cNvGrpSpPr/>
          <p:nvPr/>
        </p:nvGrpSpPr>
        <p:grpSpPr>
          <a:xfrm>
            <a:off x="6307090" y="6174809"/>
            <a:ext cx="525240" cy="541080"/>
            <a:chOff x="6307090" y="6174809"/>
            <a:chExt cx="525240" cy="54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8B70675B-3EFC-A2CC-F87E-F05AB0CCCB67}"/>
                    </a:ext>
                  </a:extLst>
                </p14:cNvPr>
                <p14:cNvContentPartPr/>
                <p14:nvPr/>
              </p14:nvContentPartPr>
              <p14:xfrm>
                <a:off x="6307090" y="6174809"/>
                <a:ext cx="356400" cy="3762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8B70675B-3EFC-A2CC-F87E-F05AB0CCCB67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298090" y="6165809"/>
                  <a:ext cx="37404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B6DA4528-4988-EBDC-5795-A639D138D540}"/>
                    </a:ext>
                  </a:extLst>
                </p14:cNvPr>
                <p14:cNvContentPartPr/>
                <p14:nvPr/>
              </p14:nvContentPartPr>
              <p14:xfrm>
                <a:off x="6653050" y="6474329"/>
                <a:ext cx="179280" cy="2415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B6DA4528-4988-EBDC-5795-A639D138D540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644050" y="6465689"/>
                  <a:ext cx="196920" cy="25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60B9D948-2C2B-76E1-023F-AC61C5534AE2}"/>
              </a:ext>
            </a:extLst>
          </p:cNvPr>
          <p:cNvGrpSpPr/>
          <p:nvPr/>
        </p:nvGrpSpPr>
        <p:grpSpPr>
          <a:xfrm>
            <a:off x="7233730" y="5945489"/>
            <a:ext cx="3654000" cy="853920"/>
            <a:chOff x="7233730" y="5945489"/>
            <a:chExt cx="3654000" cy="85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285F8994-1807-618B-28EF-1DA713536882}"/>
                    </a:ext>
                  </a:extLst>
                </p14:cNvPr>
                <p14:cNvContentPartPr/>
                <p14:nvPr/>
              </p14:nvContentPartPr>
              <p14:xfrm>
                <a:off x="7233730" y="6266969"/>
                <a:ext cx="234000" cy="1944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285F8994-1807-618B-28EF-1DA713536882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224730" y="6258329"/>
                  <a:ext cx="2516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1559FEB9-5040-46BC-AD18-8DEFB4346B18}"/>
                    </a:ext>
                  </a:extLst>
                </p14:cNvPr>
                <p14:cNvContentPartPr/>
                <p14:nvPr/>
              </p14:nvContentPartPr>
              <p14:xfrm>
                <a:off x="7797850" y="5945489"/>
                <a:ext cx="261000" cy="8539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1559FEB9-5040-46BC-AD18-8DEFB4346B18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789210" y="5936489"/>
                  <a:ext cx="278640" cy="87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B342302F-6CE8-5FF1-925C-D4DA7B1B7782}"/>
                    </a:ext>
                  </a:extLst>
                </p14:cNvPr>
                <p14:cNvContentPartPr/>
                <p14:nvPr/>
              </p14:nvContentPartPr>
              <p14:xfrm>
                <a:off x="8086210" y="6032609"/>
                <a:ext cx="2079720" cy="6577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B342302F-6CE8-5FF1-925C-D4DA7B1B7782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077210" y="6023969"/>
                  <a:ext cx="2097360" cy="67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B66E3D4D-6195-CD3E-D7FD-71909CB3D430}"/>
                    </a:ext>
                  </a:extLst>
                </p14:cNvPr>
                <p14:cNvContentPartPr/>
                <p14:nvPr/>
              </p14:nvContentPartPr>
              <p14:xfrm>
                <a:off x="8597410" y="6180929"/>
                <a:ext cx="268920" cy="3776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B66E3D4D-6195-CD3E-D7FD-71909CB3D430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588770" y="6171929"/>
                  <a:ext cx="28656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D80FEB24-EC89-52FC-E847-3CE294E4DD27}"/>
                    </a:ext>
                  </a:extLst>
                </p14:cNvPr>
                <p14:cNvContentPartPr/>
                <p14:nvPr/>
              </p14:nvContentPartPr>
              <p14:xfrm>
                <a:off x="8820610" y="6450209"/>
                <a:ext cx="151560" cy="2174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D80FEB24-EC89-52FC-E847-3CE294E4DD27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811970" y="6441209"/>
                  <a:ext cx="1692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93EF4191-BEDF-2BB7-D07E-D3A293F7CC17}"/>
                    </a:ext>
                  </a:extLst>
                </p14:cNvPr>
                <p14:cNvContentPartPr/>
                <p14:nvPr/>
              </p14:nvContentPartPr>
              <p14:xfrm>
                <a:off x="9089890" y="6427889"/>
                <a:ext cx="209160" cy="144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93EF4191-BEDF-2BB7-D07E-D3A293F7CC17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080890" y="6418889"/>
                  <a:ext cx="2268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ED761B01-1D81-CA03-4483-9CD487893C86}"/>
                    </a:ext>
                  </a:extLst>
                </p14:cNvPr>
                <p14:cNvContentPartPr/>
                <p14:nvPr/>
              </p14:nvContentPartPr>
              <p14:xfrm>
                <a:off x="9492010" y="6313409"/>
                <a:ext cx="160560" cy="2739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ED761B01-1D81-CA03-4483-9CD487893C86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483370" y="6304769"/>
                  <a:ext cx="17820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87BC325E-F808-DC38-40F9-1F1BE35CEA37}"/>
                    </a:ext>
                  </a:extLst>
                </p14:cNvPr>
                <p14:cNvContentPartPr/>
                <p14:nvPr/>
              </p14:nvContentPartPr>
              <p14:xfrm>
                <a:off x="9533410" y="6423569"/>
                <a:ext cx="199080" cy="381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87BC325E-F808-DC38-40F9-1F1BE35CEA37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524770" y="6414569"/>
                  <a:ext cx="2167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46428255-24CC-ED23-245F-13DCBC903C9C}"/>
                    </a:ext>
                  </a:extLst>
                </p14:cNvPr>
                <p14:cNvContentPartPr/>
                <p14:nvPr/>
              </p14:nvContentPartPr>
              <p14:xfrm>
                <a:off x="9509290" y="6252929"/>
                <a:ext cx="290520" cy="820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46428255-24CC-ED23-245F-13DCBC903C9C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500650" y="6243929"/>
                  <a:ext cx="3081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A8D5DD77-B195-C2AF-C577-BEE7E32122F0}"/>
                    </a:ext>
                  </a:extLst>
                </p14:cNvPr>
                <p14:cNvContentPartPr/>
                <p14:nvPr/>
              </p14:nvContentPartPr>
              <p14:xfrm>
                <a:off x="9751210" y="6429689"/>
                <a:ext cx="146160" cy="2282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A8D5DD77-B195-C2AF-C577-BEE7E32122F0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742570" y="6420689"/>
                  <a:ext cx="16380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363557A1-F918-E7A5-20DC-A73EDBB23D3B}"/>
                    </a:ext>
                  </a:extLst>
                </p14:cNvPr>
                <p14:cNvContentPartPr/>
                <p14:nvPr/>
              </p14:nvContentPartPr>
              <p14:xfrm>
                <a:off x="10128850" y="6120809"/>
                <a:ext cx="22320" cy="1008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363557A1-F918-E7A5-20DC-A73EDBB23D3B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120210" y="6112169"/>
                  <a:ext cx="399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039DF36D-4BDB-C883-04DB-EEB2EE14596C}"/>
                    </a:ext>
                  </a:extLst>
                </p14:cNvPr>
                <p14:cNvContentPartPr/>
                <p14:nvPr/>
              </p14:nvContentPartPr>
              <p14:xfrm>
                <a:off x="10307050" y="6143849"/>
                <a:ext cx="218880" cy="3931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039DF36D-4BDB-C883-04DB-EEB2EE14596C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298050" y="6135209"/>
                  <a:ext cx="23652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E6068477-33E2-07E0-DF0C-1F0E2CD3DFD0}"/>
                    </a:ext>
                  </a:extLst>
                </p14:cNvPr>
                <p14:cNvContentPartPr/>
                <p14:nvPr/>
              </p14:nvContentPartPr>
              <p14:xfrm>
                <a:off x="10686130" y="6335729"/>
                <a:ext cx="201600" cy="1033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E6068477-33E2-07E0-DF0C-1F0E2CD3DFD0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0677490" y="6327089"/>
                  <a:ext cx="219240" cy="1209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95" name="Picture 194">
            <a:extLst>
              <a:ext uri="{FF2B5EF4-FFF2-40B4-BE49-F238E27FC236}">
                <a16:creationId xmlns:a16="http://schemas.microsoft.com/office/drawing/2014/main" id="{563EF5D7-CA57-C194-FF4E-D144302E8A37}"/>
              </a:ext>
            </a:extLst>
          </p:cNvPr>
          <p:cNvPicPr>
            <a:picLocks noChangeAspect="1"/>
          </p:cNvPicPr>
          <p:nvPr/>
        </p:nvPicPr>
        <p:blipFill>
          <a:blip r:embed="rId302"/>
          <a:stretch>
            <a:fillRect/>
          </a:stretch>
        </p:blipFill>
        <p:spPr>
          <a:xfrm>
            <a:off x="367380" y="4359689"/>
            <a:ext cx="4913543" cy="2250532"/>
          </a:xfrm>
          <a:prstGeom prst="rect">
            <a:avLst/>
          </a:prstGeom>
        </p:spPr>
      </p:pic>
      <p:grpSp>
        <p:nvGrpSpPr>
          <p:cNvPr id="199" name="Group 198">
            <a:extLst>
              <a:ext uri="{FF2B5EF4-FFF2-40B4-BE49-F238E27FC236}">
                <a16:creationId xmlns:a16="http://schemas.microsoft.com/office/drawing/2014/main" id="{30A839D2-90BA-574F-312C-44E4F2AE504E}"/>
              </a:ext>
            </a:extLst>
          </p:cNvPr>
          <p:cNvGrpSpPr/>
          <p:nvPr/>
        </p:nvGrpSpPr>
        <p:grpSpPr>
          <a:xfrm>
            <a:off x="5622730" y="3480569"/>
            <a:ext cx="181440" cy="108000"/>
            <a:chOff x="5622730" y="3480569"/>
            <a:chExt cx="181440" cy="10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36552FAD-7BC7-9E93-92A1-D8D09FD5B603}"/>
                    </a:ext>
                  </a:extLst>
                </p14:cNvPr>
                <p14:cNvContentPartPr/>
                <p14:nvPr/>
              </p14:nvContentPartPr>
              <p14:xfrm>
                <a:off x="5802010" y="3480569"/>
                <a:ext cx="2160" cy="28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36552FAD-7BC7-9E93-92A1-D8D09FD5B603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793370" y="3471569"/>
                  <a:ext cx="198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9DF4AF97-D383-AC17-5C08-C65938A978EE}"/>
                    </a:ext>
                  </a:extLst>
                </p14:cNvPr>
                <p14:cNvContentPartPr/>
                <p14:nvPr/>
              </p14:nvContentPartPr>
              <p14:xfrm>
                <a:off x="5622730" y="3578129"/>
                <a:ext cx="5040" cy="104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9DF4AF97-D383-AC17-5C08-C65938A978EE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613730" y="3569129"/>
                  <a:ext cx="22680" cy="2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4C51A455-DF62-2650-D918-5D1B92CCC025}"/>
                  </a:ext>
                </a:extLst>
              </p14:cNvPr>
              <p14:cNvContentPartPr/>
              <p14:nvPr/>
            </p14:nvContentPartPr>
            <p14:xfrm>
              <a:off x="3108850" y="3158009"/>
              <a:ext cx="1063800" cy="20484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4C51A455-DF62-2650-D918-5D1B92CCC025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3099850" y="3149369"/>
                <a:ext cx="1081440" cy="22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4" name="Group 203">
            <a:extLst>
              <a:ext uri="{FF2B5EF4-FFF2-40B4-BE49-F238E27FC236}">
                <a16:creationId xmlns:a16="http://schemas.microsoft.com/office/drawing/2014/main" id="{08406EE6-D4BA-52D1-4883-2CBDC4F2FF05}"/>
              </a:ext>
            </a:extLst>
          </p:cNvPr>
          <p:cNvGrpSpPr/>
          <p:nvPr/>
        </p:nvGrpSpPr>
        <p:grpSpPr>
          <a:xfrm>
            <a:off x="2954050" y="3497489"/>
            <a:ext cx="1429200" cy="223200"/>
            <a:chOff x="2954050" y="3497489"/>
            <a:chExt cx="1429200" cy="22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8E656BD7-1888-9C8E-95FD-4808776DDD27}"/>
                    </a:ext>
                  </a:extLst>
                </p14:cNvPr>
                <p14:cNvContentPartPr/>
                <p14:nvPr/>
              </p14:nvContentPartPr>
              <p14:xfrm>
                <a:off x="2954050" y="3532769"/>
                <a:ext cx="348480" cy="1879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8E656BD7-1888-9C8E-95FD-4808776DDD27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2945050" y="3524129"/>
                  <a:ext cx="3661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772AB1C4-9AE1-7363-84B4-E747600BD192}"/>
                    </a:ext>
                  </a:extLst>
                </p14:cNvPr>
                <p14:cNvContentPartPr/>
                <p14:nvPr/>
              </p14:nvContentPartPr>
              <p14:xfrm>
                <a:off x="3115330" y="3509369"/>
                <a:ext cx="24840" cy="104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772AB1C4-9AE1-7363-84B4-E747600BD192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3106690" y="3500369"/>
                  <a:ext cx="424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A225D4AC-A79B-535A-B87D-C46CB8DF722F}"/>
                    </a:ext>
                  </a:extLst>
                </p14:cNvPr>
                <p14:cNvContentPartPr/>
                <p14:nvPr/>
              </p14:nvContentPartPr>
              <p14:xfrm>
                <a:off x="3416650" y="3497489"/>
                <a:ext cx="966600" cy="1911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A225D4AC-A79B-535A-B87D-C46CB8DF722F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3407650" y="3488489"/>
                  <a:ext cx="984240" cy="20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5ECB1695-A282-BD46-AC7B-3AE4ED67147F}"/>
              </a:ext>
            </a:extLst>
          </p:cNvPr>
          <p:cNvGrpSpPr/>
          <p:nvPr/>
        </p:nvGrpSpPr>
        <p:grpSpPr>
          <a:xfrm>
            <a:off x="2824090" y="3710609"/>
            <a:ext cx="2424960" cy="851400"/>
            <a:chOff x="2824090" y="3710609"/>
            <a:chExt cx="2424960" cy="85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23E85465-AFF8-352E-AD0E-6570D1D537D6}"/>
                    </a:ext>
                  </a:extLst>
                </p14:cNvPr>
                <p14:cNvContentPartPr/>
                <p14:nvPr/>
              </p14:nvContentPartPr>
              <p14:xfrm>
                <a:off x="2829130" y="3788729"/>
                <a:ext cx="765720" cy="4593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23E85465-AFF8-352E-AD0E-6570D1D537D6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2820490" y="3779729"/>
                  <a:ext cx="783360" cy="47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E88A5CD3-5AA6-B8E5-DB6C-7D8AF211C221}"/>
                    </a:ext>
                  </a:extLst>
                </p14:cNvPr>
                <p14:cNvContentPartPr/>
                <p14:nvPr/>
              </p14:nvContentPartPr>
              <p14:xfrm>
                <a:off x="3247090" y="3870449"/>
                <a:ext cx="187560" cy="702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E88A5CD3-5AA6-B8E5-DB6C-7D8AF211C221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3238090" y="3861809"/>
                  <a:ext cx="2052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A895B602-D1BA-F87F-CBC0-7CCD83CCA099}"/>
                    </a:ext>
                  </a:extLst>
                </p14:cNvPr>
                <p14:cNvContentPartPr/>
                <p14:nvPr/>
              </p14:nvContentPartPr>
              <p14:xfrm>
                <a:off x="3755050" y="3737969"/>
                <a:ext cx="621360" cy="2966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A895B602-D1BA-F87F-CBC0-7CCD83CCA099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3746410" y="3729329"/>
                  <a:ext cx="63900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127CFB17-0D6E-D58D-E01F-F3429A3BE370}"/>
                    </a:ext>
                  </a:extLst>
                </p14:cNvPr>
                <p14:cNvContentPartPr/>
                <p14:nvPr/>
              </p14:nvContentPartPr>
              <p14:xfrm>
                <a:off x="4116490" y="3829049"/>
                <a:ext cx="213480" cy="399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127CFB17-0D6E-D58D-E01F-F3429A3BE370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4107490" y="3820049"/>
                  <a:ext cx="2311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A220748D-50F2-834C-D0E7-BE75E3420437}"/>
                    </a:ext>
                  </a:extLst>
                </p14:cNvPr>
                <p14:cNvContentPartPr/>
                <p14:nvPr/>
              </p14:nvContentPartPr>
              <p14:xfrm>
                <a:off x="3951970" y="3797009"/>
                <a:ext cx="52560" cy="331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A220748D-50F2-834C-D0E7-BE75E3420437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3943330" y="3788009"/>
                  <a:ext cx="702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E89DA9D3-35C0-12EB-D382-7E23DDD66DE3}"/>
                    </a:ext>
                  </a:extLst>
                </p14:cNvPr>
                <p14:cNvContentPartPr/>
                <p14:nvPr/>
              </p14:nvContentPartPr>
              <p14:xfrm>
                <a:off x="4628410" y="3734729"/>
                <a:ext cx="164160" cy="2300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E89DA9D3-35C0-12EB-D382-7E23DDD66DE3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4619770" y="3725729"/>
                  <a:ext cx="1818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84BECC1E-88F7-9343-2923-79D0DDC5EF00}"/>
                    </a:ext>
                  </a:extLst>
                </p14:cNvPr>
                <p14:cNvContentPartPr/>
                <p14:nvPr/>
              </p14:nvContentPartPr>
              <p14:xfrm>
                <a:off x="4640650" y="3783329"/>
                <a:ext cx="190440" cy="990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84BECC1E-88F7-9343-2923-79D0DDC5EF00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4631650" y="3774329"/>
                  <a:ext cx="2080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899E8051-AFA9-68AF-9756-9AA46024EC97}"/>
                    </a:ext>
                  </a:extLst>
                </p14:cNvPr>
                <p14:cNvContentPartPr/>
                <p14:nvPr/>
              </p14:nvContentPartPr>
              <p14:xfrm>
                <a:off x="4630930" y="3710609"/>
                <a:ext cx="210240" cy="550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899E8051-AFA9-68AF-9756-9AA46024EC97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4622290" y="3701609"/>
                  <a:ext cx="2278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64B48D89-BB1B-A06A-DE93-EFCB0E88677A}"/>
                    </a:ext>
                  </a:extLst>
                </p14:cNvPr>
                <p14:cNvContentPartPr/>
                <p14:nvPr/>
              </p14:nvContentPartPr>
              <p14:xfrm>
                <a:off x="4891210" y="3807089"/>
                <a:ext cx="124200" cy="1983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64B48D89-BB1B-A06A-DE93-EFCB0E88677A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4882210" y="3798089"/>
                  <a:ext cx="1418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7438ABD0-1024-29BA-A92A-7B71734E5DA3}"/>
                    </a:ext>
                  </a:extLst>
                </p14:cNvPr>
                <p14:cNvContentPartPr/>
                <p14:nvPr/>
              </p14:nvContentPartPr>
              <p14:xfrm>
                <a:off x="2824090" y="4177169"/>
                <a:ext cx="834120" cy="3848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7438ABD0-1024-29BA-A92A-7B71734E5DA3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2815450" y="4168529"/>
                  <a:ext cx="85176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B8D524E6-FA07-C6FA-2D27-58E10CA21755}"/>
                    </a:ext>
                  </a:extLst>
                </p14:cNvPr>
                <p14:cNvContentPartPr/>
                <p14:nvPr/>
              </p14:nvContentPartPr>
              <p14:xfrm>
                <a:off x="2880970" y="4275809"/>
                <a:ext cx="268920" cy="997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B8D524E6-FA07-C6FA-2D27-58E10CA21755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2871970" y="4267169"/>
                  <a:ext cx="2865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38AA198B-5BDD-71F7-153D-4F2BA8147970}"/>
                    </a:ext>
                  </a:extLst>
                </p14:cNvPr>
                <p14:cNvContentPartPr/>
                <p14:nvPr/>
              </p14:nvContentPartPr>
              <p14:xfrm>
                <a:off x="3861970" y="4142609"/>
                <a:ext cx="129600" cy="2797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38AA198B-5BDD-71F7-153D-4F2BA8147970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3852970" y="4133609"/>
                  <a:ext cx="14724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A674F51C-5A02-6357-9E08-6AAF449689A3}"/>
                    </a:ext>
                  </a:extLst>
                </p14:cNvPr>
                <p14:cNvContentPartPr/>
                <p14:nvPr/>
              </p14:nvContentPartPr>
              <p14:xfrm>
                <a:off x="4030090" y="4265729"/>
                <a:ext cx="94320" cy="1767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A674F51C-5A02-6357-9E08-6AAF449689A3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4021090" y="4256729"/>
                  <a:ext cx="1119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A1EA7FB8-97C2-C349-134F-90959B724919}"/>
                    </a:ext>
                  </a:extLst>
                </p14:cNvPr>
                <p14:cNvContentPartPr/>
                <p14:nvPr/>
              </p14:nvContentPartPr>
              <p14:xfrm>
                <a:off x="4197130" y="4184369"/>
                <a:ext cx="50400" cy="2476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A1EA7FB8-97C2-C349-134F-90959B724919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4188130" y="4175369"/>
                  <a:ext cx="6804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FE71F1E2-31F6-1C3D-8FE9-EBA14F6424AB}"/>
                    </a:ext>
                  </a:extLst>
                </p14:cNvPr>
                <p14:cNvContentPartPr/>
                <p14:nvPr/>
              </p14:nvContentPartPr>
              <p14:xfrm>
                <a:off x="4123690" y="4238369"/>
                <a:ext cx="160560" cy="392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FE71F1E2-31F6-1C3D-8FE9-EBA14F6424AB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4115050" y="4229369"/>
                  <a:ext cx="1782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E2A7A6BF-18CA-7E65-4FBA-7F9F19837D40}"/>
                    </a:ext>
                  </a:extLst>
                </p14:cNvPr>
                <p14:cNvContentPartPr/>
                <p14:nvPr/>
              </p14:nvContentPartPr>
              <p14:xfrm>
                <a:off x="4502770" y="4107329"/>
                <a:ext cx="746280" cy="3646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E2A7A6BF-18CA-7E65-4FBA-7F9F19837D40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4493770" y="4098329"/>
                  <a:ext cx="76392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DFA49B97-9A65-0148-F82E-F924E6D7D7F0}"/>
                    </a:ext>
                  </a:extLst>
                </p14:cNvPr>
                <p14:cNvContentPartPr/>
                <p14:nvPr/>
              </p14:nvContentPartPr>
              <p14:xfrm>
                <a:off x="4833250" y="4166369"/>
                <a:ext cx="276840" cy="781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DFA49B97-9A65-0148-F82E-F924E6D7D7F0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4824250" y="4157729"/>
                  <a:ext cx="294480" cy="9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6C5C1EE1-9380-ADF1-CB11-E62B52391423}"/>
              </a:ext>
            </a:extLst>
          </p:cNvPr>
          <p:cNvGrpSpPr/>
          <p:nvPr/>
        </p:nvGrpSpPr>
        <p:grpSpPr>
          <a:xfrm>
            <a:off x="980530" y="3446729"/>
            <a:ext cx="1265040" cy="699480"/>
            <a:chOff x="980530" y="3446729"/>
            <a:chExt cx="1265040" cy="69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23BAC850-722E-F9A4-3207-2A0D41F16FA2}"/>
                    </a:ext>
                  </a:extLst>
                </p14:cNvPr>
                <p14:cNvContentPartPr/>
                <p14:nvPr/>
              </p14:nvContentPartPr>
              <p14:xfrm>
                <a:off x="1175650" y="3446729"/>
                <a:ext cx="1069920" cy="1648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23BAC850-722E-F9A4-3207-2A0D41F16FA2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166650" y="3438089"/>
                  <a:ext cx="10875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C55092D5-F227-5B84-120C-38BAEF1A19F9}"/>
                    </a:ext>
                  </a:extLst>
                </p14:cNvPr>
                <p14:cNvContentPartPr/>
                <p14:nvPr/>
              </p14:nvContentPartPr>
              <p14:xfrm>
                <a:off x="980530" y="3874409"/>
                <a:ext cx="243360" cy="1134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C55092D5-F227-5B84-120C-38BAEF1A19F9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971530" y="3865769"/>
                  <a:ext cx="2610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134EF091-B202-D5E0-E0A3-AC657475EC7D}"/>
                    </a:ext>
                  </a:extLst>
                </p14:cNvPr>
                <p14:cNvContentPartPr/>
                <p14:nvPr/>
              </p14:nvContentPartPr>
              <p14:xfrm>
                <a:off x="1288330" y="3639689"/>
                <a:ext cx="561960" cy="4950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134EF091-B202-D5E0-E0A3-AC657475EC7D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279330" y="3631049"/>
                  <a:ext cx="579600" cy="51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3E759A36-F865-8C49-D83A-F0872144C932}"/>
                    </a:ext>
                  </a:extLst>
                </p14:cNvPr>
                <p14:cNvContentPartPr/>
                <p14:nvPr/>
              </p14:nvContentPartPr>
              <p14:xfrm>
                <a:off x="1589290" y="3808169"/>
                <a:ext cx="111960" cy="2480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3E759A36-F865-8C49-D83A-F0872144C932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580290" y="3799169"/>
                  <a:ext cx="12960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34911496-1BE7-5F6A-3A1E-22948FBCFA68}"/>
                    </a:ext>
                  </a:extLst>
                </p14:cNvPr>
                <p14:cNvContentPartPr/>
                <p14:nvPr/>
              </p14:nvContentPartPr>
              <p14:xfrm>
                <a:off x="1630690" y="3967649"/>
                <a:ext cx="95040" cy="280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34911496-1BE7-5F6A-3A1E-22948FBCFA68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621690" y="3959009"/>
                  <a:ext cx="1126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9FCF42E4-C39F-023D-3F71-EB53165A5920}"/>
                    </a:ext>
                  </a:extLst>
                </p14:cNvPr>
                <p14:cNvContentPartPr/>
                <p14:nvPr/>
              </p14:nvContentPartPr>
              <p14:xfrm>
                <a:off x="1620250" y="3797369"/>
                <a:ext cx="174240" cy="831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9FCF42E4-C39F-023D-3F71-EB53165A5920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611250" y="3788369"/>
                  <a:ext cx="1918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ABE79636-722F-5169-1B29-BEA85E1C81B9}"/>
                    </a:ext>
                  </a:extLst>
                </p14:cNvPr>
                <p14:cNvContentPartPr/>
                <p14:nvPr/>
              </p14:nvContentPartPr>
              <p14:xfrm>
                <a:off x="1831210" y="3976649"/>
                <a:ext cx="83520" cy="1695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ABE79636-722F-5169-1B29-BEA85E1C81B9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822210" y="3968009"/>
                  <a:ext cx="101160" cy="187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40555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22B260E-9334-FFC3-1A62-8FEE9AAFFB3B}"/>
              </a:ext>
            </a:extLst>
          </p:cNvPr>
          <p:cNvGrpSpPr/>
          <p:nvPr/>
        </p:nvGrpSpPr>
        <p:grpSpPr>
          <a:xfrm>
            <a:off x="680290" y="173969"/>
            <a:ext cx="1267200" cy="396360"/>
            <a:chOff x="680290" y="173969"/>
            <a:chExt cx="1267200" cy="39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BD96A347-9007-9946-7C5C-0369B84F3610}"/>
                    </a:ext>
                  </a:extLst>
                </p14:cNvPr>
                <p14:cNvContentPartPr/>
                <p14:nvPr/>
              </p14:nvContentPartPr>
              <p14:xfrm>
                <a:off x="680290" y="173969"/>
                <a:ext cx="738000" cy="3751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BD96A347-9007-9946-7C5C-0369B84F361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71650" y="165329"/>
                  <a:ext cx="75564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82B055B-7B29-C2CB-0F86-317ADCA55652}"/>
                    </a:ext>
                  </a:extLst>
                </p14:cNvPr>
                <p14:cNvContentPartPr/>
                <p14:nvPr/>
              </p14:nvContentPartPr>
              <p14:xfrm>
                <a:off x="1640050" y="183329"/>
                <a:ext cx="157680" cy="2890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82B055B-7B29-C2CB-0F86-317ADCA5565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31050" y="174329"/>
                  <a:ext cx="17532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14446A6-79E0-4310-6DD6-26B7F7EF3D38}"/>
                    </a:ext>
                  </a:extLst>
                </p14:cNvPr>
                <p14:cNvContentPartPr/>
                <p14:nvPr/>
              </p14:nvContentPartPr>
              <p14:xfrm>
                <a:off x="1940650" y="528209"/>
                <a:ext cx="6840" cy="421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14446A6-79E0-4310-6DD6-26B7F7EF3D3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932010" y="519569"/>
                  <a:ext cx="24480" cy="5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E03E111-B538-D5B4-861A-729746846211}"/>
              </a:ext>
            </a:extLst>
          </p:cNvPr>
          <p:cNvGrpSpPr/>
          <p:nvPr/>
        </p:nvGrpSpPr>
        <p:grpSpPr>
          <a:xfrm>
            <a:off x="2569570" y="122489"/>
            <a:ext cx="8682480" cy="708120"/>
            <a:chOff x="2569570" y="122489"/>
            <a:chExt cx="8682480" cy="70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4A1F683-8E95-F0F6-58D5-C3A6B5C5004C}"/>
                    </a:ext>
                  </a:extLst>
                </p14:cNvPr>
                <p14:cNvContentPartPr/>
                <p14:nvPr/>
              </p14:nvContentPartPr>
              <p14:xfrm>
                <a:off x="2569570" y="196289"/>
                <a:ext cx="136440" cy="3218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4A1F683-8E95-F0F6-58D5-C3A6B5C5004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560930" y="187649"/>
                  <a:ext cx="15408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FA6FCD2-DBB4-D732-6324-2F8821D53CFD}"/>
                    </a:ext>
                  </a:extLst>
                </p14:cNvPr>
                <p14:cNvContentPartPr/>
                <p14:nvPr/>
              </p14:nvContentPartPr>
              <p14:xfrm>
                <a:off x="2608810" y="351089"/>
                <a:ext cx="165240" cy="352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FA6FCD2-DBB4-D732-6324-2F8821D53CF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599810" y="342089"/>
                  <a:ext cx="1828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6AFE39F-5E1A-9CC0-9DE8-6580AB0CB274}"/>
                    </a:ext>
                  </a:extLst>
                </p14:cNvPr>
                <p14:cNvContentPartPr/>
                <p14:nvPr/>
              </p14:nvContentPartPr>
              <p14:xfrm>
                <a:off x="2640130" y="177209"/>
                <a:ext cx="227880" cy="622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6AFE39F-5E1A-9CC0-9DE8-6580AB0CB27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631130" y="168209"/>
                  <a:ext cx="2455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2FD9F12-8FF1-1297-34EF-3D565406480D}"/>
                    </a:ext>
                  </a:extLst>
                </p14:cNvPr>
                <p14:cNvContentPartPr/>
                <p14:nvPr/>
              </p14:nvContentPartPr>
              <p14:xfrm>
                <a:off x="2872330" y="307889"/>
                <a:ext cx="157680" cy="1954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2FD9F12-8FF1-1297-34EF-3D565406480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863690" y="298889"/>
                  <a:ext cx="1753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C37FA29-DC17-EBAB-7660-9E59924A0D33}"/>
                    </a:ext>
                  </a:extLst>
                </p14:cNvPr>
                <p14:cNvContentPartPr/>
                <p14:nvPr/>
              </p14:nvContentPartPr>
              <p14:xfrm>
                <a:off x="2874490" y="236969"/>
                <a:ext cx="277200" cy="3409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C37FA29-DC17-EBAB-7660-9E59924A0D3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865490" y="227969"/>
                  <a:ext cx="29484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3FC721E-5043-35E3-5C06-416C35A54E94}"/>
                    </a:ext>
                  </a:extLst>
                </p14:cNvPr>
                <p14:cNvContentPartPr/>
                <p14:nvPr/>
              </p14:nvContentPartPr>
              <p14:xfrm>
                <a:off x="3177970" y="322649"/>
                <a:ext cx="189720" cy="1962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3FC721E-5043-35E3-5C06-416C35A54E9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168970" y="313649"/>
                  <a:ext cx="2073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1BC79A8-133B-DDAD-CDE0-800692268F46}"/>
                    </a:ext>
                  </a:extLst>
                </p14:cNvPr>
                <p14:cNvContentPartPr/>
                <p14:nvPr/>
              </p14:nvContentPartPr>
              <p14:xfrm>
                <a:off x="2610610" y="596969"/>
                <a:ext cx="768960" cy="741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1BC79A8-133B-DDAD-CDE0-800692268F4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601610" y="588329"/>
                  <a:ext cx="7866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577E109-BD52-E279-8F64-7FE9084B7EEE}"/>
                    </a:ext>
                  </a:extLst>
                </p14:cNvPr>
                <p14:cNvContentPartPr/>
                <p14:nvPr/>
              </p14:nvContentPartPr>
              <p14:xfrm>
                <a:off x="3509890" y="122489"/>
                <a:ext cx="1499400" cy="4741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577E109-BD52-E279-8F64-7FE9084B7EE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500890" y="113489"/>
                  <a:ext cx="1517040" cy="49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19FF400-499B-316B-F256-D038FEDC8888}"/>
                    </a:ext>
                  </a:extLst>
                </p14:cNvPr>
                <p14:cNvContentPartPr/>
                <p14:nvPr/>
              </p14:nvContentPartPr>
              <p14:xfrm>
                <a:off x="4693570" y="295649"/>
                <a:ext cx="74880" cy="25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19FF400-499B-316B-F256-D038FEDC888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684930" y="287009"/>
                  <a:ext cx="925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056CB0C-EE51-6915-343B-B9B3CCD6B652}"/>
                    </a:ext>
                  </a:extLst>
                </p14:cNvPr>
                <p14:cNvContentPartPr/>
                <p14:nvPr/>
              </p14:nvContentPartPr>
              <p14:xfrm>
                <a:off x="3537970" y="303929"/>
                <a:ext cx="420840" cy="853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056CB0C-EE51-6915-343B-B9B3CCD6B65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529330" y="295289"/>
                  <a:ext cx="4384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CE69BB0-EDB1-8452-AF5E-F8CABE0E2D92}"/>
                    </a:ext>
                  </a:extLst>
                </p14:cNvPr>
                <p14:cNvContentPartPr/>
                <p14:nvPr/>
              </p14:nvContentPartPr>
              <p14:xfrm>
                <a:off x="5180290" y="159929"/>
                <a:ext cx="1690200" cy="4471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CE69BB0-EDB1-8452-AF5E-F8CABE0E2D9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171290" y="150929"/>
                  <a:ext cx="1707840" cy="46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5928871-62D0-B7AF-E439-60D0210733CE}"/>
                    </a:ext>
                  </a:extLst>
                </p14:cNvPr>
                <p14:cNvContentPartPr/>
                <p14:nvPr/>
              </p14:nvContentPartPr>
              <p14:xfrm>
                <a:off x="6498250" y="319769"/>
                <a:ext cx="60120" cy="205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5928871-62D0-B7AF-E439-60D0210733C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489250" y="310769"/>
                  <a:ext cx="777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57A4E3E-55D3-8C38-7AF5-8A3F3A41E68E}"/>
                    </a:ext>
                  </a:extLst>
                </p14:cNvPr>
                <p14:cNvContentPartPr/>
                <p14:nvPr/>
              </p14:nvContentPartPr>
              <p14:xfrm>
                <a:off x="6227890" y="313649"/>
                <a:ext cx="350280" cy="338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57A4E3E-55D3-8C38-7AF5-8A3F3A41E68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218890" y="304649"/>
                  <a:ext cx="3679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A2FB91F-EB6E-D234-B4F2-93CB7E1E4E20}"/>
                    </a:ext>
                  </a:extLst>
                </p14:cNvPr>
                <p14:cNvContentPartPr/>
                <p14:nvPr/>
              </p14:nvContentPartPr>
              <p14:xfrm>
                <a:off x="7037170" y="583649"/>
                <a:ext cx="16560" cy="208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A2FB91F-EB6E-D234-B4F2-93CB7E1E4E2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028170" y="574649"/>
                  <a:ext cx="342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09E6D8A-DCEF-D79B-A586-20D306D9BE1E}"/>
                    </a:ext>
                  </a:extLst>
                </p14:cNvPr>
                <p14:cNvContentPartPr/>
                <p14:nvPr/>
              </p14:nvContentPartPr>
              <p14:xfrm>
                <a:off x="7471690" y="233369"/>
                <a:ext cx="2009160" cy="5972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09E6D8A-DCEF-D79B-A586-20D306D9BE1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463050" y="224729"/>
                  <a:ext cx="2026800" cy="61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53811FE-7E83-5D48-8694-D8C95FA60F58}"/>
                    </a:ext>
                  </a:extLst>
                </p14:cNvPr>
                <p14:cNvContentPartPr/>
                <p14:nvPr/>
              </p14:nvContentPartPr>
              <p14:xfrm>
                <a:off x="9205810" y="289889"/>
                <a:ext cx="29520" cy="403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53811FE-7E83-5D48-8694-D8C95FA60F5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196810" y="280889"/>
                  <a:ext cx="471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E205D2F-C13F-17E9-3A12-F8575B24D2D3}"/>
                    </a:ext>
                  </a:extLst>
                </p14:cNvPr>
                <p14:cNvContentPartPr/>
                <p14:nvPr/>
              </p14:nvContentPartPr>
              <p14:xfrm>
                <a:off x="9794770" y="213929"/>
                <a:ext cx="1457280" cy="5346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E205D2F-C13F-17E9-3A12-F8575B24D2D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786130" y="204929"/>
                  <a:ext cx="1474920" cy="55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4436C22-1342-EE76-6B10-CD4779F9305D}"/>
                    </a:ext>
                  </a:extLst>
                </p14:cNvPr>
                <p14:cNvContentPartPr/>
                <p14:nvPr/>
              </p14:nvContentPartPr>
              <p14:xfrm>
                <a:off x="10861810" y="358649"/>
                <a:ext cx="29160" cy="190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4436C22-1342-EE76-6B10-CD4779F9305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853170" y="349649"/>
                  <a:ext cx="468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F89D824-84A5-90BB-DC57-D4AE19FFD1BB}"/>
                    </a:ext>
                  </a:extLst>
                </p14:cNvPr>
                <p14:cNvContentPartPr/>
                <p14:nvPr/>
              </p14:nvContentPartPr>
              <p14:xfrm>
                <a:off x="10402090" y="369809"/>
                <a:ext cx="344880" cy="75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F89D824-84A5-90BB-DC57-D4AE19FFD1B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393090" y="361169"/>
                  <a:ext cx="362520" cy="2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D44A7CEF-AF64-F8BF-562B-9C41B2DEC511}"/>
                  </a:ext>
                </a:extLst>
              </p14:cNvPr>
              <p14:cNvContentPartPr/>
              <p14:nvPr/>
            </p14:nvContentPartPr>
            <p14:xfrm>
              <a:off x="2427370" y="1059929"/>
              <a:ext cx="406080" cy="1627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D44A7CEF-AF64-F8BF-562B-9C41B2DEC51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418730" y="1050929"/>
                <a:ext cx="42372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D045FE1-52CC-ABD0-400C-5ECB5AF3A32A}"/>
                  </a:ext>
                </a:extLst>
              </p14:cNvPr>
              <p14:cNvContentPartPr/>
              <p14:nvPr/>
            </p14:nvContentPartPr>
            <p14:xfrm>
              <a:off x="2630410" y="1014569"/>
              <a:ext cx="19440" cy="230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D045FE1-52CC-ABD0-400C-5ECB5AF3A32A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621410" y="1005929"/>
                <a:ext cx="37080" cy="4068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7B1DC923-9348-255B-01C5-D7F836930234}"/>
              </a:ext>
            </a:extLst>
          </p:cNvPr>
          <p:cNvGrpSpPr/>
          <p:nvPr/>
        </p:nvGrpSpPr>
        <p:grpSpPr>
          <a:xfrm>
            <a:off x="3172930" y="857609"/>
            <a:ext cx="4633200" cy="636120"/>
            <a:chOff x="3172930" y="857609"/>
            <a:chExt cx="4633200" cy="63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7335D25-6DC0-6DD6-AA32-5FABC14B063D}"/>
                    </a:ext>
                  </a:extLst>
                </p14:cNvPr>
                <p14:cNvContentPartPr/>
                <p14:nvPr/>
              </p14:nvContentPartPr>
              <p14:xfrm>
                <a:off x="3172930" y="857609"/>
                <a:ext cx="1493640" cy="6361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7335D25-6DC0-6DD6-AA32-5FABC14B063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164290" y="848969"/>
                  <a:ext cx="1511280" cy="65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C32C4A0-B87F-0E7B-7CBE-2DA131D67D13}"/>
                    </a:ext>
                  </a:extLst>
                </p14:cNvPr>
                <p14:cNvContentPartPr/>
                <p14:nvPr/>
              </p14:nvContentPartPr>
              <p14:xfrm>
                <a:off x="4829650" y="1264769"/>
                <a:ext cx="21240" cy="219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C32C4A0-B87F-0E7B-7CBE-2DA131D67D1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820650" y="1255769"/>
                  <a:ext cx="388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1A53909-C7C1-8F7D-1E56-5C584E6419B6}"/>
                    </a:ext>
                  </a:extLst>
                </p14:cNvPr>
                <p14:cNvContentPartPr/>
                <p14:nvPr/>
              </p14:nvContentPartPr>
              <p14:xfrm>
                <a:off x="4816330" y="1320929"/>
                <a:ext cx="31680" cy="1126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1A53909-C7C1-8F7D-1E56-5C584E6419B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807690" y="1311929"/>
                  <a:ext cx="493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F3B4B3D-F6E0-BAB0-3801-1942E84DBE08}"/>
                    </a:ext>
                  </a:extLst>
                </p14:cNvPr>
                <p14:cNvContentPartPr/>
                <p14:nvPr/>
              </p14:nvContentPartPr>
              <p14:xfrm>
                <a:off x="5208010" y="865529"/>
                <a:ext cx="646560" cy="3826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F3B4B3D-F6E0-BAB0-3801-1942E84DBE0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199010" y="856889"/>
                  <a:ext cx="66420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E83A9AB-8717-FD97-3E60-B2ECF7E29BA2}"/>
                    </a:ext>
                  </a:extLst>
                </p14:cNvPr>
                <p14:cNvContentPartPr/>
                <p14:nvPr/>
              </p14:nvContentPartPr>
              <p14:xfrm>
                <a:off x="5656570" y="1003409"/>
                <a:ext cx="277200" cy="126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E83A9AB-8717-FD97-3E60-B2ECF7E29BA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647930" y="994409"/>
                  <a:ext cx="2948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FA3659D-2886-EF81-5ACF-0E03FBAECC01}"/>
                    </a:ext>
                  </a:extLst>
                </p14:cNvPr>
                <p14:cNvContentPartPr/>
                <p14:nvPr/>
              </p14:nvContentPartPr>
              <p14:xfrm>
                <a:off x="6153010" y="891809"/>
                <a:ext cx="622440" cy="3434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FA3659D-2886-EF81-5ACF-0E03FBAECC0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144370" y="883169"/>
                  <a:ext cx="64008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280DF25-3928-5A0E-C6F6-A66B5ECB9F55}"/>
                    </a:ext>
                  </a:extLst>
                </p14:cNvPr>
                <p14:cNvContentPartPr/>
                <p14:nvPr/>
              </p14:nvContentPartPr>
              <p14:xfrm>
                <a:off x="6543610" y="1008449"/>
                <a:ext cx="270720" cy="277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280DF25-3928-5A0E-C6F6-A66B5ECB9F5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534970" y="999809"/>
                  <a:ext cx="2883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E52EE57-A6A4-4D12-C0DA-D5F945B84207}"/>
                    </a:ext>
                  </a:extLst>
                </p14:cNvPr>
                <p14:cNvContentPartPr/>
                <p14:nvPr/>
              </p14:nvContentPartPr>
              <p14:xfrm>
                <a:off x="6816850" y="1088369"/>
                <a:ext cx="989280" cy="4006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E52EE57-A6A4-4D12-C0DA-D5F945B8420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808210" y="1079369"/>
                  <a:ext cx="100692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2FA2BE4-CB55-9371-8517-34D63E2691A4}"/>
                    </a:ext>
                  </a:extLst>
                </p14:cNvPr>
                <p14:cNvContentPartPr/>
                <p14:nvPr/>
              </p14:nvContentPartPr>
              <p14:xfrm>
                <a:off x="7338490" y="895049"/>
                <a:ext cx="24120" cy="421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2FA2BE4-CB55-9371-8517-34D63E2691A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329850" y="886049"/>
                  <a:ext cx="41760" cy="5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F4FD988-5C4A-1D6D-4D32-FC5EEC865874}"/>
              </a:ext>
            </a:extLst>
          </p:cNvPr>
          <p:cNvGrpSpPr/>
          <p:nvPr/>
        </p:nvGrpSpPr>
        <p:grpSpPr>
          <a:xfrm>
            <a:off x="8112850" y="843929"/>
            <a:ext cx="3270240" cy="553680"/>
            <a:chOff x="8112850" y="843929"/>
            <a:chExt cx="3270240" cy="55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2D5481C-E929-322A-9FE7-2E957EBCEC1F}"/>
                    </a:ext>
                  </a:extLst>
                </p14:cNvPr>
                <p14:cNvContentPartPr/>
                <p14:nvPr/>
              </p14:nvContentPartPr>
              <p14:xfrm>
                <a:off x="8112850" y="843929"/>
                <a:ext cx="1577160" cy="5536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2D5481C-E929-322A-9FE7-2E957EBCEC1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104210" y="834929"/>
                  <a:ext cx="1594800" cy="57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1988BF2-EAC3-7374-21B8-9574E0F5D3E0}"/>
                    </a:ext>
                  </a:extLst>
                </p14:cNvPr>
                <p14:cNvContentPartPr/>
                <p14:nvPr/>
              </p14:nvContentPartPr>
              <p14:xfrm>
                <a:off x="9252970" y="1053449"/>
                <a:ext cx="30960" cy="129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1988BF2-EAC3-7374-21B8-9574E0F5D3E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244330" y="1044809"/>
                  <a:ext cx="486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F3820F5-E99B-6E11-F974-6BE3028E4F04}"/>
                    </a:ext>
                  </a:extLst>
                </p14:cNvPr>
                <p14:cNvContentPartPr/>
                <p14:nvPr/>
              </p14:nvContentPartPr>
              <p14:xfrm>
                <a:off x="8641330" y="965609"/>
                <a:ext cx="508680" cy="1180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F3820F5-E99B-6E11-F974-6BE3028E4F0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632330" y="956609"/>
                  <a:ext cx="5263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EA28864-8021-064B-80CF-D64A04DCE166}"/>
                    </a:ext>
                  </a:extLst>
                </p14:cNvPr>
                <p14:cNvContentPartPr/>
                <p14:nvPr/>
              </p14:nvContentPartPr>
              <p14:xfrm>
                <a:off x="9870010" y="1081529"/>
                <a:ext cx="414360" cy="1537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EA28864-8021-064B-80CF-D64A04DCE16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861010" y="1072529"/>
                  <a:ext cx="4320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91DC9FE-3C7B-6BB4-BF4A-E1423E55671D}"/>
                    </a:ext>
                  </a:extLst>
                </p14:cNvPr>
                <p14:cNvContentPartPr/>
                <p14:nvPr/>
              </p14:nvContentPartPr>
              <p14:xfrm>
                <a:off x="10028050" y="959489"/>
                <a:ext cx="27720" cy="104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91DC9FE-3C7B-6BB4-BF4A-E1423E55671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019410" y="950849"/>
                  <a:ext cx="453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818A02A-0FA1-5C91-EE9C-3E4FDDC2B3D4}"/>
                    </a:ext>
                  </a:extLst>
                </p14:cNvPr>
                <p14:cNvContentPartPr/>
                <p14:nvPr/>
              </p14:nvContentPartPr>
              <p14:xfrm>
                <a:off x="10503970" y="867689"/>
                <a:ext cx="696240" cy="4071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818A02A-0FA1-5C91-EE9C-3E4FDDC2B3D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495330" y="859049"/>
                  <a:ext cx="71388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3D199BB-CC47-7A8A-5AD5-8A3E2573069F}"/>
                    </a:ext>
                  </a:extLst>
                </p14:cNvPr>
                <p14:cNvContentPartPr/>
                <p14:nvPr/>
              </p14:nvContentPartPr>
              <p14:xfrm>
                <a:off x="10958650" y="982889"/>
                <a:ext cx="366480" cy="320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3D199BB-CC47-7A8A-5AD5-8A3E2573069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950010" y="974249"/>
                  <a:ext cx="3841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7B0842C-C7F9-134B-08C3-5936CD1EA266}"/>
                    </a:ext>
                  </a:extLst>
                </p14:cNvPr>
                <p14:cNvContentPartPr/>
                <p14:nvPr/>
              </p14:nvContentPartPr>
              <p14:xfrm>
                <a:off x="11339170" y="1202849"/>
                <a:ext cx="43920" cy="576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7B0842C-C7F9-134B-08C3-5936CD1EA26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330530" y="1194209"/>
                  <a:ext cx="61560" cy="7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A31EF2D9-99C2-E1D7-23EF-2DFD5BFED380}"/>
              </a:ext>
            </a:extLst>
          </p:cNvPr>
          <p:cNvGrpSpPr/>
          <p:nvPr/>
        </p:nvGrpSpPr>
        <p:grpSpPr>
          <a:xfrm>
            <a:off x="1069810" y="1622609"/>
            <a:ext cx="3051360" cy="1212480"/>
            <a:chOff x="1069810" y="1622609"/>
            <a:chExt cx="3051360" cy="121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2E1A562-5E92-20ED-3733-606E3BB81B3D}"/>
                    </a:ext>
                  </a:extLst>
                </p14:cNvPr>
                <p14:cNvContentPartPr/>
                <p14:nvPr/>
              </p14:nvContentPartPr>
              <p14:xfrm>
                <a:off x="1069810" y="1755809"/>
                <a:ext cx="417960" cy="3308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2E1A562-5E92-20ED-3733-606E3BB81B3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60810" y="1746809"/>
                  <a:ext cx="43560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A8E36CB-71C6-7EA6-27AE-27E1D3DC4A4C}"/>
                    </a:ext>
                  </a:extLst>
                </p14:cNvPr>
                <p14:cNvContentPartPr/>
                <p14:nvPr/>
              </p14:nvContentPartPr>
              <p14:xfrm>
                <a:off x="1287610" y="1864529"/>
                <a:ext cx="298800" cy="3020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A8E36CB-71C6-7EA6-27AE-27E1D3DC4A4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278970" y="1855529"/>
                  <a:ext cx="31644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289FD83-3FF2-E59C-6DFB-4D3726BA6966}"/>
                    </a:ext>
                  </a:extLst>
                </p14:cNvPr>
                <p14:cNvContentPartPr/>
                <p14:nvPr/>
              </p14:nvContentPartPr>
              <p14:xfrm>
                <a:off x="1596130" y="1622609"/>
                <a:ext cx="1273680" cy="6883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289FD83-3FF2-E59C-6DFB-4D3726BA696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587490" y="1613969"/>
                  <a:ext cx="1291320" cy="70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3FD6748-EB9B-4CDC-1AEF-4FF905FA2F80}"/>
                    </a:ext>
                  </a:extLst>
                </p14:cNvPr>
                <p14:cNvContentPartPr/>
                <p14:nvPr/>
              </p14:nvContentPartPr>
              <p14:xfrm>
                <a:off x="2373010" y="2439089"/>
                <a:ext cx="189360" cy="3351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3FD6748-EB9B-4CDC-1AEF-4FF905FA2F8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364370" y="2430449"/>
                  <a:ext cx="20700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39D455E-822D-106E-DF38-6F6DA433E019}"/>
                    </a:ext>
                  </a:extLst>
                </p14:cNvPr>
                <p14:cNvContentPartPr/>
                <p14:nvPr/>
              </p14:nvContentPartPr>
              <p14:xfrm>
                <a:off x="2385610" y="2642129"/>
                <a:ext cx="126720" cy="158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39D455E-822D-106E-DF38-6F6DA433E01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376970" y="2633129"/>
                  <a:ext cx="1443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1A3A40A-8F49-9CF7-11F4-BE023A62BBE3}"/>
                    </a:ext>
                  </a:extLst>
                </p14:cNvPr>
                <p14:cNvContentPartPr/>
                <p14:nvPr/>
              </p14:nvContentPartPr>
              <p14:xfrm>
                <a:off x="2676490" y="2375729"/>
                <a:ext cx="164160" cy="4593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1A3A40A-8F49-9CF7-11F4-BE023A62BBE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667850" y="2366729"/>
                  <a:ext cx="181800" cy="47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C381E47-0766-B8BD-6A69-3D9ABD94C83F}"/>
                    </a:ext>
                  </a:extLst>
                </p14:cNvPr>
                <p14:cNvContentPartPr/>
                <p14:nvPr/>
              </p14:nvContentPartPr>
              <p14:xfrm>
                <a:off x="2902930" y="2555009"/>
                <a:ext cx="21960" cy="2520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C381E47-0766-B8BD-6A69-3D9ABD94C83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894290" y="2546369"/>
                  <a:ext cx="3960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DDFC6A4-5D84-D01D-756D-844453E1766E}"/>
                    </a:ext>
                  </a:extLst>
                </p14:cNvPr>
                <p14:cNvContentPartPr/>
                <p14:nvPr/>
              </p14:nvContentPartPr>
              <p14:xfrm>
                <a:off x="2883850" y="2554649"/>
                <a:ext cx="137520" cy="1144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DDFC6A4-5D84-D01D-756D-844453E1766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875210" y="2546009"/>
                  <a:ext cx="1551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5DAC30C-48E8-9763-DE2B-3198F8B1B5CA}"/>
                    </a:ext>
                  </a:extLst>
                </p14:cNvPr>
                <p14:cNvContentPartPr/>
                <p14:nvPr/>
              </p14:nvContentPartPr>
              <p14:xfrm>
                <a:off x="3135490" y="2714129"/>
                <a:ext cx="55440" cy="1033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5DAC30C-48E8-9763-DE2B-3198F8B1B5C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126850" y="2705489"/>
                  <a:ext cx="730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EEE5B21-2DF1-BFAE-06A4-D932C746BF2E}"/>
                    </a:ext>
                  </a:extLst>
                </p14:cNvPr>
                <p14:cNvContentPartPr/>
                <p14:nvPr/>
              </p14:nvContentPartPr>
              <p14:xfrm>
                <a:off x="3390370" y="2535209"/>
                <a:ext cx="132120" cy="1342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EEE5B21-2DF1-BFAE-06A4-D932C746BF2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381730" y="2526209"/>
                  <a:ext cx="1497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7713E60-BF61-344F-7D7B-9C737EDC0B06}"/>
                    </a:ext>
                  </a:extLst>
                </p14:cNvPr>
                <p14:cNvContentPartPr/>
                <p14:nvPr/>
              </p14:nvContentPartPr>
              <p14:xfrm>
                <a:off x="3609970" y="2406329"/>
                <a:ext cx="131760" cy="4050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7713E60-BF61-344F-7D7B-9C737EDC0B0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601330" y="2397689"/>
                  <a:ext cx="14940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471C780-6361-204A-7B24-F2E4EFE6B6B6}"/>
                    </a:ext>
                  </a:extLst>
                </p14:cNvPr>
                <p14:cNvContentPartPr/>
                <p14:nvPr/>
              </p14:nvContentPartPr>
              <p14:xfrm>
                <a:off x="3890410" y="2434769"/>
                <a:ext cx="230760" cy="3474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471C780-6361-204A-7B24-F2E4EFE6B6B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881410" y="2426129"/>
                  <a:ext cx="248400" cy="36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42D78B2F-DA7F-7E47-22E7-C3654FE1EEE5}"/>
              </a:ext>
            </a:extLst>
          </p:cNvPr>
          <p:cNvGrpSpPr/>
          <p:nvPr/>
        </p:nvGrpSpPr>
        <p:grpSpPr>
          <a:xfrm>
            <a:off x="2659570" y="3746609"/>
            <a:ext cx="1105560" cy="515880"/>
            <a:chOff x="2659570" y="3746609"/>
            <a:chExt cx="1105560" cy="51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03DA26B-9E17-60CB-9BC4-C631752AF82E}"/>
                    </a:ext>
                  </a:extLst>
                </p14:cNvPr>
                <p14:cNvContentPartPr/>
                <p14:nvPr/>
              </p14:nvContentPartPr>
              <p14:xfrm>
                <a:off x="2659570" y="3746609"/>
                <a:ext cx="138960" cy="4510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03DA26B-9E17-60CB-9BC4-C631752AF82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650570" y="3737969"/>
                  <a:ext cx="156600" cy="46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93CB7F3-4DE3-C26B-3086-1AA050A51C24}"/>
                    </a:ext>
                  </a:extLst>
                </p14:cNvPr>
                <p14:cNvContentPartPr/>
                <p14:nvPr/>
              </p14:nvContentPartPr>
              <p14:xfrm>
                <a:off x="2918410" y="3950729"/>
                <a:ext cx="58320" cy="2246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93CB7F3-4DE3-C26B-3086-1AA050A51C2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909770" y="3941729"/>
                  <a:ext cx="759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4A77D63-0F44-A083-30B5-2DD2379CA3DC}"/>
                    </a:ext>
                  </a:extLst>
                </p14:cNvPr>
                <p14:cNvContentPartPr/>
                <p14:nvPr/>
              </p14:nvContentPartPr>
              <p14:xfrm>
                <a:off x="2920570" y="3923009"/>
                <a:ext cx="194040" cy="1260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4A77D63-0F44-A083-30B5-2DD2379CA3D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911930" y="3914369"/>
                  <a:ext cx="2116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4D3AEFAC-BBB7-0E4B-51EA-2445356792E2}"/>
                    </a:ext>
                  </a:extLst>
                </p14:cNvPr>
                <p14:cNvContentPartPr/>
                <p14:nvPr/>
              </p14:nvContentPartPr>
              <p14:xfrm>
                <a:off x="3151330" y="4121729"/>
                <a:ext cx="59040" cy="1407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4D3AEFAC-BBB7-0E4B-51EA-2445356792E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142330" y="4112729"/>
                  <a:ext cx="766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2F50F5E6-487E-2B89-94A4-1C25752F874F}"/>
                    </a:ext>
                  </a:extLst>
                </p14:cNvPr>
                <p14:cNvContentPartPr/>
                <p14:nvPr/>
              </p14:nvContentPartPr>
              <p14:xfrm>
                <a:off x="3385690" y="3835889"/>
                <a:ext cx="169200" cy="2790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2F50F5E6-487E-2B89-94A4-1C25752F874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376690" y="3827249"/>
                  <a:ext cx="18684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98B3D3A-E403-E632-364B-06F839AA6568}"/>
                    </a:ext>
                  </a:extLst>
                </p14:cNvPr>
                <p14:cNvContentPartPr/>
                <p14:nvPr/>
              </p14:nvContentPartPr>
              <p14:xfrm>
                <a:off x="3631570" y="3768929"/>
                <a:ext cx="133560" cy="4266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98B3D3A-E403-E632-364B-06F839AA656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622570" y="3759929"/>
                  <a:ext cx="151200" cy="44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4D399B57-AF8E-AF04-81FC-BE8B6085BE42}"/>
              </a:ext>
            </a:extLst>
          </p:cNvPr>
          <p:cNvGrpSpPr/>
          <p:nvPr/>
        </p:nvGrpSpPr>
        <p:grpSpPr>
          <a:xfrm>
            <a:off x="2673970" y="4469849"/>
            <a:ext cx="516600" cy="472320"/>
            <a:chOff x="2673970" y="4469849"/>
            <a:chExt cx="516600" cy="47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B513E6F-F24B-3708-9059-042DCCAADDD2}"/>
                    </a:ext>
                  </a:extLst>
                </p14:cNvPr>
                <p14:cNvContentPartPr/>
                <p14:nvPr/>
              </p14:nvContentPartPr>
              <p14:xfrm>
                <a:off x="2673970" y="4469849"/>
                <a:ext cx="143640" cy="4723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B513E6F-F24B-3708-9059-042DCCAADDD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665330" y="4460849"/>
                  <a:ext cx="161280" cy="48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BE041AEA-DF4D-ECBE-C770-AE575160A622}"/>
                    </a:ext>
                  </a:extLst>
                </p14:cNvPr>
                <p14:cNvContentPartPr/>
                <p14:nvPr/>
              </p14:nvContentPartPr>
              <p14:xfrm>
                <a:off x="2893570" y="4561649"/>
                <a:ext cx="169200" cy="2041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BE041AEA-DF4D-ECBE-C770-AE575160A62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884570" y="4552649"/>
                  <a:ext cx="1868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D96C7D1-4F78-AD5E-60ED-35A4775C2E52}"/>
                    </a:ext>
                  </a:extLst>
                </p14:cNvPr>
                <p14:cNvContentPartPr/>
                <p14:nvPr/>
              </p14:nvContentPartPr>
              <p14:xfrm>
                <a:off x="3128650" y="4766489"/>
                <a:ext cx="61920" cy="1663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D96C7D1-4F78-AD5E-60ED-35A4775C2E5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119650" y="4757489"/>
                  <a:ext cx="79560" cy="18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7AC9C9E-24C7-3AFA-E3BF-A7242B3E945F}"/>
              </a:ext>
            </a:extLst>
          </p:cNvPr>
          <p:cNvGrpSpPr/>
          <p:nvPr/>
        </p:nvGrpSpPr>
        <p:grpSpPr>
          <a:xfrm>
            <a:off x="3415210" y="4385609"/>
            <a:ext cx="444240" cy="526680"/>
            <a:chOff x="3415210" y="4385609"/>
            <a:chExt cx="444240" cy="52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601D3AE-6706-F0B2-ADB2-461242DDD659}"/>
                    </a:ext>
                  </a:extLst>
                </p14:cNvPr>
                <p14:cNvContentPartPr/>
                <p14:nvPr/>
              </p14:nvContentPartPr>
              <p14:xfrm>
                <a:off x="3415210" y="4477409"/>
                <a:ext cx="202680" cy="3265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601D3AE-6706-F0B2-ADB2-461242DDD65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406210" y="4468769"/>
                  <a:ext cx="22032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D2701739-C5C0-0615-B8E3-4BF69E8F5328}"/>
                    </a:ext>
                  </a:extLst>
                </p14:cNvPr>
                <p14:cNvContentPartPr/>
                <p14:nvPr/>
              </p14:nvContentPartPr>
              <p14:xfrm>
                <a:off x="3697450" y="4385609"/>
                <a:ext cx="162000" cy="5266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D2701739-C5C0-0615-B8E3-4BF69E8F532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688810" y="4376609"/>
                  <a:ext cx="179640" cy="54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DEB145FE-F4BF-80A9-C626-4CBAA74BF7C9}"/>
              </a:ext>
            </a:extLst>
          </p:cNvPr>
          <p:cNvGrpSpPr/>
          <p:nvPr/>
        </p:nvGrpSpPr>
        <p:grpSpPr>
          <a:xfrm>
            <a:off x="2298490" y="3028769"/>
            <a:ext cx="1436400" cy="486000"/>
            <a:chOff x="2298490" y="3028769"/>
            <a:chExt cx="1436400" cy="48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F7932AF-F469-3E7E-9583-C5FA66F1621D}"/>
                    </a:ext>
                  </a:extLst>
                </p14:cNvPr>
                <p14:cNvContentPartPr/>
                <p14:nvPr/>
              </p14:nvContentPartPr>
              <p14:xfrm>
                <a:off x="2667490" y="3048569"/>
                <a:ext cx="115200" cy="4446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F7932AF-F469-3E7E-9583-C5FA66F1621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658490" y="3039929"/>
                  <a:ext cx="132840" cy="46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DFFB6C6-D9DB-8E04-7CEF-D4AC50A0947E}"/>
                    </a:ext>
                  </a:extLst>
                </p14:cNvPr>
                <p14:cNvContentPartPr/>
                <p14:nvPr/>
              </p14:nvContentPartPr>
              <p14:xfrm>
                <a:off x="2835970" y="3230729"/>
                <a:ext cx="160200" cy="2430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DFFB6C6-D9DB-8E04-7CEF-D4AC50A0947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827330" y="3222089"/>
                  <a:ext cx="17784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CDCEDF63-1C19-737B-3C23-46C17BE6C99A}"/>
                    </a:ext>
                  </a:extLst>
                </p14:cNvPr>
                <p14:cNvContentPartPr/>
                <p14:nvPr/>
              </p14:nvContentPartPr>
              <p14:xfrm>
                <a:off x="3104170" y="3408569"/>
                <a:ext cx="56160" cy="1062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CDCEDF63-1C19-737B-3C23-46C17BE6C99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095170" y="3399929"/>
                  <a:ext cx="738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BFC38C2-243B-F483-EE95-E13A425628DD}"/>
                    </a:ext>
                  </a:extLst>
                </p14:cNvPr>
                <p14:cNvContentPartPr/>
                <p14:nvPr/>
              </p14:nvContentPartPr>
              <p14:xfrm>
                <a:off x="3364810" y="3272489"/>
                <a:ext cx="152280" cy="1472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BFC38C2-243B-F483-EE95-E13A425628D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355810" y="3263849"/>
                  <a:ext cx="1699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5BA351C-D139-C054-AB85-6112DEE9596E}"/>
                    </a:ext>
                  </a:extLst>
                </p14:cNvPr>
                <p14:cNvContentPartPr/>
                <p14:nvPr/>
              </p14:nvContentPartPr>
              <p14:xfrm>
                <a:off x="3596290" y="3069449"/>
                <a:ext cx="138600" cy="3880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5BA351C-D139-C054-AB85-6112DEE9596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587290" y="3060809"/>
                  <a:ext cx="15624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EFEA93B-2D4F-E871-CDB1-2D5E006537EF}"/>
                    </a:ext>
                  </a:extLst>
                </p14:cNvPr>
                <p14:cNvContentPartPr/>
                <p14:nvPr/>
              </p14:nvContentPartPr>
              <p14:xfrm>
                <a:off x="2298490" y="3028769"/>
                <a:ext cx="276480" cy="4075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EFEA93B-2D4F-E871-CDB1-2D5E006537E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289490" y="3019769"/>
                  <a:ext cx="29412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6E3D13A-F444-42C6-6C60-B7277BAEC347}"/>
                    </a:ext>
                  </a:extLst>
                </p14:cNvPr>
                <p14:cNvContentPartPr/>
                <p14:nvPr/>
              </p14:nvContentPartPr>
              <p14:xfrm>
                <a:off x="2415130" y="3281849"/>
                <a:ext cx="95400" cy="14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6E3D13A-F444-42C6-6C60-B7277BAEC34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406130" y="3273209"/>
                  <a:ext cx="113040" cy="1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5842DA96-9BC7-9F01-92D5-6E86DC444E5F}"/>
              </a:ext>
            </a:extLst>
          </p:cNvPr>
          <p:cNvGrpSpPr/>
          <p:nvPr/>
        </p:nvGrpSpPr>
        <p:grpSpPr>
          <a:xfrm>
            <a:off x="3870610" y="3086369"/>
            <a:ext cx="192600" cy="345240"/>
            <a:chOff x="3870610" y="3086369"/>
            <a:chExt cx="192600" cy="34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C54D995-6DF6-7D7F-31D7-1F0D4D9869C9}"/>
                    </a:ext>
                  </a:extLst>
                </p14:cNvPr>
                <p14:cNvContentPartPr/>
                <p14:nvPr/>
              </p14:nvContentPartPr>
              <p14:xfrm>
                <a:off x="3891850" y="3130649"/>
                <a:ext cx="27360" cy="2386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C54D995-6DF6-7D7F-31D7-1F0D4D9869C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882850" y="3121649"/>
                  <a:ext cx="4500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B5B6C3A-89B3-C9FB-DE54-AD6ED4B14AF6}"/>
                    </a:ext>
                  </a:extLst>
                </p14:cNvPr>
                <p14:cNvContentPartPr/>
                <p14:nvPr/>
              </p14:nvContentPartPr>
              <p14:xfrm>
                <a:off x="3870610" y="3086369"/>
                <a:ext cx="192600" cy="3452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B5B6C3A-89B3-C9FB-DE54-AD6ED4B14AF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861970" y="3077369"/>
                  <a:ext cx="210240" cy="36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95714BCF-3CA7-B1B3-2798-852EA844B8A4}"/>
              </a:ext>
            </a:extLst>
          </p:cNvPr>
          <p:cNvGrpSpPr/>
          <p:nvPr/>
        </p:nvGrpSpPr>
        <p:grpSpPr>
          <a:xfrm>
            <a:off x="2358250" y="3787649"/>
            <a:ext cx="237960" cy="375120"/>
            <a:chOff x="2358250" y="3787649"/>
            <a:chExt cx="237960" cy="37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DFB19C1-5A8E-7645-4CC3-4E60328CED64}"/>
                    </a:ext>
                  </a:extLst>
                </p14:cNvPr>
                <p14:cNvContentPartPr/>
                <p14:nvPr/>
              </p14:nvContentPartPr>
              <p14:xfrm>
                <a:off x="2358250" y="3787649"/>
                <a:ext cx="237960" cy="3751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DFB19C1-5A8E-7645-4CC3-4E60328CED6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349250" y="3779009"/>
                  <a:ext cx="25560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22AB0B5C-65C6-CB31-FB69-57763D35A982}"/>
                    </a:ext>
                  </a:extLst>
                </p14:cNvPr>
                <p14:cNvContentPartPr/>
                <p14:nvPr/>
              </p14:nvContentPartPr>
              <p14:xfrm>
                <a:off x="2403610" y="4018049"/>
                <a:ext cx="86040" cy="118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22AB0B5C-65C6-CB31-FB69-57763D35A98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394970" y="4009409"/>
                  <a:ext cx="103680" cy="2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FD394C71-5A30-908A-01C9-ED747E9571E3}"/>
                  </a:ext>
                </a:extLst>
              </p14:cNvPr>
              <p14:cNvContentPartPr/>
              <p14:nvPr/>
            </p14:nvContentPartPr>
            <p14:xfrm>
              <a:off x="3910210" y="3782249"/>
              <a:ext cx="176040" cy="30564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FD394C71-5A30-908A-01C9-ED747E9571E3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3901210" y="3773609"/>
                <a:ext cx="193680" cy="32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7" name="Group 106">
            <a:extLst>
              <a:ext uri="{FF2B5EF4-FFF2-40B4-BE49-F238E27FC236}">
                <a16:creationId xmlns:a16="http://schemas.microsoft.com/office/drawing/2014/main" id="{8A00A7D7-C37F-3AC5-FBBC-7B92E75236A0}"/>
              </a:ext>
            </a:extLst>
          </p:cNvPr>
          <p:cNvGrpSpPr/>
          <p:nvPr/>
        </p:nvGrpSpPr>
        <p:grpSpPr>
          <a:xfrm>
            <a:off x="2332330" y="4510529"/>
            <a:ext cx="253800" cy="426240"/>
            <a:chOff x="2332330" y="4510529"/>
            <a:chExt cx="253800" cy="42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E62AA43-C834-2EB6-E93F-F423EDF54C51}"/>
                    </a:ext>
                  </a:extLst>
                </p14:cNvPr>
                <p14:cNvContentPartPr/>
                <p14:nvPr/>
              </p14:nvContentPartPr>
              <p14:xfrm>
                <a:off x="2332330" y="4510529"/>
                <a:ext cx="253800" cy="4262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E62AA43-C834-2EB6-E93F-F423EDF54C5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323690" y="4501529"/>
                  <a:ext cx="271440" cy="44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111D837-AE52-8AD7-5988-A06685ADDC79}"/>
                    </a:ext>
                  </a:extLst>
                </p14:cNvPr>
                <p14:cNvContentPartPr/>
                <p14:nvPr/>
              </p14:nvContentPartPr>
              <p14:xfrm>
                <a:off x="2411530" y="4756049"/>
                <a:ext cx="103680" cy="93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111D837-AE52-8AD7-5988-A06685ADDC7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402530" y="4747409"/>
                  <a:ext cx="121320" cy="2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6C28D5C9-D516-E5F9-CD16-8CA9E717299D}"/>
                  </a:ext>
                </a:extLst>
              </p14:cNvPr>
              <p14:cNvContentPartPr/>
              <p14:nvPr/>
            </p14:nvContentPartPr>
            <p14:xfrm>
              <a:off x="4020370" y="4436729"/>
              <a:ext cx="225720" cy="46980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6C28D5C9-D516-E5F9-CD16-8CA9E717299D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4011370" y="4427729"/>
                <a:ext cx="243360" cy="48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9" name="Group 118">
            <a:extLst>
              <a:ext uri="{FF2B5EF4-FFF2-40B4-BE49-F238E27FC236}">
                <a16:creationId xmlns:a16="http://schemas.microsoft.com/office/drawing/2014/main" id="{2DD572CA-5EE8-56CA-D833-FE3D87D40081}"/>
              </a:ext>
            </a:extLst>
          </p:cNvPr>
          <p:cNvGrpSpPr/>
          <p:nvPr/>
        </p:nvGrpSpPr>
        <p:grpSpPr>
          <a:xfrm>
            <a:off x="5573770" y="1974689"/>
            <a:ext cx="3517920" cy="565560"/>
            <a:chOff x="5573770" y="1974689"/>
            <a:chExt cx="3517920" cy="56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8582B6B-B870-8C6F-53C8-35A2F430F64F}"/>
                    </a:ext>
                  </a:extLst>
                </p14:cNvPr>
                <p14:cNvContentPartPr/>
                <p14:nvPr/>
              </p14:nvContentPartPr>
              <p14:xfrm>
                <a:off x="5573770" y="1997369"/>
                <a:ext cx="1240560" cy="5428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8582B6B-B870-8C6F-53C8-35A2F430F64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565130" y="1988369"/>
                  <a:ext cx="1258200" cy="56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59833F33-A240-7BDE-C32B-5D91A0B0DE28}"/>
                    </a:ext>
                  </a:extLst>
                </p14:cNvPr>
                <p14:cNvContentPartPr/>
                <p14:nvPr/>
              </p14:nvContentPartPr>
              <p14:xfrm>
                <a:off x="7150570" y="2048849"/>
                <a:ext cx="210240" cy="3009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59833F33-A240-7BDE-C32B-5D91A0B0DE2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141930" y="2039849"/>
                  <a:ext cx="22788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ED25BE7C-41AA-BD6F-6C08-E0A81013A9CE}"/>
                    </a:ext>
                  </a:extLst>
                </p14:cNvPr>
                <p14:cNvContentPartPr/>
                <p14:nvPr/>
              </p14:nvContentPartPr>
              <p14:xfrm>
                <a:off x="7150570" y="2200049"/>
                <a:ext cx="199800" cy="648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ED25BE7C-41AA-BD6F-6C08-E0A81013A9C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141570" y="2191049"/>
                  <a:ext cx="2174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AEB4FAEB-7929-D4DB-C208-ED417D588292}"/>
                    </a:ext>
                  </a:extLst>
                </p14:cNvPr>
                <p14:cNvContentPartPr/>
                <p14:nvPr/>
              </p14:nvContentPartPr>
              <p14:xfrm>
                <a:off x="7148770" y="2047769"/>
                <a:ext cx="298080" cy="547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AEB4FAEB-7929-D4DB-C208-ED417D58829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140130" y="2038769"/>
                  <a:ext cx="3157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A6B0B00F-810C-410E-6C41-A72987F9E48B}"/>
                    </a:ext>
                  </a:extLst>
                </p14:cNvPr>
                <p14:cNvContentPartPr/>
                <p14:nvPr/>
              </p14:nvContentPartPr>
              <p14:xfrm>
                <a:off x="7504450" y="2323529"/>
                <a:ext cx="153000" cy="1389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A6B0B00F-810C-410E-6C41-A72987F9E48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495810" y="2314889"/>
                  <a:ext cx="1706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FD7F4074-CFC9-754A-17F0-C2C0CBA04126}"/>
                    </a:ext>
                  </a:extLst>
                </p14:cNvPr>
                <p14:cNvContentPartPr/>
                <p14:nvPr/>
              </p14:nvContentPartPr>
              <p14:xfrm>
                <a:off x="7983970" y="2020049"/>
                <a:ext cx="204120" cy="2782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FD7F4074-CFC9-754A-17F0-C2C0CBA0412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975330" y="2011049"/>
                  <a:ext cx="22176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7869EB6E-D261-D215-20E4-24FA93854631}"/>
                    </a:ext>
                  </a:extLst>
                </p14:cNvPr>
                <p14:cNvContentPartPr/>
                <p14:nvPr/>
              </p14:nvContentPartPr>
              <p14:xfrm>
                <a:off x="8267650" y="2019689"/>
                <a:ext cx="277920" cy="2746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7869EB6E-D261-D215-20E4-24FA9385463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259010" y="2011049"/>
                  <a:ext cx="29556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196E27C2-088C-474B-D3E6-DA9E21614CB0}"/>
                    </a:ext>
                  </a:extLst>
                </p14:cNvPr>
                <p14:cNvContentPartPr/>
                <p14:nvPr/>
              </p14:nvContentPartPr>
              <p14:xfrm>
                <a:off x="8734570" y="1974689"/>
                <a:ext cx="357120" cy="3092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196E27C2-088C-474B-D3E6-DA9E21614CB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725570" y="1966049"/>
                  <a:ext cx="37476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A26F84F-6ED0-3469-4730-3434E068B2E6}"/>
                    </a:ext>
                  </a:extLst>
                </p14:cNvPr>
                <p14:cNvContentPartPr/>
                <p14:nvPr/>
              </p14:nvContentPartPr>
              <p14:xfrm>
                <a:off x="8928610" y="2104649"/>
                <a:ext cx="153000" cy="2239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A26F84F-6ED0-3469-4730-3434E068B2E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919970" y="2095649"/>
                  <a:ext cx="170640" cy="24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00B2A5F3-9C57-A230-AEED-A3AEF0A1BF26}"/>
              </a:ext>
            </a:extLst>
          </p:cNvPr>
          <p:cNvGrpSpPr/>
          <p:nvPr/>
        </p:nvGrpSpPr>
        <p:grpSpPr>
          <a:xfrm>
            <a:off x="5643970" y="2718089"/>
            <a:ext cx="694440" cy="450720"/>
            <a:chOff x="5643970" y="2718089"/>
            <a:chExt cx="694440" cy="45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6CAD9FE6-CB3D-2695-F516-CFB81AF4A398}"/>
                    </a:ext>
                  </a:extLst>
                </p14:cNvPr>
                <p14:cNvContentPartPr/>
                <p14:nvPr/>
              </p14:nvContentPartPr>
              <p14:xfrm>
                <a:off x="5719930" y="2785049"/>
                <a:ext cx="63360" cy="2782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6CAD9FE6-CB3D-2695-F516-CFB81AF4A39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710930" y="2776409"/>
                  <a:ext cx="8100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2031A3A7-E421-41CB-1BA3-2B0989612E82}"/>
                    </a:ext>
                  </a:extLst>
                </p14:cNvPr>
                <p14:cNvContentPartPr/>
                <p14:nvPr/>
              </p14:nvContentPartPr>
              <p14:xfrm>
                <a:off x="5643970" y="2792249"/>
                <a:ext cx="253800" cy="136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2031A3A7-E421-41CB-1BA3-2B0989612E8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634970" y="2783609"/>
                  <a:ext cx="2714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A3FCB77-51C9-CB1B-086E-C48C95F4640F}"/>
                    </a:ext>
                  </a:extLst>
                </p14:cNvPr>
                <p14:cNvContentPartPr/>
                <p14:nvPr/>
              </p14:nvContentPartPr>
              <p14:xfrm>
                <a:off x="5899570" y="2718089"/>
                <a:ext cx="438840" cy="4507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A3FCB77-51C9-CB1B-086E-C48C95F4640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890570" y="2709089"/>
                  <a:ext cx="456480" cy="46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34F69831-0DDC-608D-166A-421C25921F0B}"/>
              </a:ext>
            </a:extLst>
          </p:cNvPr>
          <p:cNvGrpSpPr/>
          <p:nvPr/>
        </p:nvGrpSpPr>
        <p:grpSpPr>
          <a:xfrm>
            <a:off x="6877690" y="2828609"/>
            <a:ext cx="1960920" cy="474480"/>
            <a:chOff x="6877690" y="2828609"/>
            <a:chExt cx="1960920" cy="47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2A306BA1-0D68-B555-33F8-6D1D42B02D04}"/>
                    </a:ext>
                  </a:extLst>
                </p14:cNvPr>
                <p14:cNvContentPartPr/>
                <p14:nvPr/>
              </p14:nvContentPartPr>
              <p14:xfrm>
                <a:off x="6877690" y="2828609"/>
                <a:ext cx="213840" cy="3675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2A306BA1-0D68-B555-33F8-6D1D42B02D0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869050" y="2819969"/>
                  <a:ext cx="23148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89CBB426-E407-B079-3F8A-9BA7E44AE460}"/>
                    </a:ext>
                  </a:extLst>
                </p14:cNvPr>
                <p14:cNvContentPartPr/>
                <p14:nvPr/>
              </p14:nvContentPartPr>
              <p14:xfrm>
                <a:off x="6901810" y="3028049"/>
                <a:ext cx="213120" cy="342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89CBB426-E407-B079-3F8A-9BA7E44AE46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893170" y="3019409"/>
                  <a:ext cx="2307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3FEE539-CAB1-04D4-7A0D-A770497BABE7}"/>
                    </a:ext>
                  </a:extLst>
                </p14:cNvPr>
                <p14:cNvContentPartPr/>
                <p14:nvPr/>
              </p14:nvContentPartPr>
              <p14:xfrm>
                <a:off x="6907930" y="2857049"/>
                <a:ext cx="244080" cy="680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3FEE539-CAB1-04D4-7A0D-A770497BABE7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899290" y="2848409"/>
                  <a:ext cx="2617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E201B94-BC2C-131D-E128-4C62D51F1E20}"/>
                    </a:ext>
                  </a:extLst>
                </p14:cNvPr>
                <p14:cNvContentPartPr/>
                <p14:nvPr/>
              </p14:nvContentPartPr>
              <p14:xfrm>
                <a:off x="7194490" y="3087089"/>
                <a:ext cx="128880" cy="2160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E201B94-BC2C-131D-E128-4C62D51F1E2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185850" y="3078449"/>
                  <a:ext cx="14652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ABF5FFFA-CBC9-CE87-F0AE-FED77B8C9A00}"/>
                    </a:ext>
                  </a:extLst>
                </p14:cNvPr>
                <p14:cNvContentPartPr/>
                <p14:nvPr/>
              </p14:nvContentPartPr>
              <p14:xfrm>
                <a:off x="7598770" y="2893769"/>
                <a:ext cx="268200" cy="3020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ABF5FFFA-CBC9-CE87-F0AE-FED77B8C9A0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590130" y="2884769"/>
                  <a:ext cx="28584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327EE24-1077-0858-59DD-009714797D7E}"/>
                    </a:ext>
                  </a:extLst>
                </p14:cNvPr>
                <p14:cNvContentPartPr/>
                <p14:nvPr/>
              </p14:nvContentPartPr>
              <p14:xfrm>
                <a:off x="7862650" y="2843369"/>
                <a:ext cx="264240" cy="4176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327EE24-1077-0858-59DD-009714797D7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853650" y="2834369"/>
                  <a:ext cx="28188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0B7C840A-0A2D-64B7-EE9C-985A9533919D}"/>
                    </a:ext>
                  </a:extLst>
                </p14:cNvPr>
                <p14:cNvContentPartPr/>
                <p14:nvPr/>
              </p14:nvContentPartPr>
              <p14:xfrm>
                <a:off x="8313370" y="2854169"/>
                <a:ext cx="231480" cy="3718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0B7C840A-0A2D-64B7-EE9C-985A9533919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304370" y="2845529"/>
                  <a:ext cx="24912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C3AC97D7-1857-F049-451C-E0FBD59362C3}"/>
                    </a:ext>
                  </a:extLst>
                </p14:cNvPr>
                <p14:cNvContentPartPr/>
                <p14:nvPr/>
              </p14:nvContentPartPr>
              <p14:xfrm>
                <a:off x="8354410" y="3030209"/>
                <a:ext cx="216360" cy="475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C3AC97D7-1857-F049-451C-E0FBD59362C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345770" y="3021209"/>
                  <a:ext cx="2340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D37DE3EB-B30D-66D5-5E77-D0B09F9C6695}"/>
                    </a:ext>
                  </a:extLst>
                </p14:cNvPr>
                <p14:cNvContentPartPr/>
                <p14:nvPr/>
              </p14:nvContentPartPr>
              <p14:xfrm>
                <a:off x="8311570" y="2841929"/>
                <a:ext cx="307080" cy="964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D37DE3EB-B30D-66D5-5E77-D0B09F9C669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302930" y="2832929"/>
                  <a:ext cx="3247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4DB9D6A3-73F5-C30A-26D8-020513BD33D2}"/>
                    </a:ext>
                  </a:extLst>
                </p14:cNvPr>
                <p14:cNvContentPartPr/>
                <p14:nvPr/>
              </p14:nvContentPartPr>
              <p14:xfrm>
                <a:off x="8678410" y="3170249"/>
                <a:ext cx="160200" cy="1303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4DB9D6A3-73F5-C30A-26D8-020513BD33D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669770" y="3161249"/>
                  <a:ext cx="177840" cy="14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09D6C475-C2AF-38B9-54BC-B59D92DE87F0}"/>
                  </a:ext>
                </a:extLst>
              </p14:cNvPr>
              <p14:cNvContentPartPr/>
              <p14:nvPr/>
            </p14:nvContentPartPr>
            <p14:xfrm>
              <a:off x="5697610" y="3541049"/>
              <a:ext cx="578880" cy="38124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09D6C475-C2AF-38B9-54BC-B59D92DE87F0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5688970" y="3532409"/>
                <a:ext cx="596520" cy="39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0" name="Group 149">
            <a:extLst>
              <a:ext uri="{FF2B5EF4-FFF2-40B4-BE49-F238E27FC236}">
                <a16:creationId xmlns:a16="http://schemas.microsoft.com/office/drawing/2014/main" id="{1D087D50-F6EB-6183-4680-B5CB487F6D08}"/>
              </a:ext>
            </a:extLst>
          </p:cNvPr>
          <p:cNvGrpSpPr/>
          <p:nvPr/>
        </p:nvGrpSpPr>
        <p:grpSpPr>
          <a:xfrm>
            <a:off x="6839890" y="3538169"/>
            <a:ext cx="2989440" cy="514440"/>
            <a:chOff x="6839890" y="3538169"/>
            <a:chExt cx="2989440" cy="51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94C15920-2BB5-A8AC-E8CF-AD0849B30E24}"/>
                    </a:ext>
                  </a:extLst>
                </p14:cNvPr>
                <p14:cNvContentPartPr/>
                <p14:nvPr/>
              </p14:nvContentPartPr>
              <p14:xfrm>
                <a:off x="6841690" y="3575249"/>
                <a:ext cx="212040" cy="3434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94C15920-2BB5-A8AC-E8CF-AD0849B30E2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832690" y="3566609"/>
                  <a:ext cx="22968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68EBE8D8-5D4D-0470-A54E-FCAFF3ACF811}"/>
                    </a:ext>
                  </a:extLst>
                </p14:cNvPr>
                <p14:cNvContentPartPr/>
                <p14:nvPr/>
              </p14:nvContentPartPr>
              <p14:xfrm>
                <a:off x="6874090" y="3747689"/>
                <a:ext cx="192600" cy="205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68EBE8D8-5D4D-0470-A54E-FCAFF3ACF81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865450" y="3739049"/>
                  <a:ext cx="2102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929E49FD-3B28-501A-3A6A-E0A98DE46631}"/>
                    </a:ext>
                  </a:extLst>
                </p14:cNvPr>
                <p14:cNvContentPartPr/>
                <p14:nvPr/>
              </p14:nvContentPartPr>
              <p14:xfrm>
                <a:off x="6839890" y="3591809"/>
                <a:ext cx="267480" cy="1000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929E49FD-3B28-501A-3A6A-E0A98DE4663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831250" y="3583169"/>
                  <a:ext cx="2851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F4A26593-A8C1-46C3-D444-A12B21EA85E2}"/>
                    </a:ext>
                  </a:extLst>
                </p14:cNvPr>
                <p14:cNvContentPartPr/>
                <p14:nvPr/>
              </p14:nvContentPartPr>
              <p14:xfrm>
                <a:off x="7145530" y="3795929"/>
                <a:ext cx="148680" cy="2566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F4A26593-A8C1-46C3-D444-A12B21EA85E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136530" y="3786929"/>
                  <a:ext cx="16632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F2E23A98-5521-A0D4-4F51-F3B92057C5BC}"/>
                    </a:ext>
                  </a:extLst>
                </p14:cNvPr>
                <p14:cNvContentPartPr/>
                <p14:nvPr/>
              </p14:nvContentPartPr>
              <p14:xfrm>
                <a:off x="7638010" y="3580289"/>
                <a:ext cx="181800" cy="2944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F2E23A98-5521-A0D4-4F51-F3B92057C5B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629010" y="3571649"/>
                  <a:ext cx="19944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23D09408-9724-D243-FCE2-D678F62F1882}"/>
                    </a:ext>
                  </a:extLst>
                </p14:cNvPr>
                <p14:cNvContentPartPr/>
                <p14:nvPr/>
              </p14:nvContentPartPr>
              <p14:xfrm>
                <a:off x="7788130" y="3565529"/>
                <a:ext cx="47880" cy="3736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23D09408-9724-D243-FCE2-D678F62F1882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779130" y="3556529"/>
                  <a:ext cx="6552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D1F2C47E-4E84-F7C1-ADE7-4BBE466B973E}"/>
                    </a:ext>
                  </a:extLst>
                </p14:cNvPr>
                <p14:cNvContentPartPr/>
                <p14:nvPr/>
              </p14:nvContentPartPr>
              <p14:xfrm>
                <a:off x="7863010" y="3757769"/>
                <a:ext cx="538560" cy="1530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D1F2C47E-4E84-F7C1-ADE7-4BBE466B973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854370" y="3749129"/>
                  <a:ext cx="5562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763DA4EE-72DD-B1B3-4BC1-A9FD84CDD24F}"/>
                    </a:ext>
                  </a:extLst>
                </p14:cNvPr>
                <p14:cNvContentPartPr/>
                <p14:nvPr/>
              </p14:nvContentPartPr>
              <p14:xfrm>
                <a:off x="8516770" y="3632849"/>
                <a:ext cx="29160" cy="291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763DA4EE-72DD-B1B3-4BC1-A9FD84CDD24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508130" y="3624209"/>
                  <a:ext cx="468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BEE8D9C5-B7F3-09C0-8975-7A9D1215EBC4}"/>
                    </a:ext>
                  </a:extLst>
                </p14:cNvPr>
                <p14:cNvContentPartPr/>
                <p14:nvPr/>
              </p14:nvContentPartPr>
              <p14:xfrm>
                <a:off x="8574730" y="3545729"/>
                <a:ext cx="147600" cy="3006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BEE8D9C5-B7F3-09C0-8975-7A9D1215EBC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566090" y="3536729"/>
                  <a:ext cx="16524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7464181A-4938-CD46-19A8-F7E81A42C9D2}"/>
                    </a:ext>
                  </a:extLst>
                </p14:cNvPr>
                <p14:cNvContentPartPr/>
                <p14:nvPr/>
              </p14:nvContentPartPr>
              <p14:xfrm>
                <a:off x="8894410" y="3538169"/>
                <a:ext cx="934920" cy="4582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7464181A-4938-CD46-19A8-F7E81A42C9D2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885770" y="3529529"/>
                  <a:ext cx="952560" cy="47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EFE761F8-E268-2539-580A-359A87FD0BFE}"/>
              </a:ext>
            </a:extLst>
          </p:cNvPr>
          <p:cNvGrpSpPr/>
          <p:nvPr/>
        </p:nvGrpSpPr>
        <p:grpSpPr>
          <a:xfrm>
            <a:off x="9996010" y="3498209"/>
            <a:ext cx="1882440" cy="419040"/>
            <a:chOff x="9996010" y="3498209"/>
            <a:chExt cx="1882440" cy="41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F674743E-D754-4AE4-A6F5-0F1C3391EE47}"/>
                    </a:ext>
                  </a:extLst>
                </p14:cNvPr>
                <p14:cNvContentPartPr/>
                <p14:nvPr/>
              </p14:nvContentPartPr>
              <p14:xfrm>
                <a:off x="9996010" y="3498209"/>
                <a:ext cx="850320" cy="3106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F674743E-D754-4AE4-A6F5-0F1C3391EE4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987010" y="3489569"/>
                  <a:ext cx="86796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8023E375-89C5-907C-BF55-BBDD0D2C1592}"/>
                    </a:ext>
                  </a:extLst>
                </p14:cNvPr>
                <p14:cNvContentPartPr/>
                <p14:nvPr/>
              </p14:nvContentPartPr>
              <p14:xfrm>
                <a:off x="11013010" y="3719249"/>
                <a:ext cx="264600" cy="864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8023E375-89C5-907C-BF55-BBDD0D2C159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1004370" y="3710609"/>
                  <a:ext cx="2822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C6C15382-EAD4-9415-0B22-D513479B20AF}"/>
                    </a:ext>
                  </a:extLst>
                </p14:cNvPr>
                <p14:cNvContentPartPr/>
                <p14:nvPr/>
              </p14:nvContentPartPr>
              <p14:xfrm>
                <a:off x="11455810" y="3503249"/>
                <a:ext cx="113760" cy="3528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C6C15382-EAD4-9415-0B22-D513479B20AF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1447170" y="3494249"/>
                  <a:ext cx="13140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21E4844A-E750-FD5F-4CFD-A5977F9D0408}"/>
                    </a:ext>
                  </a:extLst>
                </p14:cNvPr>
                <p14:cNvContentPartPr/>
                <p14:nvPr/>
              </p14:nvContentPartPr>
              <p14:xfrm>
                <a:off x="11484610" y="3677129"/>
                <a:ext cx="146160" cy="482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21E4844A-E750-FD5F-4CFD-A5977F9D040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1475970" y="3668489"/>
                  <a:ext cx="1638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C8FEDE58-3EB5-0073-B7CB-F5610DDA9D33}"/>
                    </a:ext>
                  </a:extLst>
                </p14:cNvPr>
                <p14:cNvContentPartPr/>
                <p14:nvPr/>
              </p14:nvContentPartPr>
              <p14:xfrm>
                <a:off x="11503330" y="3509369"/>
                <a:ext cx="175680" cy="536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C8FEDE58-3EB5-0073-B7CB-F5610DDA9D33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1494690" y="3500369"/>
                  <a:ext cx="1933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3230856D-FABB-C2EC-7E22-C5C88888092C}"/>
                    </a:ext>
                  </a:extLst>
                </p14:cNvPr>
                <p14:cNvContentPartPr/>
                <p14:nvPr/>
              </p14:nvContentPartPr>
              <p14:xfrm>
                <a:off x="11498290" y="3783329"/>
                <a:ext cx="146880" cy="309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3230856D-FABB-C2EC-7E22-C5C88888092C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1489650" y="3774689"/>
                  <a:ext cx="1645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539C8530-181E-E1F4-C24D-50065B836B90}"/>
                    </a:ext>
                  </a:extLst>
                </p14:cNvPr>
                <p14:cNvContentPartPr/>
                <p14:nvPr/>
              </p14:nvContentPartPr>
              <p14:xfrm>
                <a:off x="11671090" y="3782609"/>
                <a:ext cx="207360" cy="1346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539C8530-181E-E1F4-C24D-50065B836B90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1662450" y="3773609"/>
                  <a:ext cx="225000" cy="15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39C9C6FB-4C9B-83F5-EFCD-0C5629180836}"/>
              </a:ext>
            </a:extLst>
          </p:cNvPr>
          <p:cNvGrpSpPr/>
          <p:nvPr/>
        </p:nvGrpSpPr>
        <p:grpSpPr>
          <a:xfrm>
            <a:off x="7652770" y="4022009"/>
            <a:ext cx="3272040" cy="498960"/>
            <a:chOff x="7652770" y="4022009"/>
            <a:chExt cx="3272040" cy="49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A05D8262-5246-41C2-6FBB-84FC49B479A2}"/>
                    </a:ext>
                  </a:extLst>
                </p14:cNvPr>
                <p14:cNvContentPartPr/>
                <p14:nvPr/>
              </p14:nvContentPartPr>
              <p14:xfrm>
                <a:off x="7652770" y="4258889"/>
                <a:ext cx="90360" cy="1634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A05D8262-5246-41C2-6FBB-84FC49B479A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644130" y="4250249"/>
                  <a:ext cx="1080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5F949BB6-DB84-C4F4-E1EF-ED14FEDDFFEE}"/>
                    </a:ext>
                  </a:extLst>
                </p14:cNvPr>
                <p14:cNvContentPartPr/>
                <p14:nvPr/>
              </p14:nvContentPartPr>
              <p14:xfrm>
                <a:off x="7697410" y="4159169"/>
                <a:ext cx="27720" cy="349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5F949BB6-DB84-C4F4-E1EF-ED14FEDDFFE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688410" y="4150529"/>
                  <a:ext cx="453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07D02E20-1EFB-3822-C624-1B20605B2636}"/>
                    </a:ext>
                  </a:extLst>
                </p14:cNvPr>
                <p14:cNvContentPartPr/>
                <p14:nvPr/>
              </p14:nvContentPartPr>
              <p14:xfrm>
                <a:off x="7834930" y="4445729"/>
                <a:ext cx="5040" cy="57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07D02E20-1EFB-3822-C624-1B20605B2636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826290" y="4437089"/>
                  <a:ext cx="226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49850F58-578F-2D02-D7C9-5D74A118C182}"/>
                    </a:ext>
                  </a:extLst>
                </p14:cNvPr>
                <p14:cNvContentPartPr/>
                <p14:nvPr/>
              </p14:nvContentPartPr>
              <p14:xfrm>
                <a:off x="7830610" y="4446809"/>
                <a:ext cx="24840" cy="291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49850F58-578F-2D02-D7C9-5D74A118C182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821610" y="4438169"/>
                  <a:ext cx="424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907C876C-C117-2E27-E221-5719A13D7346}"/>
                    </a:ext>
                  </a:extLst>
                </p14:cNvPr>
                <p14:cNvContentPartPr/>
                <p14:nvPr/>
              </p14:nvContentPartPr>
              <p14:xfrm>
                <a:off x="7906210" y="4277249"/>
                <a:ext cx="152640" cy="1958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907C876C-C117-2E27-E221-5719A13D734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897210" y="4268609"/>
                  <a:ext cx="1702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90E2D5BF-B5CD-7F04-BE42-2E0C45215051}"/>
                    </a:ext>
                  </a:extLst>
                </p14:cNvPr>
                <p14:cNvContentPartPr/>
                <p14:nvPr/>
              </p14:nvContentPartPr>
              <p14:xfrm>
                <a:off x="8118610" y="4465529"/>
                <a:ext cx="18360" cy="554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90E2D5BF-B5CD-7F04-BE42-2E0C4521505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109610" y="4456889"/>
                  <a:ext cx="360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2DCE33B5-3A55-7F35-F228-40759DDF5C2C}"/>
                    </a:ext>
                  </a:extLst>
                </p14:cNvPr>
                <p14:cNvContentPartPr/>
                <p14:nvPr/>
              </p14:nvContentPartPr>
              <p14:xfrm>
                <a:off x="8380330" y="4054769"/>
                <a:ext cx="327600" cy="3913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2DCE33B5-3A55-7F35-F228-40759DDF5C2C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371330" y="4046129"/>
                  <a:ext cx="34524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32BBC89F-09CC-D053-D8EC-A9F873563CE7}"/>
                    </a:ext>
                  </a:extLst>
                </p14:cNvPr>
                <p14:cNvContentPartPr/>
                <p14:nvPr/>
              </p14:nvContentPartPr>
              <p14:xfrm>
                <a:off x="8592730" y="4244129"/>
                <a:ext cx="174960" cy="75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32BBC89F-09CC-D053-D8EC-A9F873563CE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584090" y="4235489"/>
                  <a:ext cx="1926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4E75D871-6088-6711-915C-7363DBE0CC57}"/>
                    </a:ext>
                  </a:extLst>
                </p14:cNvPr>
                <p14:cNvContentPartPr/>
                <p14:nvPr/>
              </p14:nvContentPartPr>
              <p14:xfrm>
                <a:off x="8467810" y="4180769"/>
                <a:ext cx="50760" cy="277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4E75D871-6088-6711-915C-7363DBE0CC57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458810" y="4172129"/>
                  <a:ext cx="684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214A5277-6720-10B5-4581-C61042BE7006}"/>
                    </a:ext>
                  </a:extLst>
                </p14:cNvPr>
                <p14:cNvContentPartPr/>
                <p14:nvPr/>
              </p14:nvContentPartPr>
              <p14:xfrm>
                <a:off x="8900170" y="4233689"/>
                <a:ext cx="326880" cy="1663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214A5277-6720-10B5-4581-C61042BE700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891170" y="4225049"/>
                  <a:ext cx="3445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10BAB4A8-98C2-3744-871F-6D91528E2BAA}"/>
                    </a:ext>
                  </a:extLst>
                </p14:cNvPr>
                <p14:cNvContentPartPr/>
                <p14:nvPr/>
              </p14:nvContentPartPr>
              <p14:xfrm>
                <a:off x="8987650" y="4165289"/>
                <a:ext cx="69840" cy="118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10BAB4A8-98C2-3744-871F-6D91528E2BAA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978650" y="4156649"/>
                  <a:ext cx="874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950D40D5-2E92-5214-F6DF-6A5FBF785BA4}"/>
                    </a:ext>
                  </a:extLst>
                </p14:cNvPr>
                <p14:cNvContentPartPr/>
                <p14:nvPr/>
              </p14:nvContentPartPr>
              <p14:xfrm>
                <a:off x="9472210" y="4230449"/>
                <a:ext cx="240120" cy="428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950D40D5-2E92-5214-F6DF-6A5FBF785BA4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463570" y="4221449"/>
                  <a:ext cx="2577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131454F7-8403-D9E4-3D30-E05BDA968462}"/>
                    </a:ext>
                  </a:extLst>
                </p14:cNvPr>
                <p14:cNvContentPartPr/>
                <p14:nvPr/>
              </p14:nvContentPartPr>
              <p14:xfrm>
                <a:off x="9471490" y="4354649"/>
                <a:ext cx="173880" cy="651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131454F7-8403-D9E4-3D30-E05BDA968462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462490" y="4346009"/>
                  <a:ext cx="1915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30843590-F3A5-6834-A83F-BF4974DEC591}"/>
                    </a:ext>
                  </a:extLst>
                </p14:cNvPr>
                <p14:cNvContentPartPr/>
                <p14:nvPr/>
              </p14:nvContentPartPr>
              <p14:xfrm>
                <a:off x="9941650" y="4022009"/>
                <a:ext cx="845640" cy="3639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30843590-F3A5-6834-A83F-BF4974DEC591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933010" y="4013369"/>
                  <a:ext cx="86328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4FD74015-F51F-E8FD-5B58-53EFB6EAF449}"/>
                    </a:ext>
                  </a:extLst>
                </p14:cNvPr>
                <p14:cNvContentPartPr/>
                <p14:nvPr/>
              </p14:nvContentPartPr>
              <p14:xfrm>
                <a:off x="10561210" y="4116329"/>
                <a:ext cx="363600" cy="576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4FD74015-F51F-E8FD-5B58-53EFB6EAF449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552570" y="4107329"/>
                  <a:ext cx="381240" cy="7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1C487D7F-9344-80D7-7B91-5BAF5257D1DB}"/>
              </a:ext>
            </a:extLst>
          </p:cNvPr>
          <p:cNvGrpSpPr/>
          <p:nvPr/>
        </p:nvGrpSpPr>
        <p:grpSpPr>
          <a:xfrm>
            <a:off x="5619130" y="4692329"/>
            <a:ext cx="764640" cy="336240"/>
            <a:chOff x="5619130" y="4692329"/>
            <a:chExt cx="764640" cy="33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71530FDD-57EB-8316-BB41-DB2F27F854B4}"/>
                    </a:ext>
                  </a:extLst>
                </p14:cNvPr>
                <p14:cNvContentPartPr/>
                <p14:nvPr/>
              </p14:nvContentPartPr>
              <p14:xfrm>
                <a:off x="5668810" y="4724369"/>
                <a:ext cx="70560" cy="2541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71530FDD-57EB-8316-BB41-DB2F27F854B4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660170" y="4715369"/>
                  <a:ext cx="882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586C2EBE-1EBD-15E2-0566-49B38D2A3BB2}"/>
                    </a:ext>
                  </a:extLst>
                </p14:cNvPr>
                <p14:cNvContentPartPr/>
                <p14:nvPr/>
              </p14:nvContentPartPr>
              <p14:xfrm>
                <a:off x="5619130" y="4713929"/>
                <a:ext cx="271440" cy="846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586C2EBE-1EBD-15E2-0566-49B38D2A3BB2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610130" y="4705289"/>
                  <a:ext cx="2890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02ACA8A5-BF68-2108-ECDF-183AB89E9A73}"/>
                    </a:ext>
                  </a:extLst>
                </p14:cNvPr>
                <p14:cNvContentPartPr/>
                <p14:nvPr/>
              </p14:nvContentPartPr>
              <p14:xfrm>
                <a:off x="5870050" y="4692329"/>
                <a:ext cx="513720" cy="3362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02ACA8A5-BF68-2108-ECDF-183AB89E9A73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861050" y="4683329"/>
                  <a:ext cx="531360" cy="353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22029512-0565-4B4D-794E-B38C367F0878}"/>
                  </a:ext>
                </a:extLst>
              </p14:cNvPr>
              <p14:cNvContentPartPr/>
              <p14:nvPr/>
            </p14:nvContentPartPr>
            <p14:xfrm>
              <a:off x="5713810" y="5693129"/>
              <a:ext cx="1081800" cy="31536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22029512-0565-4B4D-794E-B38C367F0878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5705170" y="5684489"/>
                <a:ext cx="1099440" cy="333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4" name="Group 223">
            <a:extLst>
              <a:ext uri="{FF2B5EF4-FFF2-40B4-BE49-F238E27FC236}">
                <a16:creationId xmlns:a16="http://schemas.microsoft.com/office/drawing/2014/main" id="{EED4C2BA-DD7A-2F5B-4D2B-5850F49083F5}"/>
              </a:ext>
            </a:extLst>
          </p:cNvPr>
          <p:cNvGrpSpPr/>
          <p:nvPr/>
        </p:nvGrpSpPr>
        <p:grpSpPr>
          <a:xfrm>
            <a:off x="6653410" y="4664969"/>
            <a:ext cx="4332600" cy="1303560"/>
            <a:chOff x="6653410" y="4664969"/>
            <a:chExt cx="4332600" cy="130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A1A27A52-4C4A-103E-DD62-83211B9EE3FD}"/>
                    </a:ext>
                  </a:extLst>
                </p14:cNvPr>
                <p14:cNvContentPartPr/>
                <p14:nvPr/>
              </p14:nvContentPartPr>
              <p14:xfrm>
                <a:off x="6842410" y="4731569"/>
                <a:ext cx="142560" cy="2728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A1A27A52-4C4A-103E-DD62-83211B9EE3FD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833770" y="4722569"/>
                  <a:ext cx="16020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411302A4-1EA8-F13C-AE15-BB4D2C5E8148}"/>
                    </a:ext>
                  </a:extLst>
                </p14:cNvPr>
                <p14:cNvContentPartPr/>
                <p14:nvPr/>
              </p14:nvContentPartPr>
              <p14:xfrm>
                <a:off x="6968410" y="4941449"/>
                <a:ext cx="128880" cy="1519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411302A4-1EA8-F13C-AE15-BB4D2C5E8148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959410" y="4932449"/>
                  <a:ext cx="1465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5F441D21-298B-B99A-CA75-BC5EA1BF1349}"/>
                    </a:ext>
                  </a:extLst>
                </p14:cNvPr>
                <p14:cNvContentPartPr/>
                <p14:nvPr/>
              </p14:nvContentPartPr>
              <p14:xfrm>
                <a:off x="7050130" y="4664969"/>
                <a:ext cx="99360" cy="1008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5F441D21-298B-B99A-CA75-BC5EA1BF1349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041130" y="4655969"/>
                  <a:ext cx="1170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E6A0B96F-C829-9F77-F03B-B7D60297BB11}"/>
                    </a:ext>
                  </a:extLst>
                </p14:cNvPr>
                <p14:cNvContentPartPr/>
                <p14:nvPr/>
              </p14:nvContentPartPr>
              <p14:xfrm>
                <a:off x="6653410" y="5194169"/>
                <a:ext cx="666000" cy="327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E6A0B96F-C829-9F77-F03B-B7D60297BB11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644410" y="5185169"/>
                  <a:ext cx="6836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7429DC61-CB2B-03A9-961E-2588B1581387}"/>
                    </a:ext>
                  </a:extLst>
                </p14:cNvPr>
                <p14:cNvContentPartPr/>
                <p14:nvPr/>
              </p14:nvContentPartPr>
              <p14:xfrm>
                <a:off x="6674290" y="5306489"/>
                <a:ext cx="178200" cy="1972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7429DC61-CB2B-03A9-961E-2588B1581387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665290" y="5297849"/>
                  <a:ext cx="1958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C42FB8B5-DF36-98B1-7960-7523B6F7F65F}"/>
                    </a:ext>
                  </a:extLst>
                </p14:cNvPr>
                <p14:cNvContentPartPr/>
                <p14:nvPr/>
              </p14:nvContentPartPr>
              <p14:xfrm>
                <a:off x="6846010" y="5474609"/>
                <a:ext cx="97560" cy="1720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C42FB8B5-DF36-98B1-7960-7523B6F7F65F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837370" y="5465969"/>
                  <a:ext cx="1152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3355AA65-6003-8411-1D41-B17EEF9EE6CF}"/>
                    </a:ext>
                  </a:extLst>
                </p14:cNvPr>
                <p14:cNvContentPartPr/>
                <p14:nvPr/>
              </p14:nvContentPartPr>
              <p14:xfrm>
                <a:off x="7066690" y="5290649"/>
                <a:ext cx="160200" cy="2718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3355AA65-6003-8411-1D41-B17EEF9EE6CF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058050" y="5282009"/>
                  <a:ext cx="17784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34701149-0260-F7BE-E379-F85AEB5DCC12}"/>
                    </a:ext>
                  </a:extLst>
                </p14:cNvPr>
                <p14:cNvContentPartPr/>
                <p14:nvPr/>
              </p14:nvContentPartPr>
              <p14:xfrm>
                <a:off x="7227970" y="5482529"/>
                <a:ext cx="129960" cy="932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34701149-0260-F7BE-E379-F85AEB5DCC12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219330" y="5473529"/>
                  <a:ext cx="1476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6B454016-6F5F-0FA5-65EA-75D3942A39B2}"/>
                    </a:ext>
                  </a:extLst>
                </p14:cNvPr>
                <p14:cNvContentPartPr/>
                <p14:nvPr/>
              </p14:nvContentPartPr>
              <p14:xfrm>
                <a:off x="7644130" y="5079689"/>
                <a:ext cx="212400" cy="900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6B454016-6F5F-0FA5-65EA-75D3942A39B2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635490" y="5070689"/>
                  <a:ext cx="2300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844E18D7-D016-C451-1ECE-866847AC54A5}"/>
                    </a:ext>
                  </a:extLst>
                </p14:cNvPr>
                <p14:cNvContentPartPr/>
                <p14:nvPr/>
              </p14:nvContentPartPr>
              <p14:xfrm>
                <a:off x="7626850" y="5244569"/>
                <a:ext cx="218520" cy="392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844E18D7-D016-C451-1ECE-866847AC54A5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618210" y="5235569"/>
                  <a:ext cx="2361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985428BF-E8DF-4AD0-6669-A24292F9AE70}"/>
                    </a:ext>
                  </a:extLst>
                </p14:cNvPr>
                <p14:cNvContentPartPr/>
                <p14:nvPr/>
              </p14:nvContentPartPr>
              <p14:xfrm>
                <a:off x="8061730" y="4940729"/>
                <a:ext cx="686880" cy="3045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985428BF-E8DF-4AD0-6669-A24292F9AE70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052730" y="4932089"/>
                  <a:ext cx="70452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3838B57E-9AF7-DE6E-8901-40DFEE8A1CE2}"/>
                    </a:ext>
                  </a:extLst>
                </p14:cNvPr>
                <p14:cNvContentPartPr/>
                <p14:nvPr/>
              </p14:nvContentPartPr>
              <p14:xfrm>
                <a:off x="8584450" y="4997969"/>
                <a:ext cx="199440" cy="205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3838B57E-9AF7-DE6E-8901-40DFEE8A1CE2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575450" y="4988969"/>
                  <a:ext cx="2170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ECF80E3F-8FE9-2DB4-523A-00F67CF5D6DE}"/>
                    </a:ext>
                  </a:extLst>
                </p14:cNvPr>
                <p14:cNvContentPartPr/>
                <p14:nvPr/>
              </p14:nvContentPartPr>
              <p14:xfrm>
                <a:off x="8929690" y="5062049"/>
                <a:ext cx="51480" cy="619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ECF80E3F-8FE9-2DB4-523A-00F67CF5D6DE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920690" y="5053049"/>
                  <a:ext cx="691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95A04CD6-B335-8766-E7EB-65AA36F970DC}"/>
                    </a:ext>
                  </a:extLst>
                </p14:cNvPr>
                <p14:cNvContentPartPr/>
                <p14:nvPr/>
              </p14:nvContentPartPr>
              <p14:xfrm>
                <a:off x="9301210" y="4723289"/>
                <a:ext cx="19800" cy="2664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95A04CD6-B335-8766-E7EB-65AA36F970DC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292210" y="4714649"/>
                  <a:ext cx="3744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8A3EC453-D28F-7DB5-8C8D-B2A66BE23712}"/>
                    </a:ext>
                  </a:extLst>
                </p14:cNvPr>
                <p14:cNvContentPartPr/>
                <p14:nvPr/>
              </p14:nvContentPartPr>
              <p14:xfrm>
                <a:off x="9079810" y="4988249"/>
                <a:ext cx="500040" cy="716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8A3EC453-D28F-7DB5-8C8D-B2A66BE23712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071170" y="4979609"/>
                  <a:ext cx="5176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47F86312-886F-5B84-1162-7B149C445771}"/>
                    </a:ext>
                  </a:extLst>
                </p14:cNvPr>
                <p14:cNvContentPartPr/>
                <p14:nvPr/>
              </p14:nvContentPartPr>
              <p14:xfrm>
                <a:off x="9234970" y="5132249"/>
                <a:ext cx="197640" cy="2602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47F86312-886F-5B84-1162-7B149C445771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226330" y="5123249"/>
                  <a:ext cx="21528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22710D1A-5BB5-A7D8-874B-806F0006B53B}"/>
                    </a:ext>
                  </a:extLst>
                </p14:cNvPr>
                <p14:cNvContentPartPr/>
                <p14:nvPr/>
              </p14:nvContentPartPr>
              <p14:xfrm>
                <a:off x="9355930" y="5350049"/>
                <a:ext cx="190440" cy="1195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22710D1A-5BB5-A7D8-874B-806F0006B53B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347290" y="5341409"/>
                  <a:ext cx="2080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9A4CE682-13C6-207C-959D-A934BCB800FD}"/>
                    </a:ext>
                  </a:extLst>
                </p14:cNvPr>
                <p14:cNvContentPartPr/>
                <p14:nvPr/>
              </p14:nvContentPartPr>
              <p14:xfrm>
                <a:off x="8950930" y="5100209"/>
                <a:ext cx="33480" cy="500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9A4CE682-13C6-207C-959D-A934BCB800FD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941930" y="5091209"/>
                  <a:ext cx="511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03CB9FB8-35CB-7F61-05F1-196CF5DB11DB}"/>
                    </a:ext>
                  </a:extLst>
                </p14:cNvPr>
                <p14:cNvContentPartPr/>
                <p14:nvPr/>
              </p14:nvContentPartPr>
              <p14:xfrm>
                <a:off x="8853010" y="5101649"/>
                <a:ext cx="88200" cy="687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03CB9FB8-35CB-7F61-05F1-196CF5DB11DB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844010" y="5092649"/>
                  <a:ext cx="1058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3EB33E7B-AB47-2D44-8AB0-A2F81B01B279}"/>
                    </a:ext>
                  </a:extLst>
                </p14:cNvPr>
                <p14:cNvContentPartPr/>
                <p14:nvPr/>
              </p14:nvContentPartPr>
              <p14:xfrm>
                <a:off x="8854810" y="5060609"/>
                <a:ext cx="113040" cy="1184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3EB33E7B-AB47-2D44-8AB0-A2F81B01B279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845810" y="5051969"/>
                  <a:ext cx="1306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30FCF054-AE3D-F7CC-E080-021CF457A624}"/>
                    </a:ext>
                  </a:extLst>
                </p14:cNvPr>
                <p14:cNvContentPartPr/>
                <p14:nvPr/>
              </p14:nvContentPartPr>
              <p14:xfrm>
                <a:off x="6956170" y="5744969"/>
                <a:ext cx="993600" cy="2235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30FCF054-AE3D-F7CC-E080-021CF457A624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947170" y="5735969"/>
                  <a:ext cx="101124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09CC3AD2-6F9C-6378-0CCF-10A8149EA4DB}"/>
                    </a:ext>
                  </a:extLst>
                </p14:cNvPr>
                <p14:cNvContentPartPr/>
                <p14:nvPr/>
              </p14:nvContentPartPr>
              <p14:xfrm>
                <a:off x="7608130" y="5725529"/>
                <a:ext cx="16560" cy="248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09CC3AD2-6F9C-6378-0CCF-10A8149EA4DB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599490" y="5716889"/>
                  <a:ext cx="342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CDAF292B-BB70-C5E6-EA4C-8DF009544581}"/>
                    </a:ext>
                  </a:extLst>
                </p14:cNvPr>
                <p14:cNvContentPartPr/>
                <p14:nvPr/>
              </p14:nvContentPartPr>
              <p14:xfrm>
                <a:off x="8136970" y="5609969"/>
                <a:ext cx="905760" cy="3445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CDAF292B-BB70-C5E6-EA4C-8DF009544581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128330" y="5601329"/>
                  <a:ext cx="92340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21315AA6-19E1-8826-649B-B531296BF4B7}"/>
                    </a:ext>
                  </a:extLst>
                </p14:cNvPr>
                <p14:cNvContentPartPr/>
                <p14:nvPr/>
              </p14:nvContentPartPr>
              <p14:xfrm>
                <a:off x="8565730" y="5683049"/>
                <a:ext cx="286200" cy="450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21315AA6-19E1-8826-649B-B531296BF4B7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557090" y="5674049"/>
                  <a:ext cx="3038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50E3F935-D73A-3974-9858-6CCECACEF837}"/>
                    </a:ext>
                  </a:extLst>
                </p14:cNvPr>
                <p14:cNvContentPartPr/>
                <p14:nvPr/>
              </p14:nvContentPartPr>
              <p14:xfrm>
                <a:off x="9265210" y="5641649"/>
                <a:ext cx="505440" cy="2574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50E3F935-D73A-3974-9858-6CCECACEF837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256210" y="5632649"/>
                  <a:ext cx="52308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EBA11607-F134-3096-6DC2-3180C13A7961}"/>
                    </a:ext>
                  </a:extLst>
                </p14:cNvPr>
                <p14:cNvContentPartPr/>
                <p14:nvPr/>
              </p14:nvContentPartPr>
              <p14:xfrm>
                <a:off x="9448450" y="5706089"/>
                <a:ext cx="288720" cy="201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EBA11607-F134-3096-6DC2-3180C13A7961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9439810" y="5697089"/>
                  <a:ext cx="3063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4D0AE81E-27CF-2095-FCC9-2D5B18EA818C}"/>
                    </a:ext>
                  </a:extLst>
                </p14:cNvPr>
                <p14:cNvContentPartPr/>
                <p14:nvPr/>
              </p14:nvContentPartPr>
              <p14:xfrm>
                <a:off x="9989890" y="5733449"/>
                <a:ext cx="308880" cy="1249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4D0AE81E-27CF-2095-FCC9-2D5B18EA818C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981250" y="5724809"/>
                  <a:ext cx="3265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636DAA84-2F53-661B-B124-E1007D446A36}"/>
                    </a:ext>
                  </a:extLst>
                </p14:cNvPr>
                <p14:cNvContentPartPr/>
                <p14:nvPr/>
              </p14:nvContentPartPr>
              <p14:xfrm>
                <a:off x="10544290" y="5506289"/>
                <a:ext cx="36360" cy="1015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636DAA84-2F53-661B-B124-E1007D446A36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0535290" y="5497289"/>
                  <a:ext cx="540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893F2317-4694-5545-7C76-55C0F44658F1}"/>
                    </a:ext>
                  </a:extLst>
                </p14:cNvPr>
                <p14:cNvContentPartPr/>
                <p14:nvPr/>
              </p14:nvContentPartPr>
              <p14:xfrm>
                <a:off x="10602970" y="5458049"/>
                <a:ext cx="90720" cy="16092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893F2317-4694-5545-7C76-55C0F44658F1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0593970" y="5449409"/>
                  <a:ext cx="1083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A5AD40BC-1AAF-ED27-0E90-6BCD6CEB88D7}"/>
                    </a:ext>
                  </a:extLst>
                </p14:cNvPr>
                <p14:cNvContentPartPr/>
                <p14:nvPr/>
              </p14:nvContentPartPr>
              <p14:xfrm>
                <a:off x="10660930" y="5685209"/>
                <a:ext cx="163440" cy="1184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A5AD40BC-1AAF-ED27-0E90-6BCD6CEB88D7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0652290" y="5676209"/>
                  <a:ext cx="1810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FA6AC0A7-0CED-59D2-A35B-1D97A48F8EA0}"/>
                    </a:ext>
                  </a:extLst>
                </p14:cNvPr>
                <p14:cNvContentPartPr/>
                <p14:nvPr/>
              </p14:nvContentPartPr>
              <p14:xfrm>
                <a:off x="10854970" y="5446529"/>
                <a:ext cx="44640" cy="1512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FA6AC0A7-0CED-59D2-A35B-1D97A48F8EA0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0845970" y="5437529"/>
                  <a:ext cx="622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C79DA272-26A1-8182-5514-232F4714F164}"/>
                    </a:ext>
                  </a:extLst>
                </p14:cNvPr>
                <p14:cNvContentPartPr/>
                <p14:nvPr/>
              </p14:nvContentPartPr>
              <p14:xfrm>
                <a:off x="10965130" y="5433929"/>
                <a:ext cx="20880" cy="1544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C79DA272-26A1-8182-5514-232F4714F164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956490" y="5425289"/>
                  <a:ext cx="38520" cy="172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2DB2F775-3F3B-6820-23F7-10FE309D1CE2}"/>
                  </a:ext>
                </a:extLst>
              </p14:cNvPr>
              <p14:cNvContentPartPr/>
              <p14:nvPr/>
            </p14:nvContentPartPr>
            <p14:xfrm>
              <a:off x="6357490" y="6328529"/>
              <a:ext cx="474120" cy="244080"/>
            </p14:xfrm>
          </p:contentPart>
        </mc:Choice>
        <mc:Fallback xmlns=""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2DB2F775-3F3B-6820-23F7-10FE309D1CE2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6348850" y="6319889"/>
                <a:ext cx="491760" cy="261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2" name="Group 241">
            <a:extLst>
              <a:ext uri="{FF2B5EF4-FFF2-40B4-BE49-F238E27FC236}">
                <a16:creationId xmlns:a16="http://schemas.microsoft.com/office/drawing/2014/main" id="{F7205333-A4EE-247D-5B7F-501C9CAB10EC}"/>
              </a:ext>
            </a:extLst>
          </p:cNvPr>
          <p:cNvGrpSpPr/>
          <p:nvPr/>
        </p:nvGrpSpPr>
        <p:grpSpPr>
          <a:xfrm>
            <a:off x="7077850" y="6124769"/>
            <a:ext cx="2936160" cy="672840"/>
            <a:chOff x="7077850" y="6124769"/>
            <a:chExt cx="2936160" cy="67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2720C39A-7417-1377-1C02-5136BF0E9C08}"/>
                    </a:ext>
                  </a:extLst>
                </p14:cNvPr>
                <p14:cNvContentPartPr/>
                <p14:nvPr/>
              </p14:nvContentPartPr>
              <p14:xfrm>
                <a:off x="7077850" y="6393329"/>
                <a:ext cx="310680" cy="709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2720C39A-7417-1377-1C02-5136BF0E9C08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068850" y="6384329"/>
                  <a:ext cx="3283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8BBC38F7-16BE-1058-6FA6-3476329EAE43}"/>
                    </a:ext>
                  </a:extLst>
                </p14:cNvPr>
                <p14:cNvContentPartPr/>
                <p14:nvPr/>
              </p14:nvContentPartPr>
              <p14:xfrm>
                <a:off x="7793170" y="6124769"/>
                <a:ext cx="21960" cy="2145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8BBC38F7-16BE-1058-6FA6-3476329EAE43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7784170" y="6115769"/>
                  <a:ext cx="396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C48A4C18-E798-60DD-6DD6-280218E6563F}"/>
                    </a:ext>
                  </a:extLst>
                </p14:cNvPr>
                <p14:cNvContentPartPr/>
                <p14:nvPr/>
              </p14:nvContentPartPr>
              <p14:xfrm>
                <a:off x="7580050" y="6380369"/>
                <a:ext cx="443880" cy="478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C48A4C18-E798-60DD-6DD6-280218E6563F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7571050" y="6371369"/>
                  <a:ext cx="4615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C59CD1DC-6A99-1A61-CE08-71DA7538C94A}"/>
                    </a:ext>
                  </a:extLst>
                </p14:cNvPr>
                <p14:cNvContentPartPr/>
                <p14:nvPr/>
              </p14:nvContentPartPr>
              <p14:xfrm>
                <a:off x="7635850" y="6452369"/>
                <a:ext cx="301680" cy="26244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C59CD1DC-6A99-1A61-CE08-71DA7538C94A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7626850" y="6443729"/>
                  <a:ext cx="31932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FDCE40D3-3F16-6872-1EC1-D019FF0E24A6}"/>
                    </a:ext>
                  </a:extLst>
                </p14:cNvPr>
                <p14:cNvContentPartPr/>
                <p14:nvPr/>
              </p14:nvContentPartPr>
              <p14:xfrm>
                <a:off x="7904410" y="6666929"/>
                <a:ext cx="235440" cy="1306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FDCE40D3-3F16-6872-1EC1-D019FF0E24A6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7895770" y="6657929"/>
                  <a:ext cx="2530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A8F0EB98-1CDE-9C91-68C5-6EC5DA9ED568}"/>
                    </a:ext>
                  </a:extLst>
                </p14:cNvPr>
                <p14:cNvContentPartPr/>
                <p14:nvPr/>
              </p14:nvContentPartPr>
              <p14:xfrm>
                <a:off x="8334250" y="6362729"/>
                <a:ext cx="234000" cy="1879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A8F0EB98-1CDE-9C91-68C5-6EC5DA9ED568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8325610" y="6354089"/>
                  <a:ext cx="2516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435872BA-F99E-4FE3-E396-A9A1B4346EEB}"/>
                    </a:ext>
                  </a:extLst>
                </p14:cNvPr>
                <p14:cNvContentPartPr/>
                <p14:nvPr/>
              </p14:nvContentPartPr>
              <p14:xfrm>
                <a:off x="8628730" y="6379289"/>
                <a:ext cx="184320" cy="910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435872BA-F99E-4FE3-E396-A9A1B4346EEB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8620090" y="6370289"/>
                  <a:ext cx="2019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F6354052-66E4-EF59-D408-C2860E2ABBD3}"/>
                    </a:ext>
                  </a:extLst>
                </p14:cNvPr>
                <p14:cNvContentPartPr/>
                <p14:nvPr/>
              </p14:nvContentPartPr>
              <p14:xfrm>
                <a:off x="8607130" y="6321329"/>
                <a:ext cx="234720" cy="19188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F6354052-66E4-EF59-D408-C2860E2ABBD3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8598130" y="6312329"/>
                  <a:ext cx="2523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108F2811-85C1-9F26-8BEB-7F0EF4715161}"/>
                    </a:ext>
                  </a:extLst>
                </p14:cNvPr>
                <p14:cNvContentPartPr/>
                <p14:nvPr/>
              </p14:nvContentPartPr>
              <p14:xfrm>
                <a:off x="8876050" y="6368489"/>
                <a:ext cx="113760" cy="2887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108F2811-85C1-9F26-8BEB-7F0EF4715161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8867050" y="6359849"/>
                  <a:ext cx="13140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DC587BDB-D983-2CC2-0B7B-7A8EAD6F52C2}"/>
                    </a:ext>
                  </a:extLst>
                </p14:cNvPr>
                <p14:cNvContentPartPr/>
                <p14:nvPr/>
              </p14:nvContentPartPr>
              <p14:xfrm>
                <a:off x="9179890" y="6406289"/>
                <a:ext cx="168480" cy="165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DC587BDB-D983-2CC2-0B7B-7A8EAD6F52C2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9171250" y="6397289"/>
                  <a:ext cx="1861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D14BA519-D882-2385-4E52-5D9A224C8F02}"/>
                    </a:ext>
                  </a:extLst>
                </p14:cNvPr>
                <p14:cNvContentPartPr/>
                <p14:nvPr/>
              </p14:nvContentPartPr>
              <p14:xfrm>
                <a:off x="9493810" y="6231329"/>
                <a:ext cx="256680" cy="2948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D14BA519-D882-2385-4E52-5D9A224C8F02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9484810" y="6222329"/>
                  <a:ext cx="27432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43EFE88F-29C0-0FA5-D1B6-8371D47230E8}"/>
                    </a:ext>
                  </a:extLst>
                </p14:cNvPr>
                <p14:cNvContentPartPr/>
                <p14:nvPr/>
              </p14:nvContentPartPr>
              <p14:xfrm>
                <a:off x="9710170" y="6523649"/>
                <a:ext cx="141840" cy="9648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43EFE88F-29C0-0FA5-D1B6-8371D47230E8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9701530" y="6514649"/>
                  <a:ext cx="1594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0CFF96B2-4C06-8E40-1404-8613578F40F9}"/>
                    </a:ext>
                  </a:extLst>
                </p14:cNvPr>
                <p14:cNvContentPartPr/>
                <p14:nvPr/>
              </p14:nvContentPartPr>
              <p14:xfrm>
                <a:off x="9066850" y="6155369"/>
                <a:ext cx="115200" cy="4755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0CFF96B2-4C06-8E40-1404-8613578F40F9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9058210" y="6146729"/>
                  <a:ext cx="132840" cy="49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04BE7309-BD0E-7336-3177-6F9A657141CB}"/>
                    </a:ext>
                  </a:extLst>
                </p14:cNvPr>
                <p14:cNvContentPartPr/>
                <p14:nvPr/>
              </p14:nvContentPartPr>
              <p14:xfrm>
                <a:off x="9834730" y="6179129"/>
                <a:ext cx="179280" cy="5835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04BE7309-BD0E-7336-3177-6F9A657141CB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9826090" y="6170129"/>
                  <a:ext cx="196920" cy="6012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44" name="Picture 243">
            <a:extLst>
              <a:ext uri="{FF2B5EF4-FFF2-40B4-BE49-F238E27FC236}">
                <a16:creationId xmlns:a16="http://schemas.microsoft.com/office/drawing/2014/main" id="{60BEEF3C-C08E-1B53-1915-E95CA700B071}"/>
              </a:ext>
            </a:extLst>
          </p:cNvPr>
          <p:cNvPicPr>
            <a:picLocks noChangeAspect="1"/>
          </p:cNvPicPr>
          <p:nvPr/>
        </p:nvPicPr>
        <p:blipFill>
          <a:blip r:embed="rId372"/>
          <a:stretch>
            <a:fillRect/>
          </a:stretch>
        </p:blipFill>
        <p:spPr>
          <a:xfrm>
            <a:off x="133128" y="5447249"/>
            <a:ext cx="5446402" cy="1332720"/>
          </a:xfrm>
          <a:prstGeom prst="rect">
            <a:avLst/>
          </a:prstGeom>
        </p:spPr>
      </p:pic>
      <p:grpSp>
        <p:nvGrpSpPr>
          <p:cNvPr id="251" name="Group 250">
            <a:extLst>
              <a:ext uri="{FF2B5EF4-FFF2-40B4-BE49-F238E27FC236}">
                <a16:creationId xmlns:a16="http://schemas.microsoft.com/office/drawing/2014/main" id="{24811746-4C4D-F202-03E9-88B70A8A4779}"/>
              </a:ext>
            </a:extLst>
          </p:cNvPr>
          <p:cNvGrpSpPr/>
          <p:nvPr/>
        </p:nvGrpSpPr>
        <p:grpSpPr>
          <a:xfrm>
            <a:off x="375370" y="5346809"/>
            <a:ext cx="1133280" cy="567000"/>
            <a:chOff x="375370" y="5346809"/>
            <a:chExt cx="1133280" cy="56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9CBF6772-0D63-B6A3-CA29-CFC47D6B9754}"/>
                    </a:ext>
                  </a:extLst>
                </p14:cNvPr>
                <p14:cNvContentPartPr/>
                <p14:nvPr/>
              </p14:nvContentPartPr>
              <p14:xfrm>
                <a:off x="454210" y="5476769"/>
                <a:ext cx="132120" cy="1371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9CBF6772-0D63-B6A3-CA29-CFC47D6B9754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445570" y="5468129"/>
                  <a:ext cx="1497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03CE548B-8F69-351C-CA76-7ECF3B7B1CA4}"/>
                    </a:ext>
                  </a:extLst>
                </p14:cNvPr>
                <p14:cNvContentPartPr/>
                <p14:nvPr/>
              </p14:nvContentPartPr>
              <p14:xfrm>
                <a:off x="634570" y="5482889"/>
                <a:ext cx="51120" cy="7668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03CE548B-8F69-351C-CA76-7ECF3B7B1CA4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625570" y="5473889"/>
                  <a:ext cx="687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EAA8FAB4-5B80-3E3C-FC2A-E74835756A3D}"/>
                    </a:ext>
                  </a:extLst>
                </p14:cNvPr>
                <p14:cNvContentPartPr/>
                <p14:nvPr/>
              </p14:nvContentPartPr>
              <p14:xfrm>
                <a:off x="414250" y="5718329"/>
                <a:ext cx="85680" cy="19548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EAA8FAB4-5B80-3E3C-FC2A-E74835756A3D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405610" y="5709689"/>
                  <a:ext cx="1033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EFBDAA29-CEA8-69CC-E1F0-8620F09CF940}"/>
                    </a:ext>
                  </a:extLst>
                </p14:cNvPr>
                <p14:cNvContentPartPr/>
                <p14:nvPr/>
              </p14:nvContentPartPr>
              <p14:xfrm>
                <a:off x="375370" y="5784929"/>
                <a:ext cx="68400" cy="5652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EFBDAA29-CEA8-69CC-E1F0-8620F09CF940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366730" y="5775929"/>
                  <a:ext cx="860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336A6C77-0F3B-7D49-5E04-572F4F9F89C1}"/>
                    </a:ext>
                  </a:extLst>
                </p14:cNvPr>
                <p14:cNvContentPartPr/>
                <p14:nvPr/>
              </p14:nvContentPartPr>
              <p14:xfrm>
                <a:off x="503530" y="5346809"/>
                <a:ext cx="1005120" cy="54648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336A6C77-0F3B-7D49-5E04-572F4F9F89C1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494530" y="5338169"/>
                  <a:ext cx="1022760" cy="564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60111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FEF6DF4-C8A4-75E8-17C2-EDC6AA3B7EB0}"/>
              </a:ext>
            </a:extLst>
          </p:cNvPr>
          <p:cNvGrpSpPr/>
          <p:nvPr/>
        </p:nvGrpSpPr>
        <p:grpSpPr>
          <a:xfrm>
            <a:off x="651130" y="210329"/>
            <a:ext cx="3455640" cy="379800"/>
            <a:chOff x="651130" y="210329"/>
            <a:chExt cx="3455640" cy="37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2F81B35-8578-2F96-ED39-31E09E535C65}"/>
                    </a:ext>
                  </a:extLst>
                </p14:cNvPr>
                <p14:cNvContentPartPr/>
                <p14:nvPr/>
              </p14:nvContentPartPr>
              <p14:xfrm>
                <a:off x="651130" y="289169"/>
                <a:ext cx="245880" cy="2782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2F81B35-8578-2F96-ED39-31E09E535C6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42130" y="280529"/>
                  <a:ext cx="26352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8C0FB2D-5E22-59D7-B5D9-4A72A98F2819}"/>
                    </a:ext>
                  </a:extLst>
                </p14:cNvPr>
                <p14:cNvContentPartPr/>
                <p14:nvPr/>
              </p14:nvContentPartPr>
              <p14:xfrm>
                <a:off x="935170" y="529289"/>
                <a:ext cx="15840" cy="259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8C0FB2D-5E22-59D7-B5D9-4A72A98F281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26530" y="520289"/>
                  <a:ext cx="334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0EC58AC-4346-D7D2-B358-14DB610A6C51}"/>
                    </a:ext>
                  </a:extLst>
                </p14:cNvPr>
                <p14:cNvContentPartPr/>
                <p14:nvPr/>
              </p14:nvContentPartPr>
              <p14:xfrm>
                <a:off x="1260610" y="278009"/>
                <a:ext cx="94320" cy="2804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0EC58AC-4346-D7D2-B358-14DB610A6C5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51970" y="269369"/>
                  <a:ext cx="11196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A94F222-F373-BF0C-35DF-40E09EF6245E}"/>
                    </a:ext>
                  </a:extLst>
                </p14:cNvPr>
                <p14:cNvContentPartPr/>
                <p14:nvPr/>
              </p14:nvContentPartPr>
              <p14:xfrm>
                <a:off x="1352770" y="377729"/>
                <a:ext cx="1072440" cy="2120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A94F222-F373-BF0C-35DF-40E09EF6245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43770" y="368729"/>
                  <a:ext cx="10900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A64516A-B1B3-E724-420B-E9DDE60E8E18}"/>
                    </a:ext>
                  </a:extLst>
                </p14:cNvPr>
                <p14:cNvContentPartPr/>
                <p14:nvPr/>
              </p14:nvContentPartPr>
              <p14:xfrm>
                <a:off x="2663890" y="210329"/>
                <a:ext cx="148320" cy="351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A64516A-B1B3-E724-420B-E9DDE60E8E1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654890" y="201329"/>
                  <a:ext cx="16596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0C05887-7FFD-5438-90DC-7C75F1E87CEA}"/>
                    </a:ext>
                  </a:extLst>
                </p14:cNvPr>
                <p14:cNvContentPartPr/>
                <p14:nvPr/>
              </p14:nvContentPartPr>
              <p14:xfrm>
                <a:off x="2768650" y="376289"/>
                <a:ext cx="1338120" cy="2138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0C05887-7FFD-5438-90DC-7C75F1E87CE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760010" y="367649"/>
                  <a:ext cx="1355760" cy="23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E66E036-AFDE-8274-CB8F-82ECE52E5AA0}"/>
              </a:ext>
            </a:extLst>
          </p:cNvPr>
          <p:cNvGrpSpPr/>
          <p:nvPr/>
        </p:nvGrpSpPr>
        <p:grpSpPr>
          <a:xfrm>
            <a:off x="1932730" y="910529"/>
            <a:ext cx="1011960" cy="375480"/>
            <a:chOff x="1932730" y="910529"/>
            <a:chExt cx="1011960" cy="37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5691584-15D1-3F7C-B19D-CA7F6901AAF1}"/>
                    </a:ext>
                  </a:extLst>
                </p14:cNvPr>
                <p14:cNvContentPartPr/>
                <p14:nvPr/>
              </p14:nvContentPartPr>
              <p14:xfrm>
                <a:off x="1932730" y="910529"/>
                <a:ext cx="239760" cy="3754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5691584-15D1-3F7C-B19D-CA7F6901AAF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924090" y="901529"/>
                  <a:ext cx="25740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DEFF4E2-2843-5216-A88F-0E89B070D2B0}"/>
                    </a:ext>
                  </a:extLst>
                </p14:cNvPr>
                <p14:cNvContentPartPr/>
                <p14:nvPr/>
              </p14:nvContentPartPr>
              <p14:xfrm>
                <a:off x="1995370" y="1104569"/>
                <a:ext cx="129960" cy="30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DEFF4E2-2843-5216-A88F-0E89B070D2B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986370" y="1095929"/>
                  <a:ext cx="1476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67B3A93-B2F2-EFB7-0D5A-DF51B4F71C0A}"/>
                    </a:ext>
                  </a:extLst>
                </p14:cNvPr>
                <p14:cNvContentPartPr/>
                <p14:nvPr/>
              </p14:nvContentPartPr>
              <p14:xfrm>
                <a:off x="2474890" y="1022129"/>
                <a:ext cx="21240" cy="1357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67B3A93-B2F2-EFB7-0D5A-DF51B4F71C0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465890" y="1013129"/>
                  <a:ext cx="388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EC4F35A-0448-6726-B764-0A2F90E4E877}"/>
                    </a:ext>
                  </a:extLst>
                </p14:cNvPr>
                <p14:cNvContentPartPr/>
                <p14:nvPr/>
              </p14:nvContentPartPr>
              <p14:xfrm>
                <a:off x="2408290" y="1093049"/>
                <a:ext cx="188280" cy="6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EC4F35A-0448-6726-B764-0A2F90E4E87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399650" y="1084409"/>
                  <a:ext cx="2059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0C74217-0CDF-733D-1B1C-49D3AF887A1E}"/>
                    </a:ext>
                  </a:extLst>
                </p14:cNvPr>
                <p14:cNvContentPartPr/>
                <p14:nvPr/>
              </p14:nvContentPartPr>
              <p14:xfrm>
                <a:off x="2784130" y="1057769"/>
                <a:ext cx="160560" cy="1587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0C74217-0CDF-733D-1B1C-49D3AF887A1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775130" y="1048769"/>
                  <a:ext cx="178200" cy="17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0F7C9BD-D7D6-163D-5131-AC5163694176}"/>
              </a:ext>
            </a:extLst>
          </p:cNvPr>
          <p:cNvGrpSpPr/>
          <p:nvPr/>
        </p:nvGrpSpPr>
        <p:grpSpPr>
          <a:xfrm>
            <a:off x="3342130" y="817289"/>
            <a:ext cx="1711080" cy="358920"/>
            <a:chOff x="3342130" y="817289"/>
            <a:chExt cx="1711080" cy="35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F2ADBFB-C865-EBE6-E4F4-FE247ACF9DDC}"/>
                    </a:ext>
                  </a:extLst>
                </p14:cNvPr>
                <p14:cNvContentPartPr/>
                <p14:nvPr/>
              </p14:nvContentPartPr>
              <p14:xfrm>
                <a:off x="3342130" y="1006289"/>
                <a:ext cx="478440" cy="1191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F2ADBFB-C865-EBE6-E4F4-FE247ACF9DD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333130" y="997649"/>
                  <a:ext cx="4960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0DE247A-1E07-9434-0B94-72741DBC3CA1}"/>
                    </a:ext>
                  </a:extLst>
                </p14:cNvPr>
                <p14:cNvContentPartPr/>
                <p14:nvPr/>
              </p14:nvContentPartPr>
              <p14:xfrm>
                <a:off x="4119010" y="860489"/>
                <a:ext cx="18360" cy="2941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0DE247A-1E07-9434-0B94-72741DBC3CA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110010" y="851489"/>
                  <a:ext cx="3600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0B16E07-01A7-0942-D27E-B87D5649BA55}"/>
                    </a:ext>
                  </a:extLst>
                </p14:cNvPr>
                <p14:cNvContentPartPr/>
                <p14:nvPr/>
              </p14:nvContentPartPr>
              <p14:xfrm>
                <a:off x="4097770" y="885689"/>
                <a:ext cx="200520" cy="2905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0B16E07-01A7-0942-D27E-B87D5649BA5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088770" y="876689"/>
                  <a:ext cx="21816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7CF2E40-2335-D8CC-92F3-B8B6D75CAB0C}"/>
                    </a:ext>
                  </a:extLst>
                </p14:cNvPr>
                <p14:cNvContentPartPr/>
                <p14:nvPr/>
              </p14:nvContentPartPr>
              <p14:xfrm>
                <a:off x="4580890" y="935729"/>
                <a:ext cx="12600" cy="1692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7CF2E40-2335-D8CC-92F3-B8B6D75CAB0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571890" y="926729"/>
                  <a:ext cx="302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A948C7B-6DA9-557C-45C3-9CF7A2245151}"/>
                    </a:ext>
                  </a:extLst>
                </p14:cNvPr>
                <p14:cNvContentPartPr/>
                <p14:nvPr/>
              </p14:nvContentPartPr>
              <p14:xfrm>
                <a:off x="4497730" y="1055609"/>
                <a:ext cx="132120" cy="126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A948C7B-6DA9-557C-45C3-9CF7A224515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488730" y="1046609"/>
                  <a:ext cx="1497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89BAFCC-7FE8-1BB0-5E20-61A79DC43E75}"/>
                    </a:ext>
                  </a:extLst>
                </p14:cNvPr>
                <p14:cNvContentPartPr/>
                <p14:nvPr/>
              </p14:nvContentPartPr>
              <p14:xfrm>
                <a:off x="4884370" y="817289"/>
                <a:ext cx="168840" cy="2808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89BAFCC-7FE8-1BB0-5E20-61A79DC43E7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875370" y="808289"/>
                  <a:ext cx="186480" cy="29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E94C747-DDA1-FA4F-45A5-4394002C1B12}"/>
                  </a:ext>
                </a:extLst>
              </p14:cNvPr>
              <p14:cNvContentPartPr/>
              <p14:nvPr/>
            </p14:nvContentPartPr>
            <p14:xfrm>
              <a:off x="1806010" y="1386089"/>
              <a:ext cx="342000" cy="5691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E94C747-DDA1-FA4F-45A5-4394002C1B1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797370" y="1377449"/>
                <a:ext cx="359640" cy="58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A6BA78E7-67BE-37CA-5D08-AE740B8C27D0}"/>
              </a:ext>
            </a:extLst>
          </p:cNvPr>
          <p:cNvGrpSpPr/>
          <p:nvPr/>
        </p:nvGrpSpPr>
        <p:grpSpPr>
          <a:xfrm>
            <a:off x="906730" y="1300409"/>
            <a:ext cx="3384000" cy="720000"/>
            <a:chOff x="906730" y="1300409"/>
            <a:chExt cx="3384000" cy="72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7CF3C34-023F-1707-D326-706525C52166}"/>
                    </a:ext>
                  </a:extLst>
                </p14:cNvPr>
                <p14:cNvContentPartPr/>
                <p14:nvPr/>
              </p14:nvContentPartPr>
              <p14:xfrm>
                <a:off x="906730" y="1811969"/>
                <a:ext cx="87840" cy="1764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7CF3C34-023F-1707-D326-706525C5216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97730" y="1803329"/>
                  <a:ext cx="1054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DBCC178-8FDB-5E1F-0351-4F926B6EC64D}"/>
                    </a:ext>
                  </a:extLst>
                </p14:cNvPr>
                <p14:cNvContentPartPr/>
                <p14:nvPr/>
              </p14:nvContentPartPr>
              <p14:xfrm>
                <a:off x="1076650" y="1840769"/>
                <a:ext cx="90720" cy="1540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DBCC178-8FDB-5E1F-0351-4F926B6EC64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67650" y="1831769"/>
                  <a:ext cx="1083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08673BB-31B4-CE6B-DCBB-ADB408E3FA59}"/>
                    </a:ext>
                  </a:extLst>
                </p14:cNvPr>
                <p14:cNvContentPartPr/>
                <p14:nvPr/>
              </p14:nvContentPartPr>
              <p14:xfrm>
                <a:off x="1197970" y="1842929"/>
                <a:ext cx="123120" cy="1663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08673BB-31B4-CE6B-DCBB-ADB408E3FA5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88970" y="1834289"/>
                  <a:ext cx="1407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F20946E-6E8A-5897-2E0B-8F641CFC14D3}"/>
                    </a:ext>
                  </a:extLst>
                </p14:cNvPr>
                <p14:cNvContentPartPr/>
                <p14:nvPr/>
              </p14:nvContentPartPr>
              <p14:xfrm>
                <a:off x="1358890" y="1696409"/>
                <a:ext cx="14040" cy="3150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F20946E-6E8A-5897-2E0B-8F641CFC14D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349890" y="1687769"/>
                  <a:ext cx="3168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9835D09-00BF-88B7-1FE7-486D4DD7FA65}"/>
                    </a:ext>
                  </a:extLst>
                </p14:cNvPr>
                <p14:cNvContentPartPr/>
                <p14:nvPr/>
              </p14:nvContentPartPr>
              <p14:xfrm>
                <a:off x="1413250" y="1873169"/>
                <a:ext cx="129600" cy="1472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9835D09-00BF-88B7-1FE7-486D4DD7FA6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404250" y="1864169"/>
                  <a:ext cx="1472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6E53F3A-48E6-F97F-074C-A38A120D388A}"/>
                    </a:ext>
                  </a:extLst>
                </p14:cNvPr>
                <p14:cNvContentPartPr/>
                <p14:nvPr/>
              </p14:nvContentPartPr>
              <p14:xfrm>
                <a:off x="1608730" y="1884689"/>
                <a:ext cx="45720" cy="1317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6E53F3A-48E6-F97F-074C-A38A120D388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600090" y="1875689"/>
                  <a:ext cx="633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5E8F802-D9F6-3EB0-AC3D-44F60A641D1E}"/>
                    </a:ext>
                  </a:extLst>
                </p14:cNvPr>
                <p14:cNvContentPartPr/>
                <p14:nvPr/>
              </p14:nvContentPartPr>
              <p14:xfrm>
                <a:off x="1641130" y="1823129"/>
                <a:ext cx="6840" cy="28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5E8F802-D9F6-3EB0-AC3D-44F60A641D1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632130" y="1814489"/>
                  <a:ext cx="244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AE290FD-371F-4887-0B5E-1AC53523EE07}"/>
                    </a:ext>
                  </a:extLst>
                </p14:cNvPr>
                <p14:cNvContentPartPr/>
                <p14:nvPr/>
              </p14:nvContentPartPr>
              <p14:xfrm>
                <a:off x="1762450" y="1788569"/>
                <a:ext cx="14760" cy="46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AE290FD-371F-4887-0B5E-1AC53523EE0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753810" y="1779569"/>
                  <a:ext cx="324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49BF6E9-DAC6-FC83-7A27-CC7A7DCE5D01}"/>
                    </a:ext>
                  </a:extLst>
                </p14:cNvPr>
                <p14:cNvContentPartPr/>
                <p14:nvPr/>
              </p14:nvContentPartPr>
              <p14:xfrm>
                <a:off x="1849210" y="1300409"/>
                <a:ext cx="2441520" cy="7185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49BF6E9-DAC6-FC83-7A27-CC7A7DCE5D0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840570" y="1291769"/>
                  <a:ext cx="2459160" cy="736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3E23F596-CFFE-2DE4-D24B-CA40029444DD}"/>
                  </a:ext>
                </a:extLst>
              </p14:cNvPr>
              <p14:cNvContentPartPr/>
              <p14:nvPr/>
            </p14:nvContentPartPr>
            <p14:xfrm>
              <a:off x="5875090" y="1379249"/>
              <a:ext cx="1529640" cy="6138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3E23F596-CFFE-2DE4-D24B-CA40029444DD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866090" y="1370609"/>
                <a:ext cx="1547280" cy="63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C1DBAED-E0E9-2048-098E-68B544815DFE}"/>
                  </a:ext>
                </a:extLst>
              </p14:cNvPr>
              <p14:cNvContentPartPr/>
              <p14:nvPr/>
            </p14:nvContentPartPr>
            <p14:xfrm>
              <a:off x="6807490" y="1523609"/>
              <a:ext cx="25920" cy="165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C1DBAED-E0E9-2048-098E-68B544815DFE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798490" y="1514609"/>
                <a:ext cx="4356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1D1E280-BA69-F962-831F-010CC3E03150}"/>
                  </a:ext>
                </a:extLst>
              </p14:cNvPr>
              <p14:cNvContentPartPr/>
              <p14:nvPr/>
            </p14:nvContentPartPr>
            <p14:xfrm>
              <a:off x="6480250" y="1532609"/>
              <a:ext cx="340560" cy="493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1D1E280-BA69-F962-831F-010CC3E03150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471610" y="1523609"/>
                <a:ext cx="358200" cy="6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C10AD46E-DED4-9FCE-61D5-4B4128F36EF8}"/>
              </a:ext>
            </a:extLst>
          </p:cNvPr>
          <p:cNvGrpSpPr/>
          <p:nvPr/>
        </p:nvGrpSpPr>
        <p:grpSpPr>
          <a:xfrm>
            <a:off x="2890330" y="1256129"/>
            <a:ext cx="2800800" cy="761040"/>
            <a:chOff x="2890330" y="1256129"/>
            <a:chExt cx="2800800" cy="76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CC99DE2-EB82-1622-D4F6-9C59EA018159}"/>
                    </a:ext>
                  </a:extLst>
                </p14:cNvPr>
                <p14:cNvContentPartPr/>
                <p14:nvPr/>
              </p14:nvContentPartPr>
              <p14:xfrm>
                <a:off x="4547770" y="1478249"/>
                <a:ext cx="1143360" cy="5389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CC99DE2-EB82-1622-D4F6-9C59EA01815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539130" y="1469249"/>
                  <a:ext cx="1161000" cy="55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0E3424B-96BD-E686-2534-648EA35C636C}"/>
                    </a:ext>
                  </a:extLst>
                </p14:cNvPr>
                <p14:cNvContentPartPr/>
                <p14:nvPr/>
              </p14:nvContentPartPr>
              <p14:xfrm>
                <a:off x="5311690" y="1617569"/>
                <a:ext cx="201240" cy="655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0E3424B-96BD-E686-2534-648EA35C636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302690" y="1608569"/>
                  <a:ext cx="2188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204DC4F-4B48-F09F-2944-956AF3C561B1}"/>
                    </a:ext>
                  </a:extLst>
                </p14:cNvPr>
                <p14:cNvContentPartPr/>
                <p14:nvPr/>
              </p14:nvContentPartPr>
              <p14:xfrm>
                <a:off x="4837930" y="1663649"/>
                <a:ext cx="48960" cy="75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204DC4F-4B48-F09F-2944-956AF3C561B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828930" y="1654649"/>
                  <a:ext cx="666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3252708-A069-4087-D6E0-3C612226C8B6}"/>
                    </a:ext>
                  </a:extLst>
                </p14:cNvPr>
                <p14:cNvContentPartPr/>
                <p14:nvPr/>
              </p14:nvContentPartPr>
              <p14:xfrm>
                <a:off x="2890330" y="1323809"/>
                <a:ext cx="1586880" cy="4665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3252708-A069-4087-D6E0-3C612226C8B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881690" y="1315169"/>
                  <a:ext cx="1604520" cy="48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45B5DDA-5325-99A0-F1B2-A4B4790931B8}"/>
                    </a:ext>
                  </a:extLst>
                </p14:cNvPr>
                <p14:cNvContentPartPr/>
                <p14:nvPr/>
              </p14:nvContentPartPr>
              <p14:xfrm>
                <a:off x="4398730" y="1256129"/>
                <a:ext cx="468720" cy="4993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45B5DDA-5325-99A0-F1B2-A4B4790931B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390090" y="1247129"/>
                  <a:ext cx="486360" cy="516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4823AA5A-D004-488B-69B4-6F80B2E10442}"/>
                  </a:ext>
                </a:extLst>
              </p14:cNvPr>
              <p14:cNvContentPartPr/>
              <p14:nvPr/>
            </p14:nvContentPartPr>
            <p14:xfrm>
              <a:off x="3289210" y="2399489"/>
              <a:ext cx="35280" cy="4406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4823AA5A-D004-488B-69B4-6F80B2E10442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280210" y="2390849"/>
                <a:ext cx="52920" cy="45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B32EB4F2-B08C-7989-7F1D-BE0B904FF600}"/>
                  </a:ext>
                </a:extLst>
              </p14:cNvPr>
              <p14:cNvContentPartPr/>
              <p14:nvPr/>
            </p14:nvContentPartPr>
            <p14:xfrm>
              <a:off x="3426010" y="2503889"/>
              <a:ext cx="374760" cy="2790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B32EB4F2-B08C-7989-7F1D-BE0B904FF60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417370" y="2494889"/>
                <a:ext cx="39240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B5DCC794-BB00-3510-001F-7250D69C8EA7}"/>
                  </a:ext>
                </a:extLst>
              </p14:cNvPr>
              <p14:cNvContentPartPr/>
              <p14:nvPr/>
            </p14:nvContentPartPr>
            <p14:xfrm>
              <a:off x="3865210" y="2515049"/>
              <a:ext cx="50760" cy="2635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B5DCC794-BB00-3510-001F-7250D69C8EA7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856570" y="2506049"/>
                <a:ext cx="6840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13572445-AD15-FACC-1E72-929649FA3355}"/>
                  </a:ext>
                </a:extLst>
              </p14:cNvPr>
              <p14:cNvContentPartPr/>
              <p14:nvPr/>
            </p14:nvContentPartPr>
            <p14:xfrm>
              <a:off x="4063930" y="2499209"/>
              <a:ext cx="78120" cy="2692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13572445-AD15-FACC-1E72-929649FA3355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054930" y="2490209"/>
                <a:ext cx="9576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6A3DEF51-2618-C1D1-863C-B14BAE28C235}"/>
                  </a:ext>
                </a:extLst>
              </p14:cNvPr>
              <p14:cNvContentPartPr/>
              <p14:nvPr/>
            </p14:nvContentPartPr>
            <p14:xfrm>
              <a:off x="3905530" y="2669849"/>
              <a:ext cx="173160" cy="280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6A3DEF51-2618-C1D1-863C-B14BAE28C235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896530" y="2661209"/>
                <a:ext cx="1908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B459E14D-BFF6-ECC8-77F3-C80A52C1AE62}"/>
                  </a:ext>
                </a:extLst>
              </p14:cNvPr>
              <p14:cNvContentPartPr/>
              <p14:nvPr/>
            </p14:nvContentPartPr>
            <p14:xfrm>
              <a:off x="4242130" y="2401649"/>
              <a:ext cx="11880" cy="42264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B459E14D-BFF6-ECC8-77F3-C80A52C1AE62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233490" y="2393009"/>
                <a:ext cx="29520" cy="44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0CC934E6-F21D-B19B-A097-F068B1050AE1}"/>
                  </a:ext>
                </a:extLst>
              </p14:cNvPr>
              <p14:cNvContentPartPr/>
              <p14:nvPr/>
            </p14:nvContentPartPr>
            <p14:xfrm>
              <a:off x="4376050" y="2315609"/>
              <a:ext cx="195120" cy="2026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0CC934E6-F21D-B19B-A097-F068B1050AE1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367050" y="2306609"/>
                <a:ext cx="212760" cy="22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02B99404-1E30-AF4F-2AFD-5A46AA19D770}"/>
              </a:ext>
            </a:extLst>
          </p:cNvPr>
          <p:cNvGrpSpPr/>
          <p:nvPr/>
        </p:nvGrpSpPr>
        <p:grpSpPr>
          <a:xfrm>
            <a:off x="4639930" y="2281049"/>
            <a:ext cx="744840" cy="1068840"/>
            <a:chOff x="4639930" y="2281049"/>
            <a:chExt cx="744840" cy="106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C35706C6-72BC-1B92-09E4-CC26F25D0EB7}"/>
                    </a:ext>
                  </a:extLst>
                </p14:cNvPr>
                <p14:cNvContentPartPr/>
                <p14:nvPr/>
              </p14:nvContentPartPr>
              <p14:xfrm>
                <a:off x="4853770" y="2363129"/>
                <a:ext cx="140400" cy="2876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C35706C6-72BC-1B92-09E4-CC26F25D0EB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844770" y="2354489"/>
                  <a:ext cx="15804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3A288E1-036A-C41F-8F3C-A37D9B98D5FD}"/>
                    </a:ext>
                  </a:extLst>
                </p14:cNvPr>
                <p14:cNvContentPartPr/>
                <p14:nvPr/>
              </p14:nvContentPartPr>
              <p14:xfrm>
                <a:off x="5022250" y="2560409"/>
                <a:ext cx="111240" cy="2102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3A288E1-036A-C41F-8F3C-A37D9B98D5F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013250" y="2551769"/>
                  <a:ext cx="1288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35943DD-299D-CD80-0E3E-ACE17B8E61EF}"/>
                    </a:ext>
                  </a:extLst>
                </p14:cNvPr>
                <p14:cNvContentPartPr/>
                <p14:nvPr/>
              </p14:nvContentPartPr>
              <p14:xfrm>
                <a:off x="5087410" y="2281049"/>
                <a:ext cx="108720" cy="932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35943DD-299D-CD80-0E3E-ACE17B8E61E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078410" y="2272409"/>
                  <a:ext cx="1263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1755B30-D792-0713-0DCD-E47F75853809}"/>
                    </a:ext>
                  </a:extLst>
                </p14:cNvPr>
                <p14:cNvContentPartPr/>
                <p14:nvPr/>
              </p14:nvContentPartPr>
              <p14:xfrm>
                <a:off x="4639930" y="2844809"/>
                <a:ext cx="698400" cy="968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1755B30-D792-0713-0DCD-E47F7585380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631290" y="2835809"/>
                  <a:ext cx="7160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1A20A30-328E-9BBB-7BC1-83CB75602013}"/>
                    </a:ext>
                  </a:extLst>
                </p14:cNvPr>
                <p14:cNvContentPartPr/>
                <p14:nvPr/>
              </p14:nvContentPartPr>
              <p14:xfrm>
                <a:off x="4667290" y="3018689"/>
                <a:ext cx="214560" cy="2563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1A20A30-328E-9BBB-7BC1-83CB7560201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658290" y="3010049"/>
                  <a:ext cx="23220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764BEF5-C3C5-E303-BC23-BD731D61314A}"/>
                    </a:ext>
                  </a:extLst>
                </p14:cNvPr>
                <p14:cNvContentPartPr/>
                <p14:nvPr/>
              </p14:nvContentPartPr>
              <p14:xfrm>
                <a:off x="4896250" y="3190769"/>
                <a:ext cx="97200" cy="1591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764BEF5-C3C5-E303-BC23-BD731D61314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887610" y="3181769"/>
                  <a:ext cx="1148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F3F8BCC-0D1B-9DD4-908F-83C8E975175C}"/>
                    </a:ext>
                  </a:extLst>
                </p14:cNvPr>
                <p14:cNvContentPartPr/>
                <p14:nvPr/>
              </p14:nvContentPartPr>
              <p14:xfrm>
                <a:off x="5102890" y="3005729"/>
                <a:ext cx="157320" cy="2462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F3F8BCC-0D1B-9DD4-908F-83C8E975175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094250" y="2997089"/>
                  <a:ext cx="17496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E51F93C-9124-33BF-6629-0C01972FAE3C}"/>
                    </a:ext>
                  </a:extLst>
                </p14:cNvPr>
                <p14:cNvContentPartPr/>
                <p14:nvPr/>
              </p14:nvContentPartPr>
              <p14:xfrm>
                <a:off x="5203690" y="3205169"/>
                <a:ext cx="181080" cy="1069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E51F93C-9124-33BF-6629-0C01972FAE3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195050" y="3196529"/>
                  <a:ext cx="198720" cy="12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C89CB17A-B4AA-0B98-AD0D-CCFBDC1C1392}"/>
              </a:ext>
            </a:extLst>
          </p:cNvPr>
          <p:cNvGrpSpPr/>
          <p:nvPr/>
        </p:nvGrpSpPr>
        <p:grpSpPr>
          <a:xfrm>
            <a:off x="6765010" y="2099609"/>
            <a:ext cx="5216400" cy="2171880"/>
            <a:chOff x="6765010" y="2099609"/>
            <a:chExt cx="5216400" cy="217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0802639-DEF6-FEA0-A87F-667D4793C51F}"/>
                    </a:ext>
                  </a:extLst>
                </p14:cNvPr>
                <p14:cNvContentPartPr/>
                <p14:nvPr/>
              </p14:nvContentPartPr>
              <p14:xfrm>
                <a:off x="6810370" y="2404529"/>
                <a:ext cx="1242720" cy="3715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0802639-DEF6-FEA0-A87F-667D4793C51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801730" y="2395529"/>
                  <a:ext cx="126036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A77202B-FBE4-EC03-76B3-8F4314C69941}"/>
                    </a:ext>
                  </a:extLst>
                </p14:cNvPr>
                <p14:cNvContentPartPr/>
                <p14:nvPr/>
              </p14:nvContentPartPr>
              <p14:xfrm>
                <a:off x="7731610" y="2335049"/>
                <a:ext cx="45720" cy="158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A77202B-FBE4-EC03-76B3-8F4314C6994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722610" y="2326409"/>
                  <a:ext cx="633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8BB6B45-B9A7-BFFB-D0DA-BDE1C0BA2667}"/>
                    </a:ext>
                  </a:extLst>
                </p14:cNvPr>
                <p14:cNvContentPartPr/>
                <p14:nvPr/>
              </p14:nvContentPartPr>
              <p14:xfrm>
                <a:off x="6878770" y="2218409"/>
                <a:ext cx="60120" cy="349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8BB6B45-B9A7-BFFB-D0DA-BDE1C0BA266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869770" y="2209769"/>
                  <a:ext cx="777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C7ACD6C-3035-9EEB-DB74-AC0CB12052C5}"/>
                    </a:ext>
                  </a:extLst>
                </p14:cNvPr>
                <p14:cNvContentPartPr/>
                <p14:nvPr/>
              </p14:nvContentPartPr>
              <p14:xfrm>
                <a:off x="8291410" y="2380769"/>
                <a:ext cx="707760" cy="3477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C7ACD6C-3035-9EEB-DB74-AC0CB12052C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282770" y="2371769"/>
                  <a:ext cx="72540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09A1902-B76B-85E7-EA82-D85370CD9047}"/>
                    </a:ext>
                  </a:extLst>
                </p14:cNvPr>
                <p14:cNvContentPartPr/>
                <p14:nvPr/>
              </p14:nvContentPartPr>
              <p14:xfrm>
                <a:off x="8832130" y="2292209"/>
                <a:ext cx="23040" cy="158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09A1902-B76B-85E7-EA82-D85370CD904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823130" y="2283209"/>
                  <a:ext cx="406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12C4063-1519-E1F3-33EF-BB237006D17E}"/>
                    </a:ext>
                  </a:extLst>
                </p14:cNvPr>
                <p14:cNvContentPartPr/>
                <p14:nvPr/>
              </p14:nvContentPartPr>
              <p14:xfrm>
                <a:off x="9169450" y="2099609"/>
                <a:ext cx="2121840" cy="5022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12C4063-1519-E1F3-33EF-BB237006D17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160450" y="2090969"/>
                  <a:ext cx="2139480" cy="51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A17C7B1-98C6-292C-8D5E-34D5E06F74D0}"/>
                    </a:ext>
                  </a:extLst>
                </p14:cNvPr>
                <p14:cNvContentPartPr/>
                <p14:nvPr/>
              </p14:nvContentPartPr>
              <p14:xfrm>
                <a:off x="11098330" y="2302289"/>
                <a:ext cx="42120" cy="118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A17C7B1-98C6-292C-8D5E-34D5E06F74D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1089330" y="2293289"/>
                  <a:ext cx="597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EFB15B4-9BE2-9AAA-8357-D70EE26F1869}"/>
                    </a:ext>
                  </a:extLst>
                </p14:cNvPr>
                <p14:cNvContentPartPr/>
                <p14:nvPr/>
              </p14:nvContentPartPr>
              <p14:xfrm>
                <a:off x="10581370" y="2285009"/>
                <a:ext cx="447120" cy="176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EFB15B4-9BE2-9AAA-8357-D70EE26F186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572730" y="2276009"/>
                  <a:ext cx="4647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7FD15C4-1E14-FC3B-ADEB-0DE10623AB33}"/>
                    </a:ext>
                  </a:extLst>
                </p14:cNvPr>
                <p14:cNvContentPartPr/>
                <p14:nvPr/>
              </p14:nvContentPartPr>
              <p14:xfrm>
                <a:off x="6898570" y="2886929"/>
                <a:ext cx="227880" cy="4467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7FD15C4-1E14-FC3B-ADEB-0DE10623AB3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889930" y="2878289"/>
                  <a:ext cx="245520" cy="46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06F913A-CB37-26B6-5384-B840A9BAFB2B}"/>
                    </a:ext>
                  </a:extLst>
                </p14:cNvPr>
                <p14:cNvContentPartPr/>
                <p14:nvPr/>
              </p14:nvContentPartPr>
              <p14:xfrm>
                <a:off x="7358290" y="2795129"/>
                <a:ext cx="1710720" cy="4737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06F913A-CB37-26B6-5384-B840A9BAFB2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349290" y="2786129"/>
                  <a:ext cx="1728360" cy="49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679F2E3-4B5B-AB30-C0DE-4F9AFE1B3FB9}"/>
                    </a:ext>
                  </a:extLst>
                </p14:cNvPr>
                <p14:cNvContentPartPr/>
                <p14:nvPr/>
              </p14:nvContentPartPr>
              <p14:xfrm>
                <a:off x="8772010" y="2844089"/>
                <a:ext cx="233640" cy="237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679F2E3-4B5B-AB30-C0DE-4F9AFE1B3FB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763370" y="2835449"/>
                  <a:ext cx="2512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5BD6C706-D067-146E-8AED-849EBE6263EE}"/>
                    </a:ext>
                  </a:extLst>
                </p14:cNvPr>
                <p14:cNvContentPartPr/>
                <p14:nvPr/>
              </p14:nvContentPartPr>
              <p14:xfrm>
                <a:off x="9340810" y="2735369"/>
                <a:ext cx="160200" cy="3078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5BD6C706-D067-146E-8AED-849EBE6263E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331810" y="2726369"/>
                  <a:ext cx="17784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EA66F2B-FEB6-15F4-98A2-22D6B734F773}"/>
                    </a:ext>
                  </a:extLst>
                </p14:cNvPr>
                <p14:cNvContentPartPr/>
                <p14:nvPr/>
              </p14:nvContentPartPr>
              <p14:xfrm>
                <a:off x="9512890" y="2800169"/>
                <a:ext cx="112320" cy="2098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EA66F2B-FEB6-15F4-98A2-22D6B734F77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504250" y="2791169"/>
                  <a:ext cx="1299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1A0F8FE-59FC-F11A-665A-873AF34B1927}"/>
                    </a:ext>
                  </a:extLst>
                </p14:cNvPr>
                <p14:cNvContentPartPr/>
                <p14:nvPr/>
              </p14:nvContentPartPr>
              <p14:xfrm>
                <a:off x="9722410" y="2799809"/>
                <a:ext cx="159480" cy="2203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1A0F8FE-59FC-F11A-665A-873AF34B192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713410" y="2791169"/>
                  <a:ext cx="17712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00FAC5DF-DBFE-3531-1B1F-7618E9CDA9A4}"/>
                    </a:ext>
                  </a:extLst>
                </p14:cNvPr>
                <p14:cNvContentPartPr/>
                <p14:nvPr/>
              </p14:nvContentPartPr>
              <p14:xfrm>
                <a:off x="9758410" y="2795489"/>
                <a:ext cx="184680" cy="262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00FAC5DF-DBFE-3531-1B1F-7618E9CDA9A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749410" y="2786489"/>
                  <a:ext cx="2023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2722274-B778-C6D9-D7A9-AD95D8F46A07}"/>
                    </a:ext>
                  </a:extLst>
                </p14:cNvPr>
                <p14:cNvContentPartPr/>
                <p14:nvPr/>
              </p14:nvContentPartPr>
              <p14:xfrm>
                <a:off x="9987370" y="2976569"/>
                <a:ext cx="10800" cy="936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2722274-B778-C6D9-D7A9-AD95D8F46A0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978370" y="2967569"/>
                  <a:ext cx="284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78A2C8F-93D9-175D-AE9C-B759E58464C5}"/>
                    </a:ext>
                  </a:extLst>
                </p14:cNvPr>
                <p14:cNvContentPartPr/>
                <p14:nvPr/>
              </p14:nvContentPartPr>
              <p14:xfrm>
                <a:off x="9981970" y="2941649"/>
                <a:ext cx="116640" cy="1317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78A2C8F-93D9-175D-AE9C-B759E58464C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973330" y="2933009"/>
                  <a:ext cx="1342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BC019625-90FF-A718-E878-8259730FFE32}"/>
                    </a:ext>
                  </a:extLst>
                </p14:cNvPr>
                <p14:cNvContentPartPr/>
                <p14:nvPr/>
              </p14:nvContentPartPr>
              <p14:xfrm>
                <a:off x="10277530" y="2808089"/>
                <a:ext cx="23040" cy="2005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BC019625-90FF-A718-E878-8259730FFE3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268890" y="2799089"/>
                  <a:ext cx="406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55E9D25-AAAD-7B1D-44AC-B6D783AB59A0}"/>
                    </a:ext>
                  </a:extLst>
                </p14:cNvPr>
                <p14:cNvContentPartPr/>
                <p14:nvPr/>
              </p14:nvContentPartPr>
              <p14:xfrm>
                <a:off x="10195810" y="2884409"/>
                <a:ext cx="153360" cy="410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55E9D25-AAAD-7B1D-44AC-B6D783AB59A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187170" y="2875409"/>
                  <a:ext cx="1710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29146B8-D48F-00CD-C000-04085C342C77}"/>
                    </a:ext>
                  </a:extLst>
                </p14:cNvPr>
                <p14:cNvContentPartPr/>
                <p14:nvPr/>
              </p14:nvContentPartPr>
              <p14:xfrm>
                <a:off x="10407490" y="2779649"/>
                <a:ext cx="54720" cy="2307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29146B8-D48F-00CD-C000-04085C342C7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398490" y="2770649"/>
                  <a:ext cx="7236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DCAB68E-653C-FE41-D47B-A538C6B795A1}"/>
                    </a:ext>
                  </a:extLst>
                </p14:cNvPr>
                <p14:cNvContentPartPr/>
                <p14:nvPr/>
              </p14:nvContentPartPr>
              <p14:xfrm>
                <a:off x="10548970" y="2744009"/>
                <a:ext cx="103320" cy="4374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DCAB68E-653C-FE41-D47B-A538C6B795A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540330" y="2735009"/>
                  <a:ext cx="120960" cy="45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FB0E3B9-DC56-D9D7-7EA7-A5A027ED315D}"/>
                    </a:ext>
                  </a:extLst>
                </p14:cNvPr>
                <p14:cNvContentPartPr/>
                <p14:nvPr/>
              </p14:nvContentPartPr>
              <p14:xfrm>
                <a:off x="10789450" y="2736449"/>
                <a:ext cx="98280" cy="4172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FB0E3B9-DC56-D9D7-7EA7-A5A027ED315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780450" y="2727809"/>
                  <a:ext cx="11592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45DB450-F894-6331-3B05-4A60C5043AA7}"/>
                    </a:ext>
                  </a:extLst>
                </p14:cNvPr>
                <p14:cNvContentPartPr/>
                <p14:nvPr/>
              </p14:nvContentPartPr>
              <p14:xfrm>
                <a:off x="10902130" y="2805569"/>
                <a:ext cx="173880" cy="2278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45DB450-F894-6331-3B05-4A60C5043AA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893130" y="2796929"/>
                  <a:ext cx="19152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4A2FA4BE-C9B1-5564-24BF-FB4A7ECF6445}"/>
                    </a:ext>
                  </a:extLst>
                </p14:cNvPr>
                <p14:cNvContentPartPr/>
                <p14:nvPr/>
              </p14:nvContentPartPr>
              <p14:xfrm>
                <a:off x="11147650" y="2799809"/>
                <a:ext cx="160560" cy="2278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4A2FA4BE-C9B1-5564-24BF-FB4A7ECF644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138650" y="2790809"/>
                  <a:ext cx="17820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06401AE-358C-6F33-B674-CC3085B4F5EB}"/>
                    </a:ext>
                  </a:extLst>
                </p14:cNvPr>
                <p14:cNvContentPartPr/>
                <p14:nvPr/>
              </p14:nvContentPartPr>
              <p14:xfrm>
                <a:off x="11180410" y="2776409"/>
                <a:ext cx="243720" cy="669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06401AE-358C-6F33-B674-CC3085B4F5E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1171410" y="2767769"/>
                  <a:ext cx="2613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5A4DACD-F3D9-ADDA-2FE2-02680CB316FA}"/>
                    </a:ext>
                  </a:extLst>
                </p14:cNvPr>
                <p14:cNvContentPartPr/>
                <p14:nvPr/>
              </p14:nvContentPartPr>
              <p14:xfrm>
                <a:off x="11352850" y="2981249"/>
                <a:ext cx="132120" cy="1641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5A4DACD-F3D9-ADDA-2FE2-02680CB316F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344210" y="2972249"/>
                  <a:ext cx="1497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A41FE45C-7AAF-5C85-74A5-9FACECE55286}"/>
                    </a:ext>
                  </a:extLst>
                </p14:cNvPr>
                <p14:cNvContentPartPr/>
                <p14:nvPr/>
              </p14:nvContentPartPr>
              <p14:xfrm>
                <a:off x="11598730" y="2794049"/>
                <a:ext cx="56520" cy="2012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A41FE45C-7AAF-5C85-74A5-9FACECE5528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1589730" y="2785049"/>
                  <a:ext cx="741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9EE6C4F6-DBE2-BCDD-62BF-419013249CC0}"/>
                    </a:ext>
                  </a:extLst>
                </p14:cNvPr>
                <p14:cNvContentPartPr/>
                <p14:nvPr/>
              </p14:nvContentPartPr>
              <p14:xfrm>
                <a:off x="11562010" y="2882969"/>
                <a:ext cx="164520" cy="320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9EE6C4F6-DBE2-BCDD-62BF-419013249CC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553010" y="2874329"/>
                  <a:ext cx="1821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19B4CD67-01F0-9674-1BB6-7FA9C69C9037}"/>
                    </a:ext>
                  </a:extLst>
                </p14:cNvPr>
                <p14:cNvContentPartPr/>
                <p14:nvPr/>
              </p14:nvContentPartPr>
              <p14:xfrm>
                <a:off x="11790610" y="2783609"/>
                <a:ext cx="23400" cy="2372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19B4CD67-01F0-9674-1BB6-7FA9C69C903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1781610" y="2774969"/>
                  <a:ext cx="4104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146961DC-5989-F400-4E66-8FAFDBD369D8}"/>
                    </a:ext>
                  </a:extLst>
                </p14:cNvPr>
                <p14:cNvContentPartPr/>
                <p14:nvPr/>
              </p14:nvContentPartPr>
              <p14:xfrm>
                <a:off x="11848930" y="2703689"/>
                <a:ext cx="132480" cy="4834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146961DC-5989-F400-4E66-8FAFDBD369D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839930" y="2694689"/>
                  <a:ext cx="150120" cy="50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C5E9C5A2-283B-E6B7-4001-B92ACA6AF0A4}"/>
                    </a:ext>
                  </a:extLst>
                </p14:cNvPr>
                <p14:cNvContentPartPr/>
                <p14:nvPr/>
              </p14:nvContentPartPr>
              <p14:xfrm>
                <a:off x="11933530" y="3247289"/>
                <a:ext cx="47160" cy="190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C5E9C5A2-283B-E6B7-4001-B92ACA6AF0A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1924530" y="3238289"/>
                  <a:ext cx="648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975C1A33-C997-988A-9F76-89D8EB46C2A1}"/>
                    </a:ext>
                  </a:extLst>
                </p14:cNvPr>
                <p14:cNvContentPartPr/>
                <p14:nvPr/>
              </p14:nvContentPartPr>
              <p14:xfrm>
                <a:off x="6833050" y="3480569"/>
                <a:ext cx="308520" cy="2570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975C1A33-C997-988A-9F76-89D8EB46C2A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824050" y="3471929"/>
                  <a:ext cx="32616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83B5A3DE-0A95-7888-C243-E06E65BCA204}"/>
                    </a:ext>
                  </a:extLst>
                </p14:cNvPr>
                <p14:cNvContentPartPr/>
                <p14:nvPr/>
              </p14:nvContentPartPr>
              <p14:xfrm>
                <a:off x="7136170" y="3527729"/>
                <a:ext cx="479160" cy="1990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83B5A3DE-0A95-7888-C243-E06E65BCA20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127170" y="3518729"/>
                  <a:ext cx="4968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A7491C45-E1EE-82FC-5FDA-E62C8797BBB8}"/>
                    </a:ext>
                  </a:extLst>
                </p14:cNvPr>
                <p14:cNvContentPartPr/>
                <p14:nvPr/>
              </p14:nvContentPartPr>
              <p14:xfrm>
                <a:off x="7671130" y="3283649"/>
                <a:ext cx="1619280" cy="5248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A7491C45-E1EE-82FC-5FDA-E62C8797BBB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662490" y="3275009"/>
                  <a:ext cx="1636920" cy="54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07E47929-362E-7F54-8ADE-7075A5A63D44}"/>
                    </a:ext>
                  </a:extLst>
                </p14:cNvPr>
                <p14:cNvContentPartPr/>
                <p14:nvPr/>
              </p14:nvContentPartPr>
              <p14:xfrm>
                <a:off x="8770210" y="3398489"/>
                <a:ext cx="110520" cy="363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07E47929-362E-7F54-8ADE-7075A5A63D4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761570" y="3389849"/>
                  <a:ext cx="1281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CF56F1C0-C36C-3F5E-5CC3-7E059445FA73}"/>
                    </a:ext>
                  </a:extLst>
                </p14:cNvPr>
                <p14:cNvContentPartPr/>
                <p14:nvPr/>
              </p14:nvContentPartPr>
              <p14:xfrm>
                <a:off x="8403010" y="3308849"/>
                <a:ext cx="411120" cy="828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CF56F1C0-C36C-3F5E-5CC3-7E059445FA7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394370" y="3300209"/>
                  <a:ext cx="4287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3EC239A8-AC25-1AFE-9DCB-A99EB70EA971}"/>
                    </a:ext>
                  </a:extLst>
                </p14:cNvPr>
                <p14:cNvContentPartPr/>
                <p14:nvPr/>
              </p14:nvContentPartPr>
              <p14:xfrm>
                <a:off x="9351610" y="3525569"/>
                <a:ext cx="404640" cy="1854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3EC239A8-AC25-1AFE-9DCB-A99EB70EA97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342970" y="3516569"/>
                  <a:ext cx="4222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263DF95B-8794-A9CA-86AC-C8B1524832FD}"/>
                    </a:ext>
                  </a:extLst>
                </p14:cNvPr>
                <p14:cNvContentPartPr/>
                <p14:nvPr/>
              </p14:nvContentPartPr>
              <p14:xfrm>
                <a:off x="9510370" y="3448889"/>
                <a:ext cx="29520" cy="547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263DF95B-8794-A9CA-86AC-C8B1524832F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501370" y="3439889"/>
                  <a:ext cx="471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5065D3C3-5048-8205-32BD-E32027F1CEC3}"/>
                    </a:ext>
                  </a:extLst>
                </p14:cNvPr>
                <p14:cNvContentPartPr/>
                <p14:nvPr/>
              </p14:nvContentPartPr>
              <p14:xfrm>
                <a:off x="10014730" y="3500369"/>
                <a:ext cx="62280" cy="3250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5065D3C3-5048-8205-32BD-E32027F1CEC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005730" y="3491729"/>
                  <a:ext cx="7992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A995CA39-16A9-8711-C570-0539C3A97E32}"/>
                    </a:ext>
                  </a:extLst>
                </p14:cNvPr>
                <p14:cNvContentPartPr/>
                <p14:nvPr/>
              </p14:nvContentPartPr>
              <p14:xfrm>
                <a:off x="10217410" y="3502169"/>
                <a:ext cx="97920" cy="3236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A995CA39-16A9-8711-C570-0539C3A97E3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208770" y="3493529"/>
                  <a:ext cx="11556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C6392C4D-6E03-76DF-6A19-071DF7184F90}"/>
                    </a:ext>
                  </a:extLst>
                </p14:cNvPr>
                <p14:cNvContentPartPr/>
                <p14:nvPr/>
              </p14:nvContentPartPr>
              <p14:xfrm>
                <a:off x="10070170" y="3686129"/>
                <a:ext cx="210240" cy="363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C6392C4D-6E03-76DF-6A19-071DF7184F9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061170" y="3677129"/>
                  <a:ext cx="2278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F7E20502-43AA-CEE7-DB98-1E8A306E1037}"/>
                    </a:ext>
                  </a:extLst>
                </p14:cNvPr>
                <p14:cNvContentPartPr/>
                <p14:nvPr/>
              </p14:nvContentPartPr>
              <p14:xfrm>
                <a:off x="10564090" y="3502529"/>
                <a:ext cx="347040" cy="2602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F7E20502-43AA-CEE7-DB98-1E8A306E103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555090" y="3493529"/>
                  <a:ext cx="36468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6F7E60D4-26B2-D3EF-631E-F1D7165FDCDA}"/>
                    </a:ext>
                  </a:extLst>
                </p14:cNvPr>
                <p14:cNvContentPartPr/>
                <p14:nvPr/>
              </p14:nvContentPartPr>
              <p14:xfrm>
                <a:off x="10772890" y="3556529"/>
                <a:ext cx="241920" cy="349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6F7E60D4-26B2-D3EF-631E-F1D7165FDCD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764250" y="3547529"/>
                  <a:ext cx="2595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B8284149-DDE4-1D42-94D4-F56181443DE0}"/>
                    </a:ext>
                  </a:extLst>
                </p14:cNvPr>
                <p14:cNvContentPartPr/>
                <p14:nvPr/>
              </p14:nvContentPartPr>
              <p14:xfrm>
                <a:off x="6765010" y="3855329"/>
                <a:ext cx="1821600" cy="4161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B8284149-DDE4-1D42-94D4-F56181443DE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756010" y="3846329"/>
                  <a:ext cx="183924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7E01BD1C-D1B7-C529-FF9E-B8D4E4930C37}"/>
                    </a:ext>
                  </a:extLst>
                </p14:cNvPr>
                <p14:cNvContentPartPr/>
                <p14:nvPr/>
              </p14:nvContentPartPr>
              <p14:xfrm>
                <a:off x="8086210" y="3961169"/>
                <a:ext cx="16560" cy="288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7E01BD1C-D1B7-C529-FF9E-B8D4E4930C3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077570" y="3952529"/>
                  <a:ext cx="342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C5313762-AC77-3CE0-CBC9-38D55ACE4D2C}"/>
                    </a:ext>
                  </a:extLst>
                </p14:cNvPr>
                <p14:cNvContentPartPr/>
                <p14:nvPr/>
              </p14:nvContentPartPr>
              <p14:xfrm>
                <a:off x="8791450" y="3922289"/>
                <a:ext cx="377280" cy="2905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C5313762-AC77-3CE0-CBC9-38D55ACE4D2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782450" y="3913289"/>
                  <a:ext cx="39492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8A19C1A8-A4DE-4DA0-E1E4-17CA50C59467}"/>
                    </a:ext>
                  </a:extLst>
                </p14:cNvPr>
                <p14:cNvContentPartPr/>
                <p14:nvPr/>
              </p14:nvContentPartPr>
              <p14:xfrm>
                <a:off x="8845090" y="3993569"/>
                <a:ext cx="246240" cy="122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8A19C1A8-A4DE-4DA0-E1E4-17CA50C5946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836450" y="3984929"/>
                  <a:ext cx="2638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9FE50BAB-DAC6-6760-50D6-35D0CCC6EEA9}"/>
                    </a:ext>
                  </a:extLst>
                </p14:cNvPr>
                <p14:cNvContentPartPr/>
                <p14:nvPr/>
              </p14:nvContentPartPr>
              <p14:xfrm>
                <a:off x="9413350" y="3956906"/>
                <a:ext cx="988920" cy="2822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9FE50BAB-DAC6-6760-50D6-35D0CCC6EEA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404350" y="3948266"/>
                  <a:ext cx="100656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F06CD0C9-507D-29E6-2550-0B12D7DBA922}"/>
                    </a:ext>
                  </a:extLst>
                </p14:cNvPr>
                <p14:cNvContentPartPr/>
                <p14:nvPr/>
              </p14:nvContentPartPr>
              <p14:xfrm>
                <a:off x="10508830" y="3995426"/>
                <a:ext cx="399960" cy="2746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F06CD0C9-507D-29E6-2550-0B12D7DBA92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499830" y="3986786"/>
                  <a:ext cx="417600" cy="29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4417E083-1521-4D84-EE4E-E1024E4C549B}"/>
              </a:ext>
            </a:extLst>
          </p:cNvPr>
          <p:cNvGrpSpPr/>
          <p:nvPr/>
        </p:nvGrpSpPr>
        <p:grpSpPr>
          <a:xfrm>
            <a:off x="1003930" y="4297409"/>
            <a:ext cx="1178280" cy="375840"/>
            <a:chOff x="1003930" y="4297409"/>
            <a:chExt cx="1178280" cy="37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C5B2C786-E320-0898-7B21-9A1D5E46D99C}"/>
                    </a:ext>
                  </a:extLst>
                </p14:cNvPr>
                <p14:cNvContentPartPr/>
                <p14:nvPr/>
              </p14:nvContentPartPr>
              <p14:xfrm>
                <a:off x="1003930" y="4300289"/>
                <a:ext cx="176400" cy="3412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C5B2C786-E320-0898-7B21-9A1D5E46D99C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94930" y="4291289"/>
                  <a:ext cx="19404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6D4B8ADF-6D07-E8B9-B15A-12258D74F9F0}"/>
                    </a:ext>
                  </a:extLst>
                </p14:cNvPr>
                <p14:cNvContentPartPr/>
                <p14:nvPr/>
              </p14:nvContentPartPr>
              <p14:xfrm>
                <a:off x="1042450" y="4297409"/>
                <a:ext cx="204480" cy="824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6D4B8ADF-6D07-E8B9-B15A-12258D74F9F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33450" y="4288769"/>
                  <a:ext cx="2221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DE403DA3-08CC-8557-C540-727B85B37A7E}"/>
                    </a:ext>
                  </a:extLst>
                </p14:cNvPr>
                <p14:cNvContentPartPr/>
                <p14:nvPr/>
              </p14:nvContentPartPr>
              <p14:xfrm>
                <a:off x="1179610" y="4473449"/>
                <a:ext cx="1002600" cy="1998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DE403DA3-08CC-8557-C540-727B85B37A7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170610" y="4464809"/>
                  <a:ext cx="1020240" cy="21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5C2F75E4-C8F2-F3DE-CE5E-DC82CBB033CA}"/>
              </a:ext>
            </a:extLst>
          </p:cNvPr>
          <p:cNvGrpSpPr/>
          <p:nvPr/>
        </p:nvGrpSpPr>
        <p:grpSpPr>
          <a:xfrm>
            <a:off x="2405410" y="4248449"/>
            <a:ext cx="1452600" cy="381600"/>
            <a:chOff x="2405410" y="4248449"/>
            <a:chExt cx="1452600" cy="38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DBD05A1A-4C54-7077-0113-9B146E85BB1C}"/>
                    </a:ext>
                  </a:extLst>
                </p14:cNvPr>
                <p14:cNvContentPartPr/>
                <p14:nvPr/>
              </p14:nvContentPartPr>
              <p14:xfrm>
                <a:off x="2405410" y="4248449"/>
                <a:ext cx="1452600" cy="3816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DBD05A1A-4C54-7077-0113-9B146E85BB1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396410" y="4239449"/>
                  <a:ext cx="147024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6588E248-EB35-5599-9F66-8980B2EB842A}"/>
                    </a:ext>
                  </a:extLst>
                </p14:cNvPr>
                <p14:cNvContentPartPr/>
                <p14:nvPr/>
              </p14:nvContentPartPr>
              <p14:xfrm>
                <a:off x="3552730" y="4394969"/>
                <a:ext cx="55440" cy="309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6588E248-EB35-5599-9F66-8980B2EB842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543730" y="4386329"/>
                  <a:ext cx="730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0D71F0AD-2852-D97A-73B3-AAC86630203C}"/>
                    </a:ext>
                  </a:extLst>
                </p14:cNvPr>
                <p14:cNvContentPartPr/>
                <p14:nvPr/>
              </p14:nvContentPartPr>
              <p14:xfrm>
                <a:off x="3131530" y="4341689"/>
                <a:ext cx="424440" cy="828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0D71F0AD-2852-D97A-73B3-AAC86630203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122890" y="4333049"/>
                  <a:ext cx="442080" cy="10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0D69057A-2B2F-81BE-0F66-0A70A8B2A87C}"/>
              </a:ext>
            </a:extLst>
          </p:cNvPr>
          <p:cNvGrpSpPr/>
          <p:nvPr/>
        </p:nvGrpSpPr>
        <p:grpSpPr>
          <a:xfrm>
            <a:off x="1671730" y="4945049"/>
            <a:ext cx="2369880" cy="375840"/>
            <a:chOff x="1671730" y="4945049"/>
            <a:chExt cx="2369880" cy="37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6C361E1D-3235-FAB0-61F5-A540FCCCAA52}"/>
                    </a:ext>
                  </a:extLst>
                </p14:cNvPr>
                <p14:cNvContentPartPr/>
                <p14:nvPr/>
              </p14:nvContentPartPr>
              <p14:xfrm>
                <a:off x="1671730" y="4995449"/>
                <a:ext cx="190440" cy="3254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6C361E1D-3235-FAB0-61F5-A540FCCCAA5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663090" y="4986449"/>
                  <a:ext cx="20808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E53241CD-59D7-0F1D-3C76-AD94A18E6F7D}"/>
                    </a:ext>
                  </a:extLst>
                </p14:cNvPr>
                <p14:cNvContentPartPr/>
                <p14:nvPr/>
              </p14:nvContentPartPr>
              <p14:xfrm>
                <a:off x="1990330" y="5061329"/>
                <a:ext cx="65520" cy="2055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E53241CD-59D7-0F1D-3C76-AD94A18E6F7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981690" y="5052689"/>
                  <a:ext cx="831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8A42B3AD-AB3F-F3E2-A98B-2DAC671CF631}"/>
                    </a:ext>
                  </a:extLst>
                </p14:cNvPr>
                <p14:cNvContentPartPr/>
                <p14:nvPr/>
              </p14:nvContentPartPr>
              <p14:xfrm>
                <a:off x="1918330" y="5192009"/>
                <a:ext cx="190800" cy="147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8A42B3AD-AB3F-F3E2-A98B-2DAC671CF63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909330" y="5183369"/>
                  <a:ext cx="2084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7E360E33-F23F-10D6-0DDF-F47B9128139E}"/>
                    </a:ext>
                  </a:extLst>
                </p14:cNvPr>
                <p14:cNvContentPartPr/>
                <p14:nvPr/>
              </p14:nvContentPartPr>
              <p14:xfrm>
                <a:off x="2167450" y="4968089"/>
                <a:ext cx="147960" cy="2815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7E360E33-F23F-10D6-0DDF-F47B9128139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158450" y="4959089"/>
                  <a:ext cx="16560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36EFD08D-3137-8C34-7D55-EFC758FCC641}"/>
                    </a:ext>
                  </a:extLst>
                </p14:cNvPr>
                <p14:cNvContentPartPr/>
                <p14:nvPr/>
              </p14:nvContentPartPr>
              <p14:xfrm>
                <a:off x="2535370" y="5131169"/>
                <a:ext cx="454680" cy="1044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36EFD08D-3137-8C34-7D55-EFC758FCC641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526370" y="5122169"/>
                  <a:ext cx="4723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9A20C134-D862-7286-CDB4-6D5D271727DC}"/>
                    </a:ext>
                  </a:extLst>
                </p14:cNvPr>
                <p14:cNvContentPartPr/>
                <p14:nvPr/>
              </p14:nvContentPartPr>
              <p14:xfrm>
                <a:off x="3114970" y="4945049"/>
                <a:ext cx="258840" cy="3438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9A20C134-D862-7286-CDB4-6D5D271727DC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105970" y="4936409"/>
                  <a:ext cx="27648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484140FE-78BB-E37B-E045-2AD948F1B1FF}"/>
                    </a:ext>
                  </a:extLst>
                </p14:cNvPr>
                <p14:cNvContentPartPr/>
                <p14:nvPr/>
              </p14:nvContentPartPr>
              <p14:xfrm>
                <a:off x="3146650" y="5123609"/>
                <a:ext cx="207000" cy="403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484140FE-78BB-E37B-E045-2AD948F1B1F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138010" y="5114609"/>
                  <a:ext cx="2246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1A5FC7C3-951C-6433-7706-9D6E118D2960}"/>
                    </a:ext>
                  </a:extLst>
                </p14:cNvPr>
                <p14:cNvContentPartPr/>
                <p14:nvPr/>
              </p14:nvContentPartPr>
              <p14:xfrm>
                <a:off x="3586210" y="4987529"/>
                <a:ext cx="15480" cy="2257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1A5FC7C3-951C-6433-7706-9D6E118D296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577570" y="4978889"/>
                  <a:ext cx="3312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7095B1C8-0756-A526-1025-FB08CDEE15F5}"/>
                    </a:ext>
                  </a:extLst>
                </p14:cNvPr>
                <p14:cNvContentPartPr/>
                <p14:nvPr/>
              </p14:nvContentPartPr>
              <p14:xfrm>
                <a:off x="3464170" y="5132969"/>
                <a:ext cx="192240" cy="295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7095B1C8-0756-A526-1025-FB08CDEE15F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455530" y="5124329"/>
                  <a:ext cx="2098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B4BCE308-A409-0F6D-4493-3A35D31E8622}"/>
                    </a:ext>
                  </a:extLst>
                </p14:cNvPr>
                <p14:cNvContentPartPr/>
                <p14:nvPr/>
              </p14:nvContentPartPr>
              <p14:xfrm>
                <a:off x="3789250" y="5038289"/>
                <a:ext cx="252360" cy="1731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B4BCE308-A409-0F6D-4493-3A35D31E862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780610" y="5029649"/>
                  <a:ext cx="270000" cy="190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E806D008-8D6B-5CEB-85FA-B6AAC50E47CB}"/>
                  </a:ext>
                </a:extLst>
              </p14:cNvPr>
              <p14:cNvContentPartPr/>
              <p14:nvPr/>
            </p14:nvContentPartPr>
            <p14:xfrm>
              <a:off x="6086050" y="5054489"/>
              <a:ext cx="901440" cy="29628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E806D008-8D6B-5CEB-85FA-B6AAC50E47CB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6077050" y="5045849"/>
                <a:ext cx="919080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6430EE01-F877-C755-6584-215691B7E44C}"/>
                  </a:ext>
                </a:extLst>
              </p14:cNvPr>
              <p14:cNvContentPartPr/>
              <p14:nvPr/>
            </p14:nvContentPartPr>
            <p14:xfrm>
              <a:off x="7106290" y="4981049"/>
              <a:ext cx="1464120" cy="41940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6430EE01-F877-C755-6584-215691B7E44C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7097650" y="4972409"/>
                <a:ext cx="1481760" cy="43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22" name="Group 221">
            <a:extLst>
              <a:ext uri="{FF2B5EF4-FFF2-40B4-BE49-F238E27FC236}">
                <a16:creationId xmlns:a16="http://schemas.microsoft.com/office/drawing/2014/main" id="{D9EE669D-EF0B-A869-81CC-13F33E1C8756}"/>
              </a:ext>
            </a:extLst>
          </p:cNvPr>
          <p:cNvGrpSpPr/>
          <p:nvPr/>
        </p:nvGrpSpPr>
        <p:grpSpPr>
          <a:xfrm>
            <a:off x="8688130" y="4718969"/>
            <a:ext cx="2697480" cy="590040"/>
            <a:chOff x="8688130" y="4718969"/>
            <a:chExt cx="2697480" cy="59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DC9420C8-7EAF-B7ED-7323-94E69517EB07}"/>
                    </a:ext>
                  </a:extLst>
                </p14:cNvPr>
                <p14:cNvContentPartPr/>
                <p14:nvPr/>
              </p14:nvContentPartPr>
              <p14:xfrm>
                <a:off x="8688130" y="4783409"/>
                <a:ext cx="1175400" cy="5256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DC9420C8-7EAF-B7ED-7323-94E69517EB0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679130" y="4774769"/>
                  <a:ext cx="1193040" cy="54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47D87BA6-A8A3-E74B-3816-58720D239C08}"/>
                    </a:ext>
                  </a:extLst>
                </p14:cNvPr>
                <p14:cNvContentPartPr/>
                <p14:nvPr/>
              </p14:nvContentPartPr>
              <p14:xfrm>
                <a:off x="9725650" y="5018129"/>
                <a:ext cx="243000" cy="2134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47D87BA6-A8A3-E74B-3816-58720D239C0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717010" y="5009129"/>
                  <a:ext cx="2606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2A5F9478-E591-EF0F-7C25-0934F9149F63}"/>
                    </a:ext>
                  </a:extLst>
                </p14:cNvPr>
                <p14:cNvContentPartPr/>
                <p14:nvPr/>
              </p14:nvContentPartPr>
              <p14:xfrm>
                <a:off x="9641050" y="4956569"/>
                <a:ext cx="84600" cy="345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2A5F9478-E591-EF0F-7C25-0934F9149F63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632410" y="4947929"/>
                  <a:ext cx="1022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5A2EBDB6-13A1-EE94-4D5C-F0D0DDA96107}"/>
                    </a:ext>
                  </a:extLst>
                </p14:cNvPr>
                <p14:cNvContentPartPr/>
                <p14:nvPr/>
              </p14:nvContentPartPr>
              <p14:xfrm>
                <a:off x="9123370" y="4947569"/>
                <a:ext cx="424440" cy="309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5A2EBDB6-13A1-EE94-4D5C-F0D0DDA96107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114370" y="4938929"/>
                  <a:ext cx="4420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891CBB69-CC14-0708-251F-344A6E7B5BD9}"/>
                    </a:ext>
                  </a:extLst>
                </p14:cNvPr>
                <p14:cNvContentPartPr/>
                <p14:nvPr/>
              </p14:nvContentPartPr>
              <p14:xfrm>
                <a:off x="10102210" y="4718969"/>
                <a:ext cx="1283400" cy="45792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891CBB69-CC14-0708-251F-344A6E7B5BD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093570" y="4710329"/>
                  <a:ext cx="1301040" cy="47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385ED771-61C3-95E4-465E-B210BD8AD575}"/>
                    </a:ext>
                  </a:extLst>
                </p14:cNvPr>
                <p14:cNvContentPartPr/>
                <p14:nvPr/>
              </p14:nvContentPartPr>
              <p14:xfrm>
                <a:off x="11058730" y="4914809"/>
                <a:ext cx="299520" cy="432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385ED771-61C3-95E4-465E-B210BD8AD575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050090" y="4906169"/>
                  <a:ext cx="317160" cy="6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40D47D8F-E44F-CCB6-896E-BA205D522E41}"/>
              </a:ext>
            </a:extLst>
          </p:cNvPr>
          <p:cNvGrpSpPr/>
          <p:nvPr/>
        </p:nvGrpSpPr>
        <p:grpSpPr>
          <a:xfrm>
            <a:off x="6571330" y="5408729"/>
            <a:ext cx="3075120" cy="674280"/>
            <a:chOff x="6571330" y="5408729"/>
            <a:chExt cx="3075120" cy="67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59E48AE5-81DA-D60F-6DEB-B496D67B91A2}"/>
                    </a:ext>
                  </a:extLst>
                </p14:cNvPr>
                <p14:cNvContentPartPr/>
                <p14:nvPr/>
              </p14:nvContentPartPr>
              <p14:xfrm>
                <a:off x="6759610" y="5468489"/>
                <a:ext cx="119160" cy="4518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59E48AE5-81DA-D60F-6DEB-B496D67B91A2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750970" y="5459849"/>
                  <a:ext cx="136800" cy="46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315A912C-A406-8EA0-D98B-0C017240D1C3}"/>
                    </a:ext>
                  </a:extLst>
                </p14:cNvPr>
                <p14:cNvContentPartPr/>
                <p14:nvPr/>
              </p14:nvContentPartPr>
              <p14:xfrm>
                <a:off x="7045450" y="5617529"/>
                <a:ext cx="322560" cy="10440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315A912C-A406-8EA0-D98B-0C017240D1C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036810" y="5608529"/>
                  <a:ext cx="3402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1472D0E7-D766-CEFD-2D1F-A6DE277AA411}"/>
                    </a:ext>
                  </a:extLst>
                </p14:cNvPr>
                <p14:cNvContentPartPr/>
                <p14:nvPr/>
              </p14:nvContentPartPr>
              <p14:xfrm>
                <a:off x="7261090" y="5523569"/>
                <a:ext cx="20520" cy="3448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1472D0E7-D766-CEFD-2D1F-A6DE277AA411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252450" y="5514569"/>
                  <a:ext cx="3816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F4C44195-EC45-CAF1-8B70-518CE6068274}"/>
                    </a:ext>
                  </a:extLst>
                </p14:cNvPr>
                <p14:cNvContentPartPr/>
                <p14:nvPr/>
              </p14:nvContentPartPr>
              <p14:xfrm>
                <a:off x="7385290" y="5859089"/>
                <a:ext cx="81000" cy="1630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F4C44195-EC45-CAF1-8B70-518CE6068274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376650" y="5850449"/>
                  <a:ext cx="986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680301C5-3161-8AFB-3420-392A9E744992}"/>
                    </a:ext>
                  </a:extLst>
                </p14:cNvPr>
                <p14:cNvContentPartPr/>
                <p14:nvPr/>
              </p14:nvContentPartPr>
              <p14:xfrm>
                <a:off x="7354690" y="5924249"/>
                <a:ext cx="144000" cy="194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680301C5-3161-8AFB-3420-392A9E744992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345690" y="5915609"/>
                  <a:ext cx="1616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AF393B4E-456D-E4D6-A750-1D0DC03EAF22}"/>
                    </a:ext>
                  </a:extLst>
                </p14:cNvPr>
                <p14:cNvContentPartPr/>
                <p14:nvPr/>
              </p14:nvContentPartPr>
              <p14:xfrm>
                <a:off x="7495090" y="5428169"/>
                <a:ext cx="71640" cy="17532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AF393B4E-456D-E4D6-A750-1D0DC03EAF22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486450" y="5419169"/>
                  <a:ext cx="892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712D2EF9-4B8C-E085-9401-716F8F09E6F7}"/>
                    </a:ext>
                  </a:extLst>
                </p14:cNvPr>
                <p14:cNvContentPartPr/>
                <p14:nvPr/>
              </p14:nvContentPartPr>
              <p14:xfrm>
                <a:off x="7467010" y="5437889"/>
                <a:ext cx="164520" cy="925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712D2EF9-4B8C-E085-9401-716F8F09E6F7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458010" y="5428889"/>
                  <a:ext cx="1821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71F1C7C3-197F-281C-0AD6-C48BDD2B8A43}"/>
                    </a:ext>
                  </a:extLst>
                </p14:cNvPr>
                <p14:cNvContentPartPr/>
                <p14:nvPr/>
              </p14:nvContentPartPr>
              <p14:xfrm>
                <a:off x="7533970" y="5415209"/>
                <a:ext cx="35640" cy="1764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71F1C7C3-197F-281C-0AD6-C48BDD2B8A43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525330" y="5406569"/>
                  <a:ext cx="532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4652635A-D3B3-146D-533F-D45C902F9E98}"/>
                    </a:ext>
                  </a:extLst>
                </p14:cNvPr>
                <p14:cNvContentPartPr/>
                <p14:nvPr/>
              </p14:nvContentPartPr>
              <p14:xfrm>
                <a:off x="7431730" y="5458409"/>
                <a:ext cx="175680" cy="792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4652635A-D3B3-146D-533F-D45C902F9E98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423090" y="5449409"/>
                  <a:ext cx="1933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9885014E-5522-A0A6-77B1-68B2193DCE70}"/>
                    </a:ext>
                  </a:extLst>
                </p14:cNvPr>
                <p14:cNvContentPartPr/>
                <p14:nvPr/>
              </p14:nvContentPartPr>
              <p14:xfrm>
                <a:off x="7794970" y="5622209"/>
                <a:ext cx="191160" cy="27684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9885014E-5522-A0A6-77B1-68B2193DCE70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785970" y="5613569"/>
                  <a:ext cx="20880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78D9C5FF-4500-66A5-E870-EE6569231FE2}"/>
                    </a:ext>
                  </a:extLst>
                </p14:cNvPr>
                <p14:cNvContentPartPr/>
                <p14:nvPr/>
              </p14:nvContentPartPr>
              <p14:xfrm>
                <a:off x="7842490" y="5439689"/>
                <a:ext cx="140400" cy="907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78D9C5FF-4500-66A5-E870-EE6569231FE2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833850" y="5431049"/>
                  <a:ext cx="1580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639DEE27-03B4-8CD1-4486-0EE1DE7ADE8E}"/>
                    </a:ext>
                  </a:extLst>
                </p14:cNvPr>
                <p14:cNvContentPartPr/>
                <p14:nvPr/>
              </p14:nvContentPartPr>
              <p14:xfrm>
                <a:off x="8160370" y="5579009"/>
                <a:ext cx="414360" cy="14688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639DEE27-03B4-8CD1-4486-0EE1DE7ADE8E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151730" y="5570369"/>
                  <a:ext cx="4320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F862A457-CB87-45DA-094E-2A09E7CC639D}"/>
                    </a:ext>
                  </a:extLst>
                </p14:cNvPr>
                <p14:cNvContentPartPr/>
                <p14:nvPr/>
              </p14:nvContentPartPr>
              <p14:xfrm>
                <a:off x="8327050" y="5488289"/>
                <a:ext cx="37440" cy="4089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F862A457-CB87-45DA-094E-2A09E7CC639D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318410" y="5479649"/>
                  <a:ext cx="5508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5043C7C3-FE73-EAFA-32D0-DC6AFD75B4CB}"/>
                    </a:ext>
                  </a:extLst>
                </p14:cNvPr>
                <p14:cNvContentPartPr/>
                <p14:nvPr/>
              </p14:nvContentPartPr>
              <p14:xfrm>
                <a:off x="8505250" y="5893289"/>
                <a:ext cx="74880" cy="5220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5043C7C3-FE73-EAFA-32D0-DC6AFD75B4CB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496250" y="5884649"/>
                  <a:ext cx="925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3BFD3560-4713-0780-BCA1-22A99BE21E4B}"/>
                    </a:ext>
                  </a:extLst>
                </p14:cNvPr>
                <p14:cNvContentPartPr/>
                <p14:nvPr/>
              </p14:nvContentPartPr>
              <p14:xfrm>
                <a:off x="8599210" y="5800409"/>
                <a:ext cx="16560" cy="2232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3BFD3560-4713-0780-BCA1-22A99BE21E4B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590570" y="5791769"/>
                  <a:ext cx="342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7F774F01-56E4-3DF3-E5CE-979BB9E65B6F}"/>
                    </a:ext>
                  </a:extLst>
                </p14:cNvPr>
                <p14:cNvContentPartPr/>
                <p14:nvPr/>
              </p14:nvContentPartPr>
              <p14:xfrm>
                <a:off x="8811970" y="5512409"/>
                <a:ext cx="154800" cy="3639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7F774F01-56E4-3DF3-E5CE-979BB9E65B6F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803330" y="5503769"/>
                  <a:ext cx="17244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16EBE011-D24E-DE9B-2F05-020346E516FD}"/>
                    </a:ext>
                  </a:extLst>
                </p14:cNvPr>
                <p14:cNvContentPartPr/>
                <p14:nvPr/>
              </p14:nvContentPartPr>
              <p14:xfrm>
                <a:off x="9107170" y="5707889"/>
                <a:ext cx="13320" cy="1616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16EBE011-D24E-DE9B-2F05-020346E516FD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098530" y="5699249"/>
                  <a:ext cx="309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8737CC81-AB0C-051E-1A1F-DDF3B3D4AA7D}"/>
                    </a:ext>
                  </a:extLst>
                </p14:cNvPr>
                <p14:cNvContentPartPr/>
                <p14:nvPr/>
              </p14:nvContentPartPr>
              <p14:xfrm>
                <a:off x="9049930" y="5692049"/>
                <a:ext cx="192240" cy="889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8737CC81-AB0C-051E-1A1F-DDF3B3D4AA7D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040930" y="5683049"/>
                  <a:ext cx="2098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38B1E412-479E-F6A5-0B4F-DE4A3119CFEF}"/>
                    </a:ext>
                  </a:extLst>
                </p14:cNvPr>
                <p14:cNvContentPartPr/>
                <p14:nvPr/>
              </p14:nvContentPartPr>
              <p14:xfrm>
                <a:off x="6571330" y="5438969"/>
                <a:ext cx="37440" cy="6440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38B1E412-479E-F6A5-0B4F-DE4A3119CFEF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562330" y="5429969"/>
                  <a:ext cx="55080" cy="66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EB842DEF-56FF-F5D4-4861-873E53A34542}"/>
                    </a:ext>
                  </a:extLst>
                </p14:cNvPr>
                <p14:cNvContentPartPr/>
                <p14:nvPr/>
              </p14:nvContentPartPr>
              <p14:xfrm>
                <a:off x="9340450" y="5449049"/>
                <a:ext cx="19440" cy="53100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EB842DEF-56FF-F5D4-4861-873E53A34542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331450" y="5440409"/>
                  <a:ext cx="37080" cy="54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9802B53D-AE84-FE13-442A-D855EB4B2E85}"/>
                    </a:ext>
                  </a:extLst>
                </p14:cNvPr>
                <p14:cNvContentPartPr/>
                <p14:nvPr/>
              </p14:nvContentPartPr>
              <p14:xfrm>
                <a:off x="9496690" y="5408729"/>
                <a:ext cx="149760" cy="1526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9802B53D-AE84-FE13-442A-D855EB4B2E85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487690" y="5399729"/>
                  <a:ext cx="167400" cy="17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F38F1CF0-1D83-3AA1-3EF4-842E63FA4210}"/>
              </a:ext>
            </a:extLst>
          </p:cNvPr>
          <p:cNvGrpSpPr/>
          <p:nvPr/>
        </p:nvGrpSpPr>
        <p:grpSpPr>
          <a:xfrm>
            <a:off x="5862490" y="6161849"/>
            <a:ext cx="2463120" cy="395640"/>
            <a:chOff x="5862490" y="6161849"/>
            <a:chExt cx="2463120" cy="39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4D19F783-3FFF-6BE1-7FFD-20C9AA337D56}"/>
                    </a:ext>
                  </a:extLst>
                </p14:cNvPr>
                <p14:cNvContentPartPr/>
                <p14:nvPr/>
              </p14:nvContentPartPr>
              <p14:xfrm>
                <a:off x="5862490" y="6235649"/>
                <a:ext cx="174960" cy="2127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4D19F783-3FFF-6BE1-7FFD-20C9AA337D56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853490" y="6227009"/>
                  <a:ext cx="1926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D4C7CFF1-DED9-6A6C-C8D7-823BACB091AF}"/>
                    </a:ext>
                  </a:extLst>
                </p14:cNvPr>
                <p14:cNvContentPartPr/>
                <p14:nvPr/>
              </p14:nvContentPartPr>
              <p14:xfrm>
                <a:off x="6106570" y="6369929"/>
                <a:ext cx="63720" cy="8280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D4C7CFF1-DED9-6A6C-C8D7-823BACB091AF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097570" y="6360929"/>
                  <a:ext cx="813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9DB1A57C-4C3E-6A31-2069-EC4B3E611C92}"/>
                    </a:ext>
                  </a:extLst>
                </p14:cNvPr>
                <p14:cNvContentPartPr/>
                <p14:nvPr/>
              </p14:nvContentPartPr>
              <p14:xfrm>
                <a:off x="6229690" y="6161849"/>
                <a:ext cx="25560" cy="29700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9DB1A57C-4C3E-6A31-2069-EC4B3E611C92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220690" y="6152849"/>
                  <a:ext cx="4320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FD97ECFC-B6CF-BA9A-323E-EE3A5C114BAC}"/>
                    </a:ext>
                  </a:extLst>
                </p14:cNvPr>
                <p14:cNvContentPartPr/>
                <p14:nvPr/>
              </p14:nvContentPartPr>
              <p14:xfrm>
                <a:off x="6133930" y="6284249"/>
                <a:ext cx="207720" cy="446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FD97ECFC-B6CF-BA9A-323E-EE3A5C114BAC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125290" y="6275609"/>
                  <a:ext cx="2253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10F37CE5-B9A0-4D80-CF1D-9794E5EFB245}"/>
                    </a:ext>
                  </a:extLst>
                </p14:cNvPr>
                <p14:cNvContentPartPr/>
                <p14:nvPr/>
              </p14:nvContentPartPr>
              <p14:xfrm>
                <a:off x="6332650" y="6356249"/>
                <a:ext cx="83520" cy="8640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10F37CE5-B9A0-4D80-CF1D-9794E5EFB245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323650" y="6347609"/>
                  <a:ext cx="1011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74C48BA2-0434-B0E7-EE33-9F2A39C96B7A}"/>
                    </a:ext>
                  </a:extLst>
                </p14:cNvPr>
                <p14:cNvContentPartPr/>
                <p14:nvPr/>
              </p14:nvContentPartPr>
              <p14:xfrm>
                <a:off x="6478810" y="6347609"/>
                <a:ext cx="11160" cy="770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74C48BA2-0434-B0E7-EE33-9F2A39C96B7A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469810" y="6338969"/>
                  <a:ext cx="288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F56B94C8-4F09-C7E6-4A3D-D497C5CC22B7}"/>
                    </a:ext>
                  </a:extLst>
                </p14:cNvPr>
                <p14:cNvContentPartPr/>
                <p14:nvPr/>
              </p14:nvContentPartPr>
              <p14:xfrm>
                <a:off x="6447850" y="6249689"/>
                <a:ext cx="24840" cy="3204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F56B94C8-4F09-C7E6-4A3D-D497C5CC22B7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439210" y="6240689"/>
                  <a:ext cx="424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E17AE920-846F-66B4-8EC2-2F26B279EE4F}"/>
                    </a:ext>
                  </a:extLst>
                </p14:cNvPr>
                <p14:cNvContentPartPr/>
                <p14:nvPr/>
              </p14:nvContentPartPr>
              <p14:xfrm>
                <a:off x="6544330" y="6358769"/>
                <a:ext cx="108000" cy="8352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E17AE920-846F-66B4-8EC2-2F26B279EE4F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535330" y="6350129"/>
                  <a:ext cx="1256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90C89CD6-431E-9713-4C31-7DCBCB219856}"/>
                    </a:ext>
                  </a:extLst>
                </p14:cNvPr>
                <p14:cNvContentPartPr/>
                <p14:nvPr/>
              </p14:nvContentPartPr>
              <p14:xfrm>
                <a:off x="6512650" y="6338609"/>
                <a:ext cx="135000" cy="14580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90C89CD6-431E-9713-4C31-7DCBCB219856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503650" y="6329969"/>
                  <a:ext cx="1526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520FF967-02C6-A77B-D23D-16A08DE9C99F}"/>
                    </a:ext>
                  </a:extLst>
                </p14:cNvPr>
                <p14:cNvContentPartPr/>
                <p14:nvPr/>
              </p14:nvContentPartPr>
              <p14:xfrm>
                <a:off x="6824770" y="6382169"/>
                <a:ext cx="12240" cy="7380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520FF967-02C6-A77B-D23D-16A08DE9C99F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816130" y="6373529"/>
                  <a:ext cx="298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86D8E144-F0B4-B0A8-C214-307FD23C066C}"/>
                    </a:ext>
                  </a:extLst>
                </p14:cNvPr>
                <p14:cNvContentPartPr/>
                <p14:nvPr/>
              </p14:nvContentPartPr>
              <p14:xfrm>
                <a:off x="6810370" y="6262649"/>
                <a:ext cx="15480" cy="3636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86D8E144-F0B4-B0A8-C214-307FD23C066C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801730" y="6254009"/>
                  <a:ext cx="331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EC8DE1E1-89C0-8D1A-7470-6CD187535050}"/>
                    </a:ext>
                  </a:extLst>
                </p14:cNvPr>
                <p14:cNvContentPartPr/>
                <p14:nvPr/>
              </p14:nvContentPartPr>
              <p14:xfrm>
                <a:off x="6859330" y="6383609"/>
                <a:ext cx="73440" cy="9792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EC8DE1E1-89C0-8D1A-7470-6CD187535050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850690" y="6374609"/>
                  <a:ext cx="910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2C44B8B4-18E8-2F5D-737E-5C2888229E44}"/>
                    </a:ext>
                  </a:extLst>
                </p14:cNvPr>
                <p14:cNvContentPartPr/>
                <p14:nvPr/>
              </p14:nvContentPartPr>
              <p14:xfrm>
                <a:off x="7169290" y="6220889"/>
                <a:ext cx="14040" cy="30924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2C44B8B4-18E8-2F5D-737E-5C2888229E44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160650" y="6212249"/>
                  <a:ext cx="3168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7401DD37-ADDE-0493-0774-C57A22FFD1AC}"/>
                    </a:ext>
                  </a:extLst>
                </p14:cNvPr>
                <p14:cNvContentPartPr/>
                <p14:nvPr/>
              </p14:nvContentPartPr>
              <p14:xfrm>
                <a:off x="7268650" y="6213689"/>
                <a:ext cx="25920" cy="34380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7401DD37-ADDE-0493-0774-C57A22FFD1AC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259650" y="6205049"/>
                  <a:ext cx="4356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59346CC6-C393-BA53-0F4C-9C3C08318A94}"/>
                    </a:ext>
                  </a:extLst>
                </p14:cNvPr>
                <p14:cNvContentPartPr/>
                <p14:nvPr/>
              </p14:nvContentPartPr>
              <p14:xfrm>
                <a:off x="7142290" y="6403049"/>
                <a:ext cx="205560" cy="792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59346CC6-C393-BA53-0F4C-9C3C08318A94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133290" y="6394049"/>
                  <a:ext cx="2232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217FB44A-EDDB-BBD4-18BB-2D8E5C3E1CF7}"/>
                    </a:ext>
                  </a:extLst>
                </p14:cNvPr>
                <p14:cNvContentPartPr/>
                <p14:nvPr/>
              </p14:nvContentPartPr>
              <p14:xfrm>
                <a:off x="7348930" y="6399089"/>
                <a:ext cx="258840" cy="867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217FB44A-EDDB-BBD4-18BB-2D8E5C3E1CF7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340290" y="6390449"/>
                  <a:ext cx="2764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7D8629BB-06D0-16E1-7D1A-B7CE4B245686}"/>
                    </a:ext>
                  </a:extLst>
                </p14:cNvPr>
                <p14:cNvContentPartPr/>
                <p14:nvPr/>
              </p14:nvContentPartPr>
              <p14:xfrm>
                <a:off x="7615330" y="6383249"/>
                <a:ext cx="243000" cy="8748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7D8629BB-06D0-16E1-7D1A-B7CE4B245686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606330" y="6374609"/>
                  <a:ext cx="2606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8CA42290-DADC-9B2A-220D-74259C31ED76}"/>
                    </a:ext>
                  </a:extLst>
                </p14:cNvPr>
                <p14:cNvContentPartPr/>
                <p14:nvPr/>
              </p14:nvContentPartPr>
              <p14:xfrm>
                <a:off x="7900090" y="6317369"/>
                <a:ext cx="8280" cy="1476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8CA42290-DADC-9B2A-220D-74259C31ED76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891450" y="6308369"/>
                  <a:ext cx="259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C4124A78-0991-C678-8EBD-733D99256338}"/>
                    </a:ext>
                  </a:extLst>
                </p14:cNvPr>
                <p14:cNvContentPartPr/>
                <p14:nvPr/>
              </p14:nvContentPartPr>
              <p14:xfrm>
                <a:off x="7896130" y="6229529"/>
                <a:ext cx="117360" cy="28476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C4124A78-0991-C678-8EBD-733D99256338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887130" y="6220889"/>
                  <a:ext cx="13500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8DBCA71E-6C7F-7A24-3759-54E720894399}"/>
                    </a:ext>
                  </a:extLst>
                </p14:cNvPr>
                <p14:cNvContentPartPr/>
                <p14:nvPr/>
              </p14:nvContentPartPr>
              <p14:xfrm>
                <a:off x="8058490" y="6359129"/>
                <a:ext cx="12960" cy="10692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8DBCA71E-6C7F-7A24-3759-54E720894399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049850" y="6350129"/>
                  <a:ext cx="306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277A72BF-4920-BEE6-24E7-B46435D1DA02}"/>
                    </a:ext>
                  </a:extLst>
                </p14:cNvPr>
                <p14:cNvContentPartPr/>
                <p14:nvPr/>
              </p14:nvContentPartPr>
              <p14:xfrm>
                <a:off x="8105290" y="6390809"/>
                <a:ext cx="68760" cy="5688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277A72BF-4920-BEE6-24E7-B46435D1DA02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8096290" y="6381809"/>
                  <a:ext cx="864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703CBC27-156F-364A-A841-7F1919FBCC1A}"/>
                    </a:ext>
                  </a:extLst>
                </p14:cNvPr>
                <p14:cNvContentPartPr/>
                <p14:nvPr/>
              </p14:nvContentPartPr>
              <p14:xfrm>
                <a:off x="8212210" y="6402689"/>
                <a:ext cx="113400" cy="5436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703CBC27-156F-364A-A841-7F1919FBCC1A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8203570" y="6393689"/>
                  <a:ext cx="131040" cy="7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58BA5FFB-7B71-A611-6CD0-FF039AE21EE6}"/>
              </a:ext>
            </a:extLst>
          </p:cNvPr>
          <p:cNvGrpSpPr/>
          <p:nvPr/>
        </p:nvGrpSpPr>
        <p:grpSpPr>
          <a:xfrm>
            <a:off x="8573650" y="6179129"/>
            <a:ext cx="3470400" cy="563760"/>
            <a:chOff x="8573650" y="6179129"/>
            <a:chExt cx="3470400" cy="56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BAD89346-8308-5B5B-C2D9-036393787A9C}"/>
                    </a:ext>
                  </a:extLst>
                </p14:cNvPr>
                <p14:cNvContentPartPr/>
                <p14:nvPr/>
              </p14:nvContentPartPr>
              <p14:xfrm>
                <a:off x="8573650" y="6193529"/>
                <a:ext cx="143640" cy="48312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BAD89346-8308-5B5B-C2D9-036393787A9C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8564650" y="6184529"/>
                  <a:ext cx="161280" cy="50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2D124C11-FE78-A83F-F1C2-A1BBBE3A41AD}"/>
                    </a:ext>
                  </a:extLst>
                </p14:cNvPr>
                <p14:cNvContentPartPr/>
                <p14:nvPr/>
              </p14:nvContentPartPr>
              <p14:xfrm>
                <a:off x="8773810" y="6367769"/>
                <a:ext cx="294480" cy="9288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2D124C11-FE78-A83F-F1C2-A1BBBE3A41AD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8765170" y="6358769"/>
                  <a:ext cx="3121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2041601E-57CD-EC04-88F8-156F392B1E90}"/>
                    </a:ext>
                  </a:extLst>
                </p14:cNvPr>
                <p14:cNvContentPartPr/>
                <p14:nvPr/>
              </p14:nvContentPartPr>
              <p14:xfrm>
                <a:off x="8909890" y="6342929"/>
                <a:ext cx="37440" cy="25920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2041601E-57CD-EC04-88F8-156F392B1E90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8900890" y="6334289"/>
                  <a:ext cx="5508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9AE715BA-8485-FD55-52C1-632F446161DC}"/>
                    </a:ext>
                  </a:extLst>
                </p14:cNvPr>
                <p14:cNvContentPartPr/>
                <p14:nvPr/>
              </p14:nvContentPartPr>
              <p14:xfrm>
                <a:off x="9029770" y="6569009"/>
                <a:ext cx="87480" cy="13644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9AE715BA-8485-FD55-52C1-632F446161DC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9021130" y="6560009"/>
                  <a:ext cx="1051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24D1F3B4-7D31-97D4-88DB-2444395A6D59}"/>
                    </a:ext>
                  </a:extLst>
                </p14:cNvPr>
                <p14:cNvContentPartPr/>
                <p14:nvPr/>
              </p14:nvContentPartPr>
              <p14:xfrm>
                <a:off x="9121930" y="6228089"/>
                <a:ext cx="60120" cy="13860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24D1F3B4-7D31-97D4-88DB-2444395A6D59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9113290" y="6219449"/>
                  <a:ext cx="777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B19B9836-DACF-F33F-6C8A-F0DB080A98D3}"/>
                    </a:ext>
                  </a:extLst>
                </p14:cNvPr>
                <p14:cNvContentPartPr/>
                <p14:nvPr/>
              </p14:nvContentPartPr>
              <p14:xfrm>
                <a:off x="9079810" y="6237089"/>
                <a:ext cx="181440" cy="13932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B19B9836-DACF-F33F-6C8A-F0DB080A98D3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9071170" y="6228089"/>
                  <a:ext cx="1990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DEB2D298-B82A-472E-6A59-BBDB2C5C956E}"/>
                    </a:ext>
                  </a:extLst>
                </p14:cNvPr>
                <p14:cNvContentPartPr/>
                <p14:nvPr/>
              </p14:nvContentPartPr>
              <p14:xfrm>
                <a:off x="9123730" y="6212249"/>
                <a:ext cx="54000" cy="15732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DEB2D298-B82A-472E-6A59-BBDB2C5C956E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9114730" y="6203609"/>
                  <a:ext cx="716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BB1CF28D-A549-5422-4C89-494E39EE0D22}"/>
                    </a:ext>
                  </a:extLst>
                </p14:cNvPr>
                <p14:cNvContentPartPr/>
                <p14:nvPr/>
              </p14:nvContentPartPr>
              <p14:xfrm>
                <a:off x="9060370" y="6313049"/>
                <a:ext cx="153720" cy="2844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BB1CF28D-A549-5422-4C89-494E39EE0D22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9051370" y="6304049"/>
                  <a:ext cx="1713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975B628E-BB1E-5B8D-7FDF-5DFA289931BD}"/>
                    </a:ext>
                  </a:extLst>
                </p14:cNvPr>
                <p14:cNvContentPartPr/>
                <p14:nvPr/>
              </p14:nvContentPartPr>
              <p14:xfrm>
                <a:off x="9345130" y="6363809"/>
                <a:ext cx="186840" cy="26928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975B628E-BB1E-5B8D-7FDF-5DFA289931BD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9336490" y="6354809"/>
                  <a:ext cx="20448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6D586B77-6E80-5470-10AC-04CAD9119BA0}"/>
                    </a:ext>
                  </a:extLst>
                </p14:cNvPr>
                <p14:cNvContentPartPr/>
                <p14:nvPr/>
              </p14:nvContentPartPr>
              <p14:xfrm>
                <a:off x="9366010" y="6205049"/>
                <a:ext cx="112320" cy="11952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6D586B77-6E80-5470-10AC-04CAD9119BA0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9357370" y="6196409"/>
                  <a:ext cx="1299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034704F2-2FB4-FFB6-2AF2-46D22CC792BB}"/>
                    </a:ext>
                  </a:extLst>
                </p14:cNvPr>
                <p14:cNvContentPartPr/>
                <p14:nvPr/>
              </p14:nvContentPartPr>
              <p14:xfrm>
                <a:off x="9625930" y="6327809"/>
                <a:ext cx="321480" cy="10260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034704F2-2FB4-FFB6-2AF2-46D22CC792BB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9617290" y="6319169"/>
                  <a:ext cx="3391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8B05D384-0797-D048-76D8-4DC14D969674}"/>
                    </a:ext>
                  </a:extLst>
                </p14:cNvPr>
                <p14:cNvContentPartPr/>
                <p14:nvPr/>
              </p14:nvContentPartPr>
              <p14:xfrm>
                <a:off x="9741850" y="6280289"/>
                <a:ext cx="38520" cy="33192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8B05D384-0797-D048-76D8-4DC14D969674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9733210" y="6271649"/>
                  <a:ext cx="5616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645F5F56-55B2-025A-6F14-418ADEBE03F9}"/>
                    </a:ext>
                  </a:extLst>
                </p14:cNvPr>
                <p14:cNvContentPartPr/>
                <p14:nvPr/>
              </p14:nvContentPartPr>
              <p14:xfrm>
                <a:off x="9802690" y="6596369"/>
                <a:ext cx="65880" cy="8028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645F5F56-55B2-025A-6F14-418ADEBE03F9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9793690" y="6587369"/>
                  <a:ext cx="835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C630356D-024D-EB57-0F21-471B934E6BE9}"/>
                    </a:ext>
                  </a:extLst>
                </p14:cNvPr>
                <p14:cNvContentPartPr/>
                <p14:nvPr/>
              </p14:nvContentPartPr>
              <p14:xfrm>
                <a:off x="10035610" y="6309809"/>
                <a:ext cx="80280" cy="30852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C630356D-024D-EB57-0F21-471B934E6BE9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0026610" y="6301169"/>
                  <a:ext cx="9792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A101B753-785B-D437-6BE3-BCD11C15E131}"/>
                    </a:ext>
                  </a:extLst>
                </p14:cNvPr>
                <p14:cNvContentPartPr/>
                <p14:nvPr/>
              </p14:nvContentPartPr>
              <p14:xfrm>
                <a:off x="10245130" y="6450209"/>
                <a:ext cx="23040" cy="18000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A101B753-785B-D437-6BE3-BCD11C15E131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0236490" y="6441209"/>
                  <a:ext cx="406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52DA8DE4-9E3B-C4BB-B5F5-B58FD2A9DD7E}"/>
                    </a:ext>
                  </a:extLst>
                </p14:cNvPr>
                <p14:cNvContentPartPr/>
                <p14:nvPr/>
              </p14:nvContentPartPr>
              <p14:xfrm>
                <a:off x="10130290" y="6440849"/>
                <a:ext cx="205560" cy="6912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52DA8DE4-9E3B-C4BB-B5F5-B58FD2A9DD7E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0121650" y="6432209"/>
                  <a:ext cx="2232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86006BCA-C25B-33B7-F7B2-FD2AAE1EC36F}"/>
                    </a:ext>
                  </a:extLst>
                </p14:cNvPr>
                <p14:cNvContentPartPr/>
                <p14:nvPr/>
              </p14:nvContentPartPr>
              <p14:xfrm>
                <a:off x="10488130" y="6448049"/>
                <a:ext cx="95400" cy="4212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86006BCA-C25B-33B7-F7B2-FD2AAE1EC36F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0479130" y="6439409"/>
                  <a:ext cx="1130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04845C94-2C1C-6E60-8C1A-E3FBF8E6FB3E}"/>
                    </a:ext>
                  </a:extLst>
                </p14:cNvPr>
                <p14:cNvContentPartPr/>
                <p14:nvPr/>
              </p14:nvContentPartPr>
              <p14:xfrm>
                <a:off x="10466530" y="6566129"/>
                <a:ext cx="139680" cy="1476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04845C94-2C1C-6E60-8C1A-E3FBF8E6FB3E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0457890" y="6557129"/>
                  <a:ext cx="1573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3CA24D0D-00F6-F899-A00E-D86756AB310D}"/>
                    </a:ext>
                  </a:extLst>
                </p14:cNvPr>
                <p14:cNvContentPartPr/>
                <p14:nvPr/>
              </p14:nvContentPartPr>
              <p14:xfrm>
                <a:off x="10687930" y="6210809"/>
                <a:ext cx="167760" cy="51120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3CA24D0D-00F6-F899-A00E-D86756AB310D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0678930" y="6201809"/>
                  <a:ext cx="185400" cy="52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27D82767-2F56-5316-40B2-C8B765FC0007}"/>
                    </a:ext>
                  </a:extLst>
                </p14:cNvPr>
                <p14:cNvContentPartPr/>
                <p14:nvPr/>
              </p14:nvContentPartPr>
              <p14:xfrm>
                <a:off x="10837330" y="6338609"/>
                <a:ext cx="376920" cy="16344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27D82767-2F56-5316-40B2-C8B765FC0007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0828330" y="6329969"/>
                  <a:ext cx="3945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E4EB9132-7EB9-2A5F-389E-4CC814D3DF45}"/>
                    </a:ext>
                  </a:extLst>
                </p14:cNvPr>
                <p14:cNvContentPartPr/>
                <p14:nvPr/>
              </p14:nvContentPartPr>
              <p14:xfrm>
                <a:off x="10961890" y="6301889"/>
                <a:ext cx="47520" cy="34560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E4EB9132-7EB9-2A5F-389E-4CC814D3DF45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0953250" y="6293249"/>
                  <a:ext cx="6516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8E6B5EF7-9C17-12E2-6469-0A7551AA70B2}"/>
                    </a:ext>
                  </a:extLst>
                </p14:cNvPr>
                <p14:cNvContentPartPr/>
                <p14:nvPr/>
              </p14:nvContentPartPr>
              <p14:xfrm>
                <a:off x="11071330" y="6599969"/>
                <a:ext cx="104760" cy="7164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8E6B5EF7-9C17-12E2-6469-0A7551AA70B2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1062690" y="6590969"/>
                  <a:ext cx="1224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3BF16C1D-2C6A-4896-26B8-64FB88EF72BF}"/>
                    </a:ext>
                  </a:extLst>
                </p14:cNvPr>
                <p14:cNvContentPartPr/>
                <p14:nvPr/>
              </p14:nvContentPartPr>
              <p14:xfrm>
                <a:off x="11213170" y="6182729"/>
                <a:ext cx="94320" cy="16740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3BF16C1D-2C6A-4896-26B8-64FB88EF72BF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1204170" y="6173729"/>
                  <a:ext cx="1119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FCBD9F4E-8D30-C9EC-0121-0069B30F56E3}"/>
                    </a:ext>
                  </a:extLst>
                </p14:cNvPr>
                <p14:cNvContentPartPr/>
                <p14:nvPr/>
              </p14:nvContentPartPr>
              <p14:xfrm>
                <a:off x="11175370" y="6261209"/>
                <a:ext cx="122400" cy="6480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FCBD9F4E-8D30-C9EC-0121-0069B30F56E3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1166370" y="6252209"/>
                  <a:ext cx="1400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F82428B5-659F-7FD1-7EA4-ECB17425BF62}"/>
                    </a:ext>
                  </a:extLst>
                </p14:cNvPr>
                <p14:cNvContentPartPr/>
                <p14:nvPr/>
              </p14:nvContentPartPr>
              <p14:xfrm>
                <a:off x="11198050" y="6179129"/>
                <a:ext cx="118800" cy="18720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F82428B5-659F-7FD1-7EA4-ECB17425BF62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1189050" y="6170129"/>
                  <a:ext cx="1364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646E8EB1-7212-C03A-A30E-F59B4D79CAAF}"/>
                    </a:ext>
                  </a:extLst>
                </p14:cNvPr>
                <p14:cNvContentPartPr/>
                <p14:nvPr/>
              </p14:nvContentPartPr>
              <p14:xfrm>
                <a:off x="11345650" y="6408089"/>
                <a:ext cx="176760" cy="22896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646E8EB1-7212-C03A-A30E-F59B4D79CAAF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1337010" y="6399449"/>
                  <a:ext cx="1944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AAC42C3C-A7A5-CBF1-30B9-32F6F41FCDBD}"/>
                    </a:ext>
                  </a:extLst>
                </p14:cNvPr>
                <p14:cNvContentPartPr/>
                <p14:nvPr/>
              </p14:nvContentPartPr>
              <p14:xfrm>
                <a:off x="11437450" y="6219089"/>
                <a:ext cx="99720" cy="11304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AAC42C3C-A7A5-CBF1-30B9-32F6F41FCDBD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1428450" y="6210089"/>
                  <a:ext cx="1173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1C2F31B5-01AD-3C8A-3611-4F55BCF3D8F1}"/>
                    </a:ext>
                  </a:extLst>
                </p14:cNvPr>
                <p14:cNvContentPartPr/>
                <p14:nvPr/>
              </p14:nvContentPartPr>
              <p14:xfrm>
                <a:off x="11564170" y="6391529"/>
                <a:ext cx="241560" cy="14688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1C2F31B5-01AD-3C8A-3611-4F55BCF3D8F1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1555170" y="6382889"/>
                  <a:ext cx="2592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F3847A71-6550-58A0-9FF2-8D29AF851EC5}"/>
                    </a:ext>
                  </a:extLst>
                </p14:cNvPr>
                <p14:cNvContentPartPr/>
                <p14:nvPr/>
              </p14:nvContentPartPr>
              <p14:xfrm>
                <a:off x="11630410" y="6324569"/>
                <a:ext cx="25920" cy="31104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F3847A71-6550-58A0-9FF2-8D29AF851EC5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1621770" y="6315929"/>
                  <a:ext cx="4356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E05DA1D3-D8F3-D3C5-EABC-0903E7255581}"/>
                    </a:ext>
                  </a:extLst>
                </p14:cNvPr>
                <p14:cNvContentPartPr/>
                <p14:nvPr/>
              </p14:nvContentPartPr>
              <p14:xfrm>
                <a:off x="11687290" y="6605009"/>
                <a:ext cx="84240" cy="13788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E05DA1D3-D8F3-D3C5-EABC-0903E7255581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1678650" y="6596009"/>
                  <a:ext cx="1018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4B78B101-D1EB-4062-AD2C-B74713629E24}"/>
                    </a:ext>
                  </a:extLst>
                </p14:cNvPr>
                <p14:cNvContentPartPr/>
                <p14:nvPr/>
              </p14:nvContentPartPr>
              <p14:xfrm>
                <a:off x="11802850" y="6378209"/>
                <a:ext cx="90720" cy="26964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4B78B101-D1EB-4062-AD2C-B74713629E24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1793850" y="6369569"/>
                  <a:ext cx="10836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862A8B05-E084-F7E1-36E4-1FBFF7ABC44C}"/>
                    </a:ext>
                  </a:extLst>
                </p14:cNvPr>
                <p14:cNvContentPartPr/>
                <p14:nvPr/>
              </p14:nvContentPartPr>
              <p14:xfrm>
                <a:off x="11958730" y="6498449"/>
                <a:ext cx="13320" cy="15372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862A8B05-E084-F7E1-36E4-1FBFF7ABC44C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1950090" y="6489449"/>
                  <a:ext cx="309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DBF8AB12-FED2-5D3A-1F23-90318714DDB2}"/>
                    </a:ext>
                  </a:extLst>
                </p14:cNvPr>
                <p14:cNvContentPartPr/>
                <p14:nvPr/>
              </p14:nvContentPartPr>
              <p14:xfrm>
                <a:off x="11856850" y="6446969"/>
                <a:ext cx="187200" cy="10080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DBF8AB12-FED2-5D3A-1F23-90318714DDB2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1848210" y="6438329"/>
                  <a:ext cx="204840" cy="11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0">
            <p14:nvContentPartPr>
              <p14:cNvPr id="315" name="Ink 314">
                <a:extLst>
                  <a:ext uri="{FF2B5EF4-FFF2-40B4-BE49-F238E27FC236}">
                    <a16:creationId xmlns:a16="http://schemas.microsoft.com/office/drawing/2014/main" id="{A537D4CE-0052-64DA-B029-02C9E0E62E1C}"/>
                  </a:ext>
                </a:extLst>
              </p14:cNvPr>
              <p14:cNvContentPartPr/>
              <p14:nvPr/>
            </p14:nvContentPartPr>
            <p14:xfrm>
              <a:off x="3626890" y="5110289"/>
              <a:ext cx="2193120" cy="393480"/>
            </p14:xfrm>
          </p:contentPart>
        </mc:Choice>
        <mc:Fallback xmlns="">
          <p:pic>
            <p:nvPicPr>
              <p:cNvPr id="315" name="Ink 314">
                <a:extLst>
                  <a:ext uri="{FF2B5EF4-FFF2-40B4-BE49-F238E27FC236}">
                    <a16:creationId xmlns:a16="http://schemas.microsoft.com/office/drawing/2014/main" id="{A537D4CE-0052-64DA-B029-02C9E0E62E1C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3617890" y="5101289"/>
                <a:ext cx="2210760" cy="41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317" name="Ink 316">
                <a:extLst>
                  <a:ext uri="{FF2B5EF4-FFF2-40B4-BE49-F238E27FC236}">
                    <a16:creationId xmlns:a16="http://schemas.microsoft.com/office/drawing/2014/main" id="{75F534FF-50C5-AB34-1843-3E48CAEABACB}"/>
                  </a:ext>
                </a:extLst>
              </p14:cNvPr>
              <p14:cNvContentPartPr/>
              <p14:nvPr/>
            </p14:nvContentPartPr>
            <p14:xfrm>
              <a:off x="4299010" y="6158609"/>
              <a:ext cx="622800" cy="289080"/>
            </p14:xfrm>
          </p:contentPart>
        </mc:Choice>
        <mc:Fallback xmlns="">
          <p:pic>
            <p:nvPicPr>
              <p:cNvPr id="317" name="Ink 316">
                <a:extLst>
                  <a:ext uri="{FF2B5EF4-FFF2-40B4-BE49-F238E27FC236}">
                    <a16:creationId xmlns:a16="http://schemas.microsoft.com/office/drawing/2014/main" id="{75F534FF-50C5-AB34-1843-3E48CAEABACB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4281370" y="6122969"/>
                <a:ext cx="658440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318" name="Ink 317">
                <a:extLst>
                  <a:ext uri="{FF2B5EF4-FFF2-40B4-BE49-F238E27FC236}">
                    <a16:creationId xmlns:a16="http://schemas.microsoft.com/office/drawing/2014/main" id="{4CE614E4-1607-206B-65CA-105CD98471D4}"/>
                  </a:ext>
                </a:extLst>
              </p14:cNvPr>
              <p14:cNvContentPartPr/>
              <p14:nvPr/>
            </p14:nvContentPartPr>
            <p14:xfrm>
              <a:off x="417490" y="6381809"/>
              <a:ext cx="770760" cy="344880"/>
            </p14:xfrm>
          </p:contentPart>
        </mc:Choice>
        <mc:Fallback xmlns="">
          <p:pic>
            <p:nvPicPr>
              <p:cNvPr id="318" name="Ink 317">
                <a:extLst>
                  <a:ext uri="{FF2B5EF4-FFF2-40B4-BE49-F238E27FC236}">
                    <a16:creationId xmlns:a16="http://schemas.microsoft.com/office/drawing/2014/main" id="{4CE614E4-1607-206B-65CA-105CD98471D4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408490" y="6373169"/>
                <a:ext cx="788400" cy="362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21" name="Group 320">
            <a:extLst>
              <a:ext uri="{FF2B5EF4-FFF2-40B4-BE49-F238E27FC236}">
                <a16:creationId xmlns:a16="http://schemas.microsoft.com/office/drawing/2014/main" id="{412ABB6B-1D02-50E8-376D-55543056C9F3}"/>
              </a:ext>
            </a:extLst>
          </p:cNvPr>
          <p:cNvGrpSpPr/>
          <p:nvPr/>
        </p:nvGrpSpPr>
        <p:grpSpPr>
          <a:xfrm>
            <a:off x="1303090" y="6425009"/>
            <a:ext cx="2767320" cy="311760"/>
            <a:chOff x="1303090" y="6425009"/>
            <a:chExt cx="2767320" cy="31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06459310-475B-4370-590C-46735E35BCEE}"/>
                    </a:ext>
                  </a:extLst>
                </p14:cNvPr>
                <p14:cNvContentPartPr/>
                <p14:nvPr/>
              </p14:nvContentPartPr>
              <p14:xfrm>
                <a:off x="1303090" y="6563249"/>
                <a:ext cx="1080000" cy="17352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06459310-475B-4370-590C-46735E35BCEE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294450" y="6554609"/>
                  <a:ext cx="10976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683F327C-A3E8-2DFD-F683-40096BAD47C0}"/>
                    </a:ext>
                  </a:extLst>
                </p14:cNvPr>
                <p14:cNvContentPartPr/>
                <p14:nvPr/>
              </p14:nvContentPartPr>
              <p14:xfrm>
                <a:off x="2517010" y="6425009"/>
                <a:ext cx="1553400" cy="31140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683F327C-A3E8-2DFD-F683-40096BAD47C0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2508370" y="6416009"/>
                  <a:ext cx="1571040" cy="32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33EB7E9D-AA4C-E57C-7BC8-083450457156}"/>
              </a:ext>
            </a:extLst>
          </p:cNvPr>
          <p:cNvGrpSpPr/>
          <p:nvPr/>
        </p:nvGrpSpPr>
        <p:grpSpPr>
          <a:xfrm>
            <a:off x="994570" y="2408849"/>
            <a:ext cx="2061360" cy="754920"/>
            <a:chOff x="994570" y="2408849"/>
            <a:chExt cx="2061360" cy="75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0F7A01F-1824-FFEE-C3AA-7DD6A2F073EE}"/>
                    </a:ext>
                  </a:extLst>
                </p14:cNvPr>
                <p14:cNvContentPartPr/>
                <p14:nvPr/>
              </p14:nvContentPartPr>
              <p14:xfrm>
                <a:off x="1908250" y="2776409"/>
                <a:ext cx="202680" cy="334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0F7A01F-1824-FFEE-C3AA-7DD6A2F073EE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899250" y="2767769"/>
                  <a:ext cx="2203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C8DD1D1-D0DF-38C5-1D20-56692CA8BA23}"/>
                    </a:ext>
                  </a:extLst>
                </p14:cNvPr>
                <p14:cNvContentPartPr/>
                <p14:nvPr/>
              </p14:nvContentPartPr>
              <p14:xfrm>
                <a:off x="1899970" y="2844449"/>
                <a:ext cx="228960" cy="561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C8DD1D1-D0DF-38C5-1D20-56692CA8BA23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891330" y="2835449"/>
                  <a:ext cx="2466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191C0BE-F50E-1021-0F5D-19BD69B1AD30}"/>
                    </a:ext>
                  </a:extLst>
                </p14:cNvPr>
                <p14:cNvContentPartPr/>
                <p14:nvPr/>
              </p14:nvContentPartPr>
              <p14:xfrm>
                <a:off x="2575330" y="2408849"/>
                <a:ext cx="27720" cy="2113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191C0BE-F50E-1021-0F5D-19BD69B1AD30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2566330" y="2399849"/>
                  <a:ext cx="453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617A7BC-2942-AA69-8F6A-F1AB27BC3B04}"/>
                    </a:ext>
                  </a:extLst>
                </p14:cNvPr>
                <p14:cNvContentPartPr/>
                <p14:nvPr/>
              </p14:nvContentPartPr>
              <p14:xfrm>
                <a:off x="2311090" y="2614769"/>
                <a:ext cx="601560" cy="1274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617A7BC-2942-AA69-8F6A-F1AB27BC3B04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2302090" y="2605769"/>
                  <a:ext cx="6192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8823687-4B61-126F-51F5-38CB36550AC4}"/>
                    </a:ext>
                  </a:extLst>
                </p14:cNvPr>
                <p14:cNvContentPartPr/>
                <p14:nvPr/>
              </p14:nvContentPartPr>
              <p14:xfrm>
                <a:off x="2360050" y="2903129"/>
                <a:ext cx="8280" cy="1699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8823687-4B61-126F-51F5-38CB36550AC4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2351050" y="2894489"/>
                  <a:ext cx="259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FD1CF4E-0E41-6F47-0978-FB9D10EFBC2D}"/>
                    </a:ext>
                  </a:extLst>
                </p14:cNvPr>
                <p14:cNvContentPartPr/>
                <p14:nvPr/>
              </p14:nvContentPartPr>
              <p14:xfrm>
                <a:off x="2427730" y="2881529"/>
                <a:ext cx="7200" cy="1868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FD1CF4E-0E41-6F47-0978-FB9D10EFBC2D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2418730" y="2872529"/>
                  <a:ext cx="248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7C93A8C-7D76-85CC-AEFF-50923BB8E137}"/>
                    </a:ext>
                  </a:extLst>
                </p14:cNvPr>
                <p14:cNvContentPartPr/>
                <p14:nvPr/>
              </p14:nvContentPartPr>
              <p14:xfrm>
                <a:off x="2310010" y="2850209"/>
                <a:ext cx="215280" cy="1108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7C93A8C-7D76-85CC-AEFF-50923BB8E137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2301370" y="2841209"/>
                  <a:ext cx="2329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B01EAB8-3805-58B0-16EF-AE0F1258C531}"/>
                    </a:ext>
                  </a:extLst>
                </p14:cNvPr>
                <p14:cNvContentPartPr/>
                <p14:nvPr/>
              </p14:nvContentPartPr>
              <p14:xfrm>
                <a:off x="2685490" y="2788649"/>
                <a:ext cx="126720" cy="2502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B01EAB8-3805-58B0-16EF-AE0F1258C531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2676490" y="2779649"/>
                  <a:ext cx="14436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09E45F9-F41F-04AD-D380-73D73D37959B}"/>
                    </a:ext>
                  </a:extLst>
                </p14:cNvPr>
                <p14:cNvContentPartPr/>
                <p14:nvPr/>
              </p14:nvContentPartPr>
              <p14:xfrm>
                <a:off x="2605930" y="2798009"/>
                <a:ext cx="212760" cy="1875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09E45F9-F41F-04AD-D380-73D73D37959B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2596930" y="2789009"/>
                  <a:ext cx="2304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D8BB143-BD0E-03BC-36BA-35FC103EDFCE}"/>
                    </a:ext>
                  </a:extLst>
                </p14:cNvPr>
                <p14:cNvContentPartPr/>
                <p14:nvPr/>
              </p14:nvContentPartPr>
              <p14:xfrm>
                <a:off x="2970250" y="2691089"/>
                <a:ext cx="15120" cy="1450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D8BB143-BD0E-03BC-36BA-35FC103EDFCE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2961250" y="2682089"/>
                  <a:ext cx="327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253764A-F43C-55CE-7B9F-10983F30F95D}"/>
                    </a:ext>
                  </a:extLst>
                </p14:cNvPr>
                <p14:cNvContentPartPr/>
                <p14:nvPr/>
              </p14:nvContentPartPr>
              <p14:xfrm>
                <a:off x="2887450" y="2697209"/>
                <a:ext cx="168480" cy="1072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253764A-F43C-55CE-7B9F-10983F30F95D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2878810" y="2688569"/>
                  <a:ext cx="1861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3DE6C30E-6975-48B3-3650-11A7FDC66B66}"/>
                    </a:ext>
                  </a:extLst>
                </p14:cNvPr>
                <p14:cNvContentPartPr/>
                <p14:nvPr/>
              </p14:nvContentPartPr>
              <p14:xfrm>
                <a:off x="994570" y="2718089"/>
                <a:ext cx="338400" cy="21600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3DE6C30E-6975-48B3-3650-11A7FDC66B66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985570" y="2709089"/>
                  <a:ext cx="3560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1E8DB542-F473-189C-438A-28D41D870BFC}"/>
                    </a:ext>
                  </a:extLst>
                </p14:cNvPr>
                <p14:cNvContentPartPr/>
                <p14:nvPr/>
              </p14:nvContentPartPr>
              <p14:xfrm>
                <a:off x="1168450" y="2961089"/>
                <a:ext cx="123840" cy="17280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1E8DB542-F473-189C-438A-28D41D870BFC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159810" y="2952449"/>
                  <a:ext cx="1414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44A5591B-37B6-0463-FE28-127D3838A6B6}"/>
                    </a:ext>
                  </a:extLst>
                </p14:cNvPr>
                <p14:cNvContentPartPr/>
                <p14:nvPr/>
              </p14:nvContentPartPr>
              <p14:xfrm>
                <a:off x="1175290" y="3064409"/>
                <a:ext cx="105480" cy="1044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44A5591B-37B6-0463-FE28-127D3838A6B6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166290" y="3055409"/>
                  <a:ext cx="1231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8F8B9197-DD72-05A5-1D6A-6FF6404E32B5}"/>
                    </a:ext>
                  </a:extLst>
                </p14:cNvPr>
                <p14:cNvContentPartPr/>
                <p14:nvPr/>
              </p14:nvContentPartPr>
              <p14:xfrm>
                <a:off x="1363930" y="3017969"/>
                <a:ext cx="194760" cy="10584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8F8B9197-DD72-05A5-1D6A-6FF6404E32B5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355290" y="3009329"/>
                  <a:ext cx="2124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0E65F8F8-D892-D853-E1E8-A606E7C704B5}"/>
                    </a:ext>
                  </a:extLst>
                </p14:cNvPr>
                <p14:cNvContentPartPr/>
                <p14:nvPr/>
              </p14:nvContentPartPr>
              <p14:xfrm>
                <a:off x="1631770" y="2986289"/>
                <a:ext cx="129960" cy="17748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0E65F8F8-D892-D853-E1E8-A606E7C704B5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623130" y="2977649"/>
                  <a:ext cx="147600" cy="19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3" name="Group 332">
            <a:extLst>
              <a:ext uri="{FF2B5EF4-FFF2-40B4-BE49-F238E27FC236}">
                <a16:creationId xmlns:a16="http://schemas.microsoft.com/office/drawing/2014/main" id="{1EABC6F1-1CE8-59BE-059F-A1C7790E3725}"/>
              </a:ext>
            </a:extLst>
          </p:cNvPr>
          <p:cNvGrpSpPr/>
          <p:nvPr/>
        </p:nvGrpSpPr>
        <p:grpSpPr>
          <a:xfrm>
            <a:off x="936610" y="5557049"/>
            <a:ext cx="3987360" cy="950040"/>
            <a:chOff x="936610" y="5557049"/>
            <a:chExt cx="3987360" cy="95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1372237C-AD0F-84A1-463A-EC9C9D48EFEE}"/>
                    </a:ext>
                  </a:extLst>
                </p14:cNvPr>
                <p14:cNvContentPartPr/>
                <p14:nvPr/>
              </p14:nvContentPartPr>
              <p14:xfrm>
                <a:off x="1921930" y="5948729"/>
                <a:ext cx="209520" cy="208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1372237C-AD0F-84A1-463A-EC9C9D48EFEE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913290" y="5940089"/>
                  <a:ext cx="2271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8E15D163-FBDC-989E-B714-D5EECD85C062}"/>
                    </a:ext>
                  </a:extLst>
                </p14:cNvPr>
                <p14:cNvContentPartPr/>
                <p14:nvPr/>
              </p14:nvContentPartPr>
              <p14:xfrm>
                <a:off x="1901770" y="6093089"/>
                <a:ext cx="227880" cy="273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8E15D163-FBDC-989E-B714-D5EECD85C062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893130" y="6084089"/>
                  <a:ext cx="2455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EE870C91-964B-399C-C49F-8DD51D077D3E}"/>
                    </a:ext>
                  </a:extLst>
                </p14:cNvPr>
                <p14:cNvContentPartPr/>
                <p14:nvPr/>
              </p14:nvContentPartPr>
              <p14:xfrm>
                <a:off x="2600890" y="5644169"/>
                <a:ext cx="10080" cy="2617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EE870C91-964B-399C-C49F-8DD51D077D3E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2592250" y="5635529"/>
                  <a:ext cx="2772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436A4000-B553-8DFE-BC7D-5D232052A810}"/>
                    </a:ext>
                  </a:extLst>
                </p14:cNvPr>
                <p14:cNvContentPartPr/>
                <p14:nvPr/>
              </p14:nvContentPartPr>
              <p14:xfrm>
                <a:off x="2333050" y="5963129"/>
                <a:ext cx="547200" cy="288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436A4000-B553-8DFE-BC7D-5D232052A810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2324410" y="5954489"/>
                  <a:ext cx="5648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C3DFCD65-24C2-0F12-F7FE-216EB3FE6AC5}"/>
                    </a:ext>
                  </a:extLst>
                </p14:cNvPr>
                <p14:cNvContentPartPr/>
                <p14:nvPr/>
              </p14:nvContentPartPr>
              <p14:xfrm>
                <a:off x="2303170" y="6176609"/>
                <a:ext cx="27720" cy="2217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C3DFCD65-24C2-0F12-F7FE-216EB3FE6AC5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2294530" y="6167609"/>
                  <a:ext cx="453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9FBBC23D-4C8B-5189-B38E-C1EBA257BC2D}"/>
                    </a:ext>
                  </a:extLst>
                </p14:cNvPr>
                <p14:cNvContentPartPr/>
                <p14:nvPr/>
              </p14:nvContentPartPr>
              <p14:xfrm>
                <a:off x="2388850" y="6185609"/>
                <a:ext cx="13680" cy="2109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9FBBC23D-4C8B-5189-B38E-C1EBA257BC2D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2379850" y="6176609"/>
                  <a:ext cx="313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B87C4B24-A15A-32CA-103A-707FE77B6409}"/>
                    </a:ext>
                  </a:extLst>
                </p14:cNvPr>
                <p14:cNvContentPartPr/>
                <p14:nvPr/>
              </p14:nvContentPartPr>
              <p14:xfrm>
                <a:off x="2220730" y="6164009"/>
                <a:ext cx="272520" cy="626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B87C4B24-A15A-32CA-103A-707FE77B6409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2212090" y="6155369"/>
                  <a:ext cx="2901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6D650CF6-C6E9-5311-E0A3-C8764D170A66}"/>
                    </a:ext>
                  </a:extLst>
                </p14:cNvPr>
                <p14:cNvContentPartPr/>
                <p14:nvPr/>
              </p14:nvContentPartPr>
              <p14:xfrm>
                <a:off x="2644810" y="6094169"/>
                <a:ext cx="115560" cy="3240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6D650CF6-C6E9-5311-E0A3-C8764D170A66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2635810" y="6085169"/>
                  <a:ext cx="13320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87514CF0-487D-3B59-205A-B7AB984227D6}"/>
                    </a:ext>
                  </a:extLst>
                </p14:cNvPr>
                <p14:cNvContentPartPr/>
                <p14:nvPr/>
              </p14:nvContentPartPr>
              <p14:xfrm>
                <a:off x="2580370" y="6135929"/>
                <a:ext cx="184320" cy="1180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87514CF0-487D-3B59-205A-B7AB984227D6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2571370" y="6127289"/>
                  <a:ext cx="2019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1FED00C2-80F6-E28D-CFBE-B987CD10D932}"/>
                    </a:ext>
                  </a:extLst>
                </p14:cNvPr>
                <p14:cNvContentPartPr/>
                <p14:nvPr/>
              </p14:nvContentPartPr>
              <p14:xfrm>
                <a:off x="2842090" y="6063569"/>
                <a:ext cx="18360" cy="1429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1FED00C2-80F6-E28D-CFBE-B987CD10D932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2833090" y="6054569"/>
                  <a:ext cx="360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6969F51D-8977-9944-EAC7-F338A4B87A76}"/>
                    </a:ext>
                  </a:extLst>
                </p14:cNvPr>
                <p14:cNvContentPartPr/>
                <p14:nvPr/>
              </p14:nvContentPartPr>
              <p14:xfrm>
                <a:off x="2767930" y="6045209"/>
                <a:ext cx="151920" cy="1137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6969F51D-8977-9944-EAC7-F338A4B87A76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2759290" y="6036569"/>
                  <a:ext cx="1695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1D157179-732F-EBDF-2FDC-B8A48BEBD495}"/>
                    </a:ext>
                  </a:extLst>
                </p14:cNvPr>
                <p14:cNvContentPartPr/>
                <p14:nvPr/>
              </p14:nvContentPartPr>
              <p14:xfrm>
                <a:off x="3087610" y="5735969"/>
                <a:ext cx="4320" cy="4086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1D157179-732F-EBDF-2FDC-B8A48BEBD495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3078970" y="5726969"/>
                  <a:ext cx="2196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BE266FE3-48D5-9687-8D7E-D91FF2A0B1E0}"/>
                    </a:ext>
                  </a:extLst>
                </p14:cNvPr>
                <p14:cNvContentPartPr/>
                <p14:nvPr/>
              </p14:nvContentPartPr>
              <p14:xfrm>
                <a:off x="3156010" y="5842169"/>
                <a:ext cx="390240" cy="2836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BE266FE3-48D5-9687-8D7E-D91FF2A0B1E0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3147370" y="5833529"/>
                  <a:ext cx="40788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094F7B5F-EA4A-0B27-5762-93A857FDA857}"/>
                    </a:ext>
                  </a:extLst>
                </p14:cNvPr>
                <p14:cNvContentPartPr/>
                <p14:nvPr/>
              </p14:nvContentPartPr>
              <p14:xfrm>
                <a:off x="3591250" y="5832449"/>
                <a:ext cx="70200" cy="3715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094F7B5F-EA4A-0B27-5762-93A857FDA857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3582250" y="5823809"/>
                  <a:ext cx="8784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03B2C3D5-0E95-6DDA-6EC9-DC5E8791D639}"/>
                    </a:ext>
                  </a:extLst>
                </p14:cNvPr>
                <p14:cNvContentPartPr/>
                <p14:nvPr/>
              </p14:nvContentPartPr>
              <p14:xfrm>
                <a:off x="3638050" y="5994809"/>
                <a:ext cx="157680" cy="187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03B2C3D5-0E95-6DDA-6EC9-DC5E8791D639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3629410" y="5986169"/>
                  <a:ext cx="1753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7B6D3485-92BF-801D-4296-85C345336749}"/>
                    </a:ext>
                  </a:extLst>
                </p14:cNvPr>
                <p14:cNvContentPartPr/>
                <p14:nvPr/>
              </p14:nvContentPartPr>
              <p14:xfrm>
                <a:off x="3769450" y="5793569"/>
                <a:ext cx="122040" cy="3772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7B6D3485-92BF-801D-4296-85C345336749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3760810" y="5784569"/>
                  <a:ext cx="13968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04A71848-4BF2-8BD7-846F-696F7541F73F}"/>
                    </a:ext>
                  </a:extLst>
                </p14:cNvPr>
                <p14:cNvContentPartPr/>
                <p14:nvPr/>
              </p14:nvContentPartPr>
              <p14:xfrm>
                <a:off x="3949810" y="5710769"/>
                <a:ext cx="20160" cy="4813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04A71848-4BF2-8BD7-846F-696F7541F73F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3940810" y="5702129"/>
                  <a:ext cx="37800" cy="49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DA90C468-ED0E-2E1B-EE44-D093B94472D6}"/>
                    </a:ext>
                  </a:extLst>
                </p14:cNvPr>
                <p14:cNvContentPartPr/>
                <p14:nvPr/>
              </p14:nvContentPartPr>
              <p14:xfrm>
                <a:off x="4022890" y="5710409"/>
                <a:ext cx="164520" cy="1566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DA90C468-ED0E-2E1B-EE44-D093B94472D6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4014250" y="5701409"/>
                  <a:ext cx="1821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A048E9A3-4935-EFA2-1806-9C05CD388801}"/>
                    </a:ext>
                  </a:extLst>
                </p14:cNvPr>
                <p14:cNvContentPartPr/>
                <p14:nvPr/>
              </p14:nvContentPartPr>
              <p14:xfrm>
                <a:off x="4481530" y="5658209"/>
                <a:ext cx="145440" cy="2689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A048E9A3-4935-EFA2-1806-9C05CD388801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4472530" y="5649209"/>
                  <a:ext cx="16308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9B57A335-D9FE-6652-871D-907ACD57CB84}"/>
                    </a:ext>
                  </a:extLst>
                </p14:cNvPr>
                <p14:cNvContentPartPr/>
                <p14:nvPr/>
              </p14:nvContentPartPr>
              <p14:xfrm>
                <a:off x="4621210" y="5890049"/>
                <a:ext cx="124200" cy="655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9B57A335-D9FE-6652-871D-907ACD57CB84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4612570" y="5881409"/>
                  <a:ext cx="1418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DE34557B-3116-944F-E07B-ADC2C6210C04}"/>
                    </a:ext>
                  </a:extLst>
                </p14:cNvPr>
                <p14:cNvContentPartPr/>
                <p14:nvPr/>
              </p14:nvContentPartPr>
              <p14:xfrm>
                <a:off x="4689250" y="5557049"/>
                <a:ext cx="154080" cy="1288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DE34557B-3116-944F-E07B-ADC2C6210C04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4680250" y="5548049"/>
                  <a:ext cx="1717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598C149E-C7CF-2BFF-5157-5BD72E99B273}"/>
                    </a:ext>
                  </a:extLst>
                </p14:cNvPr>
                <p14:cNvContentPartPr/>
                <p14:nvPr/>
              </p14:nvContentPartPr>
              <p14:xfrm>
                <a:off x="4287130" y="6015689"/>
                <a:ext cx="543960" cy="788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598C149E-C7CF-2BFF-5157-5BD72E99B273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4278490" y="6006689"/>
                  <a:ext cx="5616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44936D58-821D-5EDF-E7BF-28B38F4C80B8}"/>
                    </a:ext>
                  </a:extLst>
                </p14:cNvPr>
                <p14:cNvContentPartPr/>
                <p14:nvPr/>
              </p14:nvContentPartPr>
              <p14:xfrm>
                <a:off x="4311610" y="6130169"/>
                <a:ext cx="146160" cy="2782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44936D58-821D-5EDF-E7BF-28B38F4C80B8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4302610" y="6121529"/>
                  <a:ext cx="16380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D8F9AE37-3449-4DB5-E52A-0FDDFCD62874}"/>
                    </a:ext>
                  </a:extLst>
                </p14:cNvPr>
                <p14:cNvContentPartPr/>
                <p14:nvPr/>
              </p14:nvContentPartPr>
              <p14:xfrm>
                <a:off x="4424290" y="6368849"/>
                <a:ext cx="174240" cy="756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D8F9AE37-3449-4DB5-E52A-0FDDFCD62874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4415290" y="6360209"/>
                  <a:ext cx="1918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8857C183-F9C1-54D5-E891-B55BF6D07F31}"/>
                    </a:ext>
                  </a:extLst>
                </p14:cNvPr>
                <p14:cNvContentPartPr/>
                <p14:nvPr/>
              </p14:nvContentPartPr>
              <p14:xfrm>
                <a:off x="4643530" y="6126209"/>
                <a:ext cx="195840" cy="2678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8857C183-F9C1-54D5-E891-B55BF6D07F31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4634530" y="6117569"/>
                  <a:ext cx="21348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FA13E256-7D01-4C9E-294E-9932F9B36A08}"/>
                    </a:ext>
                  </a:extLst>
                </p14:cNvPr>
                <p14:cNvContentPartPr/>
                <p14:nvPr/>
              </p14:nvContentPartPr>
              <p14:xfrm>
                <a:off x="4836130" y="6280289"/>
                <a:ext cx="87840" cy="2268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FA13E256-7D01-4C9E-294E-9932F9B36A08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4827130" y="6271289"/>
                  <a:ext cx="1054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B37605CE-539A-85D5-7903-6C0F4493CBBE}"/>
                    </a:ext>
                  </a:extLst>
                </p14:cNvPr>
                <p14:cNvContentPartPr/>
                <p14:nvPr/>
              </p14:nvContentPartPr>
              <p14:xfrm>
                <a:off x="936610" y="5947649"/>
                <a:ext cx="370080" cy="23184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B37605CE-539A-85D5-7903-6C0F4493CBBE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927610" y="5938649"/>
                  <a:ext cx="38772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8E14B419-784B-DFD0-747B-B896EB89EFCE}"/>
                    </a:ext>
                  </a:extLst>
                </p14:cNvPr>
                <p14:cNvContentPartPr/>
                <p14:nvPr/>
              </p14:nvContentPartPr>
              <p14:xfrm>
                <a:off x="1182850" y="6174449"/>
                <a:ext cx="130320" cy="18468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8E14B419-784B-DFD0-747B-B896EB89EFCE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1174210" y="6165809"/>
                  <a:ext cx="1479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E601DA25-0659-A48E-056A-E646533046B9}"/>
                    </a:ext>
                  </a:extLst>
                </p14:cNvPr>
                <p14:cNvContentPartPr/>
                <p14:nvPr/>
              </p14:nvContentPartPr>
              <p14:xfrm>
                <a:off x="1372210" y="6206849"/>
                <a:ext cx="205560" cy="15804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E601DA25-0659-A48E-056A-E646533046B9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1363570" y="6198209"/>
                  <a:ext cx="2232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AAC31D8C-DE14-D380-65C4-7C5DB9A95538}"/>
                    </a:ext>
                  </a:extLst>
                </p14:cNvPr>
                <p14:cNvContentPartPr/>
                <p14:nvPr/>
              </p14:nvContentPartPr>
              <p14:xfrm>
                <a:off x="1635010" y="6176249"/>
                <a:ext cx="143280" cy="21168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AAC31D8C-DE14-D380-65C4-7C5DB9A95538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1626370" y="6167609"/>
                  <a:ext cx="1609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7932E219-FD4B-A29F-F401-D8256E3D72A3}"/>
                    </a:ext>
                  </a:extLst>
                </p14:cNvPr>
                <p14:cNvContentPartPr/>
                <p14:nvPr/>
              </p14:nvContentPartPr>
              <p14:xfrm>
                <a:off x="1649410" y="6313049"/>
                <a:ext cx="108720" cy="3924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7932E219-FD4B-A29F-F401-D8256E3D72A3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1640410" y="6304409"/>
                  <a:ext cx="126360" cy="56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4">
            <p14:nvContentPartPr>
              <p14:cNvPr id="334" name="Ink 333">
                <a:extLst>
                  <a:ext uri="{FF2B5EF4-FFF2-40B4-BE49-F238E27FC236}">
                    <a16:creationId xmlns:a16="http://schemas.microsoft.com/office/drawing/2014/main" id="{8FAF6157-F3CE-3B7E-F233-572328EF7B38}"/>
                  </a:ext>
                </a:extLst>
              </p14:cNvPr>
              <p14:cNvContentPartPr/>
              <p14:nvPr/>
            </p14:nvContentPartPr>
            <p14:xfrm>
              <a:off x="4292890" y="6165809"/>
              <a:ext cx="43560" cy="232560"/>
            </p14:xfrm>
          </p:contentPart>
        </mc:Choice>
        <mc:Fallback xmlns="">
          <p:pic>
            <p:nvPicPr>
              <p:cNvPr id="334" name="Ink 333">
                <a:extLst>
                  <a:ext uri="{FF2B5EF4-FFF2-40B4-BE49-F238E27FC236}">
                    <a16:creationId xmlns:a16="http://schemas.microsoft.com/office/drawing/2014/main" id="{8FAF6157-F3CE-3B7E-F233-572328EF7B38}"/>
                  </a:ext>
                </a:extLst>
              </p:cNvPr>
              <p:cNvPicPr/>
              <p:nvPr/>
            </p:nvPicPr>
            <p:blipFill>
              <a:blip r:embed="rId505"/>
              <a:stretch>
                <a:fillRect/>
              </a:stretch>
            </p:blipFill>
            <p:spPr>
              <a:xfrm>
                <a:off x="4274890" y="6130169"/>
                <a:ext cx="79200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6">
            <p14:nvContentPartPr>
              <p14:cNvPr id="335" name="Ink 334">
                <a:extLst>
                  <a:ext uri="{FF2B5EF4-FFF2-40B4-BE49-F238E27FC236}">
                    <a16:creationId xmlns:a16="http://schemas.microsoft.com/office/drawing/2014/main" id="{96928725-FA3B-CC57-9DD8-BDCAB8636F1A}"/>
                  </a:ext>
                </a:extLst>
              </p14:cNvPr>
              <p14:cNvContentPartPr/>
              <p14:nvPr/>
            </p14:nvContentPartPr>
            <p14:xfrm>
              <a:off x="4897330" y="6153569"/>
              <a:ext cx="45000" cy="275040"/>
            </p14:xfrm>
          </p:contentPart>
        </mc:Choice>
        <mc:Fallback xmlns="">
          <p:pic>
            <p:nvPicPr>
              <p:cNvPr id="335" name="Ink 334">
                <a:extLst>
                  <a:ext uri="{FF2B5EF4-FFF2-40B4-BE49-F238E27FC236}">
                    <a16:creationId xmlns:a16="http://schemas.microsoft.com/office/drawing/2014/main" id="{96928725-FA3B-CC57-9DD8-BDCAB8636F1A}"/>
                  </a:ext>
                </a:extLst>
              </p:cNvPr>
              <p:cNvPicPr/>
              <p:nvPr/>
            </p:nvPicPr>
            <p:blipFill>
              <a:blip r:embed="rId507"/>
              <a:stretch>
                <a:fillRect/>
              </a:stretch>
            </p:blipFill>
            <p:spPr>
              <a:xfrm>
                <a:off x="4879690" y="6117569"/>
                <a:ext cx="8064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8">
            <p14:nvContentPartPr>
              <p14:cNvPr id="336" name="Ink 335">
                <a:extLst>
                  <a:ext uri="{FF2B5EF4-FFF2-40B4-BE49-F238E27FC236}">
                    <a16:creationId xmlns:a16="http://schemas.microsoft.com/office/drawing/2014/main" id="{C28A2035-0E03-7E7F-938D-752F3124BA30}"/>
                  </a:ext>
                </a:extLst>
              </p14:cNvPr>
              <p14:cNvContentPartPr/>
              <p14:nvPr/>
            </p14:nvContentPartPr>
            <p14:xfrm>
              <a:off x="4339690" y="6432209"/>
              <a:ext cx="558360" cy="65520"/>
            </p14:xfrm>
          </p:contentPart>
        </mc:Choice>
        <mc:Fallback xmlns="">
          <p:pic>
            <p:nvPicPr>
              <p:cNvPr id="336" name="Ink 335">
                <a:extLst>
                  <a:ext uri="{FF2B5EF4-FFF2-40B4-BE49-F238E27FC236}">
                    <a16:creationId xmlns:a16="http://schemas.microsoft.com/office/drawing/2014/main" id="{C28A2035-0E03-7E7F-938D-752F3124BA30}"/>
                  </a:ext>
                </a:extLst>
              </p:cNvPr>
              <p:cNvPicPr/>
              <p:nvPr/>
            </p:nvPicPr>
            <p:blipFill>
              <a:blip r:embed="rId509"/>
              <a:stretch>
                <a:fillRect/>
              </a:stretch>
            </p:blipFill>
            <p:spPr>
              <a:xfrm>
                <a:off x="4322050" y="6396209"/>
                <a:ext cx="59400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0">
            <p14:nvContentPartPr>
              <p14:cNvPr id="337" name="Ink 336">
                <a:extLst>
                  <a:ext uri="{FF2B5EF4-FFF2-40B4-BE49-F238E27FC236}">
                    <a16:creationId xmlns:a16="http://schemas.microsoft.com/office/drawing/2014/main" id="{9E878AE3-23C3-9423-9550-B0DD96882110}"/>
                  </a:ext>
                </a:extLst>
              </p14:cNvPr>
              <p14:cNvContentPartPr/>
              <p14:nvPr/>
            </p14:nvContentPartPr>
            <p14:xfrm>
              <a:off x="4352290" y="6465689"/>
              <a:ext cx="592560" cy="70200"/>
            </p14:xfrm>
          </p:contentPart>
        </mc:Choice>
        <mc:Fallback xmlns="">
          <p:pic>
            <p:nvPicPr>
              <p:cNvPr id="337" name="Ink 336">
                <a:extLst>
                  <a:ext uri="{FF2B5EF4-FFF2-40B4-BE49-F238E27FC236}">
                    <a16:creationId xmlns:a16="http://schemas.microsoft.com/office/drawing/2014/main" id="{9E878AE3-23C3-9423-9550-B0DD96882110}"/>
                  </a:ext>
                </a:extLst>
              </p:cNvPr>
              <p:cNvPicPr/>
              <p:nvPr/>
            </p:nvPicPr>
            <p:blipFill>
              <a:blip r:embed="rId511"/>
              <a:stretch>
                <a:fillRect/>
              </a:stretch>
            </p:blipFill>
            <p:spPr>
              <a:xfrm>
                <a:off x="4334290" y="6429689"/>
                <a:ext cx="62820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2">
            <p14:nvContentPartPr>
              <p14:cNvPr id="338" name="Ink 337">
                <a:extLst>
                  <a:ext uri="{FF2B5EF4-FFF2-40B4-BE49-F238E27FC236}">
                    <a16:creationId xmlns:a16="http://schemas.microsoft.com/office/drawing/2014/main" id="{9BB8F28A-C0E7-059C-6877-0699A280E6B9}"/>
                  </a:ext>
                </a:extLst>
              </p14:cNvPr>
              <p14:cNvContentPartPr/>
              <p14:nvPr/>
            </p14:nvContentPartPr>
            <p14:xfrm>
              <a:off x="4293610" y="6129089"/>
              <a:ext cx="595080" cy="21600"/>
            </p14:xfrm>
          </p:contentPart>
        </mc:Choice>
        <mc:Fallback xmlns="">
          <p:pic>
            <p:nvPicPr>
              <p:cNvPr id="338" name="Ink 337">
                <a:extLst>
                  <a:ext uri="{FF2B5EF4-FFF2-40B4-BE49-F238E27FC236}">
                    <a16:creationId xmlns:a16="http://schemas.microsoft.com/office/drawing/2014/main" id="{9BB8F28A-C0E7-059C-6877-0699A280E6B9}"/>
                  </a:ext>
                </a:extLst>
              </p:cNvPr>
              <p:cNvPicPr/>
              <p:nvPr/>
            </p:nvPicPr>
            <p:blipFill>
              <a:blip r:embed="rId513"/>
              <a:stretch>
                <a:fillRect/>
              </a:stretch>
            </p:blipFill>
            <p:spPr>
              <a:xfrm>
                <a:off x="4275610" y="6093449"/>
                <a:ext cx="63072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4">
            <p14:nvContentPartPr>
              <p14:cNvPr id="339" name="Ink 338">
                <a:extLst>
                  <a:ext uri="{FF2B5EF4-FFF2-40B4-BE49-F238E27FC236}">
                    <a16:creationId xmlns:a16="http://schemas.microsoft.com/office/drawing/2014/main" id="{688CD700-36C8-5AC0-E0B6-A69803C95204}"/>
                  </a:ext>
                </a:extLst>
              </p14:cNvPr>
              <p14:cNvContentPartPr/>
              <p14:nvPr/>
            </p14:nvContentPartPr>
            <p14:xfrm>
              <a:off x="2995810" y="5727329"/>
              <a:ext cx="1169640" cy="466560"/>
            </p14:xfrm>
          </p:contentPart>
        </mc:Choice>
        <mc:Fallback xmlns="">
          <p:pic>
            <p:nvPicPr>
              <p:cNvPr id="339" name="Ink 338">
                <a:extLst>
                  <a:ext uri="{FF2B5EF4-FFF2-40B4-BE49-F238E27FC236}">
                    <a16:creationId xmlns:a16="http://schemas.microsoft.com/office/drawing/2014/main" id="{688CD700-36C8-5AC0-E0B6-A69803C95204}"/>
                  </a:ext>
                </a:extLst>
              </p:cNvPr>
              <p:cNvPicPr/>
              <p:nvPr/>
            </p:nvPicPr>
            <p:blipFill>
              <a:blip r:embed="rId515"/>
              <a:stretch>
                <a:fillRect/>
              </a:stretch>
            </p:blipFill>
            <p:spPr>
              <a:xfrm>
                <a:off x="2977810" y="5691689"/>
                <a:ext cx="1205280" cy="53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6">
            <p14:nvContentPartPr>
              <p14:cNvPr id="340" name="Ink 339">
                <a:extLst>
                  <a:ext uri="{FF2B5EF4-FFF2-40B4-BE49-F238E27FC236}">
                    <a16:creationId xmlns:a16="http://schemas.microsoft.com/office/drawing/2014/main" id="{CD2556FD-C082-FED6-FCFD-9B3B8124F89F}"/>
                  </a:ext>
                </a:extLst>
              </p14:cNvPr>
              <p14:cNvContentPartPr/>
              <p14:nvPr/>
            </p14:nvContentPartPr>
            <p14:xfrm>
              <a:off x="3059530" y="5865929"/>
              <a:ext cx="844200" cy="281160"/>
            </p14:xfrm>
          </p:contentPart>
        </mc:Choice>
        <mc:Fallback xmlns="">
          <p:pic>
            <p:nvPicPr>
              <p:cNvPr id="340" name="Ink 339">
                <a:extLst>
                  <a:ext uri="{FF2B5EF4-FFF2-40B4-BE49-F238E27FC236}">
                    <a16:creationId xmlns:a16="http://schemas.microsoft.com/office/drawing/2014/main" id="{CD2556FD-C082-FED6-FCFD-9B3B8124F89F}"/>
                  </a:ext>
                </a:extLst>
              </p:cNvPr>
              <p:cNvPicPr/>
              <p:nvPr/>
            </p:nvPicPr>
            <p:blipFill>
              <a:blip r:embed="rId517"/>
              <a:stretch>
                <a:fillRect/>
              </a:stretch>
            </p:blipFill>
            <p:spPr>
              <a:xfrm>
                <a:off x="3041530" y="5829929"/>
                <a:ext cx="879840" cy="35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4863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14</Words>
  <Application>Microsoft Office PowerPoint</Application>
  <PresentationFormat>Widescreen</PresentationFormat>
  <Paragraphs>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Reactions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Reactions 2</dc:title>
  <dc:creator>Robert Peale</dc:creator>
  <cp:lastModifiedBy>Robert Peale</cp:lastModifiedBy>
  <cp:revision>9</cp:revision>
  <dcterms:created xsi:type="dcterms:W3CDTF">2023-08-14T00:57:48Z</dcterms:created>
  <dcterms:modified xsi:type="dcterms:W3CDTF">2023-10-26T15:12:30Z</dcterms:modified>
</cp:coreProperties>
</file>